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7.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8.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9.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0.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1.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2.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3.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14.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15.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16.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17.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18.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740" r:id="rId3"/>
    <p:sldMasterId id="2147483752" r:id="rId4"/>
    <p:sldMasterId id="2147483816" r:id="rId5"/>
    <p:sldMasterId id="2147483836" r:id="rId6"/>
    <p:sldMasterId id="2147483856" r:id="rId7"/>
    <p:sldMasterId id="2147483871" r:id="rId8"/>
    <p:sldMasterId id="2147483883" r:id="rId9"/>
    <p:sldMasterId id="2147483906" r:id="rId10"/>
    <p:sldMasterId id="2147483926" r:id="rId11"/>
    <p:sldMasterId id="2147483942" r:id="rId12"/>
    <p:sldMasterId id="2147483957" r:id="rId13"/>
    <p:sldMasterId id="2147483977" r:id="rId14"/>
    <p:sldMasterId id="2147483996" r:id="rId15"/>
    <p:sldMasterId id="2147484024" r:id="rId16"/>
    <p:sldMasterId id="2147484044" r:id="rId17"/>
    <p:sldMasterId id="2147484064" r:id="rId18"/>
    <p:sldMasterId id="2147484084" r:id="rId19"/>
  </p:sldMasterIdLst>
  <p:notesMasterIdLst>
    <p:notesMasterId r:id="rId110"/>
  </p:notesMasterIdLst>
  <p:handoutMasterIdLst>
    <p:handoutMasterId r:id="rId111"/>
  </p:handoutMasterIdLst>
  <p:sldIdLst>
    <p:sldId id="393" r:id="rId20"/>
    <p:sldId id="395" r:id="rId21"/>
    <p:sldId id="258" r:id="rId22"/>
    <p:sldId id="402" r:id="rId23"/>
    <p:sldId id="974" r:id="rId24"/>
    <p:sldId id="1094" r:id="rId25"/>
    <p:sldId id="259" r:id="rId26"/>
    <p:sldId id="1095" r:id="rId27"/>
    <p:sldId id="975" r:id="rId28"/>
    <p:sldId id="1096" r:id="rId29"/>
    <p:sldId id="1030" r:id="rId30"/>
    <p:sldId id="1107" r:id="rId31"/>
    <p:sldId id="1097" r:id="rId32"/>
    <p:sldId id="1098" r:id="rId33"/>
    <p:sldId id="1099" r:id="rId34"/>
    <p:sldId id="415" r:id="rId35"/>
    <p:sldId id="260" r:id="rId36"/>
    <p:sldId id="1163" r:id="rId37"/>
    <p:sldId id="1170" r:id="rId38"/>
    <p:sldId id="1171" r:id="rId39"/>
    <p:sldId id="1176" r:id="rId40"/>
    <p:sldId id="982" r:id="rId41"/>
    <p:sldId id="664" r:id="rId42"/>
    <p:sldId id="665" r:id="rId43"/>
    <p:sldId id="1172" r:id="rId44"/>
    <p:sldId id="667" r:id="rId45"/>
    <p:sldId id="668" r:id="rId46"/>
    <p:sldId id="1103" r:id="rId47"/>
    <p:sldId id="1104" r:id="rId48"/>
    <p:sldId id="976" r:id="rId49"/>
    <p:sldId id="470" r:id="rId50"/>
    <p:sldId id="1116" r:id="rId51"/>
    <p:sldId id="1117" r:id="rId52"/>
    <p:sldId id="1118" r:id="rId53"/>
    <p:sldId id="1119" r:id="rId54"/>
    <p:sldId id="1120" r:id="rId55"/>
    <p:sldId id="1121" r:id="rId56"/>
    <p:sldId id="1122" r:id="rId57"/>
    <p:sldId id="1123" r:id="rId58"/>
    <p:sldId id="1124" r:id="rId59"/>
    <p:sldId id="1125" r:id="rId60"/>
    <p:sldId id="1126" r:id="rId61"/>
    <p:sldId id="1128" r:id="rId62"/>
    <p:sldId id="1127" r:id="rId63"/>
    <p:sldId id="1129" r:id="rId64"/>
    <p:sldId id="1130" r:id="rId65"/>
    <p:sldId id="306" r:id="rId66"/>
    <p:sldId id="1162" r:id="rId67"/>
    <p:sldId id="1049" r:id="rId68"/>
    <p:sldId id="1180" r:id="rId69"/>
    <p:sldId id="1181" r:id="rId70"/>
    <p:sldId id="1182" r:id="rId71"/>
    <p:sldId id="1133" r:id="rId72"/>
    <p:sldId id="1135" r:id="rId73"/>
    <p:sldId id="980" r:id="rId74"/>
    <p:sldId id="1136" r:id="rId75"/>
    <p:sldId id="1138" r:id="rId76"/>
    <p:sldId id="1137" r:id="rId77"/>
    <p:sldId id="337" r:id="rId78"/>
    <p:sldId id="322" r:id="rId79"/>
    <p:sldId id="1158" r:id="rId80"/>
    <p:sldId id="1159" r:id="rId81"/>
    <p:sldId id="1142" r:id="rId82"/>
    <p:sldId id="1149" r:id="rId83"/>
    <p:sldId id="1177" r:id="rId84"/>
    <p:sldId id="1178" r:id="rId85"/>
    <p:sldId id="1150" r:id="rId86"/>
    <p:sldId id="1153" r:id="rId87"/>
    <p:sldId id="1151" r:id="rId88"/>
    <p:sldId id="1152" r:id="rId89"/>
    <p:sldId id="1154" r:id="rId90"/>
    <p:sldId id="1156" r:id="rId91"/>
    <p:sldId id="1143" r:id="rId92"/>
    <p:sldId id="1144" r:id="rId93"/>
    <p:sldId id="1145" r:id="rId94"/>
    <p:sldId id="1147" r:id="rId95"/>
    <p:sldId id="1148" r:id="rId96"/>
    <p:sldId id="1155" r:id="rId97"/>
    <p:sldId id="1196" r:id="rId98"/>
    <p:sldId id="266" r:id="rId99"/>
    <p:sldId id="283" r:id="rId100"/>
    <p:sldId id="1197" r:id="rId101"/>
    <p:sldId id="313" r:id="rId102"/>
    <p:sldId id="279" r:id="rId103"/>
    <p:sldId id="1201" r:id="rId104"/>
    <p:sldId id="1204" r:id="rId105"/>
    <p:sldId id="340" r:id="rId106"/>
    <p:sldId id="314" r:id="rId107"/>
    <p:sldId id="654" r:id="rId108"/>
    <p:sldId id="264" r:id="rId109"/>
  </p:sldIdLst>
  <p:sldSz cx="12192000" cy="6858000"/>
  <p:notesSz cx="7053263"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adizadeh@mccima.obm" initials="e" lastIdx="7" clrIdx="0">
    <p:extLst>
      <p:ext uri="{19B8F6BF-5375-455C-9EA6-DF929625EA0E}">
        <p15:presenceInfo xmlns:p15="http://schemas.microsoft.com/office/powerpoint/2012/main" userId="S-1-5-21-4160222711-612789560-1555959418-11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49500"/>
    <a:srgbClr val="328F94"/>
    <a:srgbClr val="E0EED6"/>
    <a:srgbClr val="89E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798" autoAdjust="0"/>
    <p:restoredTop sz="94206" autoAdjust="0"/>
  </p:normalViewPr>
  <p:slideViewPr>
    <p:cSldViewPr snapToGrid="0">
      <p:cViewPr varScale="1">
        <p:scale>
          <a:sx n="114" d="100"/>
          <a:sy n="114" d="100"/>
        </p:scale>
        <p:origin x="25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12" Type="http://schemas.openxmlformats.org/officeDocument/2006/relationships/commentAuthors" Target="commentAuthors.xml"/><Relationship Id="rId16" Type="http://schemas.openxmlformats.org/officeDocument/2006/relationships/slideMaster" Target="slideMasters/slideMaster16.xml"/><Relationship Id="rId107" Type="http://schemas.openxmlformats.org/officeDocument/2006/relationships/slide" Target="slides/slide88.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102" Type="http://schemas.openxmlformats.org/officeDocument/2006/relationships/slide" Target="slides/slide83.xml"/><Relationship Id="rId5" Type="http://schemas.openxmlformats.org/officeDocument/2006/relationships/slideMaster" Target="slideMasters/slideMaster5.xml"/><Relationship Id="rId90" Type="http://schemas.openxmlformats.org/officeDocument/2006/relationships/slide" Target="slides/slide71.xml"/><Relationship Id="rId95" Type="http://schemas.openxmlformats.org/officeDocument/2006/relationships/slide" Target="slides/slide76.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113" Type="http://schemas.openxmlformats.org/officeDocument/2006/relationships/presProps" Target="presProps.xml"/><Relationship Id="rId80" Type="http://schemas.openxmlformats.org/officeDocument/2006/relationships/slide" Target="slides/slide61.xml"/><Relationship Id="rId85" Type="http://schemas.openxmlformats.org/officeDocument/2006/relationships/slide" Target="slides/slide6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4.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08" Type="http://schemas.openxmlformats.org/officeDocument/2006/relationships/slide" Target="slides/slide89.xml"/><Relationship Id="rId54" Type="http://schemas.openxmlformats.org/officeDocument/2006/relationships/slide" Target="slides/slide35.xml"/><Relationship Id="rId70" Type="http://schemas.openxmlformats.org/officeDocument/2006/relationships/slide" Target="slides/slide51.xml"/><Relationship Id="rId75" Type="http://schemas.openxmlformats.org/officeDocument/2006/relationships/slide" Target="slides/slide56.xml"/><Relationship Id="rId91" Type="http://schemas.openxmlformats.org/officeDocument/2006/relationships/slide" Target="slides/slide72.xml"/><Relationship Id="rId96" Type="http://schemas.openxmlformats.org/officeDocument/2006/relationships/slide" Target="slides/slide7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6" Type="http://schemas.openxmlformats.org/officeDocument/2006/relationships/slide" Target="slides/slide87.xml"/><Relationship Id="rId114"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slide" Target="slides/slide9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notesMaster" Target="notesMasters/notesMaster1.xml"/><Relationship Id="rId115" Type="http://schemas.openxmlformats.org/officeDocument/2006/relationships/theme" Target="theme/theme1.xml"/><Relationship Id="rId61" Type="http://schemas.openxmlformats.org/officeDocument/2006/relationships/slide" Target="slides/slide42.xml"/><Relationship Id="rId82" Type="http://schemas.openxmlformats.org/officeDocument/2006/relationships/slide" Target="slides/slide6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3" Type="http://schemas.openxmlformats.org/officeDocument/2006/relationships/slideMaster" Target="slideMasters/slideMaster3.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116" Type="http://schemas.openxmlformats.org/officeDocument/2006/relationships/tableStyles" Target="tableStyles.xml"/><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F057B6-739B-40E1-8A7A-0FAB463B8A21}" type="doc">
      <dgm:prSet loTypeId="urn:microsoft.com/office/officeart/2011/layout/HexagonRadial" loCatId="cycle" qsTypeId="urn:microsoft.com/office/officeart/2005/8/quickstyle/simple1" qsCatId="simple" csTypeId="urn:microsoft.com/office/officeart/2005/8/colors/colorful2" csCatId="colorful" phldr="1"/>
      <dgm:spPr/>
      <dgm:t>
        <a:bodyPr/>
        <a:lstStyle/>
        <a:p>
          <a:endParaRPr lang="en-US"/>
        </a:p>
      </dgm:t>
    </dgm:pt>
    <dgm:pt modelId="{4D13CA99-EF27-4858-B15B-EDCDEC9FC3E2}">
      <dgm:prSet phldrT="[Text]"/>
      <dgm:spPr/>
      <dgm:t>
        <a:bodyPr/>
        <a:lstStyle/>
        <a:p>
          <a:r>
            <a:rPr lang="fa-IR" b="1" dirty="0">
              <a:cs typeface="B Mitra" panose="00000400000000000000" pitchFamily="2" charset="-78"/>
            </a:rPr>
            <a:t>ظرفیت سازی در بخش های مرتبط</a:t>
          </a:r>
          <a:endParaRPr lang="en-US" b="1" dirty="0">
            <a:cs typeface="B Mitra" panose="00000400000000000000" pitchFamily="2" charset="-78"/>
          </a:endParaRPr>
        </a:p>
      </dgm:t>
    </dgm:pt>
    <dgm:pt modelId="{DF95DDF2-AF65-4503-8C3C-EC49271EA386}" type="parTrans" cxnId="{533965B8-5EA4-4502-9443-EE761E7DE89A}">
      <dgm:prSet/>
      <dgm:spPr/>
      <dgm:t>
        <a:bodyPr/>
        <a:lstStyle/>
        <a:p>
          <a:endParaRPr lang="en-US"/>
        </a:p>
      </dgm:t>
    </dgm:pt>
    <dgm:pt modelId="{8D47DAFE-6989-4F20-8C65-F47A48F5A501}" type="sibTrans" cxnId="{533965B8-5EA4-4502-9443-EE761E7DE89A}">
      <dgm:prSet/>
      <dgm:spPr/>
      <dgm:t>
        <a:bodyPr/>
        <a:lstStyle/>
        <a:p>
          <a:endParaRPr lang="en-US"/>
        </a:p>
      </dgm:t>
    </dgm:pt>
    <dgm:pt modelId="{398C6AF5-D178-47E7-9C97-67BB7C289FAD}">
      <dgm:prSet phldrT="[Text]"/>
      <dgm:spPr/>
      <dgm:t>
        <a:bodyPr/>
        <a:lstStyle/>
        <a:p>
          <a:r>
            <a:rPr lang="fa-IR" dirty="0">
              <a:cs typeface="B Mitra" panose="00000400000000000000" pitchFamily="2" charset="-78"/>
            </a:rPr>
            <a:t>بخش خصوصی</a:t>
          </a:r>
          <a:endParaRPr lang="en-US" dirty="0">
            <a:cs typeface="B Mitra" panose="00000400000000000000" pitchFamily="2" charset="-78"/>
          </a:endParaRPr>
        </a:p>
      </dgm:t>
    </dgm:pt>
    <dgm:pt modelId="{B2ED878E-9511-4B2F-8B75-5040FBB37F8B}" type="parTrans" cxnId="{AF1C0B50-A127-4E89-81AF-7EAD74589DA9}">
      <dgm:prSet/>
      <dgm:spPr/>
      <dgm:t>
        <a:bodyPr/>
        <a:lstStyle/>
        <a:p>
          <a:endParaRPr lang="en-US"/>
        </a:p>
      </dgm:t>
    </dgm:pt>
    <dgm:pt modelId="{5C518A20-E9D4-4F2A-A97D-3C74B84EA1B9}" type="sibTrans" cxnId="{AF1C0B50-A127-4E89-81AF-7EAD74589DA9}">
      <dgm:prSet/>
      <dgm:spPr/>
      <dgm:t>
        <a:bodyPr/>
        <a:lstStyle/>
        <a:p>
          <a:endParaRPr lang="en-US"/>
        </a:p>
      </dgm:t>
    </dgm:pt>
    <dgm:pt modelId="{5377D4A6-A8F3-4AC9-9E85-4A752DE85C0F}">
      <dgm:prSet phldrT="[Text]"/>
      <dgm:spPr/>
      <dgm:t>
        <a:bodyPr/>
        <a:lstStyle/>
        <a:p>
          <a:r>
            <a:rPr lang="fa-IR" dirty="0">
              <a:cs typeface="B Mitra" panose="00000400000000000000" pitchFamily="2" charset="-78"/>
            </a:rPr>
            <a:t>ذی نغعان</a:t>
          </a:r>
          <a:endParaRPr lang="en-US" dirty="0">
            <a:cs typeface="B Mitra" panose="00000400000000000000" pitchFamily="2" charset="-78"/>
          </a:endParaRPr>
        </a:p>
      </dgm:t>
    </dgm:pt>
    <dgm:pt modelId="{C6CC25C2-2A1C-4CD8-9625-ECE801E5A2DC}" type="parTrans" cxnId="{BCBB1490-B3A4-40F6-A5AB-A2F52D036806}">
      <dgm:prSet/>
      <dgm:spPr/>
      <dgm:t>
        <a:bodyPr/>
        <a:lstStyle/>
        <a:p>
          <a:endParaRPr lang="en-US"/>
        </a:p>
      </dgm:t>
    </dgm:pt>
    <dgm:pt modelId="{EE284F2D-6BC3-4BE9-BC7A-633B4C6E367B}" type="sibTrans" cxnId="{BCBB1490-B3A4-40F6-A5AB-A2F52D036806}">
      <dgm:prSet/>
      <dgm:spPr/>
      <dgm:t>
        <a:bodyPr/>
        <a:lstStyle/>
        <a:p>
          <a:endParaRPr lang="en-US"/>
        </a:p>
      </dgm:t>
    </dgm:pt>
    <dgm:pt modelId="{8743FB81-99BA-477B-BB48-96D41AB5B362}">
      <dgm:prSet phldrT="[Text]"/>
      <dgm:spPr/>
      <dgm:t>
        <a:bodyPr/>
        <a:lstStyle/>
        <a:p>
          <a:r>
            <a:rPr lang="fa-IR" dirty="0">
              <a:cs typeface="B Mitra" panose="00000400000000000000" pitchFamily="2" charset="-78"/>
            </a:rPr>
            <a:t>متولیان اقتصادی</a:t>
          </a:r>
          <a:endParaRPr lang="en-US" dirty="0">
            <a:cs typeface="B Mitra" panose="00000400000000000000" pitchFamily="2" charset="-78"/>
          </a:endParaRPr>
        </a:p>
      </dgm:t>
    </dgm:pt>
    <dgm:pt modelId="{58375230-909D-4A13-999A-077AFF7B8903}" type="parTrans" cxnId="{A64914FF-A907-48E9-8630-1DBAA888F96F}">
      <dgm:prSet/>
      <dgm:spPr/>
      <dgm:t>
        <a:bodyPr/>
        <a:lstStyle/>
        <a:p>
          <a:endParaRPr lang="en-US"/>
        </a:p>
      </dgm:t>
    </dgm:pt>
    <dgm:pt modelId="{1879EC2A-61D5-4FBF-85C2-406016F19B93}" type="sibTrans" cxnId="{A64914FF-A907-48E9-8630-1DBAA888F96F}">
      <dgm:prSet/>
      <dgm:spPr/>
      <dgm:t>
        <a:bodyPr/>
        <a:lstStyle/>
        <a:p>
          <a:endParaRPr lang="en-US"/>
        </a:p>
      </dgm:t>
    </dgm:pt>
    <dgm:pt modelId="{5F32B8D4-8C99-4C11-B670-47D83A3F2461}">
      <dgm:prSet phldrT="[Text]"/>
      <dgm:spPr/>
      <dgm:t>
        <a:bodyPr/>
        <a:lstStyle/>
        <a:p>
          <a:r>
            <a:rPr lang="fa-IR" dirty="0">
              <a:cs typeface="B Mitra" panose="00000400000000000000" pitchFamily="2" charset="-78"/>
            </a:rPr>
            <a:t>نهادهای مالی</a:t>
          </a:r>
          <a:endParaRPr lang="en-US" dirty="0">
            <a:cs typeface="B Mitra" panose="00000400000000000000" pitchFamily="2" charset="-78"/>
          </a:endParaRPr>
        </a:p>
      </dgm:t>
    </dgm:pt>
    <dgm:pt modelId="{2F312513-5B38-47B8-B7E4-153BE5987883}" type="parTrans" cxnId="{3100AA72-A077-4BA1-BC51-F8784D93006B}">
      <dgm:prSet/>
      <dgm:spPr/>
      <dgm:t>
        <a:bodyPr/>
        <a:lstStyle/>
        <a:p>
          <a:endParaRPr lang="en-US"/>
        </a:p>
      </dgm:t>
    </dgm:pt>
    <dgm:pt modelId="{5B2B4214-59D6-4B4E-92F3-DB1C701C132D}" type="sibTrans" cxnId="{3100AA72-A077-4BA1-BC51-F8784D93006B}">
      <dgm:prSet/>
      <dgm:spPr/>
      <dgm:t>
        <a:bodyPr/>
        <a:lstStyle/>
        <a:p>
          <a:endParaRPr lang="en-US"/>
        </a:p>
      </dgm:t>
    </dgm:pt>
    <dgm:pt modelId="{6AAC1DBC-D2ED-41F1-AF38-F6E0E0F6992A}">
      <dgm:prSet phldrT="[Text]"/>
      <dgm:spPr/>
      <dgm:t>
        <a:bodyPr/>
        <a:lstStyle/>
        <a:p>
          <a:r>
            <a:rPr lang="fa-IR" dirty="0">
              <a:cs typeface="B Mitra" panose="00000400000000000000" pitchFamily="2" charset="-78"/>
            </a:rPr>
            <a:t>دولت</a:t>
          </a:r>
          <a:endParaRPr lang="en-US" dirty="0">
            <a:cs typeface="B Mitra" panose="00000400000000000000" pitchFamily="2" charset="-78"/>
          </a:endParaRPr>
        </a:p>
      </dgm:t>
    </dgm:pt>
    <dgm:pt modelId="{39B77A35-F3C9-4857-8ED2-C94A44AFA493}" type="parTrans" cxnId="{A9610803-FDC2-42EF-9B07-6A035FC7E3B1}">
      <dgm:prSet/>
      <dgm:spPr/>
      <dgm:t>
        <a:bodyPr/>
        <a:lstStyle/>
        <a:p>
          <a:endParaRPr lang="en-US"/>
        </a:p>
      </dgm:t>
    </dgm:pt>
    <dgm:pt modelId="{FDDEBB35-C1C9-4BA8-AAD0-68D39BD38A06}" type="sibTrans" cxnId="{A9610803-FDC2-42EF-9B07-6A035FC7E3B1}">
      <dgm:prSet/>
      <dgm:spPr/>
      <dgm:t>
        <a:bodyPr/>
        <a:lstStyle/>
        <a:p>
          <a:endParaRPr lang="en-US"/>
        </a:p>
      </dgm:t>
    </dgm:pt>
    <dgm:pt modelId="{B6271199-8175-4172-9EF5-AEB2370890A5}">
      <dgm:prSet phldrT="[Text]"/>
      <dgm:spPr/>
      <dgm:t>
        <a:bodyPr/>
        <a:lstStyle/>
        <a:p>
          <a:r>
            <a:rPr lang="fa-IR" dirty="0">
              <a:cs typeface="B Mitra" panose="00000400000000000000" pitchFamily="2" charset="-78"/>
            </a:rPr>
            <a:t>متولیان آب</a:t>
          </a:r>
          <a:endParaRPr lang="en-US" dirty="0">
            <a:cs typeface="B Mitra" panose="00000400000000000000" pitchFamily="2" charset="-78"/>
          </a:endParaRPr>
        </a:p>
      </dgm:t>
    </dgm:pt>
    <dgm:pt modelId="{497D816B-9814-40F3-B132-B7A99501F2B4}" type="parTrans" cxnId="{BF4134F3-99FA-41F4-9D79-2AC7F783E95C}">
      <dgm:prSet/>
      <dgm:spPr/>
      <dgm:t>
        <a:bodyPr/>
        <a:lstStyle/>
        <a:p>
          <a:endParaRPr lang="en-US"/>
        </a:p>
      </dgm:t>
    </dgm:pt>
    <dgm:pt modelId="{CBA1B9EE-3194-429A-AE28-324FB0151920}" type="sibTrans" cxnId="{BF4134F3-99FA-41F4-9D79-2AC7F783E95C}">
      <dgm:prSet/>
      <dgm:spPr/>
      <dgm:t>
        <a:bodyPr/>
        <a:lstStyle/>
        <a:p>
          <a:endParaRPr lang="en-US"/>
        </a:p>
      </dgm:t>
    </dgm:pt>
    <dgm:pt modelId="{4CB9718E-68AC-4F90-BAB6-FD4B3E4D7BF9}" type="pres">
      <dgm:prSet presAssocID="{17F057B6-739B-40E1-8A7A-0FAB463B8A21}" presName="Name0" presStyleCnt="0">
        <dgm:presLayoutVars>
          <dgm:chMax val="1"/>
          <dgm:chPref val="1"/>
          <dgm:dir/>
          <dgm:animOne val="branch"/>
          <dgm:animLvl val="lvl"/>
        </dgm:presLayoutVars>
      </dgm:prSet>
      <dgm:spPr/>
    </dgm:pt>
    <dgm:pt modelId="{2752219A-0256-4D0A-BAF2-5B30FF81623F}" type="pres">
      <dgm:prSet presAssocID="{4D13CA99-EF27-4858-B15B-EDCDEC9FC3E2}" presName="Parent" presStyleLbl="node0" presStyleIdx="0" presStyleCnt="1">
        <dgm:presLayoutVars>
          <dgm:chMax val="6"/>
          <dgm:chPref val="6"/>
        </dgm:presLayoutVars>
      </dgm:prSet>
      <dgm:spPr/>
    </dgm:pt>
    <dgm:pt modelId="{0DE31F77-A191-4A53-BC36-A64B53D66A72}" type="pres">
      <dgm:prSet presAssocID="{398C6AF5-D178-47E7-9C97-67BB7C289FAD}" presName="Accent1" presStyleCnt="0"/>
      <dgm:spPr/>
    </dgm:pt>
    <dgm:pt modelId="{A38C96FA-C054-4676-87F0-02483F7A9401}" type="pres">
      <dgm:prSet presAssocID="{398C6AF5-D178-47E7-9C97-67BB7C289FAD}" presName="Accent" presStyleLbl="bgShp" presStyleIdx="0" presStyleCnt="6"/>
      <dgm:spPr/>
    </dgm:pt>
    <dgm:pt modelId="{A03D36C0-AFF6-4B27-93A0-1EA034F4FCEA}" type="pres">
      <dgm:prSet presAssocID="{398C6AF5-D178-47E7-9C97-67BB7C289FAD}" presName="Child1" presStyleLbl="node1" presStyleIdx="0" presStyleCnt="6">
        <dgm:presLayoutVars>
          <dgm:chMax val="0"/>
          <dgm:chPref val="0"/>
          <dgm:bulletEnabled val="1"/>
        </dgm:presLayoutVars>
      </dgm:prSet>
      <dgm:spPr/>
    </dgm:pt>
    <dgm:pt modelId="{FDC3146B-C50D-4687-A7A3-D4832A1389D4}" type="pres">
      <dgm:prSet presAssocID="{5377D4A6-A8F3-4AC9-9E85-4A752DE85C0F}" presName="Accent2" presStyleCnt="0"/>
      <dgm:spPr/>
    </dgm:pt>
    <dgm:pt modelId="{8DB9B2F8-C4C1-4BB6-908B-94C124035921}" type="pres">
      <dgm:prSet presAssocID="{5377D4A6-A8F3-4AC9-9E85-4A752DE85C0F}" presName="Accent" presStyleLbl="bgShp" presStyleIdx="1" presStyleCnt="6" custLinFactX="-70792" custLinFactNeighborX="-100000" custLinFactNeighborY="15323"/>
      <dgm:spPr/>
    </dgm:pt>
    <dgm:pt modelId="{253F6022-177D-4A5D-8053-FD212CB031D6}" type="pres">
      <dgm:prSet presAssocID="{5377D4A6-A8F3-4AC9-9E85-4A752DE85C0F}" presName="Child2" presStyleLbl="node1" presStyleIdx="1" presStyleCnt="6">
        <dgm:presLayoutVars>
          <dgm:chMax val="0"/>
          <dgm:chPref val="0"/>
          <dgm:bulletEnabled val="1"/>
        </dgm:presLayoutVars>
      </dgm:prSet>
      <dgm:spPr/>
    </dgm:pt>
    <dgm:pt modelId="{B9C1D803-C354-46F4-843F-F786750674E4}" type="pres">
      <dgm:prSet presAssocID="{8743FB81-99BA-477B-BB48-96D41AB5B362}" presName="Accent3" presStyleCnt="0"/>
      <dgm:spPr/>
    </dgm:pt>
    <dgm:pt modelId="{803663BD-C368-4FAC-A6FF-567667200082}" type="pres">
      <dgm:prSet presAssocID="{8743FB81-99BA-477B-BB48-96D41AB5B362}" presName="Accent" presStyleLbl="bgShp" presStyleIdx="2" presStyleCnt="6"/>
      <dgm:spPr/>
    </dgm:pt>
    <dgm:pt modelId="{E90C5FA9-3959-41F4-A5A6-7DCE991EEB7F}" type="pres">
      <dgm:prSet presAssocID="{8743FB81-99BA-477B-BB48-96D41AB5B362}" presName="Child3" presStyleLbl="node1" presStyleIdx="2" presStyleCnt="6">
        <dgm:presLayoutVars>
          <dgm:chMax val="0"/>
          <dgm:chPref val="0"/>
          <dgm:bulletEnabled val="1"/>
        </dgm:presLayoutVars>
      </dgm:prSet>
      <dgm:spPr/>
    </dgm:pt>
    <dgm:pt modelId="{2125DC67-EB07-4DE4-AA74-AE5995DD9123}" type="pres">
      <dgm:prSet presAssocID="{5F32B8D4-8C99-4C11-B670-47D83A3F2461}" presName="Accent4" presStyleCnt="0"/>
      <dgm:spPr/>
    </dgm:pt>
    <dgm:pt modelId="{877166E2-2B63-48CF-B24A-2B587E9606F7}" type="pres">
      <dgm:prSet presAssocID="{5F32B8D4-8C99-4C11-B670-47D83A3F2461}" presName="Accent" presStyleLbl="bgShp" presStyleIdx="3" presStyleCnt="6"/>
      <dgm:spPr/>
    </dgm:pt>
    <dgm:pt modelId="{62C8F640-6C2C-4582-BBD4-DC4E19B716BC}" type="pres">
      <dgm:prSet presAssocID="{5F32B8D4-8C99-4C11-B670-47D83A3F2461}" presName="Child4" presStyleLbl="node1" presStyleIdx="3" presStyleCnt="6">
        <dgm:presLayoutVars>
          <dgm:chMax val="0"/>
          <dgm:chPref val="0"/>
          <dgm:bulletEnabled val="1"/>
        </dgm:presLayoutVars>
      </dgm:prSet>
      <dgm:spPr/>
    </dgm:pt>
    <dgm:pt modelId="{D5D446F9-115E-4E71-86F7-D5B17FFC7C8C}" type="pres">
      <dgm:prSet presAssocID="{6AAC1DBC-D2ED-41F1-AF38-F6E0E0F6992A}" presName="Accent5" presStyleCnt="0"/>
      <dgm:spPr/>
    </dgm:pt>
    <dgm:pt modelId="{53D7C27D-E5D4-478E-AB2F-01E13357E503}" type="pres">
      <dgm:prSet presAssocID="{6AAC1DBC-D2ED-41F1-AF38-F6E0E0F6992A}" presName="Accent" presStyleLbl="bgShp" presStyleIdx="4" presStyleCnt="6"/>
      <dgm:spPr/>
    </dgm:pt>
    <dgm:pt modelId="{4D53E262-AA21-414E-A698-3B7BB774D002}" type="pres">
      <dgm:prSet presAssocID="{6AAC1DBC-D2ED-41F1-AF38-F6E0E0F6992A}" presName="Child5" presStyleLbl="node1" presStyleIdx="4" presStyleCnt="6">
        <dgm:presLayoutVars>
          <dgm:chMax val="0"/>
          <dgm:chPref val="0"/>
          <dgm:bulletEnabled val="1"/>
        </dgm:presLayoutVars>
      </dgm:prSet>
      <dgm:spPr/>
    </dgm:pt>
    <dgm:pt modelId="{9F1D3A19-4CE5-4C69-AF01-46631FD36DB6}" type="pres">
      <dgm:prSet presAssocID="{B6271199-8175-4172-9EF5-AEB2370890A5}" presName="Accent6" presStyleCnt="0"/>
      <dgm:spPr/>
    </dgm:pt>
    <dgm:pt modelId="{2E3C0A38-0026-44AB-8059-354A8A634BB9}" type="pres">
      <dgm:prSet presAssocID="{B6271199-8175-4172-9EF5-AEB2370890A5}" presName="Accent" presStyleLbl="bgShp" presStyleIdx="5" presStyleCnt="6"/>
      <dgm:spPr/>
    </dgm:pt>
    <dgm:pt modelId="{6FAF4961-0D30-4FBD-858C-5446F21192A3}" type="pres">
      <dgm:prSet presAssocID="{B6271199-8175-4172-9EF5-AEB2370890A5}" presName="Child6" presStyleLbl="node1" presStyleIdx="5" presStyleCnt="6">
        <dgm:presLayoutVars>
          <dgm:chMax val="0"/>
          <dgm:chPref val="0"/>
          <dgm:bulletEnabled val="1"/>
        </dgm:presLayoutVars>
      </dgm:prSet>
      <dgm:spPr/>
    </dgm:pt>
  </dgm:ptLst>
  <dgm:cxnLst>
    <dgm:cxn modelId="{A9610803-FDC2-42EF-9B07-6A035FC7E3B1}" srcId="{4D13CA99-EF27-4858-B15B-EDCDEC9FC3E2}" destId="{6AAC1DBC-D2ED-41F1-AF38-F6E0E0F6992A}" srcOrd="4" destOrd="0" parTransId="{39B77A35-F3C9-4857-8ED2-C94A44AFA493}" sibTransId="{FDDEBB35-C1C9-4BA8-AAD0-68D39BD38A06}"/>
    <dgm:cxn modelId="{B12D9224-9B8D-43BE-8C68-855FD23B179F}" type="presOf" srcId="{6AAC1DBC-D2ED-41F1-AF38-F6E0E0F6992A}" destId="{4D53E262-AA21-414E-A698-3B7BB774D002}" srcOrd="0" destOrd="0" presId="urn:microsoft.com/office/officeart/2011/layout/HexagonRadial"/>
    <dgm:cxn modelId="{25C6F536-11E3-4DC1-A6B9-399CE838EEE2}" type="presOf" srcId="{8743FB81-99BA-477B-BB48-96D41AB5B362}" destId="{E90C5FA9-3959-41F4-A5A6-7DCE991EEB7F}" srcOrd="0" destOrd="0" presId="urn:microsoft.com/office/officeart/2011/layout/HexagonRadial"/>
    <dgm:cxn modelId="{A50BC64D-EF13-4D42-8303-A012C2548170}" type="presOf" srcId="{17F057B6-739B-40E1-8A7A-0FAB463B8A21}" destId="{4CB9718E-68AC-4F90-BAB6-FD4B3E4D7BF9}" srcOrd="0" destOrd="0" presId="urn:microsoft.com/office/officeart/2011/layout/HexagonRadial"/>
    <dgm:cxn modelId="{3E085A6E-EB2E-46A9-8F5B-EFF4790BE5D2}" type="presOf" srcId="{5F32B8D4-8C99-4C11-B670-47D83A3F2461}" destId="{62C8F640-6C2C-4582-BBD4-DC4E19B716BC}" srcOrd="0" destOrd="0" presId="urn:microsoft.com/office/officeart/2011/layout/HexagonRadial"/>
    <dgm:cxn modelId="{AF1C0B50-A127-4E89-81AF-7EAD74589DA9}" srcId="{4D13CA99-EF27-4858-B15B-EDCDEC9FC3E2}" destId="{398C6AF5-D178-47E7-9C97-67BB7C289FAD}" srcOrd="0" destOrd="0" parTransId="{B2ED878E-9511-4B2F-8B75-5040FBB37F8B}" sibTransId="{5C518A20-E9D4-4F2A-A97D-3C74B84EA1B9}"/>
    <dgm:cxn modelId="{3100AA72-A077-4BA1-BC51-F8784D93006B}" srcId="{4D13CA99-EF27-4858-B15B-EDCDEC9FC3E2}" destId="{5F32B8D4-8C99-4C11-B670-47D83A3F2461}" srcOrd="3" destOrd="0" parTransId="{2F312513-5B38-47B8-B7E4-153BE5987883}" sibTransId="{5B2B4214-59D6-4B4E-92F3-DB1C701C132D}"/>
    <dgm:cxn modelId="{67697B54-227F-4A16-B97F-AAE4BA314E96}" type="presOf" srcId="{5377D4A6-A8F3-4AC9-9E85-4A752DE85C0F}" destId="{253F6022-177D-4A5D-8053-FD212CB031D6}" srcOrd="0" destOrd="0" presId="urn:microsoft.com/office/officeart/2011/layout/HexagonRadial"/>
    <dgm:cxn modelId="{13915078-18FE-474A-B16D-70E1EB3A7328}" type="presOf" srcId="{4D13CA99-EF27-4858-B15B-EDCDEC9FC3E2}" destId="{2752219A-0256-4D0A-BAF2-5B30FF81623F}" srcOrd="0" destOrd="0" presId="urn:microsoft.com/office/officeart/2011/layout/HexagonRadial"/>
    <dgm:cxn modelId="{BCBB1490-B3A4-40F6-A5AB-A2F52D036806}" srcId="{4D13CA99-EF27-4858-B15B-EDCDEC9FC3E2}" destId="{5377D4A6-A8F3-4AC9-9E85-4A752DE85C0F}" srcOrd="1" destOrd="0" parTransId="{C6CC25C2-2A1C-4CD8-9625-ECE801E5A2DC}" sibTransId="{EE284F2D-6BC3-4BE9-BC7A-633B4C6E367B}"/>
    <dgm:cxn modelId="{493E49A3-4031-41DE-B8C3-BD8FA846A878}" type="presOf" srcId="{398C6AF5-D178-47E7-9C97-67BB7C289FAD}" destId="{A03D36C0-AFF6-4B27-93A0-1EA034F4FCEA}" srcOrd="0" destOrd="0" presId="urn:microsoft.com/office/officeart/2011/layout/HexagonRadial"/>
    <dgm:cxn modelId="{7EADD9A3-36AA-4822-A677-EA069BE8CD58}" type="presOf" srcId="{B6271199-8175-4172-9EF5-AEB2370890A5}" destId="{6FAF4961-0D30-4FBD-858C-5446F21192A3}" srcOrd="0" destOrd="0" presId="urn:microsoft.com/office/officeart/2011/layout/HexagonRadial"/>
    <dgm:cxn modelId="{533965B8-5EA4-4502-9443-EE761E7DE89A}" srcId="{17F057B6-739B-40E1-8A7A-0FAB463B8A21}" destId="{4D13CA99-EF27-4858-B15B-EDCDEC9FC3E2}" srcOrd="0" destOrd="0" parTransId="{DF95DDF2-AF65-4503-8C3C-EC49271EA386}" sibTransId="{8D47DAFE-6989-4F20-8C65-F47A48F5A501}"/>
    <dgm:cxn modelId="{BF4134F3-99FA-41F4-9D79-2AC7F783E95C}" srcId="{4D13CA99-EF27-4858-B15B-EDCDEC9FC3E2}" destId="{B6271199-8175-4172-9EF5-AEB2370890A5}" srcOrd="5" destOrd="0" parTransId="{497D816B-9814-40F3-B132-B7A99501F2B4}" sibTransId="{CBA1B9EE-3194-429A-AE28-324FB0151920}"/>
    <dgm:cxn modelId="{A64914FF-A907-48E9-8630-1DBAA888F96F}" srcId="{4D13CA99-EF27-4858-B15B-EDCDEC9FC3E2}" destId="{8743FB81-99BA-477B-BB48-96D41AB5B362}" srcOrd="2" destOrd="0" parTransId="{58375230-909D-4A13-999A-077AFF7B8903}" sibTransId="{1879EC2A-61D5-4FBF-85C2-406016F19B93}"/>
    <dgm:cxn modelId="{97B0893D-C0E6-404E-B246-883E3AF359B9}" type="presParOf" srcId="{4CB9718E-68AC-4F90-BAB6-FD4B3E4D7BF9}" destId="{2752219A-0256-4D0A-BAF2-5B30FF81623F}" srcOrd="0" destOrd="0" presId="urn:microsoft.com/office/officeart/2011/layout/HexagonRadial"/>
    <dgm:cxn modelId="{448F25D9-2AF9-459C-8C3A-25C67701F6C1}" type="presParOf" srcId="{4CB9718E-68AC-4F90-BAB6-FD4B3E4D7BF9}" destId="{0DE31F77-A191-4A53-BC36-A64B53D66A72}" srcOrd="1" destOrd="0" presId="urn:microsoft.com/office/officeart/2011/layout/HexagonRadial"/>
    <dgm:cxn modelId="{655BB7B5-5DCA-4071-98DD-88BE780D51DB}" type="presParOf" srcId="{0DE31F77-A191-4A53-BC36-A64B53D66A72}" destId="{A38C96FA-C054-4676-87F0-02483F7A9401}" srcOrd="0" destOrd="0" presId="urn:microsoft.com/office/officeart/2011/layout/HexagonRadial"/>
    <dgm:cxn modelId="{1E4A9330-E3E5-4FDF-A66B-5449D2C16021}" type="presParOf" srcId="{4CB9718E-68AC-4F90-BAB6-FD4B3E4D7BF9}" destId="{A03D36C0-AFF6-4B27-93A0-1EA034F4FCEA}" srcOrd="2" destOrd="0" presId="urn:microsoft.com/office/officeart/2011/layout/HexagonRadial"/>
    <dgm:cxn modelId="{B3247F43-2977-4246-A70E-994EC56705D8}" type="presParOf" srcId="{4CB9718E-68AC-4F90-BAB6-FD4B3E4D7BF9}" destId="{FDC3146B-C50D-4687-A7A3-D4832A1389D4}" srcOrd="3" destOrd="0" presId="urn:microsoft.com/office/officeart/2011/layout/HexagonRadial"/>
    <dgm:cxn modelId="{E7EBE58E-F338-4C4F-A4F3-3769BAFF910F}" type="presParOf" srcId="{FDC3146B-C50D-4687-A7A3-D4832A1389D4}" destId="{8DB9B2F8-C4C1-4BB6-908B-94C124035921}" srcOrd="0" destOrd="0" presId="urn:microsoft.com/office/officeart/2011/layout/HexagonRadial"/>
    <dgm:cxn modelId="{125CDCC3-64E9-4C5A-B521-535B394B2199}" type="presParOf" srcId="{4CB9718E-68AC-4F90-BAB6-FD4B3E4D7BF9}" destId="{253F6022-177D-4A5D-8053-FD212CB031D6}" srcOrd="4" destOrd="0" presId="urn:microsoft.com/office/officeart/2011/layout/HexagonRadial"/>
    <dgm:cxn modelId="{B9629D84-D08D-4EEB-8074-3191AA2CAE13}" type="presParOf" srcId="{4CB9718E-68AC-4F90-BAB6-FD4B3E4D7BF9}" destId="{B9C1D803-C354-46F4-843F-F786750674E4}" srcOrd="5" destOrd="0" presId="urn:microsoft.com/office/officeart/2011/layout/HexagonRadial"/>
    <dgm:cxn modelId="{52AA802B-2CF6-40C6-B60E-2F2940041D49}" type="presParOf" srcId="{B9C1D803-C354-46F4-843F-F786750674E4}" destId="{803663BD-C368-4FAC-A6FF-567667200082}" srcOrd="0" destOrd="0" presId="urn:microsoft.com/office/officeart/2011/layout/HexagonRadial"/>
    <dgm:cxn modelId="{E52A4BA4-BA25-4B17-9611-15A07568C668}" type="presParOf" srcId="{4CB9718E-68AC-4F90-BAB6-FD4B3E4D7BF9}" destId="{E90C5FA9-3959-41F4-A5A6-7DCE991EEB7F}" srcOrd="6" destOrd="0" presId="urn:microsoft.com/office/officeart/2011/layout/HexagonRadial"/>
    <dgm:cxn modelId="{D06F2C57-5A7A-477A-A702-B9191FDF61CB}" type="presParOf" srcId="{4CB9718E-68AC-4F90-BAB6-FD4B3E4D7BF9}" destId="{2125DC67-EB07-4DE4-AA74-AE5995DD9123}" srcOrd="7" destOrd="0" presId="urn:microsoft.com/office/officeart/2011/layout/HexagonRadial"/>
    <dgm:cxn modelId="{CAB44EFE-8546-4FF4-ACA8-4D7950FF159A}" type="presParOf" srcId="{2125DC67-EB07-4DE4-AA74-AE5995DD9123}" destId="{877166E2-2B63-48CF-B24A-2B587E9606F7}" srcOrd="0" destOrd="0" presId="urn:microsoft.com/office/officeart/2011/layout/HexagonRadial"/>
    <dgm:cxn modelId="{EB586C13-0DC3-481E-99C4-4C5B072626C1}" type="presParOf" srcId="{4CB9718E-68AC-4F90-BAB6-FD4B3E4D7BF9}" destId="{62C8F640-6C2C-4582-BBD4-DC4E19B716BC}" srcOrd="8" destOrd="0" presId="urn:microsoft.com/office/officeart/2011/layout/HexagonRadial"/>
    <dgm:cxn modelId="{13CAD754-E5CE-4E2E-A61B-30EA38977AA6}" type="presParOf" srcId="{4CB9718E-68AC-4F90-BAB6-FD4B3E4D7BF9}" destId="{D5D446F9-115E-4E71-86F7-D5B17FFC7C8C}" srcOrd="9" destOrd="0" presId="urn:microsoft.com/office/officeart/2011/layout/HexagonRadial"/>
    <dgm:cxn modelId="{9C9AC7CB-3578-47B9-A582-78D638CD69CB}" type="presParOf" srcId="{D5D446F9-115E-4E71-86F7-D5B17FFC7C8C}" destId="{53D7C27D-E5D4-478E-AB2F-01E13357E503}" srcOrd="0" destOrd="0" presId="urn:microsoft.com/office/officeart/2011/layout/HexagonRadial"/>
    <dgm:cxn modelId="{8D2AACB7-0D6E-4619-981A-6AB4D24CB511}" type="presParOf" srcId="{4CB9718E-68AC-4F90-BAB6-FD4B3E4D7BF9}" destId="{4D53E262-AA21-414E-A698-3B7BB774D002}" srcOrd="10" destOrd="0" presId="urn:microsoft.com/office/officeart/2011/layout/HexagonRadial"/>
    <dgm:cxn modelId="{F1B76C02-8AA1-4264-ACF1-42A4ACB9EE02}" type="presParOf" srcId="{4CB9718E-68AC-4F90-BAB6-FD4B3E4D7BF9}" destId="{9F1D3A19-4CE5-4C69-AF01-46631FD36DB6}" srcOrd="11" destOrd="0" presId="urn:microsoft.com/office/officeart/2011/layout/HexagonRadial"/>
    <dgm:cxn modelId="{17FC19FF-7EE8-4FE6-B465-F9AB63FD0327}" type="presParOf" srcId="{9F1D3A19-4CE5-4C69-AF01-46631FD36DB6}" destId="{2E3C0A38-0026-44AB-8059-354A8A634BB9}" srcOrd="0" destOrd="0" presId="urn:microsoft.com/office/officeart/2011/layout/HexagonRadial"/>
    <dgm:cxn modelId="{018DDF72-73AB-4BFE-B5C2-B6BD2506B214}" type="presParOf" srcId="{4CB9718E-68AC-4F90-BAB6-FD4B3E4D7BF9}" destId="{6FAF4961-0D30-4FBD-858C-5446F21192A3}"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2219A-0256-4D0A-BAF2-5B30FF81623F}">
      <dsp:nvSpPr>
        <dsp:cNvPr id="0" name=""/>
        <dsp:cNvSpPr/>
      </dsp:nvSpPr>
      <dsp:spPr>
        <a:xfrm>
          <a:off x="1600166" y="1193893"/>
          <a:ext cx="1517490" cy="1312690"/>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a-IR" sz="1500" b="1" kern="1200" dirty="0">
              <a:cs typeface="B Mitra" panose="00000400000000000000" pitchFamily="2" charset="-78"/>
            </a:rPr>
            <a:t>ظرفیت سازی در بخش های مرتبط</a:t>
          </a:r>
          <a:endParaRPr lang="en-US" sz="1500" b="1" kern="1200" dirty="0">
            <a:cs typeface="B Mitra" panose="00000400000000000000" pitchFamily="2" charset="-78"/>
          </a:endParaRPr>
        </a:p>
      </dsp:txBody>
      <dsp:txXfrm>
        <a:off x="1851635" y="1411424"/>
        <a:ext cx="1014552" cy="877628"/>
      </dsp:txXfrm>
    </dsp:sp>
    <dsp:sp modelId="{8DB9B2F8-C4C1-4BB6-908B-94C124035921}">
      <dsp:nvSpPr>
        <dsp:cNvPr id="0" name=""/>
        <dsp:cNvSpPr/>
      </dsp:nvSpPr>
      <dsp:spPr>
        <a:xfrm>
          <a:off x="1572546" y="641451"/>
          <a:ext cx="572544" cy="49332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3D36C0-AFF6-4B27-93A0-1EA034F4FCEA}">
      <dsp:nvSpPr>
        <dsp:cNvPr id="0" name=""/>
        <dsp:cNvSpPr/>
      </dsp:nvSpPr>
      <dsp:spPr>
        <a:xfrm>
          <a:off x="1739949" y="0"/>
          <a:ext cx="1243572" cy="1075836"/>
        </a:xfrm>
        <a:prstGeom prst="hexagon">
          <a:avLst>
            <a:gd name="adj" fmla="val 2857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a-IR" sz="1500" kern="1200" dirty="0">
              <a:cs typeface="B Mitra" panose="00000400000000000000" pitchFamily="2" charset="-78"/>
            </a:rPr>
            <a:t>بخش خصوصی</a:t>
          </a:r>
          <a:endParaRPr lang="en-US" sz="1500" kern="1200" dirty="0">
            <a:cs typeface="B Mitra" panose="00000400000000000000" pitchFamily="2" charset="-78"/>
          </a:endParaRPr>
        </a:p>
      </dsp:txBody>
      <dsp:txXfrm>
        <a:off x="1946035" y="178289"/>
        <a:ext cx="831400" cy="719258"/>
      </dsp:txXfrm>
    </dsp:sp>
    <dsp:sp modelId="{803663BD-C368-4FAC-A6FF-567667200082}">
      <dsp:nvSpPr>
        <dsp:cNvPr id="0" name=""/>
        <dsp:cNvSpPr/>
      </dsp:nvSpPr>
      <dsp:spPr>
        <a:xfrm>
          <a:off x="3218611" y="1488110"/>
          <a:ext cx="572544" cy="49332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3F6022-177D-4A5D-8053-FD212CB031D6}">
      <dsp:nvSpPr>
        <dsp:cNvPr id="0" name=""/>
        <dsp:cNvSpPr/>
      </dsp:nvSpPr>
      <dsp:spPr>
        <a:xfrm>
          <a:off x="2880450" y="661711"/>
          <a:ext cx="1243572" cy="1075836"/>
        </a:xfrm>
        <a:prstGeom prst="hexagon">
          <a:avLst>
            <a:gd name="adj" fmla="val 28570"/>
            <a:gd name="vf" fmla="val 115470"/>
          </a:avLst>
        </a:prstGeom>
        <a:solidFill>
          <a:schemeClr val="accent2">
            <a:hueOff val="-291073"/>
            <a:satOff val="-16786"/>
            <a:lumOff val="1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a-IR" sz="1500" kern="1200" dirty="0">
              <a:cs typeface="B Mitra" panose="00000400000000000000" pitchFamily="2" charset="-78"/>
            </a:rPr>
            <a:t>ذی نغعان</a:t>
          </a:r>
          <a:endParaRPr lang="en-US" sz="1500" kern="1200" dirty="0">
            <a:cs typeface="B Mitra" panose="00000400000000000000" pitchFamily="2" charset="-78"/>
          </a:endParaRPr>
        </a:p>
      </dsp:txBody>
      <dsp:txXfrm>
        <a:off x="3086536" y="840000"/>
        <a:ext cx="831400" cy="719258"/>
      </dsp:txXfrm>
    </dsp:sp>
    <dsp:sp modelId="{877166E2-2B63-48CF-B24A-2B587E9606F7}">
      <dsp:nvSpPr>
        <dsp:cNvPr id="0" name=""/>
        <dsp:cNvSpPr/>
      </dsp:nvSpPr>
      <dsp:spPr>
        <a:xfrm>
          <a:off x="2754433" y="2529159"/>
          <a:ext cx="572544" cy="49332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0C5FA9-3959-41F4-A5A6-7DCE991EEB7F}">
      <dsp:nvSpPr>
        <dsp:cNvPr id="0" name=""/>
        <dsp:cNvSpPr/>
      </dsp:nvSpPr>
      <dsp:spPr>
        <a:xfrm>
          <a:off x="2880450" y="1962559"/>
          <a:ext cx="1243572" cy="1075836"/>
        </a:xfrm>
        <a:prstGeom prst="hexagon">
          <a:avLst>
            <a:gd name="adj" fmla="val 28570"/>
            <a:gd name="vf" fmla="val 115470"/>
          </a:avLst>
        </a:prstGeom>
        <a:solidFill>
          <a:schemeClr val="accent2">
            <a:hueOff val="-582145"/>
            <a:satOff val="-33571"/>
            <a:lumOff val="3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a-IR" sz="1500" kern="1200" dirty="0">
              <a:cs typeface="B Mitra" panose="00000400000000000000" pitchFamily="2" charset="-78"/>
            </a:rPr>
            <a:t>متولیان اقتصادی</a:t>
          </a:r>
          <a:endParaRPr lang="en-US" sz="1500" kern="1200" dirty="0">
            <a:cs typeface="B Mitra" panose="00000400000000000000" pitchFamily="2" charset="-78"/>
          </a:endParaRPr>
        </a:p>
      </dsp:txBody>
      <dsp:txXfrm>
        <a:off x="3086536" y="2140848"/>
        <a:ext cx="831400" cy="719258"/>
      </dsp:txXfrm>
    </dsp:sp>
    <dsp:sp modelId="{53D7C27D-E5D4-478E-AB2F-01E13357E503}">
      <dsp:nvSpPr>
        <dsp:cNvPr id="0" name=""/>
        <dsp:cNvSpPr/>
      </dsp:nvSpPr>
      <dsp:spPr>
        <a:xfrm>
          <a:off x="1602990" y="2637224"/>
          <a:ext cx="572544" cy="49332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C8F640-6C2C-4582-BBD4-DC4E19B716BC}">
      <dsp:nvSpPr>
        <dsp:cNvPr id="0" name=""/>
        <dsp:cNvSpPr/>
      </dsp:nvSpPr>
      <dsp:spPr>
        <a:xfrm>
          <a:off x="1739949" y="2625011"/>
          <a:ext cx="1243572" cy="1075836"/>
        </a:xfrm>
        <a:prstGeom prst="hexagon">
          <a:avLst>
            <a:gd name="adj" fmla="val 28570"/>
            <a:gd name="vf" fmla="val 115470"/>
          </a:avLst>
        </a:prstGeom>
        <a:solidFill>
          <a:schemeClr val="accent2">
            <a:hueOff val="-873218"/>
            <a:satOff val="-50357"/>
            <a:lumOff val="5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a-IR" sz="1500" kern="1200" dirty="0">
              <a:cs typeface="B Mitra" panose="00000400000000000000" pitchFamily="2" charset="-78"/>
            </a:rPr>
            <a:t>نهادهای مالی</a:t>
          </a:r>
          <a:endParaRPr lang="en-US" sz="1500" kern="1200" dirty="0">
            <a:cs typeface="B Mitra" panose="00000400000000000000" pitchFamily="2" charset="-78"/>
          </a:endParaRPr>
        </a:p>
      </dsp:txBody>
      <dsp:txXfrm>
        <a:off x="1946035" y="2803300"/>
        <a:ext cx="831400" cy="719258"/>
      </dsp:txXfrm>
    </dsp:sp>
    <dsp:sp modelId="{2E3C0A38-0026-44AB-8059-354A8A634BB9}">
      <dsp:nvSpPr>
        <dsp:cNvPr id="0" name=""/>
        <dsp:cNvSpPr/>
      </dsp:nvSpPr>
      <dsp:spPr>
        <a:xfrm>
          <a:off x="923843" y="1715343"/>
          <a:ext cx="572544" cy="49332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53E262-AA21-414E-A698-3B7BB774D002}">
      <dsp:nvSpPr>
        <dsp:cNvPr id="0" name=""/>
        <dsp:cNvSpPr/>
      </dsp:nvSpPr>
      <dsp:spPr>
        <a:xfrm>
          <a:off x="594154" y="1963299"/>
          <a:ext cx="1243572" cy="1075836"/>
        </a:xfrm>
        <a:prstGeom prst="hexagon">
          <a:avLst>
            <a:gd name="adj" fmla="val 28570"/>
            <a:gd name="vf" fmla="val 115470"/>
          </a:avLst>
        </a:prstGeom>
        <a:solidFill>
          <a:schemeClr val="accent2">
            <a:hueOff val="-1164290"/>
            <a:satOff val="-67142"/>
            <a:lumOff val="6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a-IR" sz="1500" kern="1200" dirty="0">
              <a:cs typeface="B Mitra" panose="00000400000000000000" pitchFamily="2" charset="-78"/>
            </a:rPr>
            <a:t>دولت</a:t>
          </a:r>
          <a:endParaRPr lang="en-US" sz="1500" kern="1200" dirty="0">
            <a:cs typeface="B Mitra" panose="00000400000000000000" pitchFamily="2" charset="-78"/>
          </a:endParaRPr>
        </a:p>
      </dsp:txBody>
      <dsp:txXfrm>
        <a:off x="800240" y="2141588"/>
        <a:ext cx="831400" cy="719258"/>
      </dsp:txXfrm>
    </dsp:sp>
    <dsp:sp modelId="{6FAF4961-0D30-4FBD-858C-5446F21192A3}">
      <dsp:nvSpPr>
        <dsp:cNvPr id="0" name=""/>
        <dsp:cNvSpPr/>
      </dsp:nvSpPr>
      <dsp:spPr>
        <a:xfrm>
          <a:off x="594154" y="660231"/>
          <a:ext cx="1243572" cy="1075836"/>
        </a:xfrm>
        <a:prstGeom prst="hexagon">
          <a:avLst>
            <a:gd name="adj" fmla="val 28570"/>
            <a:gd name="vf" fmla="val 11547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a-IR" sz="1500" kern="1200" dirty="0">
              <a:cs typeface="B Mitra" panose="00000400000000000000" pitchFamily="2" charset="-78"/>
            </a:rPr>
            <a:t>متولیان آب</a:t>
          </a:r>
          <a:endParaRPr lang="en-US" sz="1500" kern="1200" dirty="0">
            <a:cs typeface="B Mitra" panose="00000400000000000000" pitchFamily="2" charset="-78"/>
          </a:endParaRPr>
        </a:p>
      </dsp:txBody>
      <dsp:txXfrm>
        <a:off x="800240" y="838520"/>
        <a:ext cx="831400" cy="719258"/>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1924B29-1E9F-AE6C-87D6-3FC444C23173}"/>
              </a:ext>
            </a:extLst>
          </p:cNvPr>
          <p:cNvSpPr>
            <a:spLocks noGrp="1"/>
          </p:cNvSpPr>
          <p:nvPr>
            <p:ph type="hdr" sz="quarter"/>
          </p:nvPr>
        </p:nvSpPr>
        <p:spPr>
          <a:xfrm>
            <a:off x="0" y="0"/>
            <a:ext cx="3055938"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767CA4D-9524-9105-8228-3A134ED5A17B}"/>
              </a:ext>
            </a:extLst>
          </p:cNvPr>
          <p:cNvSpPr>
            <a:spLocks noGrp="1"/>
          </p:cNvSpPr>
          <p:nvPr>
            <p:ph type="dt" sz="quarter" idx="1"/>
          </p:nvPr>
        </p:nvSpPr>
        <p:spPr>
          <a:xfrm>
            <a:off x="3995738" y="0"/>
            <a:ext cx="3055937" cy="466725"/>
          </a:xfrm>
          <a:prstGeom prst="rect">
            <a:avLst/>
          </a:prstGeom>
        </p:spPr>
        <p:txBody>
          <a:bodyPr vert="horz" lIns="91440" tIns="45720" rIns="91440" bIns="45720" rtlCol="0"/>
          <a:lstStyle>
            <a:lvl1pPr algn="r">
              <a:defRPr sz="1200"/>
            </a:lvl1pPr>
          </a:lstStyle>
          <a:p>
            <a:fld id="{0C5F55EE-47ED-4290-843E-74A00B2373D1}" type="datetimeFigureOut">
              <a:rPr lang="en-US" smtClean="0"/>
              <a:t>6/8/2024</a:t>
            </a:fld>
            <a:endParaRPr lang="en-US"/>
          </a:p>
        </p:txBody>
      </p:sp>
      <p:sp>
        <p:nvSpPr>
          <p:cNvPr id="4" name="Footer Placeholder 3">
            <a:extLst>
              <a:ext uri="{FF2B5EF4-FFF2-40B4-BE49-F238E27FC236}">
                <a16:creationId xmlns:a16="http://schemas.microsoft.com/office/drawing/2014/main" id="{E8B1CF43-1EA1-36BC-9DEF-8377A0DA008E}"/>
              </a:ext>
            </a:extLst>
          </p:cNvPr>
          <p:cNvSpPr>
            <a:spLocks noGrp="1"/>
          </p:cNvSpPr>
          <p:nvPr>
            <p:ph type="ftr" sz="quarter" idx="2"/>
          </p:nvPr>
        </p:nvSpPr>
        <p:spPr>
          <a:xfrm>
            <a:off x="0" y="8842375"/>
            <a:ext cx="3055938"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C19C729-35E5-ACA7-8D87-38693D5D447D}"/>
              </a:ext>
            </a:extLst>
          </p:cNvPr>
          <p:cNvSpPr>
            <a:spLocks noGrp="1"/>
          </p:cNvSpPr>
          <p:nvPr>
            <p:ph type="sldNum" sz="quarter" idx="3"/>
          </p:nvPr>
        </p:nvSpPr>
        <p:spPr>
          <a:xfrm>
            <a:off x="3995738" y="8842375"/>
            <a:ext cx="3055937" cy="466725"/>
          </a:xfrm>
          <a:prstGeom prst="rect">
            <a:avLst/>
          </a:prstGeom>
        </p:spPr>
        <p:txBody>
          <a:bodyPr vert="horz" lIns="91440" tIns="45720" rIns="91440" bIns="45720" rtlCol="0" anchor="b"/>
          <a:lstStyle>
            <a:lvl1pPr algn="r">
              <a:defRPr sz="1200"/>
            </a:lvl1pPr>
          </a:lstStyle>
          <a:p>
            <a:fld id="{424860A2-2C2E-4900-B949-B23E27E50394}" type="slidenum">
              <a:rPr lang="en-US" smtClean="0"/>
              <a:t>‹#›</a:t>
            </a:fld>
            <a:endParaRPr lang="en-US"/>
          </a:p>
        </p:txBody>
      </p:sp>
    </p:spTree>
    <p:extLst>
      <p:ext uri="{BB962C8B-B14F-4D97-AF65-F5344CB8AC3E}">
        <p14:creationId xmlns:p14="http://schemas.microsoft.com/office/powerpoint/2010/main" val="129551596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7072"/>
          </a:xfrm>
          <a:prstGeom prst="rect">
            <a:avLst/>
          </a:prstGeom>
        </p:spPr>
        <p:txBody>
          <a:bodyPr vert="horz" lIns="93497" tIns="46749" rIns="93497" bIns="46749" rtlCol="0"/>
          <a:lstStyle>
            <a:lvl1pPr algn="l">
              <a:defRPr sz="1200"/>
            </a:lvl1pPr>
          </a:lstStyle>
          <a:p>
            <a:endParaRPr lang="en-US" dirty="0"/>
          </a:p>
        </p:txBody>
      </p:sp>
      <p:sp>
        <p:nvSpPr>
          <p:cNvPr id="3" name="Date Placeholder 2"/>
          <p:cNvSpPr>
            <a:spLocks noGrp="1"/>
          </p:cNvSpPr>
          <p:nvPr>
            <p:ph type="dt" idx="1"/>
          </p:nvPr>
        </p:nvSpPr>
        <p:spPr>
          <a:xfrm>
            <a:off x="3995217" y="0"/>
            <a:ext cx="3056414" cy="467072"/>
          </a:xfrm>
          <a:prstGeom prst="rect">
            <a:avLst/>
          </a:prstGeom>
        </p:spPr>
        <p:txBody>
          <a:bodyPr vert="horz" lIns="93497" tIns="46749" rIns="93497" bIns="46749" rtlCol="0"/>
          <a:lstStyle>
            <a:lvl1pPr algn="r">
              <a:defRPr sz="1200"/>
            </a:lvl1pPr>
          </a:lstStyle>
          <a:p>
            <a:fld id="{82D02F33-7440-4976-9A2C-A81BE7F23530}" type="datetimeFigureOut">
              <a:rPr lang="en-US" smtClean="0"/>
              <a:t>6/8/2024</a:t>
            </a:fld>
            <a:endParaRPr lang="en-US" dirty="0"/>
          </a:p>
        </p:txBody>
      </p:sp>
      <p:sp>
        <p:nvSpPr>
          <p:cNvPr id="4" name="Slide Image Placeholder 3"/>
          <p:cNvSpPr>
            <a:spLocks noGrp="1" noRot="1" noChangeAspect="1"/>
          </p:cNvSpPr>
          <p:nvPr>
            <p:ph type="sldImg" idx="2"/>
          </p:nvPr>
        </p:nvSpPr>
        <p:spPr>
          <a:xfrm>
            <a:off x="733425" y="1163638"/>
            <a:ext cx="5586413" cy="3141662"/>
          </a:xfrm>
          <a:prstGeom prst="rect">
            <a:avLst/>
          </a:prstGeom>
          <a:noFill/>
          <a:ln w="12700">
            <a:solidFill>
              <a:prstClr val="black"/>
            </a:solidFill>
          </a:ln>
        </p:spPr>
        <p:txBody>
          <a:bodyPr vert="horz" lIns="93497" tIns="46749" rIns="93497" bIns="46749" rtlCol="0" anchor="ctr"/>
          <a:lstStyle/>
          <a:p>
            <a:endParaRPr lang="en-US" dirty="0"/>
          </a:p>
        </p:txBody>
      </p:sp>
      <p:sp>
        <p:nvSpPr>
          <p:cNvPr id="5" name="Notes Placeholder 4"/>
          <p:cNvSpPr>
            <a:spLocks noGrp="1"/>
          </p:cNvSpPr>
          <p:nvPr>
            <p:ph type="body" sz="quarter" idx="3"/>
          </p:nvPr>
        </p:nvSpPr>
        <p:spPr>
          <a:xfrm>
            <a:off x="705327" y="4480004"/>
            <a:ext cx="5642610" cy="3665458"/>
          </a:xfrm>
          <a:prstGeom prst="rect">
            <a:avLst/>
          </a:prstGeom>
        </p:spPr>
        <p:txBody>
          <a:bodyPr vert="horz" lIns="93497" tIns="46749" rIns="93497" bIns="4674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56414" cy="467071"/>
          </a:xfrm>
          <a:prstGeom prst="rect">
            <a:avLst/>
          </a:prstGeom>
        </p:spPr>
        <p:txBody>
          <a:bodyPr vert="horz" lIns="93497" tIns="46749" rIns="93497" bIns="4674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95217" y="8842030"/>
            <a:ext cx="3056414" cy="467071"/>
          </a:xfrm>
          <a:prstGeom prst="rect">
            <a:avLst/>
          </a:prstGeom>
        </p:spPr>
        <p:txBody>
          <a:bodyPr vert="horz" lIns="93497" tIns="46749" rIns="93497" bIns="46749" rtlCol="0" anchor="b"/>
          <a:lstStyle>
            <a:lvl1pPr algn="r">
              <a:defRPr sz="1200"/>
            </a:lvl1pPr>
          </a:lstStyle>
          <a:p>
            <a:fld id="{22E8CFBD-45A4-4E75-9CCD-8B87CEB56B2E}" type="slidenum">
              <a:rPr lang="en-US" smtClean="0"/>
              <a:t>‹#›</a:t>
            </a:fld>
            <a:endParaRPr lang="en-US" dirty="0"/>
          </a:p>
        </p:txBody>
      </p:sp>
    </p:spTree>
    <p:extLst>
      <p:ext uri="{BB962C8B-B14F-4D97-AF65-F5344CB8AC3E}">
        <p14:creationId xmlns:p14="http://schemas.microsoft.com/office/powerpoint/2010/main" val="218679391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E8CFBD-45A4-4E75-9CCD-8B87CEB56B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7054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Master" Target="../slideMasters/slideMaster9.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1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Master" Target="../slideMasters/slideMaster16.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6.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Master" Target="../slideMasters/slideMaster1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Master" Target="../slideMasters/slideMaster1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Master" Target="../slideMasters/slideMaster1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16.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16.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Master" Target="../slideMasters/slideMaster1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Master" Target="../slideMasters/slideMaster1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Master" Target="../slideMasters/slideMaster1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Master" Target="../slideMasters/slideMaster1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Master" Target="../slideMasters/slideMaster1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Master" Target="../slideMasters/slideMaster17.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Master" Target="../slideMasters/slideMaster17.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Master" Target="../slideMasters/slideMaster1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Master" Target="../slideMasters/slideMaster1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Master" Target="../slideMasters/slideMaster1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Master" Target="../slideMasters/slideMaster1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Master" Target="../slideMasters/slideMaster1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Master" Target="../slideMasters/slideMaster1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Master" Target="../slideMasters/slideMaster18.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Master" Target="../slideMasters/slideMaster18.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9.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9.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000D0E7-C55C-09F9-A009-2D55819C42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5AFBAD-AEBB-2DDD-7E72-51AFE09974BE}"/>
              </a:ext>
            </a:extLst>
          </p:cNvPr>
          <p:cNvSpPr>
            <a:spLocks noGrp="1"/>
          </p:cNvSpPr>
          <p:nvPr>
            <p:ph type="dt" sz="half" idx="10"/>
          </p:nvPr>
        </p:nvSpPr>
        <p:spPr/>
        <p:txBody>
          <a:bodyPr/>
          <a:lstStyle/>
          <a:p>
            <a:fld id="{B7E83F61-6B72-4653-A8D3-D1CFB777A208}" type="datetime1">
              <a:rPr lang="en-US" smtClean="0"/>
              <a:t>6/8/2024</a:t>
            </a:fld>
            <a:endParaRPr lang="en-US" dirty="0"/>
          </a:p>
        </p:txBody>
      </p:sp>
      <p:sp>
        <p:nvSpPr>
          <p:cNvPr id="5" name="Footer Placeholder 4">
            <a:extLst>
              <a:ext uri="{FF2B5EF4-FFF2-40B4-BE49-F238E27FC236}">
                <a16:creationId xmlns:a16="http://schemas.microsoft.com/office/drawing/2014/main" id="{CA91A2E6-2DA8-80AE-D535-17A8154A6855}"/>
              </a:ext>
            </a:extLst>
          </p:cNvPr>
          <p:cNvSpPr>
            <a:spLocks noGrp="1"/>
          </p:cNvSpPr>
          <p:nvPr>
            <p:ph type="ftr" sz="quarter" idx="11"/>
          </p:nvPr>
        </p:nvSpPr>
        <p:spPr>
          <a:xfrm>
            <a:off x="381000" y="6538912"/>
            <a:ext cx="4114800" cy="365125"/>
          </a:xfrm>
        </p:spPr>
        <p:txBody>
          <a:bodyPr/>
          <a:lstStyle/>
          <a:p>
            <a:endParaRPr lang="en-US" dirty="0"/>
          </a:p>
        </p:txBody>
      </p:sp>
      <p:sp>
        <p:nvSpPr>
          <p:cNvPr id="6" name="Slide Number Placeholder 5">
            <a:extLst>
              <a:ext uri="{FF2B5EF4-FFF2-40B4-BE49-F238E27FC236}">
                <a16:creationId xmlns:a16="http://schemas.microsoft.com/office/drawing/2014/main" id="{9EC56FE8-C4FF-48F5-94A3-80001E0BDD1D}"/>
              </a:ext>
            </a:extLst>
          </p:cNvPr>
          <p:cNvSpPr>
            <a:spLocks noGrp="1"/>
          </p:cNvSpPr>
          <p:nvPr>
            <p:ph type="sldNum" sz="quarter" idx="12"/>
          </p:nvPr>
        </p:nvSpPr>
        <p:spPr>
          <a:xfrm>
            <a:off x="4980296" y="6356350"/>
            <a:ext cx="2743200" cy="365125"/>
          </a:xfrm>
        </p:spPr>
        <p:txBody>
          <a:bodyPr/>
          <a:lstStyle>
            <a:lvl1pPr algn="ctr">
              <a:defRPr sz="1600">
                <a:solidFill>
                  <a:schemeClr val="tx1"/>
                </a:solidFill>
                <a:cs typeface="B Mitra" panose="00000400000000000000" pitchFamily="2" charset="-78"/>
              </a:defRPr>
            </a:lvl1pPr>
          </a:lstStyle>
          <a:p>
            <a:fld id="{D9C70E58-AF0E-4A7E-8BBC-2F3BF4CBF014}" type="slidenum">
              <a:rPr lang="en-US" smtClean="0"/>
              <a:pPr/>
              <a:t>‹#›</a:t>
            </a:fld>
            <a:endParaRPr lang="en-US" dirty="0"/>
          </a:p>
        </p:txBody>
      </p:sp>
      <p:sp>
        <p:nvSpPr>
          <p:cNvPr id="7" name="Title 6">
            <a:extLst>
              <a:ext uri="{FF2B5EF4-FFF2-40B4-BE49-F238E27FC236}">
                <a16:creationId xmlns:a16="http://schemas.microsoft.com/office/drawing/2014/main" id="{40BE20F8-9EB9-2CB7-2EB5-2E333E7E871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60393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CCA7A-64A8-488A-0E37-3A6E7930E4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2FAB66-2E90-4C23-F7C7-4F682B2A2C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4B35A3-0795-5BE0-D724-956A01D2302A}"/>
              </a:ext>
            </a:extLst>
          </p:cNvPr>
          <p:cNvSpPr>
            <a:spLocks noGrp="1"/>
          </p:cNvSpPr>
          <p:nvPr>
            <p:ph type="dt" sz="half" idx="10"/>
          </p:nvPr>
        </p:nvSpPr>
        <p:spPr/>
        <p:txBody>
          <a:bodyPr/>
          <a:lstStyle/>
          <a:p>
            <a:fld id="{5E6EE56F-B9CD-4C3A-BB90-20E2FA461700}" type="datetime1">
              <a:rPr lang="en-US" smtClean="0"/>
              <a:t>6/8/2024</a:t>
            </a:fld>
            <a:endParaRPr lang="en-US" dirty="0"/>
          </a:p>
        </p:txBody>
      </p:sp>
      <p:sp>
        <p:nvSpPr>
          <p:cNvPr id="5" name="Footer Placeholder 4">
            <a:extLst>
              <a:ext uri="{FF2B5EF4-FFF2-40B4-BE49-F238E27FC236}">
                <a16:creationId xmlns:a16="http://schemas.microsoft.com/office/drawing/2014/main" id="{2ED6BF09-CA2D-CD3F-C577-65577B4686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E5D5427-4310-C611-3ECA-6056FB9D894A}"/>
              </a:ext>
            </a:extLst>
          </p:cNvPr>
          <p:cNvSpPr>
            <a:spLocks noGrp="1"/>
          </p:cNvSpPr>
          <p:nvPr>
            <p:ph type="sldNum" sz="quarter" idx="12"/>
          </p:nvPr>
        </p:nvSpPr>
        <p:spPr/>
        <p:txBody>
          <a:bodyPr/>
          <a:lstStyle/>
          <a:p>
            <a:fld id="{D9C70E58-AF0E-4A7E-8BBC-2F3BF4CBF014}" type="slidenum">
              <a:rPr lang="en-US" smtClean="0"/>
              <a:t>‹#›</a:t>
            </a:fld>
            <a:endParaRPr lang="en-US" dirty="0"/>
          </a:p>
        </p:txBody>
      </p:sp>
    </p:spTree>
    <p:extLst>
      <p:ext uri="{BB962C8B-B14F-4D97-AF65-F5344CB8AC3E}">
        <p14:creationId xmlns:p14="http://schemas.microsoft.com/office/powerpoint/2010/main" val="29347521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CDCA2-F044-8B0E-1F8B-4D35A0A5E0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30411D-F315-4F56-F9A5-4A8EF44B63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384E1E-6FAF-ACB3-5788-BBDE35DADF01}"/>
              </a:ext>
            </a:extLst>
          </p:cNvPr>
          <p:cNvSpPr>
            <a:spLocks noGrp="1"/>
          </p:cNvSpPr>
          <p:nvPr>
            <p:ph type="dt" sz="half" idx="10"/>
          </p:nvPr>
        </p:nvSpPr>
        <p:spPr/>
        <p:txBody>
          <a:bodyPr/>
          <a:lstStyle/>
          <a:p>
            <a:fld id="{1E8D2508-AD45-4842-8BB6-1D82DBBC0963}" type="datetime1">
              <a:rPr lang="en-US" smtClean="0"/>
              <a:t>6/8/2024</a:t>
            </a:fld>
            <a:endParaRPr lang="en-US"/>
          </a:p>
        </p:txBody>
      </p:sp>
      <p:sp>
        <p:nvSpPr>
          <p:cNvPr id="5" name="Footer Placeholder 4">
            <a:extLst>
              <a:ext uri="{FF2B5EF4-FFF2-40B4-BE49-F238E27FC236}">
                <a16:creationId xmlns:a16="http://schemas.microsoft.com/office/drawing/2014/main" id="{024CAA01-AF25-9839-498C-8C1ED50D2C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C6079-3975-FC31-01A9-ECD6706D9045}"/>
              </a:ext>
            </a:extLst>
          </p:cNvPr>
          <p:cNvSpPr>
            <a:spLocks noGrp="1"/>
          </p:cNvSpPr>
          <p:nvPr>
            <p:ph type="sldNum" sz="quarter" idx="12"/>
          </p:nvPr>
        </p:nvSpPr>
        <p:spPr/>
        <p:txBody>
          <a:bodyPr/>
          <a:lstStyle/>
          <a:p>
            <a:fld id="{DC636FA6-8403-4671-95F2-8D00353CA47D}" type="slidenum">
              <a:rPr lang="en-US" smtClean="0"/>
              <a:t>‹#›</a:t>
            </a:fld>
            <a:endParaRPr lang="en-US"/>
          </a:p>
        </p:txBody>
      </p:sp>
    </p:spTree>
    <p:extLst>
      <p:ext uri="{BB962C8B-B14F-4D97-AF65-F5344CB8AC3E}">
        <p14:creationId xmlns:p14="http://schemas.microsoft.com/office/powerpoint/2010/main" val="30555603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E1ADE-5CC1-255C-67A1-8215134C58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F7F2A5-7049-5B80-080F-BEE384A04C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EB12E5-16A4-7776-A11B-F16F54EF075B}"/>
              </a:ext>
            </a:extLst>
          </p:cNvPr>
          <p:cNvSpPr>
            <a:spLocks noGrp="1"/>
          </p:cNvSpPr>
          <p:nvPr>
            <p:ph type="dt" sz="half" idx="10"/>
          </p:nvPr>
        </p:nvSpPr>
        <p:spPr/>
        <p:txBody>
          <a:bodyPr/>
          <a:lstStyle/>
          <a:p>
            <a:fld id="{C02E71E2-9D5B-42DB-8154-E0D2B05E3BDB}" type="datetime1">
              <a:rPr lang="en-US" smtClean="0"/>
              <a:t>6/8/2024</a:t>
            </a:fld>
            <a:endParaRPr lang="en-US"/>
          </a:p>
        </p:txBody>
      </p:sp>
      <p:sp>
        <p:nvSpPr>
          <p:cNvPr id="5" name="Footer Placeholder 4">
            <a:extLst>
              <a:ext uri="{FF2B5EF4-FFF2-40B4-BE49-F238E27FC236}">
                <a16:creationId xmlns:a16="http://schemas.microsoft.com/office/drawing/2014/main" id="{9D4CB4E9-B77A-4EE2-15BB-BA23067167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02F7CD-9F1C-5663-E676-61DB3B9F50A8}"/>
              </a:ext>
            </a:extLst>
          </p:cNvPr>
          <p:cNvSpPr>
            <a:spLocks noGrp="1"/>
          </p:cNvSpPr>
          <p:nvPr>
            <p:ph type="sldNum" sz="quarter" idx="12"/>
          </p:nvPr>
        </p:nvSpPr>
        <p:spPr/>
        <p:txBody>
          <a:bodyPr/>
          <a:lstStyle/>
          <a:p>
            <a:fld id="{DC636FA6-8403-4671-95F2-8D00353CA47D}" type="slidenum">
              <a:rPr lang="en-US" smtClean="0"/>
              <a:t>‹#›</a:t>
            </a:fld>
            <a:endParaRPr lang="en-US"/>
          </a:p>
        </p:txBody>
      </p:sp>
    </p:spTree>
    <p:extLst>
      <p:ext uri="{BB962C8B-B14F-4D97-AF65-F5344CB8AC3E}">
        <p14:creationId xmlns:p14="http://schemas.microsoft.com/office/powerpoint/2010/main" val="22530470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844BE-1266-AE58-37E5-F1E0C3590E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65AE2D-AA04-D35B-3718-748BE18DF7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8A6AD9-2899-A0CB-FDE0-62525DABC8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EB7A93-AB05-094F-1392-3D90666785DC}"/>
              </a:ext>
            </a:extLst>
          </p:cNvPr>
          <p:cNvSpPr>
            <a:spLocks noGrp="1"/>
          </p:cNvSpPr>
          <p:nvPr>
            <p:ph type="dt" sz="half" idx="10"/>
          </p:nvPr>
        </p:nvSpPr>
        <p:spPr/>
        <p:txBody>
          <a:bodyPr/>
          <a:lstStyle/>
          <a:p>
            <a:fld id="{65D1F927-F542-4E0E-8AEA-9321DAED2801}" type="datetime1">
              <a:rPr lang="en-US" smtClean="0"/>
              <a:t>6/8/2024</a:t>
            </a:fld>
            <a:endParaRPr lang="en-US"/>
          </a:p>
        </p:txBody>
      </p:sp>
      <p:sp>
        <p:nvSpPr>
          <p:cNvPr id="6" name="Footer Placeholder 5">
            <a:extLst>
              <a:ext uri="{FF2B5EF4-FFF2-40B4-BE49-F238E27FC236}">
                <a16:creationId xmlns:a16="http://schemas.microsoft.com/office/drawing/2014/main" id="{C320FDDA-AC23-DE3D-0908-CA6B3DB791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6518D2-C4A7-1E2C-8ABE-0D43650A037A}"/>
              </a:ext>
            </a:extLst>
          </p:cNvPr>
          <p:cNvSpPr>
            <a:spLocks noGrp="1"/>
          </p:cNvSpPr>
          <p:nvPr>
            <p:ph type="sldNum" sz="quarter" idx="12"/>
          </p:nvPr>
        </p:nvSpPr>
        <p:spPr/>
        <p:txBody>
          <a:bodyPr/>
          <a:lstStyle/>
          <a:p>
            <a:fld id="{DC636FA6-8403-4671-95F2-8D00353CA47D}" type="slidenum">
              <a:rPr lang="en-US" smtClean="0"/>
              <a:t>‹#›</a:t>
            </a:fld>
            <a:endParaRPr lang="en-US"/>
          </a:p>
        </p:txBody>
      </p:sp>
    </p:spTree>
    <p:extLst>
      <p:ext uri="{BB962C8B-B14F-4D97-AF65-F5344CB8AC3E}">
        <p14:creationId xmlns:p14="http://schemas.microsoft.com/office/powerpoint/2010/main" val="449534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5C86F-E6BE-FB7A-A1EE-7B25AD9BB3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E98CEC-CCEB-87AB-C725-2D2E826F94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97E311-7E03-AB6D-0D5C-C8FA963F28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7C1520-398E-0E8D-62EC-BBBF1A160C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23AB61-6622-38FE-B3C3-A9C338C8D7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514DC7-AAA3-EFF7-52E5-AF9390EE969A}"/>
              </a:ext>
            </a:extLst>
          </p:cNvPr>
          <p:cNvSpPr>
            <a:spLocks noGrp="1"/>
          </p:cNvSpPr>
          <p:nvPr>
            <p:ph type="dt" sz="half" idx="10"/>
          </p:nvPr>
        </p:nvSpPr>
        <p:spPr/>
        <p:txBody>
          <a:bodyPr/>
          <a:lstStyle/>
          <a:p>
            <a:fld id="{738F0145-C5DF-40EF-BAFD-D662F47B9EE3}" type="datetime1">
              <a:rPr lang="en-US" smtClean="0"/>
              <a:t>6/8/2024</a:t>
            </a:fld>
            <a:endParaRPr lang="en-US"/>
          </a:p>
        </p:txBody>
      </p:sp>
      <p:sp>
        <p:nvSpPr>
          <p:cNvPr id="8" name="Footer Placeholder 7">
            <a:extLst>
              <a:ext uri="{FF2B5EF4-FFF2-40B4-BE49-F238E27FC236}">
                <a16:creationId xmlns:a16="http://schemas.microsoft.com/office/drawing/2014/main" id="{20DACB52-6728-E0AF-6FCD-05D526A7ABB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78B25C-8FE5-16BE-5464-9F8A5C9EA369}"/>
              </a:ext>
            </a:extLst>
          </p:cNvPr>
          <p:cNvSpPr>
            <a:spLocks noGrp="1"/>
          </p:cNvSpPr>
          <p:nvPr>
            <p:ph type="sldNum" sz="quarter" idx="12"/>
          </p:nvPr>
        </p:nvSpPr>
        <p:spPr/>
        <p:txBody>
          <a:bodyPr/>
          <a:lstStyle/>
          <a:p>
            <a:fld id="{DC636FA6-8403-4671-95F2-8D00353CA47D}" type="slidenum">
              <a:rPr lang="en-US" smtClean="0"/>
              <a:t>‹#›</a:t>
            </a:fld>
            <a:endParaRPr lang="en-US"/>
          </a:p>
        </p:txBody>
      </p:sp>
    </p:spTree>
    <p:extLst>
      <p:ext uri="{BB962C8B-B14F-4D97-AF65-F5344CB8AC3E}">
        <p14:creationId xmlns:p14="http://schemas.microsoft.com/office/powerpoint/2010/main" val="7574009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8C670-023E-B1A3-A0D9-39CC44D9C0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4751D9-9B5D-DAD5-C506-062340B3C179}"/>
              </a:ext>
            </a:extLst>
          </p:cNvPr>
          <p:cNvSpPr>
            <a:spLocks noGrp="1"/>
          </p:cNvSpPr>
          <p:nvPr>
            <p:ph type="dt" sz="half" idx="10"/>
          </p:nvPr>
        </p:nvSpPr>
        <p:spPr/>
        <p:txBody>
          <a:bodyPr/>
          <a:lstStyle/>
          <a:p>
            <a:fld id="{A8C8CC31-440D-4C8A-BAA8-0430D3A68091}" type="datetime1">
              <a:rPr lang="en-US" smtClean="0"/>
              <a:t>6/8/2024</a:t>
            </a:fld>
            <a:endParaRPr lang="en-US"/>
          </a:p>
        </p:txBody>
      </p:sp>
      <p:sp>
        <p:nvSpPr>
          <p:cNvPr id="4" name="Footer Placeholder 3">
            <a:extLst>
              <a:ext uri="{FF2B5EF4-FFF2-40B4-BE49-F238E27FC236}">
                <a16:creationId xmlns:a16="http://schemas.microsoft.com/office/drawing/2014/main" id="{9C4AF56B-6ACE-3019-231C-08F9B18C7C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03CF62-B7DC-59AC-FC9E-5268F022ABB9}"/>
              </a:ext>
            </a:extLst>
          </p:cNvPr>
          <p:cNvSpPr>
            <a:spLocks noGrp="1"/>
          </p:cNvSpPr>
          <p:nvPr>
            <p:ph type="sldNum" sz="quarter" idx="12"/>
          </p:nvPr>
        </p:nvSpPr>
        <p:spPr/>
        <p:txBody>
          <a:bodyPr/>
          <a:lstStyle/>
          <a:p>
            <a:fld id="{DC636FA6-8403-4671-95F2-8D00353CA47D}" type="slidenum">
              <a:rPr lang="en-US" smtClean="0"/>
              <a:t>‹#›</a:t>
            </a:fld>
            <a:endParaRPr lang="en-US"/>
          </a:p>
        </p:txBody>
      </p:sp>
    </p:spTree>
    <p:extLst>
      <p:ext uri="{BB962C8B-B14F-4D97-AF65-F5344CB8AC3E}">
        <p14:creationId xmlns:p14="http://schemas.microsoft.com/office/powerpoint/2010/main" val="10394519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0A5916-1835-57DC-D1AB-740639A730B2}"/>
              </a:ext>
            </a:extLst>
          </p:cNvPr>
          <p:cNvSpPr>
            <a:spLocks noGrp="1"/>
          </p:cNvSpPr>
          <p:nvPr>
            <p:ph type="dt" sz="half" idx="10"/>
          </p:nvPr>
        </p:nvSpPr>
        <p:spPr/>
        <p:txBody>
          <a:bodyPr/>
          <a:lstStyle/>
          <a:p>
            <a:fld id="{3765F357-195B-405B-92E7-7C60791D700A}" type="datetime1">
              <a:rPr lang="en-US" smtClean="0"/>
              <a:t>6/8/2024</a:t>
            </a:fld>
            <a:endParaRPr lang="en-US"/>
          </a:p>
        </p:txBody>
      </p:sp>
      <p:sp>
        <p:nvSpPr>
          <p:cNvPr id="3" name="Footer Placeholder 2">
            <a:extLst>
              <a:ext uri="{FF2B5EF4-FFF2-40B4-BE49-F238E27FC236}">
                <a16:creationId xmlns:a16="http://schemas.microsoft.com/office/drawing/2014/main" id="{7F06BD32-A41E-A234-E20B-F9DDD867B6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B31F58-16BD-ABBD-072C-7050C6BCB6F9}"/>
              </a:ext>
            </a:extLst>
          </p:cNvPr>
          <p:cNvSpPr>
            <a:spLocks noGrp="1"/>
          </p:cNvSpPr>
          <p:nvPr>
            <p:ph type="sldNum" sz="quarter" idx="12"/>
          </p:nvPr>
        </p:nvSpPr>
        <p:spPr/>
        <p:txBody>
          <a:bodyPr/>
          <a:lstStyle/>
          <a:p>
            <a:fld id="{DC636FA6-8403-4671-95F2-8D00353CA47D}" type="slidenum">
              <a:rPr lang="en-US" smtClean="0"/>
              <a:t>‹#›</a:t>
            </a:fld>
            <a:endParaRPr lang="en-US"/>
          </a:p>
        </p:txBody>
      </p:sp>
    </p:spTree>
    <p:extLst>
      <p:ext uri="{BB962C8B-B14F-4D97-AF65-F5344CB8AC3E}">
        <p14:creationId xmlns:p14="http://schemas.microsoft.com/office/powerpoint/2010/main" val="31207089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0A5916-1835-57DC-D1AB-740639A730B2}"/>
              </a:ext>
            </a:extLst>
          </p:cNvPr>
          <p:cNvSpPr>
            <a:spLocks noGrp="1"/>
          </p:cNvSpPr>
          <p:nvPr>
            <p:ph type="dt" sz="half" idx="10"/>
          </p:nvPr>
        </p:nvSpPr>
        <p:spPr/>
        <p:txBody>
          <a:bodyPr/>
          <a:lstStyle/>
          <a:p>
            <a:fld id="{8DF2D627-1A77-444C-AB4E-4734389A7BC4}" type="datetime1">
              <a:rPr lang="en-US" smtClean="0"/>
              <a:t>6/8/2024</a:t>
            </a:fld>
            <a:endParaRPr lang="en-US"/>
          </a:p>
        </p:txBody>
      </p:sp>
      <p:sp>
        <p:nvSpPr>
          <p:cNvPr id="3" name="Footer Placeholder 2">
            <a:extLst>
              <a:ext uri="{FF2B5EF4-FFF2-40B4-BE49-F238E27FC236}">
                <a16:creationId xmlns:a16="http://schemas.microsoft.com/office/drawing/2014/main" id="{7F06BD32-A41E-A234-E20B-F9DDD867B6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B31F58-16BD-ABBD-072C-7050C6BCB6F9}"/>
              </a:ext>
            </a:extLst>
          </p:cNvPr>
          <p:cNvSpPr>
            <a:spLocks noGrp="1"/>
          </p:cNvSpPr>
          <p:nvPr>
            <p:ph type="sldNum" sz="quarter" idx="12"/>
          </p:nvPr>
        </p:nvSpPr>
        <p:spPr/>
        <p:txBody>
          <a:bodyPr/>
          <a:lstStyle/>
          <a:p>
            <a:fld id="{DC636FA6-8403-4671-95F2-8D00353CA47D}" type="slidenum">
              <a:rPr lang="en-US" smtClean="0"/>
              <a:t>‹#›</a:t>
            </a:fld>
            <a:endParaRPr lang="en-US"/>
          </a:p>
        </p:txBody>
      </p:sp>
      <p:sp>
        <p:nvSpPr>
          <p:cNvPr id="6" name="Picture Placeholder 5">
            <a:extLst>
              <a:ext uri="{FF2B5EF4-FFF2-40B4-BE49-F238E27FC236}">
                <a16:creationId xmlns:a16="http://schemas.microsoft.com/office/drawing/2014/main" id="{35A8E2BC-2F71-FA57-AEFF-CE8A463BF6E1}"/>
              </a:ext>
            </a:extLst>
          </p:cNvPr>
          <p:cNvSpPr>
            <a:spLocks noGrp="1"/>
          </p:cNvSpPr>
          <p:nvPr>
            <p:ph type="pic" sz="quarter" idx="13"/>
          </p:nvPr>
        </p:nvSpPr>
        <p:spPr>
          <a:xfrm>
            <a:off x="0" y="0"/>
            <a:ext cx="12192000" cy="6858000"/>
          </a:xfrm>
        </p:spPr>
        <p:txBody>
          <a:bodyPr/>
          <a:lstStyle/>
          <a:p>
            <a:endParaRPr lang="en-US"/>
          </a:p>
        </p:txBody>
      </p:sp>
    </p:spTree>
    <p:extLst>
      <p:ext uri="{BB962C8B-B14F-4D97-AF65-F5344CB8AC3E}">
        <p14:creationId xmlns:p14="http://schemas.microsoft.com/office/powerpoint/2010/main" val="13396091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0A5916-1835-57DC-D1AB-740639A730B2}"/>
              </a:ext>
            </a:extLst>
          </p:cNvPr>
          <p:cNvSpPr>
            <a:spLocks noGrp="1"/>
          </p:cNvSpPr>
          <p:nvPr>
            <p:ph type="dt" sz="half" idx="10"/>
          </p:nvPr>
        </p:nvSpPr>
        <p:spPr/>
        <p:txBody>
          <a:bodyPr/>
          <a:lstStyle/>
          <a:p>
            <a:fld id="{50DD60B4-F396-442D-9338-92B3C7368211}" type="datetime1">
              <a:rPr lang="en-US" smtClean="0"/>
              <a:t>6/8/2024</a:t>
            </a:fld>
            <a:endParaRPr lang="en-US"/>
          </a:p>
        </p:txBody>
      </p:sp>
      <p:sp>
        <p:nvSpPr>
          <p:cNvPr id="3" name="Footer Placeholder 2">
            <a:extLst>
              <a:ext uri="{FF2B5EF4-FFF2-40B4-BE49-F238E27FC236}">
                <a16:creationId xmlns:a16="http://schemas.microsoft.com/office/drawing/2014/main" id="{7F06BD32-A41E-A234-E20B-F9DDD867B6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B31F58-16BD-ABBD-072C-7050C6BCB6F9}"/>
              </a:ext>
            </a:extLst>
          </p:cNvPr>
          <p:cNvSpPr>
            <a:spLocks noGrp="1"/>
          </p:cNvSpPr>
          <p:nvPr>
            <p:ph type="sldNum" sz="quarter" idx="12"/>
          </p:nvPr>
        </p:nvSpPr>
        <p:spPr/>
        <p:txBody>
          <a:bodyPr/>
          <a:lstStyle/>
          <a:p>
            <a:fld id="{DC636FA6-8403-4671-95F2-8D00353CA47D}" type="slidenum">
              <a:rPr lang="en-US" smtClean="0"/>
              <a:t>‹#›</a:t>
            </a:fld>
            <a:endParaRPr lang="en-US"/>
          </a:p>
        </p:txBody>
      </p:sp>
      <p:sp>
        <p:nvSpPr>
          <p:cNvPr id="9" name="Picture Placeholder 8">
            <a:extLst>
              <a:ext uri="{FF2B5EF4-FFF2-40B4-BE49-F238E27FC236}">
                <a16:creationId xmlns:a16="http://schemas.microsoft.com/office/drawing/2014/main" id="{9C79FB09-409B-0916-BD26-DDCA200E33AC}"/>
              </a:ext>
            </a:extLst>
          </p:cNvPr>
          <p:cNvSpPr>
            <a:spLocks noGrp="1"/>
          </p:cNvSpPr>
          <p:nvPr>
            <p:ph type="pic" sz="quarter" idx="13"/>
          </p:nvPr>
        </p:nvSpPr>
        <p:spPr>
          <a:xfrm>
            <a:off x="4337356" y="2376717"/>
            <a:ext cx="7854645" cy="1912468"/>
          </a:xfrm>
          <a:custGeom>
            <a:avLst/>
            <a:gdLst>
              <a:gd name="connsiteX0" fmla="*/ 457987 w 7854645"/>
              <a:gd name="connsiteY0" fmla="*/ 0 h 1912468"/>
              <a:gd name="connsiteX1" fmla="*/ 857768 w 7854645"/>
              <a:gd name="connsiteY1" fmla="*/ 0 h 1912468"/>
              <a:gd name="connsiteX2" fmla="*/ 7854645 w 7854645"/>
              <a:gd name="connsiteY2" fmla="*/ 0 h 1912468"/>
              <a:gd name="connsiteX3" fmla="*/ 7854645 w 7854645"/>
              <a:gd name="connsiteY3" fmla="*/ 1912468 h 1912468"/>
              <a:gd name="connsiteX4" fmla="*/ 857768 w 7854645"/>
              <a:gd name="connsiteY4" fmla="*/ 1912468 h 1912468"/>
              <a:gd name="connsiteX5" fmla="*/ 0 w 7854645"/>
              <a:gd name="connsiteY5" fmla="*/ 1912468 h 1912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54645" h="1912468">
                <a:moveTo>
                  <a:pt x="457987" y="0"/>
                </a:moveTo>
                <a:lnTo>
                  <a:pt x="857768" y="0"/>
                </a:lnTo>
                <a:lnTo>
                  <a:pt x="7854645" y="0"/>
                </a:lnTo>
                <a:lnTo>
                  <a:pt x="7854645" y="1912468"/>
                </a:lnTo>
                <a:lnTo>
                  <a:pt x="857768" y="1912468"/>
                </a:lnTo>
                <a:lnTo>
                  <a:pt x="0" y="1912468"/>
                </a:lnTo>
                <a:close/>
              </a:path>
            </a:pathLst>
          </a:custGeom>
        </p:spPr>
        <p:txBody>
          <a:bodyPr wrap="square">
            <a:noAutofit/>
          </a:bodyPr>
          <a:lstStyle/>
          <a:p>
            <a:endParaRPr lang="en-US"/>
          </a:p>
        </p:txBody>
      </p:sp>
      <p:sp>
        <p:nvSpPr>
          <p:cNvPr id="12" name="Picture Placeholder 11">
            <a:extLst>
              <a:ext uri="{FF2B5EF4-FFF2-40B4-BE49-F238E27FC236}">
                <a16:creationId xmlns:a16="http://schemas.microsoft.com/office/drawing/2014/main" id="{0D045BC8-312B-567F-55F2-D9C1F5406D39}"/>
              </a:ext>
            </a:extLst>
          </p:cNvPr>
          <p:cNvSpPr>
            <a:spLocks noGrp="1"/>
          </p:cNvSpPr>
          <p:nvPr>
            <p:ph type="pic" sz="quarter" idx="14"/>
          </p:nvPr>
        </p:nvSpPr>
        <p:spPr>
          <a:xfrm>
            <a:off x="0" y="2376717"/>
            <a:ext cx="4591050" cy="1912468"/>
          </a:xfrm>
          <a:custGeom>
            <a:avLst/>
            <a:gdLst>
              <a:gd name="connsiteX0" fmla="*/ 0 w 4591050"/>
              <a:gd name="connsiteY0" fmla="*/ 0 h 1912468"/>
              <a:gd name="connsiteX1" fmla="*/ 3997338 w 4591050"/>
              <a:gd name="connsiteY1" fmla="*/ 0 h 1912468"/>
              <a:gd name="connsiteX2" fmla="*/ 4591050 w 4591050"/>
              <a:gd name="connsiteY2" fmla="*/ 0 h 1912468"/>
              <a:gd name="connsiteX3" fmla="*/ 4111059 w 4591050"/>
              <a:gd name="connsiteY3" fmla="*/ 1912468 h 1912468"/>
              <a:gd name="connsiteX4" fmla="*/ 3997338 w 4591050"/>
              <a:gd name="connsiteY4" fmla="*/ 1912468 h 1912468"/>
              <a:gd name="connsiteX5" fmla="*/ 0 w 4591050"/>
              <a:gd name="connsiteY5" fmla="*/ 1912468 h 1912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1050" h="1912468">
                <a:moveTo>
                  <a:pt x="0" y="0"/>
                </a:moveTo>
                <a:lnTo>
                  <a:pt x="3997338" y="0"/>
                </a:lnTo>
                <a:lnTo>
                  <a:pt x="4591050" y="0"/>
                </a:lnTo>
                <a:lnTo>
                  <a:pt x="4111059" y="1912468"/>
                </a:lnTo>
                <a:lnTo>
                  <a:pt x="3997338" y="1912468"/>
                </a:lnTo>
                <a:lnTo>
                  <a:pt x="0" y="1912468"/>
                </a:lnTo>
                <a:close/>
              </a:path>
            </a:pathLst>
          </a:custGeom>
        </p:spPr>
        <p:txBody>
          <a:bodyPr wrap="square">
            <a:noAutofit/>
          </a:bodyPr>
          <a:lstStyle/>
          <a:p>
            <a:endParaRPr lang="en-US"/>
          </a:p>
        </p:txBody>
      </p:sp>
    </p:spTree>
    <p:extLst>
      <p:ext uri="{BB962C8B-B14F-4D97-AF65-F5344CB8AC3E}">
        <p14:creationId xmlns:p14="http://schemas.microsoft.com/office/powerpoint/2010/main" val="2211291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7FAA83-B1EB-6B52-8425-2127807D70EB}"/>
              </a:ext>
            </a:extLst>
          </p:cNvPr>
          <p:cNvSpPr>
            <a:spLocks noGrp="1"/>
          </p:cNvSpPr>
          <p:nvPr>
            <p:ph type="pic" sz="quarter" idx="13"/>
          </p:nvPr>
        </p:nvSpPr>
        <p:spPr>
          <a:xfrm>
            <a:off x="423021" y="0"/>
            <a:ext cx="4704605" cy="6858000"/>
          </a:xfrm>
          <a:custGeom>
            <a:avLst/>
            <a:gdLst>
              <a:gd name="connsiteX0" fmla="*/ 846039 w 4704605"/>
              <a:gd name="connsiteY0" fmla="*/ 0 h 6858000"/>
              <a:gd name="connsiteX1" fmla="*/ 883266 w 4704605"/>
              <a:gd name="connsiteY1" fmla="*/ 0 h 6858000"/>
              <a:gd name="connsiteX2" fmla="*/ 1855723 w 4704605"/>
              <a:gd name="connsiteY2" fmla="*/ 0 h 6858000"/>
              <a:gd name="connsiteX3" fmla="*/ 3858694 w 4704605"/>
              <a:gd name="connsiteY3" fmla="*/ 0 h 6858000"/>
              <a:gd name="connsiteX4" fmla="*/ 4704605 w 4704605"/>
              <a:gd name="connsiteY4" fmla="*/ 0 h 6858000"/>
              <a:gd name="connsiteX5" fmla="*/ 4704605 w 4704605"/>
              <a:gd name="connsiteY5" fmla="*/ 1476 h 6858000"/>
              <a:gd name="connsiteX6" fmla="*/ 4114487 w 4704605"/>
              <a:gd name="connsiteY6" fmla="*/ 6858000 h 6858000"/>
              <a:gd name="connsiteX7" fmla="*/ 3858694 w 4704605"/>
              <a:gd name="connsiteY7" fmla="*/ 6858000 h 6858000"/>
              <a:gd name="connsiteX8" fmla="*/ 1855723 w 4704605"/>
              <a:gd name="connsiteY8" fmla="*/ 6858000 h 6858000"/>
              <a:gd name="connsiteX9" fmla="*/ 883266 w 4704605"/>
              <a:gd name="connsiteY9" fmla="*/ 6858000 h 6858000"/>
              <a:gd name="connsiteX10" fmla="*/ 846039 w 4704605"/>
              <a:gd name="connsiteY10" fmla="*/ 6858000 h 6858000"/>
              <a:gd name="connsiteX11" fmla="*/ 590245 w 4704605"/>
              <a:gd name="connsiteY11" fmla="*/ 0 h 6858000"/>
              <a:gd name="connsiteX12" fmla="*/ 846038 w 4704605"/>
              <a:gd name="connsiteY12" fmla="*/ 0 h 6858000"/>
              <a:gd name="connsiteX13" fmla="*/ 846038 w 4704605"/>
              <a:gd name="connsiteY13" fmla="*/ 6858000 h 6858000"/>
              <a:gd name="connsiteX14" fmla="*/ 0 w 47046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04605" h="6858000">
                <a:moveTo>
                  <a:pt x="846039" y="0"/>
                </a:moveTo>
                <a:lnTo>
                  <a:pt x="883266" y="0"/>
                </a:lnTo>
                <a:lnTo>
                  <a:pt x="1855723" y="0"/>
                </a:lnTo>
                <a:lnTo>
                  <a:pt x="3858694" y="0"/>
                </a:lnTo>
                <a:lnTo>
                  <a:pt x="4704605" y="0"/>
                </a:lnTo>
                <a:lnTo>
                  <a:pt x="4704605" y="1476"/>
                </a:lnTo>
                <a:lnTo>
                  <a:pt x="4114487" y="6858000"/>
                </a:lnTo>
                <a:lnTo>
                  <a:pt x="3858694" y="6858000"/>
                </a:lnTo>
                <a:lnTo>
                  <a:pt x="1855723" y="6858000"/>
                </a:lnTo>
                <a:lnTo>
                  <a:pt x="883266" y="6858000"/>
                </a:lnTo>
                <a:lnTo>
                  <a:pt x="846039" y="6858000"/>
                </a:lnTo>
                <a:close/>
                <a:moveTo>
                  <a:pt x="590245" y="0"/>
                </a:moveTo>
                <a:lnTo>
                  <a:pt x="846038" y="0"/>
                </a:lnTo>
                <a:lnTo>
                  <a:pt x="846038" y="6858000"/>
                </a:lnTo>
                <a:lnTo>
                  <a:pt x="0" y="6858000"/>
                </a:lnTo>
                <a:close/>
              </a:path>
            </a:pathLst>
          </a:custGeom>
        </p:spPr>
        <p:txBody>
          <a:bodyPr wrap="square">
            <a:noAutofit/>
          </a:bodyPr>
          <a:lstStyle/>
          <a:p>
            <a:endParaRPr lang="en-US"/>
          </a:p>
        </p:txBody>
      </p:sp>
      <p:sp>
        <p:nvSpPr>
          <p:cNvPr id="2" name="Date Placeholder 1">
            <a:extLst>
              <a:ext uri="{FF2B5EF4-FFF2-40B4-BE49-F238E27FC236}">
                <a16:creationId xmlns:a16="http://schemas.microsoft.com/office/drawing/2014/main" id="{590A5916-1835-57DC-D1AB-740639A730B2}"/>
              </a:ext>
            </a:extLst>
          </p:cNvPr>
          <p:cNvSpPr>
            <a:spLocks noGrp="1"/>
          </p:cNvSpPr>
          <p:nvPr>
            <p:ph type="dt" sz="half" idx="10"/>
          </p:nvPr>
        </p:nvSpPr>
        <p:spPr/>
        <p:txBody>
          <a:bodyPr/>
          <a:lstStyle/>
          <a:p>
            <a:fld id="{F11E6004-6983-4509-A8EC-3662EED6BFF7}" type="datetime1">
              <a:rPr lang="en-US" smtClean="0"/>
              <a:t>6/8/2024</a:t>
            </a:fld>
            <a:endParaRPr lang="en-US"/>
          </a:p>
        </p:txBody>
      </p:sp>
      <p:sp>
        <p:nvSpPr>
          <p:cNvPr id="3" name="Footer Placeholder 2">
            <a:extLst>
              <a:ext uri="{FF2B5EF4-FFF2-40B4-BE49-F238E27FC236}">
                <a16:creationId xmlns:a16="http://schemas.microsoft.com/office/drawing/2014/main" id="{7F06BD32-A41E-A234-E20B-F9DDD867B6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B31F58-16BD-ABBD-072C-7050C6BCB6F9}"/>
              </a:ext>
            </a:extLst>
          </p:cNvPr>
          <p:cNvSpPr>
            <a:spLocks noGrp="1"/>
          </p:cNvSpPr>
          <p:nvPr>
            <p:ph type="sldNum" sz="quarter" idx="12"/>
          </p:nvPr>
        </p:nvSpPr>
        <p:spPr/>
        <p:txBody>
          <a:bodyPr/>
          <a:lstStyle/>
          <a:p>
            <a:fld id="{DC636FA6-8403-4671-95F2-8D00353CA47D}" type="slidenum">
              <a:rPr lang="en-US" smtClean="0"/>
              <a:t>‹#›</a:t>
            </a:fld>
            <a:endParaRPr lang="en-US"/>
          </a:p>
        </p:txBody>
      </p:sp>
    </p:spTree>
    <p:extLst>
      <p:ext uri="{BB962C8B-B14F-4D97-AF65-F5344CB8AC3E}">
        <p14:creationId xmlns:p14="http://schemas.microsoft.com/office/powerpoint/2010/main" val="6955867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84A8E-AEA8-83AD-37D4-79B2374C6A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B757D0-998A-4A04-206F-89F2BBDFC4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CB1E7D-02FF-C046-6DD8-BFAE50D8C5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FB7FD6-D4A0-DD70-100C-94D266612BD9}"/>
              </a:ext>
            </a:extLst>
          </p:cNvPr>
          <p:cNvSpPr>
            <a:spLocks noGrp="1"/>
          </p:cNvSpPr>
          <p:nvPr>
            <p:ph type="dt" sz="half" idx="10"/>
          </p:nvPr>
        </p:nvSpPr>
        <p:spPr/>
        <p:txBody>
          <a:bodyPr/>
          <a:lstStyle/>
          <a:p>
            <a:fld id="{55CF055F-4BE4-4386-91C2-FBAF747FEAC6}" type="datetime1">
              <a:rPr lang="en-US" smtClean="0"/>
              <a:t>6/8/2024</a:t>
            </a:fld>
            <a:endParaRPr lang="en-US"/>
          </a:p>
        </p:txBody>
      </p:sp>
      <p:sp>
        <p:nvSpPr>
          <p:cNvPr id="6" name="Footer Placeholder 5">
            <a:extLst>
              <a:ext uri="{FF2B5EF4-FFF2-40B4-BE49-F238E27FC236}">
                <a16:creationId xmlns:a16="http://schemas.microsoft.com/office/drawing/2014/main" id="{408DC440-8AAF-2528-4F39-CFFFBCBCF1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900D79-5ADE-4152-91CE-8CAC313F62AD}"/>
              </a:ext>
            </a:extLst>
          </p:cNvPr>
          <p:cNvSpPr>
            <a:spLocks noGrp="1"/>
          </p:cNvSpPr>
          <p:nvPr>
            <p:ph type="sldNum" sz="quarter" idx="12"/>
          </p:nvPr>
        </p:nvSpPr>
        <p:spPr/>
        <p:txBody>
          <a:bodyPr/>
          <a:lstStyle/>
          <a:p>
            <a:fld id="{DC636FA6-8403-4671-95F2-8D00353CA47D}" type="slidenum">
              <a:rPr lang="en-US" smtClean="0"/>
              <a:t>‹#›</a:t>
            </a:fld>
            <a:endParaRPr lang="en-US"/>
          </a:p>
        </p:txBody>
      </p:sp>
    </p:spTree>
    <p:extLst>
      <p:ext uri="{BB962C8B-B14F-4D97-AF65-F5344CB8AC3E}">
        <p14:creationId xmlns:p14="http://schemas.microsoft.com/office/powerpoint/2010/main" val="14389436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ABBC71-FA9F-B0CF-2044-A232E66972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494D59-99EF-3ABC-ED7F-7FF8DC8A12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5DF686-E6DE-9F1E-ECC4-C8116E7DEDA0}"/>
              </a:ext>
            </a:extLst>
          </p:cNvPr>
          <p:cNvSpPr>
            <a:spLocks noGrp="1"/>
          </p:cNvSpPr>
          <p:nvPr>
            <p:ph type="dt" sz="half" idx="10"/>
          </p:nvPr>
        </p:nvSpPr>
        <p:spPr/>
        <p:txBody>
          <a:bodyPr/>
          <a:lstStyle/>
          <a:p>
            <a:fld id="{D9D6158F-2EDD-482B-858C-F366DEF41228}" type="datetime1">
              <a:rPr lang="en-US" smtClean="0"/>
              <a:t>6/8/2024</a:t>
            </a:fld>
            <a:endParaRPr lang="en-US" dirty="0"/>
          </a:p>
        </p:txBody>
      </p:sp>
      <p:sp>
        <p:nvSpPr>
          <p:cNvPr id="5" name="Footer Placeholder 4">
            <a:extLst>
              <a:ext uri="{FF2B5EF4-FFF2-40B4-BE49-F238E27FC236}">
                <a16:creationId xmlns:a16="http://schemas.microsoft.com/office/drawing/2014/main" id="{CE60BE40-A5D5-B16E-B341-89340775F52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98A7D0D-F355-896E-D3E8-5B599B0C14EC}"/>
              </a:ext>
            </a:extLst>
          </p:cNvPr>
          <p:cNvSpPr>
            <a:spLocks noGrp="1"/>
          </p:cNvSpPr>
          <p:nvPr>
            <p:ph type="sldNum" sz="quarter" idx="12"/>
          </p:nvPr>
        </p:nvSpPr>
        <p:spPr/>
        <p:txBody>
          <a:bodyPr/>
          <a:lstStyle/>
          <a:p>
            <a:fld id="{D9C70E58-AF0E-4A7E-8BBC-2F3BF4CBF014}" type="slidenum">
              <a:rPr lang="en-US" smtClean="0"/>
              <a:t>‹#›</a:t>
            </a:fld>
            <a:endParaRPr lang="en-US" dirty="0"/>
          </a:p>
        </p:txBody>
      </p:sp>
    </p:spTree>
    <p:extLst>
      <p:ext uri="{BB962C8B-B14F-4D97-AF65-F5344CB8AC3E}">
        <p14:creationId xmlns:p14="http://schemas.microsoft.com/office/powerpoint/2010/main" val="12804305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79020-0FC8-788F-2049-91E090481B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CC159C-7392-CE58-25F1-CA3FF7BDBE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191206-05F0-1224-77D2-C3793E0D57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304629-595D-BFE8-5FC0-E42EAD001BB3}"/>
              </a:ext>
            </a:extLst>
          </p:cNvPr>
          <p:cNvSpPr>
            <a:spLocks noGrp="1"/>
          </p:cNvSpPr>
          <p:nvPr>
            <p:ph type="dt" sz="half" idx="10"/>
          </p:nvPr>
        </p:nvSpPr>
        <p:spPr/>
        <p:txBody>
          <a:bodyPr/>
          <a:lstStyle/>
          <a:p>
            <a:fld id="{D3C832B7-3DEB-484B-83CB-F3A4B6F5EFA1}" type="datetime1">
              <a:rPr lang="en-US" smtClean="0"/>
              <a:t>6/8/2024</a:t>
            </a:fld>
            <a:endParaRPr lang="en-US"/>
          </a:p>
        </p:txBody>
      </p:sp>
      <p:sp>
        <p:nvSpPr>
          <p:cNvPr id="6" name="Footer Placeholder 5">
            <a:extLst>
              <a:ext uri="{FF2B5EF4-FFF2-40B4-BE49-F238E27FC236}">
                <a16:creationId xmlns:a16="http://schemas.microsoft.com/office/drawing/2014/main" id="{F18CCD2B-1602-B9FC-08BB-E06C4AF62D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A714B6-D41E-080A-5C44-43FB0F8C0297}"/>
              </a:ext>
            </a:extLst>
          </p:cNvPr>
          <p:cNvSpPr>
            <a:spLocks noGrp="1"/>
          </p:cNvSpPr>
          <p:nvPr>
            <p:ph type="sldNum" sz="quarter" idx="12"/>
          </p:nvPr>
        </p:nvSpPr>
        <p:spPr/>
        <p:txBody>
          <a:bodyPr/>
          <a:lstStyle/>
          <a:p>
            <a:fld id="{DC636FA6-8403-4671-95F2-8D00353CA47D}" type="slidenum">
              <a:rPr lang="en-US" smtClean="0"/>
              <a:t>‹#›</a:t>
            </a:fld>
            <a:endParaRPr lang="en-US"/>
          </a:p>
        </p:txBody>
      </p:sp>
    </p:spTree>
    <p:extLst>
      <p:ext uri="{BB962C8B-B14F-4D97-AF65-F5344CB8AC3E}">
        <p14:creationId xmlns:p14="http://schemas.microsoft.com/office/powerpoint/2010/main" val="3348690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4230-6AC3-C6E6-4A79-705F4A35C2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88BD9C-B400-FDE9-DD7E-32FFBB57BD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1FDF65-60D9-2F30-CD80-002CF67296C8}"/>
              </a:ext>
            </a:extLst>
          </p:cNvPr>
          <p:cNvSpPr>
            <a:spLocks noGrp="1"/>
          </p:cNvSpPr>
          <p:nvPr>
            <p:ph type="dt" sz="half" idx="10"/>
          </p:nvPr>
        </p:nvSpPr>
        <p:spPr/>
        <p:txBody>
          <a:bodyPr/>
          <a:lstStyle/>
          <a:p>
            <a:fld id="{C173C3C0-1C28-40DB-B602-B99459F82F58}" type="datetime1">
              <a:rPr lang="en-US" smtClean="0"/>
              <a:t>6/8/2024</a:t>
            </a:fld>
            <a:endParaRPr lang="en-US"/>
          </a:p>
        </p:txBody>
      </p:sp>
      <p:sp>
        <p:nvSpPr>
          <p:cNvPr id="5" name="Footer Placeholder 4">
            <a:extLst>
              <a:ext uri="{FF2B5EF4-FFF2-40B4-BE49-F238E27FC236}">
                <a16:creationId xmlns:a16="http://schemas.microsoft.com/office/drawing/2014/main" id="{FC45B0AA-DA1F-178C-8E16-2DED6E85C5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DF03CD-F16B-14D3-C84E-35E6FCB441D8}"/>
              </a:ext>
            </a:extLst>
          </p:cNvPr>
          <p:cNvSpPr>
            <a:spLocks noGrp="1"/>
          </p:cNvSpPr>
          <p:nvPr>
            <p:ph type="sldNum" sz="quarter" idx="12"/>
          </p:nvPr>
        </p:nvSpPr>
        <p:spPr/>
        <p:txBody>
          <a:bodyPr/>
          <a:lstStyle/>
          <a:p>
            <a:fld id="{DC636FA6-8403-4671-95F2-8D00353CA47D}" type="slidenum">
              <a:rPr lang="en-US" smtClean="0"/>
              <a:t>‹#›</a:t>
            </a:fld>
            <a:endParaRPr lang="en-US"/>
          </a:p>
        </p:txBody>
      </p:sp>
    </p:spTree>
    <p:extLst>
      <p:ext uri="{BB962C8B-B14F-4D97-AF65-F5344CB8AC3E}">
        <p14:creationId xmlns:p14="http://schemas.microsoft.com/office/powerpoint/2010/main" val="2904140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697599-C6EE-A4CC-D48A-D171082144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1FB6F4-03D9-467C-F7C5-4B78167906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6FCC37-F6D2-4F3A-0022-7F7F495FC5B5}"/>
              </a:ext>
            </a:extLst>
          </p:cNvPr>
          <p:cNvSpPr>
            <a:spLocks noGrp="1"/>
          </p:cNvSpPr>
          <p:nvPr>
            <p:ph type="dt" sz="half" idx="10"/>
          </p:nvPr>
        </p:nvSpPr>
        <p:spPr/>
        <p:txBody>
          <a:bodyPr/>
          <a:lstStyle/>
          <a:p>
            <a:fld id="{6F543F5D-6628-4FE5-AC17-E60BE0179632}" type="datetime1">
              <a:rPr lang="en-US" smtClean="0"/>
              <a:t>6/8/2024</a:t>
            </a:fld>
            <a:endParaRPr lang="en-US"/>
          </a:p>
        </p:txBody>
      </p:sp>
      <p:sp>
        <p:nvSpPr>
          <p:cNvPr id="5" name="Footer Placeholder 4">
            <a:extLst>
              <a:ext uri="{FF2B5EF4-FFF2-40B4-BE49-F238E27FC236}">
                <a16:creationId xmlns:a16="http://schemas.microsoft.com/office/drawing/2014/main" id="{503CFC07-4834-1716-1839-978A0965BC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76F811-8237-B4F7-4FD5-C5212E03A93F}"/>
              </a:ext>
            </a:extLst>
          </p:cNvPr>
          <p:cNvSpPr>
            <a:spLocks noGrp="1"/>
          </p:cNvSpPr>
          <p:nvPr>
            <p:ph type="sldNum" sz="quarter" idx="12"/>
          </p:nvPr>
        </p:nvSpPr>
        <p:spPr/>
        <p:txBody>
          <a:bodyPr/>
          <a:lstStyle/>
          <a:p>
            <a:fld id="{DC636FA6-8403-4671-95F2-8D00353CA47D}" type="slidenum">
              <a:rPr lang="en-US" smtClean="0"/>
              <a:t>‹#›</a:t>
            </a:fld>
            <a:endParaRPr lang="en-US"/>
          </a:p>
        </p:txBody>
      </p:sp>
    </p:spTree>
    <p:extLst>
      <p:ext uri="{BB962C8B-B14F-4D97-AF65-F5344CB8AC3E}">
        <p14:creationId xmlns:p14="http://schemas.microsoft.com/office/powerpoint/2010/main" val="31491912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EC4F4-D57D-495F-9F0B-6C7EC28466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833FF0-32BC-4088-B4CB-1DB14C4046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AE6932-23E2-4A90-84F2-EDE9DD08418D}"/>
              </a:ext>
            </a:extLst>
          </p:cNvPr>
          <p:cNvSpPr>
            <a:spLocks noGrp="1"/>
          </p:cNvSpPr>
          <p:nvPr>
            <p:ph type="dt" sz="half" idx="10"/>
          </p:nvPr>
        </p:nvSpPr>
        <p:spPr/>
        <p:txBody>
          <a:bodyPr/>
          <a:lstStyle/>
          <a:p>
            <a:fld id="{9EC68414-2EA0-4BC9-B32E-FCA58E0793E7}" type="datetime1">
              <a:rPr lang="en-US" smtClean="0"/>
              <a:t>6/8/2024</a:t>
            </a:fld>
            <a:endParaRPr lang="en-US"/>
          </a:p>
        </p:txBody>
      </p:sp>
      <p:sp>
        <p:nvSpPr>
          <p:cNvPr id="5" name="Footer Placeholder 4">
            <a:extLst>
              <a:ext uri="{FF2B5EF4-FFF2-40B4-BE49-F238E27FC236}">
                <a16:creationId xmlns:a16="http://schemas.microsoft.com/office/drawing/2014/main" id="{1245BA63-509A-4843-810B-13011C4F47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7B681E-C70E-4CD4-8149-1ABD7960F03C}"/>
              </a:ext>
            </a:extLst>
          </p:cNvPr>
          <p:cNvSpPr>
            <a:spLocks noGrp="1"/>
          </p:cNvSpPr>
          <p:nvPr>
            <p:ph type="sldNum" sz="quarter" idx="12"/>
          </p:nvPr>
        </p:nvSpPr>
        <p:spPr/>
        <p:txBody>
          <a:bodyPr/>
          <a:lstStyle/>
          <a:p>
            <a:fld id="{EEB3CD93-26D4-4F69-A841-E00993EE5459}" type="slidenum">
              <a:rPr lang="en-US" smtClean="0"/>
              <a:t>‹#›</a:t>
            </a:fld>
            <a:endParaRPr lang="en-US"/>
          </a:p>
        </p:txBody>
      </p:sp>
    </p:spTree>
    <p:extLst>
      <p:ext uri="{BB962C8B-B14F-4D97-AF65-F5344CB8AC3E}">
        <p14:creationId xmlns:p14="http://schemas.microsoft.com/office/powerpoint/2010/main" val="56374721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2C188-C7A6-46F4-9F80-1783536696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16CD52-4B40-4A2E-A5D4-05D8F43AE2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070D1F-B68D-46CF-B893-25CA4559AFA5}"/>
              </a:ext>
            </a:extLst>
          </p:cNvPr>
          <p:cNvSpPr>
            <a:spLocks noGrp="1"/>
          </p:cNvSpPr>
          <p:nvPr>
            <p:ph type="dt" sz="half" idx="10"/>
          </p:nvPr>
        </p:nvSpPr>
        <p:spPr/>
        <p:txBody>
          <a:bodyPr/>
          <a:lstStyle/>
          <a:p>
            <a:fld id="{86486CF0-4F2B-4240-B9C4-8ED0F1A218A0}" type="datetime1">
              <a:rPr lang="en-US" smtClean="0"/>
              <a:t>6/8/2024</a:t>
            </a:fld>
            <a:endParaRPr lang="en-US"/>
          </a:p>
        </p:txBody>
      </p:sp>
      <p:sp>
        <p:nvSpPr>
          <p:cNvPr id="5" name="Footer Placeholder 4">
            <a:extLst>
              <a:ext uri="{FF2B5EF4-FFF2-40B4-BE49-F238E27FC236}">
                <a16:creationId xmlns:a16="http://schemas.microsoft.com/office/drawing/2014/main" id="{06771DD4-6B34-465B-BBEF-6161C05AE6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9AB432-BE52-4367-88D5-19AD50F69884}"/>
              </a:ext>
            </a:extLst>
          </p:cNvPr>
          <p:cNvSpPr>
            <a:spLocks noGrp="1"/>
          </p:cNvSpPr>
          <p:nvPr>
            <p:ph type="sldNum" sz="quarter" idx="12"/>
          </p:nvPr>
        </p:nvSpPr>
        <p:spPr/>
        <p:txBody>
          <a:bodyPr/>
          <a:lstStyle/>
          <a:p>
            <a:fld id="{EEB3CD93-26D4-4F69-A841-E00993EE5459}" type="slidenum">
              <a:rPr lang="en-US" smtClean="0"/>
              <a:t>‹#›</a:t>
            </a:fld>
            <a:endParaRPr lang="en-US"/>
          </a:p>
        </p:txBody>
      </p:sp>
    </p:spTree>
    <p:extLst>
      <p:ext uri="{BB962C8B-B14F-4D97-AF65-F5344CB8AC3E}">
        <p14:creationId xmlns:p14="http://schemas.microsoft.com/office/powerpoint/2010/main" val="268593909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E75C6-F241-49D9-9BCB-C10A909972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949382-D462-440F-BD0C-C753A2BB57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A21279-011C-43DA-9A4D-EED3F79730D7}"/>
              </a:ext>
            </a:extLst>
          </p:cNvPr>
          <p:cNvSpPr>
            <a:spLocks noGrp="1"/>
          </p:cNvSpPr>
          <p:nvPr>
            <p:ph type="dt" sz="half" idx="10"/>
          </p:nvPr>
        </p:nvSpPr>
        <p:spPr/>
        <p:txBody>
          <a:bodyPr/>
          <a:lstStyle/>
          <a:p>
            <a:fld id="{5944938E-2C2D-43BA-9E67-F6B99B12A91F}" type="datetime1">
              <a:rPr lang="en-US" smtClean="0"/>
              <a:t>6/8/2024</a:t>
            </a:fld>
            <a:endParaRPr lang="en-US"/>
          </a:p>
        </p:txBody>
      </p:sp>
      <p:sp>
        <p:nvSpPr>
          <p:cNvPr id="5" name="Footer Placeholder 4">
            <a:extLst>
              <a:ext uri="{FF2B5EF4-FFF2-40B4-BE49-F238E27FC236}">
                <a16:creationId xmlns:a16="http://schemas.microsoft.com/office/drawing/2014/main" id="{E4E61B19-72D0-4B6C-87C3-1FF202241A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E6C2BA-051F-49D7-8851-B784AE418740}"/>
              </a:ext>
            </a:extLst>
          </p:cNvPr>
          <p:cNvSpPr>
            <a:spLocks noGrp="1"/>
          </p:cNvSpPr>
          <p:nvPr>
            <p:ph type="sldNum" sz="quarter" idx="12"/>
          </p:nvPr>
        </p:nvSpPr>
        <p:spPr/>
        <p:txBody>
          <a:bodyPr/>
          <a:lstStyle/>
          <a:p>
            <a:fld id="{EEB3CD93-26D4-4F69-A841-E00993EE5459}" type="slidenum">
              <a:rPr lang="en-US" smtClean="0"/>
              <a:t>‹#›</a:t>
            </a:fld>
            <a:endParaRPr lang="en-US"/>
          </a:p>
        </p:txBody>
      </p:sp>
    </p:spTree>
    <p:extLst>
      <p:ext uri="{BB962C8B-B14F-4D97-AF65-F5344CB8AC3E}">
        <p14:creationId xmlns:p14="http://schemas.microsoft.com/office/powerpoint/2010/main" val="16511943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86155-62BE-43AB-936C-9807060620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26345D-BB3A-448A-9E03-A059B35D02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04BFEA-E1DC-4E5D-9C5F-D158E90FDB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AB9B81-2A61-4E1D-9EB2-80A27E1BC707}"/>
              </a:ext>
            </a:extLst>
          </p:cNvPr>
          <p:cNvSpPr>
            <a:spLocks noGrp="1"/>
          </p:cNvSpPr>
          <p:nvPr>
            <p:ph type="dt" sz="half" idx="10"/>
          </p:nvPr>
        </p:nvSpPr>
        <p:spPr/>
        <p:txBody>
          <a:bodyPr/>
          <a:lstStyle/>
          <a:p>
            <a:fld id="{5205A5C8-B420-41E2-8D93-4FBBB2E9C294}" type="datetime1">
              <a:rPr lang="en-US" smtClean="0"/>
              <a:t>6/8/2024</a:t>
            </a:fld>
            <a:endParaRPr lang="en-US"/>
          </a:p>
        </p:txBody>
      </p:sp>
      <p:sp>
        <p:nvSpPr>
          <p:cNvPr id="6" name="Footer Placeholder 5">
            <a:extLst>
              <a:ext uri="{FF2B5EF4-FFF2-40B4-BE49-F238E27FC236}">
                <a16:creationId xmlns:a16="http://schemas.microsoft.com/office/drawing/2014/main" id="{9300ABEB-3892-47CA-9895-15995459D0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488DC1-8354-4132-9196-8591CBE0B1DA}"/>
              </a:ext>
            </a:extLst>
          </p:cNvPr>
          <p:cNvSpPr>
            <a:spLocks noGrp="1"/>
          </p:cNvSpPr>
          <p:nvPr>
            <p:ph type="sldNum" sz="quarter" idx="12"/>
          </p:nvPr>
        </p:nvSpPr>
        <p:spPr/>
        <p:txBody>
          <a:bodyPr/>
          <a:lstStyle/>
          <a:p>
            <a:fld id="{EEB3CD93-26D4-4F69-A841-E00993EE5459}" type="slidenum">
              <a:rPr lang="en-US" smtClean="0"/>
              <a:t>‹#›</a:t>
            </a:fld>
            <a:endParaRPr lang="en-US"/>
          </a:p>
        </p:txBody>
      </p:sp>
    </p:spTree>
    <p:extLst>
      <p:ext uri="{BB962C8B-B14F-4D97-AF65-F5344CB8AC3E}">
        <p14:creationId xmlns:p14="http://schemas.microsoft.com/office/powerpoint/2010/main" val="16591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E378D-B37C-45E0-A027-59D7A2788F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AF279E-909E-4E58-8ED1-0AA874A82C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14DEC2-65D2-4373-BAD5-28EC891AC9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C4ADCC-59D9-4E23-A637-6B92C4B808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119D85-535A-4D5D-9F88-2A543203B2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F75251-05D9-4F37-B554-3A44C3185F73}"/>
              </a:ext>
            </a:extLst>
          </p:cNvPr>
          <p:cNvSpPr>
            <a:spLocks noGrp="1"/>
          </p:cNvSpPr>
          <p:nvPr>
            <p:ph type="dt" sz="half" idx="10"/>
          </p:nvPr>
        </p:nvSpPr>
        <p:spPr/>
        <p:txBody>
          <a:bodyPr/>
          <a:lstStyle/>
          <a:p>
            <a:fld id="{5613BACD-213C-4914-837F-E54EEDB0848B}" type="datetime1">
              <a:rPr lang="en-US" smtClean="0"/>
              <a:t>6/8/2024</a:t>
            </a:fld>
            <a:endParaRPr lang="en-US"/>
          </a:p>
        </p:txBody>
      </p:sp>
      <p:sp>
        <p:nvSpPr>
          <p:cNvPr id="8" name="Footer Placeholder 7">
            <a:extLst>
              <a:ext uri="{FF2B5EF4-FFF2-40B4-BE49-F238E27FC236}">
                <a16:creationId xmlns:a16="http://schemas.microsoft.com/office/drawing/2014/main" id="{9390758C-9A2D-4061-82E1-1C50813074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13A7DE-716D-4796-83DF-76597D2234E0}"/>
              </a:ext>
            </a:extLst>
          </p:cNvPr>
          <p:cNvSpPr>
            <a:spLocks noGrp="1"/>
          </p:cNvSpPr>
          <p:nvPr>
            <p:ph type="sldNum" sz="quarter" idx="12"/>
          </p:nvPr>
        </p:nvSpPr>
        <p:spPr/>
        <p:txBody>
          <a:bodyPr/>
          <a:lstStyle/>
          <a:p>
            <a:fld id="{EEB3CD93-26D4-4F69-A841-E00993EE5459}" type="slidenum">
              <a:rPr lang="en-US" smtClean="0"/>
              <a:t>‹#›</a:t>
            </a:fld>
            <a:endParaRPr lang="en-US"/>
          </a:p>
        </p:txBody>
      </p:sp>
    </p:spTree>
    <p:extLst>
      <p:ext uri="{BB962C8B-B14F-4D97-AF65-F5344CB8AC3E}">
        <p14:creationId xmlns:p14="http://schemas.microsoft.com/office/powerpoint/2010/main" val="365528300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58BDE-BBBD-41DE-92D9-B56426541C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071881-F8AE-4491-A3ED-B6E9AE160D4D}"/>
              </a:ext>
            </a:extLst>
          </p:cNvPr>
          <p:cNvSpPr>
            <a:spLocks noGrp="1"/>
          </p:cNvSpPr>
          <p:nvPr>
            <p:ph type="dt" sz="half" idx="10"/>
          </p:nvPr>
        </p:nvSpPr>
        <p:spPr/>
        <p:txBody>
          <a:bodyPr/>
          <a:lstStyle/>
          <a:p>
            <a:fld id="{27870269-D76B-4F55-AFA3-39650B2A84DF}" type="datetime1">
              <a:rPr lang="en-US" smtClean="0"/>
              <a:t>6/8/2024</a:t>
            </a:fld>
            <a:endParaRPr lang="en-US"/>
          </a:p>
        </p:txBody>
      </p:sp>
      <p:sp>
        <p:nvSpPr>
          <p:cNvPr id="4" name="Footer Placeholder 3">
            <a:extLst>
              <a:ext uri="{FF2B5EF4-FFF2-40B4-BE49-F238E27FC236}">
                <a16:creationId xmlns:a16="http://schemas.microsoft.com/office/drawing/2014/main" id="{CDEE9B53-F93B-4628-B562-5D6D7E9875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4C4EF8-6401-419B-B724-7096C315AE31}"/>
              </a:ext>
            </a:extLst>
          </p:cNvPr>
          <p:cNvSpPr>
            <a:spLocks noGrp="1"/>
          </p:cNvSpPr>
          <p:nvPr>
            <p:ph type="sldNum" sz="quarter" idx="12"/>
          </p:nvPr>
        </p:nvSpPr>
        <p:spPr/>
        <p:txBody>
          <a:bodyPr/>
          <a:lstStyle/>
          <a:p>
            <a:fld id="{EEB3CD93-26D4-4F69-A841-E00993EE5459}" type="slidenum">
              <a:rPr lang="en-US" smtClean="0"/>
              <a:t>‹#›</a:t>
            </a:fld>
            <a:endParaRPr lang="en-US"/>
          </a:p>
        </p:txBody>
      </p:sp>
    </p:spTree>
    <p:extLst>
      <p:ext uri="{BB962C8B-B14F-4D97-AF65-F5344CB8AC3E}">
        <p14:creationId xmlns:p14="http://schemas.microsoft.com/office/powerpoint/2010/main" val="5290715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4B6B5F-AD25-4792-88F3-F719DED7CDC1}"/>
              </a:ext>
            </a:extLst>
          </p:cNvPr>
          <p:cNvSpPr>
            <a:spLocks noGrp="1"/>
          </p:cNvSpPr>
          <p:nvPr>
            <p:ph type="dt" sz="half" idx="10"/>
          </p:nvPr>
        </p:nvSpPr>
        <p:spPr/>
        <p:txBody>
          <a:bodyPr/>
          <a:lstStyle/>
          <a:p>
            <a:fld id="{B856E4B1-8C19-4BD7-AC7B-CE0BAD8837E4}" type="datetime1">
              <a:rPr lang="en-US" smtClean="0"/>
              <a:t>6/8/2024</a:t>
            </a:fld>
            <a:endParaRPr lang="en-US"/>
          </a:p>
        </p:txBody>
      </p:sp>
      <p:sp>
        <p:nvSpPr>
          <p:cNvPr id="3" name="Footer Placeholder 2">
            <a:extLst>
              <a:ext uri="{FF2B5EF4-FFF2-40B4-BE49-F238E27FC236}">
                <a16:creationId xmlns:a16="http://schemas.microsoft.com/office/drawing/2014/main" id="{1A9AE696-6220-4819-A50D-2185609325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64B53A-92FB-4AF7-B046-811002E303B9}"/>
              </a:ext>
            </a:extLst>
          </p:cNvPr>
          <p:cNvSpPr>
            <a:spLocks noGrp="1"/>
          </p:cNvSpPr>
          <p:nvPr>
            <p:ph type="sldNum" sz="quarter" idx="12"/>
          </p:nvPr>
        </p:nvSpPr>
        <p:spPr/>
        <p:txBody>
          <a:bodyPr/>
          <a:lstStyle/>
          <a:p>
            <a:fld id="{EEB3CD93-26D4-4F69-A841-E00993EE5459}" type="slidenum">
              <a:rPr lang="en-US" smtClean="0"/>
              <a:t>‹#›</a:t>
            </a:fld>
            <a:endParaRPr lang="en-US"/>
          </a:p>
        </p:txBody>
      </p:sp>
    </p:spTree>
    <p:extLst>
      <p:ext uri="{BB962C8B-B14F-4D97-AF65-F5344CB8AC3E}">
        <p14:creationId xmlns:p14="http://schemas.microsoft.com/office/powerpoint/2010/main" val="17503341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34083733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B8EAB-7FAA-4E94-B7BD-CB6DD6B654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F1F026-3461-41AA-852E-6A1E4E3686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8A11A4-5BB9-4162-A68E-E292B2D43F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299428-B2E2-4A84-99AD-4E8117EAFA62}"/>
              </a:ext>
            </a:extLst>
          </p:cNvPr>
          <p:cNvSpPr>
            <a:spLocks noGrp="1"/>
          </p:cNvSpPr>
          <p:nvPr>
            <p:ph type="dt" sz="half" idx="10"/>
          </p:nvPr>
        </p:nvSpPr>
        <p:spPr/>
        <p:txBody>
          <a:bodyPr/>
          <a:lstStyle/>
          <a:p>
            <a:fld id="{7D6453BC-9561-4307-A6FE-A21046B51DA0}" type="datetime1">
              <a:rPr lang="en-US" smtClean="0"/>
              <a:t>6/8/2024</a:t>
            </a:fld>
            <a:endParaRPr lang="en-US"/>
          </a:p>
        </p:txBody>
      </p:sp>
      <p:sp>
        <p:nvSpPr>
          <p:cNvPr id="6" name="Footer Placeholder 5">
            <a:extLst>
              <a:ext uri="{FF2B5EF4-FFF2-40B4-BE49-F238E27FC236}">
                <a16:creationId xmlns:a16="http://schemas.microsoft.com/office/drawing/2014/main" id="{ED8890AB-B224-4FD4-8846-DE5D99B3B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681B28-363A-454A-B614-9A7D9990D5F1}"/>
              </a:ext>
            </a:extLst>
          </p:cNvPr>
          <p:cNvSpPr>
            <a:spLocks noGrp="1"/>
          </p:cNvSpPr>
          <p:nvPr>
            <p:ph type="sldNum" sz="quarter" idx="12"/>
          </p:nvPr>
        </p:nvSpPr>
        <p:spPr/>
        <p:txBody>
          <a:bodyPr/>
          <a:lstStyle/>
          <a:p>
            <a:fld id="{EEB3CD93-26D4-4F69-A841-E00993EE5459}" type="slidenum">
              <a:rPr lang="en-US" smtClean="0"/>
              <a:t>‹#›</a:t>
            </a:fld>
            <a:endParaRPr lang="en-US"/>
          </a:p>
        </p:txBody>
      </p:sp>
    </p:spTree>
    <p:extLst>
      <p:ext uri="{BB962C8B-B14F-4D97-AF65-F5344CB8AC3E}">
        <p14:creationId xmlns:p14="http://schemas.microsoft.com/office/powerpoint/2010/main" val="11885574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2898E-3967-4D31-9AA1-9155AB83F4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B98368-B3A9-42FA-B123-7B76BC3225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511046-5863-4973-91F1-D49B19A983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ACE1FA-4CF4-4E00-B0DC-ECAF47F7B3C3}"/>
              </a:ext>
            </a:extLst>
          </p:cNvPr>
          <p:cNvSpPr>
            <a:spLocks noGrp="1"/>
          </p:cNvSpPr>
          <p:nvPr>
            <p:ph type="dt" sz="half" idx="10"/>
          </p:nvPr>
        </p:nvSpPr>
        <p:spPr/>
        <p:txBody>
          <a:bodyPr/>
          <a:lstStyle/>
          <a:p>
            <a:fld id="{84757644-E340-43E9-A1E7-25CFC21B7523}" type="datetime1">
              <a:rPr lang="en-US" smtClean="0"/>
              <a:t>6/8/2024</a:t>
            </a:fld>
            <a:endParaRPr lang="en-US"/>
          </a:p>
        </p:txBody>
      </p:sp>
      <p:sp>
        <p:nvSpPr>
          <p:cNvPr id="6" name="Footer Placeholder 5">
            <a:extLst>
              <a:ext uri="{FF2B5EF4-FFF2-40B4-BE49-F238E27FC236}">
                <a16:creationId xmlns:a16="http://schemas.microsoft.com/office/drawing/2014/main" id="{F5712A4B-DECC-43AA-A344-250DBF9AA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9C1FAA-BA2E-4A33-ABB8-1F7023EA9DEC}"/>
              </a:ext>
            </a:extLst>
          </p:cNvPr>
          <p:cNvSpPr>
            <a:spLocks noGrp="1"/>
          </p:cNvSpPr>
          <p:nvPr>
            <p:ph type="sldNum" sz="quarter" idx="12"/>
          </p:nvPr>
        </p:nvSpPr>
        <p:spPr/>
        <p:txBody>
          <a:bodyPr/>
          <a:lstStyle/>
          <a:p>
            <a:fld id="{EEB3CD93-26D4-4F69-A841-E00993EE5459}" type="slidenum">
              <a:rPr lang="en-US" smtClean="0"/>
              <a:t>‹#›</a:t>
            </a:fld>
            <a:endParaRPr lang="en-US"/>
          </a:p>
        </p:txBody>
      </p:sp>
    </p:spTree>
    <p:extLst>
      <p:ext uri="{BB962C8B-B14F-4D97-AF65-F5344CB8AC3E}">
        <p14:creationId xmlns:p14="http://schemas.microsoft.com/office/powerpoint/2010/main" val="187557754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46F92-0894-41A8-B9C4-1349D2F8D4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3A539D-84EB-4DC4-8C7C-7CF17D53CD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C2D75A-748D-4821-8E6C-0C5B72D1F430}"/>
              </a:ext>
            </a:extLst>
          </p:cNvPr>
          <p:cNvSpPr>
            <a:spLocks noGrp="1"/>
          </p:cNvSpPr>
          <p:nvPr>
            <p:ph type="dt" sz="half" idx="10"/>
          </p:nvPr>
        </p:nvSpPr>
        <p:spPr/>
        <p:txBody>
          <a:bodyPr/>
          <a:lstStyle/>
          <a:p>
            <a:fld id="{AFB91D60-214D-4CCC-9B8D-A7A2D7765E18}" type="datetime1">
              <a:rPr lang="en-US" smtClean="0"/>
              <a:t>6/8/2024</a:t>
            </a:fld>
            <a:endParaRPr lang="en-US"/>
          </a:p>
        </p:txBody>
      </p:sp>
      <p:sp>
        <p:nvSpPr>
          <p:cNvPr id="5" name="Footer Placeholder 4">
            <a:extLst>
              <a:ext uri="{FF2B5EF4-FFF2-40B4-BE49-F238E27FC236}">
                <a16:creationId xmlns:a16="http://schemas.microsoft.com/office/drawing/2014/main" id="{0F65C9BA-E031-4884-AB45-C10245766A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B424D0-125A-4A9F-A422-30630639D2B4}"/>
              </a:ext>
            </a:extLst>
          </p:cNvPr>
          <p:cNvSpPr>
            <a:spLocks noGrp="1"/>
          </p:cNvSpPr>
          <p:nvPr>
            <p:ph type="sldNum" sz="quarter" idx="12"/>
          </p:nvPr>
        </p:nvSpPr>
        <p:spPr/>
        <p:txBody>
          <a:bodyPr/>
          <a:lstStyle/>
          <a:p>
            <a:fld id="{EEB3CD93-26D4-4F69-A841-E00993EE5459}" type="slidenum">
              <a:rPr lang="en-US" smtClean="0"/>
              <a:t>‹#›</a:t>
            </a:fld>
            <a:endParaRPr lang="en-US"/>
          </a:p>
        </p:txBody>
      </p:sp>
    </p:spTree>
    <p:extLst>
      <p:ext uri="{BB962C8B-B14F-4D97-AF65-F5344CB8AC3E}">
        <p14:creationId xmlns:p14="http://schemas.microsoft.com/office/powerpoint/2010/main" val="54117697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AEAE3D-D58F-4AF3-876B-A439832A80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E243CE-51FC-41EA-954C-4DC2AD6FB7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34FF9-A375-46AF-8A34-76F218D3F063}"/>
              </a:ext>
            </a:extLst>
          </p:cNvPr>
          <p:cNvSpPr>
            <a:spLocks noGrp="1"/>
          </p:cNvSpPr>
          <p:nvPr>
            <p:ph type="dt" sz="half" idx="10"/>
          </p:nvPr>
        </p:nvSpPr>
        <p:spPr/>
        <p:txBody>
          <a:bodyPr/>
          <a:lstStyle/>
          <a:p>
            <a:fld id="{F854271B-279E-4D80-9CA6-E637BB4C072F}" type="datetime1">
              <a:rPr lang="en-US" smtClean="0"/>
              <a:t>6/8/2024</a:t>
            </a:fld>
            <a:endParaRPr lang="en-US"/>
          </a:p>
        </p:txBody>
      </p:sp>
      <p:sp>
        <p:nvSpPr>
          <p:cNvPr id="5" name="Footer Placeholder 4">
            <a:extLst>
              <a:ext uri="{FF2B5EF4-FFF2-40B4-BE49-F238E27FC236}">
                <a16:creationId xmlns:a16="http://schemas.microsoft.com/office/drawing/2014/main" id="{B3485DF3-FA9E-4BEE-A930-3A6F0C51ED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36BE63-B704-4F66-8F17-4682EB387A44}"/>
              </a:ext>
            </a:extLst>
          </p:cNvPr>
          <p:cNvSpPr>
            <a:spLocks noGrp="1"/>
          </p:cNvSpPr>
          <p:nvPr>
            <p:ph type="sldNum" sz="quarter" idx="12"/>
          </p:nvPr>
        </p:nvSpPr>
        <p:spPr/>
        <p:txBody>
          <a:bodyPr/>
          <a:lstStyle/>
          <a:p>
            <a:fld id="{EEB3CD93-26D4-4F69-A841-E00993EE5459}" type="slidenum">
              <a:rPr lang="en-US" smtClean="0"/>
              <a:t>‹#›</a:t>
            </a:fld>
            <a:endParaRPr lang="en-US"/>
          </a:p>
        </p:txBody>
      </p:sp>
    </p:spTree>
    <p:extLst>
      <p:ext uri="{BB962C8B-B14F-4D97-AF65-F5344CB8AC3E}">
        <p14:creationId xmlns:p14="http://schemas.microsoft.com/office/powerpoint/2010/main" val="179095414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accent1"/>
                </a:solidFill>
                <a:latin typeface="+mj-lt"/>
                <a:cs typeface="Arial" pitchFamily="34" charset="0"/>
              </a:defRPr>
            </a:lvl1pPr>
          </a:lstStyle>
          <a:p>
            <a:pPr lvl="0"/>
            <a:r>
              <a:rPr lang="en-US" altLang="ko-KR" dirty="0"/>
              <a:t>BASIC LAYOUT</a:t>
            </a:r>
          </a:p>
        </p:txBody>
      </p:sp>
      <p:sp>
        <p:nvSpPr>
          <p:cNvPr id="3" name="Rectangle 2">
            <a:extLst>
              <a:ext uri="{FF2B5EF4-FFF2-40B4-BE49-F238E27FC236}">
                <a16:creationId xmlns:a16="http://schemas.microsoft.com/office/drawing/2014/main" id="{040102CF-3DC1-4FBF-A6B6-7990E98E434C}"/>
              </a:ext>
            </a:extLst>
          </p:cNvPr>
          <p:cNvSpPr/>
          <p:nvPr userDrawn="1"/>
        </p:nvSpPr>
        <p:spPr>
          <a:xfrm>
            <a:off x="0" y="6605081"/>
            <a:ext cx="12192000" cy="276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14E7073-04D6-4156-BAD6-03D7742E4277}"/>
              </a:ext>
            </a:extLst>
          </p:cNvPr>
          <p:cNvSpPr/>
          <p:nvPr userDrawn="1"/>
        </p:nvSpPr>
        <p:spPr>
          <a:xfrm>
            <a:off x="0" y="0"/>
            <a:ext cx="12192000" cy="778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a:extLst>
              <a:ext uri="{FF2B5EF4-FFF2-40B4-BE49-F238E27FC236}">
                <a16:creationId xmlns:a16="http://schemas.microsoft.com/office/drawing/2014/main" id="{605B5919-1260-4929-BF92-B5876842C4C1}"/>
              </a:ext>
            </a:extLst>
          </p:cNvPr>
          <p:cNvSpPr/>
          <p:nvPr userDrawn="1"/>
        </p:nvSpPr>
        <p:spPr>
          <a:xfrm rot="10800000">
            <a:off x="5920902" y="0"/>
            <a:ext cx="350196" cy="30189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15800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accent1"/>
                </a:solidFill>
                <a:latin typeface="+mj-lt"/>
                <a:cs typeface="Arial" pitchFamily="34" charset="0"/>
              </a:defRPr>
            </a:lvl1pPr>
          </a:lstStyle>
          <a:p>
            <a:pPr lvl="0"/>
            <a:r>
              <a:rPr lang="en-US" altLang="ko-KR" dirty="0"/>
              <a:t>BASIC LAYOUT</a:t>
            </a:r>
          </a:p>
        </p:txBody>
      </p:sp>
      <p:pic>
        <p:nvPicPr>
          <p:cNvPr id="3" name="Graphic 2">
            <a:extLst>
              <a:ext uri="{FF2B5EF4-FFF2-40B4-BE49-F238E27FC236}">
                <a16:creationId xmlns:a16="http://schemas.microsoft.com/office/drawing/2014/main" id="{AC16D358-38D5-4BFB-AC73-E794FB2772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68410" y="4207471"/>
            <a:ext cx="863147" cy="2425033"/>
          </a:xfrm>
          <a:prstGeom prst="rect">
            <a:avLst/>
          </a:prstGeom>
        </p:spPr>
      </p:pic>
      <p:cxnSp>
        <p:nvCxnSpPr>
          <p:cNvPr id="4" name="Straight Connector 3">
            <a:extLst>
              <a:ext uri="{FF2B5EF4-FFF2-40B4-BE49-F238E27FC236}">
                <a16:creationId xmlns:a16="http://schemas.microsoft.com/office/drawing/2014/main" id="{C1906CD0-196C-4FC7-8872-5383668D4DBD}"/>
              </a:ext>
            </a:extLst>
          </p:cNvPr>
          <p:cNvCxnSpPr>
            <a:cxnSpLocks/>
          </p:cNvCxnSpPr>
          <p:nvPr userDrawn="1"/>
        </p:nvCxnSpPr>
        <p:spPr>
          <a:xfrm flipH="1">
            <a:off x="1" y="6624450"/>
            <a:ext cx="12191999"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37ED3AE3-3013-4678-B766-8D5D6FF87822}"/>
              </a:ext>
            </a:extLst>
          </p:cNvPr>
          <p:cNvSpPr/>
          <p:nvPr userDrawn="1"/>
        </p:nvSpPr>
        <p:spPr>
          <a:xfrm>
            <a:off x="0" y="0"/>
            <a:ext cx="12192000" cy="778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a:extLst>
              <a:ext uri="{FF2B5EF4-FFF2-40B4-BE49-F238E27FC236}">
                <a16:creationId xmlns:a16="http://schemas.microsoft.com/office/drawing/2014/main" id="{53361A3F-6E74-4E9B-BD80-119E81BF9950}"/>
              </a:ext>
            </a:extLst>
          </p:cNvPr>
          <p:cNvSpPr/>
          <p:nvPr userDrawn="1"/>
        </p:nvSpPr>
        <p:spPr>
          <a:xfrm rot="10800000">
            <a:off x="5920902" y="0"/>
            <a:ext cx="350196" cy="30189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638358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accent1"/>
                </a:solidFill>
                <a:latin typeface="+mj-lt"/>
                <a:cs typeface="Arial" pitchFamily="34" charset="0"/>
              </a:defRPr>
            </a:lvl1pPr>
          </a:lstStyle>
          <a:p>
            <a:pPr lvl="0"/>
            <a:r>
              <a:rPr lang="en-US" altLang="ko-KR" dirty="0"/>
              <a:t>BASIC LAYOUT</a:t>
            </a:r>
          </a:p>
        </p:txBody>
      </p:sp>
      <p:pic>
        <p:nvPicPr>
          <p:cNvPr id="3" name="Graphic 2">
            <a:extLst>
              <a:ext uri="{FF2B5EF4-FFF2-40B4-BE49-F238E27FC236}">
                <a16:creationId xmlns:a16="http://schemas.microsoft.com/office/drawing/2014/main" id="{AC16D358-38D5-4BFB-AC73-E794FB2772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68410" y="4207471"/>
            <a:ext cx="863147" cy="2425033"/>
          </a:xfrm>
          <a:prstGeom prst="rect">
            <a:avLst/>
          </a:prstGeom>
        </p:spPr>
      </p:pic>
      <p:sp>
        <p:nvSpPr>
          <p:cNvPr id="5" name="Rectangle 4">
            <a:extLst>
              <a:ext uri="{FF2B5EF4-FFF2-40B4-BE49-F238E27FC236}">
                <a16:creationId xmlns:a16="http://schemas.microsoft.com/office/drawing/2014/main" id="{16BB385D-8C47-4005-9822-A2A7BF9BE78D}"/>
              </a:ext>
            </a:extLst>
          </p:cNvPr>
          <p:cNvSpPr/>
          <p:nvPr userDrawn="1"/>
        </p:nvSpPr>
        <p:spPr>
          <a:xfrm>
            <a:off x="0" y="6605081"/>
            <a:ext cx="12192000" cy="276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0F10182-1458-4BD9-85CC-A0AF172DCC3F}"/>
              </a:ext>
            </a:extLst>
          </p:cNvPr>
          <p:cNvSpPr/>
          <p:nvPr userDrawn="1"/>
        </p:nvSpPr>
        <p:spPr>
          <a:xfrm>
            <a:off x="0" y="0"/>
            <a:ext cx="12192000" cy="778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id="{9ACF6F13-89E5-476D-994C-CFF762A28737}"/>
              </a:ext>
            </a:extLst>
          </p:cNvPr>
          <p:cNvSpPr/>
          <p:nvPr userDrawn="1"/>
        </p:nvSpPr>
        <p:spPr>
          <a:xfrm rot="10800000">
            <a:off x="5920902" y="0"/>
            <a:ext cx="350196" cy="30189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12015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6" name="Oval 21">
            <a:extLst>
              <a:ext uri="{FF2B5EF4-FFF2-40B4-BE49-F238E27FC236}">
                <a16:creationId xmlns:a16="http://schemas.microsoft.com/office/drawing/2014/main" id="{DF0E7D4B-AC33-4A8C-8204-4FE282F7F8F5}"/>
              </a:ext>
            </a:extLst>
          </p:cNvPr>
          <p:cNvSpPr>
            <a:spLocks noChangeAspect="1"/>
          </p:cNvSpPr>
          <p:nvPr userDrawn="1"/>
        </p:nvSpPr>
        <p:spPr>
          <a:xfrm>
            <a:off x="817094" y="405520"/>
            <a:ext cx="3605776" cy="3657538"/>
          </a:xfrm>
          <a:custGeom>
            <a:avLst/>
            <a:gdLst>
              <a:gd name="connsiteX0" fmla="*/ 898689 w 1652142"/>
              <a:gd name="connsiteY0" fmla="*/ 548008 h 1665940"/>
              <a:gd name="connsiteX1" fmla="*/ 529661 w 1652142"/>
              <a:gd name="connsiteY1" fmla="*/ 761066 h 1665940"/>
              <a:gd name="connsiteX2" fmla="*/ 742719 w 1652142"/>
              <a:gd name="connsiteY2" fmla="*/ 1130094 h 1665940"/>
              <a:gd name="connsiteX3" fmla="*/ 1111747 w 1652142"/>
              <a:gd name="connsiteY3" fmla="*/ 917036 h 1665940"/>
              <a:gd name="connsiteX4" fmla="*/ 898689 w 1652142"/>
              <a:gd name="connsiteY4" fmla="*/ 548008 h 1665940"/>
              <a:gd name="connsiteX5" fmla="*/ 952303 w 1652142"/>
              <a:gd name="connsiteY5" fmla="*/ 347916 h 1665940"/>
              <a:gd name="connsiteX6" fmla="*/ 1311839 w 1652142"/>
              <a:gd name="connsiteY6" fmla="*/ 970650 h 1665940"/>
              <a:gd name="connsiteX7" fmla="*/ 689105 w 1652142"/>
              <a:gd name="connsiteY7" fmla="*/ 1330186 h 1665940"/>
              <a:gd name="connsiteX8" fmla="*/ 329569 w 1652142"/>
              <a:gd name="connsiteY8" fmla="*/ 707451 h 1665940"/>
              <a:gd name="connsiteX9" fmla="*/ 952303 w 1652142"/>
              <a:gd name="connsiteY9" fmla="*/ 347916 h 1665940"/>
              <a:gd name="connsiteX10" fmla="*/ 971799 w 1652142"/>
              <a:gd name="connsiteY10" fmla="*/ 275155 h 1665940"/>
              <a:gd name="connsiteX11" fmla="*/ 256808 w 1652142"/>
              <a:gd name="connsiteY11" fmla="*/ 687955 h 1665940"/>
              <a:gd name="connsiteX12" fmla="*/ 669609 w 1652142"/>
              <a:gd name="connsiteY12" fmla="*/ 1402947 h 1665940"/>
              <a:gd name="connsiteX13" fmla="*/ 1384600 w 1652142"/>
              <a:gd name="connsiteY13" fmla="*/ 990146 h 1665940"/>
              <a:gd name="connsiteX14" fmla="*/ 971799 w 1652142"/>
              <a:gd name="connsiteY14" fmla="*/ 275155 h 1665940"/>
              <a:gd name="connsiteX15" fmla="*/ 1652142 w 1652142"/>
              <a:gd name="connsiteY15" fmla="*/ 394531 h 1665940"/>
              <a:gd name="connsiteX16" fmla="*/ 1649662 w 1652142"/>
              <a:gd name="connsiteY16" fmla="*/ 403784 h 1665940"/>
              <a:gd name="connsiteX17" fmla="*/ 1647140 w 1652142"/>
              <a:gd name="connsiteY17" fmla="*/ 399895 h 1665940"/>
              <a:gd name="connsiteX18" fmla="*/ 1652142 w 1652142"/>
              <a:gd name="connsiteY18" fmla="*/ 394531 h 1665940"/>
              <a:gd name="connsiteX19" fmla="*/ 1158157 w 1652142"/>
              <a:gd name="connsiteY19" fmla="*/ 65026 h 1665940"/>
              <a:gd name="connsiteX20" fmla="*/ 1154679 w 1652142"/>
              <a:gd name="connsiteY20" fmla="*/ 271718 h 1665940"/>
              <a:gd name="connsiteX21" fmla="*/ 1148331 w 1652142"/>
              <a:gd name="connsiteY21" fmla="*/ 270017 h 1665940"/>
              <a:gd name="connsiteX22" fmla="*/ 1286346 w 1652142"/>
              <a:gd name="connsiteY22" fmla="*/ 377149 h 1665940"/>
              <a:gd name="connsiteX23" fmla="*/ 1470353 w 1652142"/>
              <a:gd name="connsiteY23" fmla="*/ 331395 h 1665940"/>
              <a:gd name="connsiteX24" fmla="*/ 1588305 w 1652142"/>
              <a:gd name="connsiteY24" fmla="*/ 553229 h 1665940"/>
              <a:gd name="connsiteX25" fmla="*/ 1457194 w 1652142"/>
              <a:gd name="connsiteY25" fmla="*/ 671432 h 1665940"/>
              <a:gd name="connsiteX26" fmla="*/ 1478595 w 1652142"/>
              <a:gd name="connsiteY26" fmla="*/ 857704 h 1665940"/>
              <a:gd name="connsiteX27" fmla="*/ 1642362 w 1652142"/>
              <a:gd name="connsiteY27" fmla="*/ 948616 h 1665940"/>
              <a:gd name="connsiteX28" fmla="*/ 1577335 w 1652142"/>
              <a:gd name="connsiteY28" fmla="*/ 1191298 h 1665940"/>
              <a:gd name="connsiteX29" fmla="*/ 1378614 w 1652142"/>
              <a:gd name="connsiteY29" fmla="*/ 1187955 h 1665940"/>
              <a:gd name="connsiteX30" fmla="*/ 1288939 w 1652142"/>
              <a:gd name="connsiteY30" fmla="*/ 1301599 h 1665940"/>
              <a:gd name="connsiteX31" fmla="*/ 1354201 w 1652142"/>
              <a:gd name="connsiteY31" fmla="*/ 1471932 h 1665940"/>
              <a:gd name="connsiteX32" fmla="*/ 1148396 w 1652142"/>
              <a:gd name="connsiteY32" fmla="*/ 1616039 h 1665940"/>
              <a:gd name="connsiteX33" fmla="*/ 992294 w 1652142"/>
              <a:gd name="connsiteY33" fmla="*/ 1480516 h 1665940"/>
              <a:gd name="connsiteX34" fmla="*/ 823805 w 1652142"/>
              <a:gd name="connsiteY34" fmla="*/ 1495510 h 1665940"/>
              <a:gd name="connsiteX35" fmla="*/ 729193 w 1652142"/>
              <a:gd name="connsiteY35" fmla="*/ 1665940 h 1665940"/>
              <a:gd name="connsiteX36" fmla="*/ 486511 w 1652142"/>
              <a:gd name="connsiteY36" fmla="*/ 1600914 h 1665940"/>
              <a:gd name="connsiteX37" fmla="*/ 489790 w 1652142"/>
              <a:gd name="connsiteY37" fmla="*/ 1406012 h 1665940"/>
              <a:gd name="connsiteX38" fmla="*/ 352658 w 1652142"/>
              <a:gd name="connsiteY38" fmla="*/ 1298452 h 1665940"/>
              <a:gd name="connsiteX39" fmla="*/ 355803 w 1652142"/>
              <a:gd name="connsiteY39" fmla="*/ 1305197 h 1665940"/>
              <a:gd name="connsiteX40" fmla="*/ 152856 w 1652142"/>
              <a:gd name="connsiteY40" fmla="*/ 1344512 h 1665940"/>
              <a:gd name="connsiteX41" fmla="*/ 46675 w 1652142"/>
              <a:gd name="connsiteY41" fmla="*/ 1116809 h 1665940"/>
              <a:gd name="connsiteX42" fmla="*/ 183929 w 1652142"/>
              <a:gd name="connsiteY42" fmla="*/ 1005520 h 1665940"/>
              <a:gd name="connsiteX43" fmla="*/ 161615 w 1652142"/>
              <a:gd name="connsiteY43" fmla="*/ 838915 h 1665940"/>
              <a:gd name="connsiteX44" fmla="*/ 0 w 1652142"/>
              <a:gd name="connsiteY44" fmla="*/ 749197 h 1665940"/>
              <a:gd name="connsiteX45" fmla="*/ 65026 w 1652142"/>
              <a:gd name="connsiteY45" fmla="*/ 506515 h 1665940"/>
              <a:gd name="connsiteX46" fmla="*/ 250227 w 1652142"/>
              <a:gd name="connsiteY46" fmla="*/ 509630 h 1665940"/>
              <a:gd name="connsiteX47" fmla="*/ 340015 w 1652142"/>
              <a:gd name="connsiteY47" fmla="*/ 388679 h 1665940"/>
              <a:gd name="connsiteX48" fmla="*/ 277984 w 1652142"/>
              <a:gd name="connsiteY48" fmla="*/ 197357 h 1665940"/>
              <a:gd name="connsiteX49" fmla="*/ 491050 w 1652142"/>
              <a:gd name="connsiteY49" fmla="*/ 64219 h 1665940"/>
              <a:gd name="connsiteX50" fmla="*/ 639843 w 1652142"/>
              <a:gd name="connsiteY50" fmla="*/ 207726 h 1665940"/>
              <a:gd name="connsiteX51" fmla="*/ 638348 w 1652142"/>
              <a:gd name="connsiteY51" fmla="*/ 208660 h 1665940"/>
              <a:gd name="connsiteX52" fmla="*/ 821488 w 1652142"/>
              <a:gd name="connsiteY52" fmla="*/ 182440 h 1665940"/>
              <a:gd name="connsiteX53" fmla="*/ 815140 w 1652142"/>
              <a:gd name="connsiteY53" fmla="*/ 180739 h 1665940"/>
              <a:gd name="connsiteX54" fmla="*/ 915476 w 1652142"/>
              <a:gd name="connsiteY54" fmla="*/ 0 h 1665940"/>
              <a:gd name="connsiteX55" fmla="*/ 1158157 w 1652142"/>
              <a:gd name="connsiteY55" fmla="*/ 65026 h 1665940"/>
              <a:gd name="connsiteX0" fmla="*/ 898689 w 1652142"/>
              <a:gd name="connsiteY0" fmla="*/ 548008 h 1665940"/>
              <a:gd name="connsiteX1" fmla="*/ 529661 w 1652142"/>
              <a:gd name="connsiteY1" fmla="*/ 761066 h 1665940"/>
              <a:gd name="connsiteX2" fmla="*/ 742719 w 1652142"/>
              <a:gd name="connsiteY2" fmla="*/ 1130094 h 1665940"/>
              <a:gd name="connsiteX3" fmla="*/ 1111747 w 1652142"/>
              <a:gd name="connsiteY3" fmla="*/ 917036 h 1665940"/>
              <a:gd name="connsiteX4" fmla="*/ 898689 w 1652142"/>
              <a:gd name="connsiteY4" fmla="*/ 548008 h 1665940"/>
              <a:gd name="connsiteX5" fmla="*/ 952303 w 1652142"/>
              <a:gd name="connsiteY5" fmla="*/ 347916 h 1665940"/>
              <a:gd name="connsiteX6" fmla="*/ 1311839 w 1652142"/>
              <a:gd name="connsiteY6" fmla="*/ 970650 h 1665940"/>
              <a:gd name="connsiteX7" fmla="*/ 689105 w 1652142"/>
              <a:gd name="connsiteY7" fmla="*/ 1330186 h 1665940"/>
              <a:gd name="connsiteX8" fmla="*/ 329569 w 1652142"/>
              <a:gd name="connsiteY8" fmla="*/ 707451 h 1665940"/>
              <a:gd name="connsiteX9" fmla="*/ 952303 w 1652142"/>
              <a:gd name="connsiteY9" fmla="*/ 347916 h 1665940"/>
              <a:gd name="connsiteX10" fmla="*/ 971799 w 1652142"/>
              <a:gd name="connsiteY10" fmla="*/ 275155 h 1665940"/>
              <a:gd name="connsiteX11" fmla="*/ 256808 w 1652142"/>
              <a:gd name="connsiteY11" fmla="*/ 687955 h 1665940"/>
              <a:gd name="connsiteX12" fmla="*/ 669609 w 1652142"/>
              <a:gd name="connsiteY12" fmla="*/ 1402947 h 1665940"/>
              <a:gd name="connsiteX13" fmla="*/ 1384600 w 1652142"/>
              <a:gd name="connsiteY13" fmla="*/ 990146 h 1665940"/>
              <a:gd name="connsiteX14" fmla="*/ 971799 w 1652142"/>
              <a:gd name="connsiteY14" fmla="*/ 275155 h 1665940"/>
              <a:gd name="connsiteX15" fmla="*/ 1652142 w 1652142"/>
              <a:gd name="connsiteY15" fmla="*/ 394531 h 1665940"/>
              <a:gd name="connsiteX16" fmla="*/ 1649662 w 1652142"/>
              <a:gd name="connsiteY16" fmla="*/ 403784 h 1665940"/>
              <a:gd name="connsiteX17" fmla="*/ 1647140 w 1652142"/>
              <a:gd name="connsiteY17" fmla="*/ 399895 h 1665940"/>
              <a:gd name="connsiteX18" fmla="*/ 1652142 w 1652142"/>
              <a:gd name="connsiteY18" fmla="*/ 394531 h 1665940"/>
              <a:gd name="connsiteX19" fmla="*/ 1158157 w 1652142"/>
              <a:gd name="connsiteY19" fmla="*/ 65026 h 1665940"/>
              <a:gd name="connsiteX20" fmla="*/ 1154679 w 1652142"/>
              <a:gd name="connsiteY20" fmla="*/ 271718 h 1665940"/>
              <a:gd name="connsiteX21" fmla="*/ 1148331 w 1652142"/>
              <a:gd name="connsiteY21" fmla="*/ 270017 h 1665940"/>
              <a:gd name="connsiteX22" fmla="*/ 1286346 w 1652142"/>
              <a:gd name="connsiteY22" fmla="*/ 377149 h 1665940"/>
              <a:gd name="connsiteX23" fmla="*/ 1470353 w 1652142"/>
              <a:gd name="connsiteY23" fmla="*/ 331395 h 1665940"/>
              <a:gd name="connsiteX24" fmla="*/ 1588305 w 1652142"/>
              <a:gd name="connsiteY24" fmla="*/ 553229 h 1665940"/>
              <a:gd name="connsiteX25" fmla="*/ 1457194 w 1652142"/>
              <a:gd name="connsiteY25" fmla="*/ 671432 h 1665940"/>
              <a:gd name="connsiteX26" fmla="*/ 1478595 w 1652142"/>
              <a:gd name="connsiteY26" fmla="*/ 857704 h 1665940"/>
              <a:gd name="connsiteX27" fmla="*/ 1642362 w 1652142"/>
              <a:gd name="connsiteY27" fmla="*/ 948616 h 1665940"/>
              <a:gd name="connsiteX28" fmla="*/ 1577335 w 1652142"/>
              <a:gd name="connsiteY28" fmla="*/ 1191298 h 1665940"/>
              <a:gd name="connsiteX29" fmla="*/ 1378614 w 1652142"/>
              <a:gd name="connsiteY29" fmla="*/ 1187955 h 1665940"/>
              <a:gd name="connsiteX30" fmla="*/ 1288939 w 1652142"/>
              <a:gd name="connsiteY30" fmla="*/ 1301599 h 1665940"/>
              <a:gd name="connsiteX31" fmla="*/ 1354201 w 1652142"/>
              <a:gd name="connsiteY31" fmla="*/ 1471932 h 1665940"/>
              <a:gd name="connsiteX32" fmla="*/ 1148396 w 1652142"/>
              <a:gd name="connsiteY32" fmla="*/ 1616039 h 1665940"/>
              <a:gd name="connsiteX33" fmla="*/ 992294 w 1652142"/>
              <a:gd name="connsiteY33" fmla="*/ 1480516 h 1665940"/>
              <a:gd name="connsiteX34" fmla="*/ 823805 w 1652142"/>
              <a:gd name="connsiteY34" fmla="*/ 1495510 h 1665940"/>
              <a:gd name="connsiteX35" fmla="*/ 729193 w 1652142"/>
              <a:gd name="connsiteY35" fmla="*/ 1665940 h 1665940"/>
              <a:gd name="connsiteX36" fmla="*/ 486511 w 1652142"/>
              <a:gd name="connsiteY36" fmla="*/ 1600914 h 1665940"/>
              <a:gd name="connsiteX37" fmla="*/ 489790 w 1652142"/>
              <a:gd name="connsiteY37" fmla="*/ 1406012 h 1665940"/>
              <a:gd name="connsiteX38" fmla="*/ 352658 w 1652142"/>
              <a:gd name="connsiteY38" fmla="*/ 1298452 h 1665940"/>
              <a:gd name="connsiteX39" fmla="*/ 152856 w 1652142"/>
              <a:gd name="connsiteY39" fmla="*/ 1344512 h 1665940"/>
              <a:gd name="connsiteX40" fmla="*/ 46675 w 1652142"/>
              <a:gd name="connsiteY40" fmla="*/ 1116809 h 1665940"/>
              <a:gd name="connsiteX41" fmla="*/ 183929 w 1652142"/>
              <a:gd name="connsiteY41" fmla="*/ 1005520 h 1665940"/>
              <a:gd name="connsiteX42" fmla="*/ 161615 w 1652142"/>
              <a:gd name="connsiteY42" fmla="*/ 838915 h 1665940"/>
              <a:gd name="connsiteX43" fmla="*/ 0 w 1652142"/>
              <a:gd name="connsiteY43" fmla="*/ 749197 h 1665940"/>
              <a:gd name="connsiteX44" fmla="*/ 65026 w 1652142"/>
              <a:gd name="connsiteY44" fmla="*/ 506515 h 1665940"/>
              <a:gd name="connsiteX45" fmla="*/ 250227 w 1652142"/>
              <a:gd name="connsiteY45" fmla="*/ 509630 h 1665940"/>
              <a:gd name="connsiteX46" fmla="*/ 340015 w 1652142"/>
              <a:gd name="connsiteY46" fmla="*/ 388679 h 1665940"/>
              <a:gd name="connsiteX47" fmla="*/ 277984 w 1652142"/>
              <a:gd name="connsiteY47" fmla="*/ 197357 h 1665940"/>
              <a:gd name="connsiteX48" fmla="*/ 491050 w 1652142"/>
              <a:gd name="connsiteY48" fmla="*/ 64219 h 1665940"/>
              <a:gd name="connsiteX49" fmla="*/ 639843 w 1652142"/>
              <a:gd name="connsiteY49" fmla="*/ 207726 h 1665940"/>
              <a:gd name="connsiteX50" fmla="*/ 638348 w 1652142"/>
              <a:gd name="connsiteY50" fmla="*/ 208660 h 1665940"/>
              <a:gd name="connsiteX51" fmla="*/ 821488 w 1652142"/>
              <a:gd name="connsiteY51" fmla="*/ 182440 h 1665940"/>
              <a:gd name="connsiteX52" fmla="*/ 815140 w 1652142"/>
              <a:gd name="connsiteY52" fmla="*/ 180739 h 1665940"/>
              <a:gd name="connsiteX53" fmla="*/ 915476 w 1652142"/>
              <a:gd name="connsiteY53" fmla="*/ 0 h 1665940"/>
              <a:gd name="connsiteX54" fmla="*/ 1158157 w 1652142"/>
              <a:gd name="connsiteY54" fmla="*/ 65026 h 1665940"/>
              <a:gd name="connsiteX0" fmla="*/ 898689 w 1652142"/>
              <a:gd name="connsiteY0" fmla="*/ 548008 h 1665940"/>
              <a:gd name="connsiteX1" fmla="*/ 529661 w 1652142"/>
              <a:gd name="connsiteY1" fmla="*/ 761066 h 1665940"/>
              <a:gd name="connsiteX2" fmla="*/ 742719 w 1652142"/>
              <a:gd name="connsiteY2" fmla="*/ 1130094 h 1665940"/>
              <a:gd name="connsiteX3" fmla="*/ 1111747 w 1652142"/>
              <a:gd name="connsiteY3" fmla="*/ 917036 h 1665940"/>
              <a:gd name="connsiteX4" fmla="*/ 898689 w 1652142"/>
              <a:gd name="connsiteY4" fmla="*/ 548008 h 1665940"/>
              <a:gd name="connsiteX5" fmla="*/ 952303 w 1652142"/>
              <a:gd name="connsiteY5" fmla="*/ 347916 h 1665940"/>
              <a:gd name="connsiteX6" fmla="*/ 1311839 w 1652142"/>
              <a:gd name="connsiteY6" fmla="*/ 970650 h 1665940"/>
              <a:gd name="connsiteX7" fmla="*/ 689105 w 1652142"/>
              <a:gd name="connsiteY7" fmla="*/ 1330186 h 1665940"/>
              <a:gd name="connsiteX8" fmla="*/ 329569 w 1652142"/>
              <a:gd name="connsiteY8" fmla="*/ 707451 h 1665940"/>
              <a:gd name="connsiteX9" fmla="*/ 952303 w 1652142"/>
              <a:gd name="connsiteY9" fmla="*/ 347916 h 1665940"/>
              <a:gd name="connsiteX10" fmla="*/ 971799 w 1652142"/>
              <a:gd name="connsiteY10" fmla="*/ 275155 h 1665940"/>
              <a:gd name="connsiteX11" fmla="*/ 256808 w 1652142"/>
              <a:gd name="connsiteY11" fmla="*/ 687955 h 1665940"/>
              <a:gd name="connsiteX12" fmla="*/ 669609 w 1652142"/>
              <a:gd name="connsiteY12" fmla="*/ 1402947 h 1665940"/>
              <a:gd name="connsiteX13" fmla="*/ 1384600 w 1652142"/>
              <a:gd name="connsiteY13" fmla="*/ 990146 h 1665940"/>
              <a:gd name="connsiteX14" fmla="*/ 971799 w 1652142"/>
              <a:gd name="connsiteY14" fmla="*/ 275155 h 1665940"/>
              <a:gd name="connsiteX15" fmla="*/ 1652142 w 1652142"/>
              <a:gd name="connsiteY15" fmla="*/ 394531 h 1665940"/>
              <a:gd name="connsiteX16" fmla="*/ 1649662 w 1652142"/>
              <a:gd name="connsiteY16" fmla="*/ 403784 h 1665940"/>
              <a:gd name="connsiteX17" fmla="*/ 1647140 w 1652142"/>
              <a:gd name="connsiteY17" fmla="*/ 399895 h 1665940"/>
              <a:gd name="connsiteX18" fmla="*/ 1652142 w 1652142"/>
              <a:gd name="connsiteY18" fmla="*/ 394531 h 1665940"/>
              <a:gd name="connsiteX19" fmla="*/ 1158157 w 1652142"/>
              <a:gd name="connsiteY19" fmla="*/ 65026 h 1665940"/>
              <a:gd name="connsiteX20" fmla="*/ 1154679 w 1652142"/>
              <a:gd name="connsiteY20" fmla="*/ 271718 h 1665940"/>
              <a:gd name="connsiteX21" fmla="*/ 1148331 w 1652142"/>
              <a:gd name="connsiteY21" fmla="*/ 270017 h 1665940"/>
              <a:gd name="connsiteX22" fmla="*/ 1286346 w 1652142"/>
              <a:gd name="connsiteY22" fmla="*/ 377149 h 1665940"/>
              <a:gd name="connsiteX23" fmla="*/ 1470353 w 1652142"/>
              <a:gd name="connsiteY23" fmla="*/ 331395 h 1665940"/>
              <a:gd name="connsiteX24" fmla="*/ 1588305 w 1652142"/>
              <a:gd name="connsiteY24" fmla="*/ 553229 h 1665940"/>
              <a:gd name="connsiteX25" fmla="*/ 1457194 w 1652142"/>
              <a:gd name="connsiteY25" fmla="*/ 671432 h 1665940"/>
              <a:gd name="connsiteX26" fmla="*/ 1478595 w 1652142"/>
              <a:gd name="connsiteY26" fmla="*/ 857704 h 1665940"/>
              <a:gd name="connsiteX27" fmla="*/ 1642362 w 1652142"/>
              <a:gd name="connsiteY27" fmla="*/ 948616 h 1665940"/>
              <a:gd name="connsiteX28" fmla="*/ 1577335 w 1652142"/>
              <a:gd name="connsiteY28" fmla="*/ 1191298 h 1665940"/>
              <a:gd name="connsiteX29" fmla="*/ 1378614 w 1652142"/>
              <a:gd name="connsiteY29" fmla="*/ 1187955 h 1665940"/>
              <a:gd name="connsiteX30" fmla="*/ 1288939 w 1652142"/>
              <a:gd name="connsiteY30" fmla="*/ 1301599 h 1665940"/>
              <a:gd name="connsiteX31" fmla="*/ 1354201 w 1652142"/>
              <a:gd name="connsiteY31" fmla="*/ 1471932 h 1665940"/>
              <a:gd name="connsiteX32" fmla="*/ 1148396 w 1652142"/>
              <a:gd name="connsiteY32" fmla="*/ 1616039 h 1665940"/>
              <a:gd name="connsiteX33" fmla="*/ 992294 w 1652142"/>
              <a:gd name="connsiteY33" fmla="*/ 1480516 h 1665940"/>
              <a:gd name="connsiteX34" fmla="*/ 823805 w 1652142"/>
              <a:gd name="connsiteY34" fmla="*/ 1495510 h 1665940"/>
              <a:gd name="connsiteX35" fmla="*/ 729193 w 1652142"/>
              <a:gd name="connsiteY35" fmla="*/ 1665940 h 1665940"/>
              <a:gd name="connsiteX36" fmla="*/ 486511 w 1652142"/>
              <a:gd name="connsiteY36" fmla="*/ 1600914 h 1665940"/>
              <a:gd name="connsiteX37" fmla="*/ 489790 w 1652142"/>
              <a:gd name="connsiteY37" fmla="*/ 1406012 h 1665940"/>
              <a:gd name="connsiteX38" fmla="*/ 352658 w 1652142"/>
              <a:gd name="connsiteY38" fmla="*/ 1298452 h 1665940"/>
              <a:gd name="connsiteX39" fmla="*/ 152856 w 1652142"/>
              <a:gd name="connsiteY39" fmla="*/ 1344512 h 1665940"/>
              <a:gd name="connsiteX40" fmla="*/ 46675 w 1652142"/>
              <a:gd name="connsiteY40" fmla="*/ 1116809 h 1665940"/>
              <a:gd name="connsiteX41" fmla="*/ 183929 w 1652142"/>
              <a:gd name="connsiteY41" fmla="*/ 1005520 h 1665940"/>
              <a:gd name="connsiteX42" fmla="*/ 161615 w 1652142"/>
              <a:gd name="connsiteY42" fmla="*/ 838915 h 1665940"/>
              <a:gd name="connsiteX43" fmla="*/ 0 w 1652142"/>
              <a:gd name="connsiteY43" fmla="*/ 749197 h 1665940"/>
              <a:gd name="connsiteX44" fmla="*/ 65026 w 1652142"/>
              <a:gd name="connsiteY44" fmla="*/ 506515 h 1665940"/>
              <a:gd name="connsiteX45" fmla="*/ 250227 w 1652142"/>
              <a:gd name="connsiteY45" fmla="*/ 509630 h 1665940"/>
              <a:gd name="connsiteX46" fmla="*/ 340015 w 1652142"/>
              <a:gd name="connsiteY46" fmla="*/ 388679 h 1665940"/>
              <a:gd name="connsiteX47" fmla="*/ 277984 w 1652142"/>
              <a:gd name="connsiteY47" fmla="*/ 197357 h 1665940"/>
              <a:gd name="connsiteX48" fmla="*/ 491050 w 1652142"/>
              <a:gd name="connsiteY48" fmla="*/ 64219 h 1665940"/>
              <a:gd name="connsiteX49" fmla="*/ 639843 w 1652142"/>
              <a:gd name="connsiteY49" fmla="*/ 207726 h 1665940"/>
              <a:gd name="connsiteX50" fmla="*/ 638348 w 1652142"/>
              <a:gd name="connsiteY50" fmla="*/ 208660 h 1665940"/>
              <a:gd name="connsiteX51" fmla="*/ 821488 w 1652142"/>
              <a:gd name="connsiteY51" fmla="*/ 182440 h 1665940"/>
              <a:gd name="connsiteX52" fmla="*/ 915476 w 1652142"/>
              <a:gd name="connsiteY52" fmla="*/ 0 h 1665940"/>
              <a:gd name="connsiteX53" fmla="*/ 1158157 w 1652142"/>
              <a:gd name="connsiteY53" fmla="*/ 65026 h 1665940"/>
              <a:gd name="connsiteX0" fmla="*/ 898689 w 1652142"/>
              <a:gd name="connsiteY0" fmla="*/ 548008 h 1665940"/>
              <a:gd name="connsiteX1" fmla="*/ 529661 w 1652142"/>
              <a:gd name="connsiteY1" fmla="*/ 761066 h 1665940"/>
              <a:gd name="connsiteX2" fmla="*/ 742719 w 1652142"/>
              <a:gd name="connsiteY2" fmla="*/ 1130094 h 1665940"/>
              <a:gd name="connsiteX3" fmla="*/ 1111747 w 1652142"/>
              <a:gd name="connsiteY3" fmla="*/ 917036 h 1665940"/>
              <a:gd name="connsiteX4" fmla="*/ 898689 w 1652142"/>
              <a:gd name="connsiteY4" fmla="*/ 548008 h 1665940"/>
              <a:gd name="connsiteX5" fmla="*/ 952303 w 1652142"/>
              <a:gd name="connsiteY5" fmla="*/ 347916 h 1665940"/>
              <a:gd name="connsiteX6" fmla="*/ 1311839 w 1652142"/>
              <a:gd name="connsiteY6" fmla="*/ 970650 h 1665940"/>
              <a:gd name="connsiteX7" fmla="*/ 689105 w 1652142"/>
              <a:gd name="connsiteY7" fmla="*/ 1330186 h 1665940"/>
              <a:gd name="connsiteX8" fmla="*/ 329569 w 1652142"/>
              <a:gd name="connsiteY8" fmla="*/ 707451 h 1665940"/>
              <a:gd name="connsiteX9" fmla="*/ 952303 w 1652142"/>
              <a:gd name="connsiteY9" fmla="*/ 347916 h 1665940"/>
              <a:gd name="connsiteX10" fmla="*/ 971799 w 1652142"/>
              <a:gd name="connsiteY10" fmla="*/ 275155 h 1665940"/>
              <a:gd name="connsiteX11" fmla="*/ 256808 w 1652142"/>
              <a:gd name="connsiteY11" fmla="*/ 687955 h 1665940"/>
              <a:gd name="connsiteX12" fmla="*/ 669609 w 1652142"/>
              <a:gd name="connsiteY12" fmla="*/ 1402947 h 1665940"/>
              <a:gd name="connsiteX13" fmla="*/ 1384600 w 1652142"/>
              <a:gd name="connsiteY13" fmla="*/ 990146 h 1665940"/>
              <a:gd name="connsiteX14" fmla="*/ 971799 w 1652142"/>
              <a:gd name="connsiteY14" fmla="*/ 275155 h 1665940"/>
              <a:gd name="connsiteX15" fmla="*/ 1652142 w 1652142"/>
              <a:gd name="connsiteY15" fmla="*/ 394531 h 1665940"/>
              <a:gd name="connsiteX16" fmla="*/ 1649662 w 1652142"/>
              <a:gd name="connsiteY16" fmla="*/ 403784 h 1665940"/>
              <a:gd name="connsiteX17" fmla="*/ 1647140 w 1652142"/>
              <a:gd name="connsiteY17" fmla="*/ 399895 h 1665940"/>
              <a:gd name="connsiteX18" fmla="*/ 1652142 w 1652142"/>
              <a:gd name="connsiteY18" fmla="*/ 394531 h 1665940"/>
              <a:gd name="connsiteX19" fmla="*/ 1158157 w 1652142"/>
              <a:gd name="connsiteY19" fmla="*/ 65026 h 1665940"/>
              <a:gd name="connsiteX20" fmla="*/ 1154679 w 1652142"/>
              <a:gd name="connsiteY20" fmla="*/ 271718 h 1665940"/>
              <a:gd name="connsiteX21" fmla="*/ 1148331 w 1652142"/>
              <a:gd name="connsiteY21" fmla="*/ 270017 h 1665940"/>
              <a:gd name="connsiteX22" fmla="*/ 1286346 w 1652142"/>
              <a:gd name="connsiteY22" fmla="*/ 377149 h 1665940"/>
              <a:gd name="connsiteX23" fmla="*/ 1470353 w 1652142"/>
              <a:gd name="connsiteY23" fmla="*/ 331395 h 1665940"/>
              <a:gd name="connsiteX24" fmla="*/ 1588305 w 1652142"/>
              <a:gd name="connsiteY24" fmla="*/ 553229 h 1665940"/>
              <a:gd name="connsiteX25" fmla="*/ 1457194 w 1652142"/>
              <a:gd name="connsiteY25" fmla="*/ 671432 h 1665940"/>
              <a:gd name="connsiteX26" fmla="*/ 1478595 w 1652142"/>
              <a:gd name="connsiteY26" fmla="*/ 857704 h 1665940"/>
              <a:gd name="connsiteX27" fmla="*/ 1642362 w 1652142"/>
              <a:gd name="connsiteY27" fmla="*/ 948616 h 1665940"/>
              <a:gd name="connsiteX28" fmla="*/ 1577335 w 1652142"/>
              <a:gd name="connsiteY28" fmla="*/ 1191298 h 1665940"/>
              <a:gd name="connsiteX29" fmla="*/ 1378614 w 1652142"/>
              <a:gd name="connsiteY29" fmla="*/ 1187955 h 1665940"/>
              <a:gd name="connsiteX30" fmla="*/ 1288939 w 1652142"/>
              <a:gd name="connsiteY30" fmla="*/ 1301599 h 1665940"/>
              <a:gd name="connsiteX31" fmla="*/ 1354201 w 1652142"/>
              <a:gd name="connsiteY31" fmla="*/ 1471932 h 1665940"/>
              <a:gd name="connsiteX32" fmla="*/ 1148396 w 1652142"/>
              <a:gd name="connsiteY32" fmla="*/ 1616039 h 1665940"/>
              <a:gd name="connsiteX33" fmla="*/ 992294 w 1652142"/>
              <a:gd name="connsiteY33" fmla="*/ 1480516 h 1665940"/>
              <a:gd name="connsiteX34" fmla="*/ 823805 w 1652142"/>
              <a:gd name="connsiteY34" fmla="*/ 1495510 h 1665940"/>
              <a:gd name="connsiteX35" fmla="*/ 729193 w 1652142"/>
              <a:gd name="connsiteY35" fmla="*/ 1665940 h 1665940"/>
              <a:gd name="connsiteX36" fmla="*/ 486511 w 1652142"/>
              <a:gd name="connsiteY36" fmla="*/ 1600914 h 1665940"/>
              <a:gd name="connsiteX37" fmla="*/ 489790 w 1652142"/>
              <a:gd name="connsiteY37" fmla="*/ 1406012 h 1665940"/>
              <a:gd name="connsiteX38" fmla="*/ 352658 w 1652142"/>
              <a:gd name="connsiteY38" fmla="*/ 1298452 h 1665940"/>
              <a:gd name="connsiteX39" fmla="*/ 152856 w 1652142"/>
              <a:gd name="connsiteY39" fmla="*/ 1344512 h 1665940"/>
              <a:gd name="connsiteX40" fmla="*/ 46675 w 1652142"/>
              <a:gd name="connsiteY40" fmla="*/ 1116809 h 1665940"/>
              <a:gd name="connsiteX41" fmla="*/ 183929 w 1652142"/>
              <a:gd name="connsiteY41" fmla="*/ 1005520 h 1665940"/>
              <a:gd name="connsiteX42" fmla="*/ 161615 w 1652142"/>
              <a:gd name="connsiteY42" fmla="*/ 838915 h 1665940"/>
              <a:gd name="connsiteX43" fmla="*/ 0 w 1652142"/>
              <a:gd name="connsiteY43" fmla="*/ 749197 h 1665940"/>
              <a:gd name="connsiteX44" fmla="*/ 65026 w 1652142"/>
              <a:gd name="connsiteY44" fmla="*/ 506515 h 1665940"/>
              <a:gd name="connsiteX45" fmla="*/ 250227 w 1652142"/>
              <a:gd name="connsiteY45" fmla="*/ 509630 h 1665940"/>
              <a:gd name="connsiteX46" fmla="*/ 340015 w 1652142"/>
              <a:gd name="connsiteY46" fmla="*/ 388679 h 1665940"/>
              <a:gd name="connsiteX47" fmla="*/ 277984 w 1652142"/>
              <a:gd name="connsiteY47" fmla="*/ 197357 h 1665940"/>
              <a:gd name="connsiteX48" fmla="*/ 491050 w 1652142"/>
              <a:gd name="connsiteY48" fmla="*/ 64219 h 1665940"/>
              <a:gd name="connsiteX49" fmla="*/ 639843 w 1652142"/>
              <a:gd name="connsiteY49" fmla="*/ 207726 h 1665940"/>
              <a:gd name="connsiteX50" fmla="*/ 821488 w 1652142"/>
              <a:gd name="connsiteY50" fmla="*/ 182440 h 1665940"/>
              <a:gd name="connsiteX51" fmla="*/ 915476 w 1652142"/>
              <a:gd name="connsiteY51" fmla="*/ 0 h 1665940"/>
              <a:gd name="connsiteX52" fmla="*/ 1158157 w 1652142"/>
              <a:gd name="connsiteY52" fmla="*/ 65026 h 1665940"/>
              <a:gd name="connsiteX0" fmla="*/ 898689 w 1652142"/>
              <a:gd name="connsiteY0" fmla="*/ 548008 h 1665940"/>
              <a:gd name="connsiteX1" fmla="*/ 529661 w 1652142"/>
              <a:gd name="connsiteY1" fmla="*/ 761066 h 1665940"/>
              <a:gd name="connsiteX2" fmla="*/ 742719 w 1652142"/>
              <a:gd name="connsiteY2" fmla="*/ 1130094 h 1665940"/>
              <a:gd name="connsiteX3" fmla="*/ 1111747 w 1652142"/>
              <a:gd name="connsiteY3" fmla="*/ 917036 h 1665940"/>
              <a:gd name="connsiteX4" fmla="*/ 898689 w 1652142"/>
              <a:gd name="connsiteY4" fmla="*/ 548008 h 1665940"/>
              <a:gd name="connsiteX5" fmla="*/ 952303 w 1652142"/>
              <a:gd name="connsiteY5" fmla="*/ 347916 h 1665940"/>
              <a:gd name="connsiteX6" fmla="*/ 1311839 w 1652142"/>
              <a:gd name="connsiteY6" fmla="*/ 970650 h 1665940"/>
              <a:gd name="connsiteX7" fmla="*/ 689105 w 1652142"/>
              <a:gd name="connsiteY7" fmla="*/ 1330186 h 1665940"/>
              <a:gd name="connsiteX8" fmla="*/ 329569 w 1652142"/>
              <a:gd name="connsiteY8" fmla="*/ 707451 h 1665940"/>
              <a:gd name="connsiteX9" fmla="*/ 952303 w 1652142"/>
              <a:gd name="connsiteY9" fmla="*/ 347916 h 1665940"/>
              <a:gd name="connsiteX10" fmla="*/ 971799 w 1652142"/>
              <a:gd name="connsiteY10" fmla="*/ 275155 h 1665940"/>
              <a:gd name="connsiteX11" fmla="*/ 256808 w 1652142"/>
              <a:gd name="connsiteY11" fmla="*/ 687955 h 1665940"/>
              <a:gd name="connsiteX12" fmla="*/ 669609 w 1652142"/>
              <a:gd name="connsiteY12" fmla="*/ 1402947 h 1665940"/>
              <a:gd name="connsiteX13" fmla="*/ 1384600 w 1652142"/>
              <a:gd name="connsiteY13" fmla="*/ 990146 h 1665940"/>
              <a:gd name="connsiteX14" fmla="*/ 971799 w 1652142"/>
              <a:gd name="connsiteY14" fmla="*/ 275155 h 1665940"/>
              <a:gd name="connsiteX15" fmla="*/ 1652142 w 1652142"/>
              <a:gd name="connsiteY15" fmla="*/ 394531 h 1665940"/>
              <a:gd name="connsiteX16" fmla="*/ 1649662 w 1652142"/>
              <a:gd name="connsiteY16" fmla="*/ 403784 h 1665940"/>
              <a:gd name="connsiteX17" fmla="*/ 1647140 w 1652142"/>
              <a:gd name="connsiteY17" fmla="*/ 399895 h 1665940"/>
              <a:gd name="connsiteX18" fmla="*/ 1652142 w 1652142"/>
              <a:gd name="connsiteY18" fmla="*/ 394531 h 1665940"/>
              <a:gd name="connsiteX19" fmla="*/ 1158157 w 1652142"/>
              <a:gd name="connsiteY19" fmla="*/ 65026 h 1665940"/>
              <a:gd name="connsiteX20" fmla="*/ 1154679 w 1652142"/>
              <a:gd name="connsiteY20" fmla="*/ 271718 h 1665940"/>
              <a:gd name="connsiteX21" fmla="*/ 1286346 w 1652142"/>
              <a:gd name="connsiteY21" fmla="*/ 377149 h 1665940"/>
              <a:gd name="connsiteX22" fmla="*/ 1470353 w 1652142"/>
              <a:gd name="connsiteY22" fmla="*/ 331395 h 1665940"/>
              <a:gd name="connsiteX23" fmla="*/ 1588305 w 1652142"/>
              <a:gd name="connsiteY23" fmla="*/ 553229 h 1665940"/>
              <a:gd name="connsiteX24" fmla="*/ 1457194 w 1652142"/>
              <a:gd name="connsiteY24" fmla="*/ 671432 h 1665940"/>
              <a:gd name="connsiteX25" fmla="*/ 1478595 w 1652142"/>
              <a:gd name="connsiteY25" fmla="*/ 857704 h 1665940"/>
              <a:gd name="connsiteX26" fmla="*/ 1642362 w 1652142"/>
              <a:gd name="connsiteY26" fmla="*/ 948616 h 1665940"/>
              <a:gd name="connsiteX27" fmla="*/ 1577335 w 1652142"/>
              <a:gd name="connsiteY27" fmla="*/ 1191298 h 1665940"/>
              <a:gd name="connsiteX28" fmla="*/ 1378614 w 1652142"/>
              <a:gd name="connsiteY28" fmla="*/ 1187955 h 1665940"/>
              <a:gd name="connsiteX29" fmla="*/ 1288939 w 1652142"/>
              <a:gd name="connsiteY29" fmla="*/ 1301599 h 1665940"/>
              <a:gd name="connsiteX30" fmla="*/ 1354201 w 1652142"/>
              <a:gd name="connsiteY30" fmla="*/ 1471932 h 1665940"/>
              <a:gd name="connsiteX31" fmla="*/ 1148396 w 1652142"/>
              <a:gd name="connsiteY31" fmla="*/ 1616039 h 1665940"/>
              <a:gd name="connsiteX32" fmla="*/ 992294 w 1652142"/>
              <a:gd name="connsiteY32" fmla="*/ 1480516 h 1665940"/>
              <a:gd name="connsiteX33" fmla="*/ 823805 w 1652142"/>
              <a:gd name="connsiteY33" fmla="*/ 1495510 h 1665940"/>
              <a:gd name="connsiteX34" fmla="*/ 729193 w 1652142"/>
              <a:gd name="connsiteY34" fmla="*/ 1665940 h 1665940"/>
              <a:gd name="connsiteX35" fmla="*/ 486511 w 1652142"/>
              <a:gd name="connsiteY35" fmla="*/ 1600914 h 1665940"/>
              <a:gd name="connsiteX36" fmla="*/ 489790 w 1652142"/>
              <a:gd name="connsiteY36" fmla="*/ 1406012 h 1665940"/>
              <a:gd name="connsiteX37" fmla="*/ 352658 w 1652142"/>
              <a:gd name="connsiteY37" fmla="*/ 1298452 h 1665940"/>
              <a:gd name="connsiteX38" fmla="*/ 152856 w 1652142"/>
              <a:gd name="connsiteY38" fmla="*/ 1344512 h 1665940"/>
              <a:gd name="connsiteX39" fmla="*/ 46675 w 1652142"/>
              <a:gd name="connsiteY39" fmla="*/ 1116809 h 1665940"/>
              <a:gd name="connsiteX40" fmla="*/ 183929 w 1652142"/>
              <a:gd name="connsiteY40" fmla="*/ 1005520 h 1665940"/>
              <a:gd name="connsiteX41" fmla="*/ 161615 w 1652142"/>
              <a:gd name="connsiteY41" fmla="*/ 838915 h 1665940"/>
              <a:gd name="connsiteX42" fmla="*/ 0 w 1652142"/>
              <a:gd name="connsiteY42" fmla="*/ 749197 h 1665940"/>
              <a:gd name="connsiteX43" fmla="*/ 65026 w 1652142"/>
              <a:gd name="connsiteY43" fmla="*/ 506515 h 1665940"/>
              <a:gd name="connsiteX44" fmla="*/ 250227 w 1652142"/>
              <a:gd name="connsiteY44" fmla="*/ 509630 h 1665940"/>
              <a:gd name="connsiteX45" fmla="*/ 340015 w 1652142"/>
              <a:gd name="connsiteY45" fmla="*/ 388679 h 1665940"/>
              <a:gd name="connsiteX46" fmla="*/ 277984 w 1652142"/>
              <a:gd name="connsiteY46" fmla="*/ 197357 h 1665940"/>
              <a:gd name="connsiteX47" fmla="*/ 491050 w 1652142"/>
              <a:gd name="connsiteY47" fmla="*/ 64219 h 1665940"/>
              <a:gd name="connsiteX48" fmla="*/ 639843 w 1652142"/>
              <a:gd name="connsiteY48" fmla="*/ 207726 h 1665940"/>
              <a:gd name="connsiteX49" fmla="*/ 821488 w 1652142"/>
              <a:gd name="connsiteY49" fmla="*/ 182440 h 1665940"/>
              <a:gd name="connsiteX50" fmla="*/ 915476 w 1652142"/>
              <a:gd name="connsiteY50" fmla="*/ 0 h 1665940"/>
              <a:gd name="connsiteX51" fmla="*/ 1158157 w 1652142"/>
              <a:gd name="connsiteY51" fmla="*/ 65026 h 1665940"/>
              <a:gd name="connsiteX0" fmla="*/ 898689 w 1649662"/>
              <a:gd name="connsiteY0" fmla="*/ 548008 h 1665940"/>
              <a:gd name="connsiteX1" fmla="*/ 529661 w 1649662"/>
              <a:gd name="connsiteY1" fmla="*/ 761066 h 1665940"/>
              <a:gd name="connsiteX2" fmla="*/ 742719 w 1649662"/>
              <a:gd name="connsiteY2" fmla="*/ 1130094 h 1665940"/>
              <a:gd name="connsiteX3" fmla="*/ 1111747 w 1649662"/>
              <a:gd name="connsiteY3" fmla="*/ 917036 h 1665940"/>
              <a:gd name="connsiteX4" fmla="*/ 898689 w 1649662"/>
              <a:gd name="connsiteY4" fmla="*/ 548008 h 1665940"/>
              <a:gd name="connsiteX5" fmla="*/ 952303 w 1649662"/>
              <a:gd name="connsiteY5" fmla="*/ 347916 h 1665940"/>
              <a:gd name="connsiteX6" fmla="*/ 1311839 w 1649662"/>
              <a:gd name="connsiteY6" fmla="*/ 970650 h 1665940"/>
              <a:gd name="connsiteX7" fmla="*/ 689105 w 1649662"/>
              <a:gd name="connsiteY7" fmla="*/ 1330186 h 1665940"/>
              <a:gd name="connsiteX8" fmla="*/ 329569 w 1649662"/>
              <a:gd name="connsiteY8" fmla="*/ 707451 h 1665940"/>
              <a:gd name="connsiteX9" fmla="*/ 952303 w 1649662"/>
              <a:gd name="connsiteY9" fmla="*/ 347916 h 1665940"/>
              <a:gd name="connsiteX10" fmla="*/ 971799 w 1649662"/>
              <a:gd name="connsiteY10" fmla="*/ 275155 h 1665940"/>
              <a:gd name="connsiteX11" fmla="*/ 256808 w 1649662"/>
              <a:gd name="connsiteY11" fmla="*/ 687955 h 1665940"/>
              <a:gd name="connsiteX12" fmla="*/ 669609 w 1649662"/>
              <a:gd name="connsiteY12" fmla="*/ 1402947 h 1665940"/>
              <a:gd name="connsiteX13" fmla="*/ 1384600 w 1649662"/>
              <a:gd name="connsiteY13" fmla="*/ 990146 h 1665940"/>
              <a:gd name="connsiteX14" fmla="*/ 971799 w 1649662"/>
              <a:gd name="connsiteY14" fmla="*/ 275155 h 1665940"/>
              <a:gd name="connsiteX15" fmla="*/ 1647140 w 1649662"/>
              <a:gd name="connsiteY15" fmla="*/ 399895 h 1665940"/>
              <a:gd name="connsiteX16" fmla="*/ 1649662 w 1649662"/>
              <a:gd name="connsiteY16" fmla="*/ 403784 h 1665940"/>
              <a:gd name="connsiteX17" fmla="*/ 1647140 w 1649662"/>
              <a:gd name="connsiteY17" fmla="*/ 399895 h 1665940"/>
              <a:gd name="connsiteX18" fmla="*/ 1158157 w 1649662"/>
              <a:gd name="connsiteY18" fmla="*/ 65026 h 1665940"/>
              <a:gd name="connsiteX19" fmla="*/ 1154679 w 1649662"/>
              <a:gd name="connsiteY19" fmla="*/ 271718 h 1665940"/>
              <a:gd name="connsiteX20" fmla="*/ 1286346 w 1649662"/>
              <a:gd name="connsiteY20" fmla="*/ 377149 h 1665940"/>
              <a:gd name="connsiteX21" fmla="*/ 1470353 w 1649662"/>
              <a:gd name="connsiteY21" fmla="*/ 331395 h 1665940"/>
              <a:gd name="connsiteX22" fmla="*/ 1588305 w 1649662"/>
              <a:gd name="connsiteY22" fmla="*/ 553229 h 1665940"/>
              <a:gd name="connsiteX23" fmla="*/ 1457194 w 1649662"/>
              <a:gd name="connsiteY23" fmla="*/ 671432 h 1665940"/>
              <a:gd name="connsiteX24" fmla="*/ 1478595 w 1649662"/>
              <a:gd name="connsiteY24" fmla="*/ 857704 h 1665940"/>
              <a:gd name="connsiteX25" fmla="*/ 1642362 w 1649662"/>
              <a:gd name="connsiteY25" fmla="*/ 948616 h 1665940"/>
              <a:gd name="connsiteX26" fmla="*/ 1577335 w 1649662"/>
              <a:gd name="connsiteY26" fmla="*/ 1191298 h 1665940"/>
              <a:gd name="connsiteX27" fmla="*/ 1378614 w 1649662"/>
              <a:gd name="connsiteY27" fmla="*/ 1187955 h 1665940"/>
              <a:gd name="connsiteX28" fmla="*/ 1288939 w 1649662"/>
              <a:gd name="connsiteY28" fmla="*/ 1301599 h 1665940"/>
              <a:gd name="connsiteX29" fmla="*/ 1354201 w 1649662"/>
              <a:gd name="connsiteY29" fmla="*/ 1471932 h 1665940"/>
              <a:gd name="connsiteX30" fmla="*/ 1148396 w 1649662"/>
              <a:gd name="connsiteY30" fmla="*/ 1616039 h 1665940"/>
              <a:gd name="connsiteX31" fmla="*/ 992294 w 1649662"/>
              <a:gd name="connsiteY31" fmla="*/ 1480516 h 1665940"/>
              <a:gd name="connsiteX32" fmla="*/ 823805 w 1649662"/>
              <a:gd name="connsiteY32" fmla="*/ 1495510 h 1665940"/>
              <a:gd name="connsiteX33" fmla="*/ 729193 w 1649662"/>
              <a:gd name="connsiteY33" fmla="*/ 1665940 h 1665940"/>
              <a:gd name="connsiteX34" fmla="*/ 486511 w 1649662"/>
              <a:gd name="connsiteY34" fmla="*/ 1600914 h 1665940"/>
              <a:gd name="connsiteX35" fmla="*/ 489790 w 1649662"/>
              <a:gd name="connsiteY35" fmla="*/ 1406012 h 1665940"/>
              <a:gd name="connsiteX36" fmla="*/ 352658 w 1649662"/>
              <a:gd name="connsiteY36" fmla="*/ 1298452 h 1665940"/>
              <a:gd name="connsiteX37" fmla="*/ 152856 w 1649662"/>
              <a:gd name="connsiteY37" fmla="*/ 1344512 h 1665940"/>
              <a:gd name="connsiteX38" fmla="*/ 46675 w 1649662"/>
              <a:gd name="connsiteY38" fmla="*/ 1116809 h 1665940"/>
              <a:gd name="connsiteX39" fmla="*/ 183929 w 1649662"/>
              <a:gd name="connsiteY39" fmla="*/ 1005520 h 1665940"/>
              <a:gd name="connsiteX40" fmla="*/ 161615 w 1649662"/>
              <a:gd name="connsiteY40" fmla="*/ 838915 h 1665940"/>
              <a:gd name="connsiteX41" fmla="*/ 0 w 1649662"/>
              <a:gd name="connsiteY41" fmla="*/ 749197 h 1665940"/>
              <a:gd name="connsiteX42" fmla="*/ 65026 w 1649662"/>
              <a:gd name="connsiteY42" fmla="*/ 506515 h 1665940"/>
              <a:gd name="connsiteX43" fmla="*/ 250227 w 1649662"/>
              <a:gd name="connsiteY43" fmla="*/ 509630 h 1665940"/>
              <a:gd name="connsiteX44" fmla="*/ 340015 w 1649662"/>
              <a:gd name="connsiteY44" fmla="*/ 388679 h 1665940"/>
              <a:gd name="connsiteX45" fmla="*/ 277984 w 1649662"/>
              <a:gd name="connsiteY45" fmla="*/ 197357 h 1665940"/>
              <a:gd name="connsiteX46" fmla="*/ 491050 w 1649662"/>
              <a:gd name="connsiteY46" fmla="*/ 64219 h 1665940"/>
              <a:gd name="connsiteX47" fmla="*/ 639843 w 1649662"/>
              <a:gd name="connsiteY47" fmla="*/ 207726 h 1665940"/>
              <a:gd name="connsiteX48" fmla="*/ 821488 w 1649662"/>
              <a:gd name="connsiteY48" fmla="*/ 182440 h 1665940"/>
              <a:gd name="connsiteX49" fmla="*/ 915476 w 1649662"/>
              <a:gd name="connsiteY49" fmla="*/ 0 h 1665940"/>
              <a:gd name="connsiteX50" fmla="*/ 1158157 w 1649662"/>
              <a:gd name="connsiteY50" fmla="*/ 65026 h 1665940"/>
              <a:gd name="connsiteX0" fmla="*/ 898689 w 1642362"/>
              <a:gd name="connsiteY0" fmla="*/ 548008 h 1665940"/>
              <a:gd name="connsiteX1" fmla="*/ 529661 w 1642362"/>
              <a:gd name="connsiteY1" fmla="*/ 761066 h 1665940"/>
              <a:gd name="connsiteX2" fmla="*/ 742719 w 1642362"/>
              <a:gd name="connsiteY2" fmla="*/ 1130094 h 1665940"/>
              <a:gd name="connsiteX3" fmla="*/ 1111747 w 1642362"/>
              <a:gd name="connsiteY3" fmla="*/ 917036 h 1665940"/>
              <a:gd name="connsiteX4" fmla="*/ 898689 w 1642362"/>
              <a:gd name="connsiteY4" fmla="*/ 548008 h 1665940"/>
              <a:gd name="connsiteX5" fmla="*/ 952303 w 1642362"/>
              <a:gd name="connsiteY5" fmla="*/ 347916 h 1665940"/>
              <a:gd name="connsiteX6" fmla="*/ 1311839 w 1642362"/>
              <a:gd name="connsiteY6" fmla="*/ 970650 h 1665940"/>
              <a:gd name="connsiteX7" fmla="*/ 689105 w 1642362"/>
              <a:gd name="connsiteY7" fmla="*/ 1330186 h 1665940"/>
              <a:gd name="connsiteX8" fmla="*/ 329569 w 1642362"/>
              <a:gd name="connsiteY8" fmla="*/ 707451 h 1665940"/>
              <a:gd name="connsiteX9" fmla="*/ 952303 w 1642362"/>
              <a:gd name="connsiteY9" fmla="*/ 347916 h 1665940"/>
              <a:gd name="connsiteX10" fmla="*/ 971799 w 1642362"/>
              <a:gd name="connsiteY10" fmla="*/ 275155 h 1665940"/>
              <a:gd name="connsiteX11" fmla="*/ 256808 w 1642362"/>
              <a:gd name="connsiteY11" fmla="*/ 687955 h 1665940"/>
              <a:gd name="connsiteX12" fmla="*/ 669609 w 1642362"/>
              <a:gd name="connsiteY12" fmla="*/ 1402947 h 1665940"/>
              <a:gd name="connsiteX13" fmla="*/ 1384600 w 1642362"/>
              <a:gd name="connsiteY13" fmla="*/ 990146 h 1665940"/>
              <a:gd name="connsiteX14" fmla="*/ 971799 w 1642362"/>
              <a:gd name="connsiteY14" fmla="*/ 275155 h 1665940"/>
              <a:gd name="connsiteX15" fmla="*/ 1158157 w 1642362"/>
              <a:gd name="connsiteY15" fmla="*/ 65026 h 1665940"/>
              <a:gd name="connsiteX16" fmla="*/ 1154679 w 1642362"/>
              <a:gd name="connsiteY16" fmla="*/ 271718 h 1665940"/>
              <a:gd name="connsiteX17" fmla="*/ 1286346 w 1642362"/>
              <a:gd name="connsiteY17" fmla="*/ 377149 h 1665940"/>
              <a:gd name="connsiteX18" fmla="*/ 1470353 w 1642362"/>
              <a:gd name="connsiteY18" fmla="*/ 331395 h 1665940"/>
              <a:gd name="connsiteX19" fmla="*/ 1588305 w 1642362"/>
              <a:gd name="connsiteY19" fmla="*/ 553229 h 1665940"/>
              <a:gd name="connsiteX20" fmla="*/ 1457194 w 1642362"/>
              <a:gd name="connsiteY20" fmla="*/ 671432 h 1665940"/>
              <a:gd name="connsiteX21" fmla="*/ 1478595 w 1642362"/>
              <a:gd name="connsiteY21" fmla="*/ 857704 h 1665940"/>
              <a:gd name="connsiteX22" fmla="*/ 1642362 w 1642362"/>
              <a:gd name="connsiteY22" fmla="*/ 948616 h 1665940"/>
              <a:gd name="connsiteX23" fmla="*/ 1577335 w 1642362"/>
              <a:gd name="connsiteY23" fmla="*/ 1191298 h 1665940"/>
              <a:gd name="connsiteX24" fmla="*/ 1378614 w 1642362"/>
              <a:gd name="connsiteY24" fmla="*/ 1187955 h 1665940"/>
              <a:gd name="connsiteX25" fmla="*/ 1288939 w 1642362"/>
              <a:gd name="connsiteY25" fmla="*/ 1301599 h 1665940"/>
              <a:gd name="connsiteX26" fmla="*/ 1354201 w 1642362"/>
              <a:gd name="connsiteY26" fmla="*/ 1471932 h 1665940"/>
              <a:gd name="connsiteX27" fmla="*/ 1148396 w 1642362"/>
              <a:gd name="connsiteY27" fmla="*/ 1616039 h 1665940"/>
              <a:gd name="connsiteX28" fmla="*/ 992294 w 1642362"/>
              <a:gd name="connsiteY28" fmla="*/ 1480516 h 1665940"/>
              <a:gd name="connsiteX29" fmla="*/ 823805 w 1642362"/>
              <a:gd name="connsiteY29" fmla="*/ 1495510 h 1665940"/>
              <a:gd name="connsiteX30" fmla="*/ 729193 w 1642362"/>
              <a:gd name="connsiteY30" fmla="*/ 1665940 h 1665940"/>
              <a:gd name="connsiteX31" fmla="*/ 486511 w 1642362"/>
              <a:gd name="connsiteY31" fmla="*/ 1600914 h 1665940"/>
              <a:gd name="connsiteX32" fmla="*/ 489790 w 1642362"/>
              <a:gd name="connsiteY32" fmla="*/ 1406012 h 1665940"/>
              <a:gd name="connsiteX33" fmla="*/ 352658 w 1642362"/>
              <a:gd name="connsiteY33" fmla="*/ 1298452 h 1665940"/>
              <a:gd name="connsiteX34" fmla="*/ 152856 w 1642362"/>
              <a:gd name="connsiteY34" fmla="*/ 1344512 h 1665940"/>
              <a:gd name="connsiteX35" fmla="*/ 46675 w 1642362"/>
              <a:gd name="connsiteY35" fmla="*/ 1116809 h 1665940"/>
              <a:gd name="connsiteX36" fmla="*/ 183929 w 1642362"/>
              <a:gd name="connsiteY36" fmla="*/ 1005520 h 1665940"/>
              <a:gd name="connsiteX37" fmla="*/ 161615 w 1642362"/>
              <a:gd name="connsiteY37" fmla="*/ 838915 h 1665940"/>
              <a:gd name="connsiteX38" fmla="*/ 0 w 1642362"/>
              <a:gd name="connsiteY38" fmla="*/ 749197 h 1665940"/>
              <a:gd name="connsiteX39" fmla="*/ 65026 w 1642362"/>
              <a:gd name="connsiteY39" fmla="*/ 506515 h 1665940"/>
              <a:gd name="connsiteX40" fmla="*/ 250227 w 1642362"/>
              <a:gd name="connsiteY40" fmla="*/ 509630 h 1665940"/>
              <a:gd name="connsiteX41" fmla="*/ 340015 w 1642362"/>
              <a:gd name="connsiteY41" fmla="*/ 388679 h 1665940"/>
              <a:gd name="connsiteX42" fmla="*/ 277984 w 1642362"/>
              <a:gd name="connsiteY42" fmla="*/ 197357 h 1665940"/>
              <a:gd name="connsiteX43" fmla="*/ 491050 w 1642362"/>
              <a:gd name="connsiteY43" fmla="*/ 64219 h 1665940"/>
              <a:gd name="connsiteX44" fmla="*/ 639843 w 1642362"/>
              <a:gd name="connsiteY44" fmla="*/ 207726 h 1665940"/>
              <a:gd name="connsiteX45" fmla="*/ 821488 w 1642362"/>
              <a:gd name="connsiteY45" fmla="*/ 182440 h 1665940"/>
              <a:gd name="connsiteX46" fmla="*/ 915476 w 1642362"/>
              <a:gd name="connsiteY46" fmla="*/ 0 h 1665940"/>
              <a:gd name="connsiteX47" fmla="*/ 1158157 w 1642362"/>
              <a:gd name="connsiteY47" fmla="*/ 65026 h 166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64236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158157" y="65026"/>
                </a:moveTo>
                <a:cubicBezTo>
                  <a:pt x="1156998" y="133923"/>
                  <a:pt x="1155838" y="202821"/>
                  <a:pt x="1154679" y="271718"/>
                </a:cubicBezTo>
                <a:lnTo>
                  <a:pt x="1286346" y="377149"/>
                </a:ln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823805" y="1495510"/>
                </a:lnTo>
                <a:lnTo>
                  <a:pt x="729193" y="1665940"/>
                </a:lnTo>
                <a:lnTo>
                  <a:pt x="486511" y="1600914"/>
                </a:lnTo>
                <a:lnTo>
                  <a:pt x="489790" y="1406012"/>
                </a:lnTo>
                <a:cubicBezTo>
                  <a:pt x="438364" y="1376702"/>
                  <a:pt x="391917" y="1340859"/>
                  <a:pt x="352658" y="1298452"/>
                </a:cubicBez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821488" y="182440"/>
                </a:lnTo>
                <a:lnTo>
                  <a:pt x="915476" y="0"/>
                </a:lnTo>
                <a:lnTo>
                  <a:pt x="1158157" y="65026"/>
                </a:lnTo>
                <a:close/>
              </a:path>
            </a:pathLst>
          </a:custGeom>
          <a:solidFill>
            <a:schemeClr val="bg1"/>
          </a:solidFill>
          <a:ln w="31750">
            <a:noFill/>
          </a:ln>
          <a:effectLst>
            <a:innerShdw blurRad="114300">
              <a:schemeClr val="bg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7" name="Oval 21">
            <a:extLst>
              <a:ext uri="{FF2B5EF4-FFF2-40B4-BE49-F238E27FC236}">
                <a16:creationId xmlns:a16="http://schemas.microsoft.com/office/drawing/2014/main" id="{208A355B-288B-46AC-8F6D-C8E1883AEEBD}"/>
              </a:ext>
            </a:extLst>
          </p:cNvPr>
          <p:cNvSpPr>
            <a:spLocks noChangeAspect="1"/>
          </p:cNvSpPr>
          <p:nvPr userDrawn="1"/>
        </p:nvSpPr>
        <p:spPr>
          <a:xfrm rot="21317264">
            <a:off x="4317855" y="1291151"/>
            <a:ext cx="5263890" cy="5339456"/>
          </a:xfrm>
          <a:custGeom>
            <a:avLst/>
            <a:gdLst>
              <a:gd name="connsiteX0" fmla="*/ 898689 w 1652142"/>
              <a:gd name="connsiteY0" fmla="*/ 548008 h 1665940"/>
              <a:gd name="connsiteX1" fmla="*/ 529661 w 1652142"/>
              <a:gd name="connsiteY1" fmla="*/ 761066 h 1665940"/>
              <a:gd name="connsiteX2" fmla="*/ 742719 w 1652142"/>
              <a:gd name="connsiteY2" fmla="*/ 1130094 h 1665940"/>
              <a:gd name="connsiteX3" fmla="*/ 1111747 w 1652142"/>
              <a:gd name="connsiteY3" fmla="*/ 917036 h 1665940"/>
              <a:gd name="connsiteX4" fmla="*/ 898689 w 1652142"/>
              <a:gd name="connsiteY4" fmla="*/ 548008 h 1665940"/>
              <a:gd name="connsiteX5" fmla="*/ 952303 w 1652142"/>
              <a:gd name="connsiteY5" fmla="*/ 347916 h 1665940"/>
              <a:gd name="connsiteX6" fmla="*/ 1311839 w 1652142"/>
              <a:gd name="connsiteY6" fmla="*/ 970650 h 1665940"/>
              <a:gd name="connsiteX7" fmla="*/ 689105 w 1652142"/>
              <a:gd name="connsiteY7" fmla="*/ 1330186 h 1665940"/>
              <a:gd name="connsiteX8" fmla="*/ 329569 w 1652142"/>
              <a:gd name="connsiteY8" fmla="*/ 707451 h 1665940"/>
              <a:gd name="connsiteX9" fmla="*/ 952303 w 1652142"/>
              <a:gd name="connsiteY9" fmla="*/ 347916 h 1665940"/>
              <a:gd name="connsiteX10" fmla="*/ 971799 w 1652142"/>
              <a:gd name="connsiteY10" fmla="*/ 275155 h 1665940"/>
              <a:gd name="connsiteX11" fmla="*/ 256808 w 1652142"/>
              <a:gd name="connsiteY11" fmla="*/ 687955 h 1665940"/>
              <a:gd name="connsiteX12" fmla="*/ 669609 w 1652142"/>
              <a:gd name="connsiteY12" fmla="*/ 1402947 h 1665940"/>
              <a:gd name="connsiteX13" fmla="*/ 1384600 w 1652142"/>
              <a:gd name="connsiteY13" fmla="*/ 990146 h 1665940"/>
              <a:gd name="connsiteX14" fmla="*/ 971799 w 1652142"/>
              <a:gd name="connsiteY14" fmla="*/ 275155 h 1665940"/>
              <a:gd name="connsiteX15" fmla="*/ 1652142 w 1652142"/>
              <a:gd name="connsiteY15" fmla="*/ 394531 h 1665940"/>
              <a:gd name="connsiteX16" fmla="*/ 1649662 w 1652142"/>
              <a:gd name="connsiteY16" fmla="*/ 403784 h 1665940"/>
              <a:gd name="connsiteX17" fmla="*/ 1647140 w 1652142"/>
              <a:gd name="connsiteY17" fmla="*/ 399895 h 1665940"/>
              <a:gd name="connsiteX18" fmla="*/ 1652142 w 1652142"/>
              <a:gd name="connsiteY18" fmla="*/ 394531 h 1665940"/>
              <a:gd name="connsiteX19" fmla="*/ 1158157 w 1652142"/>
              <a:gd name="connsiteY19" fmla="*/ 65026 h 1665940"/>
              <a:gd name="connsiteX20" fmla="*/ 1154679 w 1652142"/>
              <a:gd name="connsiteY20" fmla="*/ 271718 h 1665940"/>
              <a:gd name="connsiteX21" fmla="*/ 1148331 w 1652142"/>
              <a:gd name="connsiteY21" fmla="*/ 270017 h 1665940"/>
              <a:gd name="connsiteX22" fmla="*/ 1286346 w 1652142"/>
              <a:gd name="connsiteY22" fmla="*/ 377149 h 1665940"/>
              <a:gd name="connsiteX23" fmla="*/ 1470353 w 1652142"/>
              <a:gd name="connsiteY23" fmla="*/ 331395 h 1665940"/>
              <a:gd name="connsiteX24" fmla="*/ 1588305 w 1652142"/>
              <a:gd name="connsiteY24" fmla="*/ 553229 h 1665940"/>
              <a:gd name="connsiteX25" fmla="*/ 1457194 w 1652142"/>
              <a:gd name="connsiteY25" fmla="*/ 671432 h 1665940"/>
              <a:gd name="connsiteX26" fmla="*/ 1478595 w 1652142"/>
              <a:gd name="connsiteY26" fmla="*/ 857704 h 1665940"/>
              <a:gd name="connsiteX27" fmla="*/ 1642362 w 1652142"/>
              <a:gd name="connsiteY27" fmla="*/ 948616 h 1665940"/>
              <a:gd name="connsiteX28" fmla="*/ 1577335 w 1652142"/>
              <a:gd name="connsiteY28" fmla="*/ 1191298 h 1665940"/>
              <a:gd name="connsiteX29" fmla="*/ 1378614 w 1652142"/>
              <a:gd name="connsiteY29" fmla="*/ 1187955 h 1665940"/>
              <a:gd name="connsiteX30" fmla="*/ 1288939 w 1652142"/>
              <a:gd name="connsiteY30" fmla="*/ 1301599 h 1665940"/>
              <a:gd name="connsiteX31" fmla="*/ 1354201 w 1652142"/>
              <a:gd name="connsiteY31" fmla="*/ 1471932 h 1665940"/>
              <a:gd name="connsiteX32" fmla="*/ 1148396 w 1652142"/>
              <a:gd name="connsiteY32" fmla="*/ 1616039 h 1665940"/>
              <a:gd name="connsiteX33" fmla="*/ 992294 w 1652142"/>
              <a:gd name="connsiteY33" fmla="*/ 1480516 h 1665940"/>
              <a:gd name="connsiteX34" fmla="*/ 823805 w 1652142"/>
              <a:gd name="connsiteY34" fmla="*/ 1495510 h 1665940"/>
              <a:gd name="connsiteX35" fmla="*/ 729193 w 1652142"/>
              <a:gd name="connsiteY35" fmla="*/ 1665940 h 1665940"/>
              <a:gd name="connsiteX36" fmla="*/ 486511 w 1652142"/>
              <a:gd name="connsiteY36" fmla="*/ 1600914 h 1665940"/>
              <a:gd name="connsiteX37" fmla="*/ 489790 w 1652142"/>
              <a:gd name="connsiteY37" fmla="*/ 1406012 h 1665940"/>
              <a:gd name="connsiteX38" fmla="*/ 352658 w 1652142"/>
              <a:gd name="connsiteY38" fmla="*/ 1298452 h 1665940"/>
              <a:gd name="connsiteX39" fmla="*/ 355803 w 1652142"/>
              <a:gd name="connsiteY39" fmla="*/ 1305197 h 1665940"/>
              <a:gd name="connsiteX40" fmla="*/ 152856 w 1652142"/>
              <a:gd name="connsiteY40" fmla="*/ 1344512 h 1665940"/>
              <a:gd name="connsiteX41" fmla="*/ 46675 w 1652142"/>
              <a:gd name="connsiteY41" fmla="*/ 1116809 h 1665940"/>
              <a:gd name="connsiteX42" fmla="*/ 183929 w 1652142"/>
              <a:gd name="connsiteY42" fmla="*/ 1005520 h 1665940"/>
              <a:gd name="connsiteX43" fmla="*/ 161615 w 1652142"/>
              <a:gd name="connsiteY43" fmla="*/ 838915 h 1665940"/>
              <a:gd name="connsiteX44" fmla="*/ 0 w 1652142"/>
              <a:gd name="connsiteY44" fmla="*/ 749197 h 1665940"/>
              <a:gd name="connsiteX45" fmla="*/ 65026 w 1652142"/>
              <a:gd name="connsiteY45" fmla="*/ 506515 h 1665940"/>
              <a:gd name="connsiteX46" fmla="*/ 250227 w 1652142"/>
              <a:gd name="connsiteY46" fmla="*/ 509630 h 1665940"/>
              <a:gd name="connsiteX47" fmla="*/ 340015 w 1652142"/>
              <a:gd name="connsiteY47" fmla="*/ 388679 h 1665940"/>
              <a:gd name="connsiteX48" fmla="*/ 277984 w 1652142"/>
              <a:gd name="connsiteY48" fmla="*/ 197357 h 1665940"/>
              <a:gd name="connsiteX49" fmla="*/ 491050 w 1652142"/>
              <a:gd name="connsiteY49" fmla="*/ 64219 h 1665940"/>
              <a:gd name="connsiteX50" fmla="*/ 639843 w 1652142"/>
              <a:gd name="connsiteY50" fmla="*/ 207726 h 1665940"/>
              <a:gd name="connsiteX51" fmla="*/ 638348 w 1652142"/>
              <a:gd name="connsiteY51" fmla="*/ 208660 h 1665940"/>
              <a:gd name="connsiteX52" fmla="*/ 821488 w 1652142"/>
              <a:gd name="connsiteY52" fmla="*/ 182440 h 1665940"/>
              <a:gd name="connsiteX53" fmla="*/ 815140 w 1652142"/>
              <a:gd name="connsiteY53" fmla="*/ 180739 h 1665940"/>
              <a:gd name="connsiteX54" fmla="*/ 915476 w 1652142"/>
              <a:gd name="connsiteY54" fmla="*/ 0 h 1665940"/>
              <a:gd name="connsiteX55" fmla="*/ 1158157 w 1652142"/>
              <a:gd name="connsiteY55" fmla="*/ 65026 h 1665940"/>
              <a:gd name="connsiteX0" fmla="*/ 898689 w 1652142"/>
              <a:gd name="connsiteY0" fmla="*/ 548008 h 1665940"/>
              <a:gd name="connsiteX1" fmla="*/ 529661 w 1652142"/>
              <a:gd name="connsiteY1" fmla="*/ 761066 h 1665940"/>
              <a:gd name="connsiteX2" fmla="*/ 742719 w 1652142"/>
              <a:gd name="connsiteY2" fmla="*/ 1130094 h 1665940"/>
              <a:gd name="connsiteX3" fmla="*/ 1111747 w 1652142"/>
              <a:gd name="connsiteY3" fmla="*/ 917036 h 1665940"/>
              <a:gd name="connsiteX4" fmla="*/ 898689 w 1652142"/>
              <a:gd name="connsiteY4" fmla="*/ 548008 h 1665940"/>
              <a:gd name="connsiteX5" fmla="*/ 952303 w 1652142"/>
              <a:gd name="connsiteY5" fmla="*/ 347916 h 1665940"/>
              <a:gd name="connsiteX6" fmla="*/ 1311839 w 1652142"/>
              <a:gd name="connsiteY6" fmla="*/ 970650 h 1665940"/>
              <a:gd name="connsiteX7" fmla="*/ 689105 w 1652142"/>
              <a:gd name="connsiteY7" fmla="*/ 1330186 h 1665940"/>
              <a:gd name="connsiteX8" fmla="*/ 329569 w 1652142"/>
              <a:gd name="connsiteY8" fmla="*/ 707451 h 1665940"/>
              <a:gd name="connsiteX9" fmla="*/ 952303 w 1652142"/>
              <a:gd name="connsiteY9" fmla="*/ 347916 h 1665940"/>
              <a:gd name="connsiteX10" fmla="*/ 971799 w 1652142"/>
              <a:gd name="connsiteY10" fmla="*/ 275155 h 1665940"/>
              <a:gd name="connsiteX11" fmla="*/ 256808 w 1652142"/>
              <a:gd name="connsiteY11" fmla="*/ 687955 h 1665940"/>
              <a:gd name="connsiteX12" fmla="*/ 669609 w 1652142"/>
              <a:gd name="connsiteY12" fmla="*/ 1402947 h 1665940"/>
              <a:gd name="connsiteX13" fmla="*/ 1384600 w 1652142"/>
              <a:gd name="connsiteY13" fmla="*/ 990146 h 1665940"/>
              <a:gd name="connsiteX14" fmla="*/ 971799 w 1652142"/>
              <a:gd name="connsiteY14" fmla="*/ 275155 h 1665940"/>
              <a:gd name="connsiteX15" fmla="*/ 1652142 w 1652142"/>
              <a:gd name="connsiteY15" fmla="*/ 394531 h 1665940"/>
              <a:gd name="connsiteX16" fmla="*/ 1649662 w 1652142"/>
              <a:gd name="connsiteY16" fmla="*/ 403784 h 1665940"/>
              <a:gd name="connsiteX17" fmla="*/ 1647140 w 1652142"/>
              <a:gd name="connsiteY17" fmla="*/ 399895 h 1665940"/>
              <a:gd name="connsiteX18" fmla="*/ 1652142 w 1652142"/>
              <a:gd name="connsiteY18" fmla="*/ 394531 h 1665940"/>
              <a:gd name="connsiteX19" fmla="*/ 1158157 w 1652142"/>
              <a:gd name="connsiteY19" fmla="*/ 65026 h 1665940"/>
              <a:gd name="connsiteX20" fmla="*/ 1154679 w 1652142"/>
              <a:gd name="connsiteY20" fmla="*/ 271718 h 1665940"/>
              <a:gd name="connsiteX21" fmla="*/ 1148331 w 1652142"/>
              <a:gd name="connsiteY21" fmla="*/ 270017 h 1665940"/>
              <a:gd name="connsiteX22" fmla="*/ 1286346 w 1652142"/>
              <a:gd name="connsiteY22" fmla="*/ 377149 h 1665940"/>
              <a:gd name="connsiteX23" fmla="*/ 1470353 w 1652142"/>
              <a:gd name="connsiteY23" fmla="*/ 331395 h 1665940"/>
              <a:gd name="connsiteX24" fmla="*/ 1588305 w 1652142"/>
              <a:gd name="connsiteY24" fmla="*/ 553229 h 1665940"/>
              <a:gd name="connsiteX25" fmla="*/ 1457194 w 1652142"/>
              <a:gd name="connsiteY25" fmla="*/ 671432 h 1665940"/>
              <a:gd name="connsiteX26" fmla="*/ 1478595 w 1652142"/>
              <a:gd name="connsiteY26" fmla="*/ 857704 h 1665940"/>
              <a:gd name="connsiteX27" fmla="*/ 1642362 w 1652142"/>
              <a:gd name="connsiteY27" fmla="*/ 948616 h 1665940"/>
              <a:gd name="connsiteX28" fmla="*/ 1577335 w 1652142"/>
              <a:gd name="connsiteY28" fmla="*/ 1191298 h 1665940"/>
              <a:gd name="connsiteX29" fmla="*/ 1378614 w 1652142"/>
              <a:gd name="connsiteY29" fmla="*/ 1187955 h 1665940"/>
              <a:gd name="connsiteX30" fmla="*/ 1288939 w 1652142"/>
              <a:gd name="connsiteY30" fmla="*/ 1301599 h 1665940"/>
              <a:gd name="connsiteX31" fmla="*/ 1354201 w 1652142"/>
              <a:gd name="connsiteY31" fmla="*/ 1471932 h 1665940"/>
              <a:gd name="connsiteX32" fmla="*/ 1148396 w 1652142"/>
              <a:gd name="connsiteY32" fmla="*/ 1616039 h 1665940"/>
              <a:gd name="connsiteX33" fmla="*/ 992294 w 1652142"/>
              <a:gd name="connsiteY33" fmla="*/ 1480516 h 1665940"/>
              <a:gd name="connsiteX34" fmla="*/ 823805 w 1652142"/>
              <a:gd name="connsiteY34" fmla="*/ 1495510 h 1665940"/>
              <a:gd name="connsiteX35" fmla="*/ 729193 w 1652142"/>
              <a:gd name="connsiteY35" fmla="*/ 1665940 h 1665940"/>
              <a:gd name="connsiteX36" fmla="*/ 486511 w 1652142"/>
              <a:gd name="connsiteY36" fmla="*/ 1600914 h 1665940"/>
              <a:gd name="connsiteX37" fmla="*/ 489790 w 1652142"/>
              <a:gd name="connsiteY37" fmla="*/ 1406012 h 1665940"/>
              <a:gd name="connsiteX38" fmla="*/ 352658 w 1652142"/>
              <a:gd name="connsiteY38" fmla="*/ 1298452 h 1665940"/>
              <a:gd name="connsiteX39" fmla="*/ 152856 w 1652142"/>
              <a:gd name="connsiteY39" fmla="*/ 1344512 h 1665940"/>
              <a:gd name="connsiteX40" fmla="*/ 46675 w 1652142"/>
              <a:gd name="connsiteY40" fmla="*/ 1116809 h 1665940"/>
              <a:gd name="connsiteX41" fmla="*/ 183929 w 1652142"/>
              <a:gd name="connsiteY41" fmla="*/ 1005520 h 1665940"/>
              <a:gd name="connsiteX42" fmla="*/ 161615 w 1652142"/>
              <a:gd name="connsiteY42" fmla="*/ 838915 h 1665940"/>
              <a:gd name="connsiteX43" fmla="*/ 0 w 1652142"/>
              <a:gd name="connsiteY43" fmla="*/ 749197 h 1665940"/>
              <a:gd name="connsiteX44" fmla="*/ 65026 w 1652142"/>
              <a:gd name="connsiteY44" fmla="*/ 506515 h 1665940"/>
              <a:gd name="connsiteX45" fmla="*/ 250227 w 1652142"/>
              <a:gd name="connsiteY45" fmla="*/ 509630 h 1665940"/>
              <a:gd name="connsiteX46" fmla="*/ 340015 w 1652142"/>
              <a:gd name="connsiteY46" fmla="*/ 388679 h 1665940"/>
              <a:gd name="connsiteX47" fmla="*/ 277984 w 1652142"/>
              <a:gd name="connsiteY47" fmla="*/ 197357 h 1665940"/>
              <a:gd name="connsiteX48" fmla="*/ 491050 w 1652142"/>
              <a:gd name="connsiteY48" fmla="*/ 64219 h 1665940"/>
              <a:gd name="connsiteX49" fmla="*/ 639843 w 1652142"/>
              <a:gd name="connsiteY49" fmla="*/ 207726 h 1665940"/>
              <a:gd name="connsiteX50" fmla="*/ 638348 w 1652142"/>
              <a:gd name="connsiteY50" fmla="*/ 208660 h 1665940"/>
              <a:gd name="connsiteX51" fmla="*/ 821488 w 1652142"/>
              <a:gd name="connsiteY51" fmla="*/ 182440 h 1665940"/>
              <a:gd name="connsiteX52" fmla="*/ 815140 w 1652142"/>
              <a:gd name="connsiteY52" fmla="*/ 180739 h 1665940"/>
              <a:gd name="connsiteX53" fmla="*/ 915476 w 1652142"/>
              <a:gd name="connsiteY53" fmla="*/ 0 h 1665940"/>
              <a:gd name="connsiteX54" fmla="*/ 1158157 w 1652142"/>
              <a:gd name="connsiteY54" fmla="*/ 65026 h 1665940"/>
              <a:gd name="connsiteX0" fmla="*/ 898689 w 1652142"/>
              <a:gd name="connsiteY0" fmla="*/ 548008 h 1665940"/>
              <a:gd name="connsiteX1" fmla="*/ 529661 w 1652142"/>
              <a:gd name="connsiteY1" fmla="*/ 761066 h 1665940"/>
              <a:gd name="connsiteX2" fmla="*/ 742719 w 1652142"/>
              <a:gd name="connsiteY2" fmla="*/ 1130094 h 1665940"/>
              <a:gd name="connsiteX3" fmla="*/ 1111747 w 1652142"/>
              <a:gd name="connsiteY3" fmla="*/ 917036 h 1665940"/>
              <a:gd name="connsiteX4" fmla="*/ 898689 w 1652142"/>
              <a:gd name="connsiteY4" fmla="*/ 548008 h 1665940"/>
              <a:gd name="connsiteX5" fmla="*/ 952303 w 1652142"/>
              <a:gd name="connsiteY5" fmla="*/ 347916 h 1665940"/>
              <a:gd name="connsiteX6" fmla="*/ 1311839 w 1652142"/>
              <a:gd name="connsiteY6" fmla="*/ 970650 h 1665940"/>
              <a:gd name="connsiteX7" fmla="*/ 689105 w 1652142"/>
              <a:gd name="connsiteY7" fmla="*/ 1330186 h 1665940"/>
              <a:gd name="connsiteX8" fmla="*/ 329569 w 1652142"/>
              <a:gd name="connsiteY8" fmla="*/ 707451 h 1665940"/>
              <a:gd name="connsiteX9" fmla="*/ 952303 w 1652142"/>
              <a:gd name="connsiteY9" fmla="*/ 347916 h 1665940"/>
              <a:gd name="connsiteX10" fmla="*/ 971799 w 1652142"/>
              <a:gd name="connsiteY10" fmla="*/ 275155 h 1665940"/>
              <a:gd name="connsiteX11" fmla="*/ 256808 w 1652142"/>
              <a:gd name="connsiteY11" fmla="*/ 687955 h 1665940"/>
              <a:gd name="connsiteX12" fmla="*/ 669609 w 1652142"/>
              <a:gd name="connsiteY12" fmla="*/ 1402947 h 1665940"/>
              <a:gd name="connsiteX13" fmla="*/ 1384600 w 1652142"/>
              <a:gd name="connsiteY13" fmla="*/ 990146 h 1665940"/>
              <a:gd name="connsiteX14" fmla="*/ 971799 w 1652142"/>
              <a:gd name="connsiteY14" fmla="*/ 275155 h 1665940"/>
              <a:gd name="connsiteX15" fmla="*/ 1652142 w 1652142"/>
              <a:gd name="connsiteY15" fmla="*/ 394531 h 1665940"/>
              <a:gd name="connsiteX16" fmla="*/ 1649662 w 1652142"/>
              <a:gd name="connsiteY16" fmla="*/ 403784 h 1665940"/>
              <a:gd name="connsiteX17" fmla="*/ 1647140 w 1652142"/>
              <a:gd name="connsiteY17" fmla="*/ 399895 h 1665940"/>
              <a:gd name="connsiteX18" fmla="*/ 1652142 w 1652142"/>
              <a:gd name="connsiteY18" fmla="*/ 394531 h 1665940"/>
              <a:gd name="connsiteX19" fmla="*/ 1158157 w 1652142"/>
              <a:gd name="connsiteY19" fmla="*/ 65026 h 1665940"/>
              <a:gd name="connsiteX20" fmla="*/ 1154679 w 1652142"/>
              <a:gd name="connsiteY20" fmla="*/ 271718 h 1665940"/>
              <a:gd name="connsiteX21" fmla="*/ 1148331 w 1652142"/>
              <a:gd name="connsiteY21" fmla="*/ 270017 h 1665940"/>
              <a:gd name="connsiteX22" fmla="*/ 1286346 w 1652142"/>
              <a:gd name="connsiteY22" fmla="*/ 377149 h 1665940"/>
              <a:gd name="connsiteX23" fmla="*/ 1470353 w 1652142"/>
              <a:gd name="connsiteY23" fmla="*/ 331395 h 1665940"/>
              <a:gd name="connsiteX24" fmla="*/ 1588305 w 1652142"/>
              <a:gd name="connsiteY24" fmla="*/ 553229 h 1665940"/>
              <a:gd name="connsiteX25" fmla="*/ 1457194 w 1652142"/>
              <a:gd name="connsiteY25" fmla="*/ 671432 h 1665940"/>
              <a:gd name="connsiteX26" fmla="*/ 1478595 w 1652142"/>
              <a:gd name="connsiteY26" fmla="*/ 857704 h 1665940"/>
              <a:gd name="connsiteX27" fmla="*/ 1642362 w 1652142"/>
              <a:gd name="connsiteY27" fmla="*/ 948616 h 1665940"/>
              <a:gd name="connsiteX28" fmla="*/ 1577335 w 1652142"/>
              <a:gd name="connsiteY28" fmla="*/ 1191298 h 1665940"/>
              <a:gd name="connsiteX29" fmla="*/ 1378614 w 1652142"/>
              <a:gd name="connsiteY29" fmla="*/ 1187955 h 1665940"/>
              <a:gd name="connsiteX30" fmla="*/ 1288939 w 1652142"/>
              <a:gd name="connsiteY30" fmla="*/ 1301599 h 1665940"/>
              <a:gd name="connsiteX31" fmla="*/ 1354201 w 1652142"/>
              <a:gd name="connsiteY31" fmla="*/ 1471932 h 1665940"/>
              <a:gd name="connsiteX32" fmla="*/ 1148396 w 1652142"/>
              <a:gd name="connsiteY32" fmla="*/ 1616039 h 1665940"/>
              <a:gd name="connsiteX33" fmla="*/ 992294 w 1652142"/>
              <a:gd name="connsiteY33" fmla="*/ 1480516 h 1665940"/>
              <a:gd name="connsiteX34" fmla="*/ 823805 w 1652142"/>
              <a:gd name="connsiteY34" fmla="*/ 1495510 h 1665940"/>
              <a:gd name="connsiteX35" fmla="*/ 729193 w 1652142"/>
              <a:gd name="connsiteY35" fmla="*/ 1665940 h 1665940"/>
              <a:gd name="connsiteX36" fmla="*/ 486511 w 1652142"/>
              <a:gd name="connsiteY36" fmla="*/ 1600914 h 1665940"/>
              <a:gd name="connsiteX37" fmla="*/ 489790 w 1652142"/>
              <a:gd name="connsiteY37" fmla="*/ 1406012 h 1665940"/>
              <a:gd name="connsiteX38" fmla="*/ 352658 w 1652142"/>
              <a:gd name="connsiteY38" fmla="*/ 1298452 h 1665940"/>
              <a:gd name="connsiteX39" fmla="*/ 152856 w 1652142"/>
              <a:gd name="connsiteY39" fmla="*/ 1344512 h 1665940"/>
              <a:gd name="connsiteX40" fmla="*/ 46675 w 1652142"/>
              <a:gd name="connsiteY40" fmla="*/ 1116809 h 1665940"/>
              <a:gd name="connsiteX41" fmla="*/ 183929 w 1652142"/>
              <a:gd name="connsiteY41" fmla="*/ 1005520 h 1665940"/>
              <a:gd name="connsiteX42" fmla="*/ 161615 w 1652142"/>
              <a:gd name="connsiteY42" fmla="*/ 838915 h 1665940"/>
              <a:gd name="connsiteX43" fmla="*/ 0 w 1652142"/>
              <a:gd name="connsiteY43" fmla="*/ 749197 h 1665940"/>
              <a:gd name="connsiteX44" fmla="*/ 65026 w 1652142"/>
              <a:gd name="connsiteY44" fmla="*/ 506515 h 1665940"/>
              <a:gd name="connsiteX45" fmla="*/ 250227 w 1652142"/>
              <a:gd name="connsiteY45" fmla="*/ 509630 h 1665940"/>
              <a:gd name="connsiteX46" fmla="*/ 340015 w 1652142"/>
              <a:gd name="connsiteY46" fmla="*/ 388679 h 1665940"/>
              <a:gd name="connsiteX47" fmla="*/ 277984 w 1652142"/>
              <a:gd name="connsiteY47" fmla="*/ 197357 h 1665940"/>
              <a:gd name="connsiteX48" fmla="*/ 491050 w 1652142"/>
              <a:gd name="connsiteY48" fmla="*/ 64219 h 1665940"/>
              <a:gd name="connsiteX49" fmla="*/ 639843 w 1652142"/>
              <a:gd name="connsiteY49" fmla="*/ 207726 h 1665940"/>
              <a:gd name="connsiteX50" fmla="*/ 638348 w 1652142"/>
              <a:gd name="connsiteY50" fmla="*/ 208660 h 1665940"/>
              <a:gd name="connsiteX51" fmla="*/ 821488 w 1652142"/>
              <a:gd name="connsiteY51" fmla="*/ 182440 h 1665940"/>
              <a:gd name="connsiteX52" fmla="*/ 915476 w 1652142"/>
              <a:gd name="connsiteY52" fmla="*/ 0 h 1665940"/>
              <a:gd name="connsiteX53" fmla="*/ 1158157 w 1652142"/>
              <a:gd name="connsiteY53" fmla="*/ 65026 h 1665940"/>
              <a:gd name="connsiteX0" fmla="*/ 898689 w 1652142"/>
              <a:gd name="connsiteY0" fmla="*/ 548008 h 1665940"/>
              <a:gd name="connsiteX1" fmla="*/ 529661 w 1652142"/>
              <a:gd name="connsiteY1" fmla="*/ 761066 h 1665940"/>
              <a:gd name="connsiteX2" fmla="*/ 742719 w 1652142"/>
              <a:gd name="connsiteY2" fmla="*/ 1130094 h 1665940"/>
              <a:gd name="connsiteX3" fmla="*/ 1111747 w 1652142"/>
              <a:gd name="connsiteY3" fmla="*/ 917036 h 1665940"/>
              <a:gd name="connsiteX4" fmla="*/ 898689 w 1652142"/>
              <a:gd name="connsiteY4" fmla="*/ 548008 h 1665940"/>
              <a:gd name="connsiteX5" fmla="*/ 952303 w 1652142"/>
              <a:gd name="connsiteY5" fmla="*/ 347916 h 1665940"/>
              <a:gd name="connsiteX6" fmla="*/ 1311839 w 1652142"/>
              <a:gd name="connsiteY6" fmla="*/ 970650 h 1665940"/>
              <a:gd name="connsiteX7" fmla="*/ 689105 w 1652142"/>
              <a:gd name="connsiteY7" fmla="*/ 1330186 h 1665940"/>
              <a:gd name="connsiteX8" fmla="*/ 329569 w 1652142"/>
              <a:gd name="connsiteY8" fmla="*/ 707451 h 1665940"/>
              <a:gd name="connsiteX9" fmla="*/ 952303 w 1652142"/>
              <a:gd name="connsiteY9" fmla="*/ 347916 h 1665940"/>
              <a:gd name="connsiteX10" fmla="*/ 971799 w 1652142"/>
              <a:gd name="connsiteY10" fmla="*/ 275155 h 1665940"/>
              <a:gd name="connsiteX11" fmla="*/ 256808 w 1652142"/>
              <a:gd name="connsiteY11" fmla="*/ 687955 h 1665940"/>
              <a:gd name="connsiteX12" fmla="*/ 669609 w 1652142"/>
              <a:gd name="connsiteY12" fmla="*/ 1402947 h 1665940"/>
              <a:gd name="connsiteX13" fmla="*/ 1384600 w 1652142"/>
              <a:gd name="connsiteY13" fmla="*/ 990146 h 1665940"/>
              <a:gd name="connsiteX14" fmla="*/ 971799 w 1652142"/>
              <a:gd name="connsiteY14" fmla="*/ 275155 h 1665940"/>
              <a:gd name="connsiteX15" fmla="*/ 1652142 w 1652142"/>
              <a:gd name="connsiteY15" fmla="*/ 394531 h 1665940"/>
              <a:gd name="connsiteX16" fmla="*/ 1649662 w 1652142"/>
              <a:gd name="connsiteY16" fmla="*/ 403784 h 1665940"/>
              <a:gd name="connsiteX17" fmla="*/ 1647140 w 1652142"/>
              <a:gd name="connsiteY17" fmla="*/ 399895 h 1665940"/>
              <a:gd name="connsiteX18" fmla="*/ 1652142 w 1652142"/>
              <a:gd name="connsiteY18" fmla="*/ 394531 h 1665940"/>
              <a:gd name="connsiteX19" fmla="*/ 1158157 w 1652142"/>
              <a:gd name="connsiteY19" fmla="*/ 65026 h 1665940"/>
              <a:gd name="connsiteX20" fmla="*/ 1154679 w 1652142"/>
              <a:gd name="connsiteY20" fmla="*/ 271718 h 1665940"/>
              <a:gd name="connsiteX21" fmla="*/ 1148331 w 1652142"/>
              <a:gd name="connsiteY21" fmla="*/ 270017 h 1665940"/>
              <a:gd name="connsiteX22" fmla="*/ 1286346 w 1652142"/>
              <a:gd name="connsiteY22" fmla="*/ 377149 h 1665940"/>
              <a:gd name="connsiteX23" fmla="*/ 1470353 w 1652142"/>
              <a:gd name="connsiteY23" fmla="*/ 331395 h 1665940"/>
              <a:gd name="connsiteX24" fmla="*/ 1588305 w 1652142"/>
              <a:gd name="connsiteY24" fmla="*/ 553229 h 1665940"/>
              <a:gd name="connsiteX25" fmla="*/ 1457194 w 1652142"/>
              <a:gd name="connsiteY25" fmla="*/ 671432 h 1665940"/>
              <a:gd name="connsiteX26" fmla="*/ 1478595 w 1652142"/>
              <a:gd name="connsiteY26" fmla="*/ 857704 h 1665940"/>
              <a:gd name="connsiteX27" fmla="*/ 1642362 w 1652142"/>
              <a:gd name="connsiteY27" fmla="*/ 948616 h 1665940"/>
              <a:gd name="connsiteX28" fmla="*/ 1577335 w 1652142"/>
              <a:gd name="connsiteY28" fmla="*/ 1191298 h 1665940"/>
              <a:gd name="connsiteX29" fmla="*/ 1378614 w 1652142"/>
              <a:gd name="connsiteY29" fmla="*/ 1187955 h 1665940"/>
              <a:gd name="connsiteX30" fmla="*/ 1288939 w 1652142"/>
              <a:gd name="connsiteY30" fmla="*/ 1301599 h 1665940"/>
              <a:gd name="connsiteX31" fmla="*/ 1354201 w 1652142"/>
              <a:gd name="connsiteY31" fmla="*/ 1471932 h 1665940"/>
              <a:gd name="connsiteX32" fmla="*/ 1148396 w 1652142"/>
              <a:gd name="connsiteY32" fmla="*/ 1616039 h 1665940"/>
              <a:gd name="connsiteX33" fmla="*/ 992294 w 1652142"/>
              <a:gd name="connsiteY33" fmla="*/ 1480516 h 1665940"/>
              <a:gd name="connsiteX34" fmla="*/ 823805 w 1652142"/>
              <a:gd name="connsiteY34" fmla="*/ 1495510 h 1665940"/>
              <a:gd name="connsiteX35" fmla="*/ 729193 w 1652142"/>
              <a:gd name="connsiteY35" fmla="*/ 1665940 h 1665940"/>
              <a:gd name="connsiteX36" fmla="*/ 486511 w 1652142"/>
              <a:gd name="connsiteY36" fmla="*/ 1600914 h 1665940"/>
              <a:gd name="connsiteX37" fmla="*/ 489790 w 1652142"/>
              <a:gd name="connsiteY37" fmla="*/ 1406012 h 1665940"/>
              <a:gd name="connsiteX38" fmla="*/ 352658 w 1652142"/>
              <a:gd name="connsiteY38" fmla="*/ 1298452 h 1665940"/>
              <a:gd name="connsiteX39" fmla="*/ 152856 w 1652142"/>
              <a:gd name="connsiteY39" fmla="*/ 1344512 h 1665940"/>
              <a:gd name="connsiteX40" fmla="*/ 46675 w 1652142"/>
              <a:gd name="connsiteY40" fmla="*/ 1116809 h 1665940"/>
              <a:gd name="connsiteX41" fmla="*/ 183929 w 1652142"/>
              <a:gd name="connsiteY41" fmla="*/ 1005520 h 1665940"/>
              <a:gd name="connsiteX42" fmla="*/ 161615 w 1652142"/>
              <a:gd name="connsiteY42" fmla="*/ 838915 h 1665940"/>
              <a:gd name="connsiteX43" fmla="*/ 0 w 1652142"/>
              <a:gd name="connsiteY43" fmla="*/ 749197 h 1665940"/>
              <a:gd name="connsiteX44" fmla="*/ 65026 w 1652142"/>
              <a:gd name="connsiteY44" fmla="*/ 506515 h 1665940"/>
              <a:gd name="connsiteX45" fmla="*/ 250227 w 1652142"/>
              <a:gd name="connsiteY45" fmla="*/ 509630 h 1665940"/>
              <a:gd name="connsiteX46" fmla="*/ 340015 w 1652142"/>
              <a:gd name="connsiteY46" fmla="*/ 388679 h 1665940"/>
              <a:gd name="connsiteX47" fmla="*/ 277984 w 1652142"/>
              <a:gd name="connsiteY47" fmla="*/ 197357 h 1665940"/>
              <a:gd name="connsiteX48" fmla="*/ 491050 w 1652142"/>
              <a:gd name="connsiteY48" fmla="*/ 64219 h 1665940"/>
              <a:gd name="connsiteX49" fmla="*/ 639843 w 1652142"/>
              <a:gd name="connsiteY49" fmla="*/ 207726 h 1665940"/>
              <a:gd name="connsiteX50" fmla="*/ 821488 w 1652142"/>
              <a:gd name="connsiteY50" fmla="*/ 182440 h 1665940"/>
              <a:gd name="connsiteX51" fmla="*/ 915476 w 1652142"/>
              <a:gd name="connsiteY51" fmla="*/ 0 h 1665940"/>
              <a:gd name="connsiteX52" fmla="*/ 1158157 w 1652142"/>
              <a:gd name="connsiteY52" fmla="*/ 65026 h 1665940"/>
              <a:gd name="connsiteX0" fmla="*/ 898689 w 1652142"/>
              <a:gd name="connsiteY0" fmla="*/ 548008 h 1665940"/>
              <a:gd name="connsiteX1" fmla="*/ 529661 w 1652142"/>
              <a:gd name="connsiteY1" fmla="*/ 761066 h 1665940"/>
              <a:gd name="connsiteX2" fmla="*/ 742719 w 1652142"/>
              <a:gd name="connsiteY2" fmla="*/ 1130094 h 1665940"/>
              <a:gd name="connsiteX3" fmla="*/ 1111747 w 1652142"/>
              <a:gd name="connsiteY3" fmla="*/ 917036 h 1665940"/>
              <a:gd name="connsiteX4" fmla="*/ 898689 w 1652142"/>
              <a:gd name="connsiteY4" fmla="*/ 548008 h 1665940"/>
              <a:gd name="connsiteX5" fmla="*/ 952303 w 1652142"/>
              <a:gd name="connsiteY5" fmla="*/ 347916 h 1665940"/>
              <a:gd name="connsiteX6" fmla="*/ 1311839 w 1652142"/>
              <a:gd name="connsiteY6" fmla="*/ 970650 h 1665940"/>
              <a:gd name="connsiteX7" fmla="*/ 689105 w 1652142"/>
              <a:gd name="connsiteY7" fmla="*/ 1330186 h 1665940"/>
              <a:gd name="connsiteX8" fmla="*/ 329569 w 1652142"/>
              <a:gd name="connsiteY8" fmla="*/ 707451 h 1665940"/>
              <a:gd name="connsiteX9" fmla="*/ 952303 w 1652142"/>
              <a:gd name="connsiteY9" fmla="*/ 347916 h 1665940"/>
              <a:gd name="connsiteX10" fmla="*/ 971799 w 1652142"/>
              <a:gd name="connsiteY10" fmla="*/ 275155 h 1665940"/>
              <a:gd name="connsiteX11" fmla="*/ 256808 w 1652142"/>
              <a:gd name="connsiteY11" fmla="*/ 687955 h 1665940"/>
              <a:gd name="connsiteX12" fmla="*/ 669609 w 1652142"/>
              <a:gd name="connsiteY12" fmla="*/ 1402947 h 1665940"/>
              <a:gd name="connsiteX13" fmla="*/ 1384600 w 1652142"/>
              <a:gd name="connsiteY13" fmla="*/ 990146 h 1665940"/>
              <a:gd name="connsiteX14" fmla="*/ 971799 w 1652142"/>
              <a:gd name="connsiteY14" fmla="*/ 275155 h 1665940"/>
              <a:gd name="connsiteX15" fmla="*/ 1652142 w 1652142"/>
              <a:gd name="connsiteY15" fmla="*/ 394531 h 1665940"/>
              <a:gd name="connsiteX16" fmla="*/ 1649662 w 1652142"/>
              <a:gd name="connsiteY16" fmla="*/ 403784 h 1665940"/>
              <a:gd name="connsiteX17" fmla="*/ 1647140 w 1652142"/>
              <a:gd name="connsiteY17" fmla="*/ 399895 h 1665940"/>
              <a:gd name="connsiteX18" fmla="*/ 1652142 w 1652142"/>
              <a:gd name="connsiteY18" fmla="*/ 394531 h 1665940"/>
              <a:gd name="connsiteX19" fmla="*/ 1158157 w 1652142"/>
              <a:gd name="connsiteY19" fmla="*/ 65026 h 1665940"/>
              <a:gd name="connsiteX20" fmla="*/ 1154679 w 1652142"/>
              <a:gd name="connsiteY20" fmla="*/ 271718 h 1665940"/>
              <a:gd name="connsiteX21" fmla="*/ 1286346 w 1652142"/>
              <a:gd name="connsiteY21" fmla="*/ 377149 h 1665940"/>
              <a:gd name="connsiteX22" fmla="*/ 1470353 w 1652142"/>
              <a:gd name="connsiteY22" fmla="*/ 331395 h 1665940"/>
              <a:gd name="connsiteX23" fmla="*/ 1588305 w 1652142"/>
              <a:gd name="connsiteY23" fmla="*/ 553229 h 1665940"/>
              <a:gd name="connsiteX24" fmla="*/ 1457194 w 1652142"/>
              <a:gd name="connsiteY24" fmla="*/ 671432 h 1665940"/>
              <a:gd name="connsiteX25" fmla="*/ 1478595 w 1652142"/>
              <a:gd name="connsiteY25" fmla="*/ 857704 h 1665940"/>
              <a:gd name="connsiteX26" fmla="*/ 1642362 w 1652142"/>
              <a:gd name="connsiteY26" fmla="*/ 948616 h 1665940"/>
              <a:gd name="connsiteX27" fmla="*/ 1577335 w 1652142"/>
              <a:gd name="connsiteY27" fmla="*/ 1191298 h 1665940"/>
              <a:gd name="connsiteX28" fmla="*/ 1378614 w 1652142"/>
              <a:gd name="connsiteY28" fmla="*/ 1187955 h 1665940"/>
              <a:gd name="connsiteX29" fmla="*/ 1288939 w 1652142"/>
              <a:gd name="connsiteY29" fmla="*/ 1301599 h 1665940"/>
              <a:gd name="connsiteX30" fmla="*/ 1354201 w 1652142"/>
              <a:gd name="connsiteY30" fmla="*/ 1471932 h 1665940"/>
              <a:gd name="connsiteX31" fmla="*/ 1148396 w 1652142"/>
              <a:gd name="connsiteY31" fmla="*/ 1616039 h 1665940"/>
              <a:gd name="connsiteX32" fmla="*/ 992294 w 1652142"/>
              <a:gd name="connsiteY32" fmla="*/ 1480516 h 1665940"/>
              <a:gd name="connsiteX33" fmla="*/ 823805 w 1652142"/>
              <a:gd name="connsiteY33" fmla="*/ 1495510 h 1665940"/>
              <a:gd name="connsiteX34" fmla="*/ 729193 w 1652142"/>
              <a:gd name="connsiteY34" fmla="*/ 1665940 h 1665940"/>
              <a:gd name="connsiteX35" fmla="*/ 486511 w 1652142"/>
              <a:gd name="connsiteY35" fmla="*/ 1600914 h 1665940"/>
              <a:gd name="connsiteX36" fmla="*/ 489790 w 1652142"/>
              <a:gd name="connsiteY36" fmla="*/ 1406012 h 1665940"/>
              <a:gd name="connsiteX37" fmla="*/ 352658 w 1652142"/>
              <a:gd name="connsiteY37" fmla="*/ 1298452 h 1665940"/>
              <a:gd name="connsiteX38" fmla="*/ 152856 w 1652142"/>
              <a:gd name="connsiteY38" fmla="*/ 1344512 h 1665940"/>
              <a:gd name="connsiteX39" fmla="*/ 46675 w 1652142"/>
              <a:gd name="connsiteY39" fmla="*/ 1116809 h 1665940"/>
              <a:gd name="connsiteX40" fmla="*/ 183929 w 1652142"/>
              <a:gd name="connsiteY40" fmla="*/ 1005520 h 1665940"/>
              <a:gd name="connsiteX41" fmla="*/ 161615 w 1652142"/>
              <a:gd name="connsiteY41" fmla="*/ 838915 h 1665940"/>
              <a:gd name="connsiteX42" fmla="*/ 0 w 1652142"/>
              <a:gd name="connsiteY42" fmla="*/ 749197 h 1665940"/>
              <a:gd name="connsiteX43" fmla="*/ 65026 w 1652142"/>
              <a:gd name="connsiteY43" fmla="*/ 506515 h 1665940"/>
              <a:gd name="connsiteX44" fmla="*/ 250227 w 1652142"/>
              <a:gd name="connsiteY44" fmla="*/ 509630 h 1665940"/>
              <a:gd name="connsiteX45" fmla="*/ 340015 w 1652142"/>
              <a:gd name="connsiteY45" fmla="*/ 388679 h 1665940"/>
              <a:gd name="connsiteX46" fmla="*/ 277984 w 1652142"/>
              <a:gd name="connsiteY46" fmla="*/ 197357 h 1665940"/>
              <a:gd name="connsiteX47" fmla="*/ 491050 w 1652142"/>
              <a:gd name="connsiteY47" fmla="*/ 64219 h 1665940"/>
              <a:gd name="connsiteX48" fmla="*/ 639843 w 1652142"/>
              <a:gd name="connsiteY48" fmla="*/ 207726 h 1665940"/>
              <a:gd name="connsiteX49" fmla="*/ 821488 w 1652142"/>
              <a:gd name="connsiteY49" fmla="*/ 182440 h 1665940"/>
              <a:gd name="connsiteX50" fmla="*/ 915476 w 1652142"/>
              <a:gd name="connsiteY50" fmla="*/ 0 h 1665940"/>
              <a:gd name="connsiteX51" fmla="*/ 1158157 w 1652142"/>
              <a:gd name="connsiteY51" fmla="*/ 65026 h 1665940"/>
              <a:gd name="connsiteX0" fmla="*/ 898689 w 1649662"/>
              <a:gd name="connsiteY0" fmla="*/ 548008 h 1665940"/>
              <a:gd name="connsiteX1" fmla="*/ 529661 w 1649662"/>
              <a:gd name="connsiteY1" fmla="*/ 761066 h 1665940"/>
              <a:gd name="connsiteX2" fmla="*/ 742719 w 1649662"/>
              <a:gd name="connsiteY2" fmla="*/ 1130094 h 1665940"/>
              <a:gd name="connsiteX3" fmla="*/ 1111747 w 1649662"/>
              <a:gd name="connsiteY3" fmla="*/ 917036 h 1665940"/>
              <a:gd name="connsiteX4" fmla="*/ 898689 w 1649662"/>
              <a:gd name="connsiteY4" fmla="*/ 548008 h 1665940"/>
              <a:gd name="connsiteX5" fmla="*/ 952303 w 1649662"/>
              <a:gd name="connsiteY5" fmla="*/ 347916 h 1665940"/>
              <a:gd name="connsiteX6" fmla="*/ 1311839 w 1649662"/>
              <a:gd name="connsiteY6" fmla="*/ 970650 h 1665940"/>
              <a:gd name="connsiteX7" fmla="*/ 689105 w 1649662"/>
              <a:gd name="connsiteY7" fmla="*/ 1330186 h 1665940"/>
              <a:gd name="connsiteX8" fmla="*/ 329569 w 1649662"/>
              <a:gd name="connsiteY8" fmla="*/ 707451 h 1665940"/>
              <a:gd name="connsiteX9" fmla="*/ 952303 w 1649662"/>
              <a:gd name="connsiteY9" fmla="*/ 347916 h 1665940"/>
              <a:gd name="connsiteX10" fmla="*/ 971799 w 1649662"/>
              <a:gd name="connsiteY10" fmla="*/ 275155 h 1665940"/>
              <a:gd name="connsiteX11" fmla="*/ 256808 w 1649662"/>
              <a:gd name="connsiteY11" fmla="*/ 687955 h 1665940"/>
              <a:gd name="connsiteX12" fmla="*/ 669609 w 1649662"/>
              <a:gd name="connsiteY12" fmla="*/ 1402947 h 1665940"/>
              <a:gd name="connsiteX13" fmla="*/ 1384600 w 1649662"/>
              <a:gd name="connsiteY13" fmla="*/ 990146 h 1665940"/>
              <a:gd name="connsiteX14" fmla="*/ 971799 w 1649662"/>
              <a:gd name="connsiteY14" fmla="*/ 275155 h 1665940"/>
              <a:gd name="connsiteX15" fmla="*/ 1647140 w 1649662"/>
              <a:gd name="connsiteY15" fmla="*/ 399895 h 1665940"/>
              <a:gd name="connsiteX16" fmla="*/ 1649662 w 1649662"/>
              <a:gd name="connsiteY16" fmla="*/ 403784 h 1665940"/>
              <a:gd name="connsiteX17" fmla="*/ 1647140 w 1649662"/>
              <a:gd name="connsiteY17" fmla="*/ 399895 h 1665940"/>
              <a:gd name="connsiteX18" fmla="*/ 1158157 w 1649662"/>
              <a:gd name="connsiteY18" fmla="*/ 65026 h 1665940"/>
              <a:gd name="connsiteX19" fmla="*/ 1154679 w 1649662"/>
              <a:gd name="connsiteY19" fmla="*/ 271718 h 1665940"/>
              <a:gd name="connsiteX20" fmla="*/ 1286346 w 1649662"/>
              <a:gd name="connsiteY20" fmla="*/ 377149 h 1665940"/>
              <a:gd name="connsiteX21" fmla="*/ 1470353 w 1649662"/>
              <a:gd name="connsiteY21" fmla="*/ 331395 h 1665940"/>
              <a:gd name="connsiteX22" fmla="*/ 1588305 w 1649662"/>
              <a:gd name="connsiteY22" fmla="*/ 553229 h 1665940"/>
              <a:gd name="connsiteX23" fmla="*/ 1457194 w 1649662"/>
              <a:gd name="connsiteY23" fmla="*/ 671432 h 1665940"/>
              <a:gd name="connsiteX24" fmla="*/ 1478595 w 1649662"/>
              <a:gd name="connsiteY24" fmla="*/ 857704 h 1665940"/>
              <a:gd name="connsiteX25" fmla="*/ 1642362 w 1649662"/>
              <a:gd name="connsiteY25" fmla="*/ 948616 h 1665940"/>
              <a:gd name="connsiteX26" fmla="*/ 1577335 w 1649662"/>
              <a:gd name="connsiteY26" fmla="*/ 1191298 h 1665940"/>
              <a:gd name="connsiteX27" fmla="*/ 1378614 w 1649662"/>
              <a:gd name="connsiteY27" fmla="*/ 1187955 h 1665940"/>
              <a:gd name="connsiteX28" fmla="*/ 1288939 w 1649662"/>
              <a:gd name="connsiteY28" fmla="*/ 1301599 h 1665940"/>
              <a:gd name="connsiteX29" fmla="*/ 1354201 w 1649662"/>
              <a:gd name="connsiteY29" fmla="*/ 1471932 h 1665940"/>
              <a:gd name="connsiteX30" fmla="*/ 1148396 w 1649662"/>
              <a:gd name="connsiteY30" fmla="*/ 1616039 h 1665940"/>
              <a:gd name="connsiteX31" fmla="*/ 992294 w 1649662"/>
              <a:gd name="connsiteY31" fmla="*/ 1480516 h 1665940"/>
              <a:gd name="connsiteX32" fmla="*/ 823805 w 1649662"/>
              <a:gd name="connsiteY32" fmla="*/ 1495510 h 1665940"/>
              <a:gd name="connsiteX33" fmla="*/ 729193 w 1649662"/>
              <a:gd name="connsiteY33" fmla="*/ 1665940 h 1665940"/>
              <a:gd name="connsiteX34" fmla="*/ 486511 w 1649662"/>
              <a:gd name="connsiteY34" fmla="*/ 1600914 h 1665940"/>
              <a:gd name="connsiteX35" fmla="*/ 489790 w 1649662"/>
              <a:gd name="connsiteY35" fmla="*/ 1406012 h 1665940"/>
              <a:gd name="connsiteX36" fmla="*/ 352658 w 1649662"/>
              <a:gd name="connsiteY36" fmla="*/ 1298452 h 1665940"/>
              <a:gd name="connsiteX37" fmla="*/ 152856 w 1649662"/>
              <a:gd name="connsiteY37" fmla="*/ 1344512 h 1665940"/>
              <a:gd name="connsiteX38" fmla="*/ 46675 w 1649662"/>
              <a:gd name="connsiteY38" fmla="*/ 1116809 h 1665940"/>
              <a:gd name="connsiteX39" fmla="*/ 183929 w 1649662"/>
              <a:gd name="connsiteY39" fmla="*/ 1005520 h 1665940"/>
              <a:gd name="connsiteX40" fmla="*/ 161615 w 1649662"/>
              <a:gd name="connsiteY40" fmla="*/ 838915 h 1665940"/>
              <a:gd name="connsiteX41" fmla="*/ 0 w 1649662"/>
              <a:gd name="connsiteY41" fmla="*/ 749197 h 1665940"/>
              <a:gd name="connsiteX42" fmla="*/ 65026 w 1649662"/>
              <a:gd name="connsiteY42" fmla="*/ 506515 h 1665940"/>
              <a:gd name="connsiteX43" fmla="*/ 250227 w 1649662"/>
              <a:gd name="connsiteY43" fmla="*/ 509630 h 1665940"/>
              <a:gd name="connsiteX44" fmla="*/ 340015 w 1649662"/>
              <a:gd name="connsiteY44" fmla="*/ 388679 h 1665940"/>
              <a:gd name="connsiteX45" fmla="*/ 277984 w 1649662"/>
              <a:gd name="connsiteY45" fmla="*/ 197357 h 1665940"/>
              <a:gd name="connsiteX46" fmla="*/ 491050 w 1649662"/>
              <a:gd name="connsiteY46" fmla="*/ 64219 h 1665940"/>
              <a:gd name="connsiteX47" fmla="*/ 639843 w 1649662"/>
              <a:gd name="connsiteY47" fmla="*/ 207726 h 1665940"/>
              <a:gd name="connsiteX48" fmla="*/ 821488 w 1649662"/>
              <a:gd name="connsiteY48" fmla="*/ 182440 h 1665940"/>
              <a:gd name="connsiteX49" fmla="*/ 915476 w 1649662"/>
              <a:gd name="connsiteY49" fmla="*/ 0 h 1665940"/>
              <a:gd name="connsiteX50" fmla="*/ 1158157 w 1649662"/>
              <a:gd name="connsiteY50" fmla="*/ 65026 h 1665940"/>
              <a:gd name="connsiteX0" fmla="*/ 898689 w 1642362"/>
              <a:gd name="connsiteY0" fmla="*/ 548008 h 1665940"/>
              <a:gd name="connsiteX1" fmla="*/ 529661 w 1642362"/>
              <a:gd name="connsiteY1" fmla="*/ 761066 h 1665940"/>
              <a:gd name="connsiteX2" fmla="*/ 742719 w 1642362"/>
              <a:gd name="connsiteY2" fmla="*/ 1130094 h 1665940"/>
              <a:gd name="connsiteX3" fmla="*/ 1111747 w 1642362"/>
              <a:gd name="connsiteY3" fmla="*/ 917036 h 1665940"/>
              <a:gd name="connsiteX4" fmla="*/ 898689 w 1642362"/>
              <a:gd name="connsiteY4" fmla="*/ 548008 h 1665940"/>
              <a:gd name="connsiteX5" fmla="*/ 952303 w 1642362"/>
              <a:gd name="connsiteY5" fmla="*/ 347916 h 1665940"/>
              <a:gd name="connsiteX6" fmla="*/ 1311839 w 1642362"/>
              <a:gd name="connsiteY6" fmla="*/ 970650 h 1665940"/>
              <a:gd name="connsiteX7" fmla="*/ 689105 w 1642362"/>
              <a:gd name="connsiteY7" fmla="*/ 1330186 h 1665940"/>
              <a:gd name="connsiteX8" fmla="*/ 329569 w 1642362"/>
              <a:gd name="connsiteY8" fmla="*/ 707451 h 1665940"/>
              <a:gd name="connsiteX9" fmla="*/ 952303 w 1642362"/>
              <a:gd name="connsiteY9" fmla="*/ 347916 h 1665940"/>
              <a:gd name="connsiteX10" fmla="*/ 971799 w 1642362"/>
              <a:gd name="connsiteY10" fmla="*/ 275155 h 1665940"/>
              <a:gd name="connsiteX11" fmla="*/ 256808 w 1642362"/>
              <a:gd name="connsiteY11" fmla="*/ 687955 h 1665940"/>
              <a:gd name="connsiteX12" fmla="*/ 669609 w 1642362"/>
              <a:gd name="connsiteY12" fmla="*/ 1402947 h 1665940"/>
              <a:gd name="connsiteX13" fmla="*/ 1384600 w 1642362"/>
              <a:gd name="connsiteY13" fmla="*/ 990146 h 1665940"/>
              <a:gd name="connsiteX14" fmla="*/ 971799 w 1642362"/>
              <a:gd name="connsiteY14" fmla="*/ 275155 h 1665940"/>
              <a:gd name="connsiteX15" fmla="*/ 1158157 w 1642362"/>
              <a:gd name="connsiteY15" fmla="*/ 65026 h 1665940"/>
              <a:gd name="connsiteX16" fmla="*/ 1154679 w 1642362"/>
              <a:gd name="connsiteY16" fmla="*/ 271718 h 1665940"/>
              <a:gd name="connsiteX17" fmla="*/ 1286346 w 1642362"/>
              <a:gd name="connsiteY17" fmla="*/ 377149 h 1665940"/>
              <a:gd name="connsiteX18" fmla="*/ 1470353 w 1642362"/>
              <a:gd name="connsiteY18" fmla="*/ 331395 h 1665940"/>
              <a:gd name="connsiteX19" fmla="*/ 1588305 w 1642362"/>
              <a:gd name="connsiteY19" fmla="*/ 553229 h 1665940"/>
              <a:gd name="connsiteX20" fmla="*/ 1457194 w 1642362"/>
              <a:gd name="connsiteY20" fmla="*/ 671432 h 1665940"/>
              <a:gd name="connsiteX21" fmla="*/ 1478595 w 1642362"/>
              <a:gd name="connsiteY21" fmla="*/ 857704 h 1665940"/>
              <a:gd name="connsiteX22" fmla="*/ 1642362 w 1642362"/>
              <a:gd name="connsiteY22" fmla="*/ 948616 h 1665940"/>
              <a:gd name="connsiteX23" fmla="*/ 1577335 w 1642362"/>
              <a:gd name="connsiteY23" fmla="*/ 1191298 h 1665940"/>
              <a:gd name="connsiteX24" fmla="*/ 1378614 w 1642362"/>
              <a:gd name="connsiteY24" fmla="*/ 1187955 h 1665940"/>
              <a:gd name="connsiteX25" fmla="*/ 1288939 w 1642362"/>
              <a:gd name="connsiteY25" fmla="*/ 1301599 h 1665940"/>
              <a:gd name="connsiteX26" fmla="*/ 1354201 w 1642362"/>
              <a:gd name="connsiteY26" fmla="*/ 1471932 h 1665940"/>
              <a:gd name="connsiteX27" fmla="*/ 1148396 w 1642362"/>
              <a:gd name="connsiteY27" fmla="*/ 1616039 h 1665940"/>
              <a:gd name="connsiteX28" fmla="*/ 992294 w 1642362"/>
              <a:gd name="connsiteY28" fmla="*/ 1480516 h 1665940"/>
              <a:gd name="connsiteX29" fmla="*/ 823805 w 1642362"/>
              <a:gd name="connsiteY29" fmla="*/ 1495510 h 1665940"/>
              <a:gd name="connsiteX30" fmla="*/ 729193 w 1642362"/>
              <a:gd name="connsiteY30" fmla="*/ 1665940 h 1665940"/>
              <a:gd name="connsiteX31" fmla="*/ 486511 w 1642362"/>
              <a:gd name="connsiteY31" fmla="*/ 1600914 h 1665940"/>
              <a:gd name="connsiteX32" fmla="*/ 489790 w 1642362"/>
              <a:gd name="connsiteY32" fmla="*/ 1406012 h 1665940"/>
              <a:gd name="connsiteX33" fmla="*/ 352658 w 1642362"/>
              <a:gd name="connsiteY33" fmla="*/ 1298452 h 1665940"/>
              <a:gd name="connsiteX34" fmla="*/ 152856 w 1642362"/>
              <a:gd name="connsiteY34" fmla="*/ 1344512 h 1665940"/>
              <a:gd name="connsiteX35" fmla="*/ 46675 w 1642362"/>
              <a:gd name="connsiteY35" fmla="*/ 1116809 h 1665940"/>
              <a:gd name="connsiteX36" fmla="*/ 183929 w 1642362"/>
              <a:gd name="connsiteY36" fmla="*/ 1005520 h 1665940"/>
              <a:gd name="connsiteX37" fmla="*/ 161615 w 1642362"/>
              <a:gd name="connsiteY37" fmla="*/ 838915 h 1665940"/>
              <a:gd name="connsiteX38" fmla="*/ 0 w 1642362"/>
              <a:gd name="connsiteY38" fmla="*/ 749197 h 1665940"/>
              <a:gd name="connsiteX39" fmla="*/ 65026 w 1642362"/>
              <a:gd name="connsiteY39" fmla="*/ 506515 h 1665940"/>
              <a:gd name="connsiteX40" fmla="*/ 250227 w 1642362"/>
              <a:gd name="connsiteY40" fmla="*/ 509630 h 1665940"/>
              <a:gd name="connsiteX41" fmla="*/ 340015 w 1642362"/>
              <a:gd name="connsiteY41" fmla="*/ 388679 h 1665940"/>
              <a:gd name="connsiteX42" fmla="*/ 277984 w 1642362"/>
              <a:gd name="connsiteY42" fmla="*/ 197357 h 1665940"/>
              <a:gd name="connsiteX43" fmla="*/ 491050 w 1642362"/>
              <a:gd name="connsiteY43" fmla="*/ 64219 h 1665940"/>
              <a:gd name="connsiteX44" fmla="*/ 639843 w 1642362"/>
              <a:gd name="connsiteY44" fmla="*/ 207726 h 1665940"/>
              <a:gd name="connsiteX45" fmla="*/ 821488 w 1642362"/>
              <a:gd name="connsiteY45" fmla="*/ 182440 h 1665940"/>
              <a:gd name="connsiteX46" fmla="*/ 915476 w 1642362"/>
              <a:gd name="connsiteY46" fmla="*/ 0 h 1665940"/>
              <a:gd name="connsiteX47" fmla="*/ 1158157 w 1642362"/>
              <a:gd name="connsiteY47" fmla="*/ 65026 h 166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64236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158157" y="65026"/>
                </a:moveTo>
                <a:cubicBezTo>
                  <a:pt x="1156998" y="133923"/>
                  <a:pt x="1155838" y="202821"/>
                  <a:pt x="1154679" y="271718"/>
                </a:cubicBezTo>
                <a:lnTo>
                  <a:pt x="1286346" y="377149"/>
                </a:ln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823805" y="1495510"/>
                </a:lnTo>
                <a:lnTo>
                  <a:pt x="729193" y="1665940"/>
                </a:lnTo>
                <a:lnTo>
                  <a:pt x="486511" y="1600914"/>
                </a:lnTo>
                <a:lnTo>
                  <a:pt x="489790" y="1406012"/>
                </a:lnTo>
                <a:cubicBezTo>
                  <a:pt x="438364" y="1376702"/>
                  <a:pt x="391917" y="1340859"/>
                  <a:pt x="352658" y="1298452"/>
                </a:cubicBez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821488" y="182440"/>
                </a:lnTo>
                <a:lnTo>
                  <a:pt x="915476" y="0"/>
                </a:lnTo>
                <a:lnTo>
                  <a:pt x="1158157" y="65026"/>
                </a:lnTo>
                <a:close/>
              </a:path>
            </a:pathLst>
          </a:custGeom>
          <a:solidFill>
            <a:schemeClr val="bg1"/>
          </a:solidFill>
          <a:ln w="31750">
            <a:noFill/>
          </a:ln>
          <a:effectLst>
            <a:innerShdw blurRad="114300">
              <a:schemeClr val="bg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8" name="Rectangle 7">
            <a:extLst>
              <a:ext uri="{FF2B5EF4-FFF2-40B4-BE49-F238E27FC236}">
                <a16:creationId xmlns:a16="http://schemas.microsoft.com/office/drawing/2014/main" id="{FE21FA63-AC15-4DE7-9AE2-3208C793519C}"/>
              </a:ext>
            </a:extLst>
          </p:cNvPr>
          <p:cNvSpPr/>
          <p:nvPr userDrawn="1"/>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accent1"/>
                </a:solidFill>
                <a:latin typeface="+mj-lt"/>
                <a:cs typeface="Arial" pitchFamily="34" charset="0"/>
              </a:defRPr>
            </a:lvl1pPr>
          </a:lstStyle>
          <a:p>
            <a:pPr lvl="0"/>
            <a:r>
              <a:rPr lang="en-US" altLang="ko-KR" dirty="0"/>
              <a:t>BASIC LAYOUT</a:t>
            </a:r>
          </a:p>
        </p:txBody>
      </p:sp>
      <p:sp>
        <p:nvSpPr>
          <p:cNvPr id="3" name="Rectangle 2">
            <a:extLst>
              <a:ext uri="{FF2B5EF4-FFF2-40B4-BE49-F238E27FC236}">
                <a16:creationId xmlns:a16="http://schemas.microsoft.com/office/drawing/2014/main" id="{040102CF-3DC1-4FBF-A6B6-7990E98E434C}"/>
              </a:ext>
            </a:extLst>
          </p:cNvPr>
          <p:cNvSpPr/>
          <p:nvPr userDrawn="1"/>
        </p:nvSpPr>
        <p:spPr>
          <a:xfrm>
            <a:off x="0" y="6605081"/>
            <a:ext cx="12192000" cy="276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14E7073-04D6-4156-BAD6-03D7742E4277}"/>
              </a:ext>
            </a:extLst>
          </p:cNvPr>
          <p:cNvSpPr/>
          <p:nvPr userDrawn="1"/>
        </p:nvSpPr>
        <p:spPr>
          <a:xfrm>
            <a:off x="0" y="0"/>
            <a:ext cx="12192000" cy="778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a:extLst>
              <a:ext uri="{FF2B5EF4-FFF2-40B4-BE49-F238E27FC236}">
                <a16:creationId xmlns:a16="http://schemas.microsoft.com/office/drawing/2014/main" id="{605B5919-1260-4929-BF92-B5876842C4C1}"/>
              </a:ext>
            </a:extLst>
          </p:cNvPr>
          <p:cNvSpPr/>
          <p:nvPr userDrawn="1"/>
        </p:nvSpPr>
        <p:spPr>
          <a:xfrm rot="10800000">
            <a:off x="5920902" y="0"/>
            <a:ext cx="350196" cy="30189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765980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768413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solidFill>
          <a:schemeClr val="accent2"/>
        </a:solidFill>
        <a:effectLst/>
      </p:bgPr>
    </p:bg>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856387" y="925918"/>
            <a:ext cx="6957387" cy="724247"/>
          </a:xfrm>
          <a:prstGeom prst="rect">
            <a:avLst/>
          </a:prstGeom>
        </p:spPr>
        <p:txBody>
          <a:bodyPr anchor="ctr"/>
          <a:lstStyle>
            <a:lvl1pPr marL="0" indent="0" algn="l">
              <a:buNone/>
              <a:defRPr sz="5400" b="0" baseline="0">
                <a:solidFill>
                  <a:schemeClr val="accent1"/>
                </a:solidFill>
                <a:latin typeface="+mj-lt"/>
                <a:cs typeface="Arial" pitchFamily="34" charset="0"/>
              </a:defRPr>
            </a:lvl1pPr>
          </a:lstStyle>
          <a:p>
            <a:pPr lvl="0"/>
            <a:r>
              <a:rPr lang="en-US" altLang="ko-KR" dirty="0"/>
              <a:t>BASIC LAYOUT</a:t>
            </a:r>
          </a:p>
        </p:txBody>
      </p:sp>
      <p:sp>
        <p:nvSpPr>
          <p:cNvPr id="6" name="Graphic 2">
            <a:extLst>
              <a:ext uri="{FF2B5EF4-FFF2-40B4-BE49-F238E27FC236}">
                <a16:creationId xmlns:a16="http://schemas.microsoft.com/office/drawing/2014/main" id="{1DD60E7E-E490-46D9-AB9B-87D9364A77D2}"/>
              </a:ext>
            </a:extLst>
          </p:cNvPr>
          <p:cNvSpPr/>
          <p:nvPr userDrawn="1"/>
        </p:nvSpPr>
        <p:spPr>
          <a:xfrm rot="2869724" flipH="1">
            <a:off x="-802604" y="1334467"/>
            <a:ext cx="5051336" cy="4369711"/>
          </a:xfrm>
          <a:custGeom>
            <a:avLst/>
            <a:gdLst>
              <a:gd name="connsiteX0" fmla="*/ 3953474 w 3952875"/>
              <a:gd name="connsiteY0" fmla="*/ 419576 h 3419475"/>
              <a:gd name="connsiteX1" fmla="*/ 3905849 w 3952875"/>
              <a:gd name="connsiteY1" fmla="*/ 547211 h 3419475"/>
              <a:gd name="connsiteX2" fmla="*/ 3792502 w 3952875"/>
              <a:gd name="connsiteY2" fmla="*/ 660559 h 3419475"/>
              <a:gd name="connsiteX3" fmla="*/ 3790597 w 3952875"/>
              <a:gd name="connsiteY3" fmla="*/ 681514 h 3419475"/>
              <a:gd name="connsiteX4" fmla="*/ 3926804 w 3952875"/>
              <a:gd name="connsiteY4" fmla="*/ 951071 h 3419475"/>
              <a:gd name="connsiteX5" fmla="*/ 3666772 w 3952875"/>
              <a:gd name="connsiteY5" fmla="*/ 1351121 h 3419475"/>
              <a:gd name="connsiteX6" fmla="*/ 3287677 w 3952875"/>
              <a:gd name="connsiteY6" fmla="*/ 1288256 h 3419475"/>
              <a:gd name="connsiteX7" fmla="*/ 3139087 w 3952875"/>
              <a:gd name="connsiteY7" fmla="*/ 980599 h 3419475"/>
              <a:gd name="connsiteX8" fmla="*/ 3139087 w 3952875"/>
              <a:gd name="connsiteY8" fmla="*/ 971074 h 3419475"/>
              <a:gd name="connsiteX9" fmla="*/ 3138134 w 3952875"/>
              <a:gd name="connsiteY9" fmla="*/ 968216 h 3419475"/>
              <a:gd name="connsiteX10" fmla="*/ 3120989 w 3952875"/>
              <a:gd name="connsiteY10" fmla="*/ 1003459 h 3419475"/>
              <a:gd name="connsiteX11" fmla="*/ 3085747 w 3952875"/>
              <a:gd name="connsiteY11" fmla="*/ 1100614 h 3419475"/>
              <a:gd name="connsiteX12" fmla="*/ 3064792 w 3952875"/>
              <a:gd name="connsiteY12" fmla="*/ 1115854 h 3419475"/>
              <a:gd name="connsiteX13" fmla="*/ 2966684 w 3952875"/>
              <a:gd name="connsiteY13" fmla="*/ 1120616 h 3419475"/>
              <a:gd name="connsiteX14" fmla="*/ 2990497 w 3952875"/>
              <a:gd name="connsiteY14" fmla="*/ 1170146 h 3419475"/>
              <a:gd name="connsiteX15" fmla="*/ 2941919 w 3952875"/>
              <a:gd name="connsiteY15" fmla="*/ 1277779 h 3419475"/>
              <a:gd name="connsiteX16" fmla="*/ 2824762 w 3952875"/>
              <a:gd name="connsiteY16" fmla="*/ 1266349 h 3419475"/>
              <a:gd name="connsiteX17" fmla="*/ 2794282 w 3952875"/>
              <a:gd name="connsiteY17" fmla="*/ 1266349 h 3419475"/>
              <a:gd name="connsiteX18" fmla="*/ 2549489 w 3952875"/>
              <a:gd name="connsiteY18" fmla="*/ 1492091 h 3419475"/>
              <a:gd name="connsiteX19" fmla="*/ 2170394 w 3952875"/>
              <a:gd name="connsiteY19" fmla="*/ 1841659 h 3419475"/>
              <a:gd name="connsiteX20" fmla="*/ 1886549 w 3952875"/>
              <a:gd name="connsiteY20" fmla="*/ 2103596 h 3419475"/>
              <a:gd name="connsiteX21" fmla="*/ 1505549 w 3952875"/>
              <a:gd name="connsiteY21" fmla="*/ 2454116 h 3419475"/>
              <a:gd name="connsiteX22" fmla="*/ 1221704 w 3952875"/>
              <a:gd name="connsiteY22" fmla="*/ 2716054 h 3419475"/>
              <a:gd name="connsiteX23" fmla="*/ 839752 w 3952875"/>
              <a:gd name="connsiteY23" fmla="*/ 3067526 h 3419475"/>
              <a:gd name="connsiteX24" fmla="*/ 621629 w 3952875"/>
              <a:gd name="connsiteY24" fmla="*/ 3269456 h 3419475"/>
              <a:gd name="connsiteX25" fmla="*/ 592102 w 3952875"/>
              <a:gd name="connsiteY25" fmla="*/ 3268504 h 3419475"/>
              <a:gd name="connsiteX26" fmla="*/ 572099 w 3952875"/>
              <a:gd name="connsiteY26" fmla="*/ 3254216 h 3419475"/>
              <a:gd name="connsiteX27" fmla="*/ 563527 w 3952875"/>
              <a:gd name="connsiteY27" fmla="*/ 3281839 h 3419475"/>
              <a:gd name="connsiteX28" fmla="*/ 458752 w 3952875"/>
              <a:gd name="connsiteY28" fmla="*/ 3411379 h 3419475"/>
              <a:gd name="connsiteX29" fmla="*/ 316829 w 3952875"/>
              <a:gd name="connsiteY29" fmla="*/ 3314224 h 3419475"/>
              <a:gd name="connsiteX30" fmla="*/ 461609 w 3952875"/>
              <a:gd name="connsiteY30" fmla="*/ 3164681 h 3419475"/>
              <a:gd name="connsiteX31" fmla="*/ 476849 w 3952875"/>
              <a:gd name="connsiteY31" fmla="*/ 3164681 h 3419475"/>
              <a:gd name="connsiteX32" fmla="*/ 479707 w 3952875"/>
              <a:gd name="connsiteY32" fmla="*/ 3146584 h 3419475"/>
              <a:gd name="connsiteX33" fmla="*/ 481612 w 3952875"/>
              <a:gd name="connsiteY33" fmla="*/ 3098006 h 3419475"/>
              <a:gd name="connsiteX34" fmla="*/ 644489 w 3952875"/>
              <a:gd name="connsiteY34" fmla="*/ 2950369 h 3419475"/>
              <a:gd name="connsiteX35" fmla="*/ 645442 w 3952875"/>
              <a:gd name="connsiteY35" fmla="*/ 2923699 h 3419475"/>
              <a:gd name="connsiteX36" fmla="*/ 614962 w 3952875"/>
              <a:gd name="connsiteY36" fmla="*/ 2890361 h 3419475"/>
              <a:gd name="connsiteX37" fmla="*/ 590197 w 3952875"/>
              <a:gd name="connsiteY37" fmla="*/ 2889409 h 3419475"/>
              <a:gd name="connsiteX38" fmla="*/ 465419 w 3952875"/>
              <a:gd name="connsiteY38" fmla="*/ 3003709 h 3419475"/>
              <a:gd name="connsiteX39" fmla="*/ 401602 w 3952875"/>
              <a:gd name="connsiteY39" fmla="*/ 3061811 h 3419475"/>
              <a:gd name="connsiteX40" fmla="*/ 382552 w 3952875"/>
              <a:gd name="connsiteY40" fmla="*/ 3060859 h 3419475"/>
              <a:gd name="connsiteX41" fmla="*/ 302542 w 3952875"/>
              <a:gd name="connsiteY41" fmla="*/ 2973229 h 3419475"/>
              <a:gd name="connsiteX42" fmla="*/ 299684 w 3952875"/>
              <a:gd name="connsiteY42" fmla="*/ 2953226 h 3419475"/>
              <a:gd name="connsiteX43" fmla="*/ 327307 w 3952875"/>
              <a:gd name="connsiteY43" fmla="*/ 2903696 h 3419475"/>
              <a:gd name="connsiteX44" fmla="*/ 325402 w 3952875"/>
              <a:gd name="connsiteY44" fmla="*/ 2884646 h 3419475"/>
              <a:gd name="connsiteX45" fmla="*/ 260632 w 3952875"/>
              <a:gd name="connsiteY45" fmla="*/ 2868454 h 3419475"/>
              <a:gd name="connsiteX46" fmla="*/ 192052 w 3952875"/>
              <a:gd name="connsiteY46" fmla="*/ 2854166 h 3419475"/>
              <a:gd name="connsiteX47" fmla="*/ 14887 w 3952875"/>
              <a:gd name="connsiteY47" fmla="*/ 2661761 h 3419475"/>
              <a:gd name="connsiteX48" fmla="*/ 15839 w 3952875"/>
              <a:gd name="connsiteY48" fmla="*/ 2631281 h 3419475"/>
              <a:gd name="connsiteX49" fmla="*/ 174907 w 3952875"/>
              <a:gd name="connsiteY49" fmla="*/ 2485549 h 3419475"/>
              <a:gd name="connsiteX50" fmla="*/ 198719 w 3952875"/>
              <a:gd name="connsiteY50" fmla="*/ 2486501 h 3419475"/>
              <a:gd name="connsiteX51" fmla="*/ 335879 w 3952875"/>
              <a:gd name="connsiteY51" fmla="*/ 2636996 h 3419475"/>
              <a:gd name="connsiteX52" fmla="*/ 354929 w 3952875"/>
              <a:gd name="connsiteY52" fmla="*/ 2637949 h 3419475"/>
              <a:gd name="connsiteX53" fmla="*/ 418747 w 3952875"/>
              <a:gd name="connsiteY53" fmla="*/ 2579846 h 3419475"/>
              <a:gd name="connsiteX54" fmla="*/ 419699 w 3952875"/>
              <a:gd name="connsiteY54" fmla="*/ 2563654 h 3419475"/>
              <a:gd name="connsiteX55" fmla="*/ 280634 w 3952875"/>
              <a:gd name="connsiteY55" fmla="*/ 2413159 h 3419475"/>
              <a:gd name="connsiteX56" fmla="*/ 280634 w 3952875"/>
              <a:gd name="connsiteY56" fmla="*/ 2388394 h 3419475"/>
              <a:gd name="connsiteX57" fmla="*/ 408269 w 3952875"/>
              <a:gd name="connsiteY57" fmla="*/ 2272189 h 3419475"/>
              <a:gd name="connsiteX58" fmla="*/ 429224 w 3952875"/>
              <a:gd name="connsiteY58" fmla="*/ 2273141 h 3419475"/>
              <a:gd name="connsiteX59" fmla="*/ 567337 w 3952875"/>
              <a:gd name="connsiteY59" fmla="*/ 2424589 h 3419475"/>
              <a:gd name="connsiteX60" fmla="*/ 587339 w 3952875"/>
              <a:gd name="connsiteY60" fmla="*/ 2425541 h 3419475"/>
              <a:gd name="connsiteX61" fmla="*/ 651157 w 3952875"/>
              <a:gd name="connsiteY61" fmla="*/ 2367439 h 3419475"/>
              <a:gd name="connsiteX62" fmla="*/ 651157 w 3952875"/>
              <a:gd name="connsiteY62" fmla="*/ 2351246 h 3419475"/>
              <a:gd name="connsiteX63" fmla="*/ 512092 w 3952875"/>
              <a:gd name="connsiteY63" fmla="*/ 2200751 h 3419475"/>
              <a:gd name="connsiteX64" fmla="*/ 513044 w 3952875"/>
              <a:gd name="connsiteY64" fmla="*/ 2176939 h 3419475"/>
              <a:gd name="connsiteX65" fmla="*/ 674017 w 3952875"/>
              <a:gd name="connsiteY65" fmla="*/ 2029301 h 3419475"/>
              <a:gd name="connsiteX66" fmla="*/ 698782 w 3952875"/>
              <a:gd name="connsiteY66" fmla="*/ 2030254 h 3419475"/>
              <a:gd name="connsiteX67" fmla="*/ 895949 w 3952875"/>
              <a:gd name="connsiteY67" fmla="*/ 2244566 h 3419475"/>
              <a:gd name="connsiteX68" fmla="*/ 899759 w 3952875"/>
              <a:gd name="connsiteY68" fmla="*/ 2275046 h 3419475"/>
              <a:gd name="connsiteX69" fmla="*/ 874994 w 3952875"/>
              <a:gd name="connsiteY69" fmla="*/ 2317909 h 3419475"/>
              <a:gd name="connsiteX70" fmla="*/ 876899 w 3952875"/>
              <a:gd name="connsiteY70" fmla="*/ 2339816 h 3419475"/>
              <a:gd name="connsiteX71" fmla="*/ 941669 w 3952875"/>
              <a:gd name="connsiteY71" fmla="*/ 2354104 h 3419475"/>
              <a:gd name="connsiteX72" fmla="*/ 1009297 w 3952875"/>
              <a:gd name="connsiteY72" fmla="*/ 2368391 h 3419475"/>
              <a:gd name="connsiteX73" fmla="*/ 1069304 w 3952875"/>
              <a:gd name="connsiteY73" fmla="*/ 2433161 h 3419475"/>
              <a:gd name="connsiteX74" fmla="*/ 1068352 w 3952875"/>
              <a:gd name="connsiteY74" fmla="*/ 2453164 h 3419475"/>
              <a:gd name="connsiteX75" fmla="*/ 889282 w 3952875"/>
              <a:gd name="connsiteY75" fmla="*/ 2617946 h 3419475"/>
              <a:gd name="connsiteX76" fmla="*/ 875947 w 3952875"/>
              <a:gd name="connsiteY76" fmla="*/ 2630329 h 3419475"/>
              <a:gd name="connsiteX77" fmla="*/ 875947 w 3952875"/>
              <a:gd name="connsiteY77" fmla="*/ 2645569 h 3419475"/>
              <a:gd name="connsiteX78" fmla="*/ 915952 w 3952875"/>
              <a:gd name="connsiteY78" fmla="*/ 2688431 h 3419475"/>
              <a:gd name="connsiteX79" fmla="*/ 932144 w 3952875"/>
              <a:gd name="connsiteY79" fmla="*/ 2689384 h 3419475"/>
              <a:gd name="connsiteX80" fmla="*/ 1186462 w 3952875"/>
              <a:gd name="connsiteY80" fmla="*/ 2456974 h 3419475"/>
              <a:gd name="connsiteX81" fmla="*/ 1533172 w 3952875"/>
              <a:gd name="connsiteY81" fmla="*/ 2140744 h 3419475"/>
              <a:gd name="connsiteX82" fmla="*/ 1787489 w 3952875"/>
              <a:gd name="connsiteY82" fmla="*/ 1908334 h 3419475"/>
              <a:gd name="connsiteX83" fmla="*/ 2137057 w 3952875"/>
              <a:gd name="connsiteY83" fmla="*/ 1589246 h 3419475"/>
              <a:gd name="connsiteX84" fmla="*/ 2388517 w 3952875"/>
              <a:gd name="connsiteY84" fmla="*/ 1359694 h 3419475"/>
              <a:gd name="connsiteX85" fmla="*/ 2658074 w 3952875"/>
              <a:gd name="connsiteY85" fmla="*/ 1113949 h 3419475"/>
              <a:gd name="connsiteX86" fmla="*/ 2659979 w 3952875"/>
              <a:gd name="connsiteY86" fmla="*/ 1091089 h 3419475"/>
              <a:gd name="connsiteX87" fmla="*/ 2667599 w 3952875"/>
              <a:gd name="connsiteY87" fmla="*/ 954881 h 3419475"/>
              <a:gd name="connsiteX88" fmla="*/ 2802854 w 3952875"/>
              <a:gd name="connsiteY88" fmla="*/ 948214 h 3419475"/>
              <a:gd name="connsiteX89" fmla="*/ 2813332 w 3952875"/>
              <a:gd name="connsiteY89" fmla="*/ 953929 h 3419475"/>
              <a:gd name="connsiteX90" fmla="*/ 2818094 w 3952875"/>
              <a:gd name="connsiteY90" fmla="*/ 941546 h 3419475"/>
              <a:gd name="connsiteX91" fmla="*/ 2828572 w 3952875"/>
              <a:gd name="connsiteY91" fmla="*/ 862489 h 3419475"/>
              <a:gd name="connsiteX92" fmla="*/ 2848574 w 3952875"/>
              <a:gd name="connsiteY92" fmla="*/ 839629 h 3419475"/>
              <a:gd name="connsiteX93" fmla="*/ 2970494 w 3952875"/>
              <a:gd name="connsiteY93" fmla="*/ 806291 h 3419475"/>
              <a:gd name="connsiteX94" fmla="*/ 2986687 w 3952875"/>
              <a:gd name="connsiteY94" fmla="*/ 800576 h 3419475"/>
              <a:gd name="connsiteX95" fmla="*/ 2919059 w 3952875"/>
              <a:gd name="connsiteY95" fmla="*/ 790099 h 3419475"/>
              <a:gd name="connsiteX96" fmla="*/ 2610449 w 3952875"/>
              <a:gd name="connsiteY96" fmla="*/ 453866 h 3419475"/>
              <a:gd name="connsiteX97" fmla="*/ 2931442 w 3952875"/>
              <a:gd name="connsiteY97" fmla="*/ 11906 h 3419475"/>
              <a:gd name="connsiteX98" fmla="*/ 2952397 w 3952875"/>
              <a:gd name="connsiteY98" fmla="*/ 7144 h 3419475"/>
              <a:gd name="connsiteX99" fmla="*/ 3047647 w 3952875"/>
              <a:gd name="connsiteY99" fmla="*/ 7144 h 3419475"/>
              <a:gd name="connsiteX100" fmla="*/ 3056219 w 3952875"/>
              <a:gd name="connsiteY100" fmla="*/ 9049 h 3419475"/>
              <a:gd name="connsiteX101" fmla="*/ 3319109 w 3952875"/>
              <a:gd name="connsiteY101" fmla="*/ 168116 h 3419475"/>
              <a:gd name="connsiteX102" fmla="*/ 3341017 w 3952875"/>
              <a:gd name="connsiteY102" fmla="*/ 168116 h 3419475"/>
              <a:gd name="connsiteX103" fmla="*/ 3918232 w 3952875"/>
              <a:gd name="connsiteY103" fmla="*/ 218599 h 3419475"/>
              <a:gd name="connsiteX104" fmla="*/ 3952522 w 3952875"/>
              <a:gd name="connsiteY104" fmla="*/ 325279 h 3419475"/>
              <a:gd name="connsiteX105" fmla="*/ 3953474 w 3952875"/>
              <a:gd name="connsiteY105" fmla="*/ 419576 h 3419475"/>
              <a:gd name="connsiteX106" fmla="*/ 3534374 w 3952875"/>
              <a:gd name="connsiteY106" fmla="*/ 1227296 h 3419475"/>
              <a:gd name="connsiteX107" fmla="*/ 3572474 w 3952875"/>
              <a:gd name="connsiteY107" fmla="*/ 1224439 h 3419475"/>
              <a:gd name="connsiteX108" fmla="*/ 3769642 w 3952875"/>
              <a:gd name="connsiteY108" fmla="*/ 1054894 h 3419475"/>
              <a:gd name="connsiteX109" fmla="*/ 3705824 w 3952875"/>
              <a:gd name="connsiteY109" fmla="*/ 800576 h 3419475"/>
              <a:gd name="connsiteX110" fmla="*/ 3554377 w 3952875"/>
              <a:gd name="connsiteY110" fmla="*/ 732949 h 3419475"/>
              <a:gd name="connsiteX111" fmla="*/ 3537232 w 3952875"/>
              <a:gd name="connsiteY111" fmla="*/ 710089 h 3419475"/>
              <a:gd name="connsiteX112" fmla="*/ 3552472 w 3952875"/>
              <a:gd name="connsiteY112" fmla="*/ 575786 h 3419475"/>
              <a:gd name="connsiteX113" fmla="*/ 3580094 w 3952875"/>
              <a:gd name="connsiteY113" fmla="*/ 554831 h 3419475"/>
              <a:gd name="connsiteX114" fmla="*/ 3682964 w 3952875"/>
              <a:gd name="connsiteY114" fmla="*/ 545306 h 3419475"/>
              <a:gd name="connsiteX115" fmla="*/ 3791549 w 3952875"/>
              <a:gd name="connsiteY115" fmla="*/ 306229 h 3419475"/>
              <a:gd name="connsiteX116" fmla="*/ 3554377 w 3952875"/>
              <a:gd name="connsiteY116" fmla="*/ 192881 h 3419475"/>
              <a:gd name="connsiteX117" fmla="*/ 3428647 w 3952875"/>
              <a:gd name="connsiteY117" fmla="*/ 395764 h 3419475"/>
              <a:gd name="connsiteX118" fmla="*/ 3413407 w 3952875"/>
              <a:gd name="connsiteY118" fmla="*/ 413861 h 3419475"/>
              <a:gd name="connsiteX119" fmla="*/ 3281009 w 3952875"/>
              <a:gd name="connsiteY119" fmla="*/ 416719 h 3419475"/>
              <a:gd name="connsiteX120" fmla="*/ 3248624 w 3952875"/>
              <a:gd name="connsiteY120" fmla="*/ 385286 h 3419475"/>
              <a:gd name="connsiteX121" fmla="*/ 2966684 w 3952875"/>
              <a:gd name="connsiteY121" fmla="*/ 152876 h 3419475"/>
              <a:gd name="connsiteX122" fmla="*/ 2757134 w 3952875"/>
              <a:gd name="connsiteY122" fmla="*/ 437674 h 3419475"/>
              <a:gd name="connsiteX123" fmla="*/ 2995259 w 3952875"/>
              <a:gd name="connsiteY123" fmla="*/ 645319 h 3419475"/>
              <a:gd name="connsiteX124" fmla="*/ 3135277 w 3952875"/>
              <a:gd name="connsiteY124" fmla="*/ 606266 h 3419475"/>
              <a:gd name="connsiteX125" fmla="*/ 3163852 w 3952875"/>
              <a:gd name="connsiteY125" fmla="*/ 611029 h 3419475"/>
              <a:gd name="connsiteX126" fmla="*/ 3185759 w 3952875"/>
              <a:gd name="connsiteY126" fmla="*/ 634841 h 3419475"/>
              <a:gd name="connsiteX127" fmla="*/ 3197189 w 3952875"/>
              <a:gd name="connsiteY127" fmla="*/ 639604 h 3419475"/>
              <a:gd name="connsiteX128" fmla="*/ 3204809 w 3952875"/>
              <a:gd name="connsiteY128" fmla="*/ 627221 h 3419475"/>
              <a:gd name="connsiteX129" fmla="*/ 3202904 w 3952875"/>
              <a:gd name="connsiteY129" fmla="*/ 614839 h 3419475"/>
              <a:gd name="connsiteX130" fmla="*/ 3307679 w 3952875"/>
              <a:gd name="connsiteY130" fmla="*/ 513874 h 3419475"/>
              <a:gd name="connsiteX131" fmla="*/ 3445792 w 3952875"/>
              <a:gd name="connsiteY131" fmla="*/ 670084 h 3419475"/>
              <a:gd name="connsiteX132" fmla="*/ 3383879 w 3952875"/>
              <a:gd name="connsiteY132" fmla="*/ 757714 h 3419475"/>
              <a:gd name="connsiteX133" fmla="*/ 3332444 w 3952875"/>
              <a:gd name="connsiteY133" fmla="*/ 758666 h 3419475"/>
              <a:gd name="connsiteX134" fmla="*/ 3309584 w 3952875"/>
              <a:gd name="connsiteY134" fmla="*/ 764381 h 3419475"/>
              <a:gd name="connsiteX135" fmla="*/ 3319109 w 3952875"/>
              <a:gd name="connsiteY135" fmla="*/ 781526 h 3419475"/>
              <a:gd name="connsiteX136" fmla="*/ 3335302 w 3952875"/>
              <a:gd name="connsiteY136" fmla="*/ 798671 h 3419475"/>
              <a:gd name="connsiteX137" fmla="*/ 3337207 w 3952875"/>
              <a:gd name="connsiteY137" fmla="*/ 831056 h 3419475"/>
              <a:gd name="connsiteX138" fmla="*/ 3287677 w 3952875"/>
              <a:gd name="connsiteY138" fmla="*/ 963454 h 3419475"/>
              <a:gd name="connsiteX139" fmla="*/ 3534374 w 3952875"/>
              <a:gd name="connsiteY139" fmla="*/ 1227296 h 341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3952875" h="3419475">
                <a:moveTo>
                  <a:pt x="3953474" y="419576"/>
                </a:moveTo>
                <a:cubicBezTo>
                  <a:pt x="3942997" y="464344"/>
                  <a:pt x="3930614" y="508159"/>
                  <a:pt x="3905849" y="547211"/>
                </a:cubicBezTo>
                <a:cubicBezTo>
                  <a:pt x="3877274" y="593884"/>
                  <a:pt x="3840127" y="631984"/>
                  <a:pt x="3792502" y="660559"/>
                </a:cubicBezTo>
                <a:cubicBezTo>
                  <a:pt x="3777262" y="670084"/>
                  <a:pt x="3777262" y="670084"/>
                  <a:pt x="3790597" y="681514"/>
                </a:cubicBezTo>
                <a:cubicBezTo>
                  <a:pt x="3871559" y="752951"/>
                  <a:pt x="3917279" y="842486"/>
                  <a:pt x="3926804" y="951071"/>
                </a:cubicBezTo>
                <a:cubicBezTo>
                  <a:pt x="3941092" y="1127284"/>
                  <a:pt x="3835364" y="1293019"/>
                  <a:pt x="3666772" y="1351121"/>
                </a:cubicBezTo>
                <a:cubicBezTo>
                  <a:pt x="3530564" y="1398746"/>
                  <a:pt x="3401977" y="1377791"/>
                  <a:pt x="3287677" y="1288256"/>
                </a:cubicBezTo>
                <a:cubicBezTo>
                  <a:pt x="3188617" y="1210151"/>
                  <a:pt x="3140992" y="1105376"/>
                  <a:pt x="3139087" y="980599"/>
                </a:cubicBezTo>
                <a:cubicBezTo>
                  <a:pt x="3139087" y="977741"/>
                  <a:pt x="3139087" y="974884"/>
                  <a:pt x="3139087" y="971074"/>
                </a:cubicBezTo>
                <a:cubicBezTo>
                  <a:pt x="3139087" y="970121"/>
                  <a:pt x="3139087" y="970121"/>
                  <a:pt x="3138134" y="968216"/>
                </a:cubicBezTo>
                <a:cubicBezTo>
                  <a:pt x="3129562" y="978694"/>
                  <a:pt x="3124799" y="991076"/>
                  <a:pt x="3120989" y="1003459"/>
                </a:cubicBezTo>
                <a:cubicBezTo>
                  <a:pt x="3108607" y="1035844"/>
                  <a:pt x="3097177" y="1068229"/>
                  <a:pt x="3085747" y="1100614"/>
                </a:cubicBezTo>
                <a:cubicBezTo>
                  <a:pt x="3081937" y="1112044"/>
                  <a:pt x="3076222" y="1115854"/>
                  <a:pt x="3064792" y="1115854"/>
                </a:cubicBezTo>
                <a:cubicBezTo>
                  <a:pt x="3033359" y="1116806"/>
                  <a:pt x="3000974" y="1118711"/>
                  <a:pt x="2966684" y="1120616"/>
                </a:cubicBezTo>
                <a:cubicBezTo>
                  <a:pt x="2978114" y="1137761"/>
                  <a:pt x="2986687" y="1153001"/>
                  <a:pt x="2990497" y="1170146"/>
                </a:cubicBezTo>
                <a:cubicBezTo>
                  <a:pt x="2999069" y="1211104"/>
                  <a:pt x="2979067" y="1255871"/>
                  <a:pt x="2941919" y="1277779"/>
                </a:cubicBezTo>
                <a:cubicBezTo>
                  <a:pt x="2903819" y="1299686"/>
                  <a:pt x="2854289" y="1295876"/>
                  <a:pt x="2824762" y="1266349"/>
                </a:cubicBezTo>
                <a:cubicBezTo>
                  <a:pt x="2812379" y="1253966"/>
                  <a:pt x="2805712" y="1255871"/>
                  <a:pt x="2794282" y="1266349"/>
                </a:cubicBezTo>
                <a:cubicBezTo>
                  <a:pt x="2713319" y="1341596"/>
                  <a:pt x="2631404" y="1416844"/>
                  <a:pt x="2549489" y="1492091"/>
                </a:cubicBezTo>
                <a:cubicBezTo>
                  <a:pt x="2422807" y="1608296"/>
                  <a:pt x="2296124" y="1725454"/>
                  <a:pt x="2170394" y="1841659"/>
                </a:cubicBezTo>
                <a:cubicBezTo>
                  <a:pt x="2076097" y="1929289"/>
                  <a:pt x="1980847" y="2015966"/>
                  <a:pt x="1886549" y="2103596"/>
                </a:cubicBezTo>
                <a:cubicBezTo>
                  <a:pt x="1759867" y="2220754"/>
                  <a:pt x="1633184" y="2336959"/>
                  <a:pt x="1505549" y="2454116"/>
                </a:cubicBezTo>
                <a:cubicBezTo>
                  <a:pt x="1411252" y="2541746"/>
                  <a:pt x="1316002" y="2628424"/>
                  <a:pt x="1221704" y="2716054"/>
                </a:cubicBezTo>
                <a:cubicBezTo>
                  <a:pt x="1094069" y="2833211"/>
                  <a:pt x="967387" y="2950369"/>
                  <a:pt x="839752" y="3067526"/>
                </a:cubicBezTo>
                <a:cubicBezTo>
                  <a:pt x="767362" y="3134201"/>
                  <a:pt x="694019" y="3201829"/>
                  <a:pt x="621629" y="3269456"/>
                </a:cubicBezTo>
                <a:cubicBezTo>
                  <a:pt x="605437" y="3283744"/>
                  <a:pt x="606389" y="3283744"/>
                  <a:pt x="592102" y="3268504"/>
                </a:cubicBezTo>
                <a:cubicBezTo>
                  <a:pt x="586387" y="3262789"/>
                  <a:pt x="582577" y="3249454"/>
                  <a:pt x="572099" y="3254216"/>
                </a:cubicBezTo>
                <a:cubicBezTo>
                  <a:pt x="560669" y="3258979"/>
                  <a:pt x="563527" y="3271361"/>
                  <a:pt x="563527" y="3281839"/>
                </a:cubicBezTo>
                <a:cubicBezTo>
                  <a:pt x="565432" y="3346609"/>
                  <a:pt x="518759" y="3402806"/>
                  <a:pt x="458752" y="3411379"/>
                </a:cubicBezTo>
                <a:cubicBezTo>
                  <a:pt x="391124" y="3419951"/>
                  <a:pt x="331117" y="3379946"/>
                  <a:pt x="316829" y="3314224"/>
                </a:cubicBezTo>
                <a:cubicBezTo>
                  <a:pt x="296827" y="3227546"/>
                  <a:pt x="373027" y="3150394"/>
                  <a:pt x="461609" y="3164681"/>
                </a:cubicBezTo>
                <a:cubicBezTo>
                  <a:pt x="466372" y="3165634"/>
                  <a:pt x="471134" y="3167539"/>
                  <a:pt x="476849" y="3164681"/>
                </a:cubicBezTo>
                <a:cubicBezTo>
                  <a:pt x="483517" y="3159919"/>
                  <a:pt x="488279" y="3156109"/>
                  <a:pt x="479707" y="3146584"/>
                </a:cubicBezTo>
                <a:cubicBezTo>
                  <a:pt x="456847" y="3121819"/>
                  <a:pt x="456847" y="3120866"/>
                  <a:pt x="481612" y="3098006"/>
                </a:cubicBezTo>
                <a:cubicBezTo>
                  <a:pt x="535904" y="3048476"/>
                  <a:pt x="590197" y="2998946"/>
                  <a:pt x="644489" y="2950369"/>
                </a:cubicBezTo>
                <a:cubicBezTo>
                  <a:pt x="655919" y="2939891"/>
                  <a:pt x="656872" y="2934176"/>
                  <a:pt x="645442" y="2923699"/>
                </a:cubicBezTo>
                <a:cubicBezTo>
                  <a:pt x="634012" y="2914174"/>
                  <a:pt x="624487" y="2902744"/>
                  <a:pt x="614962" y="2890361"/>
                </a:cubicBezTo>
                <a:cubicBezTo>
                  <a:pt x="606389" y="2878931"/>
                  <a:pt x="599722" y="2880836"/>
                  <a:pt x="590197" y="2889409"/>
                </a:cubicBezTo>
                <a:cubicBezTo>
                  <a:pt x="549239" y="2927509"/>
                  <a:pt x="507329" y="2965609"/>
                  <a:pt x="465419" y="3003709"/>
                </a:cubicBezTo>
                <a:cubicBezTo>
                  <a:pt x="444464" y="3022759"/>
                  <a:pt x="422557" y="3041809"/>
                  <a:pt x="401602" y="3061811"/>
                </a:cubicBezTo>
                <a:cubicBezTo>
                  <a:pt x="393982" y="3068479"/>
                  <a:pt x="389219" y="3068479"/>
                  <a:pt x="382552" y="3060859"/>
                </a:cubicBezTo>
                <a:cubicBezTo>
                  <a:pt x="355882" y="3031331"/>
                  <a:pt x="329212" y="3001804"/>
                  <a:pt x="302542" y="2973229"/>
                </a:cubicBezTo>
                <a:cubicBezTo>
                  <a:pt x="295874" y="2966561"/>
                  <a:pt x="295874" y="2960846"/>
                  <a:pt x="299684" y="2953226"/>
                </a:cubicBezTo>
                <a:cubicBezTo>
                  <a:pt x="309209" y="2937034"/>
                  <a:pt x="317782" y="2919889"/>
                  <a:pt x="327307" y="2903696"/>
                </a:cubicBezTo>
                <a:cubicBezTo>
                  <a:pt x="331117" y="2896076"/>
                  <a:pt x="331117" y="2891314"/>
                  <a:pt x="325402" y="2884646"/>
                </a:cubicBezTo>
                <a:cubicBezTo>
                  <a:pt x="299684" y="2851309"/>
                  <a:pt x="299684" y="2851309"/>
                  <a:pt x="260632" y="2868454"/>
                </a:cubicBezTo>
                <a:cubicBezTo>
                  <a:pt x="221579" y="2885599"/>
                  <a:pt x="221579" y="2885599"/>
                  <a:pt x="192052" y="2854166"/>
                </a:cubicBezTo>
                <a:cubicBezTo>
                  <a:pt x="132997" y="2790349"/>
                  <a:pt x="73942" y="2725579"/>
                  <a:pt x="14887" y="2661761"/>
                </a:cubicBezTo>
                <a:cubicBezTo>
                  <a:pt x="4409" y="2650331"/>
                  <a:pt x="4409" y="2641759"/>
                  <a:pt x="15839" y="2631281"/>
                </a:cubicBezTo>
                <a:cubicBezTo>
                  <a:pt x="69179" y="2582704"/>
                  <a:pt x="121567" y="2534126"/>
                  <a:pt x="174907" y="2485549"/>
                </a:cubicBezTo>
                <a:cubicBezTo>
                  <a:pt x="184432" y="2476976"/>
                  <a:pt x="190147" y="2476976"/>
                  <a:pt x="198719" y="2486501"/>
                </a:cubicBezTo>
                <a:cubicBezTo>
                  <a:pt x="244439" y="2536984"/>
                  <a:pt x="290159" y="2586514"/>
                  <a:pt x="335879" y="2636996"/>
                </a:cubicBezTo>
                <a:cubicBezTo>
                  <a:pt x="343499" y="2644616"/>
                  <a:pt x="347309" y="2645569"/>
                  <a:pt x="354929" y="2637949"/>
                </a:cubicBezTo>
                <a:cubicBezTo>
                  <a:pt x="375884" y="2617946"/>
                  <a:pt x="396839" y="2598896"/>
                  <a:pt x="418747" y="2579846"/>
                </a:cubicBezTo>
                <a:cubicBezTo>
                  <a:pt x="425414" y="2574131"/>
                  <a:pt x="425414" y="2570321"/>
                  <a:pt x="419699" y="2563654"/>
                </a:cubicBezTo>
                <a:cubicBezTo>
                  <a:pt x="373027" y="2513171"/>
                  <a:pt x="327307" y="2462689"/>
                  <a:pt x="280634" y="2413159"/>
                </a:cubicBezTo>
                <a:cubicBezTo>
                  <a:pt x="272062" y="2403634"/>
                  <a:pt x="270157" y="2397919"/>
                  <a:pt x="280634" y="2388394"/>
                </a:cubicBezTo>
                <a:cubicBezTo>
                  <a:pt x="323497" y="2350294"/>
                  <a:pt x="366359" y="2311241"/>
                  <a:pt x="408269" y="2272189"/>
                </a:cubicBezTo>
                <a:cubicBezTo>
                  <a:pt x="416842" y="2263616"/>
                  <a:pt x="421604" y="2265521"/>
                  <a:pt x="429224" y="2273141"/>
                </a:cubicBezTo>
                <a:cubicBezTo>
                  <a:pt x="474944" y="2323624"/>
                  <a:pt x="521617" y="2374106"/>
                  <a:pt x="567337" y="2424589"/>
                </a:cubicBezTo>
                <a:cubicBezTo>
                  <a:pt x="574957" y="2433161"/>
                  <a:pt x="579719" y="2432209"/>
                  <a:pt x="587339" y="2425541"/>
                </a:cubicBezTo>
                <a:cubicBezTo>
                  <a:pt x="608294" y="2405539"/>
                  <a:pt x="629249" y="2386489"/>
                  <a:pt x="651157" y="2367439"/>
                </a:cubicBezTo>
                <a:cubicBezTo>
                  <a:pt x="657824" y="2361724"/>
                  <a:pt x="656872" y="2357914"/>
                  <a:pt x="651157" y="2351246"/>
                </a:cubicBezTo>
                <a:cubicBezTo>
                  <a:pt x="604484" y="2300764"/>
                  <a:pt x="558764" y="2250281"/>
                  <a:pt x="512092" y="2200751"/>
                </a:cubicBezTo>
                <a:cubicBezTo>
                  <a:pt x="502567" y="2191226"/>
                  <a:pt x="502567" y="2185511"/>
                  <a:pt x="513044" y="2176939"/>
                </a:cubicBezTo>
                <a:cubicBezTo>
                  <a:pt x="567337" y="2128361"/>
                  <a:pt x="620677" y="2078831"/>
                  <a:pt x="674017" y="2029301"/>
                </a:cubicBezTo>
                <a:cubicBezTo>
                  <a:pt x="683542" y="2019776"/>
                  <a:pt x="689257" y="2019776"/>
                  <a:pt x="698782" y="2030254"/>
                </a:cubicBezTo>
                <a:cubicBezTo>
                  <a:pt x="764504" y="2101691"/>
                  <a:pt x="830227" y="2173129"/>
                  <a:pt x="895949" y="2244566"/>
                </a:cubicBezTo>
                <a:cubicBezTo>
                  <a:pt x="905474" y="2255044"/>
                  <a:pt x="907379" y="2262664"/>
                  <a:pt x="899759" y="2275046"/>
                </a:cubicBezTo>
                <a:cubicBezTo>
                  <a:pt x="890234" y="2288381"/>
                  <a:pt x="883567" y="2303621"/>
                  <a:pt x="874994" y="2317909"/>
                </a:cubicBezTo>
                <a:cubicBezTo>
                  <a:pt x="870232" y="2326481"/>
                  <a:pt x="870232" y="2332196"/>
                  <a:pt x="876899" y="2339816"/>
                </a:cubicBezTo>
                <a:cubicBezTo>
                  <a:pt x="903569" y="2371249"/>
                  <a:pt x="903569" y="2371249"/>
                  <a:pt x="941669" y="2354104"/>
                </a:cubicBezTo>
                <a:cubicBezTo>
                  <a:pt x="980722" y="2336959"/>
                  <a:pt x="980722" y="2336959"/>
                  <a:pt x="1009297" y="2368391"/>
                </a:cubicBezTo>
                <a:cubicBezTo>
                  <a:pt x="1029299" y="2390299"/>
                  <a:pt x="1048349" y="2411254"/>
                  <a:pt x="1069304" y="2433161"/>
                </a:cubicBezTo>
                <a:cubicBezTo>
                  <a:pt x="1076924" y="2440781"/>
                  <a:pt x="1075972" y="2445544"/>
                  <a:pt x="1068352" y="2453164"/>
                </a:cubicBezTo>
                <a:cubicBezTo>
                  <a:pt x="1008344" y="2507456"/>
                  <a:pt x="948337" y="2562701"/>
                  <a:pt x="889282" y="2617946"/>
                </a:cubicBezTo>
                <a:cubicBezTo>
                  <a:pt x="884519" y="2621756"/>
                  <a:pt x="880709" y="2626519"/>
                  <a:pt x="875947" y="2630329"/>
                </a:cubicBezTo>
                <a:cubicBezTo>
                  <a:pt x="869279" y="2635091"/>
                  <a:pt x="870232" y="2639854"/>
                  <a:pt x="875947" y="2645569"/>
                </a:cubicBezTo>
                <a:cubicBezTo>
                  <a:pt x="889282" y="2659856"/>
                  <a:pt x="902617" y="2674144"/>
                  <a:pt x="915952" y="2688431"/>
                </a:cubicBezTo>
                <a:cubicBezTo>
                  <a:pt x="921667" y="2694146"/>
                  <a:pt x="925477" y="2696051"/>
                  <a:pt x="932144" y="2689384"/>
                </a:cubicBezTo>
                <a:cubicBezTo>
                  <a:pt x="1016917" y="2611279"/>
                  <a:pt x="1101689" y="2534126"/>
                  <a:pt x="1186462" y="2456974"/>
                </a:cubicBezTo>
                <a:cubicBezTo>
                  <a:pt x="1301714" y="2351246"/>
                  <a:pt x="1417919" y="2245519"/>
                  <a:pt x="1533172" y="2140744"/>
                </a:cubicBezTo>
                <a:cubicBezTo>
                  <a:pt x="1617944" y="2063591"/>
                  <a:pt x="1702717" y="1985486"/>
                  <a:pt x="1787489" y="1908334"/>
                </a:cubicBezTo>
                <a:cubicBezTo>
                  <a:pt x="1903694" y="1801654"/>
                  <a:pt x="2019899" y="1695926"/>
                  <a:pt x="2137057" y="1589246"/>
                </a:cubicBezTo>
                <a:cubicBezTo>
                  <a:pt x="2220877" y="1513046"/>
                  <a:pt x="2304697" y="1435894"/>
                  <a:pt x="2388517" y="1359694"/>
                </a:cubicBezTo>
                <a:cubicBezTo>
                  <a:pt x="2478052" y="1277779"/>
                  <a:pt x="2567587" y="1194911"/>
                  <a:pt x="2658074" y="1113949"/>
                </a:cubicBezTo>
                <a:cubicBezTo>
                  <a:pt x="2667599" y="1105376"/>
                  <a:pt x="2667599" y="1100614"/>
                  <a:pt x="2659979" y="1091089"/>
                </a:cubicBezTo>
                <a:cubicBezTo>
                  <a:pt x="2626642" y="1049179"/>
                  <a:pt x="2630452" y="992029"/>
                  <a:pt x="2667599" y="954881"/>
                </a:cubicBezTo>
                <a:cubicBezTo>
                  <a:pt x="2703794" y="918686"/>
                  <a:pt x="2760944" y="915829"/>
                  <a:pt x="2802854" y="948214"/>
                </a:cubicBezTo>
                <a:cubicBezTo>
                  <a:pt x="2805712" y="951071"/>
                  <a:pt x="2808569" y="955834"/>
                  <a:pt x="2813332" y="953929"/>
                </a:cubicBezTo>
                <a:cubicBezTo>
                  <a:pt x="2819047" y="952024"/>
                  <a:pt x="2817142" y="946309"/>
                  <a:pt x="2818094" y="941546"/>
                </a:cubicBezTo>
                <a:cubicBezTo>
                  <a:pt x="2821904" y="914876"/>
                  <a:pt x="2825714" y="889159"/>
                  <a:pt x="2828572" y="862489"/>
                </a:cubicBezTo>
                <a:cubicBezTo>
                  <a:pt x="2829524" y="849154"/>
                  <a:pt x="2835239" y="843439"/>
                  <a:pt x="2848574" y="839629"/>
                </a:cubicBezTo>
                <a:cubicBezTo>
                  <a:pt x="2889532" y="829151"/>
                  <a:pt x="2930489" y="819626"/>
                  <a:pt x="2970494" y="806291"/>
                </a:cubicBezTo>
                <a:cubicBezTo>
                  <a:pt x="2975257" y="804386"/>
                  <a:pt x="2980019" y="802481"/>
                  <a:pt x="2986687" y="800576"/>
                </a:cubicBezTo>
                <a:cubicBezTo>
                  <a:pt x="2962874" y="796766"/>
                  <a:pt x="2940967" y="793909"/>
                  <a:pt x="2919059" y="790099"/>
                </a:cubicBezTo>
                <a:cubicBezTo>
                  <a:pt x="2756182" y="750094"/>
                  <a:pt x="2633309" y="616744"/>
                  <a:pt x="2610449" y="453866"/>
                </a:cubicBezTo>
                <a:cubicBezTo>
                  <a:pt x="2580922" y="245269"/>
                  <a:pt x="2723797" y="48101"/>
                  <a:pt x="2931442" y="11906"/>
                </a:cubicBezTo>
                <a:cubicBezTo>
                  <a:pt x="2938109" y="10954"/>
                  <a:pt x="2945729" y="9049"/>
                  <a:pt x="2952397" y="7144"/>
                </a:cubicBezTo>
                <a:cubicBezTo>
                  <a:pt x="2983829" y="7144"/>
                  <a:pt x="3016214" y="7144"/>
                  <a:pt x="3047647" y="7144"/>
                </a:cubicBezTo>
                <a:cubicBezTo>
                  <a:pt x="3050504" y="8096"/>
                  <a:pt x="3053362" y="9049"/>
                  <a:pt x="3056219" y="9049"/>
                </a:cubicBezTo>
                <a:cubicBezTo>
                  <a:pt x="3164804" y="27146"/>
                  <a:pt x="3253387" y="79534"/>
                  <a:pt x="3319109" y="168116"/>
                </a:cubicBezTo>
                <a:cubicBezTo>
                  <a:pt x="3330539" y="183356"/>
                  <a:pt x="3330539" y="183356"/>
                  <a:pt x="3341017" y="168116"/>
                </a:cubicBezTo>
                <a:cubicBezTo>
                  <a:pt x="3490559" y="-33814"/>
                  <a:pt x="3804884" y="-6191"/>
                  <a:pt x="3918232" y="218599"/>
                </a:cubicBezTo>
                <a:cubicBezTo>
                  <a:pt x="3935377" y="252889"/>
                  <a:pt x="3943949" y="289084"/>
                  <a:pt x="3952522" y="325279"/>
                </a:cubicBezTo>
                <a:cubicBezTo>
                  <a:pt x="3953474" y="356711"/>
                  <a:pt x="3953474" y="388144"/>
                  <a:pt x="3953474" y="419576"/>
                </a:cubicBezTo>
                <a:close/>
                <a:moveTo>
                  <a:pt x="3534374" y="1227296"/>
                </a:moveTo>
                <a:cubicBezTo>
                  <a:pt x="3546757" y="1226344"/>
                  <a:pt x="3560092" y="1227296"/>
                  <a:pt x="3572474" y="1224439"/>
                </a:cubicBezTo>
                <a:cubicBezTo>
                  <a:pt x="3670582" y="1206341"/>
                  <a:pt x="3740114" y="1150144"/>
                  <a:pt x="3769642" y="1054894"/>
                </a:cubicBezTo>
                <a:cubicBezTo>
                  <a:pt x="3800122" y="958691"/>
                  <a:pt x="3777262" y="872014"/>
                  <a:pt x="3705824" y="800576"/>
                </a:cubicBezTo>
                <a:cubicBezTo>
                  <a:pt x="3664867" y="759619"/>
                  <a:pt x="3612479" y="737711"/>
                  <a:pt x="3554377" y="732949"/>
                </a:cubicBezTo>
                <a:cubicBezTo>
                  <a:pt x="3538184" y="731996"/>
                  <a:pt x="3535327" y="724376"/>
                  <a:pt x="3537232" y="710089"/>
                </a:cubicBezTo>
                <a:cubicBezTo>
                  <a:pt x="3542947" y="665321"/>
                  <a:pt x="3547709" y="620554"/>
                  <a:pt x="3552472" y="575786"/>
                </a:cubicBezTo>
                <a:cubicBezTo>
                  <a:pt x="3555329" y="551974"/>
                  <a:pt x="3556282" y="551021"/>
                  <a:pt x="3580094" y="554831"/>
                </a:cubicBezTo>
                <a:cubicBezTo>
                  <a:pt x="3615337" y="560546"/>
                  <a:pt x="3649627" y="558641"/>
                  <a:pt x="3682964" y="545306"/>
                </a:cubicBezTo>
                <a:cubicBezTo>
                  <a:pt x="3778214" y="508159"/>
                  <a:pt x="3825839" y="401479"/>
                  <a:pt x="3791549" y="306229"/>
                </a:cubicBezTo>
                <a:cubicBezTo>
                  <a:pt x="3756307" y="210979"/>
                  <a:pt x="3651532" y="160496"/>
                  <a:pt x="3554377" y="192881"/>
                </a:cubicBezTo>
                <a:cubicBezTo>
                  <a:pt x="3481034" y="217646"/>
                  <a:pt x="3418169" y="290989"/>
                  <a:pt x="3428647" y="395764"/>
                </a:cubicBezTo>
                <a:cubicBezTo>
                  <a:pt x="3429599" y="409099"/>
                  <a:pt x="3426742" y="412909"/>
                  <a:pt x="3413407" y="413861"/>
                </a:cubicBezTo>
                <a:cubicBezTo>
                  <a:pt x="3369592" y="415766"/>
                  <a:pt x="3324824" y="415766"/>
                  <a:pt x="3281009" y="416719"/>
                </a:cubicBezTo>
                <a:cubicBezTo>
                  <a:pt x="3248624" y="417671"/>
                  <a:pt x="3249577" y="417671"/>
                  <a:pt x="3248624" y="385286"/>
                </a:cubicBezTo>
                <a:cubicBezTo>
                  <a:pt x="3244814" y="250984"/>
                  <a:pt x="3123847" y="130016"/>
                  <a:pt x="2966684" y="152876"/>
                </a:cubicBezTo>
                <a:cubicBezTo>
                  <a:pt x="2825714" y="172879"/>
                  <a:pt x="2737132" y="297656"/>
                  <a:pt x="2757134" y="437674"/>
                </a:cubicBezTo>
                <a:cubicBezTo>
                  <a:pt x="2774279" y="553879"/>
                  <a:pt x="2878102" y="644366"/>
                  <a:pt x="2995259" y="645319"/>
                </a:cubicBezTo>
                <a:cubicBezTo>
                  <a:pt x="3045742" y="646271"/>
                  <a:pt x="3092414" y="633889"/>
                  <a:pt x="3135277" y="606266"/>
                </a:cubicBezTo>
                <a:cubicBezTo>
                  <a:pt x="3147659" y="598646"/>
                  <a:pt x="3155279" y="599599"/>
                  <a:pt x="3163852" y="611029"/>
                </a:cubicBezTo>
                <a:cubicBezTo>
                  <a:pt x="3170519" y="619601"/>
                  <a:pt x="3178139" y="627221"/>
                  <a:pt x="3185759" y="634841"/>
                </a:cubicBezTo>
                <a:cubicBezTo>
                  <a:pt x="3188617" y="637699"/>
                  <a:pt x="3191474" y="642461"/>
                  <a:pt x="3197189" y="639604"/>
                </a:cubicBezTo>
                <a:cubicBezTo>
                  <a:pt x="3201952" y="636746"/>
                  <a:pt x="3205762" y="632936"/>
                  <a:pt x="3204809" y="627221"/>
                </a:cubicBezTo>
                <a:cubicBezTo>
                  <a:pt x="3204809" y="623411"/>
                  <a:pt x="3203857" y="618649"/>
                  <a:pt x="3202904" y="614839"/>
                </a:cubicBezTo>
                <a:cubicBezTo>
                  <a:pt x="3193379" y="551974"/>
                  <a:pt x="3244814" y="502444"/>
                  <a:pt x="3307679" y="513874"/>
                </a:cubicBezTo>
                <a:cubicBezTo>
                  <a:pt x="3383879" y="527209"/>
                  <a:pt x="3441982" y="592931"/>
                  <a:pt x="3445792" y="670084"/>
                </a:cubicBezTo>
                <a:cubicBezTo>
                  <a:pt x="3447697" y="710089"/>
                  <a:pt x="3422932" y="746284"/>
                  <a:pt x="3383879" y="757714"/>
                </a:cubicBezTo>
                <a:cubicBezTo>
                  <a:pt x="3366734" y="762476"/>
                  <a:pt x="3349589" y="763429"/>
                  <a:pt x="3332444" y="758666"/>
                </a:cubicBezTo>
                <a:cubicBezTo>
                  <a:pt x="3323872" y="756761"/>
                  <a:pt x="3314347" y="754856"/>
                  <a:pt x="3309584" y="764381"/>
                </a:cubicBezTo>
                <a:cubicBezTo>
                  <a:pt x="3304822" y="773906"/>
                  <a:pt x="3315299" y="775811"/>
                  <a:pt x="3319109" y="781526"/>
                </a:cubicBezTo>
                <a:cubicBezTo>
                  <a:pt x="3323872" y="787241"/>
                  <a:pt x="3328634" y="792956"/>
                  <a:pt x="3335302" y="798671"/>
                </a:cubicBezTo>
                <a:cubicBezTo>
                  <a:pt x="3347684" y="809149"/>
                  <a:pt x="3347684" y="817721"/>
                  <a:pt x="3337207" y="831056"/>
                </a:cubicBezTo>
                <a:cubicBezTo>
                  <a:pt x="3306727" y="869156"/>
                  <a:pt x="3290534" y="914876"/>
                  <a:pt x="3287677" y="963454"/>
                </a:cubicBezTo>
                <a:cubicBezTo>
                  <a:pt x="3277199" y="1108234"/>
                  <a:pt x="3389594" y="1227296"/>
                  <a:pt x="3534374" y="1227296"/>
                </a:cubicBezTo>
                <a:close/>
              </a:path>
            </a:pathLst>
          </a:custGeom>
          <a:noFill/>
          <a:ln w="34925" cap="flat">
            <a:solidFill>
              <a:schemeClr val="accent1"/>
            </a:solidFill>
            <a:prstDash val="solid"/>
            <a:miter/>
          </a:ln>
        </p:spPr>
        <p:txBody>
          <a:bodyPr rtlCol="0" anchor="ctr"/>
          <a:lstStyle/>
          <a:p>
            <a:endParaRPr lang="en-US"/>
          </a:p>
        </p:txBody>
      </p:sp>
      <p:cxnSp>
        <p:nvCxnSpPr>
          <p:cNvPr id="4" name="Straight Connector 3">
            <a:extLst>
              <a:ext uri="{FF2B5EF4-FFF2-40B4-BE49-F238E27FC236}">
                <a16:creationId xmlns:a16="http://schemas.microsoft.com/office/drawing/2014/main" id="{92F6D567-C060-4D2B-B097-8C3176DB8302}"/>
              </a:ext>
            </a:extLst>
          </p:cNvPr>
          <p:cNvCxnSpPr>
            <a:cxnSpLocks/>
          </p:cNvCxnSpPr>
          <p:nvPr userDrawn="1"/>
        </p:nvCxnSpPr>
        <p:spPr>
          <a:xfrm flipH="1">
            <a:off x="2872409" y="477136"/>
            <a:ext cx="8670698"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4193E77-7AFA-45E8-B176-B8D26B378350}"/>
              </a:ext>
            </a:extLst>
          </p:cNvPr>
          <p:cNvCxnSpPr>
            <a:cxnSpLocks/>
          </p:cNvCxnSpPr>
          <p:nvPr userDrawn="1"/>
        </p:nvCxnSpPr>
        <p:spPr>
          <a:xfrm flipV="1">
            <a:off x="11543107" y="477136"/>
            <a:ext cx="0" cy="593513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8A31E12-92B8-44BE-9F73-32CC46810BBB}"/>
              </a:ext>
            </a:extLst>
          </p:cNvPr>
          <p:cNvCxnSpPr>
            <a:cxnSpLocks/>
          </p:cNvCxnSpPr>
          <p:nvPr userDrawn="1"/>
        </p:nvCxnSpPr>
        <p:spPr>
          <a:xfrm flipH="1">
            <a:off x="2976596" y="6392850"/>
            <a:ext cx="8566511" cy="13272"/>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0399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551516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7_Contents slide layout">
    <p:bg>
      <p:bgPr>
        <a:solidFill>
          <a:schemeClr val="accent2"/>
        </a:solidFill>
        <a:effectLst/>
      </p:bgPr>
    </p:bg>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1623393" y="701527"/>
            <a:ext cx="6957387" cy="724247"/>
          </a:xfrm>
          <a:prstGeom prst="rect">
            <a:avLst/>
          </a:prstGeom>
        </p:spPr>
        <p:txBody>
          <a:bodyPr anchor="ctr"/>
          <a:lstStyle>
            <a:lvl1pPr marL="0" indent="0" algn="l">
              <a:buNone/>
              <a:defRPr sz="5400" b="0" baseline="0">
                <a:solidFill>
                  <a:schemeClr val="accent1"/>
                </a:solidFill>
                <a:latin typeface="+mj-lt"/>
                <a:cs typeface="Arial" pitchFamily="34" charset="0"/>
              </a:defRPr>
            </a:lvl1pPr>
          </a:lstStyle>
          <a:p>
            <a:pPr lvl="0"/>
            <a:r>
              <a:rPr lang="en-US" altLang="ko-KR" dirty="0"/>
              <a:t>BASIC LAYOUT</a:t>
            </a:r>
          </a:p>
        </p:txBody>
      </p:sp>
      <p:sp>
        <p:nvSpPr>
          <p:cNvPr id="6" name="Graphic 2">
            <a:extLst>
              <a:ext uri="{FF2B5EF4-FFF2-40B4-BE49-F238E27FC236}">
                <a16:creationId xmlns:a16="http://schemas.microsoft.com/office/drawing/2014/main" id="{1DD60E7E-E490-46D9-AB9B-87D9364A77D2}"/>
              </a:ext>
            </a:extLst>
          </p:cNvPr>
          <p:cNvSpPr/>
          <p:nvPr userDrawn="1"/>
        </p:nvSpPr>
        <p:spPr>
          <a:xfrm rot="2816880" flipH="1">
            <a:off x="211958" y="4192650"/>
            <a:ext cx="2181863" cy="1887443"/>
          </a:xfrm>
          <a:custGeom>
            <a:avLst/>
            <a:gdLst>
              <a:gd name="connsiteX0" fmla="*/ 3953474 w 3952875"/>
              <a:gd name="connsiteY0" fmla="*/ 419576 h 3419475"/>
              <a:gd name="connsiteX1" fmla="*/ 3905849 w 3952875"/>
              <a:gd name="connsiteY1" fmla="*/ 547211 h 3419475"/>
              <a:gd name="connsiteX2" fmla="*/ 3792502 w 3952875"/>
              <a:gd name="connsiteY2" fmla="*/ 660559 h 3419475"/>
              <a:gd name="connsiteX3" fmla="*/ 3790597 w 3952875"/>
              <a:gd name="connsiteY3" fmla="*/ 681514 h 3419475"/>
              <a:gd name="connsiteX4" fmla="*/ 3926804 w 3952875"/>
              <a:gd name="connsiteY4" fmla="*/ 951071 h 3419475"/>
              <a:gd name="connsiteX5" fmla="*/ 3666772 w 3952875"/>
              <a:gd name="connsiteY5" fmla="*/ 1351121 h 3419475"/>
              <a:gd name="connsiteX6" fmla="*/ 3287677 w 3952875"/>
              <a:gd name="connsiteY6" fmla="*/ 1288256 h 3419475"/>
              <a:gd name="connsiteX7" fmla="*/ 3139087 w 3952875"/>
              <a:gd name="connsiteY7" fmla="*/ 980599 h 3419475"/>
              <a:gd name="connsiteX8" fmla="*/ 3139087 w 3952875"/>
              <a:gd name="connsiteY8" fmla="*/ 971074 h 3419475"/>
              <a:gd name="connsiteX9" fmla="*/ 3138134 w 3952875"/>
              <a:gd name="connsiteY9" fmla="*/ 968216 h 3419475"/>
              <a:gd name="connsiteX10" fmla="*/ 3120989 w 3952875"/>
              <a:gd name="connsiteY10" fmla="*/ 1003459 h 3419475"/>
              <a:gd name="connsiteX11" fmla="*/ 3085747 w 3952875"/>
              <a:gd name="connsiteY11" fmla="*/ 1100614 h 3419475"/>
              <a:gd name="connsiteX12" fmla="*/ 3064792 w 3952875"/>
              <a:gd name="connsiteY12" fmla="*/ 1115854 h 3419475"/>
              <a:gd name="connsiteX13" fmla="*/ 2966684 w 3952875"/>
              <a:gd name="connsiteY13" fmla="*/ 1120616 h 3419475"/>
              <a:gd name="connsiteX14" fmla="*/ 2990497 w 3952875"/>
              <a:gd name="connsiteY14" fmla="*/ 1170146 h 3419475"/>
              <a:gd name="connsiteX15" fmla="*/ 2941919 w 3952875"/>
              <a:gd name="connsiteY15" fmla="*/ 1277779 h 3419475"/>
              <a:gd name="connsiteX16" fmla="*/ 2824762 w 3952875"/>
              <a:gd name="connsiteY16" fmla="*/ 1266349 h 3419475"/>
              <a:gd name="connsiteX17" fmla="*/ 2794282 w 3952875"/>
              <a:gd name="connsiteY17" fmla="*/ 1266349 h 3419475"/>
              <a:gd name="connsiteX18" fmla="*/ 2549489 w 3952875"/>
              <a:gd name="connsiteY18" fmla="*/ 1492091 h 3419475"/>
              <a:gd name="connsiteX19" fmla="*/ 2170394 w 3952875"/>
              <a:gd name="connsiteY19" fmla="*/ 1841659 h 3419475"/>
              <a:gd name="connsiteX20" fmla="*/ 1886549 w 3952875"/>
              <a:gd name="connsiteY20" fmla="*/ 2103596 h 3419475"/>
              <a:gd name="connsiteX21" fmla="*/ 1505549 w 3952875"/>
              <a:gd name="connsiteY21" fmla="*/ 2454116 h 3419475"/>
              <a:gd name="connsiteX22" fmla="*/ 1221704 w 3952875"/>
              <a:gd name="connsiteY22" fmla="*/ 2716054 h 3419475"/>
              <a:gd name="connsiteX23" fmla="*/ 839752 w 3952875"/>
              <a:gd name="connsiteY23" fmla="*/ 3067526 h 3419475"/>
              <a:gd name="connsiteX24" fmla="*/ 621629 w 3952875"/>
              <a:gd name="connsiteY24" fmla="*/ 3269456 h 3419475"/>
              <a:gd name="connsiteX25" fmla="*/ 592102 w 3952875"/>
              <a:gd name="connsiteY25" fmla="*/ 3268504 h 3419475"/>
              <a:gd name="connsiteX26" fmla="*/ 572099 w 3952875"/>
              <a:gd name="connsiteY26" fmla="*/ 3254216 h 3419475"/>
              <a:gd name="connsiteX27" fmla="*/ 563527 w 3952875"/>
              <a:gd name="connsiteY27" fmla="*/ 3281839 h 3419475"/>
              <a:gd name="connsiteX28" fmla="*/ 458752 w 3952875"/>
              <a:gd name="connsiteY28" fmla="*/ 3411379 h 3419475"/>
              <a:gd name="connsiteX29" fmla="*/ 316829 w 3952875"/>
              <a:gd name="connsiteY29" fmla="*/ 3314224 h 3419475"/>
              <a:gd name="connsiteX30" fmla="*/ 461609 w 3952875"/>
              <a:gd name="connsiteY30" fmla="*/ 3164681 h 3419475"/>
              <a:gd name="connsiteX31" fmla="*/ 476849 w 3952875"/>
              <a:gd name="connsiteY31" fmla="*/ 3164681 h 3419475"/>
              <a:gd name="connsiteX32" fmla="*/ 479707 w 3952875"/>
              <a:gd name="connsiteY32" fmla="*/ 3146584 h 3419475"/>
              <a:gd name="connsiteX33" fmla="*/ 481612 w 3952875"/>
              <a:gd name="connsiteY33" fmla="*/ 3098006 h 3419475"/>
              <a:gd name="connsiteX34" fmla="*/ 644489 w 3952875"/>
              <a:gd name="connsiteY34" fmla="*/ 2950369 h 3419475"/>
              <a:gd name="connsiteX35" fmla="*/ 645442 w 3952875"/>
              <a:gd name="connsiteY35" fmla="*/ 2923699 h 3419475"/>
              <a:gd name="connsiteX36" fmla="*/ 614962 w 3952875"/>
              <a:gd name="connsiteY36" fmla="*/ 2890361 h 3419475"/>
              <a:gd name="connsiteX37" fmla="*/ 590197 w 3952875"/>
              <a:gd name="connsiteY37" fmla="*/ 2889409 h 3419475"/>
              <a:gd name="connsiteX38" fmla="*/ 465419 w 3952875"/>
              <a:gd name="connsiteY38" fmla="*/ 3003709 h 3419475"/>
              <a:gd name="connsiteX39" fmla="*/ 401602 w 3952875"/>
              <a:gd name="connsiteY39" fmla="*/ 3061811 h 3419475"/>
              <a:gd name="connsiteX40" fmla="*/ 382552 w 3952875"/>
              <a:gd name="connsiteY40" fmla="*/ 3060859 h 3419475"/>
              <a:gd name="connsiteX41" fmla="*/ 302542 w 3952875"/>
              <a:gd name="connsiteY41" fmla="*/ 2973229 h 3419475"/>
              <a:gd name="connsiteX42" fmla="*/ 299684 w 3952875"/>
              <a:gd name="connsiteY42" fmla="*/ 2953226 h 3419475"/>
              <a:gd name="connsiteX43" fmla="*/ 327307 w 3952875"/>
              <a:gd name="connsiteY43" fmla="*/ 2903696 h 3419475"/>
              <a:gd name="connsiteX44" fmla="*/ 325402 w 3952875"/>
              <a:gd name="connsiteY44" fmla="*/ 2884646 h 3419475"/>
              <a:gd name="connsiteX45" fmla="*/ 260632 w 3952875"/>
              <a:gd name="connsiteY45" fmla="*/ 2868454 h 3419475"/>
              <a:gd name="connsiteX46" fmla="*/ 192052 w 3952875"/>
              <a:gd name="connsiteY46" fmla="*/ 2854166 h 3419475"/>
              <a:gd name="connsiteX47" fmla="*/ 14887 w 3952875"/>
              <a:gd name="connsiteY47" fmla="*/ 2661761 h 3419475"/>
              <a:gd name="connsiteX48" fmla="*/ 15839 w 3952875"/>
              <a:gd name="connsiteY48" fmla="*/ 2631281 h 3419475"/>
              <a:gd name="connsiteX49" fmla="*/ 174907 w 3952875"/>
              <a:gd name="connsiteY49" fmla="*/ 2485549 h 3419475"/>
              <a:gd name="connsiteX50" fmla="*/ 198719 w 3952875"/>
              <a:gd name="connsiteY50" fmla="*/ 2486501 h 3419475"/>
              <a:gd name="connsiteX51" fmla="*/ 335879 w 3952875"/>
              <a:gd name="connsiteY51" fmla="*/ 2636996 h 3419475"/>
              <a:gd name="connsiteX52" fmla="*/ 354929 w 3952875"/>
              <a:gd name="connsiteY52" fmla="*/ 2637949 h 3419475"/>
              <a:gd name="connsiteX53" fmla="*/ 418747 w 3952875"/>
              <a:gd name="connsiteY53" fmla="*/ 2579846 h 3419475"/>
              <a:gd name="connsiteX54" fmla="*/ 419699 w 3952875"/>
              <a:gd name="connsiteY54" fmla="*/ 2563654 h 3419475"/>
              <a:gd name="connsiteX55" fmla="*/ 280634 w 3952875"/>
              <a:gd name="connsiteY55" fmla="*/ 2413159 h 3419475"/>
              <a:gd name="connsiteX56" fmla="*/ 280634 w 3952875"/>
              <a:gd name="connsiteY56" fmla="*/ 2388394 h 3419475"/>
              <a:gd name="connsiteX57" fmla="*/ 408269 w 3952875"/>
              <a:gd name="connsiteY57" fmla="*/ 2272189 h 3419475"/>
              <a:gd name="connsiteX58" fmla="*/ 429224 w 3952875"/>
              <a:gd name="connsiteY58" fmla="*/ 2273141 h 3419475"/>
              <a:gd name="connsiteX59" fmla="*/ 567337 w 3952875"/>
              <a:gd name="connsiteY59" fmla="*/ 2424589 h 3419475"/>
              <a:gd name="connsiteX60" fmla="*/ 587339 w 3952875"/>
              <a:gd name="connsiteY60" fmla="*/ 2425541 h 3419475"/>
              <a:gd name="connsiteX61" fmla="*/ 651157 w 3952875"/>
              <a:gd name="connsiteY61" fmla="*/ 2367439 h 3419475"/>
              <a:gd name="connsiteX62" fmla="*/ 651157 w 3952875"/>
              <a:gd name="connsiteY62" fmla="*/ 2351246 h 3419475"/>
              <a:gd name="connsiteX63" fmla="*/ 512092 w 3952875"/>
              <a:gd name="connsiteY63" fmla="*/ 2200751 h 3419475"/>
              <a:gd name="connsiteX64" fmla="*/ 513044 w 3952875"/>
              <a:gd name="connsiteY64" fmla="*/ 2176939 h 3419475"/>
              <a:gd name="connsiteX65" fmla="*/ 674017 w 3952875"/>
              <a:gd name="connsiteY65" fmla="*/ 2029301 h 3419475"/>
              <a:gd name="connsiteX66" fmla="*/ 698782 w 3952875"/>
              <a:gd name="connsiteY66" fmla="*/ 2030254 h 3419475"/>
              <a:gd name="connsiteX67" fmla="*/ 895949 w 3952875"/>
              <a:gd name="connsiteY67" fmla="*/ 2244566 h 3419475"/>
              <a:gd name="connsiteX68" fmla="*/ 899759 w 3952875"/>
              <a:gd name="connsiteY68" fmla="*/ 2275046 h 3419475"/>
              <a:gd name="connsiteX69" fmla="*/ 874994 w 3952875"/>
              <a:gd name="connsiteY69" fmla="*/ 2317909 h 3419475"/>
              <a:gd name="connsiteX70" fmla="*/ 876899 w 3952875"/>
              <a:gd name="connsiteY70" fmla="*/ 2339816 h 3419475"/>
              <a:gd name="connsiteX71" fmla="*/ 941669 w 3952875"/>
              <a:gd name="connsiteY71" fmla="*/ 2354104 h 3419475"/>
              <a:gd name="connsiteX72" fmla="*/ 1009297 w 3952875"/>
              <a:gd name="connsiteY72" fmla="*/ 2368391 h 3419475"/>
              <a:gd name="connsiteX73" fmla="*/ 1069304 w 3952875"/>
              <a:gd name="connsiteY73" fmla="*/ 2433161 h 3419475"/>
              <a:gd name="connsiteX74" fmla="*/ 1068352 w 3952875"/>
              <a:gd name="connsiteY74" fmla="*/ 2453164 h 3419475"/>
              <a:gd name="connsiteX75" fmla="*/ 889282 w 3952875"/>
              <a:gd name="connsiteY75" fmla="*/ 2617946 h 3419475"/>
              <a:gd name="connsiteX76" fmla="*/ 875947 w 3952875"/>
              <a:gd name="connsiteY76" fmla="*/ 2630329 h 3419475"/>
              <a:gd name="connsiteX77" fmla="*/ 875947 w 3952875"/>
              <a:gd name="connsiteY77" fmla="*/ 2645569 h 3419475"/>
              <a:gd name="connsiteX78" fmla="*/ 915952 w 3952875"/>
              <a:gd name="connsiteY78" fmla="*/ 2688431 h 3419475"/>
              <a:gd name="connsiteX79" fmla="*/ 932144 w 3952875"/>
              <a:gd name="connsiteY79" fmla="*/ 2689384 h 3419475"/>
              <a:gd name="connsiteX80" fmla="*/ 1186462 w 3952875"/>
              <a:gd name="connsiteY80" fmla="*/ 2456974 h 3419475"/>
              <a:gd name="connsiteX81" fmla="*/ 1533172 w 3952875"/>
              <a:gd name="connsiteY81" fmla="*/ 2140744 h 3419475"/>
              <a:gd name="connsiteX82" fmla="*/ 1787489 w 3952875"/>
              <a:gd name="connsiteY82" fmla="*/ 1908334 h 3419475"/>
              <a:gd name="connsiteX83" fmla="*/ 2137057 w 3952875"/>
              <a:gd name="connsiteY83" fmla="*/ 1589246 h 3419475"/>
              <a:gd name="connsiteX84" fmla="*/ 2388517 w 3952875"/>
              <a:gd name="connsiteY84" fmla="*/ 1359694 h 3419475"/>
              <a:gd name="connsiteX85" fmla="*/ 2658074 w 3952875"/>
              <a:gd name="connsiteY85" fmla="*/ 1113949 h 3419475"/>
              <a:gd name="connsiteX86" fmla="*/ 2659979 w 3952875"/>
              <a:gd name="connsiteY86" fmla="*/ 1091089 h 3419475"/>
              <a:gd name="connsiteX87" fmla="*/ 2667599 w 3952875"/>
              <a:gd name="connsiteY87" fmla="*/ 954881 h 3419475"/>
              <a:gd name="connsiteX88" fmla="*/ 2802854 w 3952875"/>
              <a:gd name="connsiteY88" fmla="*/ 948214 h 3419475"/>
              <a:gd name="connsiteX89" fmla="*/ 2813332 w 3952875"/>
              <a:gd name="connsiteY89" fmla="*/ 953929 h 3419475"/>
              <a:gd name="connsiteX90" fmla="*/ 2818094 w 3952875"/>
              <a:gd name="connsiteY90" fmla="*/ 941546 h 3419475"/>
              <a:gd name="connsiteX91" fmla="*/ 2828572 w 3952875"/>
              <a:gd name="connsiteY91" fmla="*/ 862489 h 3419475"/>
              <a:gd name="connsiteX92" fmla="*/ 2848574 w 3952875"/>
              <a:gd name="connsiteY92" fmla="*/ 839629 h 3419475"/>
              <a:gd name="connsiteX93" fmla="*/ 2970494 w 3952875"/>
              <a:gd name="connsiteY93" fmla="*/ 806291 h 3419475"/>
              <a:gd name="connsiteX94" fmla="*/ 2986687 w 3952875"/>
              <a:gd name="connsiteY94" fmla="*/ 800576 h 3419475"/>
              <a:gd name="connsiteX95" fmla="*/ 2919059 w 3952875"/>
              <a:gd name="connsiteY95" fmla="*/ 790099 h 3419475"/>
              <a:gd name="connsiteX96" fmla="*/ 2610449 w 3952875"/>
              <a:gd name="connsiteY96" fmla="*/ 453866 h 3419475"/>
              <a:gd name="connsiteX97" fmla="*/ 2931442 w 3952875"/>
              <a:gd name="connsiteY97" fmla="*/ 11906 h 3419475"/>
              <a:gd name="connsiteX98" fmla="*/ 2952397 w 3952875"/>
              <a:gd name="connsiteY98" fmla="*/ 7144 h 3419475"/>
              <a:gd name="connsiteX99" fmla="*/ 3047647 w 3952875"/>
              <a:gd name="connsiteY99" fmla="*/ 7144 h 3419475"/>
              <a:gd name="connsiteX100" fmla="*/ 3056219 w 3952875"/>
              <a:gd name="connsiteY100" fmla="*/ 9049 h 3419475"/>
              <a:gd name="connsiteX101" fmla="*/ 3319109 w 3952875"/>
              <a:gd name="connsiteY101" fmla="*/ 168116 h 3419475"/>
              <a:gd name="connsiteX102" fmla="*/ 3341017 w 3952875"/>
              <a:gd name="connsiteY102" fmla="*/ 168116 h 3419475"/>
              <a:gd name="connsiteX103" fmla="*/ 3918232 w 3952875"/>
              <a:gd name="connsiteY103" fmla="*/ 218599 h 3419475"/>
              <a:gd name="connsiteX104" fmla="*/ 3952522 w 3952875"/>
              <a:gd name="connsiteY104" fmla="*/ 325279 h 3419475"/>
              <a:gd name="connsiteX105" fmla="*/ 3953474 w 3952875"/>
              <a:gd name="connsiteY105" fmla="*/ 419576 h 3419475"/>
              <a:gd name="connsiteX106" fmla="*/ 3534374 w 3952875"/>
              <a:gd name="connsiteY106" fmla="*/ 1227296 h 3419475"/>
              <a:gd name="connsiteX107" fmla="*/ 3572474 w 3952875"/>
              <a:gd name="connsiteY107" fmla="*/ 1224439 h 3419475"/>
              <a:gd name="connsiteX108" fmla="*/ 3769642 w 3952875"/>
              <a:gd name="connsiteY108" fmla="*/ 1054894 h 3419475"/>
              <a:gd name="connsiteX109" fmla="*/ 3705824 w 3952875"/>
              <a:gd name="connsiteY109" fmla="*/ 800576 h 3419475"/>
              <a:gd name="connsiteX110" fmla="*/ 3554377 w 3952875"/>
              <a:gd name="connsiteY110" fmla="*/ 732949 h 3419475"/>
              <a:gd name="connsiteX111" fmla="*/ 3537232 w 3952875"/>
              <a:gd name="connsiteY111" fmla="*/ 710089 h 3419475"/>
              <a:gd name="connsiteX112" fmla="*/ 3552472 w 3952875"/>
              <a:gd name="connsiteY112" fmla="*/ 575786 h 3419475"/>
              <a:gd name="connsiteX113" fmla="*/ 3580094 w 3952875"/>
              <a:gd name="connsiteY113" fmla="*/ 554831 h 3419475"/>
              <a:gd name="connsiteX114" fmla="*/ 3682964 w 3952875"/>
              <a:gd name="connsiteY114" fmla="*/ 545306 h 3419475"/>
              <a:gd name="connsiteX115" fmla="*/ 3791549 w 3952875"/>
              <a:gd name="connsiteY115" fmla="*/ 306229 h 3419475"/>
              <a:gd name="connsiteX116" fmla="*/ 3554377 w 3952875"/>
              <a:gd name="connsiteY116" fmla="*/ 192881 h 3419475"/>
              <a:gd name="connsiteX117" fmla="*/ 3428647 w 3952875"/>
              <a:gd name="connsiteY117" fmla="*/ 395764 h 3419475"/>
              <a:gd name="connsiteX118" fmla="*/ 3413407 w 3952875"/>
              <a:gd name="connsiteY118" fmla="*/ 413861 h 3419475"/>
              <a:gd name="connsiteX119" fmla="*/ 3281009 w 3952875"/>
              <a:gd name="connsiteY119" fmla="*/ 416719 h 3419475"/>
              <a:gd name="connsiteX120" fmla="*/ 3248624 w 3952875"/>
              <a:gd name="connsiteY120" fmla="*/ 385286 h 3419475"/>
              <a:gd name="connsiteX121" fmla="*/ 2966684 w 3952875"/>
              <a:gd name="connsiteY121" fmla="*/ 152876 h 3419475"/>
              <a:gd name="connsiteX122" fmla="*/ 2757134 w 3952875"/>
              <a:gd name="connsiteY122" fmla="*/ 437674 h 3419475"/>
              <a:gd name="connsiteX123" fmla="*/ 2995259 w 3952875"/>
              <a:gd name="connsiteY123" fmla="*/ 645319 h 3419475"/>
              <a:gd name="connsiteX124" fmla="*/ 3135277 w 3952875"/>
              <a:gd name="connsiteY124" fmla="*/ 606266 h 3419475"/>
              <a:gd name="connsiteX125" fmla="*/ 3163852 w 3952875"/>
              <a:gd name="connsiteY125" fmla="*/ 611029 h 3419475"/>
              <a:gd name="connsiteX126" fmla="*/ 3185759 w 3952875"/>
              <a:gd name="connsiteY126" fmla="*/ 634841 h 3419475"/>
              <a:gd name="connsiteX127" fmla="*/ 3197189 w 3952875"/>
              <a:gd name="connsiteY127" fmla="*/ 639604 h 3419475"/>
              <a:gd name="connsiteX128" fmla="*/ 3204809 w 3952875"/>
              <a:gd name="connsiteY128" fmla="*/ 627221 h 3419475"/>
              <a:gd name="connsiteX129" fmla="*/ 3202904 w 3952875"/>
              <a:gd name="connsiteY129" fmla="*/ 614839 h 3419475"/>
              <a:gd name="connsiteX130" fmla="*/ 3307679 w 3952875"/>
              <a:gd name="connsiteY130" fmla="*/ 513874 h 3419475"/>
              <a:gd name="connsiteX131" fmla="*/ 3445792 w 3952875"/>
              <a:gd name="connsiteY131" fmla="*/ 670084 h 3419475"/>
              <a:gd name="connsiteX132" fmla="*/ 3383879 w 3952875"/>
              <a:gd name="connsiteY132" fmla="*/ 757714 h 3419475"/>
              <a:gd name="connsiteX133" fmla="*/ 3332444 w 3952875"/>
              <a:gd name="connsiteY133" fmla="*/ 758666 h 3419475"/>
              <a:gd name="connsiteX134" fmla="*/ 3309584 w 3952875"/>
              <a:gd name="connsiteY134" fmla="*/ 764381 h 3419475"/>
              <a:gd name="connsiteX135" fmla="*/ 3319109 w 3952875"/>
              <a:gd name="connsiteY135" fmla="*/ 781526 h 3419475"/>
              <a:gd name="connsiteX136" fmla="*/ 3335302 w 3952875"/>
              <a:gd name="connsiteY136" fmla="*/ 798671 h 3419475"/>
              <a:gd name="connsiteX137" fmla="*/ 3337207 w 3952875"/>
              <a:gd name="connsiteY137" fmla="*/ 831056 h 3419475"/>
              <a:gd name="connsiteX138" fmla="*/ 3287677 w 3952875"/>
              <a:gd name="connsiteY138" fmla="*/ 963454 h 3419475"/>
              <a:gd name="connsiteX139" fmla="*/ 3534374 w 3952875"/>
              <a:gd name="connsiteY139" fmla="*/ 1227296 h 341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3952875" h="3419475">
                <a:moveTo>
                  <a:pt x="3953474" y="419576"/>
                </a:moveTo>
                <a:cubicBezTo>
                  <a:pt x="3942997" y="464344"/>
                  <a:pt x="3930614" y="508159"/>
                  <a:pt x="3905849" y="547211"/>
                </a:cubicBezTo>
                <a:cubicBezTo>
                  <a:pt x="3877274" y="593884"/>
                  <a:pt x="3840127" y="631984"/>
                  <a:pt x="3792502" y="660559"/>
                </a:cubicBezTo>
                <a:cubicBezTo>
                  <a:pt x="3777262" y="670084"/>
                  <a:pt x="3777262" y="670084"/>
                  <a:pt x="3790597" y="681514"/>
                </a:cubicBezTo>
                <a:cubicBezTo>
                  <a:pt x="3871559" y="752951"/>
                  <a:pt x="3917279" y="842486"/>
                  <a:pt x="3926804" y="951071"/>
                </a:cubicBezTo>
                <a:cubicBezTo>
                  <a:pt x="3941092" y="1127284"/>
                  <a:pt x="3835364" y="1293019"/>
                  <a:pt x="3666772" y="1351121"/>
                </a:cubicBezTo>
                <a:cubicBezTo>
                  <a:pt x="3530564" y="1398746"/>
                  <a:pt x="3401977" y="1377791"/>
                  <a:pt x="3287677" y="1288256"/>
                </a:cubicBezTo>
                <a:cubicBezTo>
                  <a:pt x="3188617" y="1210151"/>
                  <a:pt x="3140992" y="1105376"/>
                  <a:pt x="3139087" y="980599"/>
                </a:cubicBezTo>
                <a:cubicBezTo>
                  <a:pt x="3139087" y="977741"/>
                  <a:pt x="3139087" y="974884"/>
                  <a:pt x="3139087" y="971074"/>
                </a:cubicBezTo>
                <a:cubicBezTo>
                  <a:pt x="3139087" y="970121"/>
                  <a:pt x="3139087" y="970121"/>
                  <a:pt x="3138134" y="968216"/>
                </a:cubicBezTo>
                <a:cubicBezTo>
                  <a:pt x="3129562" y="978694"/>
                  <a:pt x="3124799" y="991076"/>
                  <a:pt x="3120989" y="1003459"/>
                </a:cubicBezTo>
                <a:cubicBezTo>
                  <a:pt x="3108607" y="1035844"/>
                  <a:pt x="3097177" y="1068229"/>
                  <a:pt x="3085747" y="1100614"/>
                </a:cubicBezTo>
                <a:cubicBezTo>
                  <a:pt x="3081937" y="1112044"/>
                  <a:pt x="3076222" y="1115854"/>
                  <a:pt x="3064792" y="1115854"/>
                </a:cubicBezTo>
                <a:cubicBezTo>
                  <a:pt x="3033359" y="1116806"/>
                  <a:pt x="3000974" y="1118711"/>
                  <a:pt x="2966684" y="1120616"/>
                </a:cubicBezTo>
                <a:cubicBezTo>
                  <a:pt x="2978114" y="1137761"/>
                  <a:pt x="2986687" y="1153001"/>
                  <a:pt x="2990497" y="1170146"/>
                </a:cubicBezTo>
                <a:cubicBezTo>
                  <a:pt x="2999069" y="1211104"/>
                  <a:pt x="2979067" y="1255871"/>
                  <a:pt x="2941919" y="1277779"/>
                </a:cubicBezTo>
                <a:cubicBezTo>
                  <a:pt x="2903819" y="1299686"/>
                  <a:pt x="2854289" y="1295876"/>
                  <a:pt x="2824762" y="1266349"/>
                </a:cubicBezTo>
                <a:cubicBezTo>
                  <a:pt x="2812379" y="1253966"/>
                  <a:pt x="2805712" y="1255871"/>
                  <a:pt x="2794282" y="1266349"/>
                </a:cubicBezTo>
                <a:cubicBezTo>
                  <a:pt x="2713319" y="1341596"/>
                  <a:pt x="2631404" y="1416844"/>
                  <a:pt x="2549489" y="1492091"/>
                </a:cubicBezTo>
                <a:cubicBezTo>
                  <a:pt x="2422807" y="1608296"/>
                  <a:pt x="2296124" y="1725454"/>
                  <a:pt x="2170394" y="1841659"/>
                </a:cubicBezTo>
                <a:cubicBezTo>
                  <a:pt x="2076097" y="1929289"/>
                  <a:pt x="1980847" y="2015966"/>
                  <a:pt x="1886549" y="2103596"/>
                </a:cubicBezTo>
                <a:cubicBezTo>
                  <a:pt x="1759867" y="2220754"/>
                  <a:pt x="1633184" y="2336959"/>
                  <a:pt x="1505549" y="2454116"/>
                </a:cubicBezTo>
                <a:cubicBezTo>
                  <a:pt x="1411252" y="2541746"/>
                  <a:pt x="1316002" y="2628424"/>
                  <a:pt x="1221704" y="2716054"/>
                </a:cubicBezTo>
                <a:cubicBezTo>
                  <a:pt x="1094069" y="2833211"/>
                  <a:pt x="967387" y="2950369"/>
                  <a:pt x="839752" y="3067526"/>
                </a:cubicBezTo>
                <a:cubicBezTo>
                  <a:pt x="767362" y="3134201"/>
                  <a:pt x="694019" y="3201829"/>
                  <a:pt x="621629" y="3269456"/>
                </a:cubicBezTo>
                <a:cubicBezTo>
                  <a:pt x="605437" y="3283744"/>
                  <a:pt x="606389" y="3283744"/>
                  <a:pt x="592102" y="3268504"/>
                </a:cubicBezTo>
                <a:cubicBezTo>
                  <a:pt x="586387" y="3262789"/>
                  <a:pt x="582577" y="3249454"/>
                  <a:pt x="572099" y="3254216"/>
                </a:cubicBezTo>
                <a:cubicBezTo>
                  <a:pt x="560669" y="3258979"/>
                  <a:pt x="563527" y="3271361"/>
                  <a:pt x="563527" y="3281839"/>
                </a:cubicBezTo>
                <a:cubicBezTo>
                  <a:pt x="565432" y="3346609"/>
                  <a:pt x="518759" y="3402806"/>
                  <a:pt x="458752" y="3411379"/>
                </a:cubicBezTo>
                <a:cubicBezTo>
                  <a:pt x="391124" y="3419951"/>
                  <a:pt x="331117" y="3379946"/>
                  <a:pt x="316829" y="3314224"/>
                </a:cubicBezTo>
                <a:cubicBezTo>
                  <a:pt x="296827" y="3227546"/>
                  <a:pt x="373027" y="3150394"/>
                  <a:pt x="461609" y="3164681"/>
                </a:cubicBezTo>
                <a:cubicBezTo>
                  <a:pt x="466372" y="3165634"/>
                  <a:pt x="471134" y="3167539"/>
                  <a:pt x="476849" y="3164681"/>
                </a:cubicBezTo>
                <a:cubicBezTo>
                  <a:pt x="483517" y="3159919"/>
                  <a:pt x="488279" y="3156109"/>
                  <a:pt x="479707" y="3146584"/>
                </a:cubicBezTo>
                <a:cubicBezTo>
                  <a:pt x="456847" y="3121819"/>
                  <a:pt x="456847" y="3120866"/>
                  <a:pt x="481612" y="3098006"/>
                </a:cubicBezTo>
                <a:cubicBezTo>
                  <a:pt x="535904" y="3048476"/>
                  <a:pt x="590197" y="2998946"/>
                  <a:pt x="644489" y="2950369"/>
                </a:cubicBezTo>
                <a:cubicBezTo>
                  <a:pt x="655919" y="2939891"/>
                  <a:pt x="656872" y="2934176"/>
                  <a:pt x="645442" y="2923699"/>
                </a:cubicBezTo>
                <a:cubicBezTo>
                  <a:pt x="634012" y="2914174"/>
                  <a:pt x="624487" y="2902744"/>
                  <a:pt x="614962" y="2890361"/>
                </a:cubicBezTo>
                <a:cubicBezTo>
                  <a:pt x="606389" y="2878931"/>
                  <a:pt x="599722" y="2880836"/>
                  <a:pt x="590197" y="2889409"/>
                </a:cubicBezTo>
                <a:cubicBezTo>
                  <a:pt x="549239" y="2927509"/>
                  <a:pt x="507329" y="2965609"/>
                  <a:pt x="465419" y="3003709"/>
                </a:cubicBezTo>
                <a:cubicBezTo>
                  <a:pt x="444464" y="3022759"/>
                  <a:pt x="422557" y="3041809"/>
                  <a:pt x="401602" y="3061811"/>
                </a:cubicBezTo>
                <a:cubicBezTo>
                  <a:pt x="393982" y="3068479"/>
                  <a:pt x="389219" y="3068479"/>
                  <a:pt x="382552" y="3060859"/>
                </a:cubicBezTo>
                <a:cubicBezTo>
                  <a:pt x="355882" y="3031331"/>
                  <a:pt x="329212" y="3001804"/>
                  <a:pt x="302542" y="2973229"/>
                </a:cubicBezTo>
                <a:cubicBezTo>
                  <a:pt x="295874" y="2966561"/>
                  <a:pt x="295874" y="2960846"/>
                  <a:pt x="299684" y="2953226"/>
                </a:cubicBezTo>
                <a:cubicBezTo>
                  <a:pt x="309209" y="2937034"/>
                  <a:pt x="317782" y="2919889"/>
                  <a:pt x="327307" y="2903696"/>
                </a:cubicBezTo>
                <a:cubicBezTo>
                  <a:pt x="331117" y="2896076"/>
                  <a:pt x="331117" y="2891314"/>
                  <a:pt x="325402" y="2884646"/>
                </a:cubicBezTo>
                <a:cubicBezTo>
                  <a:pt x="299684" y="2851309"/>
                  <a:pt x="299684" y="2851309"/>
                  <a:pt x="260632" y="2868454"/>
                </a:cubicBezTo>
                <a:cubicBezTo>
                  <a:pt x="221579" y="2885599"/>
                  <a:pt x="221579" y="2885599"/>
                  <a:pt x="192052" y="2854166"/>
                </a:cubicBezTo>
                <a:cubicBezTo>
                  <a:pt x="132997" y="2790349"/>
                  <a:pt x="73942" y="2725579"/>
                  <a:pt x="14887" y="2661761"/>
                </a:cubicBezTo>
                <a:cubicBezTo>
                  <a:pt x="4409" y="2650331"/>
                  <a:pt x="4409" y="2641759"/>
                  <a:pt x="15839" y="2631281"/>
                </a:cubicBezTo>
                <a:cubicBezTo>
                  <a:pt x="69179" y="2582704"/>
                  <a:pt x="121567" y="2534126"/>
                  <a:pt x="174907" y="2485549"/>
                </a:cubicBezTo>
                <a:cubicBezTo>
                  <a:pt x="184432" y="2476976"/>
                  <a:pt x="190147" y="2476976"/>
                  <a:pt x="198719" y="2486501"/>
                </a:cubicBezTo>
                <a:cubicBezTo>
                  <a:pt x="244439" y="2536984"/>
                  <a:pt x="290159" y="2586514"/>
                  <a:pt x="335879" y="2636996"/>
                </a:cubicBezTo>
                <a:cubicBezTo>
                  <a:pt x="343499" y="2644616"/>
                  <a:pt x="347309" y="2645569"/>
                  <a:pt x="354929" y="2637949"/>
                </a:cubicBezTo>
                <a:cubicBezTo>
                  <a:pt x="375884" y="2617946"/>
                  <a:pt x="396839" y="2598896"/>
                  <a:pt x="418747" y="2579846"/>
                </a:cubicBezTo>
                <a:cubicBezTo>
                  <a:pt x="425414" y="2574131"/>
                  <a:pt x="425414" y="2570321"/>
                  <a:pt x="419699" y="2563654"/>
                </a:cubicBezTo>
                <a:cubicBezTo>
                  <a:pt x="373027" y="2513171"/>
                  <a:pt x="327307" y="2462689"/>
                  <a:pt x="280634" y="2413159"/>
                </a:cubicBezTo>
                <a:cubicBezTo>
                  <a:pt x="272062" y="2403634"/>
                  <a:pt x="270157" y="2397919"/>
                  <a:pt x="280634" y="2388394"/>
                </a:cubicBezTo>
                <a:cubicBezTo>
                  <a:pt x="323497" y="2350294"/>
                  <a:pt x="366359" y="2311241"/>
                  <a:pt x="408269" y="2272189"/>
                </a:cubicBezTo>
                <a:cubicBezTo>
                  <a:pt x="416842" y="2263616"/>
                  <a:pt x="421604" y="2265521"/>
                  <a:pt x="429224" y="2273141"/>
                </a:cubicBezTo>
                <a:cubicBezTo>
                  <a:pt x="474944" y="2323624"/>
                  <a:pt x="521617" y="2374106"/>
                  <a:pt x="567337" y="2424589"/>
                </a:cubicBezTo>
                <a:cubicBezTo>
                  <a:pt x="574957" y="2433161"/>
                  <a:pt x="579719" y="2432209"/>
                  <a:pt x="587339" y="2425541"/>
                </a:cubicBezTo>
                <a:cubicBezTo>
                  <a:pt x="608294" y="2405539"/>
                  <a:pt x="629249" y="2386489"/>
                  <a:pt x="651157" y="2367439"/>
                </a:cubicBezTo>
                <a:cubicBezTo>
                  <a:pt x="657824" y="2361724"/>
                  <a:pt x="656872" y="2357914"/>
                  <a:pt x="651157" y="2351246"/>
                </a:cubicBezTo>
                <a:cubicBezTo>
                  <a:pt x="604484" y="2300764"/>
                  <a:pt x="558764" y="2250281"/>
                  <a:pt x="512092" y="2200751"/>
                </a:cubicBezTo>
                <a:cubicBezTo>
                  <a:pt x="502567" y="2191226"/>
                  <a:pt x="502567" y="2185511"/>
                  <a:pt x="513044" y="2176939"/>
                </a:cubicBezTo>
                <a:cubicBezTo>
                  <a:pt x="567337" y="2128361"/>
                  <a:pt x="620677" y="2078831"/>
                  <a:pt x="674017" y="2029301"/>
                </a:cubicBezTo>
                <a:cubicBezTo>
                  <a:pt x="683542" y="2019776"/>
                  <a:pt x="689257" y="2019776"/>
                  <a:pt x="698782" y="2030254"/>
                </a:cubicBezTo>
                <a:cubicBezTo>
                  <a:pt x="764504" y="2101691"/>
                  <a:pt x="830227" y="2173129"/>
                  <a:pt x="895949" y="2244566"/>
                </a:cubicBezTo>
                <a:cubicBezTo>
                  <a:pt x="905474" y="2255044"/>
                  <a:pt x="907379" y="2262664"/>
                  <a:pt x="899759" y="2275046"/>
                </a:cubicBezTo>
                <a:cubicBezTo>
                  <a:pt x="890234" y="2288381"/>
                  <a:pt x="883567" y="2303621"/>
                  <a:pt x="874994" y="2317909"/>
                </a:cubicBezTo>
                <a:cubicBezTo>
                  <a:pt x="870232" y="2326481"/>
                  <a:pt x="870232" y="2332196"/>
                  <a:pt x="876899" y="2339816"/>
                </a:cubicBezTo>
                <a:cubicBezTo>
                  <a:pt x="903569" y="2371249"/>
                  <a:pt x="903569" y="2371249"/>
                  <a:pt x="941669" y="2354104"/>
                </a:cubicBezTo>
                <a:cubicBezTo>
                  <a:pt x="980722" y="2336959"/>
                  <a:pt x="980722" y="2336959"/>
                  <a:pt x="1009297" y="2368391"/>
                </a:cubicBezTo>
                <a:cubicBezTo>
                  <a:pt x="1029299" y="2390299"/>
                  <a:pt x="1048349" y="2411254"/>
                  <a:pt x="1069304" y="2433161"/>
                </a:cubicBezTo>
                <a:cubicBezTo>
                  <a:pt x="1076924" y="2440781"/>
                  <a:pt x="1075972" y="2445544"/>
                  <a:pt x="1068352" y="2453164"/>
                </a:cubicBezTo>
                <a:cubicBezTo>
                  <a:pt x="1008344" y="2507456"/>
                  <a:pt x="948337" y="2562701"/>
                  <a:pt x="889282" y="2617946"/>
                </a:cubicBezTo>
                <a:cubicBezTo>
                  <a:pt x="884519" y="2621756"/>
                  <a:pt x="880709" y="2626519"/>
                  <a:pt x="875947" y="2630329"/>
                </a:cubicBezTo>
                <a:cubicBezTo>
                  <a:pt x="869279" y="2635091"/>
                  <a:pt x="870232" y="2639854"/>
                  <a:pt x="875947" y="2645569"/>
                </a:cubicBezTo>
                <a:cubicBezTo>
                  <a:pt x="889282" y="2659856"/>
                  <a:pt x="902617" y="2674144"/>
                  <a:pt x="915952" y="2688431"/>
                </a:cubicBezTo>
                <a:cubicBezTo>
                  <a:pt x="921667" y="2694146"/>
                  <a:pt x="925477" y="2696051"/>
                  <a:pt x="932144" y="2689384"/>
                </a:cubicBezTo>
                <a:cubicBezTo>
                  <a:pt x="1016917" y="2611279"/>
                  <a:pt x="1101689" y="2534126"/>
                  <a:pt x="1186462" y="2456974"/>
                </a:cubicBezTo>
                <a:cubicBezTo>
                  <a:pt x="1301714" y="2351246"/>
                  <a:pt x="1417919" y="2245519"/>
                  <a:pt x="1533172" y="2140744"/>
                </a:cubicBezTo>
                <a:cubicBezTo>
                  <a:pt x="1617944" y="2063591"/>
                  <a:pt x="1702717" y="1985486"/>
                  <a:pt x="1787489" y="1908334"/>
                </a:cubicBezTo>
                <a:cubicBezTo>
                  <a:pt x="1903694" y="1801654"/>
                  <a:pt x="2019899" y="1695926"/>
                  <a:pt x="2137057" y="1589246"/>
                </a:cubicBezTo>
                <a:cubicBezTo>
                  <a:pt x="2220877" y="1513046"/>
                  <a:pt x="2304697" y="1435894"/>
                  <a:pt x="2388517" y="1359694"/>
                </a:cubicBezTo>
                <a:cubicBezTo>
                  <a:pt x="2478052" y="1277779"/>
                  <a:pt x="2567587" y="1194911"/>
                  <a:pt x="2658074" y="1113949"/>
                </a:cubicBezTo>
                <a:cubicBezTo>
                  <a:pt x="2667599" y="1105376"/>
                  <a:pt x="2667599" y="1100614"/>
                  <a:pt x="2659979" y="1091089"/>
                </a:cubicBezTo>
                <a:cubicBezTo>
                  <a:pt x="2626642" y="1049179"/>
                  <a:pt x="2630452" y="992029"/>
                  <a:pt x="2667599" y="954881"/>
                </a:cubicBezTo>
                <a:cubicBezTo>
                  <a:pt x="2703794" y="918686"/>
                  <a:pt x="2760944" y="915829"/>
                  <a:pt x="2802854" y="948214"/>
                </a:cubicBezTo>
                <a:cubicBezTo>
                  <a:pt x="2805712" y="951071"/>
                  <a:pt x="2808569" y="955834"/>
                  <a:pt x="2813332" y="953929"/>
                </a:cubicBezTo>
                <a:cubicBezTo>
                  <a:pt x="2819047" y="952024"/>
                  <a:pt x="2817142" y="946309"/>
                  <a:pt x="2818094" y="941546"/>
                </a:cubicBezTo>
                <a:cubicBezTo>
                  <a:pt x="2821904" y="914876"/>
                  <a:pt x="2825714" y="889159"/>
                  <a:pt x="2828572" y="862489"/>
                </a:cubicBezTo>
                <a:cubicBezTo>
                  <a:pt x="2829524" y="849154"/>
                  <a:pt x="2835239" y="843439"/>
                  <a:pt x="2848574" y="839629"/>
                </a:cubicBezTo>
                <a:cubicBezTo>
                  <a:pt x="2889532" y="829151"/>
                  <a:pt x="2930489" y="819626"/>
                  <a:pt x="2970494" y="806291"/>
                </a:cubicBezTo>
                <a:cubicBezTo>
                  <a:pt x="2975257" y="804386"/>
                  <a:pt x="2980019" y="802481"/>
                  <a:pt x="2986687" y="800576"/>
                </a:cubicBezTo>
                <a:cubicBezTo>
                  <a:pt x="2962874" y="796766"/>
                  <a:pt x="2940967" y="793909"/>
                  <a:pt x="2919059" y="790099"/>
                </a:cubicBezTo>
                <a:cubicBezTo>
                  <a:pt x="2756182" y="750094"/>
                  <a:pt x="2633309" y="616744"/>
                  <a:pt x="2610449" y="453866"/>
                </a:cubicBezTo>
                <a:cubicBezTo>
                  <a:pt x="2580922" y="245269"/>
                  <a:pt x="2723797" y="48101"/>
                  <a:pt x="2931442" y="11906"/>
                </a:cubicBezTo>
                <a:cubicBezTo>
                  <a:pt x="2938109" y="10954"/>
                  <a:pt x="2945729" y="9049"/>
                  <a:pt x="2952397" y="7144"/>
                </a:cubicBezTo>
                <a:cubicBezTo>
                  <a:pt x="2983829" y="7144"/>
                  <a:pt x="3016214" y="7144"/>
                  <a:pt x="3047647" y="7144"/>
                </a:cubicBezTo>
                <a:cubicBezTo>
                  <a:pt x="3050504" y="8096"/>
                  <a:pt x="3053362" y="9049"/>
                  <a:pt x="3056219" y="9049"/>
                </a:cubicBezTo>
                <a:cubicBezTo>
                  <a:pt x="3164804" y="27146"/>
                  <a:pt x="3253387" y="79534"/>
                  <a:pt x="3319109" y="168116"/>
                </a:cubicBezTo>
                <a:cubicBezTo>
                  <a:pt x="3330539" y="183356"/>
                  <a:pt x="3330539" y="183356"/>
                  <a:pt x="3341017" y="168116"/>
                </a:cubicBezTo>
                <a:cubicBezTo>
                  <a:pt x="3490559" y="-33814"/>
                  <a:pt x="3804884" y="-6191"/>
                  <a:pt x="3918232" y="218599"/>
                </a:cubicBezTo>
                <a:cubicBezTo>
                  <a:pt x="3935377" y="252889"/>
                  <a:pt x="3943949" y="289084"/>
                  <a:pt x="3952522" y="325279"/>
                </a:cubicBezTo>
                <a:cubicBezTo>
                  <a:pt x="3953474" y="356711"/>
                  <a:pt x="3953474" y="388144"/>
                  <a:pt x="3953474" y="419576"/>
                </a:cubicBezTo>
                <a:close/>
                <a:moveTo>
                  <a:pt x="3534374" y="1227296"/>
                </a:moveTo>
                <a:cubicBezTo>
                  <a:pt x="3546757" y="1226344"/>
                  <a:pt x="3560092" y="1227296"/>
                  <a:pt x="3572474" y="1224439"/>
                </a:cubicBezTo>
                <a:cubicBezTo>
                  <a:pt x="3670582" y="1206341"/>
                  <a:pt x="3740114" y="1150144"/>
                  <a:pt x="3769642" y="1054894"/>
                </a:cubicBezTo>
                <a:cubicBezTo>
                  <a:pt x="3800122" y="958691"/>
                  <a:pt x="3777262" y="872014"/>
                  <a:pt x="3705824" y="800576"/>
                </a:cubicBezTo>
                <a:cubicBezTo>
                  <a:pt x="3664867" y="759619"/>
                  <a:pt x="3612479" y="737711"/>
                  <a:pt x="3554377" y="732949"/>
                </a:cubicBezTo>
                <a:cubicBezTo>
                  <a:pt x="3538184" y="731996"/>
                  <a:pt x="3535327" y="724376"/>
                  <a:pt x="3537232" y="710089"/>
                </a:cubicBezTo>
                <a:cubicBezTo>
                  <a:pt x="3542947" y="665321"/>
                  <a:pt x="3547709" y="620554"/>
                  <a:pt x="3552472" y="575786"/>
                </a:cubicBezTo>
                <a:cubicBezTo>
                  <a:pt x="3555329" y="551974"/>
                  <a:pt x="3556282" y="551021"/>
                  <a:pt x="3580094" y="554831"/>
                </a:cubicBezTo>
                <a:cubicBezTo>
                  <a:pt x="3615337" y="560546"/>
                  <a:pt x="3649627" y="558641"/>
                  <a:pt x="3682964" y="545306"/>
                </a:cubicBezTo>
                <a:cubicBezTo>
                  <a:pt x="3778214" y="508159"/>
                  <a:pt x="3825839" y="401479"/>
                  <a:pt x="3791549" y="306229"/>
                </a:cubicBezTo>
                <a:cubicBezTo>
                  <a:pt x="3756307" y="210979"/>
                  <a:pt x="3651532" y="160496"/>
                  <a:pt x="3554377" y="192881"/>
                </a:cubicBezTo>
                <a:cubicBezTo>
                  <a:pt x="3481034" y="217646"/>
                  <a:pt x="3418169" y="290989"/>
                  <a:pt x="3428647" y="395764"/>
                </a:cubicBezTo>
                <a:cubicBezTo>
                  <a:pt x="3429599" y="409099"/>
                  <a:pt x="3426742" y="412909"/>
                  <a:pt x="3413407" y="413861"/>
                </a:cubicBezTo>
                <a:cubicBezTo>
                  <a:pt x="3369592" y="415766"/>
                  <a:pt x="3324824" y="415766"/>
                  <a:pt x="3281009" y="416719"/>
                </a:cubicBezTo>
                <a:cubicBezTo>
                  <a:pt x="3248624" y="417671"/>
                  <a:pt x="3249577" y="417671"/>
                  <a:pt x="3248624" y="385286"/>
                </a:cubicBezTo>
                <a:cubicBezTo>
                  <a:pt x="3244814" y="250984"/>
                  <a:pt x="3123847" y="130016"/>
                  <a:pt x="2966684" y="152876"/>
                </a:cubicBezTo>
                <a:cubicBezTo>
                  <a:pt x="2825714" y="172879"/>
                  <a:pt x="2737132" y="297656"/>
                  <a:pt x="2757134" y="437674"/>
                </a:cubicBezTo>
                <a:cubicBezTo>
                  <a:pt x="2774279" y="553879"/>
                  <a:pt x="2878102" y="644366"/>
                  <a:pt x="2995259" y="645319"/>
                </a:cubicBezTo>
                <a:cubicBezTo>
                  <a:pt x="3045742" y="646271"/>
                  <a:pt x="3092414" y="633889"/>
                  <a:pt x="3135277" y="606266"/>
                </a:cubicBezTo>
                <a:cubicBezTo>
                  <a:pt x="3147659" y="598646"/>
                  <a:pt x="3155279" y="599599"/>
                  <a:pt x="3163852" y="611029"/>
                </a:cubicBezTo>
                <a:cubicBezTo>
                  <a:pt x="3170519" y="619601"/>
                  <a:pt x="3178139" y="627221"/>
                  <a:pt x="3185759" y="634841"/>
                </a:cubicBezTo>
                <a:cubicBezTo>
                  <a:pt x="3188617" y="637699"/>
                  <a:pt x="3191474" y="642461"/>
                  <a:pt x="3197189" y="639604"/>
                </a:cubicBezTo>
                <a:cubicBezTo>
                  <a:pt x="3201952" y="636746"/>
                  <a:pt x="3205762" y="632936"/>
                  <a:pt x="3204809" y="627221"/>
                </a:cubicBezTo>
                <a:cubicBezTo>
                  <a:pt x="3204809" y="623411"/>
                  <a:pt x="3203857" y="618649"/>
                  <a:pt x="3202904" y="614839"/>
                </a:cubicBezTo>
                <a:cubicBezTo>
                  <a:pt x="3193379" y="551974"/>
                  <a:pt x="3244814" y="502444"/>
                  <a:pt x="3307679" y="513874"/>
                </a:cubicBezTo>
                <a:cubicBezTo>
                  <a:pt x="3383879" y="527209"/>
                  <a:pt x="3441982" y="592931"/>
                  <a:pt x="3445792" y="670084"/>
                </a:cubicBezTo>
                <a:cubicBezTo>
                  <a:pt x="3447697" y="710089"/>
                  <a:pt x="3422932" y="746284"/>
                  <a:pt x="3383879" y="757714"/>
                </a:cubicBezTo>
                <a:cubicBezTo>
                  <a:pt x="3366734" y="762476"/>
                  <a:pt x="3349589" y="763429"/>
                  <a:pt x="3332444" y="758666"/>
                </a:cubicBezTo>
                <a:cubicBezTo>
                  <a:pt x="3323872" y="756761"/>
                  <a:pt x="3314347" y="754856"/>
                  <a:pt x="3309584" y="764381"/>
                </a:cubicBezTo>
                <a:cubicBezTo>
                  <a:pt x="3304822" y="773906"/>
                  <a:pt x="3315299" y="775811"/>
                  <a:pt x="3319109" y="781526"/>
                </a:cubicBezTo>
                <a:cubicBezTo>
                  <a:pt x="3323872" y="787241"/>
                  <a:pt x="3328634" y="792956"/>
                  <a:pt x="3335302" y="798671"/>
                </a:cubicBezTo>
                <a:cubicBezTo>
                  <a:pt x="3347684" y="809149"/>
                  <a:pt x="3347684" y="817721"/>
                  <a:pt x="3337207" y="831056"/>
                </a:cubicBezTo>
                <a:cubicBezTo>
                  <a:pt x="3306727" y="869156"/>
                  <a:pt x="3290534" y="914876"/>
                  <a:pt x="3287677" y="963454"/>
                </a:cubicBezTo>
                <a:cubicBezTo>
                  <a:pt x="3277199" y="1108234"/>
                  <a:pt x="3389594" y="1227296"/>
                  <a:pt x="3534374" y="1227296"/>
                </a:cubicBezTo>
                <a:close/>
              </a:path>
            </a:pathLst>
          </a:custGeom>
          <a:noFill/>
          <a:ln w="34925" cap="flat">
            <a:solidFill>
              <a:schemeClr val="accent1"/>
            </a:solidFill>
            <a:prstDash val="solid"/>
            <a:miter/>
          </a:ln>
        </p:spPr>
        <p:txBody>
          <a:bodyPr rtlCol="0" anchor="ctr"/>
          <a:lstStyle/>
          <a:p>
            <a:endParaRPr lang="en-US"/>
          </a:p>
        </p:txBody>
      </p:sp>
      <p:cxnSp>
        <p:nvCxnSpPr>
          <p:cNvPr id="4" name="Straight Connector 3">
            <a:extLst>
              <a:ext uri="{FF2B5EF4-FFF2-40B4-BE49-F238E27FC236}">
                <a16:creationId xmlns:a16="http://schemas.microsoft.com/office/drawing/2014/main" id="{92F6D567-C060-4D2B-B097-8C3176DB8302}"/>
              </a:ext>
            </a:extLst>
          </p:cNvPr>
          <p:cNvCxnSpPr>
            <a:cxnSpLocks/>
          </p:cNvCxnSpPr>
          <p:nvPr userDrawn="1"/>
        </p:nvCxnSpPr>
        <p:spPr>
          <a:xfrm flipH="1">
            <a:off x="1281085" y="477136"/>
            <a:ext cx="10262022"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4193E77-7AFA-45E8-B176-B8D26B378350}"/>
              </a:ext>
            </a:extLst>
          </p:cNvPr>
          <p:cNvCxnSpPr>
            <a:cxnSpLocks/>
          </p:cNvCxnSpPr>
          <p:nvPr userDrawn="1"/>
        </p:nvCxnSpPr>
        <p:spPr>
          <a:xfrm flipV="1">
            <a:off x="11543107" y="477136"/>
            <a:ext cx="0" cy="593513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8A31E12-92B8-44BE-9F73-32CC46810BBB}"/>
              </a:ext>
            </a:extLst>
          </p:cNvPr>
          <p:cNvCxnSpPr>
            <a:cxnSpLocks/>
          </p:cNvCxnSpPr>
          <p:nvPr userDrawn="1"/>
        </p:nvCxnSpPr>
        <p:spPr>
          <a:xfrm flipH="1">
            <a:off x="1281085" y="6392850"/>
            <a:ext cx="10262024" cy="17495"/>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FCEB618-9DF6-4F92-9895-C3F16A28D107}"/>
              </a:ext>
            </a:extLst>
          </p:cNvPr>
          <p:cNvCxnSpPr>
            <a:cxnSpLocks/>
          </p:cNvCxnSpPr>
          <p:nvPr userDrawn="1"/>
        </p:nvCxnSpPr>
        <p:spPr>
          <a:xfrm flipV="1">
            <a:off x="1281085" y="477136"/>
            <a:ext cx="0" cy="1173029"/>
          </a:xfrm>
          <a:prstGeom prst="line">
            <a:avLst/>
          </a:prstGeom>
          <a:ln w="44450">
            <a:solidFill>
              <a:schemeClr val="accent1"/>
            </a:solidFill>
            <a:head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164773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4" name="그림 개체 틀 2">
            <a:extLst>
              <a:ext uri="{FF2B5EF4-FFF2-40B4-BE49-F238E27FC236}">
                <a16:creationId xmlns:a16="http://schemas.microsoft.com/office/drawing/2014/main" id="{09EB6ADC-6B44-49DF-82E3-AB3A22E5DE2B}"/>
              </a:ext>
            </a:extLst>
          </p:cNvPr>
          <p:cNvSpPr>
            <a:spLocks noGrp="1"/>
          </p:cNvSpPr>
          <p:nvPr>
            <p:ph type="pic" sz="quarter" idx="41" hasCustomPrompt="1"/>
          </p:nvPr>
        </p:nvSpPr>
        <p:spPr>
          <a:xfrm>
            <a:off x="7628714" y="496198"/>
            <a:ext cx="3930307" cy="2834640"/>
          </a:xfrm>
          <a:prstGeom prst="rect">
            <a:avLst/>
          </a:prstGeom>
          <a:solidFill>
            <a:schemeClr val="bg1">
              <a:lumMod val="95000"/>
            </a:schemeClr>
          </a:solidFill>
        </p:spPr>
        <p:txBody>
          <a:bodyPr anchor="ctr"/>
          <a:lstStyle>
            <a:lvl1pPr marL="0" indent="0" algn="ctr">
              <a:buNone/>
              <a:defRPr sz="1200">
                <a:solidFill>
                  <a:schemeClr val="tx1"/>
                </a:solidFill>
                <a:latin typeface="+mn-lt"/>
                <a:cs typeface="Arial" pitchFamily="34" charset="0"/>
              </a:defRPr>
            </a:lvl1pPr>
          </a:lstStyle>
          <a:p>
            <a:r>
              <a:rPr lang="en-US" altLang="ko-KR" dirty="0"/>
              <a:t>Place Your Picture Here</a:t>
            </a:r>
            <a:endParaRPr lang="ko-KR" altLang="en-US" dirty="0"/>
          </a:p>
        </p:txBody>
      </p:sp>
      <p:sp>
        <p:nvSpPr>
          <p:cNvPr id="5" name="그림 개체 틀 2">
            <a:extLst>
              <a:ext uri="{FF2B5EF4-FFF2-40B4-BE49-F238E27FC236}">
                <a16:creationId xmlns:a16="http://schemas.microsoft.com/office/drawing/2014/main" id="{2B7FFA71-E8E7-4BA8-AD43-D1DE14F120D0}"/>
              </a:ext>
            </a:extLst>
          </p:cNvPr>
          <p:cNvSpPr>
            <a:spLocks noGrp="1"/>
          </p:cNvSpPr>
          <p:nvPr>
            <p:ph type="pic" sz="quarter" idx="42" hasCustomPrompt="1"/>
          </p:nvPr>
        </p:nvSpPr>
        <p:spPr>
          <a:xfrm>
            <a:off x="4846324" y="3513718"/>
            <a:ext cx="2608213" cy="2834640"/>
          </a:xfrm>
          <a:prstGeom prst="rect">
            <a:avLst/>
          </a:prstGeom>
          <a:solidFill>
            <a:schemeClr val="bg1">
              <a:lumMod val="95000"/>
            </a:schemeClr>
          </a:solidFill>
        </p:spPr>
        <p:txBody>
          <a:bodyPr anchor="ctr"/>
          <a:lstStyle>
            <a:lvl1pPr marL="0" indent="0" algn="ctr">
              <a:buNone/>
              <a:defRPr sz="1200">
                <a:solidFill>
                  <a:schemeClr val="tx1"/>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25698336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0_Contents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1563307B-4B6F-4D4D-AB66-99288A7B7613}"/>
              </a:ext>
            </a:extLst>
          </p:cNvPr>
          <p:cNvSpPr>
            <a:spLocks noGrp="1"/>
          </p:cNvSpPr>
          <p:nvPr>
            <p:ph type="pic" sz="quarter" idx="41" hasCustomPrompt="1"/>
          </p:nvPr>
        </p:nvSpPr>
        <p:spPr>
          <a:xfrm>
            <a:off x="5334000" y="0"/>
            <a:ext cx="6858000" cy="6858000"/>
          </a:xfrm>
          <a:prstGeom prst="rect">
            <a:avLst/>
          </a:prstGeom>
          <a:solidFill>
            <a:schemeClr val="bg1">
              <a:lumMod val="95000"/>
            </a:schemeClr>
          </a:solidFill>
        </p:spPr>
        <p:txBody>
          <a:bodyPr anchor="ctr"/>
          <a:lstStyle>
            <a:lvl1pPr marL="0" indent="0" algn="ctr">
              <a:buNone/>
              <a:defRPr sz="1200">
                <a:solidFill>
                  <a:schemeClr val="tx1"/>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2080510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25CCC988-11E6-43E3-B86B-C909FFF498C6}"/>
              </a:ext>
            </a:extLst>
          </p:cNvPr>
          <p:cNvSpPr>
            <a:spLocks noGrp="1"/>
          </p:cNvSpPr>
          <p:nvPr>
            <p:ph type="pic" sz="quarter" idx="41" hasCustomPrompt="1"/>
          </p:nvPr>
        </p:nvSpPr>
        <p:spPr>
          <a:xfrm>
            <a:off x="0" y="0"/>
            <a:ext cx="6096000" cy="6858000"/>
          </a:xfrm>
          <a:prstGeom prst="rect">
            <a:avLst/>
          </a:prstGeom>
          <a:solidFill>
            <a:schemeClr val="bg1">
              <a:lumMod val="95000"/>
            </a:schemeClr>
          </a:solidFill>
        </p:spPr>
        <p:txBody>
          <a:bodyPr anchor="ctr"/>
          <a:lstStyle>
            <a:lvl1pPr marL="0" indent="0" algn="ctr">
              <a:buNone/>
              <a:defRPr sz="1200">
                <a:solidFill>
                  <a:schemeClr val="tx1"/>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187109780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25CCC988-11E6-43E3-B86B-C909FFF498C6}"/>
              </a:ext>
            </a:extLst>
          </p:cNvPr>
          <p:cNvSpPr>
            <a:spLocks noGrp="1"/>
          </p:cNvSpPr>
          <p:nvPr>
            <p:ph type="pic" sz="quarter" idx="41" hasCustomPrompt="1"/>
          </p:nvPr>
        </p:nvSpPr>
        <p:spPr>
          <a:xfrm>
            <a:off x="0" y="0"/>
            <a:ext cx="4689695" cy="6858000"/>
          </a:xfrm>
          <a:prstGeom prst="rect">
            <a:avLst/>
          </a:prstGeom>
          <a:solidFill>
            <a:schemeClr val="bg1">
              <a:lumMod val="95000"/>
            </a:schemeClr>
          </a:solidFill>
        </p:spPr>
        <p:txBody>
          <a:bodyPr anchor="ctr"/>
          <a:lstStyle>
            <a:lvl1pPr marL="0" indent="0" algn="ctr">
              <a:buNone/>
              <a:defRPr sz="1200">
                <a:solidFill>
                  <a:schemeClr val="tx1"/>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71712449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2_Contents slide layou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112FC24-B0BB-43AE-AB6F-2F8A6318C976}"/>
              </a:ext>
            </a:extLst>
          </p:cNvPr>
          <p:cNvGrpSpPr/>
          <p:nvPr userDrawn="1"/>
        </p:nvGrpSpPr>
        <p:grpSpPr>
          <a:xfrm flipH="1">
            <a:off x="486250" y="477136"/>
            <a:ext cx="11704320" cy="5935130"/>
            <a:chOff x="-161213" y="477136"/>
            <a:chExt cx="11704320" cy="5935130"/>
          </a:xfrm>
        </p:grpSpPr>
        <p:cxnSp>
          <p:nvCxnSpPr>
            <p:cNvPr id="5" name="Straight Connector 4">
              <a:extLst>
                <a:ext uri="{FF2B5EF4-FFF2-40B4-BE49-F238E27FC236}">
                  <a16:creationId xmlns:a16="http://schemas.microsoft.com/office/drawing/2014/main" id="{202B0099-32CD-4A9E-A010-EB75F1B7ADBC}"/>
                </a:ext>
              </a:extLst>
            </p:cNvPr>
            <p:cNvCxnSpPr>
              <a:cxnSpLocks/>
            </p:cNvCxnSpPr>
            <p:nvPr userDrawn="1"/>
          </p:nvCxnSpPr>
          <p:spPr>
            <a:xfrm flipH="1">
              <a:off x="-161213" y="477136"/>
              <a:ext cx="11704320"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6FFECB2-D63A-4DED-B565-1B5EC1C6DBCE}"/>
                </a:ext>
              </a:extLst>
            </p:cNvPr>
            <p:cNvCxnSpPr>
              <a:cxnSpLocks/>
            </p:cNvCxnSpPr>
            <p:nvPr userDrawn="1"/>
          </p:nvCxnSpPr>
          <p:spPr>
            <a:xfrm flipV="1">
              <a:off x="11543107" y="477136"/>
              <a:ext cx="0" cy="593513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423856D-6F4B-428C-8039-92BC2469A811}"/>
                </a:ext>
              </a:extLst>
            </p:cNvPr>
            <p:cNvCxnSpPr>
              <a:cxnSpLocks/>
            </p:cNvCxnSpPr>
            <p:nvPr userDrawn="1"/>
          </p:nvCxnSpPr>
          <p:spPr>
            <a:xfrm flipH="1">
              <a:off x="-161213" y="6392850"/>
              <a:ext cx="11704320" cy="13272"/>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Picture Placeholder 3">
            <a:extLst>
              <a:ext uri="{FF2B5EF4-FFF2-40B4-BE49-F238E27FC236}">
                <a16:creationId xmlns:a16="http://schemas.microsoft.com/office/drawing/2014/main" id="{2913480D-83E6-465D-B9EC-FA0799699FB0}"/>
              </a:ext>
            </a:extLst>
          </p:cNvPr>
          <p:cNvSpPr>
            <a:spLocks noGrp="1"/>
          </p:cNvSpPr>
          <p:nvPr>
            <p:ph type="pic" sz="quarter" idx="41" hasCustomPrompt="1"/>
          </p:nvPr>
        </p:nvSpPr>
        <p:spPr>
          <a:xfrm>
            <a:off x="5268686" y="0"/>
            <a:ext cx="6923314" cy="6858000"/>
          </a:xfrm>
          <a:custGeom>
            <a:avLst/>
            <a:gdLst>
              <a:gd name="connsiteX0" fmla="*/ 1714500 w 6923314"/>
              <a:gd name="connsiteY0" fmla="*/ 0 h 6858000"/>
              <a:gd name="connsiteX1" fmla="*/ 6923314 w 6923314"/>
              <a:gd name="connsiteY1" fmla="*/ 0 h 6858000"/>
              <a:gd name="connsiteX2" fmla="*/ 6923314 w 6923314"/>
              <a:gd name="connsiteY2" fmla="*/ 1637212 h 6858000"/>
              <a:gd name="connsiteX3" fmla="*/ 5618117 w 6923314"/>
              <a:gd name="connsiteY3" fmla="*/ 6858000 h 6858000"/>
              <a:gd name="connsiteX4" fmla="*/ 0 w 692331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3314" h="6858000">
                <a:moveTo>
                  <a:pt x="1714500" y="0"/>
                </a:moveTo>
                <a:lnTo>
                  <a:pt x="6923314" y="0"/>
                </a:lnTo>
                <a:lnTo>
                  <a:pt x="6923314" y="1637212"/>
                </a:lnTo>
                <a:lnTo>
                  <a:pt x="5618117" y="6858000"/>
                </a:lnTo>
                <a:lnTo>
                  <a:pt x="0" y="6858000"/>
                </a:lnTo>
                <a:close/>
              </a:path>
            </a:pathLst>
          </a:custGeom>
          <a:solidFill>
            <a:schemeClr val="bg1">
              <a:lumMod val="95000"/>
            </a:schemeClr>
          </a:solidFill>
        </p:spPr>
        <p:txBody>
          <a:bodyPr wrap="square" anchor="ctr">
            <a:noAutofit/>
          </a:bodyPr>
          <a:lstStyle>
            <a:lvl1pPr marL="0" indent="0" algn="ctr">
              <a:buNone/>
              <a:defRPr sz="1200">
                <a:solidFill>
                  <a:schemeClr val="tx1"/>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16459330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4_Contents slide layout">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5F11EEFC-446C-47E4-B2EA-DE7ED313E7C9}"/>
              </a:ext>
            </a:extLst>
          </p:cNvPr>
          <p:cNvSpPr/>
          <p:nvPr userDrawn="1"/>
        </p:nvSpPr>
        <p:spPr>
          <a:xfrm>
            <a:off x="4028659" y="0"/>
            <a:ext cx="8163341" cy="6858000"/>
          </a:xfrm>
          <a:custGeom>
            <a:avLst/>
            <a:gdLst>
              <a:gd name="connsiteX0" fmla="*/ 555736 w 8163341"/>
              <a:gd name="connsiteY0" fmla="*/ 0 h 6858000"/>
              <a:gd name="connsiteX1" fmla="*/ 8163341 w 8163341"/>
              <a:gd name="connsiteY1" fmla="*/ 0 h 6858000"/>
              <a:gd name="connsiteX2" fmla="*/ 8163341 w 8163341"/>
              <a:gd name="connsiteY2" fmla="*/ 6858000 h 6858000"/>
              <a:gd name="connsiteX3" fmla="*/ 1386403 w 8163341"/>
              <a:gd name="connsiteY3" fmla="*/ 6858000 h 6858000"/>
              <a:gd name="connsiteX4" fmla="*/ 1368696 w 8163341"/>
              <a:gd name="connsiteY4" fmla="*/ 6835467 h 6858000"/>
              <a:gd name="connsiteX5" fmla="*/ 0 w 8163341"/>
              <a:gd name="connsiteY5" fmla="*/ 2713384 h 6858000"/>
              <a:gd name="connsiteX6" fmla="*/ 541410 w 8163341"/>
              <a:gd name="connsiteY6" fmla="*/ 3168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63341" h="6858000">
                <a:moveTo>
                  <a:pt x="555736" y="0"/>
                </a:moveTo>
                <a:lnTo>
                  <a:pt x="8163341" y="0"/>
                </a:lnTo>
                <a:lnTo>
                  <a:pt x="8163341" y="6858000"/>
                </a:lnTo>
                <a:lnTo>
                  <a:pt x="1386403" y="6858000"/>
                </a:lnTo>
                <a:lnTo>
                  <a:pt x="1368696" y="6835467"/>
                </a:lnTo>
                <a:cubicBezTo>
                  <a:pt x="509067" y="5686009"/>
                  <a:pt x="0" y="4259146"/>
                  <a:pt x="0" y="2713384"/>
                </a:cubicBezTo>
                <a:cubicBezTo>
                  <a:pt x="0" y="1762146"/>
                  <a:pt x="192783" y="855935"/>
                  <a:pt x="541410" y="3168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8697FC26-F258-4DC5-8D4C-92A80119685B}"/>
              </a:ext>
            </a:extLst>
          </p:cNvPr>
          <p:cNvSpPr>
            <a:spLocks noGrp="1"/>
          </p:cNvSpPr>
          <p:nvPr>
            <p:ph type="pic" sz="quarter" idx="41" hasCustomPrompt="1"/>
          </p:nvPr>
        </p:nvSpPr>
        <p:spPr>
          <a:xfrm>
            <a:off x="4131362" y="0"/>
            <a:ext cx="8060638" cy="6858000"/>
          </a:xfrm>
          <a:custGeom>
            <a:avLst/>
            <a:gdLst>
              <a:gd name="connsiteX0" fmla="*/ 555736 w 8060638"/>
              <a:gd name="connsiteY0" fmla="*/ 0 h 6858000"/>
              <a:gd name="connsiteX1" fmla="*/ 8060638 w 8060638"/>
              <a:gd name="connsiteY1" fmla="*/ 0 h 6858000"/>
              <a:gd name="connsiteX2" fmla="*/ 8060638 w 8060638"/>
              <a:gd name="connsiteY2" fmla="*/ 6858000 h 6858000"/>
              <a:gd name="connsiteX3" fmla="*/ 1386404 w 8060638"/>
              <a:gd name="connsiteY3" fmla="*/ 6858000 h 6858000"/>
              <a:gd name="connsiteX4" fmla="*/ 1368697 w 8060638"/>
              <a:gd name="connsiteY4" fmla="*/ 6835467 h 6858000"/>
              <a:gd name="connsiteX5" fmla="*/ 0 w 8060638"/>
              <a:gd name="connsiteY5" fmla="*/ 2713384 h 6858000"/>
              <a:gd name="connsiteX6" fmla="*/ 541410 w 8060638"/>
              <a:gd name="connsiteY6" fmla="*/ 3168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60638" h="6858000">
                <a:moveTo>
                  <a:pt x="555736" y="0"/>
                </a:moveTo>
                <a:lnTo>
                  <a:pt x="8060638" y="0"/>
                </a:lnTo>
                <a:lnTo>
                  <a:pt x="8060638" y="6858000"/>
                </a:lnTo>
                <a:lnTo>
                  <a:pt x="1386404" y="6858000"/>
                </a:lnTo>
                <a:lnTo>
                  <a:pt x="1368697" y="6835467"/>
                </a:lnTo>
                <a:cubicBezTo>
                  <a:pt x="509067" y="5686009"/>
                  <a:pt x="0" y="4259146"/>
                  <a:pt x="0" y="2713384"/>
                </a:cubicBezTo>
                <a:cubicBezTo>
                  <a:pt x="0" y="1762146"/>
                  <a:pt x="192784" y="855935"/>
                  <a:pt x="541410" y="31689"/>
                </a:cubicBezTo>
                <a:close/>
              </a:path>
            </a:pathLst>
          </a:custGeom>
          <a:solidFill>
            <a:schemeClr val="bg1">
              <a:lumMod val="95000"/>
            </a:schemeClr>
          </a:solidFill>
        </p:spPr>
        <p:txBody>
          <a:bodyPr wrap="square" anchor="ctr">
            <a:noAutofit/>
          </a:bodyPr>
          <a:lstStyle>
            <a:lvl1pPr marL="0" indent="0" algn="ctr">
              <a:buNone/>
              <a:defRPr sz="1200">
                <a:solidFill>
                  <a:schemeClr val="tx1"/>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20693721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sp>
        <p:nvSpPr>
          <p:cNvPr id="3" name="Hexagon 7">
            <a:extLst>
              <a:ext uri="{FF2B5EF4-FFF2-40B4-BE49-F238E27FC236}">
                <a16:creationId xmlns:a16="http://schemas.microsoft.com/office/drawing/2014/main" id="{81307760-051C-4C15-A332-4E9693E15B43}"/>
              </a:ext>
            </a:extLst>
          </p:cNvPr>
          <p:cNvSpPr/>
          <p:nvPr userDrawn="1"/>
        </p:nvSpPr>
        <p:spPr>
          <a:xfrm>
            <a:off x="627017" y="2679826"/>
            <a:ext cx="11037601" cy="165874"/>
          </a:xfrm>
          <a:custGeom>
            <a:avLst/>
            <a:gdLst/>
            <a:ahLst/>
            <a:cxnLst/>
            <a:rect l="l" t="t" r="r" b="b"/>
            <a:pathLst>
              <a:path w="8352928" h="576064">
                <a:moveTo>
                  <a:pt x="0" y="0"/>
                </a:moveTo>
                <a:lnTo>
                  <a:pt x="7704856" y="0"/>
                </a:lnTo>
                <a:lnTo>
                  <a:pt x="7776864" y="0"/>
                </a:lnTo>
                <a:lnTo>
                  <a:pt x="8208912" y="0"/>
                </a:lnTo>
                <a:lnTo>
                  <a:pt x="8352928" y="288032"/>
                </a:lnTo>
                <a:lnTo>
                  <a:pt x="8208912" y="576064"/>
                </a:lnTo>
                <a:lnTo>
                  <a:pt x="7776864" y="576064"/>
                </a:lnTo>
                <a:lnTo>
                  <a:pt x="7704856" y="576064"/>
                </a:lnTo>
                <a:lnTo>
                  <a:pt x="0" y="576064"/>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4" name="그림 개체 틀 2">
            <a:extLst>
              <a:ext uri="{FF2B5EF4-FFF2-40B4-BE49-F238E27FC236}">
                <a16:creationId xmlns:a16="http://schemas.microsoft.com/office/drawing/2014/main" id="{840A11CA-422C-4A04-8A4D-FAF2E080A4BA}"/>
              </a:ext>
            </a:extLst>
          </p:cNvPr>
          <p:cNvSpPr>
            <a:spLocks noGrp="1"/>
          </p:cNvSpPr>
          <p:nvPr>
            <p:ph type="pic" sz="quarter" idx="13" hasCustomPrompt="1"/>
          </p:nvPr>
        </p:nvSpPr>
        <p:spPr>
          <a:xfrm>
            <a:off x="1106725" y="1826763"/>
            <a:ext cx="1872000" cy="1872000"/>
          </a:xfrm>
          <a:prstGeom prst="ellipse">
            <a:avLst/>
          </a:prstGeom>
          <a:solidFill>
            <a:schemeClr val="bg1"/>
          </a:solidFill>
          <a:ln w="50800">
            <a:solidFill>
              <a:schemeClr val="accent1"/>
            </a:solidFill>
          </a:ln>
          <a:effectLst>
            <a:innerShdw blurRad="114300">
              <a:schemeClr val="bg1"/>
            </a:innerShdw>
          </a:effectLst>
        </p:spPr>
        <p:txBody>
          <a:bodyPr anchor="ctr"/>
          <a:lstStyle>
            <a:lvl1pPr marL="0" indent="0" algn="ctr">
              <a:buNone/>
              <a:defRPr sz="1200"/>
            </a:lvl1pPr>
          </a:lstStyle>
          <a:p>
            <a:r>
              <a:rPr lang="en-US" altLang="ko-KR" dirty="0"/>
              <a:t>Place Your Picture Here</a:t>
            </a:r>
            <a:endParaRPr lang="ko-KR" altLang="en-US" dirty="0"/>
          </a:p>
        </p:txBody>
      </p:sp>
      <p:sp>
        <p:nvSpPr>
          <p:cNvPr id="5" name="그림 개체 틀 2">
            <a:extLst>
              <a:ext uri="{FF2B5EF4-FFF2-40B4-BE49-F238E27FC236}">
                <a16:creationId xmlns:a16="http://schemas.microsoft.com/office/drawing/2014/main" id="{B4671F09-6A0A-4146-B1B8-FDD75C385BD7}"/>
              </a:ext>
            </a:extLst>
          </p:cNvPr>
          <p:cNvSpPr>
            <a:spLocks noGrp="1"/>
          </p:cNvSpPr>
          <p:nvPr>
            <p:ph type="pic" sz="quarter" idx="14" hasCustomPrompt="1"/>
          </p:nvPr>
        </p:nvSpPr>
        <p:spPr>
          <a:xfrm>
            <a:off x="9193031" y="1826763"/>
            <a:ext cx="1872000" cy="1872000"/>
          </a:xfrm>
          <a:prstGeom prst="ellipse">
            <a:avLst/>
          </a:prstGeom>
          <a:solidFill>
            <a:schemeClr val="bg1"/>
          </a:solidFill>
          <a:ln w="50800">
            <a:solidFill>
              <a:schemeClr val="accent4"/>
            </a:solidFill>
          </a:ln>
          <a:effectLst>
            <a:innerShdw blurRad="114300">
              <a:schemeClr val="bg1"/>
            </a:innerShdw>
          </a:effectLst>
        </p:spPr>
        <p:txBody>
          <a:bodyPr anchor="ctr"/>
          <a:lstStyle>
            <a:lvl1pPr marL="0" indent="0" algn="ctr">
              <a:buNone/>
              <a:defRPr sz="1200"/>
            </a:lvl1pPr>
          </a:lstStyle>
          <a:p>
            <a:r>
              <a:rPr lang="en-US" altLang="ko-KR" dirty="0"/>
              <a:t>Place Your Picture Here</a:t>
            </a:r>
            <a:endParaRPr lang="ko-KR" altLang="en-US" dirty="0"/>
          </a:p>
        </p:txBody>
      </p:sp>
      <p:sp>
        <p:nvSpPr>
          <p:cNvPr id="6" name="그림 개체 틀 2">
            <a:extLst>
              <a:ext uri="{FF2B5EF4-FFF2-40B4-BE49-F238E27FC236}">
                <a16:creationId xmlns:a16="http://schemas.microsoft.com/office/drawing/2014/main" id="{1D8A55DD-EC4E-441F-81AD-8EA8BB43D188}"/>
              </a:ext>
            </a:extLst>
          </p:cNvPr>
          <p:cNvSpPr>
            <a:spLocks noGrp="1"/>
          </p:cNvSpPr>
          <p:nvPr>
            <p:ph type="pic" sz="quarter" idx="15" hasCustomPrompt="1"/>
          </p:nvPr>
        </p:nvSpPr>
        <p:spPr>
          <a:xfrm>
            <a:off x="6497595" y="1826763"/>
            <a:ext cx="1872000" cy="1872000"/>
          </a:xfrm>
          <a:prstGeom prst="ellipse">
            <a:avLst/>
          </a:prstGeom>
          <a:solidFill>
            <a:schemeClr val="bg1"/>
          </a:solidFill>
          <a:ln w="50800">
            <a:solidFill>
              <a:schemeClr val="accent3"/>
            </a:solidFill>
          </a:ln>
          <a:effectLst>
            <a:innerShdw blurRad="114300">
              <a:schemeClr val="bg1"/>
            </a:innerShdw>
          </a:effectLst>
        </p:spPr>
        <p:txBody>
          <a:bodyPr anchor="ctr"/>
          <a:lstStyle>
            <a:lvl1pPr marL="0" indent="0" algn="ctr">
              <a:buNone/>
              <a:defRPr sz="1200"/>
            </a:lvl1pPr>
          </a:lstStyle>
          <a:p>
            <a:r>
              <a:rPr lang="en-US" altLang="ko-KR" dirty="0"/>
              <a:t>Place Your Picture Here</a:t>
            </a:r>
            <a:endParaRPr lang="ko-KR" altLang="en-US" dirty="0"/>
          </a:p>
        </p:txBody>
      </p:sp>
      <p:sp>
        <p:nvSpPr>
          <p:cNvPr id="7" name="그림 개체 틀 2">
            <a:extLst>
              <a:ext uri="{FF2B5EF4-FFF2-40B4-BE49-F238E27FC236}">
                <a16:creationId xmlns:a16="http://schemas.microsoft.com/office/drawing/2014/main" id="{4C0EFF93-9B49-4BDB-8D8F-A9173DC17B60}"/>
              </a:ext>
            </a:extLst>
          </p:cNvPr>
          <p:cNvSpPr>
            <a:spLocks noGrp="1"/>
          </p:cNvSpPr>
          <p:nvPr>
            <p:ph type="pic" sz="quarter" idx="16" hasCustomPrompt="1"/>
          </p:nvPr>
        </p:nvSpPr>
        <p:spPr>
          <a:xfrm>
            <a:off x="3802160" y="1826763"/>
            <a:ext cx="1872000" cy="1872000"/>
          </a:xfrm>
          <a:prstGeom prst="ellipse">
            <a:avLst/>
          </a:prstGeom>
          <a:solidFill>
            <a:schemeClr val="bg1"/>
          </a:solidFill>
          <a:ln w="50800">
            <a:solidFill>
              <a:schemeClr val="accent2"/>
            </a:solidFill>
          </a:ln>
          <a:effectLst>
            <a:innerShdw blurRad="114300">
              <a:schemeClr val="bg1"/>
            </a:innerShdw>
          </a:effectLst>
        </p:spPr>
        <p:txBody>
          <a:bodyPr anchor="ctr"/>
          <a:lstStyle>
            <a:lvl1pPr marL="0" indent="0" algn="ctr">
              <a:buNone/>
              <a:defRPr sz="1200"/>
            </a:lvl1pPr>
          </a:lstStyle>
          <a:p>
            <a:r>
              <a:rPr lang="en-US" altLang="ko-KR" dirty="0"/>
              <a:t>Place Your Picture Here</a:t>
            </a:r>
            <a:endParaRPr lang="ko-KR" altLang="en-US" dirty="0"/>
          </a:p>
        </p:txBody>
      </p:sp>
      <p:sp>
        <p:nvSpPr>
          <p:cNvPr id="8" name="Rectangle 7">
            <a:extLst>
              <a:ext uri="{FF2B5EF4-FFF2-40B4-BE49-F238E27FC236}">
                <a16:creationId xmlns:a16="http://schemas.microsoft.com/office/drawing/2014/main" id="{1727EEFC-6B81-4FCF-8608-B01244E803FE}"/>
              </a:ext>
            </a:extLst>
          </p:cNvPr>
          <p:cNvSpPr/>
          <p:nvPr userDrawn="1"/>
        </p:nvSpPr>
        <p:spPr>
          <a:xfrm>
            <a:off x="3694160" y="4207989"/>
            <a:ext cx="2088000" cy="3600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ko-KR" altLang="en-US" sz="1800" dirty="0">
              <a:solidFill>
                <a:srgbClr val="262626"/>
              </a:solidFill>
            </a:endParaRPr>
          </a:p>
        </p:txBody>
      </p:sp>
      <p:sp>
        <p:nvSpPr>
          <p:cNvPr id="9" name="Rectangle 8">
            <a:extLst>
              <a:ext uri="{FF2B5EF4-FFF2-40B4-BE49-F238E27FC236}">
                <a16:creationId xmlns:a16="http://schemas.microsoft.com/office/drawing/2014/main" id="{DB610D67-A5B6-4309-B89A-8A1072CFBDFF}"/>
              </a:ext>
            </a:extLst>
          </p:cNvPr>
          <p:cNvSpPr/>
          <p:nvPr userDrawn="1"/>
        </p:nvSpPr>
        <p:spPr>
          <a:xfrm>
            <a:off x="6389595" y="4207989"/>
            <a:ext cx="2088000" cy="3600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ko-KR" altLang="en-US" sz="1800" dirty="0">
              <a:solidFill>
                <a:srgbClr val="262626"/>
              </a:solidFill>
            </a:endParaRPr>
          </a:p>
        </p:txBody>
      </p:sp>
      <p:sp>
        <p:nvSpPr>
          <p:cNvPr id="10" name="Rectangle 9">
            <a:extLst>
              <a:ext uri="{FF2B5EF4-FFF2-40B4-BE49-F238E27FC236}">
                <a16:creationId xmlns:a16="http://schemas.microsoft.com/office/drawing/2014/main" id="{2D71F3DA-CDBA-42D2-8E22-75B555233C19}"/>
              </a:ext>
            </a:extLst>
          </p:cNvPr>
          <p:cNvSpPr/>
          <p:nvPr userDrawn="1"/>
        </p:nvSpPr>
        <p:spPr>
          <a:xfrm>
            <a:off x="9085031" y="4207989"/>
            <a:ext cx="2088000" cy="3600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ko-KR" altLang="en-US" sz="1800" dirty="0">
              <a:solidFill>
                <a:srgbClr val="262626"/>
              </a:solidFill>
            </a:endParaRPr>
          </a:p>
        </p:txBody>
      </p:sp>
      <p:sp>
        <p:nvSpPr>
          <p:cNvPr id="11" name="Rectangle 10">
            <a:extLst>
              <a:ext uri="{FF2B5EF4-FFF2-40B4-BE49-F238E27FC236}">
                <a16:creationId xmlns:a16="http://schemas.microsoft.com/office/drawing/2014/main" id="{A160E14D-DED8-4BDC-9BA4-11EC795C536A}"/>
              </a:ext>
            </a:extLst>
          </p:cNvPr>
          <p:cNvSpPr/>
          <p:nvPr userDrawn="1"/>
        </p:nvSpPr>
        <p:spPr>
          <a:xfrm>
            <a:off x="998725" y="4207989"/>
            <a:ext cx="2088000" cy="3600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ko-KR" altLang="en-US" sz="1800" dirty="0">
              <a:solidFill>
                <a:srgbClr val="262626"/>
              </a:solidFill>
            </a:endParaRPr>
          </a:p>
        </p:txBody>
      </p:sp>
      <p:sp>
        <p:nvSpPr>
          <p:cNvPr id="12" name="Text Placeholder 9">
            <a:extLst>
              <a:ext uri="{FF2B5EF4-FFF2-40B4-BE49-F238E27FC236}">
                <a16:creationId xmlns:a16="http://schemas.microsoft.com/office/drawing/2014/main" id="{CF0494C1-45DC-4230-8D7B-EDFD8F3C409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accent1"/>
                </a:solidFill>
                <a:latin typeface="+mj-lt"/>
                <a:cs typeface="Arial" pitchFamily="34" charset="0"/>
              </a:defRPr>
            </a:lvl1pPr>
          </a:lstStyle>
          <a:p>
            <a:pPr lvl="0"/>
            <a:r>
              <a:rPr lang="en-US" altLang="ko-KR" dirty="0"/>
              <a:t>BASIC LAYOUT</a:t>
            </a:r>
          </a:p>
        </p:txBody>
      </p:sp>
      <p:sp>
        <p:nvSpPr>
          <p:cNvPr id="13" name="Rectangle 12">
            <a:extLst>
              <a:ext uri="{FF2B5EF4-FFF2-40B4-BE49-F238E27FC236}">
                <a16:creationId xmlns:a16="http://schemas.microsoft.com/office/drawing/2014/main" id="{2583D185-DFB2-42F1-9BBA-3E1F4BB1E702}"/>
              </a:ext>
            </a:extLst>
          </p:cNvPr>
          <p:cNvSpPr/>
          <p:nvPr userDrawn="1"/>
        </p:nvSpPr>
        <p:spPr>
          <a:xfrm>
            <a:off x="0" y="6605081"/>
            <a:ext cx="12192000" cy="276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B6B6611-3E7E-499A-814C-DC0D6919B6FB}"/>
              </a:ext>
            </a:extLst>
          </p:cNvPr>
          <p:cNvSpPr/>
          <p:nvPr userDrawn="1"/>
        </p:nvSpPr>
        <p:spPr>
          <a:xfrm>
            <a:off x="0" y="0"/>
            <a:ext cx="12192000" cy="778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624EA248-E326-48AF-AA36-DAF279AEC15F}"/>
              </a:ext>
            </a:extLst>
          </p:cNvPr>
          <p:cNvSpPr/>
          <p:nvPr userDrawn="1"/>
        </p:nvSpPr>
        <p:spPr>
          <a:xfrm rot="10800000">
            <a:off x="5920902" y="0"/>
            <a:ext cx="350196" cy="30189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893774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8_Contents slide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1906CD0-196C-4FC7-8872-5383668D4DBD}"/>
              </a:ext>
            </a:extLst>
          </p:cNvPr>
          <p:cNvCxnSpPr>
            <a:cxnSpLocks/>
          </p:cNvCxnSpPr>
          <p:nvPr userDrawn="1"/>
        </p:nvCxnSpPr>
        <p:spPr>
          <a:xfrm flipH="1">
            <a:off x="1" y="6624450"/>
            <a:ext cx="12191999"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3" descr="E:\002-KIMS BUSINESS\007-02-MaxPPT-Contents\150902-com-Global-Laptop\mo900.png">
            <a:extLst>
              <a:ext uri="{FF2B5EF4-FFF2-40B4-BE49-F238E27FC236}">
                <a16:creationId xmlns:a16="http://schemas.microsoft.com/office/drawing/2014/main" id="{A0D68BEC-81CA-49DB-B5DB-32E86BC56049}"/>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18253"/>
          <a:stretch/>
        </p:blipFill>
        <p:spPr bwMode="auto">
          <a:xfrm>
            <a:off x="0" y="2348880"/>
            <a:ext cx="3683812" cy="450912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accent1"/>
                </a:solidFill>
                <a:latin typeface="+mj-lt"/>
                <a:cs typeface="Arial" pitchFamily="34" charset="0"/>
              </a:defRPr>
            </a:lvl1pPr>
          </a:lstStyle>
          <a:p>
            <a:pPr lvl="0"/>
            <a:r>
              <a:rPr lang="en-US" altLang="ko-KR" dirty="0"/>
              <a:t>BASIC LAYOUT</a:t>
            </a:r>
          </a:p>
        </p:txBody>
      </p:sp>
      <p:pic>
        <p:nvPicPr>
          <p:cNvPr id="3" name="Graphic 2">
            <a:extLst>
              <a:ext uri="{FF2B5EF4-FFF2-40B4-BE49-F238E27FC236}">
                <a16:creationId xmlns:a16="http://schemas.microsoft.com/office/drawing/2014/main" id="{AC16D358-38D5-4BFB-AC73-E794FB27720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868410" y="4207471"/>
            <a:ext cx="863147" cy="2425033"/>
          </a:xfrm>
          <a:prstGeom prst="rect">
            <a:avLst/>
          </a:prstGeom>
        </p:spPr>
      </p:pic>
      <p:sp>
        <p:nvSpPr>
          <p:cNvPr id="5" name="Rectangle 4">
            <a:extLst>
              <a:ext uri="{FF2B5EF4-FFF2-40B4-BE49-F238E27FC236}">
                <a16:creationId xmlns:a16="http://schemas.microsoft.com/office/drawing/2014/main" id="{37ED3AE3-3013-4678-B766-8D5D6FF87822}"/>
              </a:ext>
            </a:extLst>
          </p:cNvPr>
          <p:cNvSpPr/>
          <p:nvPr userDrawn="1"/>
        </p:nvSpPr>
        <p:spPr>
          <a:xfrm>
            <a:off x="0" y="0"/>
            <a:ext cx="12192000" cy="778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a:extLst>
              <a:ext uri="{FF2B5EF4-FFF2-40B4-BE49-F238E27FC236}">
                <a16:creationId xmlns:a16="http://schemas.microsoft.com/office/drawing/2014/main" id="{53361A3F-6E74-4E9B-BD80-119E81BF9950}"/>
              </a:ext>
            </a:extLst>
          </p:cNvPr>
          <p:cNvSpPr/>
          <p:nvPr userDrawn="1"/>
        </p:nvSpPr>
        <p:spPr>
          <a:xfrm rot="10800000">
            <a:off x="5920902" y="0"/>
            <a:ext cx="350196" cy="30189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2">
            <a:extLst>
              <a:ext uri="{FF2B5EF4-FFF2-40B4-BE49-F238E27FC236}">
                <a16:creationId xmlns:a16="http://schemas.microsoft.com/office/drawing/2014/main" id="{4D6FA72B-64F2-4946-B4AF-2E2AD3ABD15C}"/>
              </a:ext>
            </a:extLst>
          </p:cNvPr>
          <p:cNvSpPr>
            <a:spLocks noGrp="1"/>
          </p:cNvSpPr>
          <p:nvPr>
            <p:ph type="pic" idx="14" hasCustomPrompt="1"/>
          </p:nvPr>
        </p:nvSpPr>
        <p:spPr>
          <a:xfrm>
            <a:off x="1620092" y="2699240"/>
            <a:ext cx="1684418" cy="2650546"/>
          </a:xfrm>
          <a:custGeom>
            <a:avLst/>
            <a:gdLst>
              <a:gd name="connsiteX0" fmla="*/ 0 w 1296000"/>
              <a:gd name="connsiteY0" fmla="*/ 0 h 2700000"/>
              <a:gd name="connsiteX1" fmla="*/ 1296000 w 1296000"/>
              <a:gd name="connsiteY1" fmla="*/ 0 h 2700000"/>
              <a:gd name="connsiteX2" fmla="*/ 1296000 w 1296000"/>
              <a:gd name="connsiteY2" fmla="*/ 2700000 h 2700000"/>
              <a:gd name="connsiteX3" fmla="*/ 0 w 1296000"/>
              <a:gd name="connsiteY3" fmla="*/ 2700000 h 2700000"/>
              <a:gd name="connsiteX4" fmla="*/ 0 w 1296000"/>
              <a:gd name="connsiteY4" fmla="*/ 0 h 2700000"/>
              <a:gd name="connsiteX0" fmla="*/ 0 w 1436677"/>
              <a:gd name="connsiteY0" fmla="*/ 0 h 2745513"/>
              <a:gd name="connsiteX1" fmla="*/ 1436677 w 1436677"/>
              <a:gd name="connsiteY1" fmla="*/ 45513 h 2745513"/>
              <a:gd name="connsiteX2" fmla="*/ 1436677 w 1436677"/>
              <a:gd name="connsiteY2" fmla="*/ 2745513 h 2745513"/>
              <a:gd name="connsiteX3" fmla="*/ 140677 w 1436677"/>
              <a:gd name="connsiteY3" fmla="*/ 2745513 h 2745513"/>
              <a:gd name="connsiteX4" fmla="*/ 0 w 1436677"/>
              <a:gd name="connsiteY4" fmla="*/ 0 h 2745513"/>
              <a:gd name="connsiteX0" fmla="*/ 0 w 1453227"/>
              <a:gd name="connsiteY0" fmla="*/ 0 h 2745513"/>
              <a:gd name="connsiteX1" fmla="*/ 1453227 w 1453227"/>
              <a:gd name="connsiteY1" fmla="*/ 45513 h 2745513"/>
              <a:gd name="connsiteX2" fmla="*/ 1453227 w 1453227"/>
              <a:gd name="connsiteY2" fmla="*/ 2745513 h 2745513"/>
              <a:gd name="connsiteX3" fmla="*/ 157227 w 1453227"/>
              <a:gd name="connsiteY3" fmla="*/ 2745513 h 2745513"/>
              <a:gd name="connsiteX4" fmla="*/ 0 w 1453227"/>
              <a:gd name="connsiteY4" fmla="*/ 0 h 2745513"/>
              <a:gd name="connsiteX0" fmla="*/ 0 w 1523565"/>
              <a:gd name="connsiteY0" fmla="*/ 0 h 2745513"/>
              <a:gd name="connsiteX1" fmla="*/ 1523565 w 1523565"/>
              <a:gd name="connsiteY1" fmla="*/ 16550 h 2745513"/>
              <a:gd name="connsiteX2" fmla="*/ 1453227 w 1523565"/>
              <a:gd name="connsiteY2" fmla="*/ 2745513 h 2745513"/>
              <a:gd name="connsiteX3" fmla="*/ 157227 w 1523565"/>
              <a:gd name="connsiteY3" fmla="*/ 2745513 h 2745513"/>
              <a:gd name="connsiteX4" fmla="*/ 0 w 1523565"/>
              <a:gd name="connsiteY4" fmla="*/ 0 h 2745513"/>
              <a:gd name="connsiteX0" fmla="*/ 0 w 1672517"/>
              <a:gd name="connsiteY0" fmla="*/ 0 h 2745513"/>
              <a:gd name="connsiteX1" fmla="*/ 1523565 w 1672517"/>
              <a:gd name="connsiteY1" fmla="*/ 16550 h 2745513"/>
              <a:gd name="connsiteX2" fmla="*/ 1672517 w 1672517"/>
              <a:gd name="connsiteY2" fmla="*/ 2580011 h 2745513"/>
              <a:gd name="connsiteX3" fmla="*/ 157227 w 1672517"/>
              <a:gd name="connsiteY3" fmla="*/ 2745513 h 2745513"/>
              <a:gd name="connsiteX4" fmla="*/ 0 w 1672517"/>
              <a:gd name="connsiteY4" fmla="*/ 0 h 2745513"/>
              <a:gd name="connsiteX0" fmla="*/ 0 w 1672517"/>
              <a:gd name="connsiteY0" fmla="*/ 0 h 2580011"/>
              <a:gd name="connsiteX1" fmla="*/ 1523565 w 1672517"/>
              <a:gd name="connsiteY1" fmla="*/ 16550 h 2580011"/>
              <a:gd name="connsiteX2" fmla="*/ 1672517 w 1672517"/>
              <a:gd name="connsiteY2" fmla="*/ 2580011 h 2580011"/>
              <a:gd name="connsiteX3" fmla="*/ 165502 w 1672517"/>
              <a:gd name="connsiteY3" fmla="*/ 2563460 h 2580011"/>
              <a:gd name="connsiteX4" fmla="*/ 0 w 1672517"/>
              <a:gd name="connsiteY4" fmla="*/ 0 h 2580011"/>
              <a:gd name="connsiteX0" fmla="*/ 0 w 1672517"/>
              <a:gd name="connsiteY0" fmla="*/ 0 h 2604835"/>
              <a:gd name="connsiteX1" fmla="*/ 1523565 w 1672517"/>
              <a:gd name="connsiteY1" fmla="*/ 16550 h 2604835"/>
              <a:gd name="connsiteX2" fmla="*/ 1672517 w 1672517"/>
              <a:gd name="connsiteY2" fmla="*/ 2580011 h 2604835"/>
              <a:gd name="connsiteX3" fmla="*/ 161364 w 1672517"/>
              <a:gd name="connsiteY3" fmla="*/ 2604835 h 2604835"/>
              <a:gd name="connsiteX4" fmla="*/ 0 w 1672517"/>
              <a:gd name="connsiteY4" fmla="*/ 0 h 2604835"/>
              <a:gd name="connsiteX0" fmla="*/ 0 w 1672517"/>
              <a:gd name="connsiteY0" fmla="*/ 0 h 2613110"/>
              <a:gd name="connsiteX1" fmla="*/ 1523565 w 1672517"/>
              <a:gd name="connsiteY1" fmla="*/ 16550 h 2613110"/>
              <a:gd name="connsiteX2" fmla="*/ 1672517 w 1672517"/>
              <a:gd name="connsiteY2" fmla="*/ 2580011 h 2613110"/>
              <a:gd name="connsiteX3" fmla="*/ 161364 w 1672517"/>
              <a:gd name="connsiteY3" fmla="*/ 2613110 h 2613110"/>
              <a:gd name="connsiteX4" fmla="*/ 0 w 1672517"/>
              <a:gd name="connsiteY4" fmla="*/ 0 h 2613110"/>
              <a:gd name="connsiteX0" fmla="*/ 0 w 1707351"/>
              <a:gd name="connsiteY0" fmla="*/ 867 h 2596560"/>
              <a:gd name="connsiteX1" fmla="*/ 1558399 w 1707351"/>
              <a:gd name="connsiteY1" fmla="*/ 0 h 2596560"/>
              <a:gd name="connsiteX2" fmla="*/ 1707351 w 1707351"/>
              <a:gd name="connsiteY2" fmla="*/ 2563461 h 2596560"/>
              <a:gd name="connsiteX3" fmla="*/ 196198 w 1707351"/>
              <a:gd name="connsiteY3" fmla="*/ 2596560 h 2596560"/>
              <a:gd name="connsiteX4" fmla="*/ 0 w 1707351"/>
              <a:gd name="connsiteY4" fmla="*/ 867 h 2596560"/>
              <a:gd name="connsiteX0" fmla="*/ 186979 w 1894330"/>
              <a:gd name="connsiteY0" fmla="*/ 867 h 2596560"/>
              <a:gd name="connsiteX1" fmla="*/ 1745378 w 1894330"/>
              <a:gd name="connsiteY1" fmla="*/ 0 h 2596560"/>
              <a:gd name="connsiteX2" fmla="*/ 1894330 w 1894330"/>
              <a:gd name="connsiteY2" fmla="*/ 2563461 h 2596560"/>
              <a:gd name="connsiteX3" fmla="*/ 0 w 1894330"/>
              <a:gd name="connsiteY3" fmla="*/ 2596560 h 2596560"/>
              <a:gd name="connsiteX4" fmla="*/ 186979 w 1894330"/>
              <a:gd name="connsiteY4" fmla="*/ 867 h 2596560"/>
              <a:gd name="connsiteX0" fmla="*/ 186979 w 1745378"/>
              <a:gd name="connsiteY0" fmla="*/ 867 h 2615713"/>
              <a:gd name="connsiteX1" fmla="*/ 1745378 w 1745378"/>
              <a:gd name="connsiteY1" fmla="*/ 0 h 2615713"/>
              <a:gd name="connsiteX2" fmla="*/ 1528570 w 1745378"/>
              <a:gd name="connsiteY2" fmla="*/ 2615713 h 2615713"/>
              <a:gd name="connsiteX3" fmla="*/ 0 w 1745378"/>
              <a:gd name="connsiteY3" fmla="*/ 2596560 h 2615713"/>
              <a:gd name="connsiteX4" fmla="*/ 186979 w 1745378"/>
              <a:gd name="connsiteY4" fmla="*/ 867 h 2615713"/>
              <a:gd name="connsiteX0" fmla="*/ 186979 w 1658293"/>
              <a:gd name="connsiteY0" fmla="*/ 0 h 2614846"/>
              <a:gd name="connsiteX1" fmla="*/ 1658293 w 1658293"/>
              <a:gd name="connsiteY1" fmla="*/ 16551 h 2614846"/>
              <a:gd name="connsiteX2" fmla="*/ 1528570 w 1658293"/>
              <a:gd name="connsiteY2" fmla="*/ 2614846 h 2614846"/>
              <a:gd name="connsiteX3" fmla="*/ 0 w 1658293"/>
              <a:gd name="connsiteY3" fmla="*/ 2595693 h 2614846"/>
              <a:gd name="connsiteX4" fmla="*/ 186979 w 1658293"/>
              <a:gd name="connsiteY4" fmla="*/ 0 h 2614846"/>
              <a:gd name="connsiteX0" fmla="*/ 186979 w 1545081"/>
              <a:gd name="connsiteY0" fmla="*/ 0 h 2614846"/>
              <a:gd name="connsiteX1" fmla="*/ 1545081 w 1545081"/>
              <a:gd name="connsiteY1" fmla="*/ 16551 h 2614846"/>
              <a:gd name="connsiteX2" fmla="*/ 1528570 w 1545081"/>
              <a:gd name="connsiteY2" fmla="*/ 2614846 h 2614846"/>
              <a:gd name="connsiteX3" fmla="*/ 0 w 1545081"/>
              <a:gd name="connsiteY3" fmla="*/ 2595693 h 2614846"/>
              <a:gd name="connsiteX4" fmla="*/ 186979 w 1545081"/>
              <a:gd name="connsiteY4" fmla="*/ 0 h 2614846"/>
              <a:gd name="connsiteX0" fmla="*/ 186979 w 1675709"/>
              <a:gd name="connsiteY0" fmla="*/ 866 h 2615712"/>
              <a:gd name="connsiteX1" fmla="*/ 1675709 w 1675709"/>
              <a:gd name="connsiteY1" fmla="*/ 0 h 2615712"/>
              <a:gd name="connsiteX2" fmla="*/ 1528570 w 1675709"/>
              <a:gd name="connsiteY2" fmla="*/ 2615712 h 2615712"/>
              <a:gd name="connsiteX3" fmla="*/ 0 w 1675709"/>
              <a:gd name="connsiteY3" fmla="*/ 2596559 h 2615712"/>
              <a:gd name="connsiteX4" fmla="*/ 186979 w 1675709"/>
              <a:gd name="connsiteY4" fmla="*/ 866 h 2615712"/>
              <a:gd name="connsiteX0" fmla="*/ 169562 w 1675709"/>
              <a:gd name="connsiteY0" fmla="*/ 18283 h 2615712"/>
              <a:gd name="connsiteX1" fmla="*/ 1675709 w 1675709"/>
              <a:gd name="connsiteY1" fmla="*/ 0 h 2615712"/>
              <a:gd name="connsiteX2" fmla="*/ 1528570 w 1675709"/>
              <a:gd name="connsiteY2" fmla="*/ 2615712 h 2615712"/>
              <a:gd name="connsiteX3" fmla="*/ 0 w 1675709"/>
              <a:gd name="connsiteY3" fmla="*/ 2596559 h 2615712"/>
              <a:gd name="connsiteX4" fmla="*/ 169562 w 1675709"/>
              <a:gd name="connsiteY4" fmla="*/ 18283 h 2615712"/>
              <a:gd name="connsiteX0" fmla="*/ 169562 w 1667000"/>
              <a:gd name="connsiteY0" fmla="*/ 18283 h 2615712"/>
              <a:gd name="connsiteX1" fmla="*/ 1667000 w 1667000"/>
              <a:gd name="connsiteY1" fmla="*/ 0 h 2615712"/>
              <a:gd name="connsiteX2" fmla="*/ 1528570 w 1667000"/>
              <a:gd name="connsiteY2" fmla="*/ 2615712 h 2615712"/>
              <a:gd name="connsiteX3" fmla="*/ 0 w 1667000"/>
              <a:gd name="connsiteY3" fmla="*/ 2596559 h 2615712"/>
              <a:gd name="connsiteX4" fmla="*/ 169562 w 1667000"/>
              <a:gd name="connsiteY4" fmla="*/ 18283 h 2615712"/>
              <a:gd name="connsiteX0" fmla="*/ 169562 w 1667000"/>
              <a:gd name="connsiteY0" fmla="*/ 866 h 2615712"/>
              <a:gd name="connsiteX1" fmla="*/ 1667000 w 1667000"/>
              <a:gd name="connsiteY1" fmla="*/ 0 h 2615712"/>
              <a:gd name="connsiteX2" fmla="*/ 1528570 w 1667000"/>
              <a:gd name="connsiteY2" fmla="*/ 2615712 h 2615712"/>
              <a:gd name="connsiteX3" fmla="*/ 0 w 1667000"/>
              <a:gd name="connsiteY3" fmla="*/ 2596559 h 2615712"/>
              <a:gd name="connsiteX4" fmla="*/ 169562 w 1667000"/>
              <a:gd name="connsiteY4" fmla="*/ 866 h 2615712"/>
              <a:gd name="connsiteX0" fmla="*/ 169562 w 1667000"/>
              <a:gd name="connsiteY0" fmla="*/ 26991 h 2641837"/>
              <a:gd name="connsiteX1" fmla="*/ 1667000 w 1667000"/>
              <a:gd name="connsiteY1" fmla="*/ 0 h 2641837"/>
              <a:gd name="connsiteX2" fmla="*/ 1528570 w 1667000"/>
              <a:gd name="connsiteY2" fmla="*/ 2641837 h 2641837"/>
              <a:gd name="connsiteX3" fmla="*/ 0 w 1667000"/>
              <a:gd name="connsiteY3" fmla="*/ 2622684 h 2641837"/>
              <a:gd name="connsiteX4" fmla="*/ 169562 w 1667000"/>
              <a:gd name="connsiteY4" fmla="*/ 26991 h 2641837"/>
              <a:gd name="connsiteX0" fmla="*/ 169562 w 1667000"/>
              <a:gd name="connsiteY0" fmla="*/ 26991 h 2641837"/>
              <a:gd name="connsiteX1" fmla="*/ 1667000 w 1667000"/>
              <a:gd name="connsiteY1" fmla="*/ 0 h 2641837"/>
              <a:gd name="connsiteX2" fmla="*/ 1528570 w 1667000"/>
              <a:gd name="connsiteY2" fmla="*/ 2641837 h 2641837"/>
              <a:gd name="connsiteX3" fmla="*/ 0 w 1667000"/>
              <a:gd name="connsiteY3" fmla="*/ 2622684 h 2641837"/>
              <a:gd name="connsiteX4" fmla="*/ 169562 w 1667000"/>
              <a:gd name="connsiteY4" fmla="*/ 26991 h 2641837"/>
              <a:gd name="connsiteX0" fmla="*/ 169562 w 1667000"/>
              <a:gd name="connsiteY0" fmla="*/ 26991 h 2641837"/>
              <a:gd name="connsiteX1" fmla="*/ 1667000 w 1667000"/>
              <a:gd name="connsiteY1" fmla="*/ 0 h 2641837"/>
              <a:gd name="connsiteX2" fmla="*/ 1528570 w 1667000"/>
              <a:gd name="connsiteY2" fmla="*/ 2641837 h 2641837"/>
              <a:gd name="connsiteX3" fmla="*/ 0 w 1667000"/>
              <a:gd name="connsiteY3" fmla="*/ 2613976 h 2641837"/>
              <a:gd name="connsiteX4" fmla="*/ 169562 w 1667000"/>
              <a:gd name="connsiteY4" fmla="*/ 26991 h 2641837"/>
              <a:gd name="connsiteX0" fmla="*/ 169562 w 1667000"/>
              <a:gd name="connsiteY0" fmla="*/ 26991 h 2650546"/>
              <a:gd name="connsiteX1" fmla="*/ 1667000 w 1667000"/>
              <a:gd name="connsiteY1" fmla="*/ 0 h 2650546"/>
              <a:gd name="connsiteX2" fmla="*/ 1528570 w 1667000"/>
              <a:gd name="connsiteY2" fmla="*/ 2650546 h 2650546"/>
              <a:gd name="connsiteX3" fmla="*/ 0 w 1667000"/>
              <a:gd name="connsiteY3" fmla="*/ 2613976 h 2650546"/>
              <a:gd name="connsiteX4" fmla="*/ 169562 w 1667000"/>
              <a:gd name="connsiteY4" fmla="*/ 26991 h 2650546"/>
              <a:gd name="connsiteX0" fmla="*/ 169562 w 1684418"/>
              <a:gd name="connsiteY0" fmla="*/ 26991 h 2650546"/>
              <a:gd name="connsiteX1" fmla="*/ 1684418 w 1684418"/>
              <a:gd name="connsiteY1" fmla="*/ 0 h 2650546"/>
              <a:gd name="connsiteX2" fmla="*/ 1528570 w 1684418"/>
              <a:gd name="connsiteY2" fmla="*/ 2650546 h 2650546"/>
              <a:gd name="connsiteX3" fmla="*/ 0 w 1684418"/>
              <a:gd name="connsiteY3" fmla="*/ 2613976 h 2650546"/>
              <a:gd name="connsiteX4" fmla="*/ 169562 w 1684418"/>
              <a:gd name="connsiteY4" fmla="*/ 26991 h 2650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4418" h="2650546">
                <a:moveTo>
                  <a:pt x="169562" y="26991"/>
                </a:moveTo>
                <a:lnTo>
                  <a:pt x="1684418" y="0"/>
                </a:lnTo>
                <a:lnTo>
                  <a:pt x="1528570" y="2650546"/>
                </a:lnTo>
                <a:lnTo>
                  <a:pt x="0" y="2613976"/>
                </a:lnTo>
                <a:lnTo>
                  <a:pt x="169562" y="26991"/>
                </a:lnTo>
                <a:close/>
              </a:path>
            </a:pathLst>
          </a:custGeom>
          <a:solidFill>
            <a:schemeClr val="bg1">
              <a:lumMod val="95000"/>
            </a:schemeClr>
          </a:solidFill>
        </p:spPr>
        <p:txBody>
          <a:bodyPr anchor="ctr"/>
          <a:lstStyle>
            <a:lvl1pPr marL="0" indent="0" algn="ctr">
              <a:buNone/>
              <a:defRPr sz="1600">
                <a:latin typeface="Arial" pitchFamily="34" charset="0"/>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64492721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69B1A541-96AC-491F-A4C3-A87E563723CA}"/>
              </a:ext>
            </a:extLst>
          </p:cNvPr>
          <p:cNvSpPr>
            <a:spLocks noGrp="1"/>
          </p:cNvSpPr>
          <p:nvPr>
            <p:ph type="pic" sz="quarter" idx="42" hasCustomPrompt="1"/>
          </p:nvPr>
        </p:nvSpPr>
        <p:spPr>
          <a:xfrm>
            <a:off x="756172" y="4696914"/>
            <a:ext cx="1371600" cy="1371600"/>
          </a:xfrm>
          <a:prstGeom prst="ellipse">
            <a:avLst/>
          </a:prstGeom>
          <a:solidFill>
            <a:schemeClr val="bg1">
              <a:lumMod val="95000"/>
            </a:schemeClr>
          </a:solidFill>
        </p:spPr>
        <p:txBody>
          <a:bodyPr anchor="ctr"/>
          <a:lstStyle>
            <a:lvl1pPr marL="0" marR="0" indent="0" algn="ctr" defTabSz="914446" rtl="0" eaLnBrk="1" fontAlgn="auto" latinLnBrk="0" hangingPunct="1">
              <a:lnSpc>
                <a:spcPct val="100000"/>
              </a:lnSpc>
              <a:spcBef>
                <a:spcPct val="20000"/>
              </a:spcBef>
              <a:spcAft>
                <a:spcPts val="0"/>
              </a:spcAft>
              <a:buClrTx/>
              <a:buSzTx/>
              <a:buFont typeface="Arial" pitchFamily="34" charset="0"/>
              <a:buNone/>
              <a:tabLst/>
              <a:defRPr sz="120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12" name="Picture Placeholder 2">
            <a:extLst>
              <a:ext uri="{FF2B5EF4-FFF2-40B4-BE49-F238E27FC236}">
                <a16:creationId xmlns:a16="http://schemas.microsoft.com/office/drawing/2014/main" id="{483ECD2A-B2C9-421D-A8D2-32E383E518AD}"/>
              </a:ext>
            </a:extLst>
          </p:cNvPr>
          <p:cNvSpPr>
            <a:spLocks noGrp="1"/>
          </p:cNvSpPr>
          <p:nvPr>
            <p:ph type="pic" sz="quarter" idx="43" hasCustomPrompt="1"/>
          </p:nvPr>
        </p:nvSpPr>
        <p:spPr>
          <a:xfrm>
            <a:off x="4480350" y="4696914"/>
            <a:ext cx="1371600" cy="1371600"/>
          </a:xfrm>
          <a:prstGeom prst="ellipse">
            <a:avLst/>
          </a:prstGeom>
          <a:solidFill>
            <a:schemeClr val="bg1">
              <a:lumMod val="95000"/>
            </a:schemeClr>
          </a:solidFill>
        </p:spPr>
        <p:txBody>
          <a:bodyPr anchor="ctr"/>
          <a:lstStyle>
            <a:lvl1pPr marL="0" marR="0" indent="0" algn="ctr" defTabSz="914446" rtl="0" eaLnBrk="1" fontAlgn="auto" latinLnBrk="0" hangingPunct="1">
              <a:lnSpc>
                <a:spcPct val="100000"/>
              </a:lnSpc>
              <a:spcBef>
                <a:spcPct val="20000"/>
              </a:spcBef>
              <a:spcAft>
                <a:spcPts val="0"/>
              </a:spcAft>
              <a:buClrTx/>
              <a:buSzTx/>
              <a:buFont typeface="Arial" pitchFamily="34" charset="0"/>
              <a:buNone/>
              <a:tabLst/>
              <a:defRPr sz="120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13" name="Picture Placeholder 2">
            <a:extLst>
              <a:ext uri="{FF2B5EF4-FFF2-40B4-BE49-F238E27FC236}">
                <a16:creationId xmlns:a16="http://schemas.microsoft.com/office/drawing/2014/main" id="{3A93B8D7-9580-4A09-9DAC-42E66631F61C}"/>
              </a:ext>
            </a:extLst>
          </p:cNvPr>
          <p:cNvSpPr>
            <a:spLocks noGrp="1"/>
          </p:cNvSpPr>
          <p:nvPr>
            <p:ph type="pic" sz="quarter" idx="44" hasCustomPrompt="1"/>
          </p:nvPr>
        </p:nvSpPr>
        <p:spPr>
          <a:xfrm>
            <a:off x="8257279" y="4696914"/>
            <a:ext cx="1371600" cy="1371600"/>
          </a:xfrm>
          <a:prstGeom prst="ellipse">
            <a:avLst/>
          </a:prstGeom>
          <a:solidFill>
            <a:schemeClr val="bg1">
              <a:lumMod val="95000"/>
            </a:schemeClr>
          </a:solidFill>
        </p:spPr>
        <p:txBody>
          <a:bodyPr anchor="ctr"/>
          <a:lstStyle>
            <a:lvl1pPr marL="0" marR="0" indent="0" algn="ctr" defTabSz="914446" rtl="0" eaLnBrk="1" fontAlgn="auto" latinLnBrk="0" hangingPunct="1">
              <a:lnSpc>
                <a:spcPct val="100000"/>
              </a:lnSpc>
              <a:spcBef>
                <a:spcPct val="20000"/>
              </a:spcBef>
              <a:spcAft>
                <a:spcPts val="0"/>
              </a:spcAft>
              <a:buClrTx/>
              <a:buSzTx/>
              <a:buFont typeface="Arial" pitchFamily="34" charset="0"/>
              <a:buNone/>
              <a:tabLst/>
              <a:defRPr sz="120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20" name="Oval 19">
            <a:extLst>
              <a:ext uri="{FF2B5EF4-FFF2-40B4-BE49-F238E27FC236}">
                <a16:creationId xmlns:a16="http://schemas.microsoft.com/office/drawing/2014/main" id="{16D13416-37E2-47AB-A01D-21EAD8DDE15A}"/>
              </a:ext>
            </a:extLst>
          </p:cNvPr>
          <p:cNvSpPr/>
          <p:nvPr userDrawn="1"/>
        </p:nvSpPr>
        <p:spPr>
          <a:xfrm>
            <a:off x="8165839" y="4605474"/>
            <a:ext cx="1554480" cy="1554480"/>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Oval 20">
            <a:extLst>
              <a:ext uri="{FF2B5EF4-FFF2-40B4-BE49-F238E27FC236}">
                <a16:creationId xmlns:a16="http://schemas.microsoft.com/office/drawing/2014/main" id="{9E6CFF5B-D9AE-4106-8445-EBB74E8C1D93}"/>
              </a:ext>
            </a:extLst>
          </p:cNvPr>
          <p:cNvSpPr/>
          <p:nvPr userDrawn="1"/>
        </p:nvSpPr>
        <p:spPr>
          <a:xfrm>
            <a:off x="664732" y="4605474"/>
            <a:ext cx="1554480" cy="155448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 name="Oval 21">
            <a:extLst>
              <a:ext uri="{FF2B5EF4-FFF2-40B4-BE49-F238E27FC236}">
                <a16:creationId xmlns:a16="http://schemas.microsoft.com/office/drawing/2014/main" id="{A954ABF2-964B-4695-9125-6F6F0AAE886D}"/>
              </a:ext>
            </a:extLst>
          </p:cNvPr>
          <p:cNvSpPr/>
          <p:nvPr userDrawn="1"/>
        </p:nvSpPr>
        <p:spPr>
          <a:xfrm>
            <a:off x="4388910" y="4605474"/>
            <a:ext cx="1554480" cy="155448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 Placeholder 9">
            <a:extLst>
              <a:ext uri="{FF2B5EF4-FFF2-40B4-BE49-F238E27FC236}">
                <a16:creationId xmlns:a16="http://schemas.microsoft.com/office/drawing/2014/main" id="{E86BD326-A0F4-4536-BFA3-9946312E4096}"/>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accent1"/>
                </a:solidFill>
                <a:latin typeface="+mj-lt"/>
                <a:cs typeface="Arial" pitchFamily="34" charset="0"/>
              </a:defRPr>
            </a:lvl1pPr>
          </a:lstStyle>
          <a:p>
            <a:pPr lvl="0"/>
            <a:r>
              <a:rPr lang="en-US" altLang="ko-KR" dirty="0"/>
              <a:t>BASIC LAYOUT</a:t>
            </a:r>
          </a:p>
        </p:txBody>
      </p:sp>
      <p:sp>
        <p:nvSpPr>
          <p:cNvPr id="9" name="Rectangle 8">
            <a:extLst>
              <a:ext uri="{FF2B5EF4-FFF2-40B4-BE49-F238E27FC236}">
                <a16:creationId xmlns:a16="http://schemas.microsoft.com/office/drawing/2014/main" id="{CDA8B23D-E5B8-4CD0-8EC1-A3AB2E3F9089}"/>
              </a:ext>
            </a:extLst>
          </p:cNvPr>
          <p:cNvSpPr/>
          <p:nvPr userDrawn="1"/>
        </p:nvSpPr>
        <p:spPr>
          <a:xfrm>
            <a:off x="0" y="6605081"/>
            <a:ext cx="12192000" cy="276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A5F741-3ADB-40A1-93F3-257F05B4C5F7}"/>
              </a:ext>
            </a:extLst>
          </p:cNvPr>
          <p:cNvSpPr/>
          <p:nvPr userDrawn="1"/>
        </p:nvSpPr>
        <p:spPr>
          <a:xfrm>
            <a:off x="0" y="0"/>
            <a:ext cx="12192000" cy="778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69476099-B6CF-4F49-B704-F82E3664514A}"/>
              </a:ext>
            </a:extLst>
          </p:cNvPr>
          <p:cNvSpPr/>
          <p:nvPr userDrawn="1"/>
        </p:nvSpPr>
        <p:spPr>
          <a:xfrm rot="10800000">
            <a:off x="5920902" y="0"/>
            <a:ext cx="350196" cy="30189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4687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Images &amp; Contents Layout">
    <p:spTree>
      <p:nvGrpSpPr>
        <p:cNvPr id="1" name=""/>
        <p:cNvGrpSpPr/>
        <p:nvPr/>
      </p:nvGrpSpPr>
      <p:grpSpPr>
        <a:xfrm>
          <a:off x="0" y="0"/>
          <a:ext cx="0" cy="0"/>
          <a:chOff x="0" y="0"/>
          <a:chExt cx="0" cy="0"/>
        </a:xfrm>
      </p:grpSpPr>
      <p:sp>
        <p:nvSpPr>
          <p:cNvPr id="3" name="Rectangle 2"/>
          <p:cNvSpPr/>
          <p:nvPr userDrawn="1"/>
        </p:nvSpPr>
        <p:spPr>
          <a:xfrm>
            <a:off x="0" y="3254185"/>
            <a:ext cx="12192000" cy="1296144"/>
          </a:xfrm>
          <a:prstGeom prst="rect">
            <a:avLst/>
          </a:prstGeom>
          <a:solidFill>
            <a:schemeClr val="accent6"/>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16" name="Group 8">
            <a:extLst>
              <a:ext uri="{FF2B5EF4-FFF2-40B4-BE49-F238E27FC236}">
                <a16:creationId xmlns:a16="http://schemas.microsoft.com/office/drawing/2014/main" id="{7A6E4E8F-323E-4E56-A3E0-B410F41472FA}"/>
              </a:ext>
            </a:extLst>
          </p:cNvPr>
          <p:cNvGrpSpPr/>
          <p:nvPr userDrawn="1"/>
        </p:nvGrpSpPr>
        <p:grpSpPr>
          <a:xfrm>
            <a:off x="741800" y="1570966"/>
            <a:ext cx="2520000" cy="4680000"/>
            <a:chOff x="445712" y="1449040"/>
            <a:chExt cx="2520000" cy="4680000"/>
          </a:xfrm>
        </p:grpSpPr>
        <p:sp>
          <p:nvSpPr>
            <p:cNvPr id="17" name="Rounded Rectangle 3">
              <a:extLst>
                <a:ext uri="{FF2B5EF4-FFF2-40B4-BE49-F238E27FC236}">
                  <a16:creationId xmlns:a16="http://schemas.microsoft.com/office/drawing/2014/main" id="{9EB8720D-D6C8-40E3-AEA8-C748FF71E768}"/>
                </a:ext>
              </a:extLst>
            </p:cNvPr>
            <p:cNvSpPr/>
            <p:nvPr userDrawn="1"/>
          </p:nvSpPr>
          <p:spPr>
            <a:xfrm>
              <a:off x="445712" y="1449040"/>
              <a:ext cx="2520000" cy="4680000"/>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8" name="Rectangle 5">
              <a:extLst>
                <a:ext uri="{FF2B5EF4-FFF2-40B4-BE49-F238E27FC236}">
                  <a16:creationId xmlns:a16="http://schemas.microsoft.com/office/drawing/2014/main" id="{91836BAA-C0E5-4D63-B27B-CBD803229F09}"/>
                </a:ext>
              </a:extLst>
            </p:cNvPr>
            <p:cNvSpPr/>
            <p:nvPr userDrawn="1"/>
          </p:nvSpPr>
          <p:spPr>
            <a:xfrm>
              <a:off x="1597700" y="1680321"/>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9" name="Group 1">
              <a:extLst>
                <a:ext uri="{FF2B5EF4-FFF2-40B4-BE49-F238E27FC236}">
                  <a16:creationId xmlns:a16="http://schemas.microsoft.com/office/drawing/2014/main" id="{C28766A3-2014-43BE-876E-8A4B4FEB0841}"/>
                </a:ext>
              </a:extLst>
            </p:cNvPr>
            <p:cNvGrpSpPr/>
            <p:nvPr userDrawn="1"/>
          </p:nvGrpSpPr>
          <p:grpSpPr>
            <a:xfrm>
              <a:off x="1549420" y="5712364"/>
              <a:ext cx="312583" cy="312583"/>
              <a:chOff x="1570727" y="5532687"/>
              <a:chExt cx="312583" cy="312583"/>
            </a:xfrm>
          </p:grpSpPr>
          <p:sp>
            <p:nvSpPr>
              <p:cNvPr id="20" name="Oval 4">
                <a:extLst>
                  <a:ext uri="{FF2B5EF4-FFF2-40B4-BE49-F238E27FC236}">
                    <a16:creationId xmlns:a16="http://schemas.microsoft.com/office/drawing/2014/main" id="{72D578AC-69F5-4335-8B22-0B0F46BD0749}"/>
                  </a:ext>
                </a:extLst>
              </p:cNvPr>
              <p:cNvSpPr/>
              <p:nvPr userDrawn="1"/>
            </p:nvSpPr>
            <p:spPr>
              <a:xfrm>
                <a:off x="1570727" y="5532687"/>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6" name="Rounded Rectangle 7">
                <a:extLst>
                  <a:ext uri="{FF2B5EF4-FFF2-40B4-BE49-F238E27FC236}">
                    <a16:creationId xmlns:a16="http://schemas.microsoft.com/office/drawing/2014/main" id="{71DADC0D-963F-41B5-A251-C16889197FB9}"/>
                  </a:ext>
                </a:extLst>
              </p:cNvPr>
              <p:cNvSpPr/>
              <p:nvPr userDrawn="1"/>
            </p:nvSpPr>
            <p:spPr>
              <a:xfrm>
                <a:off x="1655532" y="5616970"/>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sp>
        <p:nvSpPr>
          <p:cNvPr id="27" name="Picture Placeholder 9">
            <a:extLst>
              <a:ext uri="{FF2B5EF4-FFF2-40B4-BE49-F238E27FC236}">
                <a16:creationId xmlns:a16="http://schemas.microsoft.com/office/drawing/2014/main" id="{F3B880A8-064D-444B-B101-CFC702649F29}"/>
              </a:ext>
            </a:extLst>
          </p:cNvPr>
          <p:cNvSpPr>
            <a:spLocks noGrp="1"/>
          </p:cNvSpPr>
          <p:nvPr>
            <p:ph type="pic" sz="quarter" idx="10" hasCustomPrompt="1"/>
          </p:nvPr>
        </p:nvSpPr>
        <p:spPr>
          <a:xfrm>
            <a:off x="921680" y="1930403"/>
            <a:ext cx="2160240" cy="3744416"/>
          </a:xfrm>
          <a:prstGeom prst="rect">
            <a:avLst/>
          </a:prstGeom>
          <a:solidFill>
            <a:schemeClr val="bg1">
              <a:lumMod val="95000"/>
            </a:schemeClr>
          </a:solidFill>
        </p:spPr>
        <p:txBody>
          <a:bodyPr anchor="ctr"/>
          <a:lstStyle>
            <a:lvl1pPr marL="0" marR="0" indent="0" algn="ctr" defTabSz="914446" rtl="0" eaLnBrk="1" fontAlgn="auto" latinLnBrk="1" hangingPunct="1">
              <a:lnSpc>
                <a:spcPct val="100000"/>
              </a:lnSpc>
              <a:spcBef>
                <a:spcPct val="20000"/>
              </a:spcBef>
              <a:spcAft>
                <a:spcPts val="0"/>
              </a:spcAft>
              <a:buClrTx/>
              <a:buSzTx/>
              <a:buFont typeface="Arial" pitchFamily="34" charset="0"/>
              <a:buNone/>
              <a:tabLst/>
              <a:defRPr sz="1200">
                <a:solidFill>
                  <a:schemeClr val="tx1">
                    <a:lumMod val="75000"/>
                    <a:lumOff val="25000"/>
                  </a:schemeClr>
                </a:solidFill>
                <a:latin typeface="+mn-lt"/>
              </a:defRPr>
            </a:lvl1pPr>
          </a:lstStyle>
          <a:p>
            <a:pPr marL="0" lvl="0" algn="ctr"/>
            <a:r>
              <a:rPr lang="en-US" altLang="ko-KR" dirty="0"/>
              <a:t>Place Your Picture Here</a:t>
            </a:r>
            <a:endParaRPr lang="ko-KR" altLang="en-US" dirty="0"/>
          </a:p>
        </p:txBody>
      </p:sp>
      <p:sp>
        <p:nvSpPr>
          <p:cNvPr id="28" name="Text Placeholder 9">
            <a:extLst>
              <a:ext uri="{FF2B5EF4-FFF2-40B4-BE49-F238E27FC236}">
                <a16:creationId xmlns:a16="http://schemas.microsoft.com/office/drawing/2014/main" id="{BBBB3EAD-4322-4D74-BF64-3FAA46E15A8B}"/>
              </a:ext>
            </a:extLst>
          </p:cNvPr>
          <p:cNvSpPr>
            <a:spLocks noGrp="1"/>
          </p:cNvSpPr>
          <p:nvPr>
            <p:ph type="body" sz="quarter" idx="11"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43115575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1_Images &amp; Contents">
    <p:spTree>
      <p:nvGrpSpPr>
        <p:cNvPr id="1" name=""/>
        <p:cNvGrpSpPr/>
        <p:nvPr/>
      </p:nvGrpSpPr>
      <p:grpSpPr>
        <a:xfrm>
          <a:off x="0" y="0"/>
          <a:ext cx="0" cy="0"/>
          <a:chOff x="0" y="0"/>
          <a:chExt cx="0" cy="0"/>
        </a:xfrm>
      </p:grpSpPr>
      <p:sp>
        <p:nvSpPr>
          <p:cNvPr id="56" name="그림 개체 틀 55">
            <a:extLst>
              <a:ext uri="{FF2B5EF4-FFF2-40B4-BE49-F238E27FC236}">
                <a16:creationId xmlns:a16="http://schemas.microsoft.com/office/drawing/2014/main" id="{739E918C-6E75-4027-902A-7A25921C6EEF}"/>
              </a:ext>
            </a:extLst>
          </p:cNvPr>
          <p:cNvSpPr>
            <a:spLocks noGrp="1"/>
          </p:cNvSpPr>
          <p:nvPr>
            <p:ph type="pic" sz="quarter" idx="11" hasCustomPrompt="1"/>
          </p:nvPr>
        </p:nvSpPr>
        <p:spPr>
          <a:xfrm flipH="1">
            <a:off x="781176" y="764646"/>
            <a:ext cx="6174102" cy="5328708"/>
          </a:xfrm>
          <a:custGeom>
            <a:avLst/>
            <a:gdLst>
              <a:gd name="connsiteX0" fmla="*/ 1275523 w 5178638"/>
              <a:gd name="connsiteY0" fmla="*/ 4465566 h 4469549"/>
              <a:gd name="connsiteX1" fmla="*/ 1283032 w 5178638"/>
              <a:gd name="connsiteY1" fmla="*/ 4466683 h 4469549"/>
              <a:gd name="connsiteX2" fmla="*/ 1294296 w 5178638"/>
              <a:gd name="connsiteY2" fmla="*/ 4467799 h 4469549"/>
              <a:gd name="connsiteX3" fmla="*/ 1406938 w 5178638"/>
              <a:gd name="connsiteY3" fmla="*/ 4468915 h 4469549"/>
              <a:gd name="connsiteX4" fmla="*/ 1411517 w 5178638"/>
              <a:gd name="connsiteY4" fmla="*/ 4469299 h 4469549"/>
              <a:gd name="connsiteX5" fmla="*/ 1237861 w 5178638"/>
              <a:gd name="connsiteY5" fmla="*/ 4469299 h 4469549"/>
              <a:gd name="connsiteX6" fmla="*/ 177644 w 5178638"/>
              <a:gd name="connsiteY6" fmla="*/ 4459919 h 4469549"/>
              <a:gd name="connsiteX7" fmla="*/ 179239 w 5178638"/>
              <a:gd name="connsiteY7" fmla="*/ 4469299 h 4469549"/>
              <a:gd name="connsiteX8" fmla="*/ 175322 w 5178638"/>
              <a:gd name="connsiteY8" fmla="*/ 4469299 h 4469549"/>
              <a:gd name="connsiteX9" fmla="*/ 176758 w 5178638"/>
              <a:gd name="connsiteY9" fmla="*/ 4463812 h 4469549"/>
              <a:gd name="connsiteX10" fmla="*/ 1632686 w 5178638"/>
              <a:gd name="connsiteY10" fmla="*/ 4432359 h 4469549"/>
              <a:gd name="connsiteX11" fmla="*/ 1879565 w 5178638"/>
              <a:gd name="connsiteY11" fmla="*/ 4432359 h 4469549"/>
              <a:gd name="connsiteX12" fmla="*/ 1879208 w 5178638"/>
              <a:gd name="connsiteY12" fmla="*/ 4432513 h 4469549"/>
              <a:gd name="connsiteX13" fmla="*/ 1872168 w 5178638"/>
              <a:gd name="connsiteY13" fmla="*/ 4435163 h 4469549"/>
              <a:gd name="connsiteX14" fmla="*/ 1887186 w 5178638"/>
              <a:gd name="connsiteY14" fmla="*/ 4435163 h 4469549"/>
              <a:gd name="connsiteX15" fmla="*/ 1913470 w 5178638"/>
              <a:gd name="connsiteY15" fmla="*/ 4434047 h 4469549"/>
              <a:gd name="connsiteX16" fmla="*/ 1943508 w 5178638"/>
              <a:gd name="connsiteY16" fmla="*/ 4435163 h 4469549"/>
              <a:gd name="connsiteX17" fmla="*/ 1962281 w 5178638"/>
              <a:gd name="connsiteY17" fmla="*/ 4440745 h 4469549"/>
              <a:gd name="connsiteX18" fmla="*/ 1977300 w 5178638"/>
              <a:gd name="connsiteY18" fmla="*/ 4441861 h 4469549"/>
              <a:gd name="connsiteX19" fmla="*/ 2037375 w 5178638"/>
              <a:gd name="connsiteY19" fmla="*/ 4441861 h 4469549"/>
              <a:gd name="connsiteX20" fmla="*/ 2101206 w 5178638"/>
              <a:gd name="connsiteY20" fmla="*/ 4441861 h 4469549"/>
              <a:gd name="connsiteX21" fmla="*/ 2101206 w 5178638"/>
              <a:gd name="connsiteY21" fmla="*/ 4442978 h 4469549"/>
              <a:gd name="connsiteX22" fmla="*/ 2037375 w 5178638"/>
              <a:gd name="connsiteY22" fmla="*/ 4444094 h 4469549"/>
              <a:gd name="connsiteX23" fmla="*/ 2052394 w 5178638"/>
              <a:gd name="connsiteY23" fmla="*/ 4447443 h 4469549"/>
              <a:gd name="connsiteX24" fmla="*/ 2165036 w 5178638"/>
              <a:gd name="connsiteY24" fmla="*/ 4450792 h 4469549"/>
              <a:gd name="connsiteX25" fmla="*/ 2187564 w 5178638"/>
              <a:gd name="connsiteY25" fmla="*/ 4450792 h 4469549"/>
              <a:gd name="connsiteX26" fmla="*/ 2236376 w 5178638"/>
              <a:gd name="connsiteY26" fmla="*/ 4457489 h 4469549"/>
              <a:gd name="connsiteX27" fmla="*/ 2270168 w 5178638"/>
              <a:gd name="connsiteY27" fmla="*/ 4457489 h 4469549"/>
              <a:gd name="connsiteX28" fmla="*/ 2281433 w 5178638"/>
              <a:gd name="connsiteY28" fmla="*/ 4459722 h 4469549"/>
              <a:gd name="connsiteX29" fmla="*/ 2277678 w 5178638"/>
              <a:gd name="connsiteY29" fmla="*/ 4463071 h 4469549"/>
              <a:gd name="connsiteX30" fmla="*/ 2251395 w 5178638"/>
              <a:gd name="connsiteY30" fmla="*/ 4464187 h 4469549"/>
              <a:gd name="connsiteX31" fmla="*/ 2236376 w 5178638"/>
              <a:gd name="connsiteY31" fmla="*/ 4458606 h 4469549"/>
              <a:gd name="connsiteX32" fmla="*/ 2198829 w 5178638"/>
              <a:gd name="connsiteY32" fmla="*/ 4457489 h 4469549"/>
              <a:gd name="connsiteX33" fmla="*/ 2153772 w 5178638"/>
              <a:gd name="connsiteY33" fmla="*/ 4457489 h 4469549"/>
              <a:gd name="connsiteX34" fmla="*/ 2134998 w 5178638"/>
              <a:gd name="connsiteY34" fmla="*/ 4457489 h 4469549"/>
              <a:gd name="connsiteX35" fmla="*/ 2108715 w 5178638"/>
              <a:gd name="connsiteY35" fmla="*/ 4458606 h 4469549"/>
              <a:gd name="connsiteX36" fmla="*/ 2082432 w 5178638"/>
              <a:gd name="connsiteY36" fmla="*/ 4457489 h 4469549"/>
              <a:gd name="connsiteX37" fmla="*/ 2067413 w 5178638"/>
              <a:gd name="connsiteY37" fmla="*/ 4458606 h 4469549"/>
              <a:gd name="connsiteX38" fmla="*/ 2059904 w 5178638"/>
              <a:gd name="connsiteY38" fmla="*/ 4455257 h 4469549"/>
              <a:gd name="connsiteX39" fmla="*/ 2041130 w 5178638"/>
              <a:gd name="connsiteY39" fmla="*/ 4455257 h 4469549"/>
              <a:gd name="connsiteX40" fmla="*/ 2033621 w 5178638"/>
              <a:gd name="connsiteY40" fmla="*/ 4457489 h 4469549"/>
              <a:gd name="connsiteX41" fmla="*/ 2029866 w 5178638"/>
              <a:gd name="connsiteY41" fmla="*/ 4453024 h 4469549"/>
              <a:gd name="connsiteX42" fmla="*/ 2007338 w 5178638"/>
              <a:gd name="connsiteY42" fmla="*/ 4453024 h 4469549"/>
              <a:gd name="connsiteX43" fmla="*/ 1999828 w 5178638"/>
              <a:gd name="connsiteY43" fmla="*/ 4455257 h 4469549"/>
              <a:gd name="connsiteX44" fmla="*/ 1996073 w 5178638"/>
              <a:gd name="connsiteY44" fmla="*/ 4450792 h 4469549"/>
              <a:gd name="connsiteX45" fmla="*/ 1935998 w 5178638"/>
              <a:gd name="connsiteY45" fmla="*/ 4449675 h 4469549"/>
              <a:gd name="connsiteX46" fmla="*/ 1924734 w 5178638"/>
              <a:gd name="connsiteY46" fmla="*/ 4449675 h 4469549"/>
              <a:gd name="connsiteX47" fmla="*/ 1909715 w 5178638"/>
              <a:gd name="connsiteY47" fmla="*/ 4450792 h 4469549"/>
              <a:gd name="connsiteX48" fmla="*/ 1875923 w 5178638"/>
              <a:gd name="connsiteY48" fmla="*/ 4453024 h 4469549"/>
              <a:gd name="connsiteX49" fmla="*/ 1842130 w 5178638"/>
              <a:gd name="connsiteY49" fmla="*/ 4453024 h 4469549"/>
              <a:gd name="connsiteX50" fmla="*/ 1808338 w 5178638"/>
              <a:gd name="connsiteY50" fmla="*/ 4450792 h 4469549"/>
              <a:gd name="connsiteX51" fmla="*/ 1782054 w 5178638"/>
              <a:gd name="connsiteY51" fmla="*/ 4450792 h 4469549"/>
              <a:gd name="connsiteX52" fmla="*/ 1767035 w 5178638"/>
              <a:gd name="connsiteY52" fmla="*/ 4453024 h 4469549"/>
              <a:gd name="connsiteX53" fmla="*/ 1748262 w 5178638"/>
              <a:gd name="connsiteY53" fmla="*/ 4453024 h 4469549"/>
              <a:gd name="connsiteX54" fmla="*/ 1714469 w 5178638"/>
              <a:gd name="connsiteY54" fmla="*/ 4453024 h 4469549"/>
              <a:gd name="connsiteX55" fmla="*/ 1710715 w 5178638"/>
              <a:gd name="connsiteY55" fmla="*/ 4453024 h 4469549"/>
              <a:gd name="connsiteX56" fmla="*/ 1669412 w 5178638"/>
              <a:gd name="connsiteY56" fmla="*/ 4446326 h 4469549"/>
              <a:gd name="connsiteX57" fmla="*/ 1669412 w 5178638"/>
              <a:gd name="connsiteY57" fmla="*/ 4444094 h 4469549"/>
              <a:gd name="connsiteX58" fmla="*/ 1680677 w 5178638"/>
              <a:gd name="connsiteY58" fmla="*/ 4437396 h 4469549"/>
              <a:gd name="connsiteX59" fmla="*/ 1710715 w 5178638"/>
              <a:gd name="connsiteY59" fmla="*/ 4437396 h 4469549"/>
              <a:gd name="connsiteX60" fmla="*/ 1721979 w 5178638"/>
              <a:gd name="connsiteY60" fmla="*/ 4435163 h 4469549"/>
              <a:gd name="connsiteX61" fmla="*/ 1710715 w 5178638"/>
              <a:gd name="connsiteY61" fmla="*/ 4434047 h 4469549"/>
              <a:gd name="connsiteX62" fmla="*/ 1695696 w 5178638"/>
              <a:gd name="connsiteY62" fmla="*/ 4435163 h 4469549"/>
              <a:gd name="connsiteX63" fmla="*/ 1676922 w 5178638"/>
              <a:gd name="connsiteY63" fmla="*/ 4435163 h 4469549"/>
              <a:gd name="connsiteX64" fmla="*/ 1646884 w 5178638"/>
              <a:gd name="connsiteY64" fmla="*/ 4434047 h 4469549"/>
              <a:gd name="connsiteX65" fmla="*/ 2236283 w 5178638"/>
              <a:gd name="connsiteY65" fmla="*/ 4414691 h 4469549"/>
              <a:gd name="connsiteX66" fmla="*/ 2264278 w 5178638"/>
              <a:gd name="connsiteY66" fmla="*/ 4414691 h 4469549"/>
              <a:gd name="connsiteX67" fmla="*/ 2232621 w 5178638"/>
              <a:gd name="connsiteY67" fmla="*/ 4419535 h 4469549"/>
              <a:gd name="connsiteX68" fmla="*/ 2232528 w 5178638"/>
              <a:gd name="connsiteY68" fmla="*/ 4419494 h 4469549"/>
              <a:gd name="connsiteX69" fmla="*/ 2232528 w 5178638"/>
              <a:gd name="connsiteY69" fmla="*/ 4419156 h 4469549"/>
              <a:gd name="connsiteX70" fmla="*/ 2236283 w 5178638"/>
              <a:gd name="connsiteY70" fmla="*/ 4414691 h 4469549"/>
              <a:gd name="connsiteX71" fmla="*/ 2272500 w 5178638"/>
              <a:gd name="connsiteY71" fmla="*/ 4414478 h 4469549"/>
              <a:gd name="connsiteX72" fmla="*/ 2270076 w 5178638"/>
              <a:gd name="connsiteY72" fmla="*/ 4414691 h 4469549"/>
              <a:gd name="connsiteX73" fmla="*/ 2264278 w 5178638"/>
              <a:gd name="connsiteY73" fmla="*/ 4414691 h 4469549"/>
              <a:gd name="connsiteX74" fmla="*/ 2264536 w 5178638"/>
              <a:gd name="connsiteY74" fmla="*/ 4414652 h 4469549"/>
              <a:gd name="connsiteX75" fmla="*/ 1278967 w 5178638"/>
              <a:gd name="connsiteY75" fmla="*/ 4411605 h 4469549"/>
              <a:gd name="connsiteX76" fmla="*/ 1304864 w 5178638"/>
              <a:gd name="connsiteY76" fmla="*/ 4411605 h 4469549"/>
              <a:gd name="connsiteX77" fmla="*/ 1286431 w 5178638"/>
              <a:gd name="connsiteY77" fmla="*/ 4413954 h 4469549"/>
              <a:gd name="connsiteX78" fmla="*/ 1278921 w 5178638"/>
              <a:gd name="connsiteY78" fmla="*/ 4411721 h 4469549"/>
              <a:gd name="connsiteX79" fmla="*/ 553850 w 5178638"/>
              <a:gd name="connsiteY79" fmla="*/ 4407256 h 4469549"/>
              <a:gd name="connsiteX80" fmla="*/ 565114 w 5178638"/>
              <a:gd name="connsiteY80" fmla="*/ 4409488 h 4469549"/>
              <a:gd name="connsiteX81" fmla="*/ 580133 w 5178638"/>
              <a:gd name="connsiteY81" fmla="*/ 4417302 h 4469549"/>
              <a:gd name="connsiteX82" fmla="*/ 591397 w 5178638"/>
              <a:gd name="connsiteY82" fmla="*/ 4418419 h 4469549"/>
              <a:gd name="connsiteX83" fmla="*/ 632699 w 5178638"/>
              <a:gd name="connsiteY83" fmla="*/ 4415070 h 4469549"/>
              <a:gd name="connsiteX84" fmla="*/ 658982 w 5178638"/>
              <a:gd name="connsiteY84" fmla="*/ 4413954 h 4469549"/>
              <a:gd name="connsiteX85" fmla="*/ 674001 w 5178638"/>
              <a:gd name="connsiteY85" fmla="*/ 4419535 h 4469549"/>
              <a:gd name="connsiteX86" fmla="*/ 704038 w 5178638"/>
              <a:gd name="connsiteY86" fmla="*/ 4419535 h 4469549"/>
              <a:gd name="connsiteX87" fmla="*/ 711548 w 5178638"/>
              <a:gd name="connsiteY87" fmla="*/ 4413954 h 4469549"/>
              <a:gd name="connsiteX88" fmla="*/ 730322 w 5178638"/>
              <a:gd name="connsiteY88" fmla="*/ 4410605 h 4469549"/>
              <a:gd name="connsiteX89" fmla="*/ 752850 w 5178638"/>
              <a:gd name="connsiteY89" fmla="*/ 4408372 h 4469549"/>
              <a:gd name="connsiteX90" fmla="*/ 782888 w 5178638"/>
              <a:gd name="connsiteY90" fmla="*/ 4412837 h 4469549"/>
              <a:gd name="connsiteX91" fmla="*/ 835454 w 5178638"/>
              <a:gd name="connsiteY91" fmla="*/ 4421768 h 4469549"/>
              <a:gd name="connsiteX92" fmla="*/ 861737 w 5178638"/>
              <a:gd name="connsiteY92" fmla="*/ 4419535 h 4469549"/>
              <a:gd name="connsiteX93" fmla="*/ 891775 w 5178638"/>
              <a:gd name="connsiteY93" fmla="*/ 4415070 h 4469549"/>
              <a:gd name="connsiteX94" fmla="*/ 933077 w 5178638"/>
              <a:gd name="connsiteY94" fmla="*/ 4416186 h 4469549"/>
              <a:gd name="connsiteX95" fmla="*/ 940493 w 5178638"/>
              <a:gd name="connsiteY95" fmla="*/ 4419494 h 4469549"/>
              <a:gd name="connsiteX96" fmla="*/ 940493 w 5178638"/>
              <a:gd name="connsiteY96" fmla="*/ 4420200 h 4469549"/>
              <a:gd name="connsiteX97" fmla="*/ 990071 w 5178638"/>
              <a:gd name="connsiteY97" fmla="*/ 4421372 h 4469549"/>
              <a:gd name="connsiteX98" fmla="*/ 1072675 w 5178638"/>
              <a:gd name="connsiteY98" fmla="*/ 4421651 h 4469549"/>
              <a:gd name="connsiteX99" fmla="*/ 1076429 w 5178638"/>
              <a:gd name="connsiteY99" fmla="*/ 4420535 h 4469549"/>
              <a:gd name="connsiteX100" fmla="*/ 1061411 w 5178638"/>
              <a:gd name="connsiteY100" fmla="*/ 4419419 h 4469549"/>
              <a:gd name="connsiteX101" fmla="*/ 1057656 w 5178638"/>
              <a:gd name="connsiteY101" fmla="*/ 4418302 h 4469549"/>
              <a:gd name="connsiteX102" fmla="*/ 1061411 w 5178638"/>
              <a:gd name="connsiteY102" fmla="*/ 4416070 h 4469549"/>
              <a:gd name="connsiteX103" fmla="*/ 1072675 w 5178638"/>
              <a:gd name="connsiteY103" fmla="*/ 4413837 h 4469549"/>
              <a:gd name="connsiteX104" fmla="*/ 1081508 w 5178638"/>
              <a:gd name="connsiteY104" fmla="*/ 4413528 h 4469549"/>
              <a:gd name="connsiteX105" fmla="*/ 1139587 w 5178638"/>
              <a:gd name="connsiteY105" fmla="*/ 4412837 h 4469549"/>
              <a:gd name="connsiteX106" fmla="*/ 1148512 w 5178638"/>
              <a:gd name="connsiteY106" fmla="*/ 4411605 h 4469549"/>
              <a:gd name="connsiteX107" fmla="*/ 1163686 w 5178638"/>
              <a:gd name="connsiteY107" fmla="*/ 4411605 h 4469549"/>
              <a:gd name="connsiteX108" fmla="*/ 1165870 w 5178638"/>
              <a:gd name="connsiteY108" fmla="*/ 4411721 h 4469549"/>
              <a:gd name="connsiteX109" fmla="*/ 1195907 w 5178638"/>
              <a:gd name="connsiteY109" fmla="*/ 4412837 h 4469549"/>
              <a:gd name="connsiteX110" fmla="*/ 1229700 w 5178638"/>
              <a:gd name="connsiteY110" fmla="*/ 4412837 h 4469549"/>
              <a:gd name="connsiteX111" fmla="*/ 1233455 w 5178638"/>
              <a:gd name="connsiteY111" fmla="*/ 4419535 h 4469549"/>
              <a:gd name="connsiteX112" fmla="*/ 1278511 w 5178638"/>
              <a:gd name="connsiteY112" fmla="*/ 4422884 h 4469549"/>
              <a:gd name="connsiteX113" fmla="*/ 1289775 w 5178638"/>
              <a:gd name="connsiteY113" fmla="*/ 4421768 h 4469549"/>
              <a:gd name="connsiteX114" fmla="*/ 1297285 w 5178638"/>
              <a:gd name="connsiteY114" fmla="*/ 4425117 h 4469549"/>
              <a:gd name="connsiteX115" fmla="*/ 1289775 w 5178638"/>
              <a:gd name="connsiteY115" fmla="*/ 4428466 h 4469549"/>
              <a:gd name="connsiteX116" fmla="*/ 1259738 w 5178638"/>
              <a:gd name="connsiteY116" fmla="*/ 4427349 h 4469549"/>
              <a:gd name="connsiteX117" fmla="*/ 1225945 w 5178638"/>
              <a:gd name="connsiteY117" fmla="*/ 4429582 h 4469549"/>
              <a:gd name="connsiteX118" fmla="*/ 1222451 w 5178638"/>
              <a:gd name="connsiteY118" fmla="*/ 4431660 h 4469549"/>
              <a:gd name="connsiteX119" fmla="*/ 1196111 w 5178638"/>
              <a:gd name="connsiteY119" fmla="*/ 4429186 h 4469549"/>
              <a:gd name="connsiteX120" fmla="*/ 1166543 w 5178638"/>
              <a:gd name="connsiteY120" fmla="*/ 4428349 h 4469549"/>
              <a:gd name="connsiteX121" fmla="*/ 1146284 w 5178638"/>
              <a:gd name="connsiteY121" fmla="*/ 4428475 h 4469549"/>
              <a:gd name="connsiteX122" fmla="*/ 1141840 w 5178638"/>
              <a:gd name="connsiteY122" fmla="*/ 4430877 h 4469549"/>
              <a:gd name="connsiteX123" fmla="*/ 1128230 w 5178638"/>
              <a:gd name="connsiteY123" fmla="*/ 4430319 h 4469549"/>
              <a:gd name="connsiteX124" fmla="*/ 1087049 w 5178638"/>
              <a:gd name="connsiteY124" fmla="*/ 4432359 h 4469549"/>
              <a:gd name="connsiteX125" fmla="*/ 1221275 w 5178638"/>
              <a:gd name="connsiteY125" fmla="*/ 4432359 h 4469549"/>
              <a:gd name="connsiteX126" fmla="*/ 1214681 w 5178638"/>
              <a:gd name="connsiteY126" fmla="*/ 4436280 h 4469549"/>
              <a:gd name="connsiteX127" fmla="*/ 1195907 w 5178638"/>
              <a:gd name="connsiteY127" fmla="*/ 4438512 h 4469549"/>
              <a:gd name="connsiteX128" fmla="*/ 1150851 w 5178638"/>
              <a:gd name="connsiteY128" fmla="*/ 4434047 h 4469549"/>
              <a:gd name="connsiteX129" fmla="*/ 1132077 w 5178638"/>
              <a:gd name="connsiteY129" fmla="*/ 4434047 h 4469549"/>
              <a:gd name="connsiteX130" fmla="*/ 1124568 w 5178638"/>
              <a:gd name="connsiteY130" fmla="*/ 4437396 h 4469549"/>
              <a:gd name="connsiteX131" fmla="*/ 1128322 w 5178638"/>
              <a:gd name="connsiteY131" fmla="*/ 4442978 h 4469549"/>
              <a:gd name="connsiteX132" fmla="*/ 1150851 w 5178638"/>
              <a:gd name="connsiteY132" fmla="*/ 4447443 h 4469549"/>
              <a:gd name="connsiteX133" fmla="*/ 1154605 w 5178638"/>
              <a:gd name="connsiteY133" fmla="*/ 4449675 h 4469549"/>
              <a:gd name="connsiteX134" fmla="*/ 1147096 w 5178638"/>
              <a:gd name="connsiteY134" fmla="*/ 4450792 h 4469549"/>
              <a:gd name="connsiteX135" fmla="*/ 1109549 w 5178638"/>
              <a:gd name="connsiteY135" fmla="*/ 4449675 h 4469549"/>
              <a:gd name="connsiteX136" fmla="*/ 1105794 w 5178638"/>
              <a:gd name="connsiteY136" fmla="*/ 4449675 h 4469549"/>
              <a:gd name="connsiteX137" fmla="*/ 1105794 w 5178638"/>
              <a:gd name="connsiteY137" fmla="*/ 4451908 h 4469549"/>
              <a:gd name="connsiteX138" fmla="*/ 1102039 w 5178638"/>
              <a:gd name="connsiteY138" fmla="*/ 4455257 h 4469549"/>
              <a:gd name="connsiteX139" fmla="*/ 1075756 w 5178638"/>
              <a:gd name="connsiteY139" fmla="*/ 4455257 h 4469549"/>
              <a:gd name="connsiteX140" fmla="*/ 1109549 w 5178638"/>
              <a:gd name="connsiteY140" fmla="*/ 4458606 h 4469549"/>
              <a:gd name="connsiteX141" fmla="*/ 1113303 w 5178638"/>
              <a:gd name="connsiteY141" fmla="*/ 4461955 h 4469549"/>
              <a:gd name="connsiteX142" fmla="*/ 1122591 w 5178638"/>
              <a:gd name="connsiteY142" fmla="*/ 4467477 h 4469549"/>
              <a:gd name="connsiteX143" fmla="*/ 1129088 w 5178638"/>
              <a:gd name="connsiteY143" fmla="*/ 4467799 h 4469549"/>
              <a:gd name="connsiteX144" fmla="*/ 1170390 w 5178638"/>
              <a:gd name="connsiteY144" fmla="*/ 4467799 h 4469549"/>
              <a:gd name="connsiteX145" fmla="*/ 1177900 w 5178638"/>
              <a:gd name="connsiteY145" fmla="*/ 4467799 h 4469549"/>
              <a:gd name="connsiteX146" fmla="*/ 1187121 w 5178638"/>
              <a:gd name="connsiteY146" fmla="*/ 4469299 h 4469549"/>
              <a:gd name="connsiteX147" fmla="*/ 344167 w 5178638"/>
              <a:gd name="connsiteY147" fmla="*/ 4469299 h 4469549"/>
              <a:gd name="connsiteX148" fmla="*/ 353084 w 5178638"/>
              <a:gd name="connsiteY148" fmla="*/ 4450560 h 4469549"/>
              <a:gd name="connsiteX149" fmla="*/ 361051 w 5178638"/>
              <a:gd name="connsiteY149" fmla="*/ 4434278 h 4469549"/>
              <a:gd name="connsiteX150" fmla="*/ 384887 w 5178638"/>
              <a:gd name="connsiteY150" fmla="*/ 4435163 h 4469549"/>
              <a:gd name="connsiteX151" fmla="*/ 403661 w 5178638"/>
              <a:gd name="connsiteY151" fmla="*/ 4435163 h 4469549"/>
              <a:gd name="connsiteX152" fmla="*/ 418680 w 5178638"/>
              <a:gd name="connsiteY152" fmla="*/ 4434047 h 4469549"/>
              <a:gd name="connsiteX153" fmla="*/ 429944 w 5178638"/>
              <a:gd name="connsiteY153" fmla="*/ 4435163 h 4469549"/>
              <a:gd name="connsiteX154" fmla="*/ 418680 w 5178638"/>
              <a:gd name="connsiteY154" fmla="*/ 4437396 h 4469549"/>
              <a:gd name="connsiteX155" fmla="*/ 388642 w 5178638"/>
              <a:gd name="connsiteY155" fmla="*/ 4437396 h 4469549"/>
              <a:gd name="connsiteX156" fmla="*/ 383466 w 5178638"/>
              <a:gd name="connsiteY156" fmla="*/ 4440473 h 4469549"/>
              <a:gd name="connsiteX157" fmla="*/ 399831 w 5178638"/>
              <a:gd name="connsiteY157" fmla="*/ 4441394 h 4469549"/>
              <a:gd name="connsiteX158" fmla="*/ 474926 w 5178638"/>
              <a:gd name="connsiteY158" fmla="*/ 4442511 h 4469549"/>
              <a:gd name="connsiteX159" fmla="*/ 523737 w 5178638"/>
              <a:gd name="connsiteY159" fmla="*/ 4442511 h 4469549"/>
              <a:gd name="connsiteX160" fmla="*/ 527613 w 5178638"/>
              <a:gd name="connsiteY160" fmla="*/ 4442703 h 4469549"/>
              <a:gd name="connsiteX161" fmla="*/ 379717 w 5178638"/>
              <a:gd name="connsiteY161" fmla="*/ 4442703 h 4469549"/>
              <a:gd name="connsiteX162" fmla="*/ 377377 w 5178638"/>
              <a:gd name="connsiteY162" fmla="*/ 4444094 h 4469549"/>
              <a:gd name="connsiteX163" fmla="*/ 377377 w 5178638"/>
              <a:gd name="connsiteY163" fmla="*/ 4446326 h 4469549"/>
              <a:gd name="connsiteX164" fmla="*/ 418680 w 5178638"/>
              <a:gd name="connsiteY164" fmla="*/ 4453024 h 4469549"/>
              <a:gd name="connsiteX165" fmla="*/ 422434 w 5178638"/>
              <a:gd name="connsiteY165" fmla="*/ 4453024 h 4469549"/>
              <a:gd name="connsiteX166" fmla="*/ 456227 w 5178638"/>
              <a:gd name="connsiteY166" fmla="*/ 4453024 h 4469549"/>
              <a:gd name="connsiteX167" fmla="*/ 475000 w 5178638"/>
              <a:gd name="connsiteY167" fmla="*/ 4453024 h 4469549"/>
              <a:gd name="connsiteX168" fmla="*/ 490019 w 5178638"/>
              <a:gd name="connsiteY168" fmla="*/ 4450792 h 4469549"/>
              <a:gd name="connsiteX169" fmla="*/ 516303 w 5178638"/>
              <a:gd name="connsiteY169" fmla="*/ 4450792 h 4469549"/>
              <a:gd name="connsiteX170" fmla="*/ 550095 w 5178638"/>
              <a:gd name="connsiteY170" fmla="*/ 4453024 h 4469549"/>
              <a:gd name="connsiteX171" fmla="*/ 583888 w 5178638"/>
              <a:gd name="connsiteY171" fmla="*/ 4453024 h 4469549"/>
              <a:gd name="connsiteX172" fmla="*/ 617680 w 5178638"/>
              <a:gd name="connsiteY172" fmla="*/ 4450792 h 4469549"/>
              <a:gd name="connsiteX173" fmla="*/ 632699 w 5178638"/>
              <a:gd name="connsiteY173" fmla="*/ 4449675 h 4469549"/>
              <a:gd name="connsiteX174" fmla="*/ 643963 w 5178638"/>
              <a:gd name="connsiteY174" fmla="*/ 4449675 h 4469549"/>
              <a:gd name="connsiteX175" fmla="*/ 704038 w 5178638"/>
              <a:gd name="connsiteY175" fmla="*/ 4450792 h 4469549"/>
              <a:gd name="connsiteX176" fmla="*/ 707793 w 5178638"/>
              <a:gd name="connsiteY176" fmla="*/ 4455257 h 4469549"/>
              <a:gd name="connsiteX177" fmla="*/ 715303 w 5178638"/>
              <a:gd name="connsiteY177" fmla="*/ 4453024 h 4469549"/>
              <a:gd name="connsiteX178" fmla="*/ 737831 w 5178638"/>
              <a:gd name="connsiteY178" fmla="*/ 4453024 h 4469549"/>
              <a:gd name="connsiteX179" fmla="*/ 741586 w 5178638"/>
              <a:gd name="connsiteY179" fmla="*/ 4457489 h 4469549"/>
              <a:gd name="connsiteX180" fmla="*/ 749095 w 5178638"/>
              <a:gd name="connsiteY180" fmla="*/ 4455257 h 4469549"/>
              <a:gd name="connsiteX181" fmla="*/ 767869 w 5178638"/>
              <a:gd name="connsiteY181" fmla="*/ 4455257 h 4469549"/>
              <a:gd name="connsiteX182" fmla="*/ 775378 w 5178638"/>
              <a:gd name="connsiteY182" fmla="*/ 4458606 h 4469549"/>
              <a:gd name="connsiteX183" fmla="*/ 790397 w 5178638"/>
              <a:gd name="connsiteY183" fmla="*/ 4457489 h 4469549"/>
              <a:gd name="connsiteX184" fmla="*/ 816680 w 5178638"/>
              <a:gd name="connsiteY184" fmla="*/ 4458606 h 4469549"/>
              <a:gd name="connsiteX185" fmla="*/ 842963 w 5178638"/>
              <a:gd name="connsiteY185" fmla="*/ 4457489 h 4469549"/>
              <a:gd name="connsiteX186" fmla="*/ 861737 w 5178638"/>
              <a:gd name="connsiteY186" fmla="*/ 4457489 h 4469549"/>
              <a:gd name="connsiteX187" fmla="*/ 906794 w 5178638"/>
              <a:gd name="connsiteY187" fmla="*/ 4457489 h 4469549"/>
              <a:gd name="connsiteX188" fmla="*/ 944341 w 5178638"/>
              <a:gd name="connsiteY188" fmla="*/ 4458606 h 4469549"/>
              <a:gd name="connsiteX189" fmla="*/ 959360 w 5178638"/>
              <a:gd name="connsiteY189" fmla="*/ 4464187 h 4469549"/>
              <a:gd name="connsiteX190" fmla="*/ 985643 w 5178638"/>
              <a:gd name="connsiteY190" fmla="*/ 4463071 h 4469549"/>
              <a:gd name="connsiteX191" fmla="*/ 989398 w 5178638"/>
              <a:gd name="connsiteY191" fmla="*/ 4459722 h 4469549"/>
              <a:gd name="connsiteX192" fmla="*/ 978133 w 5178638"/>
              <a:gd name="connsiteY192" fmla="*/ 4457489 h 4469549"/>
              <a:gd name="connsiteX193" fmla="*/ 944341 w 5178638"/>
              <a:gd name="connsiteY193" fmla="*/ 4457489 h 4469549"/>
              <a:gd name="connsiteX194" fmla="*/ 895529 w 5178638"/>
              <a:gd name="connsiteY194" fmla="*/ 4450792 h 4469549"/>
              <a:gd name="connsiteX195" fmla="*/ 873001 w 5178638"/>
              <a:gd name="connsiteY195" fmla="*/ 4450792 h 4469549"/>
              <a:gd name="connsiteX196" fmla="*/ 760359 w 5178638"/>
              <a:gd name="connsiteY196" fmla="*/ 4447443 h 4469549"/>
              <a:gd name="connsiteX197" fmla="*/ 745340 w 5178638"/>
              <a:gd name="connsiteY197" fmla="*/ 4444094 h 4469549"/>
              <a:gd name="connsiteX198" fmla="*/ 809171 w 5178638"/>
              <a:gd name="connsiteY198" fmla="*/ 4442978 h 4469549"/>
              <a:gd name="connsiteX199" fmla="*/ 809171 w 5178638"/>
              <a:gd name="connsiteY199" fmla="*/ 4441861 h 4469549"/>
              <a:gd name="connsiteX200" fmla="*/ 745340 w 5178638"/>
              <a:gd name="connsiteY200" fmla="*/ 4441861 h 4469549"/>
              <a:gd name="connsiteX201" fmla="*/ 685265 w 5178638"/>
              <a:gd name="connsiteY201" fmla="*/ 4441861 h 4469549"/>
              <a:gd name="connsiteX202" fmla="*/ 670246 w 5178638"/>
              <a:gd name="connsiteY202" fmla="*/ 4440745 h 4469549"/>
              <a:gd name="connsiteX203" fmla="*/ 651473 w 5178638"/>
              <a:gd name="connsiteY203" fmla="*/ 4435163 h 4469549"/>
              <a:gd name="connsiteX204" fmla="*/ 621435 w 5178638"/>
              <a:gd name="connsiteY204" fmla="*/ 4434047 h 4469549"/>
              <a:gd name="connsiteX205" fmla="*/ 595151 w 5178638"/>
              <a:gd name="connsiteY205" fmla="*/ 4435163 h 4469549"/>
              <a:gd name="connsiteX206" fmla="*/ 580133 w 5178638"/>
              <a:gd name="connsiteY206" fmla="*/ 4435163 h 4469549"/>
              <a:gd name="connsiteX207" fmla="*/ 591397 w 5178638"/>
              <a:gd name="connsiteY207" fmla="*/ 4430698 h 4469549"/>
              <a:gd name="connsiteX208" fmla="*/ 583888 w 5178638"/>
              <a:gd name="connsiteY208" fmla="*/ 4426233 h 4469549"/>
              <a:gd name="connsiteX209" fmla="*/ 565114 w 5178638"/>
              <a:gd name="connsiteY209" fmla="*/ 4422884 h 4469549"/>
              <a:gd name="connsiteX210" fmla="*/ 553850 w 5178638"/>
              <a:gd name="connsiteY210" fmla="*/ 4421768 h 4469549"/>
              <a:gd name="connsiteX211" fmla="*/ 501283 w 5178638"/>
              <a:gd name="connsiteY211" fmla="*/ 4420651 h 4469549"/>
              <a:gd name="connsiteX212" fmla="*/ 493774 w 5178638"/>
              <a:gd name="connsiteY212" fmla="*/ 4418419 h 4469549"/>
              <a:gd name="connsiteX213" fmla="*/ 501283 w 5178638"/>
              <a:gd name="connsiteY213" fmla="*/ 4416186 h 4469549"/>
              <a:gd name="connsiteX214" fmla="*/ 553850 w 5178638"/>
              <a:gd name="connsiteY214" fmla="*/ 4407256 h 4469549"/>
              <a:gd name="connsiteX215" fmla="*/ 255797 w 5178638"/>
              <a:gd name="connsiteY215" fmla="*/ 4402571 h 4469549"/>
              <a:gd name="connsiteX216" fmla="*/ 249591 w 5178638"/>
              <a:gd name="connsiteY216" fmla="*/ 4416338 h 4469549"/>
              <a:gd name="connsiteX217" fmla="*/ 219349 w 5178638"/>
              <a:gd name="connsiteY217" fmla="*/ 4468245 h 4469549"/>
              <a:gd name="connsiteX218" fmla="*/ 219044 w 5178638"/>
              <a:gd name="connsiteY218" fmla="*/ 4469299 h 4469549"/>
              <a:gd name="connsiteX219" fmla="*/ 184261 w 5178638"/>
              <a:gd name="connsiteY219" fmla="*/ 4469299 h 4469549"/>
              <a:gd name="connsiteX220" fmla="*/ 200627 w 5178638"/>
              <a:gd name="connsiteY220" fmla="*/ 4444301 h 4469549"/>
              <a:gd name="connsiteX221" fmla="*/ 212789 w 5178638"/>
              <a:gd name="connsiteY221" fmla="*/ 4429659 h 4469549"/>
              <a:gd name="connsiteX222" fmla="*/ 255797 w 5178638"/>
              <a:gd name="connsiteY222" fmla="*/ 4402571 h 4469549"/>
              <a:gd name="connsiteX223" fmla="*/ 1354762 w 5178638"/>
              <a:gd name="connsiteY223" fmla="*/ 4401034 h 4469549"/>
              <a:gd name="connsiteX224" fmla="*/ 1343015 w 5178638"/>
              <a:gd name="connsiteY224" fmla="*/ 4406023 h 4469549"/>
              <a:gd name="connsiteX225" fmla="*/ 1331751 w 5178638"/>
              <a:gd name="connsiteY225" fmla="*/ 4407139 h 4469549"/>
              <a:gd name="connsiteX226" fmla="*/ 1294203 w 5178638"/>
              <a:gd name="connsiteY226" fmla="*/ 4406023 h 4469549"/>
              <a:gd name="connsiteX227" fmla="*/ 1230373 w 5178638"/>
              <a:gd name="connsiteY227" fmla="*/ 4402674 h 4469549"/>
              <a:gd name="connsiteX228" fmla="*/ 1230079 w 5178638"/>
              <a:gd name="connsiteY228" fmla="*/ 4402646 h 4469549"/>
              <a:gd name="connsiteX229" fmla="*/ 1474430 w 5178638"/>
              <a:gd name="connsiteY229" fmla="*/ 4392628 h 4469549"/>
              <a:gd name="connsiteX230" fmla="*/ 1489449 w 5178638"/>
              <a:gd name="connsiteY230" fmla="*/ 4392628 h 4469549"/>
              <a:gd name="connsiteX231" fmla="*/ 1500713 w 5178638"/>
              <a:gd name="connsiteY231" fmla="*/ 4393744 h 4469549"/>
              <a:gd name="connsiteX232" fmla="*/ 1493204 w 5178638"/>
              <a:gd name="connsiteY232" fmla="*/ 4397093 h 4469549"/>
              <a:gd name="connsiteX233" fmla="*/ 1455657 w 5178638"/>
              <a:gd name="connsiteY233" fmla="*/ 4401558 h 4469549"/>
              <a:gd name="connsiteX234" fmla="*/ 1440638 w 5178638"/>
              <a:gd name="connsiteY234" fmla="*/ 4404907 h 4469549"/>
              <a:gd name="connsiteX235" fmla="*/ 1489418 w 5178638"/>
              <a:gd name="connsiteY235" fmla="*/ 4408774 h 4469549"/>
              <a:gd name="connsiteX236" fmla="*/ 1477921 w 5178638"/>
              <a:gd name="connsiteY236" fmla="*/ 4408372 h 4469549"/>
              <a:gd name="connsiteX237" fmla="*/ 1387808 w 5178638"/>
              <a:gd name="connsiteY237" fmla="*/ 4408372 h 4469549"/>
              <a:gd name="connsiteX238" fmla="*/ 1382456 w 5178638"/>
              <a:gd name="connsiteY238" fmla="*/ 4408145 h 4469549"/>
              <a:gd name="connsiteX239" fmla="*/ 1395581 w 5178638"/>
              <a:gd name="connsiteY239" fmla="*/ 4404907 h 4469549"/>
              <a:gd name="connsiteX240" fmla="*/ 1380562 w 5178638"/>
              <a:gd name="connsiteY240" fmla="*/ 4401558 h 4469549"/>
              <a:gd name="connsiteX241" fmla="*/ 1365945 w 5178638"/>
              <a:gd name="connsiteY241" fmla="*/ 4400889 h 4469549"/>
              <a:gd name="connsiteX242" fmla="*/ 1391563 w 5178638"/>
              <a:gd name="connsiteY242" fmla="*/ 4400558 h 4469549"/>
              <a:gd name="connsiteX243" fmla="*/ 1470412 w 5178638"/>
              <a:gd name="connsiteY243" fmla="*/ 4398325 h 4469549"/>
              <a:gd name="connsiteX244" fmla="*/ 1446945 w 5178638"/>
              <a:gd name="connsiteY244" fmla="*/ 4394698 h 4469549"/>
              <a:gd name="connsiteX245" fmla="*/ 1432962 w 5178638"/>
              <a:gd name="connsiteY245" fmla="*/ 4393166 h 4469549"/>
              <a:gd name="connsiteX246" fmla="*/ 1445800 w 5178638"/>
              <a:gd name="connsiteY246" fmla="*/ 4392767 h 4469549"/>
              <a:gd name="connsiteX247" fmla="*/ 1474430 w 5178638"/>
              <a:gd name="connsiteY247" fmla="*/ 4392628 h 4469549"/>
              <a:gd name="connsiteX248" fmla="*/ 1263741 w 5178638"/>
              <a:gd name="connsiteY248" fmla="*/ 4390974 h 4469549"/>
              <a:gd name="connsiteX249" fmla="*/ 1286694 w 5178638"/>
              <a:gd name="connsiteY249" fmla="*/ 4391372 h 4469549"/>
              <a:gd name="connsiteX250" fmla="*/ 1343015 w 5178638"/>
              <a:gd name="connsiteY250" fmla="*/ 4391511 h 4469549"/>
              <a:gd name="connsiteX251" fmla="*/ 1376807 w 5178638"/>
              <a:gd name="connsiteY251" fmla="*/ 4393744 h 4469549"/>
              <a:gd name="connsiteX252" fmla="*/ 1393989 w 5178638"/>
              <a:gd name="connsiteY252" fmla="*/ 4393744 h 4469549"/>
              <a:gd name="connsiteX253" fmla="*/ 1376544 w 5178638"/>
              <a:gd name="connsiteY253" fmla="*/ 4396093 h 4469549"/>
              <a:gd name="connsiteX254" fmla="*/ 1357770 w 5178638"/>
              <a:gd name="connsiteY254" fmla="*/ 4397209 h 4469549"/>
              <a:gd name="connsiteX255" fmla="*/ 1237619 w 5178638"/>
              <a:gd name="connsiteY255" fmla="*/ 4397209 h 4469549"/>
              <a:gd name="connsiteX256" fmla="*/ 1203827 w 5178638"/>
              <a:gd name="connsiteY256" fmla="*/ 4392744 h 4469549"/>
              <a:gd name="connsiteX257" fmla="*/ 1239027 w 5178638"/>
              <a:gd name="connsiteY257" fmla="*/ 4392465 h 4469549"/>
              <a:gd name="connsiteX258" fmla="*/ 4346457 w 5178638"/>
              <a:gd name="connsiteY258" fmla="*/ 4381118 h 4469549"/>
              <a:gd name="connsiteX259" fmla="*/ 4350210 w 5178638"/>
              <a:gd name="connsiteY259" fmla="*/ 4382234 h 4469549"/>
              <a:gd name="connsiteX260" fmla="*/ 4373208 w 5178638"/>
              <a:gd name="connsiteY260" fmla="*/ 4386560 h 4469549"/>
              <a:gd name="connsiteX261" fmla="*/ 4399022 w 5178638"/>
              <a:gd name="connsiteY261" fmla="*/ 4383351 h 4469549"/>
              <a:gd name="connsiteX262" fmla="*/ 4403909 w 5178638"/>
              <a:gd name="connsiteY262" fmla="*/ 4381898 h 4469549"/>
              <a:gd name="connsiteX263" fmla="*/ 4388168 w 5178638"/>
              <a:gd name="connsiteY263" fmla="*/ 4381118 h 4469549"/>
              <a:gd name="connsiteX264" fmla="*/ 4346865 w 5178638"/>
              <a:gd name="connsiteY264" fmla="*/ 4381118 h 4469549"/>
              <a:gd name="connsiteX265" fmla="*/ 4038978 w 5178638"/>
              <a:gd name="connsiteY265" fmla="*/ 4377769 h 4469549"/>
              <a:gd name="connsiteX266" fmla="*/ 3978903 w 5178638"/>
              <a:gd name="connsiteY266" fmla="*/ 4378885 h 4469549"/>
              <a:gd name="connsiteX267" fmla="*/ 3989757 w 5178638"/>
              <a:gd name="connsiteY267" fmla="*/ 4378885 h 4469549"/>
              <a:gd name="connsiteX268" fmla="*/ 4012285 w 5178638"/>
              <a:gd name="connsiteY268" fmla="*/ 4381118 h 4469549"/>
              <a:gd name="connsiteX269" fmla="*/ 4027304 w 5178638"/>
              <a:gd name="connsiteY269" fmla="*/ 4381118 h 4469549"/>
              <a:gd name="connsiteX270" fmla="*/ 4057342 w 5178638"/>
              <a:gd name="connsiteY270" fmla="*/ 4378885 h 4469549"/>
              <a:gd name="connsiteX271" fmla="*/ 4093414 w 5178638"/>
              <a:gd name="connsiteY271" fmla="*/ 4378885 h 4469549"/>
              <a:gd name="connsiteX272" fmla="*/ 4076525 w 5178638"/>
              <a:gd name="connsiteY272" fmla="*/ 4377769 h 4469549"/>
              <a:gd name="connsiteX273" fmla="*/ 4038978 w 5178638"/>
              <a:gd name="connsiteY273" fmla="*/ 4377769 h 4469549"/>
              <a:gd name="connsiteX274" fmla="*/ 389750 w 5178638"/>
              <a:gd name="connsiteY274" fmla="*/ 4375620 h 4469549"/>
              <a:gd name="connsiteX275" fmla="*/ 392304 w 5178638"/>
              <a:gd name="connsiteY275" fmla="*/ 4375620 h 4469549"/>
              <a:gd name="connsiteX276" fmla="*/ 402673 w 5178638"/>
              <a:gd name="connsiteY276" fmla="*/ 4375620 h 4469549"/>
              <a:gd name="connsiteX277" fmla="*/ 407341 w 5178638"/>
              <a:gd name="connsiteY277" fmla="*/ 4377765 h 4469549"/>
              <a:gd name="connsiteX278" fmla="*/ 441133 w 5178638"/>
              <a:gd name="connsiteY278" fmla="*/ 4391161 h 4469549"/>
              <a:gd name="connsiteX279" fmla="*/ 463661 w 5178638"/>
              <a:gd name="connsiteY279" fmla="*/ 4397859 h 4469549"/>
              <a:gd name="connsiteX280" fmla="*/ 478680 w 5178638"/>
              <a:gd name="connsiteY280" fmla="*/ 4406789 h 4469549"/>
              <a:gd name="connsiteX281" fmla="*/ 478680 w 5178638"/>
              <a:gd name="connsiteY281" fmla="*/ 4409022 h 4469549"/>
              <a:gd name="connsiteX282" fmla="*/ 422359 w 5178638"/>
              <a:gd name="connsiteY282" fmla="*/ 4420185 h 4469549"/>
              <a:gd name="connsiteX283" fmla="*/ 367946 w 5178638"/>
              <a:gd name="connsiteY283" fmla="*/ 4420185 h 4469549"/>
              <a:gd name="connsiteX284" fmla="*/ 351938 w 5178638"/>
              <a:gd name="connsiteY284" fmla="*/ 4375603 h 4469549"/>
              <a:gd name="connsiteX285" fmla="*/ 354757 w 5178638"/>
              <a:gd name="connsiteY285" fmla="*/ 4375620 h 4469549"/>
              <a:gd name="connsiteX286" fmla="*/ 358511 w 5178638"/>
              <a:gd name="connsiteY286" fmla="*/ 4375620 h 4469549"/>
              <a:gd name="connsiteX287" fmla="*/ 376345 w 5178638"/>
              <a:gd name="connsiteY287" fmla="*/ 4375620 h 4469549"/>
              <a:gd name="connsiteX288" fmla="*/ 358149 w 5178638"/>
              <a:gd name="connsiteY288" fmla="*/ 4401366 h 4469549"/>
              <a:gd name="connsiteX289" fmla="*/ 347184 w 5178638"/>
              <a:gd name="connsiteY289" fmla="*/ 4420185 h 4469549"/>
              <a:gd name="connsiteX290" fmla="*/ 332208 w 5178638"/>
              <a:gd name="connsiteY290" fmla="*/ 4420185 h 4469549"/>
              <a:gd name="connsiteX291" fmla="*/ 332208 w 5178638"/>
              <a:gd name="connsiteY291" fmla="*/ 4430378 h 4469549"/>
              <a:gd name="connsiteX292" fmla="*/ 336076 w 5178638"/>
              <a:gd name="connsiteY292" fmla="*/ 4431815 h 4469549"/>
              <a:gd name="connsiteX293" fmla="*/ 340128 w 5178638"/>
              <a:gd name="connsiteY293" fmla="*/ 4432297 h 4469549"/>
              <a:gd name="connsiteX294" fmla="*/ 327906 w 5178638"/>
              <a:gd name="connsiteY294" fmla="*/ 4453273 h 4469549"/>
              <a:gd name="connsiteX295" fmla="*/ 321334 w 5178638"/>
              <a:gd name="connsiteY295" fmla="*/ 4469299 h 4469549"/>
              <a:gd name="connsiteX296" fmla="*/ 295188 w 5178638"/>
              <a:gd name="connsiteY296" fmla="*/ 4469299 h 4469549"/>
              <a:gd name="connsiteX297" fmla="*/ 317314 w 5178638"/>
              <a:gd name="connsiteY297" fmla="*/ 4434066 h 4469549"/>
              <a:gd name="connsiteX298" fmla="*/ 345667 w 5178638"/>
              <a:gd name="connsiteY298" fmla="*/ 4385402 h 4469549"/>
              <a:gd name="connsiteX299" fmla="*/ 1813123 w 5178638"/>
              <a:gd name="connsiteY299" fmla="*/ 4375509 h 4469549"/>
              <a:gd name="connsiteX300" fmla="*/ 1812000 w 5178638"/>
              <a:gd name="connsiteY300" fmla="*/ 4375620 h 4469549"/>
              <a:gd name="connsiteX301" fmla="*/ 1808633 w 5178638"/>
              <a:gd name="connsiteY301" fmla="*/ 4375620 h 4469549"/>
              <a:gd name="connsiteX302" fmla="*/ 426096 w 5178638"/>
              <a:gd name="connsiteY302" fmla="*/ 4373388 h 4469549"/>
              <a:gd name="connsiteX303" fmla="*/ 452380 w 5178638"/>
              <a:gd name="connsiteY303" fmla="*/ 4373388 h 4469549"/>
              <a:gd name="connsiteX304" fmla="*/ 486172 w 5178638"/>
              <a:gd name="connsiteY304" fmla="*/ 4375620 h 4469549"/>
              <a:gd name="connsiteX305" fmla="*/ 516598 w 5178638"/>
              <a:gd name="connsiteY305" fmla="*/ 4375620 h 4469549"/>
              <a:gd name="connsiteX306" fmla="*/ 456227 w 5178638"/>
              <a:gd name="connsiteY306" fmla="*/ 4377116 h 4469549"/>
              <a:gd name="connsiteX307" fmla="*/ 444962 w 5178638"/>
              <a:gd name="connsiteY307" fmla="*/ 4377116 h 4469549"/>
              <a:gd name="connsiteX308" fmla="*/ 407815 w 5178638"/>
              <a:gd name="connsiteY308" fmla="*/ 4375620 h 4469549"/>
              <a:gd name="connsiteX309" fmla="*/ 411077 w 5178638"/>
              <a:gd name="connsiteY309" fmla="*/ 4375620 h 4469549"/>
              <a:gd name="connsiteX310" fmla="*/ 426096 w 5178638"/>
              <a:gd name="connsiteY310" fmla="*/ 4373388 h 4469549"/>
              <a:gd name="connsiteX311" fmla="*/ 568776 w 5178638"/>
              <a:gd name="connsiteY311" fmla="*/ 4372271 h 4469549"/>
              <a:gd name="connsiteX312" fmla="*/ 580040 w 5178638"/>
              <a:gd name="connsiteY312" fmla="*/ 4372271 h 4469549"/>
              <a:gd name="connsiteX313" fmla="*/ 640115 w 5178638"/>
              <a:gd name="connsiteY313" fmla="*/ 4373388 h 4469549"/>
              <a:gd name="connsiteX314" fmla="*/ 643870 w 5178638"/>
              <a:gd name="connsiteY314" fmla="*/ 4377853 h 4469549"/>
              <a:gd name="connsiteX315" fmla="*/ 651380 w 5178638"/>
              <a:gd name="connsiteY315" fmla="*/ 4375620 h 4469549"/>
              <a:gd name="connsiteX316" fmla="*/ 673908 w 5178638"/>
              <a:gd name="connsiteY316" fmla="*/ 4375620 h 4469549"/>
              <a:gd name="connsiteX317" fmla="*/ 672969 w 5178638"/>
              <a:gd name="connsiteY317" fmla="*/ 4377853 h 4469549"/>
              <a:gd name="connsiteX318" fmla="*/ 673480 w 5178638"/>
              <a:gd name="connsiteY318" fmla="*/ 4378096 h 4469549"/>
              <a:gd name="connsiteX319" fmla="*/ 655227 w 5178638"/>
              <a:gd name="connsiteY319" fmla="*/ 4379348 h 4469549"/>
              <a:gd name="connsiteX320" fmla="*/ 602661 w 5178638"/>
              <a:gd name="connsiteY320" fmla="*/ 4378232 h 4469549"/>
              <a:gd name="connsiteX321" fmla="*/ 546340 w 5178638"/>
              <a:gd name="connsiteY321" fmla="*/ 4374883 h 4469549"/>
              <a:gd name="connsiteX322" fmla="*/ 521088 w 5178638"/>
              <a:gd name="connsiteY322" fmla="*/ 4375509 h 4469549"/>
              <a:gd name="connsiteX323" fmla="*/ 535453 w 5178638"/>
              <a:gd name="connsiteY323" fmla="*/ 4374086 h 4469549"/>
              <a:gd name="connsiteX324" fmla="*/ 553757 w 5178638"/>
              <a:gd name="connsiteY324" fmla="*/ 4373388 h 4469549"/>
              <a:gd name="connsiteX325" fmla="*/ 568776 w 5178638"/>
              <a:gd name="connsiteY325" fmla="*/ 4372271 h 4469549"/>
              <a:gd name="connsiteX326" fmla="*/ 2050077 w 5178638"/>
              <a:gd name="connsiteY326" fmla="*/ 4371871 h 4469549"/>
              <a:gd name="connsiteX327" fmla="*/ 2101113 w 5178638"/>
              <a:gd name="connsiteY327" fmla="*/ 4373388 h 4469549"/>
              <a:gd name="connsiteX328" fmla="*/ 2123641 w 5178638"/>
              <a:gd name="connsiteY328" fmla="*/ 4373388 h 4469549"/>
              <a:gd name="connsiteX329" fmla="*/ 2172453 w 5178638"/>
              <a:gd name="connsiteY329" fmla="*/ 4380085 h 4469549"/>
              <a:gd name="connsiteX330" fmla="*/ 2206245 w 5178638"/>
              <a:gd name="connsiteY330" fmla="*/ 4380085 h 4469549"/>
              <a:gd name="connsiteX331" fmla="*/ 2217510 w 5178638"/>
              <a:gd name="connsiteY331" fmla="*/ 4382318 h 4469549"/>
              <a:gd name="connsiteX332" fmla="*/ 2213755 w 5178638"/>
              <a:gd name="connsiteY332" fmla="*/ 4385667 h 4469549"/>
              <a:gd name="connsiteX333" fmla="*/ 2187472 w 5178638"/>
              <a:gd name="connsiteY333" fmla="*/ 4386783 h 4469549"/>
              <a:gd name="connsiteX334" fmla="*/ 2172453 w 5178638"/>
              <a:gd name="connsiteY334" fmla="*/ 4381202 h 4469549"/>
              <a:gd name="connsiteX335" fmla="*/ 2134906 w 5178638"/>
              <a:gd name="connsiteY335" fmla="*/ 4380085 h 4469549"/>
              <a:gd name="connsiteX336" fmla="*/ 2089849 w 5178638"/>
              <a:gd name="connsiteY336" fmla="*/ 4380085 h 4469549"/>
              <a:gd name="connsiteX337" fmla="*/ 2071075 w 5178638"/>
              <a:gd name="connsiteY337" fmla="*/ 4380085 h 4469549"/>
              <a:gd name="connsiteX338" fmla="*/ 2044792 w 5178638"/>
              <a:gd name="connsiteY338" fmla="*/ 4381202 h 4469549"/>
              <a:gd name="connsiteX339" fmla="*/ 2018509 w 5178638"/>
              <a:gd name="connsiteY339" fmla="*/ 4380085 h 4469549"/>
              <a:gd name="connsiteX340" fmla="*/ 2003490 w 5178638"/>
              <a:gd name="connsiteY340" fmla="*/ 4381202 h 4469549"/>
              <a:gd name="connsiteX341" fmla="*/ 1995981 w 5178638"/>
              <a:gd name="connsiteY341" fmla="*/ 4377853 h 4469549"/>
              <a:gd name="connsiteX342" fmla="*/ 1977207 w 5178638"/>
              <a:gd name="connsiteY342" fmla="*/ 4377853 h 4469549"/>
              <a:gd name="connsiteX343" fmla="*/ 1969698 w 5178638"/>
              <a:gd name="connsiteY343" fmla="*/ 4380085 h 4469549"/>
              <a:gd name="connsiteX344" fmla="*/ 1965515 w 5178638"/>
              <a:gd name="connsiteY344" fmla="*/ 4378096 h 4469549"/>
              <a:gd name="connsiteX345" fmla="*/ 1996073 w 5178638"/>
              <a:gd name="connsiteY345" fmla="*/ 4375999 h 4469549"/>
              <a:gd name="connsiteX346" fmla="*/ 438364 w 5178638"/>
              <a:gd name="connsiteY346" fmla="*/ 4365107 h 4469549"/>
              <a:gd name="connsiteX347" fmla="*/ 459814 w 5178638"/>
              <a:gd name="connsiteY347" fmla="*/ 4365107 h 4469549"/>
              <a:gd name="connsiteX348" fmla="*/ 463690 w 5178638"/>
              <a:gd name="connsiteY348" fmla="*/ 4365299 h 4469549"/>
              <a:gd name="connsiteX349" fmla="*/ 439009 w 5178638"/>
              <a:gd name="connsiteY349" fmla="*/ 4365299 h 4469549"/>
              <a:gd name="connsiteX350" fmla="*/ 359149 w 5178638"/>
              <a:gd name="connsiteY350" fmla="*/ 4364336 h 4469549"/>
              <a:gd name="connsiteX351" fmla="*/ 378749 w 5178638"/>
              <a:gd name="connsiteY351" fmla="*/ 4364627 h 4469549"/>
              <a:gd name="connsiteX352" fmla="*/ 380211 w 5178638"/>
              <a:gd name="connsiteY352" fmla="*/ 4365299 h 4469549"/>
              <a:gd name="connsiteX353" fmla="*/ 358532 w 5178638"/>
              <a:gd name="connsiteY353" fmla="*/ 4365299 h 4469549"/>
              <a:gd name="connsiteX354" fmla="*/ 290415 w 5178638"/>
              <a:gd name="connsiteY354" fmla="*/ 4356583 h 4469549"/>
              <a:gd name="connsiteX355" fmla="*/ 290926 w 5178638"/>
              <a:gd name="connsiteY355" fmla="*/ 4356643 h 4469549"/>
              <a:gd name="connsiteX356" fmla="*/ 320964 w 5178638"/>
              <a:gd name="connsiteY356" fmla="*/ 4357759 h 4469549"/>
              <a:gd name="connsiteX357" fmla="*/ 339738 w 5178638"/>
              <a:gd name="connsiteY357" fmla="*/ 4357759 h 4469549"/>
              <a:gd name="connsiteX358" fmla="*/ 344493 w 5178638"/>
              <a:gd name="connsiteY358" fmla="*/ 4357406 h 4469549"/>
              <a:gd name="connsiteX359" fmla="*/ 343055 w 5178638"/>
              <a:gd name="connsiteY359" fmla="*/ 4359992 h 4469549"/>
              <a:gd name="connsiteX360" fmla="*/ 324719 w 5178638"/>
              <a:gd name="connsiteY360" fmla="*/ 4359992 h 4469549"/>
              <a:gd name="connsiteX361" fmla="*/ 319543 w 5178638"/>
              <a:gd name="connsiteY361" fmla="*/ 4363069 h 4469549"/>
              <a:gd name="connsiteX362" fmla="*/ 335908 w 5178638"/>
              <a:gd name="connsiteY362" fmla="*/ 4363990 h 4469549"/>
              <a:gd name="connsiteX363" fmla="*/ 340790 w 5178638"/>
              <a:gd name="connsiteY363" fmla="*/ 4364063 h 4469549"/>
              <a:gd name="connsiteX364" fmla="*/ 340103 w 5178638"/>
              <a:gd name="connsiteY364" fmla="*/ 4365299 h 4469549"/>
              <a:gd name="connsiteX365" fmla="*/ 315794 w 5178638"/>
              <a:gd name="connsiteY365" fmla="*/ 4365299 h 4469549"/>
              <a:gd name="connsiteX366" fmla="*/ 313454 w 5178638"/>
              <a:gd name="connsiteY366" fmla="*/ 4366690 h 4469549"/>
              <a:gd name="connsiteX367" fmla="*/ 313454 w 5178638"/>
              <a:gd name="connsiteY367" fmla="*/ 4368922 h 4469549"/>
              <a:gd name="connsiteX368" fmla="*/ 327066 w 5178638"/>
              <a:gd name="connsiteY368" fmla="*/ 4374783 h 4469549"/>
              <a:gd name="connsiteX369" fmla="*/ 334528 w 5178638"/>
              <a:gd name="connsiteY369" fmla="*/ 4375322 h 4469549"/>
              <a:gd name="connsiteX370" fmla="*/ 320240 w 5178638"/>
              <a:gd name="connsiteY370" fmla="*/ 4401006 h 4469549"/>
              <a:gd name="connsiteX371" fmla="*/ 297192 w 5178638"/>
              <a:gd name="connsiteY371" fmla="*/ 4444070 h 4469549"/>
              <a:gd name="connsiteX372" fmla="*/ 281246 w 5178638"/>
              <a:gd name="connsiteY372" fmla="*/ 4469299 h 4469549"/>
              <a:gd name="connsiteX373" fmla="*/ 224182 w 5178638"/>
              <a:gd name="connsiteY373" fmla="*/ 4469299 h 4469549"/>
              <a:gd name="connsiteX374" fmla="*/ 247987 w 5178638"/>
              <a:gd name="connsiteY374" fmla="*/ 4428439 h 4469549"/>
              <a:gd name="connsiteX375" fmla="*/ 282009 w 5178638"/>
              <a:gd name="connsiteY375" fmla="*/ 4370042 h 4469549"/>
              <a:gd name="connsiteX376" fmla="*/ 4380658 w 5178638"/>
              <a:gd name="connsiteY376" fmla="*/ 4349862 h 4469549"/>
              <a:gd name="connsiteX377" fmla="*/ 4376903 w 5178638"/>
              <a:gd name="connsiteY377" fmla="*/ 4350978 h 4469549"/>
              <a:gd name="connsiteX378" fmla="*/ 4391922 w 5178638"/>
              <a:gd name="connsiteY378" fmla="*/ 4352094 h 4469549"/>
              <a:gd name="connsiteX379" fmla="*/ 4395677 w 5178638"/>
              <a:gd name="connsiteY379" fmla="*/ 4353211 h 4469549"/>
              <a:gd name="connsiteX380" fmla="*/ 4391922 w 5178638"/>
              <a:gd name="connsiteY380" fmla="*/ 4355443 h 4469549"/>
              <a:gd name="connsiteX381" fmla="*/ 4380658 w 5178638"/>
              <a:gd name="connsiteY381" fmla="*/ 4357676 h 4469549"/>
              <a:gd name="connsiteX382" fmla="*/ 4316827 w 5178638"/>
              <a:gd name="connsiteY382" fmla="*/ 4359908 h 4469549"/>
              <a:gd name="connsiteX383" fmla="*/ 4110318 w 5178638"/>
              <a:gd name="connsiteY383" fmla="*/ 4359908 h 4469549"/>
              <a:gd name="connsiteX384" fmla="*/ 4057752 w 5178638"/>
              <a:gd name="connsiteY384" fmla="*/ 4366606 h 4469549"/>
              <a:gd name="connsiteX385" fmla="*/ 4072771 w 5178638"/>
              <a:gd name="connsiteY385" fmla="*/ 4369955 h 4469549"/>
              <a:gd name="connsiteX386" fmla="*/ 4110318 w 5178638"/>
              <a:gd name="connsiteY386" fmla="*/ 4365490 h 4469549"/>
              <a:gd name="connsiteX387" fmla="*/ 4121582 w 5178638"/>
              <a:gd name="connsiteY387" fmla="*/ 4364374 h 4469549"/>
              <a:gd name="connsiteX388" fmla="*/ 4159129 w 5178638"/>
              <a:gd name="connsiteY388" fmla="*/ 4365490 h 4469549"/>
              <a:gd name="connsiteX389" fmla="*/ 4222960 w 5178638"/>
              <a:gd name="connsiteY389" fmla="*/ 4368839 h 4469549"/>
              <a:gd name="connsiteX390" fmla="*/ 4249242 w 5178638"/>
              <a:gd name="connsiteY390" fmla="*/ 4369955 h 4469549"/>
              <a:gd name="connsiteX391" fmla="*/ 4294299 w 5178638"/>
              <a:gd name="connsiteY391" fmla="*/ 4366606 h 4469549"/>
              <a:gd name="connsiteX392" fmla="*/ 4316827 w 5178638"/>
              <a:gd name="connsiteY392" fmla="*/ 4366606 h 4469549"/>
              <a:gd name="connsiteX393" fmla="*/ 4358130 w 5178638"/>
              <a:gd name="connsiteY393" fmla="*/ 4366606 h 4469549"/>
              <a:gd name="connsiteX394" fmla="*/ 4388168 w 5178638"/>
              <a:gd name="connsiteY394" fmla="*/ 4367722 h 4469549"/>
              <a:gd name="connsiteX395" fmla="*/ 4459507 w 5178638"/>
              <a:gd name="connsiteY395" fmla="*/ 4373304 h 4469549"/>
              <a:gd name="connsiteX396" fmla="*/ 4478281 w 5178638"/>
              <a:gd name="connsiteY396" fmla="*/ 4371071 h 4469549"/>
              <a:gd name="connsiteX397" fmla="*/ 4500922 w 5178638"/>
              <a:gd name="connsiteY397" fmla="*/ 4368827 h 4469549"/>
              <a:gd name="connsiteX398" fmla="*/ 4500922 w 5178638"/>
              <a:gd name="connsiteY398" fmla="*/ 4361392 h 4469549"/>
              <a:gd name="connsiteX399" fmla="*/ 4482110 w 5178638"/>
              <a:gd name="connsiteY399" fmla="*/ 4360375 h 4469549"/>
              <a:gd name="connsiteX400" fmla="*/ 4467091 w 5178638"/>
              <a:gd name="connsiteY400" fmla="*/ 4359259 h 4469549"/>
              <a:gd name="connsiteX401" fmla="*/ 4447128 w 5178638"/>
              <a:gd name="connsiteY401" fmla="*/ 4350087 h 4469549"/>
              <a:gd name="connsiteX402" fmla="*/ 1665658 w 5178638"/>
              <a:gd name="connsiteY402" fmla="*/ 4344743 h 4469549"/>
              <a:gd name="connsiteX403" fmla="*/ 1736997 w 5178638"/>
              <a:gd name="connsiteY403" fmla="*/ 4350325 h 4469549"/>
              <a:gd name="connsiteX404" fmla="*/ 1767035 w 5178638"/>
              <a:gd name="connsiteY404" fmla="*/ 4351441 h 4469549"/>
              <a:gd name="connsiteX405" fmla="*/ 1808338 w 5178638"/>
              <a:gd name="connsiteY405" fmla="*/ 4351441 h 4469549"/>
              <a:gd name="connsiteX406" fmla="*/ 1819792 w 5178638"/>
              <a:gd name="connsiteY406" fmla="*/ 4351441 h 4469549"/>
              <a:gd name="connsiteX407" fmla="*/ 1819509 w 5178638"/>
              <a:gd name="connsiteY407" fmla="*/ 4353294 h 4469549"/>
              <a:gd name="connsiteX408" fmla="*/ 1808245 w 5178638"/>
              <a:gd name="connsiteY408" fmla="*/ 4357759 h 4469549"/>
              <a:gd name="connsiteX409" fmla="*/ 1823263 w 5178638"/>
              <a:gd name="connsiteY409" fmla="*/ 4357759 h 4469549"/>
              <a:gd name="connsiteX410" fmla="*/ 1849547 w 5178638"/>
              <a:gd name="connsiteY410" fmla="*/ 4356643 h 4469549"/>
              <a:gd name="connsiteX411" fmla="*/ 1879585 w 5178638"/>
              <a:gd name="connsiteY411" fmla="*/ 4357759 h 4469549"/>
              <a:gd name="connsiteX412" fmla="*/ 1882605 w 5178638"/>
              <a:gd name="connsiteY412" fmla="*/ 4358139 h 4469549"/>
              <a:gd name="connsiteX413" fmla="*/ 1808338 w 5178638"/>
              <a:gd name="connsiteY413" fmla="*/ 4358139 h 4469549"/>
              <a:gd name="connsiteX414" fmla="*/ 1744507 w 5178638"/>
              <a:gd name="connsiteY414" fmla="*/ 4360371 h 4469549"/>
              <a:gd name="connsiteX415" fmla="*/ 1733243 w 5178638"/>
              <a:gd name="connsiteY415" fmla="*/ 4362604 h 4469549"/>
              <a:gd name="connsiteX416" fmla="*/ 1729488 w 5178638"/>
              <a:gd name="connsiteY416" fmla="*/ 4364836 h 4469549"/>
              <a:gd name="connsiteX417" fmla="*/ 1733243 w 5178638"/>
              <a:gd name="connsiteY417" fmla="*/ 4365953 h 4469549"/>
              <a:gd name="connsiteX418" fmla="*/ 1748262 w 5178638"/>
              <a:gd name="connsiteY418" fmla="*/ 4367069 h 4469549"/>
              <a:gd name="connsiteX419" fmla="*/ 1744507 w 5178638"/>
              <a:gd name="connsiteY419" fmla="*/ 4368185 h 4469549"/>
              <a:gd name="connsiteX420" fmla="*/ 1605253 w 5178638"/>
              <a:gd name="connsiteY420" fmla="*/ 4366304 h 4469549"/>
              <a:gd name="connsiteX421" fmla="*/ 1602673 w 5178638"/>
              <a:gd name="connsiteY421" fmla="*/ 4362085 h 4469549"/>
              <a:gd name="connsiteX422" fmla="*/ 1616754 w 5178638"/>
              <a:gd name="connsiteY422" fmla="*/ 4359992 h 4469549"/>
              <a:gd name="connsiteX423" fmla="*/ 1646792 w 5178638"/>
              <a:gd name="connsiteY423" fmla="*/ 4359992 h 4469549"/>
              <a:gd name="connsiteX424" fmla="*/ 1658056 w 5178638"/>
              <a:gd name="connsiteY424" fmla="*/ 4357759 h 4469549"/>
              <a:gd name="connsiteX425" fmla="*/ 1646792 w 5178638"/>
              <a:gd name="connsiteY425" fmla="*/ 4356643 h 4469549"/>
              <a:gd name="connsiteX426" fmla="*/ 1631773 w 5178638"/>
              <a:gd name="connsiteY426" fmla="*/ 4357759 h 4469549"/>
              <a:gd name="connsiteX427" fmla="*/ 1612999 w 5178638"/>
              <a:gd name="connsiteY427" fmla="*/ 4357759 h 4469549"/>
              <a:gd name="connsiteX428" fmla="*/ 1582961 w 5178638"/>
              <a:gd name="connsiteY428" fmla="*/ 4356643 h 4469549"/>
              <a:gd name="connsiteX429" fmla="*/ 1564188 w 5178638"/>
              <a:gd name="connsiteY429" fmla="*/ 4354411 h 4469549"/>
              <a:gd name="connsiteX430" fmla="*/ 1557218 w 5178638"/>
              <a:gd name="connsiteY430" fmla="*/ 4352557 h 4469549"/>
              <a:gd name="connsiteX431" fmla="*/ 1590563 w 5178638"/>
              <a:gd name="connsiteY431" fmla="*/ 4352557 h 4469549"/>
              <a:gd name="connsiteX432" fmla="*/ 1646884 w 5178638"/>
              <a:gd name="connsiteY432" fmla="*/ 4346976 h 4469549"/>
              <a:gd name="connsiteX433" fmla="*/ 1665658 w 5178638"/>
              <a:gd name="connsiteY433" fmla="*/ 4344743 h 4469549"/>
              <a:gd name="connsiteX434" fmla="*/ 1003125 w 5178638"/>
              <a:gd name="connsiteY434" fmla="*/ 4336296 h 4469549"/>
              <a:gd name="connsiteX435" fmla="*/ 948505 w 5178638"/>
              <a:gd name="connsiteY435" fmla="*/ 4339162 h 4469549"/>
              <a:gd name="connsiteX436" fmla="*/ 910619 w 5178638"/>
              <a:gd name="connsiteY436" fmla="*/ 4339162 h 4469549"/>
              <a:gd name="connsiteX437" fmla="*/ 940493 w 5178638"/>
              <a:gd name="connsiteY437" fmla="*/ 4336550 h 4469549"/>
              <a:gd name="connsiteX438" fmla="*/ 981795 w 5178638"/>
              <a:gd name="connsiteY438" fmla="*/ 4336550 h 4469549"/>
              <a:gd name="connsiteX439" fmla="*/ 1088805 w 5178638"/>
              <a:gd name="connsiteY439" fmla="*/ 4333619 h 4469549"/>
              <a:gd name="connsiteX440" fmla="*/ 1101947 w 5178638"/>
              <a:gd name="connsiteY440" fmla="*/ 4334317 h 4469549"/>
              <a:gd name="connsiteX441" fmla="*/ 1131984 w 5178638"/>
              <a:gd name="connsiteY441" fmla="*/ 4335433 h 4469549"/>
              <a:gd name="connsiteX442" fmla="*/ 1165777 w 5178638"/>
              <a:gd name="connsiteY442" fmla="*/ 4335433 h 4469549"/>
              <a:gd name="connsiteX443" fmla="*/ 1169532 w 5178638"/>
              <a:gd name="connsiteY443" fmla="*/ 4342131 h 4469549"/>
              <a:gd name="connsiteX444" fmla="*/ 1172083 w 5178638"/>
              <a:gd name="connsiteY444" fmla="*/ 4342321 h 4469549"/>
              <a:gd name="connsiteX445" fmla="*/ 1162525 w 5178638"/>
              <a:gd name="connsiteY445" fmla="*/ 4342510 h 4469549"/>
              <a:gd name="connsiteX446" fmla="*/ 1109958 w 5178638"/>
              <a:gd name="connsiteY446" fmla="*/ 4340278 h 4469549"/>
              <a:gd name="connsiteX447" fmla="*/ 1076166 w 5178638"/>
              <a:gd name="connsiteY447" fmla="*/ 4338045 h 4469549"/>
              <a:gd name="connsiteX448" fmla="*/ 1050269 w 5178638"/>
              <a:gd name="connsiteY448" fmla="*/ 4335735 h 4469549"/>
              <a:gd name="connsiteX449" fmla="*/ 1075664 w 5178638"/>
              <a:gd name="connsiteY449" fmla="*/ 4335433 h 4469549"/>
              <a:gd name="connsiteX450" fmla="*/ 1088805 w 5178638"/>
              <a:gd name="connsiteY450" fmla="*/ 4333619 h 4469549"/>
              <a:gd name="connsiteX451" fmla="*/ 489927 w 5178638"/>
              <a:gd name="connsiteY451" fmla="*/ 4329852 h 4469549"/>
              <a:gd name="connsiteX452" fmla="*/ 501191 w 5178638"/>
              <a:gd name="connsiteY452" fmla="*/ 4332084 h 4469549"/>
              <a:gd name="connsiteX453" fmla="*/ 516210 w 5178638"/>
              <a:gd name="connsiteY453" fmla="*/ 4339898 h 4469549"/>
              <a:gd name="connsiteX454" fmla="*/ 527474 w 5178638"/>
              <a:gd name="connsiteY454" fmla="*/ 4341015 h 4469549"/>
              <a:gd name="connsiteX455" fmla="*/ 568776 w 5178638"/>
              <a:gd name="connsiteY455" fmla="*/ 4337666 h 4469549"/>
              <a:gd name="connsiteX456" fmla="*/ 595059 w 5178638"/>
              <a:gd name="connsiteY456" fmla="*/ 4336550 h 4469549"/>
              <a:gd name="connsiteX457" fmla="*/ 610078 w 5178638"/>
              <a:gd name="connsiteY457" fmla="*/ 4342131 h 4469549"/>
              <a:gd name="connsiteX458" fmla="*/ 640115 w 5178638"/>
              <a:gd name="connsiteY458" fmla="*/ 4342131 h 4469549"/>
              <a:gd name="connsiteX459" fmla="*/ 647625 w 5178638"/>
              <a:gd name="connsiteY459" fmla="*/ 4336550 h 4469549"/>
              <a:gd name="connsiteX460" fmla="*/ 666399 w 5178638"/>
              <a:gd name="connsiteY460" fmla="*/ 4333201 h 4469549"/>
              <a:gd name="connsiteX461" fmla="*/ 688927 w 5178638"/>
              <a:gd name="connsiteY461" fmla="*/ 4330968 h 4469549"/>
              <a:gd name="connsiteX462" fmla="*/ 718965 w 5178638"/>
              <a:gd name="connsiteY462" fmla="*/ 4335433 h 4469549"/>
              <a:gd name="connsiteX463" fmla="*/ 771531 w 5178638"/>
              <a:gd name="connsiteY463" fmla="*/ 4344364 h 4469549"/>
              <a:gd name="connsiteX464" fmla="*/ 797814 w 5178638"/>
              <a:gd name="connsiteY464" fmla="*/ 4342131 h 4469549"/>
              <a:gd name="connsiteX465" fmla="*/ 814541 w 5178638"/>
              <a:gd name="connsiteY465" fmla="*/ 4339645 h 4469549"/>
              <a:gd name="connsiteX466" fmla="*/ 825598 w 5178638"/>
              <a:gd name="connsiteY466" fmla="*/ 4339301 h 4469549"/>
              <a:gd name="connsiteX467" fmla="*/ 854227 w 5178638"/>
              <a:gd name="connsiteY467" fmla="*/ 4339162 h 4469549"/>
              <a:gd name="connsiteX468" fmla="*/ 843373 w 5178638"/>
              <a:gd name="connsiteY468" fmla="*/ 4339162 h 4469549"/>
              <a:gd name="connsiteX469" fmla="*/ 828032 w 5178638"/>
              <a:gd name="connsiteY469" fmla="*/ 4337642 h 4469549"/>
              <a:gd name="connsiteX470" fmla="*/ 851319 w 5178638"/>
              <a:gd name="connsiteY470" fmla="*/ 4334457 h 4469549"/>
              <a:gd name="connsiteX471" fmla="*/ 869154 w 5178638"/>
              <a:gd name="connsiteY471" fmla="*/ 4338782 h 4469549"/>
              <a:gd name="connsiteX472" fmla="*/ 870006 w 5178638"/>
              <a:gd name="connsiteY472" fmla="*/ 4339162 h 4469549"/>
              <a:gd name="connsiteX473" fmla="*/ 869246 w 5178638"/>
              <a:gd name="connsiteY473" fmla="*/ 4339162 h 4469549"/>
              <a:gd name="connsiteX474" fmla="*/ 870223 w 5178638"/>
              <a:gd name="connsiteY474" fmla="*/ 4339259 h 4469549"/>
              <a:gd name="connsiteX475" fmla="*/ 876509 w 5178638"/>
              <a:gd name="connsiteY475" fmla="*/ 4342063 h 4469549"/>
              <a:gd name="connsiteX476" fmla="*/ 873001 w 5178638"/>
              <a:gd name="connsiteY476" fmla="*/ 4343627 h 4469549"/>
              <a:gd name="connsiteX477" fmla="*/ 835454 w 5178638"/>
              <a:gd name="connsiteY477" fmla="*/ 4348092 h 4469549"/>
              <a:gd name="connsiteX478" fmla="*/ 820435 w 5178638"/>
              <a:gd name="connsiteY478" fmla="*/ 4351441 h 4469549"/>
              <a:gd name="connsiteX479" fmla="*/ 876756 w 5178638"/>
              <a:gd name="connsiteY479" fmla="*/ 4355906 h 4469549"/>
              <a:gd name="connsiteX480" fmla="*/ 918058 w 5178638"/>
              <a:gd name="connsiteY480" fmla="*/ 4360371 h 4469549"/>
              <a:gd name="connsiteX481" fmla="*/ 925567 w 5178638"/>
              <a:gd name="connsiteY481" fmla="*/ 4364836 h 4469549"/>
              <a:gd name="connsiteX482" fmla="*/ 910548 w 5178638"/>
              <a:gd name="connsiteY482" fmla="*/ 4365953 h 4469549"/>
              <a:gd name="connsiteX483" fmla="*/ 835454 w 5178638"/>
              <a:gd name="connsiteY483" fmla="*/ 4365953 h 4469549"/>
              <a:gd name="connsiteX484" fmla="*/ 758042 w 5178638"/>
              <a:gd name="connsiteY484" fmla="*/ 4371871 h 4469549"/>
              <a:gd name="connsiteX485" fmla="*/ 696436 w 5178638"/>
              <a:gd name="connsiteY485" fmla="*/ 4370039 h 4469549"/>
              <a:gd name="connsiteX486" fmla="*/ 681417 w 5178638"/>
              <a:gd name="connsiteY486" fmla="*/ 4366690 h 4469549"/>
              <a:gd name="connsiteX487" fmla="*/ 745248 w 5178638"/>
              <a:gd name="connsiteY487" fmla="*/ 4365574 h 4469549"/>
              <a:gd name="connsiteX488" fmla="*/ 745248 w 5178638"/>
              <a:gd name="connsiteY488" fmla="*/ 4364457 h 4469549"/>
              <a:gd name="connsiteX489" fmla="*/ 681417 w 5178638"/>
              <a:gd name="connsiteY489" fmla="*/ 4364457 h 4469549"/>
              <a:gd name="connsiteX490" fmla="*/ 621342 w 5178638"/>
              <a:gd name="connsiteY490" fmla="*/ 4364457 h 4469549"/>
              <a:gd name="connsiteX491" fmla="*/ 606323 w 5178638"/>
              <a:gd name="connsiteY491" fmla="*/ 4363341 h 4469549"/>
              <a:gd name="connsiteX492" fmla="*/ 599752 w 5178638"/>
              <a:gd name="connsiteY492" fmla="*/ 4359294 h 4469549"/>
              <a:gd name="connsiteX493" fmla="*/ 590570 w 5178638"/>
              <a:gd name="connsiteY493" fmla="*/ 4358139 h 4469549"/>
              <a:gd name="connsiteX494" fmla="*/ 722812 w 5178638"/>
              <a:gd name="connsiteY494" fmla="*/ 4358139 h 4469549"/>
              <a:gd name="connsiteX495" fmla="*/ 775378 w 5178638"/>
              <a:gd name="connsiteY495" fmla="*/ 4351441 h 4469549"/>
              <a:gd name="connsiteX496" fmla="*/ 760359 w 5178638"/>
              <a:gd name="connsiteY496" fmla="*/ 4348092 h 4469549"/>
              <a:gd name="connsiteX497" fmla="*/ 722812 w 5178638"/>
              <a:gd name="connsiteY497" fmla="*/ 4352557 h 4469549"/>
              <a:gd name="connsiteX498" fmla="*/ 711548 w 5178638"/>
              <a:gd name="connsiteY498" fmla="*/ 4353673 h 4469549"/>
              <a:gd name="connsiteX499" fmla="*/ 674001 w 5178638"/>
              <a:gd name="connsiteY499" fmla="*/ 4352557 h 4469549"/>
              <a:gd name="connsiteX500" fmla="*/ 610170 w 5178638"/>
              <a:gd name="connsiteY500" fmla="*/ 4349208 h 4469549"/>
              <a:gd name="connsiteX501" fmla="*/ 583888 w 5178638"/>
              <a:gd name="connsiteY501" fmla="*/ 4348092 h 4469549"/>
              <a:gd name="connsiteX502" fmla="*/ 538831 w 5178638"/>
              <a:gd name="connsiteY502" fmla="*/ 4351441 h 4469549"/>
              <a:gd name="connsiteX503" fmla="*/ 527757 w 5178638"/>
              <a:gd name="connsiteY503" fmla="*/ 4351441 h 4469549"/>
              <a:gd name="connsiteX504" fmla="*/ 527943 w 5178638"/>
              <a:gd name="connsiteY504" fmla="*/ 4350225 h 4469549"/>
              <a:gd name="connsiteX505" fmla="*/ 519965 w 5178638"/>
              <a:gd name="connsiteY505" fmla="*/ 4348829 h 4469549"/>
              <a:gd name="connsiteX506" fmla="*/ 501191 w 5178638"/>
              <a:gd name="connsiteY506" fmla="*/ 4345480 h 4469549"/>
              <a:gd name="connsiteX507" fmla="*/ 489927 w 5178638"/>
              <a:gd name="connsiteY507" fmla="*/ 4344364 h 4469549"/>
              <a:gd name="connsiteX508" fmla="*/ 437360 w 5178638"/>
              <a:gd name="connsiteY508" fmla="*/ 4343247 h 4469549"/>
              <a:gd name="connsiteX509" fmla="*/ 429851 w 5178638"/>
              <a:gd name="connsiteY509" fmla="*/ 4341015 h 4469549"/>
              <a:gd name="connsiteX510" fmla="*/ 437360 w 5178638"/>
              <a:gd name="connsiteY510" fmla="*/ 4338782 h 4469549"/>
              <a:gd name="connsiteX511" fmla="*/ 448267 w 5178638"/>
              <a:gd name="connsiteY511" fmla="*/ 4336929 h 4469549"/>
              <a:gd name="connsiteX512" fmla="*/ 486265 w 5178638"/>
              <a:gd name="connsiteY512" fmla="*/ 4336929 h 4469549"/>
              <a:gd name="connsiteX513" fmla="*/ 486673 w 5178638"/>
              <a:gd name="connsiteY513" fmla="*/ 4336929 h 4469549"/>
              <a:gd name="connsiteX514" fmla="*/ 482920 w 5178638"/>
              <a:gd name="connsiteY514" fmla="*/ 4335813 h 4469549"/>
              <a:gd name="connsiteX515" fmla="*/ 469593 w 5178638"/>
              <a:gd name="connsiteY515" fmla="*/ 4333306 h 4469549"/>
              <a:gd name="connsiteX516" fmla="*/ 413732 w 5178638"/>
              <a:gd name="connsiteY516" fmla="*/ 4328776 h 4469549"/>
              <a:gd name="connsiteX517" fmla="*/ 414757 w 5178638"/>
              <a:gd name="connsiteY517" fmla="*/ 4329385 h 4469549"/>
              <a:gd name="connsiteX518" fmla="*/ 414757 w 5178638"/>
              <a:gd name="connsiteY518" fmla="*/ 4331618 h 4469549"/>
              <a:gd name="connsiteX519" fmla="*/ 411703 w 5178638"/>
              <a:gd name="connsiteY519" fmla="*/ 4332494 h 4469549"/>
              <a:gd name="connsiteX520" fmla="*/ 390189 w 5178638"/>
              <a:gd name="connsiteY520" fmla="*/ 4315511 h 4469549"/>
              <a:gd name="connsiteX521" fmla="*/ 392698 w 5178638"/>
              <a:gd name="connsiteY521" fmla="*/ 4315850 h 4469549"/>
              <a:gd name="connsiteX522" fmla="*/ 399738 w 5178638"/>
              <a:gd name="connsiteY522" fmla="*/ 4320455 h 4469549"/>
              <a:gd name="connsiteX523" fmla="*/ 409305 w 5178638"/>
              <a:gd name="connsiteY523" fmla="*/ 4326143 h 4469549"/>
              <a:gd name="connsiteX524" fmla="*/ 408933 w 5178638"/>
              <a:gd name="connsiteY524" fmla="*/ 4326660 h 4469549"/>
              <a:gd name="connsiteX525" fmla="*/ 404296 w 5178638"/>
              <a:gd name="connsiteY525" fmla="*/ 4334619 h 4469549"/>
              <a:gd name="connsiteX526" fmla="*/ 388005 w 5178638"/>
              <a:gd name="connsiteY526" fmla="*/ 4339293 h 4469549"/>
              <a:gd name="connsiteX527" fmla="*/ 371652 w 5178638"/>
              <a:gd name="connsiteY527" fmla="*/ 4341222 h 4469549"/>
              <a:gd name="connsiteX528" fmla="*/ 374019 w 5178638"/>
              <a:gd name="connsiteY528" fmla="*/ 4336738 h 4469549"/>
              <a:gd name="connsiteX529" fmla="*/ 377799 w 5178638"/>
              <a:gd name="connsiteY529" fmla="*/ 4330249 h 4469549"/>
              <a:gd name="connsiteX530" fmla="*/ 1214998 w 5178638"/>
              <a:gd name="connsiteY530" fmla="*/ 4293014 h 4469549"/>
              <a:gd name="connsiteX531" fmla="*/ 1234557 w 5178638"/>
              <a:gd name="connsiteY531" fmla="*/ 4294177 h 4469549"/>
              <a:gd name="connsiteX532" fmla="*/ 1233478 w 5178638"/>
              <a:gd name="connsiteY532" fmla="*/ 4294391 h 4469549"/>
              <a:gd name="connsiteX533" fmla="*/ 1210480 w 5178638"/>
              <a:gd name="connsiteY533" fmla="*/ 4295647 h 4469549"/>
              <a:gd name="connsiteX534" fmla="*/ 1190618 w 5178638"/>
              <a:gd name="connsiteY534" fmla="*/ 4294680 h 4469549"/>
              <a:gd name="connsiteX535" fmla="*/ 1192470 w 5178638"/>
              <a:gd name="connsiteY535" fmla="*/ 4294130 h 4469549"/>
              <a:gd name="connsiteX536" fmla="*/ 1214998 w 5178638"/>
              <a:gd name="connsiteY536" fmla="*/ 4293014 h 4469549"/>
              <a:gd name="connsiteX537" fmla="*/ 356089 w 5178638"/>
              <a:gd name="connsiteY537" fmla="*/ 4290671 h 4469549"/>
              <a:gd name="connsiteX538" fmla="*/ 365599 w 5178638"/>
              <a:gd name="connsiteY538" fmla="*/ 4290703 h 4469549"/>
              <a:gd name="connsiteX539" fmla="*/ 360064 w 5178638"/>
              <a:gd name="connsiteY539" fmla="*/ 4298867 h 4469549"/>
              <a:gd name="connsiteX540" fmla="*/ 349793 w 5178638"/>
              <a:gd name="connsiteY540" fmla="*/ 4298453 h 4469549"/>
              <a:gd name="connsiteX541" fmla="*/ 331931 w 5178638"/>
              <a:gd name="connsiteY541" fmla="*/ 4290589 h 4469549"/>
              <a:gd name="connsiteX542" fmla="*/ 347451 w 5178638"/>
              <a:gd name="connsiteY542" fmla="*/ 4290642 h 4469549"/>
              <a:gd name="connsiteX543" fmla="*/ 343277 w 5178638"/>
              <a:gd name="connsiteY543" fmla="*/ 4298191 h 4469549"/>
              <a:gd name="connsiteX544" fmla="*/ 338256 w 5178638"/>
              <a:gd name="connsiteY544" fmla="*/ 4297989 h 4469549"/>
              <a:gd name="connsiteX545" fmla="*/ 342349 w 5178638"/>
              <a:gd name="connsiteY545" fmla="*/ 4299870 h 4469549"/>
              <a:gd name="connsiteX546" fmla="*/ 332830 w 5178638"/>
              <a:gd name="connsiteY546" fmla="*/ 4317086 h 4469549"/>
              <a:gd name="connsiteX547" fmla="*/ 345623 w 5178638"/>
              <a:gd name="connsiteY547" fmla="*/ 4303115 h 4469549"/>
              <a:gd name="connsiteX548" fmla="*/ 350457 w 5178638"/>
              <a:gd name="connsiteY548" fmla="*/ 4309152 h 4469549"/>
              <a:gd name="connsiteX549" fmla="*/ 353522 w 5178638"/>
              <a:gd name="connsiteY549" fmla="*/ 4310235 h 4469549"/>
              <a:gd name="connsiteX550" fmla="*/ 346382 w 5178638"/>
              <a:gd name="connsiteY550" fmla="*/ 4324981 h 4469549"/>
              <a:gd name="connsiteX551" fmla="*/ 343421 w 5178638"/>
              <a:gd name="connsiteY551" fmla="*/ 4336293 h 4469549"/>
              <a:gd name="connsiteX552" fmla="*/ 356118 w 5178638"/>
              <a:gd name="connsiteY552" fmla="*/ 4317617 h 4469549"/>
              <a:gd name="connsiteX553" fmla="*/ 362072 w 5178638"/>
              <a:gd name="connsiteY553" fmla="*/ 4316741 h 4469549"/>
              <a:gd name="connsiteX554" fmla="*/ 358577 w 5178638"/>
              <a:gd name="connsiteY554" fmla="*/ 4332087 h 4469549"/>
              <a:gd name="connsiteX555" fmla="*/ 352628 w 5178638"/>
              <a:gd name="connsiteY555" fmla="*/ 4342781 h 4469549"/>
              <a:gd name="connsiteX556" fmla="*/ 299044 w 5178638"/>
              <a:gd name="connsiteY556" fmla="*/ 4342781 h 4469549"/>
              <a:gd name="connsiteX557" fmla="*/ 316853 w 5178638"/>
              <a:gd name="connsiteY557" fmla="*/ 4316468 h 4469549"/>
              <a:gd name="connsiteX558" fmla="*/ 2152203 w 5178638"/>
              <a:gd name="connsiteY558" fmla="*/ 4287542 h 4469549"/>
              <a:gd name="connsiteX559" fmla="*/ 2168060 w 5178638"/>
              <a:gd name="connsiteY559" fmla="*/ 4288328 h 4469549"/>
              <a:gd name="connsiteX560" fmla="*/ 2156796 w 5178638"/>
              <a:gd name="connsiteY560" fmla="*/ 4290560 h 4469549"/>
              <a:gd name="connsiteX561" fmla="*/ 2107985 w 5178638"/>
              <a:gd name="connsiteY561" fmla="*/ 4290560 h 4469549"/>
              <a:gd name="connsiteX562" fmla="*/ 2104230 w 5178638"/>
              <a:gd name="connsiteY562" fmla="*/ 4290560 h 4469549"/>
              <a:gd name="connsiteX563" fmla="*/ 2056009 w 5178638"/>
              <a:gd name="connsiteY563" fmla="*/ 4289126 h 4469549"/>
              <a:gd name="connsiteX564" fmla="*/ 2063566 w 5178638"/>
              <a:gd name="connsiteY564" fmla="*/ 4288549 h 4469549"/>
              <a:gd name="connsiteX565" fmla="*/ 2138660 w 5178638"/>
              <a:gd name="connsiteY565" fmla="*/ 4288549 h 4469549"/>
              <a:gd name="connsiteX566" fmla="*/ 452380 w 5178638"/>
              <a:gd name="connsiteY566" fmla="*/ 4280735 h 4469549"/>
              <a:gd name="connsiteX567" fmla="*/ 478521 w 5178638"/>
              <a:gd name="connsiteY567" fmla="*/ 4280735 h 4469549"/>
              <a:gd name="connsiteX568" fmla="*/ 478521 w 5178638"/>
              <a:gd name="connsiteY568" fmla="*/ 4285574 h 4469549"/>
              <a:gd name="connsiteX569" fmla="*/ 487411 w 5178638"/>
              <a:gd name="connsiteY569" fmla="*/ 4284064 h 4469549"/>
              <a:gd name="connsiteX570" fmla="*/ 498675 w 5178638"/>
              <a:gd name="connsiteY570" fmla="*/ 4286296 h 4469549"/>
              <a:gd name="connsiteX571" fmla="*/ 513694 w 5178638"/>
              <a:gd name="connsiteY571" fmla="*/ 4294110 h 4469549"/>
              <a:gd name="connsiteX572" fmla="*/ 524958 w 5178638"/>
              <a:gd name="connsiteY572" fmla="*/ 4295227 h 4469549"/>
              <a:gd name="connsiteX573" fmla="*/ 566260 w 5178638"/>
              <a:gd name="connsiteY573" fmla="*/ 4291878 h 4469549"/>
              <a:gd name="connsiteX574" fmla="*/ 592543 w 5178638"/>
              <a:gd name="connsiteY574" fmla="*/ 4290762 h 4469549"/>
              <a:gd name="connsiteX575" fmla="*/ 607527 w 5178638"/>
              <a:gd name="connsiteY575" fmla="*/ 4296330 h 4469549"/>
              <a:gd name="connsiteX576" fmla="*/ 637616 w 5178638"/>
              <a:gd name="connsiteY576" fmla="*/ 4296330 h 4469549"/>
              <a:gd name="connsiteX577" fmla="*/ 645109 w 5178638"/>
              <a:gd name="connsiteY577" fmla="*/ 4290762 h 4469549"/>
              <a:gd name="connsiteX578" fmla="*/ 663883 w 5178638"/>
              <a:gd name="connsiteY578" fmla="*/ 4287413 h 4469549"/>
              <a:gd name="connsiteX579" fmla="*/ 686411 w 5178638"/>
              <a:gd name="connsiteY579" fmla="*/ 4285180 h 4469549"/>
              <a:gd name="connsiteX580" fmla="*/ 716449 w 5178638"/>
              <a:gd name="connsiteY580" fmla="*/ 4289645 h 4469549"/>
              <a:gd name="connsiteX581" fmla="*/ 725662 w 5178638"/>
              <a:gd name="connsiteY581" fmla="*/ 4292055 h 4469549"/>
              <a:gd name="connsiteX582" fmla="*/ 640115 w 5178638"/>
              <a:gd name="connsiteY582" fmla="*/ 4298595 h 4469549"/>
              <a:gd name="connsiteX583" fmla="*/ 591304 w 5178638"/>
              <a:gd name="connsiteY583" fmla="*/ 4301944 h 4469549"/>
              <a:gd name="connsiteX584" fmla="*/ 538738 w 5178638"/>
              <a:gd name="connsiteY584" fmla="*/ 4300828 h 4469549"/>
              <a:gd name="connsiteX585" fmla="*/ 482417 w 5178638"/>
              <a:gd name="connsiteY585" fmla="*/ 4297479 h 4469549"/>
              <a:gd name="connsiteX586" fmla="*/ 399364 w 5178638"/>
              <a:gd name="connsiteY586" fmla="*/ 4299537 h 4469549"/>
              <a:gd name="connsiteX587" fmla="*/ 401302 w 5178638"/>
              <a:gd name="connsiteY587" fmla="*/ 4296141 h 4469549"/>
              <a:gd name="connsiteX588" fmla="*/ 409402 w 5178638"/>
              <a:gd name="connsiteY588" fmla="*/ 4282238 h 4469549"/>
              <a:gd name="connsiteX589" fmla="*/ 426079 w 5178638"/>
              <a:gd name="connsiteY589" fmla="*/ 4281654 h 4469549"/>
              <a:gd name="connsiteX590" fmla="*/ 421059 w 5178638"/>
              <a:gd name="connsiteY590" fmla="*/ 4290270 h 4469549"/>
              <a:gd name="connsiteX591" fmla="*/ 425124 w 5178638"/>
              <a:gd name="connsiteY591" fmla="*/ 4292638 h 4469549"/>
              <a:gd name="connsiteX592" fmla="*/ 431636 w 5178638"/>
              <a:gd name="connsiteY592" fmla="*/ 4281460 h 4469549"/>
              <a:gd name="connsiteX593" fmla="*/ 1937335 w 5178638"/>
              <a:gd name="connsiteY593" fmla="*/ 4276200 h 4469549"/>
              <a:gd name="connsiteX594" fmla="*/ 1938405 w 5178638"/>
              <a:gd name="connsiteY594" fmla="*/ 4276231 h 4469549"/>
              <a:gd name="connsiteX595" fmla="*/ 1938083 w 5178638"/>
              <a:gd name="connsiteY595" fmla="*/ 4276327 h 4469549"/>
              <a:gd name="connsiteX596" fmla="*/ 1939022 w 5178638"/>
              <a:gd name="connsiteY596" fmla="*/ 4279397 h 4469549"/>
              <a:gd name="connsiteX597" fmla="*/ 1946532 w 5178638"/>
              <a:gd name="connsiteY597" fmla="*/ 4280514 h 4469549"/>
              <a:gd name="connsiteX598" fmla="*/ 1956290 w 5178638"/>
              <a:gd name="connsiteY598" fmla="*/ 4280514 h 4469549"/>
              <a:gd name="connsiteX599" fmla="*/ 1950924 w 5178638"/>
              <a:gd name="connsiteY599" fmla="*/ 4280735 h 4469549"/>
              <a:gd name="connsiteX600" fmla="*/ 1937335 w 5178638"/>
              <a:gd name="connsiteY600" fmla="*/ 4280735 h 4469549"/>
              <a:gd name="connsiteX601" fmla="*/ 1298017 w 5178638"/>
              <a:gd name="connsiteY601" fmla="*/ 4273182 h 4469549"/>
              <a:gd name="connsiteX602" fmla="*/ 1298522 w 5178638"/>
              <a:gd name="connsiteY602" fmla="*/ 4273182 h 4469549"/>
              <a:gd name="connsiteX603" fmla="*/ 1298071 w 5178638"/>
              <a:gd name="connsiteY603" fmla="*/ 4273200 h 4469549"/>
              <a:gd name="connsiteX604" fmla="*/ 1964065 w 5178638"/>
              <a:gd name="connsiteY604" fmla="*/ 4269571 h 4469549"/>
              <a:gd name="connsiteX605" fmla="*/ 1988471 w 5178638"/>
              <a:gd name="connsiteY605" fmla="*/ 4270688 h 4469549"/>
              <a:gd name="connsiteX606" fmla="*/ 2003490 w 5178638"/>
              <a:gd name="connsiteY606" fmla="*/ 4274037 h 4469549"/>
              <a:gd name="connsiteX607" fmla="*/ 1996794 w 5178638"/>
              <a:gd name="connsiteY607" fmla="*/ 4275688 h 4469549"/>
              <a:gd name="connsiteX608" fmla="*/ 1965305 w 5178638"/>
              <a:gd name="connsiteY608" fmla="*/ 4273816 h 4469549"/>
              <a:gd name="connsiteX609" fmla="*/ 1952588 w 5178638"/>
              <a:gd name="connsiteY609" fmla="*/ 4274446 h 4469549"/>
              <a:gd name="connsiteX610" fmla="*/ 1601735 w 5178638"/>
              <a:gd name="connsiteY610" fmla="*/ 4267339 h 4469549"/>
              <a:gd name="connsiteX611" fmla="*/ 1673074 w 5178638"/>
              <a:gd name="connsiteY611" fmla="*/ 4272921 h 4469549"/>
              <a:gd name="connsiteX612" fmla="*/ 1703112 w 5178638"/>
              <a:gd name="connsiteY612" fmla="*/ 4274037 h 4469549"/>
              <a:gd name="connsiteX613" fmla="*/ 1744415 w 5178638"/>
              <a:gd name="connsiteY613" fmla="*/ 4274037 h 4469549"/>
              <a:gd name="connsiteX614" fmla="*/ 1766943 w 5178638"/>
              <a:gd name="connsiteY614" fmla="*/ 4274037 h 4469549"/>
              <a:gd name="connsiteX615" fmla="*/ 1812000 w 5178638"/>
              <a:gd name="connsiteY615" fmla="*/ 4270688 h 4469549"/>
              <a:gd name="connsiteX616" fmla="*/ 1838282 w 5178638"/>
              <a:gd name="connsiteY616" fmla="*/ 4271804 h 4469549"/>
              <a:gd name="connsiteX617" fmla="*/ 1879969 w 5178638"/>
              <a:gd name="connsiteY617" fmla="*/ 4273991 h 4469549"/>
              <a:gd name="connsiteX618" fmla="*/ 1791751 w 5178638"/>
              <a:gd name="connsiteY618" fmla="*/ 4280735 h 4469549"/>
              <a:gd name="connsiteX619" fmla="*/ 1744415 w 5178638"/>
              <a:gd name="connsiteY619" fmla="*/ 4280735 h 4469549"/>
              <a:gd name="connsiteX620" fmla="*/ 1680584 w 5178638"/>
              <a:gd name="connsiteY620" fmla="*/ 4282967 h 4469549"/>
              <a:gd name="connsiteX621" fmla="*/ 1669320 w 5178638"/>
              <a:gd name="connsiteY621" fmla="*/ 4285200 h 4469549"/>
              <a:gd name="connsiteX622" fmla="*/ 1668497 w 5178638"/>
              <a:gd name="connsiteY622" fmla="*/ 4285689 h 4469549"/>
              <a:gd name="connsiteX623" fmla="*/ 1657762 w 5178638"/>
              <a:gd name="connsiteY623" fmla="*/ 4285461 h 4469549"/>
              <a:gd name="connsiteX624" fmla="*/ 1601441 w 5178638"/>
              <a:gd name="connsiteY624" fmla="*/ 4282112 h 4469549"/>
              <a:gd name="connsiteX625" fmla="*/ 1511327 w 5178638"/>
              <a:gd name="connsiteY625" fmla="*/ 4284345 h 4469549"/>
              <a:gd name="connsiteX626" fmla="*/ 1500063 w 5178638"/>
              <a:gd name="connsiteY626" fmla="*/ 4284345 h 4469549"/>
              <a:gd name="connsiteX627" fmla="*/ 1409950 w 5178638"/>
              <a:gd name="connsiteY627" fmla="*/ 4283228 h 4469549"/>
              <a:gd name="connsiteX628" fmla="*/ 1312327 w 5178638"/>
              <a:gd name="connsiteY628" fmla="*/ 4283228 h 4469549"/>
              <a:gd name="connsiteX629" fmla="*/ 1257806 w 5178638"/>
              <a:gd name="connsiteY629" fmla="*/ 4284000 h 4469549"/>
              <a:gd name="connsiteX630" fmla="*/ 1230017 w 5178638"/>
              <a:gd name="connsiteY630" fmla="*/ 4282967 h 4469549"/>
              <a:gd name="connsiteX631" fmla="*/ 1199979 w 5178638"/>
              <a:gd name="connsiteY631" fmla="*/ 4282967 h 4469549"/>
              <a:gd name="connsiteX632" fmla="*/ 1181205 w 5178638"/>
              <a:gd name="connsiteY632" fmla="*/ 4279618 h 4469549"/>
              <a:gd name="connsiteX633" fmla="*/ 1184960 w 5178638"/>
              <a:gd name="connsiteY633" fmla="*/ 4277386 h 4469549"/>
              <a:gd name="connsiteX634" fmla="*/ 1260055 w 5178638"/>
              <a:gd name="connsiteY634" fmla="*/ 4282967 h 4469549"/>
              <a:gd name="connsiteX635" fmla="*/ 1312621 w 5178638"/>
              <a:gd name="connsiteY635" fmla="*/ 4280735 h 4469549"/>
              <a:gd name="connsiteX636" fmla="*/ 1323885 w 5178638"/>
              <a:gd name="connsiteY636" fmla="*/ 4276269 h 4469549"/>
              <a:gd name="connsiteX637" fmla="*/ 1338904 w 5178638"/>
              <a:gd name="connsiteY637" fmla="*/ 4276269 h 4469549"/>
              <a:gd name="connsiteX638" fmla="*/ 1338904 w 5178638"/>
              <a:gd name="connsiteY638" fmla="*/ 4273182 h 4469549"/>
              <a:gd name="connsiteX639" fmla="*/ 1342365 w 5178638"/>
              <a:gd name="connsiteY639" fmla="*/ 4273182 h 4469549"/>
              <a:gd name="connsiteX640" fmla="*/ 1460595 w 5178638"/>
              <a:gd name="connsiteY640" fmla="*/ 4274779 h 4469549"/>
              <a:gd name="connsiteX641" fmla="*/ 1466565 w 5178638"/>
              <a:gd name="connsiteY641" fmla="*/ 4275153 h 4469549"/>
              <a:gd name="connsiteX642" fmla="*/ 1488252 w 5178638"/>
              <a:gd name="connsiteY642" fmla="*/ 4275153 h 4469549"/>
              <a:gd name="connsiteX643" fmla="*/ 1507573 w 5178638"/>
              <a:gd name="connsiteY643" fmla="*/ 4275414 h 4469549"/>
              <a:gd name="connsiteX644" fmla="*/ 1508451 w 5178638"/>
              <a:gd name="connsiteY644" fmla="*/ 4275153 h 4469549"/>
              <a:gd name="connsiteX645" fmla="*/ 1526640 w 5178638"/>
              <a:gd name="connsiteY645" fmla="*/ 4275153 h 4469549"/>
              <a:gd name="connsiteX646" fmla="*/ 1582961 w 5178638"/>
              <a:gd name="connsiteY646" fmla="*/ 4269572 h 4469549"/>
              <a:gd name="connsiteX647" fmla="*/ 1601735 w 5178638"/>
              <a:gd name="connsiteY647" fmla="*/ 4267339 h 4469549"/>
              <a:gd name="connsiteX648" fmla="*/ 2093587 w 5178638"/>
              <a:gd name="connsiteY648" fmla="*/ 4267118 h 4469549"/>
              <a:gd name="connsiteX649" fmla="*/ 2104230 w 5178638"/>
              <a:gd name="connsiteY649" fmla="*/ 4267118 h 4469549"/>
              <a:gd name="connsiteX650" fmla="*/ 2145532 w 5178638"/>
              <a:gd name="connsiteY650" fmla="*/ 4269351 h 4469549"/>
              <a:gd name="connsiteX651" fmla="*/ 2153041 w 5178638"/>
              <a:gd name="connsiteY651" fmla="*/ 4269351 h 4469549"/>
              <a:gd name="connsiteX652" fmla="*/ 2209362 w 5178638"/>
              <a:gd name="connsiteY652" fmla="*/ 4269351 h 4469549"/>
              <a:gd name="connsiteX653" fmla="*/ 2265683 w 5178638"/>
              <a:gd name="connsiteY653" fmla="*/ 4269351 h 4469549"/>
              <a:gd name="connsiteX654" fmla="*/ 2392886 w 5178638"/>
              <a:gd name="connsiteY654" fmla="*/ 4271069 h 4469549"/>
              <a:gd name="connsiteX655" fmla="*/ 2402917 w 5178638"/>
              <a:gd name="connsiteY655" fmla="*/ 4272837 h 4469549"/>
              <a:gd name="connsiteX656" fmla="*/ 2412773 w 5178638"/>
              <a:gd name="connsiteY656" fmla="*/ 4275069 h 4469549"/>
              <a:gd name="connsiteX657" fmla="*/ 2416527 w 5178638"/>
              <a:gd name="connsiteY657" fmla="*/ 4280651 h 4469549"/>
              <a:gd name="connsiteX658" fmla="*/ 2409018 w 5178638"/>
              <a:gd name="connsiteY658" fmla="*/ 4284000 h 4469549"/>
              <a:gd name="connsiteX659" fmla="*/ 2390244 w 5178638"/>
              <a:gd name="connsiteY659" fmla="*/ 4284000 h 4469549"/>
              <a:gd name="connsiteX660" fmla="*/ 2345188 w 5178638"/>
              <a:gd name="connsiteY660" fmla="*/ 4279535 h 4469549"/>
              <a:gd name="connsiteX661" fmla="*/ 2334392 w 5178638"/>
              <a:gd name="connsiteY661" fmla="*/ 4278558 h 4469549"/>
              <a:gd name="connsiteX662" fmla="*/ 2330218 w 5178638"/>
              <a:gd name="connsiteY662" fmla="*/ 4280237 h 4469549"/>
              <a:gd name="connsiteX663" fmla="*/ 2318917 w 5178638"/>
              <a:gd name="connsiteY663" fmla="*/ 4279397 h 4469549"/>
              <a:gd name="connsiteX664" fmla="*/ 2235645 w 5178638"/>
              <a:gd name="connsiteY664" fmla="*/ 4279397 h 4469549"/>
              <a:gd name="connsiteX665" fmla="*/ 2156796 w 5178638"/>
              <a:gd name="connsiteY665" fmla="*/ 4280514 h 4469549"/>
              <a:gd name="connsiteX666" fmla="*/ 2145918 w 5178638"/>
              <a:gd name="connsiteY666" fmla="*/ 4282939 h 4469549"/>
              <a:gd name="connsiteX667" fmla="*/ 2104868 w 5178638"/>
              <a:gd name="connsiteY667" fmla="*/ 4278502 h 4469549"/>
              <a:gd name="connsiteX668" fmla="*/ 2048547 w 5178638"/>
              <a:gd name="connsiteY668" fmla="*/ 4274037 h 4469549"/>
              <a:gd name="connsiteX669" fmla="*/ 2063566 w 5178638"/>
              <a:gd name="connsiteY669" fmla="*/ 4270688 h 4469549"/>
              <a:gd name="connsiteX670" fmla="*/ 2434998 w 5178638"/>
              <a:gd name="connsiteY670" fmla="*/ 4263625 h 4469549"/>
              <a:gd name="connsiteX671" fmla="*/ 2432954 w 5178638"/>
              <a:gd name="connsiteY671" fmla="*/ 4264046 h 4469549"/>
              <a:gd name="connsiteX672" fmla="*/ 2435301 w 5178638"/>
              <a:gd name="connsiteY672" fmla="*/ 4266139 h 4469549"/>
              <a:gd name="connsiteX673" fmla="*/ 2435301 w 5178638"/>
              <a:gd name="connsiteY673" fmla="*/ 4268372 h 4469549"/>
              <a:gd name="connsiteX674" fmla="*/ 2431546 w 5178638"/>
              <a:gd name="connsiteY674" fmla="*/ 4268372 h 4469549"/>
              <a:gd name="connsiteX675" fmla="*/ 2416398 w 5178638"/>
              <a:gd name="connsiteY675" fmla="*/ 4267921 h 4469549"/>
              <a:gd name="connsiteX676" fmla="*/ 2419627 w 5178638"/>
              <a:gd name="connsiteY676" fmla="*/ 4266002 h 4469549"/>
              <a:gd name="connsiteX677" fmla="*/ 2430891 w 5178638"/>
              <a:gd name="connsiteY677" fmla="*/ 4263769 h 4469549"/>
              <a:gd name="connsiteX678" fmla="*/ 2463656 w 5178638"/>
              <a:gd name="connsiteY678" fmla="*/ 4262623 h 4469549"/>
              <a:gd name="connsiteX679" fmla="*/ 2465339 w 5178638"/>
              <a:gd name="connsiteY679" fmla="*/ 4262790 h 4469549"/>
              <a:gd name="connsiteX680" fmla="*/ 2458888 w 5178638"/>
              <a:gd name="connsiteY680" fmla="*/ 4262790 h 4469549"/>
              <a:gd name="connsiteX681" fmla="*/ 375112 w 5178638"/>
              <a:gd name="connsiteY681" fmla="*/ 4259231 h 4469549"/>
              <a:gd name="connsiteX682" fmla="*/ 381039 w 5178638"/>
              <a:gd name="connsiteY682" fmla="*/ 4259525 h 4469549"/>
              <a:gd name="connsiteX683" fmla="*/ 385666 w 5178638"/>
              <a:gd name="connsiteY683" fmla="*/ 4259525 h 4469549"/>
              <a:gd name="connsiteX684" fmla="*/ 377463 w 5178638"/>
              <a:gd name="connsiteY684" fmla="*/ 4272344 h 4469549"/>
              <a:gd name="connsiteX685" fmla="*/ 368788 w 5178638"/>
              <a:gd name="connsiteY685" fmla="*/ 4270943 h 4469549"/>
              <a:gd name="connsiteX686" fmla="*/ 374337 w 5178638"/>
              <a:gd name="connsiteY686" fmla="*/ 4261420 h 4469549"/>
              <a:gd name="connsiteX687" fmla="*/ 1102063 w 5178638"/>
              <a:gd name="connsiteY687" fmla="*/ 4245274 h 4469549"/>
              <a:gd name="connsiteX688" fmla="*/ 1132100 w 5178638"/>
              <a:gd name="connsiteY688" fmla="*/ 4249739 h 4469549"/>
              <a:gd name="connsiteX689" fmla="*/ 1132100 w 5178638"/>
              <a:gd name="connsiteY689" fmla="*/ 4253088 h 4469549"/>
              <a:gd name="connsiteX690" fmla="*/ 1120836 w 5178638"/>
              <a:gd name="connsiteY690" fmla="*/ 4256437 h 4469549"/>
              <a:gd name="connsiteX691" fmla="*/ 1132100 w 5178638"/>
              <a:gd name="connsiteY691" fmla="*/ 4257554 h 4469549"/>
              <a:gd name="connsiteX692" fmla="*/ 1147119 w 5178638"/>
              <a:gd name="connsiteY692" fmla="*/ 4257554 h 4469549"/>
              <a:gd name="connsiteX693" fmla="*/ 1165893 w 5178638"/>
              <a:gd name="connsiteY693" fmla="*/ 4257554 h 4469549"/>
              <a:gd name="connsiteX694" fmla="*/ 1165893 w 5178638"/>
              <a:gd name="connsiteY694" fmla="*/ 4260902 h 4469549"/>
              <a:gd name="connsiteX695" fmla="*/ 1150874 w 5178638"/>
              <a:gd name="connsiteY695" fmla="*/ 4260902 h 4469549"/>
              <a:gd name="connsiteX696" fmla="*/ 1139610 w 5178638"/>
              <a:gd name="connsiteY696" fmla="*/ 4261879 h 4469549"/>
              <a:gd name="connsiteX697" fmla="*/ 1139610 w 5178638"/>
              <a:gd name="connsiteY697" fmla="*/ 4264293 h 4469549"/>
              <a:gd name="connsiteX698" fmla="*/ 1098602 w 5178638"/>
              <a:gd name="connsiteY698" fmla="*/ 4265106 h 4469549"/>
              <a:gd name="connsiteX699" fmla="*/ 1075105 w 5178638"/>
              <a:gd name="connsiteY699" fmla="*/ 4265633 h 4469549"/>
              <a:gd name="connsiteX700" fmla="*/ 1052312 w 5178638"/>
              <a:gd name="connsiteY700" fmla="*/ 4261879 h 4469549"/>
              <a:gd name="connsiteX701" fmla="*/ 1019741 w 5178638"/>
              <a:gd name="connsiteY701" fmla="*/ 4261992 h 4469549"/>
              <a:gd name="connsiteX702" fmla="*/ 1014017 w 5178638"/>
              <a:gd name="connsiteY702" fmla="*/ 4260960 h 4469549"/>
              <a:gd name="connsiteX703" fmla="*/ 1014017 w 5178638"/>
              <a:gd name="connsiteY703" fmla="*/ 4247828 h 4469549"/>
              <a:gd name="connsiteX704" fmla="*/ 1026968 w 5178638"/>
              <a:gd name="connsiteY704" fmla="*/ 4247507 h 4469549"/>
              <a:gd name="connsiteX705" fmla="*/ 1102063 w 5178638"/>
              <a:gd name="connsiteY705" fmla="*/ 4245274 h 4469549"/>
              <a:gd name="connsiteX706" fmla="*/ 1394931 w 5178638"/>
              <a:gd name="connsiteY706" fmla="*/ 4241925 h 4469549"/>
              <a:gd name="connsiteX707" fmla="*/ 1455007 w 5178638"/>
              <a:gd name="connsiteY707" fmla="*/ 4241925 h 4469549"/>
              <a:gd name="connsiteX708" fmla="*/ 1500063 w 5178638"/>
              <a:gd name="connsiteY708" fmla="*/ 4244158 h 4469549"/>
              <a:gd name="connsiteX709" fmla="*/ 1541365 w 5178638"/>
              <a:gd name="connsiteY709" fmla="*/ 4244158 h 4469549"/>
              <a:gd name="connsiteX710" fmla="*/ 1548875 w 5178638"/>
              <a:gd name="connsiteY710" fmla="*/ 4244158 h 4469549"/>
              <a:gd name="connsiteX711" fmla="*/ 1601441 w 5178638"/>
              <a:gd name="connsiteY711" fmla="*/ 4246391 h 4469549"/>
              <a:gd name="connsiteX712" fmla="*/ 1646498 w 5178638"/>
              <a:gd name="connsiteY712" fmla="*/ 4241925 h 4469549"/>
              <a:gd name="connsiteX713" fmla="*/ 1654007 w 5178638"/>
              <a:gd name="connsiteY713" fmla="*/ 4243042 h 4469549"/>
              <a:gd name="connsiteX714" fmla="*/ 1665271 w 5178638"/>
              <a:gd name="connsiteY714" fmla="*/ 4244158 h 4469549"/>
              <a:gd name="connsiteX715" fmla="*/ 1777913 w 5178638"/>
              <a:gd name="connsiteY715" fmla="*/ 4245274 h 4469549"/>
              <a:gd name="connsiteX716" fmla="*/ 1811705 w 5178638"/>
              <a:gd name="connsiteY716" fmla="*/ 4247507 h 4469549"/>
              <a:gd name="connsiteX717" fmla="*/ 1849253 w 5178638"/>
              <a:gd name="connsiteY717" fmla="*/ 4247507 h 4469549"/>
              <a:gd name="connsiteX718" fmla="*/ 1909328 w 5178638"/>
              <a:gd name="connsiteY718" fmla="*/ 4246391 h 4469549"/>
              <a:gd name="connsiteX719" fmla="*/ 1924347 w 5178638"/>
              <a:gd name="connsiteY719" fmla="*/ 4246391 h 4469549"/>
              <a:gd name="connsiteX720" fmla="*/ 1935611 w 5178638"/>
              <a:gd name="connsiteY720" fmla="*/ 4247507 h 4469549"/>
              <a:gd name="connsiteX721" fmla="*/ 1928102 w 5178638"/>
              <a:gd name="connsiteY721" fmla="*/ 4250856 h 4469549"/>
              <a:gd name="connsiteX722" fmla="*/ 1890555 w 5178638"/>
              <a:gd name="connsiteY722" fmla="*/ 4255321 h 4469549"/>
              <a:gd name="connsiteX723" fmla="*/ 1875536 w 5178638"/>
              <a:gd name="connsiteY723" fmla="*/ 4258670 h 4469549"/>
              <a:gd name="connsiteX724" fmla="*/ 1898774 w 5178638"/>
              <a:gd name="connsiteY724" fmla="*/ 4260512 h 4469549"/>
              <a:gd name="connsiteX725" fmla="*/ 1894603 w 5178638"/>
              <a:gd name="connsiteY725" fmla="*/ 4260502 h 4469549"/>
              <a:gd name="connsiteX726" fmla="*/ 1838282 w 5178638"/>
              <a:gd name="connsiteY726" fmla="*/ 4259525 h 4469549"/>
              <a:gd name="connsiteX727" fmla="*/ 1830242 w 5178638"/>
              <a:gd name="connsiteY727" fmla="*/ 4258728 h 4469549"/>
              <a:gd name="connsiteX728" fmla="*/ 1830479 w 5178638"/>
              <a:gd name="connsiteY728" fmla="*/ 4258670 h 4469549"/>
              <a:gd name="connsiteX729" fmla="*/ 1815460 w 5178638"/>
              <a:gd name="connsiteY729" fmla="*/ 4255321 h 4469549"/>
              <a:gd name="connsiteX730" fmla="*/ 1777913 w 5178638"/>
              <a:gd name="connsiteY730" fmla="*/ 4259786 h 4469549"/>
              <a:gd name="connsiteX731" fmla="*/ 1766649 w 5178638"/>
              <a:gd name="connsiteY731" fmla="*/ 4260902 h 4469549"/>
              <a:gd name="connsiteX732" fmla="*/ 1729101 w 5178638"/>
              <a:gd name="connsiteY732" fmla="*/ 4259786 h 4469549"/>
              <a:gd name="connsiteX733" fmla="*/ 1665271 w 5178638"/>
              <a:gd name="connsiteY733" fmla="*/ 4256437 h 4469549"/>
              <a:gd name="connsiteX734" fmla="*/ 1638988 w 5178638"/>
              <a:gd name="connsiteY734" fmla="*/ 4255321 h 4469549"/>
              <a:gd name="connsiteX735" fmla="*/ 1616447 w 5178638"/>
              <a:gd name="connsiteY735" fmla="*/ 4257292 h 4469549"/>
              <a:gd name="connsiteX736" fmla="*/ 1567942 w 5178638"/>
              <a:gd name="connsiteY736" fmla="*/ 4257292 h 4469549"/>
              <a:gd name="connsiteX737" fmla="*/ 1544768 w 5178638"/>
              <a:gd name="connsiteY737" fmla="*/ 4258670 h 4469549"/>
              <a:gd name="connsiteX738" fmla="*/ 1530101 w 5178638"/>
              <a:gd name="connsiteY738" fmla="*/ 4258670 h 4469549"/>
              <a:gd name="connsiteX739" fmla="*/ 1500063 w 5178638"/>
              <a:gd name="connsiteY739" fmla="*/ 4257554 h 4469549"/>
              <a:gd name="connsiteX740" fmla="*/ 1428724 w 5178638"/>
              <a:gd name="connsiteY740" fmla="*/ 4251972 h 4469549"/>
              <a:gd name="connsiteX741" fmla="*/ 1409950 w 5178638"/>
              <a:gd name="connsiteY741" fmla="*/ 4254205 h 4469549"/>
              <a:gd name="connsiteX742" fmla="*/ 1353629 w 5178638"/>
              <a:gd name="connsiteY742" fmla="*/ 4259786 h 4469549"/>
              <a:gd name="connsiteX743" fmla="*/ 1293554 w 5178638"/>
              <a:gd name="connsiteY743" fmla="*/ 4259786 h 4469549"/>
              <a:gd name="connsiteX744" fmla="*/ 1222214 w 5178638"/>
              <a:gd name="connsiteY744" fmla="*/ 4255321 h 4469549"/>
              <a:gd name="connsiteX745" fmla="*/ 1203440 w 5178638"/>
              <a:gd name="connsiteY745" fmla="*/ 4255321 h 4469549"/>
              <a:gd name="connsiteX746" fmla="*/ 1184667 w 5178638"/>
              <a:gd name="connsiteY746" fmla="*/ 4251972 h 4469549"/>
              <a:gd name="connsiteX747" fmla="*/ 1252252 w 5178638"/>
              <a:gd name="connsiteY747" fmla="*/ 4249739 h 4469549"/>
              <a:gd name="connsiteX748" fmla="*/ 1338610 w 5178638"/>
              <a:gd name="connsiteY748" fmla="*/ 4245274 h 4469549"/>
              <a:gd name="connsiteX749" fmla="*/ 1394931 w 5178638"/>
              <a:gd name="connsiteY749" fmla="*/ 4241925 h 4469549"/>
              <a:gd name="connsiteX750" fmla="*/ 2025381 w 5178638"/>
              <a:gd name="connsiteY750" fmla="*/ 4241443 h 4469549"/>
              <a:gd name="connsiteX751" fmla="*/ 2055418 w 5178638"/>
              <a:gd name="connsiteY751" fmla="*/ 4245908 h 4469549"/>
              <a:gd name="connsiteX752" fmla="*/ 2055418 w 5178638"/>
              <a:gd name="connsiteY752" fmla="*/ 4249257 h 4469549"/>
              <a:gd name="connsiteX753" fmla="*/ 2044154 w 5178638"/>
              <a:gd name="connsiteY753" fmla="*/ 4252606 h 4469549"/>
              <a:gd name="connsiteX754" fmla="*/ 2055418 w 5178638"/>
              <a:gd name="connsiteY754" fmla="*/ 4253723 h 4469549"/>
              <a:gd name="connsiteX755" fmla="*/ 2070437 w 5178638"/>
              <a:gd name="connsiteY755" fmla="*/ 4253723 h 4469549"/>
              <a:gd name="connsiteX756" fmla="*/ 2089211 w 5178638"/>
              <a:gd name="connsiteY756" fmla="*/ 4253723 h 4469549"/>
              <a:gd name="connsiteX757" fmla="*/ 2089211 w 5178638"/>
              <a:gd name="connsiteY757" fmla="*/ 4257071 h 4469549"/>
              <a:gd name="connsiteX758" fmla="*/ 2074192 w 5178638"/>
              <a:gd name="connsiteY758" fmla="*/ 4257071 h 4469549"/>
              <a:gd name="connsiteX759" fmla="*/ 2062928 w 5178638"/>
              <a:gd name="connsiteY759" fmla="*/ 4261537 h 4469549"/>
              <a:gd name="connsiteX760" fmla="*/ 2054543 w 5178638"/>
              <a:gd name="connsiteY760" fmla="*/ 4261893 h 4469549"/>
              <a:gd name="connsiteX761" fmla="*/ 2053709 w 5178638"/>
              <a:gd name="connsiteY761" fmla="*/ 4261897 h 4469549"/>
              <a:gd name="connsiteX762" fmla="*/ 2022264 w 5178638"/>
              <a:gd name="connsiteY762" fmla="*/ 4262874 h 4469549"/>
              <a:gd name="connsiteX763" fmla="*/ 2004928 w 5178638"/>
              <a:gd name="connsiteY763" fmla="*/ 4262874 h 4469549"/>
              <a:gd name="connsiteX764" fmla="*/ 1975630 w 5178638"/>
              <a:gd name="connsiteY764" fmla="*/ 4258048 h 4469549"/>
              <a:gd name="connsiteX765" fmla="*/ 1937335 w 5178638"/>
              <a:gd name="connsiteY765" fmla="*/ 4258181 h 4469549"/>
              <a:gd name="connsiteX766" fmla="*/ 1937335 w 5178638"/>
              <a:gd name="connsiteY766" fmla="*/ 4243997 h 4469549"/>
              <a:gd name="connsiteX767" fmla="*/ 1950286 w 5178638"/>
              <a:gd name="connsiteY767" fmla="*/ 4243676 h 4469549"/>
              <a:gd name="connsiteX768" fmla="*/ 2025381 w 5178638"/>
              <a:gd name="connsiteY768" fmla="*/ 4241443 h 4469549"/>
              <a:gd name="connsiteX769" fmla="*/ 2318249 w 5178638"/>
              <a:gd name="connsiteY769" fmla="*/ 4238094 h 4469549"/>
              <a:gd name="connsiteX770" fmla="*/ 2378325 w 5178638"/>
              <a:gd name="connsiteY770" fmla="*/ 4238094 h 4469549"/>
              <a:gd name="connsiteX771" fmla="*/ 2423381 w 5178638"/>
              <a:gd name="connsiteY771" fmla="*/ 4240327 h 4469549"/>
              <a:gd name="connsiteX772" fmla="*/ 2464683 w 5178638"/>
              <a:gd name="connsiteY772" fmla="*/ 4240327 h 4469549"/>
              <a:gd name="connsiteX773" fmla="*/ 2472193 w 5178638"/>
              <a:gd name="connsiteY773" fmla="*/ 4240327 h 4469549"/>
              <a:gd name="connsiteX774" fmla="*/ 2476849 w 5178638"/>
              <a:gd name="connsiteY774" fmla="*/ 4241084 h 4469549"/>
              <a:gd name="connsiteX775" fmla="*/ 2472848 w 5178638"/>
              <a:gd name="connsiteY775" fmla="*/ 4241580 h 4469549"/>
              <a:gd name="connsiteX776" fmla="*/ 2401508 w 5178638"/>
              <a:gd name="connsiteY776" fmla="*/ 4246046 h 4469549"/>
              <a:gd name="connsiteX777" fmla="*/ 2401508 w 5178638"/>
              <a:gd name="connsiteY777" fmla="*/ 4247162 h 4469549"/>
              <a:gd name="connsiteX778" fmla="*/ 2401508 w 5178638"/>
              <a:gd name="connsiteY778" fmla="*/ 4249395 h 4469549"/>
              <a:gd name="connsiteX779" fmla="*/ 2416527 w 5178638"/>
              <a:gd name="connsiteY779" fmla="*/ 4249395 h 4469549"/>
              <a:gd name="connsiteX780" fmla="*/ 2429199 w 5178638"/>
              <a:gd name="connsiteY780" fmla="*/ 4251487 h 4469549"/>
              <a:gd name="connsiteX781" fmla="*/ 2428458 w 5178638"/>
              <a:gd name="connsiteY781" fmla="*/ 4253911 h 4469549"/>
              <a:gd name="connsiteX782" fmla="*/ 2423381 w 5178638"/>
              <a:gd name="connsiteY782" fmla="*/ 4253723 h 4469549"/>
              <a:gd name="connsiteX783" fmla="*/ 2352042 w 5178638"/>
              <a:gd name="connsiteY783" fmla="*/ 4248141 h 4469549"/>
              <a:gd name="connsiteX784" fmla="*/ 2333268 w 5178638"/>
              <a:gd name="connsiteY784" fmla="*/ 4250374 h 4469549"/>
              <a:gd name="connsiteX785" fmla="*/ 2276947 w 5178638"/>
              <a:gd name="connsiteY785" fmla="*/ 4255955 h 4469549"/>
              <a:gd name="connsiteX786" fmla="*/ 2216872 w 5178638"/>
              <a:gd name="connsiteY786" fmla="*/ 4255955 h 4469549"/>
              <a:gd name="connsiteX787" fmla="*/ 2145532 w 5178638"/>
              <a:gd name="connsiteY787" fmla="*/ 4251490 h 4469549"/>
              <a:gd name="connsiteX788" fmla="*/ 2126758 w 5178638"/>
              <a:gd name="connsiteY788" fmla="*/ 4251490 h 4469549"/>
              <a:gd name="connsiteX789" fmla="*/ 2107985 w 5178638"/>
              <a:gd name="connsiteY789" fmla="*/ 4248141 h 4469549"/>
              <a:gd name="connsiteX790" fmla="*/ 2175570 w 5178638"/>
              <a:gd name="connsiteY790" fmla="*/ 4245908 h 4469549"/>
              <a:gd name="connsiteX791" fmla="*/ 2261928 w 5178638"/>
              <a:gd name="connsiteY791" fmla="*/ 4241443 h 4469549"/>
              <a:gd name="connsiteX792" fmla="*/ 2318249 w 5178638"/>
              <a:gd name="connsiteY792" fmla="*/ 4238094 h 4469549"/>
              <a:gd name="connsiteX793" fmla="*/ 3696532 w 5178638"/>
              <a:gd name="connsiteY793" fmla="*/ 4218992 h 4469549"/>
              <a:gd name="connsiteX794" fmla="*/ 3692778 w 5178638"/>
              <a:gd name="connsiteY794" fmla="*/ 4220108 h 4469549"/>
              <a:gd name="connsiteX795" fmla="*/ 3707796 w 5178638"/>
              <a:gd name="connsiteY795" fmla="*/ 4221224 h 4469549"/>
              <a:gd name="connsiteX796" fmla="*/ 3711551 w 5178638"/>
              <a:gd name="connsiteY796" fmla="*/ 4222341 h 4469549"/>
              <a:gd name="connsiteX797" fmla="*/ 3707796 w 5178638"/>
              <a:gd name="connsiteY797" fmla="*/ 4224573 h 4469549"/>
              <a:gd name="connsiteX798" fmla="*/ 3696532 w 5178638"/>
              <a:gd name="connsiteY798" fmla="*/ 4226806 h 4469549"/>
              <a:gd name="connsiteX799" fmla="*/ 3632702 w 5178638"/>
              <a:gd name="connsiteY799" fmla="*/ 4229038 h 4469549"/>
              <a:gd name="connsiteX800" fmla="*/ 3426192 w 5178638"/>
              <a:gd name="connsiteY800" fmla="*/ 4229038 h 4469549"/>
              <a:gd name="connsiteX801" fmla="*/ 3373626 w 5178638"/>
              <a:gd name="connsiteY801" fmla="*/ 4235736 h 4469549"/>
              <a:gd name="connsiteX802" fmla="*/ 3388645 w 5178638"/>
              <a:gd name="connsiteY802" fmla="*/ 4239085 h 4469549"/>
              <a:gd name="connsiteX803" fmla="*/ 3426192 w 5178638"/>
              <a:gd name="connsiteY803" fmla="*/ 4234620 h 4469549"/>
              <a:gd name="connsiteX804" fmla="*/ 3437456 w 5178638"/>
              <a:gd name="connsiteY804" fmla="*/ 4233504 h 4469549"/>
              <a:gd name="connsiteX805" fmla="*/ 3475004 w 5178638"/>
              <a:gd name="connsiteY805" fmla="*/ 4234620 h 4469549"/>
              <a:gd name="connsiteX806" fmla="*/ 3538834 w 5178638"/>
              <a:gd name="connsiteY806" fmla="*/ 4237969 h 4469549"/>
              <a:gd name="connsiteX807" fmla="*/ 3565117 w 5178638"/>
              <a:gd name="connsiteY807" fmla="*/ 4239085 h 4469549"/>
              <a:gd name="connsiteX808" fmla="*/ 3610174 w 5178638"/>
              <a:gd name="connsiteY808" fmla="*/ 4235736 h 4469549"/>
              <a:gd name="connsiteX809" fmla="*/ 3632702 w 5178638"/>
              <a:gd name="connsiteY809" fmla="*/ 4235736 h 4469549"/>
              <a:gd name="connsiteX810" fmla="*/ 3674004 w 5178638"/>
              <a:gd name="connsiteY810" fmla="*/ 4235736 h 4469549"/>
              <a:gd name="connsiteX811" fmla="*/ 3704042 w 5178638"/>
              <a:gd name="connsiteY811" fmla="*/ 4236852 h 4469549"/>
              <a:gd name="connsiteX812" fmla="*/ 3764670 w 5178638"/>
              <a:gd name="connsiteY812" fmla="*/ 4241596 h 4469549"/>
              <a:gd name="connsiteX813" fmla="*/ 3764883 w 5178638"/>
              <a:gd name="connsiteY813" fmla="*/ 4241580 h 4469549"/>
              <a:gd name="connsiteX814" fmla="*/ 3809940 w 5178638"/>
              <a:gd name="connsiteY814" fmla="*/ 4235999 h 4469549"/>
              <a:gd name="connsiteX815" fmla="*/ 3817449 w 5178638"/>
              <a:gd name="connsiteY815" fmla="*/ 4233766 h 4469549"/>
              <a:gd name="connsiteX816" fmla="*/ 3806185 w 5178638"/>
              <a:gd name="connsiteY816" fmla="*/ 4231534 h 4469549"/>
              <a:gd name="connsiteX817" fmla="*/ 3772393 w 5178638"/>
              <a:gd name="connsiteY817" fmla="*/ 4231534 h 4469549"/>
              <a:gd name="connsiteX818" fmla="*/ 3764883 w 5178638"/>
              <a:gd name="connsiteY818" fmla="*/ 4230417 h 4469549"/>
              <a:gd name="connsiteX819" fmla="*/ 3768638 w 5178638"/>
              <a:gd name="connsiteY819" fmla="*/ 4228185 h 4469549"/>
              <a:gd name="connsiteX820" fmla="*/ 3791166 w 5178638"/>
              <a:gd name="connsiteY820" fmla="*/ 4225952 h 4469549"/>
              <a:gd name="connsiteX821" fmla="*/ 3824959 w 5178638"/>
              <a:gd name="connsiteY821" fmla="*/ 4225952 h 4469549"/>
              <a:gd name="connsiteX822" fmla="*/ 3828714 w 5178638"/>
              <a:gd name="connsiteY822" fmla="*/ 4221487 h 4469549"/>
              <a:gd name="connsiteX823" fmla="*/ 3828714 w 5178638"/>
              <a:gd name="connsiteY823" fmla="*/ 4220443 h 4469549"/>
              <a:gd name="connsiteX824" fmla="*/ 3779136 w 5178638"/>
              <a:gd name="connsiteY824" fmla="*/ 4219271 h 4469549"/>
              <a:gd name="connsiteX825" fmla="*/ 3696532 w 5178638"/>
              <a:gd name="connsiteY825" fmla="*/ 4218992 h 4469549"/>
              <a:gd name="connsiteX826" fmla="*/ 2480358 w 5178638"/>
              <a:gd name="connsiteY826" fmla="*/ 4212557 h 4469549"/>
              <a:gd name="connsiteX827" fmla="*/ 2536679 w 5178638"/>
              <a:gd name="connsiteY827" fmla="*/ 4219255 h 4469549"/>
              <a:gd name="connsiteX828" fmla="*/ 2536679 w 5178638"/>
              <a:gd name="connsiteY828" fmla="*/ 4221487 h 4469549"/>
              <a:gd name="connsiteX829" fmla="*/ 2532924 w 5178638"/>
              <a:gd name="connsiteY829" fmla="*/ 4225952 h 4469549"/>
              <a:gd name="connsiteX830" fmla="*/ 2499131 w 5178638"/>
              <a:gd name="connsiteY830" fmla="*/ 4225952 h 4469549"/>
              <a:gd name="connsiteX831" fmla="*/ 2476603 w 5178638"/>
              <a:gd name="connsiteY831" fmla="*/ 4228185 h 4469549"/>
              <a:gd name="connsiteX832" fmla="*/ 2472848 w 5178638"/>
              <a:gd name="connsiteY832" fmla="*/ 4230417 h 4469549"/>
              <a:gd name="connsiteX833" fmla="*/ 2480358 w 5178638"/>
              <a:gd name="connsiteY833" fmla="*/ 4231534 h 4469549"/>
              <a:gd name="connsiteX834" fmla="*/ 2514150 w 5178638"/>
              <a:gd name="connsiteY834" fmla="*/ 4231534 h 4469549"/>
              <a:gd name="connsiteX835" fmla="*/ 2525414 w 5178638"/>
              <a:gd name="connsiteY835" fmla="*/ 4233766 h 4469549"/>
              <a:gd name="connsiteX836" fmla="*/ 2517905 w 5178638"/>
              <a:gd name="connsiteY836" fmla="*/ 4235999 h 4469549"/>
              <a:gd name="connsiteX837" fmla="*/ 2479451 w 5178638"/>
              <a:gd name="connsiteY837" fmla="*/ 4240762 h 4469549"/>
              <a:gd name="connsiteX838" fmla="*/ 2476087 w 5178638"/>
              <a:gd name="connsiteY838" fmla="*/ 4240183 h 4469549"/>
              <a:gd name="connsiteX839" fmla="*/ 2469048 w 5178638"/>
              <a:gd name="connsiteY839" fmla="*/ 4231392 h 4469549"/>
              <a:gd name="connsiteX840" fmla="*/ 2454029 w 5178638"/>
              <a:gd name="connsiteY840" fmla="*/ 4221066 h 4469549"/>
              <a:gd name="connsiteX841" fmla="*/ 2430738 w 5178638"/>
              <a:gd name="connsiteY841" fmla="*/ 4213400 h 4469549"/>
              <a:gd name="connsiteX842" fmla="*/ 524958 w 5178638"/>
              <a:gd name="connsiteY842" fmla="*/ 4211504 h 4469549"/>
              <a:gd name="connsiteX843" fmla="*/ 532467 w 5178638"/>
              <a:gd name="connsiteY843" fmla="*/ 4212621 h 4469549"/>
              <a:gd name="connsiteX844" fmla="*/ 543731 w 5178638"/>
              <a:gd name="connsiteY844" fmla="*/ 4213737 h 4469549"/>
              <a:gd name="connsiteX845" fmla="*/ 656373 w 5178638"/>
              <a:gd name="connsiteY845" fmla="*/ 4214853 h 4469549"/>
              <a:gd name="connsiteX846" fmla="*/ 690166 w 5178638"/>
              <a:gd name="connsiteY846" fmla="*/ 4217086 h 4469549"/>
              <a:gd name="connsiteX847" fmla="*/ 727713 w 5178638"/>
              <a:gd name="connsiteY847" fmla="*/ 4217086 h 4469549"/>
              <a:gd name="connsiteX848" fmla="*/ 787788 w 5178638"/>
              <a:gd name="connsiteY848" fmla="*/ 4215970 h 4469549"/>
              <a:gd name="connsiteX849" fmla="*/ 802807 w 5178638"/>
              <a:gd name="connsiteY849" fmla="*/ 4215970 h 4469549"/>
              <a:gd name="connsiteX850" fmla="*/ 814071 w 5178638"/>
              <a:gd name="connsiteY850" fmla="*/ 4217086 h 4469549"/>
              <a:gd name="connsiteX851" fmla="*/ 806562 w 5178638"/>
              <a:gd name="connsiteY851" fmla="*/ 4220435 h 4469549"/>
              <a:gd name="connsiteX852" fmla="*/ 769015 w 5178638"/>
              <a:gd name="connsiteY852" fmla="*/ 4224900 h 4469549"/>
              <a:gd name="connsiteX853" fmla="*/ 753996 w 5178638"/>
              <a:gd name="connsiteY853" fmla="*/ 4228249 h 4469549"/>
              <a:gd name="connsiteX854" fmla="*/ 810317 w 5178638"/>
              <a:gd name="connsiteY854" fmla="*/ 4232714 h 4469549"/>
              <a:gd name="connsiteX855" fmla="*/ 851619 w 5178638"/>
              <a:gd name="connsiteY855" fmla="*/ 4237179 h 4469549"/>
              <a:gd name="connsiteX856" fmla="*/ 859128 w 5178638"/>
              <a:gd name="connsiteY856" fmla="*/ 4241644 h 4469549"/>
              <a:gd name="connsiteX857" fmla="*/ 844109 w 5178638"/>
              <a:gd name="connsiteY857" fmla="*/ 4242761 h 4469549"/>
              <a:gd name="connsiteX858" fmla="*/ 769015 w 5178638"/>
              <a:gd name="connsiteY858" fmla="*/ 4242761 h 4469549"/>
              <a:gd name="connsiteX859" fmla="*/ 637599 w 5178638"/>
              <a:gd name="connsiteY859" fmla="*/ 4252807 h 4469549"/>
              <a:gd name="connsiteX860" fmla="*/ 588788 w 5178638"/>
              <a:gd name="connsiteY860" fmla="*/ 4256156 h 4469549"/>
              <a:gd name="connsiteX861" fmla="*/ 536222 w 5178638"/>
              <a:gd name="connsiteY861" fmla="*/ 4255040 h 4469549"/>
              <a:gd name="connsiteX862" fmla="*/ 479901 w 5178638"/>
              <a:gd name="connsiteY862" fmla="*/ 4251691 h 4469549"/>
              <a:gd name="connsiteX863" fmla="*/ 478521 w 5178638"/>
              <a:gd name="connsiteY863" fmla="*/ 4251699 h 4469549"/>
              <a:gd name="connsiteX864" fmla="*/ 478521 w 5178638"/>
              <a:gd name="connsiteY864" fmla="*/ 4273822 h 4469549"/>
              <a:gd name="connsiteX865" fmla="*/ 474908 w 5178638"/>
              <a:gd name="connsiteY865" fmla="*/ 4274037 h 4469549"/>
              <a:gd name="connsiteX866" fmla="*/ 452380 w 5178638"/>
              <a:gd name="connsiteY866" fmla="*/ 4274037 h 4469549"/>
              <a:gd name="connsiteX867" fmla="*/ 435961 w 5178638"/>
              <a:gd name="connsiteY867" fmla="*/ 4274037 h 4469549"/>
              <a:gd name="connsiteX868" fmla="*/ 442135 w 5178638"/>
              <a:gd name="connsiteY868" fmla="*/ 4263439 h 4469549"/>
              <a:gd name="connsiteX869" fmla="*/ 449162 w 5178638"/>
              <a:gd name="connsiteY869" fmla="*/ 4254497 h 4469549"/>
              <a:gd name="connsiteX870" fmla="*/ 447557 w 5178638"/>
              <a:gd name="connsiteY870" fmla="*/ 4266598 h 4469549"/>
              <a:gd name="connsiteX871" fmla="*/ 451622 w 5178638"/>
              <a:gd name="connsiteY871" fmla="*/ 4268967 h 4469549"/>
              <a:gd name="connsiteX872" fmla="*/ 472164 w 5178638"/>
              <a:gd name="connsiteY872" fmla="*/ 4246171 h 4469549"/>
              <a:gd name="connsiteX873" fmla="*/ 478521 w 5178638"/>
              <a:gd name="connsiteY873" fmla="*/ 4233726 h 4469549"/>
              <a:gd name="connsiteX874" fmla="*/ 478521 w 5178638"/>
              <a:gd name="connsiteY874" fmla="*/ 4234947 h 4469549"/>
              <a:gd name="connsiteX875" fmla="*/ 656373 w 5178638"/>
              <a:gd name="connsiteY875" fmla="*/ 4234947 h 4469549"/>
              <a:gd name="connsiteX876" fmla="*/ 708939 w 5178638"/>
              <a:gd name="connsiteY876" fmla="*/ 4228249 h 4469549"/>
              <a:gd name="connsiteX877" fmla="*/ 693920 w 5178638"/>
              <a:gd name="connsiteY877" fmla="*/ 4224900 h 4469549"/>
              <a:gd name="connsiteX878" fmla="*/ 669515 w 5178638"/>
              <a:gd name="connsiteY878" fmla="*/ 4223783 h 4469549"/>
              <a:gd name="connsiteX879" fmla="*/ 656373 w 5178638"/>
              <a:gd name="connsiteY879" fmla="*/ 4229365 h 4469549"/>
              <a:gd name="connsiteX880" fmla="*/ 645109 w 5178638"/>
              <a:gd name="connsiteY880" fmla="*/ 4230481 h 4469549"/>
              <a:gd name="connsiteX881" fmla="*/ 607562 w 5178638"/>
              <a:gd name="connsiteY881" fmla="*/ 4229365 h 4469549"/>
              <a:gd name="connsiteX882" fmla="*/ 543731 w 5178638"/>
              <a:gd name="connsiteY882" fmla="*/ 4226016 h 4469549"/>
              <a:gd name="connsiteX883" fmla="*/ 517449 w 5178638"/>
              <a:gd name="connsiteY883" fmla="*/ 4224900 h 4469549"/>
              <a:gd name="connsiteX884" fmla="*/ 493512 w 5178638"/>
              <a:gd name="connsiteY884" fmla="*/ 4226993 h 4469549"/>
              <a:gd name="connsiteX885" fmla="*/ 481598 w 5178638"/>
              <a:gd name="connsiteY885" fmla="*/ 4227701 h 4469549"/>
              <a:gd name="connsiteX886" fmla="*/ 488000 w 5178638"/>
              <a:gd name="connsiteY886" fmla="*/ 4215167 h 4469549"/>
              <a:gd name="connsiteX887" fmla="*/ 3515209 w 5178638"/>
              <a:gd name="connsiteY887" fmla="*/ 4208284 h 4469549"/>
              <a:gd name="connsiteX888" fmla="*/ 3546343 w 5178638"/>
              <a:gd name="connsiteY888" fmla="*/ 4208945 h 4469549"/>
              <a:gd name="connsiteX889" fmla="*/ 3602664 w 5178638"/>
              <a:gd name="connsiteY889" fmla="*/ 4212294 h 4469549"/>
              <a:gd name="connsiteX890" fmla="*/ 3622923 w 5178638"/>
              <a:gd name="connsiteY890" fmla="*/ 4212168 h 4469549"/>
              <a:gd name="connsiteX891" fmla="*/ 3627367 w 5178638"/>
              <a:gd name="connsiteY891" fmla="*/ 4209766 h 4469549"/>
              <a:gd name="connsiteX892" fmla="*/ 3640977 w 5178638"/>
              <a:gd name="connsiteY892" fmla="*/ 4210324 h 4469549"/>
              <a:gd name="connsiteX893" fmla="*/ 3682158 w 5178638"/>
              <a:gd name="connsiteY893" fmla="*/ 4208284 h 4469549"/>
              <a:gd name="connsiteX894" fmla="*/ 1207902 w 5178638"/>
              <a:gd name="connsiteY894" fmla="*/ 4205842 h 4469549"/>
              <a:gd name="connsiteX895" fmla="*/ 1264945 w 5178638"/>
              <a:gd name="connsiteY895" fmla="*/ 4205842 h 4469549"/>
              <a:gd name="connsiteX896" fmla="*/ 1328776 w 5178638"/>
              <a:gd name="connsiteY896" fmla="*/ 4205842 h 4469549"/>
              <a:gd name="connsiteX897" fmla="*/ 1328776 w 5178638"/>
              <a:gd name="connsiteY897" fmla="*/ 4206958 h 4469549"/>
              <a:gd name="connsiteX898" fmla="*/ 1296661 w 5178638"/>
              <a:gd name="connsiteY898" fmla="*/ 4207520 h 4469549"/>
              <a:gd name="connsiteX899" fmla="*/ 1241253 w 5178638"/>
              <a:gd name="connsiteY899" fmla="*/ 4206834 h 4469549"/>
              <a:gd name="connsiteX900" fmla="*/ 478521 w 5178638"/>
              <a:gd name="connsiteY900" fmla="*/ 4172949 h 4469549"/>
              <a:gd name="connsiteX901" fmla="*/ 478521 w 5178638"/>
              <a:gd name="connsiteY901" fmla="*/ 4188888 h 4469549"/>
              <a:gd name="connsiteX902" fmla="*/ 477051 w 5178638"/>
              <a:gd name="connsiteY902" fmla="*/ 4191440 h 4469549"/>
              <a:gd name="connsiteX903" fmla="*/ 452621 w 5178638"/>
              <a:gd name="connsiteY903" fmla="*/ 4217404 h 4469549"/>
              <a:gd name="connsiteX904" fmla="*/ 428869 w 5178638"/>
              <a:gd name="connsiteY904" fmla="*/ 4264402 h 4469549"/>
              <a:gd name="connsiteX905" fmla="*/ 433104 w 5178638"/>
              <a:gd name="connsiteY905" fmla="*/ 4266869 h 4469549"/>
              <a:gd name="connsiteX906" fmla="*/ 430021 w 5178638"/>
              <a:gd name="connsiteY906" fmla="*/ 4274037 h 4469549"/>
              <a:gd name="connsiteX907" fmla="*/ 414180 w 5178638"/>
              <a:gd name="connsiteY907" fmla="*/ 4274037 h 4469549"/>
              <a:gd name="connsiteX908" fmla="*/ 422635 w 5178638"/>
              <a:gd name="connsiteY908" fmla="*/ 4259525 h 4469549"/>
              <a:gd name="connsiteX909" fmla="*/ 422750 w 5178638"/>
              <a:gd name="connsiteY909" fmla="*/ 4259525 h 4469549"/>
              <a:gd name="connsiteX910" fmla="*/ 422652 w 5178638"/>
              <a:gd name="connsiteY910" fmla="*/ 4259496 h 4469549"/>
              <a:gd name="connsiteX911" fmla="*/ 437215 w 5178638"/>
              <a:gd name="connsiteY911" fmla="*/ 4234500 h 4469549"/>
              <a:gd name="connsiteX912" fmla="*/ 451265 w 5178638"/>
              <a:gd name="connsiteY912" fmla="*/ 4216613 h 4469549"/>
              <a:gd name="connsiteX913" fmla="*/ 467742 w 5178638"/>
              <a:gd name="connsiteY913" fmla="*/ 4191449 h 4469549"/>
              <a:gd name="connsiteX914" fmla="*/ 491344 w 5178638"/>
              <a:gd name="connsiteY914" fmla="*/ 4166629 h 4469549"/>
              <a:gd name="connsiteX915" fmla="*/ 489777 w 5178638"/>
              <a:gd name="connsiteY915" fmla="*/ 4169349 h 4469549"/>
              <a:gd name="connsiteX916" fmla="*/ 480925 w 5178638"/>
              <a:gd name="connsiteY916" fmla="*/ 4168823 h 4469549"/>
              <a:gd name="connsiteX917" fmla="*/ 482186 w 5178638"/>
              <a:gd name="connsiteY917" fmla="*/ 4166658 h 4469549"/>
              <a:gd name="connsiteX918" fmla="*/ 491756 w 5178638"/>
              <a:gd name="connsiteY918" fmla="*/ 4156381 h 4469549"/>
              <a:gd name="connsiteX919" fmla="*/ 495867 w 5178638"/>
              <a:gd name="connsiteY919" fmla="*/ 4158777 h 4469549"/>
              <a:gd name="connsiteX920" fmla="*/ 494477 w 5178638"/>
              <a:gd name="connsiteY920" fmla="*/ 4161190 h 4469549"/>
              <a:gd name="connsiteX921" fmla="*/ 487064 w 5178638"/>
              <a:gd name="connsiteY921" fmla="*/ 4161190 h 4469549"/>
              <a:gd name="connsiteX922" fmla="*/ 1403722 w 5178638"/>
              <a:gd name="connsiteY922" fmla="*/ 4149331 h 4469549"/>
              <a:gd name="connsiteX923" fmla="*/ 1383463 w 5178638"/>
              <a:gd name="connsiteY923" fmla="*/ 4149457 h 4469549"/>
              <a:gd name="connsiteX924" fmla="*/ 1379019 w 5178638"/>
              <a:gd name="connsiteY924" fmla="*/ 4151859 h 4469549"/>
              <a:gd name="connsiteX925" fmla="*/ 1365409 w 5178638"/>
              <a:gd name="connsiteY925" fmla="*/ 4151301 h 4469549"/>
              <a:gd name="connsiteX926" fmla="*/ 1324228 w 5178638"/>
              <a:gd name="connsiteY926" fmla="*/ 4153341 h 4469549"/>
              <a:gd name="connsiteX927" fmla="*/ 1491177 w 5178638"/>
              <a:gd name="connsiteY927" fmla="*/ 4153341 h 4469549"/>
              <a:gd name="connsiteX928" fmla="*/ 1460043 w 5178638"/>
              <a:gd name="connsiteY928" fmla="*/ 4152680 h 4469549"/>
              <a:gd name="connsiteX929" fmla="*/ 1403722 w 5178638"/>
              <a:gd name="connsiteY929" fmla="*/ 4149331 h 4469549"/>
              <a:gd name="connsiteX930" fmla="*/ 1016219 w 5178638"/>
              <a:gd name="connsiteY930" fmla="*/ 4101067 h 4469549"/>
              <a:gd name="connsiteX931" fmla="*/ 1034993 w 5178638"/>
              <a:gd name="connsiteY931" fmla="*/ 4101067 h 4469549"/>
              <a:gd name="connsiteX932" fmla="*/ 1080050 w 5178638"/>
              <a:gd name="connsiteY932" fmla="*/ 4101067 h 4469549"/>
              <a:gd name="connsiteX933" fmla="*/ 1085311 w 5178638"/>
              <a:gd name="connsiteY933" fmla="*/ 4101223 h 4469549"/>
              <a:gd name="connsiteX934" fmla="*/ 1065945 w 5178638"/>
              <a:gd name="connsiteY934" fmla="*/ 4103143 h 4469549"/>
              <a:gd name="connsiteX935" fmla="*/ 1038254 w 5178638"/>
              <a:gd name="connsiteY935" fmla="*/ 4104956 h 4469549"/>
              <a:gd name="connsiteX936" fmla="*/ 1014732 w 5178638"/>
              <a:gd name="connsiteY936" fmla="*/ 4101130 h 4469549"/>
              <a:gd name="connsiteX937" fmla="*/ 924290 w 5178638"/>
              <a:gd name="connsiteY937" fmla="*/ 4098835 h 4469549"/>
              <a:gd name="connsiteX938" fmla="*/ 941125 w 5178638"/>
              <a:gd name="connsiteY938" fmla="*/ 4098835 h 4469549"/>
              <a:gd name="connsiteX939" fmla="*/ 941816 w 5178638"/>
              <a:gd name="connsiteY939" fmla="*/ 4099451 h 4469549"/>
              <a:gd name="connsiteX940" fmla="*/ 940631 w 5178638"/>
              <a:gd name="connsiteY940" fmla="*/ 4099375 h 4469549"/>
              <a:gd name="connsiteX941" fmla="*/ 888559 w 5178638"/>
              <a:gd name="connsiteY941" fmla="*/ 4096602 h 4469549"/>
              <a:gd name="connsiteX942" fmla="*/ 911087 w 5178638"/>
              <a:gd name="connsiteY942" fmla="*/ 4096602 h 4469549"/>
              <a:gd name="connsiteX943" fmla="*/ 910214 w 5178638"/>
              <a:gd name="connsiteY943" fmla="*/ 4098677 h 4469549"/>
              <a:gd name="connsiteX944" fmla="*/ 884768 w 5178638"/>
              <a:gd name="connsiteY944" fmla="*/ 4098677 h 4469549"/>
              <a:gd name="connsiteX945" fmla="*/ 887620 w 5178638"/>
              <a:gd name="connsiteY945" fmla="*/ 4098556 h 4469549"/>
              <a:gd name="connsiteX946" fmla="*/ 888559 w 5178638"/>
              <a:gd name="connsiteY946" fmla="*/ 4096602 h 4469549"/>
              <a:gd name="connsiteX947" fmla="*/ 558226 w 5178638"/>
              <a:gd name="connsiteY947" fmla="*/ 4093173 h 4469549"/>
              <a:gd name="connsiteX948" fmla="*/ 564244 w 5178638"/>
              <a:gd name="connsiteY948" fmla="*/ 4095765 h 4469549"/>
              <a:gd name="connsiteX949" fmla="*/ 591936 w 5178638"/>
              <a:gd name="connsiteY949" fmla="*/ 4096602 h 4469549"/>
              <a:gd name="connsiteX950" fmla="*/ 595690 w 5178638"/>
              <a:gd name="connsiteY950" fmla="*/ 4096602 h 4469549"/>
              <a:gd name="connsiteX951" fmla="*/ 629483 w 5178638"/>
              <a:gd name="connsiteY951" fmla="*/ 4096602 h 4469549"/>
              <a:gd name="connsiteX952" fmla="*/ 648256 w 5178638"/>
              <a:gd name="connsiteY952" fmla="*/ 4096602 h 4469549"/>
              <a:gd name="connsiteX953" fmla="*/ 663275 w 5178638"/>
              <a:gd name="connsiteY953" fmla="*/ 4094370 h 4469549"/>
              <a:gd name="connsiteX954" fmla="*/ 689559 w 5178638"/>
              <a:gd name="connsiteY954" fmla="*/ 4094370 h 4469549"/>
              <a:gd name="connsiteX955" fmla="*/ 723351 w 5178638"/>
              <a:gd name="connsiteY955" fmla="*/ 4096602 h 4469549"/>
              <a:gd name="connsiteX956" fmla="*/ 757144 w 5178638"/>
              <a:gd name="connsiteY956" fmla="*/ 4096602 h 4469549"/>
              <a:gd name="connsiteX957" fmla="*/ 790936 w 5178638"/>
              <a:gd name="connsiteY957" fmla="*/ 4094370 h 4469549"/>
              <a:gd name="connsiteX958" fmla="*/ 805955 w 5178638"/>
              <a:gd name="connsiteY958" fmla="*/ 4093253 h 4469549"/>
              <a:gd name="connsiteX959" fmla="*/ 817219 w 5178638"/>
              <a:gd name="connsiteY959" fmla="*/ 4093253 h 4469549"/>
              <a:gd name="connsiteX960" fmla="*/ 877294 w 5178638"/>
              <a:gd name="connsiteY960" fmla="*/ 4094370 h 4469549"/>
              <a:gd name="connsiteX961" fmla="*/ 876355 w 5178638"/>
              <a:gd name="connsiteY961" fmla="*/ 4097021 h 4469549"/>
              <a:gd name="connsiteX962" fmla="*/ 880640 w 5178638"/>
              <a:gd name="connsiteY962" fmla="*/ 4098677 h 4469549"/>
              <a:gd name="connsiteX963" fmla="*/ 859435 w 5178638"/>
              <a:gd name="connsiteY963" fmla="*/ 4098677 h 4469549"/>
              <a:gd name="connsiteX964" fmla="*/ 803114 w 5178638"/>
              <a:gd name="connsiteY964" fmla="*/ 4102026 h 4469549"/>
              <a:gd name="connsiteX965" fmla="*/ 716756 w 5178638"/>
              <a:gd name="connsiteY965" fmla="*/ 4106491 h 4469549"/>
              <a:gd name="connsiteX966" fmla="*/ 649171 w 5178638"/>
              <a:gd name="connsiteY966" fmla="*/ 4108724 h 4469549"/>
              <a:gd name="connsiteX967" fmla="*/ 667944 w 5178638"/>
              <a:gd name="connsiteY967" fmla="*/ 4112073 h 4469549"/>
              <a:gd name="connsiteX968" fmla="*/ 686718 w 5178638"/>
              <a:gd name="connsiteY968" fmla="*/ 4112073 h 4469549"/>
              <a:gd name="connsiteX969" fmla="*/ 758058 w 5178638"/>
              <a:gd name="connsiteY969" fmla="*/ 4116538 h 4469549"/>
              <a:gd name="connsiteX970" fmla="*/ 818133 w 5178638"/>
              <a:gd name="connsiteY970" fmla="*/ 4116538 h 4469549"/>
              <a:gd name="connsiteX971" fmla="*/ 874454 w 5178638"/>
              <a:gd name="connsiteY971" fmla="*/ 4110957 h 4469549"/>
              <a:gd name="connsiteX972" fmla="*/ 893228 w 5178638"/>
              <a:gd name="connsiteY972" fmla="*/ 4108724 h 4469549"/>
              <a:gd name="connsiteX973" fmla="*/ 964567 w 5178638"/>
              <a:gd name="connsiteY973" fmla="*/ 4114306 h 4469549"/>
              <a:gd name="connsiteX974" fmla="*/ 994605 w 5178638"/>
              <a:gd name="connsiteY974" fmla="*/ 4115422 h 4469549"/>
              <a:gd name="connsiteX975" fmla="*/ 1035907 w 5178638"/>
              <a:gd name="connsiteY975" fmla="*/ 4115422 h 4469549"/>
              <a:gd name="connsiteX976" fmla="*/ 1058435 w 5178638"/>
              <a:gd name="connsiteY976" fmla="*/ 4115422 h 4469549"/>
              <a:gd name="connsiteX977" fmla="*/ 1103492 w 5178638"/>
              <a:gd name="connsiteY977" fmla="*/ 4112073 h 4469549"/>
              <a:gd name="connsiteX978" fmla="*/ 1129775 w 5178638"/>
              <a:gd name="connsiteY978" fmla="*/ 4113189 h 4469549"/>
              <a:gd name="connsiteX979" fmla="*/ 1193605 w 5178638"/>
              <a:gd name="connsiteY979" fmla="*/ 4116538 h 4469549"/>
              <a:gd name="connsiteX980" fmla="*/ 1231153 w 5178638"/>
              <a:gd name="connsiteY980" fmla="*/ 4117654 h 4469549"/>
              <a:gd name="connsiteX981" fmla="*/ 1242417 w 5178638"/>
              <a:gd name="connsiteY981" fmla="*/ 4116538 h 4469549"/>
              <a:gd name="connsiteX982" fmla="*/ 1279964 w 5178638"/>
              <a:gd name="connsiteY982" fmla="*/ 4112073 h 4469549"/>
              <a:gd name="connsiteX983" fmla="*/ 1294983 w 5178638"/>
              <a:gd name="connsiteY983" fmla="*/ 4115422 h 4469549"/>
              <a:gd name="connsiteX984" fmla="*/ 1272924 w 5178638"/>
              <a:gd name="connsiteY984" fmla="*/ 4120864 h 4469549"/>
              <a:gd name="connsiteX985" fmla="*/ 1259466 w 5178638"/>
              <a:gd name="connsiteY985" fmla="*/ 4121418 h 4469549"/>
              <a:gd name="connsiteX986" fmla="*/ 1241716 w 5178638"/>
              <a:gd name="connsiteY986" fmla="*/ 4120029 h 4469549"/>
              <a:gd name="connsiteX987" fmla="*/ 1241503 w 5178638"/>
              <a:gd name="connsiteY987" fmla="*/ 4120045 h 4469549"/>
              <a:gd name="connsiteX988" fmla="*/ 1224751 w 5178638"/>
              <a:gd name="connsiteY988" fmla="*/ 4122120 h 4469549"/>
              <a:gd name="connsiteX989" fmla="*/ 1035907 w 5178638"/>
              <a:gd name="connsiteY989" fmla="*/ 4122120 h 4469549"/>
              <a:gd name="connsiteX990" fmla="*/ 972077 w 5178638"/>
              <a:gd name="connsiteY990" fmla="*/ 4124352 h 4469549"/>
              <a:gd name="connsiteX991" fmla="*/ 960813 w 5178638"/>
              <a:gd name="connsiteY991" fmla="*/ 4126585 h 4469549"/>
              <a:gd name="connsiteX992" fmla="*/ 957058 w 5178638"/>
              <a:gd name="connsiteY992" fmla="*/ 4128817 h 4469549"/>
              <a:gd name="connsiteX993" fmla="*/ 960813 w 5178638"/>
              <a:gd name="connsiteY993" fmla="*/ 4129934 h 4469549"/>
              <a:gd name="connsiteX994" fmla="*/ 975831 w 5178638"/>
              <a:gd name="connsiteY994" fmla="*/ 4131050 h 4469549"/>
              <a:gd name="connsiteX995" fmla="*/ 972077 w 5178638"/>
              <a:gd name="connsiteY995" fmla="*/ 4132166 h 4469549"/>
              <a:gd name="connsiteX996" fmla="*/ 806869 w 5178638"/>
              <a:gd name="connsiteY996" fmla="*/ 4129934 h 4469549"/>
              <a:gd name="connsiteX997" fmla="*/ 750548 w 5178638"/>
              <a:gd name="connsiteY997" fmla="*/ 4129934 h 4469549"/>
              <a:gd name="connsiteX998" fmla="*/ 694227 w 5178638"/>
              <a:gd name="connsiteY998" fmla="*/ 4129934 h 4469549"/>
              <a:gd name="connsiteX999" fmla="*/ 686718 w 5178638"/>
              <a:gd name="connsiteY999" fmla="*/ 4129934 h 4469549"/>
              <a:gd name="connsiteX1000" fmla="*/ 645416 w 5178638"/>
              <a:gd name="connsiteY1000" fmla="*/ 4127701 h 4469549"/>
              <a:gd name="connsiteX1001" fmla="*/ 574076 w 5178638"/>
              <a:gd name="connsiteY1001" fmla="*/ 4127701 h 4469549"/>
              <a:gd name="connsiteX1002" fmla="*/ 551548 w 5178638"/>
              <a:gd name="connsiteY1002" fmla="*/ 4125469 h 4469549"/>
              <a:gd name="connsiteX1003" fmla="*/ 543926 w 5178638"/>
              <a:gd name="connsiteY1003" fmla="*/ 4125185 h 4469549"/>
              <a:gd name="connsiteX1004" fmla="*/ 544722 w 5178638"/>
              <a:gd name="connsiteY1004" fmla="*/ 4123227 h 4469549"/>
              <a:gd name="connsiteX1005" fmla="*/ 551548 w 5178638"/>
              <a:gd name="connsiteY1005" fmla="*/ 4124352 h 4469549"/>
              <a:gd name="connsiteX1006" fmla="*/ 604114 w 5178638"/>
              <a:gd name="connsiteY1006" fmla="*/ 4122120 h 4469549"/>
              <a:gd name="connsiteX1007" fmla="*/ 615378 w 5178638"/>
              <a:gd name="connsiteY1007" fmla="*/ 4117654 h 4469549"/>
              <a:gd name="connsiteX1008" fmla="*/ 630397 w 5178638"/>
              <a:gd name="connsiteY1008" fmla="*/ 4117654 h 4469549"/>
              <a:gd name="connsiteX1009" fmla="*/ 630397 w 5178638"/>
              <a:gd name="connsiteY1009" fmla="*/ 4114306 h 4469549"/>
              <a:gd name="connsiteX1010" fmla="*/ 611623 w 5178638"/>
              <a:gd name="connsiteY1010" fmla="*/ 4114306 h 4469549"/>
              <a:gd name="connsiteX1011" fmla="*/ 596604 w 5178638"/>
              <a:gd name="connsiteY1011" fmla="*/ 4114306 h 4469549"/>
              <a:gd name="connsiteX1012" fmla="*/ 585340 w 5178638"/>
              <a:gd name="connsiteY1012" fmla="*/ 4113189 h 4469549"/>
              <a:gd name="connsiteX1013" fmla="*/ 596604 w 5178638"/>
              <a:gd name="connsiteY1013" fmla="*/ 4109840 h 4469549"/>
              <a:gd name="connsiteX1014" fmla="*/ 596604 w 5178638"/>
              <a:gd name="connsiteY1014" fmla="*/ 4106491 h 4469549"/>
              <a:gd name="connsiteX1015" fmla="*/ 566567 w 5178638"/>
              <a:gd name="connsiteY1015" fmla="*/ 4102026 h 4469549"/>
              <a:gd name="connsiteX1016" fmla="*/ 553844 w 5178638"/>
              <a:gd name="connsiteY1016" fmla="*/ 4102404 h 4469549"/>
              <a:gd name="connsiteX1017" fmla="*/ 558073 w 5178638"/>
              <a:gd name="connsiteY1017" fmla="*/ 4093475 h 4469549"/>
              <a:gd name="connsiteX1018" fmla="*/ 562667 w 5178638"/>
              <a:gd name="connsiteY1018" fmla="*/ 4084385 h 4469549"/>
              <a:gd name="connsiteX1019" fmla="*/ 573087 w 5178638"/>
              <a:gd name="connsiteY1019" fmla="*/ 4084972 h 4469549"/>
              <a:gd name="connsiteX1020" fmla="*/ 648182 w 5178638"/>
              <a:gd name="connsiteY1020" fmla="*/ 4086089 h 4469549"/>
              <a:gd name="connsiteX1021" fmla="*/ 696993 w 5178638"/>
              <a:gd name="connsiteY1021" fmla="*/ 4086089 h 4469549"/>
              <a:gd name="connsiteX1022" fmla="*/ 700869 w 5178638"/>
              <a:gd name="connsiteY1022" fmla="*/ 4086281 h 4469549"/>
              <a:gd name="connsiteX1023" fmla="*/ 561709 w 5178638"/>
              <a:gd name="connsiteY1023" fmla="*/ 4086281 h 4469549"/>
              <a:gd name="connsiteX1024" fmla="*/ 591936 w 5178638"/>
              <a:gd name="connsiteY1024" fmla="*/ 4077625 h 4469549"/>
              <a:gd name="connsiteX1025" fmla="*/ 603200 w 5178638"/>
              <a:gd name="connsiteY1025" fmla="*/ 4078741 h 4469549"/>
              <a:gd name="connsiteX1026" fmla="*/ 591936 w 5178638"/>
              <a:gd name="connsiteY1026" fmla="*/ 4080974 h 4469549"/>
              <a:gd name="connsiteX1027" fmla="*/ 564391 w 5178638"/>
              <a:gd name="connsiteY1027" fmla="*/ 4080974 h 4469549"/>
              <a:gd name="connsiteX1028" fmla="*/ 565519 w 5178638"/>
              <a:gd name="connsiteY1028" fmla="*/ 4078741 h 4469549"/>
              <a:gd name="connsiteX1029" fmla="*/ 576917 w 5178638"/>
              <a:gd name="connsiteY1029" fmla="*/ 4078741 h 4469549"/>
              <a:gd name="connsiteX1030" fmla="*/ 591936 w 5178638"/>
              <a:gd name="connsiteY1030" fmla="*/ 4077625 h 4469549"/>
              <a:gd name="connsiteX1031" fmla="*/ 727106 w 5178638"/>
              <a:gd name="connsiteY1031" fmla="*/ 4050834 h 4469549"/>
              <a:gd name="connsiteX1032" fmla="*/ 738370 w 5178638"/>
              <a:gd name="connsiteY1032" fmla="*/ 4053066 h 4469549"/>
              <a:gd name="connsiteX1033" fmla="*/ 753389 w 5178638"/>
              <a:gd name="connsiteY1033" fmla="*/ 4060880 h 4469549"/>
              <a:gd name="connsiteX1034" fmla="*/ 764653 w 5178638"/>
              <a:gd name="connsiteY1034" fmla="*/ 4061997 h 4469549"/>
              <a:gd name="connsiteX1035" fmla="*/ 805955 w 5178638"/>
              <a:gd name="connsiteY1035" fmla="*/ 4058648 h 4469549"/>
              <a:gd name="connsiteX1036" fmla="*/ 832238 w 5178638"/>
              <a:gd name="connsiteY1036" fmla="*/ 4057532 h 4469549"/>
              <a:gd name="connsiteX1037" fmla="*/ 847257 w 5178638"/>
              <a:gd name="connsiteY1037" fmla="*/ 4063113 h 4469549"/>
              <a:gd name="connsiteX1038" fmla="*/ 877294 w 5178638"/>
              <a:gd name="connsiteY1038" fmla="*/ 4063113 h 4469549"/>
              <a:gd name="connsiteX1039" fmla="*/ 884804 w 5178638"/>
              <a:gd name="connsiteY1039" fmla="*/ 4057532 h 4469549"/>
              <a:gd name="connsiteX1040" fmla="*/ 903578 w 5178638"/>
              <a:gd name="connsiteY1040" fmla="*/ 4054183 h 4469549"/>
              <a:gd name="connsiteX1041" fmla="*/ 926106 w 5178638"/>
              <a:gd name="connsiteY1041" fmla="*/ 4051950 h 4469549"/>
              <a:gd name="connsiteX1042" fmla="*/ 956144 w 5178638"/>
              <a:gd name="connsiteY1042" fmla="*/ 4056415 h 4469549"/>
              <a:gd name="connsiteX1043" fmla="*/ 1008710 w 5178638"/>
              <a:gd name="connsiteY1043" fmla="*/ 4065346 h 4469549"/>
              <a:gd name="connsiteX1044" fmla="*/ 1034993 w 5178638"/>
              <a:gd name="connsiteY1044" fmla="*/ 4063113 h 4469549"/>
              <a:gd name="connsiteX1045" fmla="*/ 1065031 w 5178638"/>
              <a:gd name="connsiteY1045" fmla="*/ 4058648 h 4469549"/>
              <a:gd name="connsiteX1046" fmla="*/ 1106333 w 5178638"/>
              <a:gd name="connsiteY1046" fmla="*/ 4059764 h 4469549"/>
              <a:gd name="connsiteX1047" fmla="*/ 1113842 w 5178638"/>
              <a:gd name="connsiteY1047" fmla="*/ 4063113 h 4469549"/>
              <a:gd name="connsiteX1048" fmla="*/ 1177672 w 5178638"/>
              <a:gd name="connsiteY1048" fmla="*/ 4057532 h 4469549"/>
              <a:gd name="connsiteX1049" fmla="*/ 1218974 w 5178638"/>
              <a:gd name="connsiteY1049" fmla="*/ 4057532 h 4469549"/>
              <a:gd name="connsiteX1050" fmla="*/ 1312843 w 5178638"/>
              <a:gd name="connsiteY1050" fmla="*/ 4056415 h 4469549"/>
              <a:gd name="connsiteX1051" fmla="*/ 1339126 w 5178638"/>
              <a:gd name="connsiteY1051" fmla="*/ 4055299 h 4469549"/>
              <a:gd name="connsiteX1052" fmla="*/ 1369163 w 5178638"/>
              <a:gd name="connsiteY1052" fmla="*/ 4056415 h 4469549"/>
              <a:gd name="connsiteX1053" fmla="*/ 1402956 w 5178638"/>
              <a:gd name="connsiteY1053" fmla="*/ 4056415 h 4469549"/>
              <a:gd name="connsiteX1054" fmla="*/ 1406711 w 5178638"/>
              <a:gd name="connsiteY1054" fmla="*/ 4063113 h 4469549"/>
              <a:gd name="connsiteX1055" fmla="*/ 1451767 w 5178638"/>
              <a:gd name="connsiteY1055" fmla="*/ 4066462 h 4469549"/>
              <a:gd name="connsiteX1056" fmla="*/ 1463031 w 5178638"/>
              <a:gd name="connsiteY1056" fmla="*/ 4065346 h 4469549"/>
              <a:gd name="connsiteX1057" fmla="*/ 1470541 w 5178638"/>
              <a:gd name="connsiteY1057" fmla="*/ 4068695 h 4469549"/>
              <a:gd name="connsiteX1058" fmla="*/ 1463031 w 5178638"/>
              <a:gd name="connsiteY1058" fmla="*/ 4072044 h 4469549"/>
              <a:gd name="connsiteX1059" fmla="*/ 1432994 w 5178638"/>
              <a:gd name="connsiteY1059" fmla="*/ 4070927 h 4469549"/>
              <a:gd name="connsiteX1060" fmla="*/ 1399201 w 5178638"/>
              <a:gd name="connsiteY1060" fmla="*/ 4073160 h 4469549"/>
              <a:gd name="connsiteX1061" fmla="*/ 1387937 w 5178638"/>
              <a:gd name="connsiteY1061" fmla="*/ 4079858 h 4469549"/>
              <a:gd name="connsiteX1062" fmla="*/ 1369163 w 5178638"/>
              <a:gd name="connsiteY1062" fmla="*/ 4082090 h 4469549"/>
              <a:gd name="connsiteX1063" fmla="*/ 1324107 w 5178638"/>
              <a:gd name="connsiteY1063" fmla="*/ 4077625 h 4469549"/>
              <a:gd name="connsiteX1064" fmla="*/ 1305333 w 5178638"/>
              <a:gd name="connsiteY1064" fmla="*/ 4077625 h 4469549"/>
              <a:gd name="connsiteX1065" fmla="*/ 1297824 w 5178638"/>
              <a:gd name="connsiteY1065" fmla="*/ 4080974 h 4469549"/>
              <a:gd name="connsiteX1066" fmla="*/ 1301578 w 5178638"/>
              <a:gd name="connsiteY1066" fmla="*/ 4086556 h 4469549"/>
              <a:gd name="connsiteX1067" fmla="*/ 1324107 w 5178638"/>
              <a:gd name="connsiteY1067" fmla="*/ 4091021 h 4469549"/>
              <a:gd name="connsiteX1068" fmla="*/ 1327861 w 5178638"/>
              <a:gd name="connsiteY1068" fmla="*/ 4093253 h 4469549"/>
              <a:gd name="connsiteX1069" fmla="*/ 1320352 w 5178638"/>
              <a:gd name="connsiteY1069" fmla="*/ 4094370 h 4469549"/>
              <a:gd name="connsiteX1070" fmla="*/ 1282805 w 5178638"/>
              <a:gd name="connsiteY1070" fmla="*/ 4093253 h 4469549"/>
              <a:gd name="connsiteX1071" fmla="*/ 1279050 w 5178638"/>
              <a:gd name="connsiteY1071" fmla="*/ 4093253 h 4469549"/>
              <a:gd name="connsiteX1072" fmla="*/ 1279050 w 5178638"/>
              <a:gd name="connsiteY1072" fmla="*/ 4095486 h 4469549"/>
              <a:gd name="connsiteX1073" fmla="*/ 1275295 w 5178638"/>
              <a:gd name="connsiteY1073" fmla="*/ 4098835 h 4469549"/>
              <a:gd name="connsiteX1074" fmla="*/ 1249012 w 5178638"/>
              <a:gd name="connsiteY1074" fmla="*/ 4098835 h 4469549"/>
              <a:gd name="connsiteX1075" fmla="*/ 1282805 w 5178638"/>
              <a:gd name="connsiteY1075" fmla="*/ 4102184 h 4469549"/>
              <a:gd name="connsiteX1076" fmla="*/ 1288906 w 5178638"/>
              <a:gd name="connsiteY1076" fmla="*/ 4103858 h 4469549"/>
              <a:gd name="connsiteX1077" fmla="*/ 1288344 w 5178638"/>
              <a:gd name="connsiteY1077" fmla="*/ 4104259 h 4469549"/>
              <a:gd name="connsiteX1078" fmla="*/ 1276209 w 5178638"/>
              <a:gd name="connsiteY1078" fmla="*/ 4104259 h 4469549"/>
              <a:gd name="connsiteX1079" fmla="*/ 1242417 w 5178638"/>
              <a:gd name="connsiteY1079" fmla="*/ 4102026 h 4469549"/>
              <a:gd name="connsiteX1080" fmla="*/ 1186096 w 5178638"/>
              <a:gd name="connsiteY1080" fmla="*/ 4101887 h 4469549"/>
              <a:gd name="connsiteX1081" fmla="*/ 1154053 w 5178638"/>
              <a:gd name="connsiteY1081" fmla="*/ 4101331 h 4469549"/>
              <a:gd name="connsiteX1082" fmla="*/ 1151389 w 5178638"/>
              <a:gd name="connsiteY1082" fmla="*/ 4101067 h 4469549"/>
              <a:gd name="connsiteX1083" fmla="*/ 1138826 w 5178638"/>
              <a:gd name="connsiteY1083" fmla="*/ 4101067 h 4469549"/>
              <a:gd name="connsiteX1084" fmla="*/ 1129775 w 5178638"/>
              <a:gd name="connsiteY1084" fmla="*/ 4100910 h 4469549"/>
              <a:gd name="connsiteX1085" fmla="*/ 1118511 w 5178638"/>
              <a:gd name="connsiteY1085" fmla="*/ 4099794 h 4469549"/>
              <a:gd name="connsiteX1086" fmla="*/ 1111002 w 5178638"/>
              <a:gd name="connsiteY1086" fmla="*/ 4098677 h 4469549"/>
              <a:gd name="connsiteX1087" fmla="*/ 1108851 w 5178638"/>
              <a:gd name="connsiteY1087" fmla="*/ 4098890 h 4469549"/>
              <a:gd name="connsiteX1088" fmla="*/ 1097415 w 5178638"/>
              <a:gd name="connsiteY1088" fmla="*/ 4096044 h 4469549"/>
              <a:gd name="connsiteX1089" fmla="*/ 1068785 w 5178638"/>
              <a:gd name="connsiteY1089" fmla="*/ 4094370 h 4469549"/>
              <a:gd name="connsiteX1090" fmla="*/ 1046257 w 5178638"/>
              <a:gd name="connsiteY1090" fmla="*/ 4094370 h 4469549"/>
              <a:gd name="connsiteX1091" fmla="*/ 933615 w 5178638"/>
              <a:gd name="connsiteY1091" fmla="*/ 4091021 h 4469549"/>
              <a:gd name="connsiteX1092" fmla="*/ 918596 w 5178638"/>
              <a:gd name="connsiteY1092" fmla="*/ 4087672 h 4469549"/>
              <a:gd name="connsiteX1093" fmla="*/ 982427 w 5178638"/>
              <a:gd name="connsiteY1093" fmla="*/ 4086556 h 4469549"/>
              <a:gd name="connsiteX1094" fmla="*/ 982427 w 5178638"/>
              <a:gd name="connsiteY1094" fmla="*/ 4085439 h 4469549"/>
              <a:gd name="connsiteX1095" fmla="*/ 918596 w 5178638"/>
              <a:gd name="connsiteY1095" fmla="*/ 4085439 h 4469549"/>
              <a:gd name="connsiteX1096" fmla="*/ 858521 w 5178638"/>
              <a:gd name="connsiteY1096" fmla="*/ 4085439 h 4469549"/>
              <a:gd name="connsiteX1097" fmla="*/ 843502 w 5178638"/>
              <a:gd name="connsiteY1097" fmla="*/ 4084323 h 4469549"/>
              <a:gd name="connsiteX1098" fmla="*/ 824729 w 5178638"/>
              <a:gd name="connsiteY1098" fmla="*/ 4078741 h 4469549"/>
              <a:gd name="connsiteX1099" fmla="*/ 794691 w 5178638"/>
              <a:gd name="connsiteY1099" fmla="*/ 4077625 h 4469549"/>
              <a:gd name="connsiteX1100" fmla="*/ 768407 w 5178638"/>
              <a:gd name="connsiteY1100" fmla="*/ 4078741 h 4469549"/>
              <a:gd name="connsiteX1101" fmla="*/ 753389 w 5178638"/>
              <a:gd name="connsiteY1101" fmla="*/ 4078741 h 4469549"/>
              <a:gd name="connsiteX1102" fmla="*/ 764653 w 5178638"/>
              <a:gd name="connsiteY1102" fmla="*/ 4074276 h 4469549"/>
              <a:gd name="connsiteX1103" fmla="*/ 757144 w 5178638"/>
              <a:gd name="connsiteY1103" fmla="*/ 4069811 h 4469549"/>
              <a:gd name="connsiteX1104" fmla="*/ 738370 w 5178638"/>
              <a:gd name="connsiteY1104" fmla="*/ 4066462 h 4469549"/>
              <a:gd name="connsiteX1105" fmla="*/ 727106 w 5178638"/>
              <a:gd name="connsiteY1105" fmla="*/ 4065346 h 4469549"/>
              <a:gd name="connsiteX1106" fmla="*/ 674539 w 5178638"/>
              <a:gd name="connsiteY1106" fmla="*/ 4064229 h 4469549"/>
              <a:gd name="connsiteX1107" fmla="*/ 667030 w 5178638"/>
              <a:gd name="connsiteY1107" fmla="*/ 4061997 h 4469549"/>
              <a:gd name="connsiteX1108" fmla="*/ 674539 w 5178638"/>
              <a:gd name="connsiteY1108" fmla="*/ 4059764 h 4469549"/>
              <a:gd name="connsiteX1109" fmla="*/ 727106 w 5178638"/>
              <a:gd name="connsiteY1109" fmla="*/ 4050834 h 4469549"/>
              <a:gd name="connsiteX1110" fmla="*/ 599001 w 5178638"/>
              <a:gd name="connsiteY1110" fmla="*/ 4033583 h 4469549"/>
              <a:gd name="connsiteX1111" fmla="*/ 614389 w 5178638"/>
              <a:gd name="connsiteY1111" fmla="*/ 4034739 h 4469549"/>
              <a:gd name="connsiteX1112" fmla="*/ 636917 w 5178638"/>
              <a:gd name="connsiteY1112" fmla="*/ 4041437 h 4469549"/>
              <a:gd name="connsiteX1113" fmla="*/ 651936 w 5178638"/>
              <a:gd name="connsiteY1113" fmla="*/ 4050367 h 4469549"/>
              <a:gd name="connsiteX1114" fmla="*/ 651936 w 5178638"/>
              <a:gd name="connsiteY1114" fmla="*/ 4052600 h 4469549"/>
              <a:gd name="connsiteX1115" fmla="*/ 595615 w 5178638"/>
              <a:gd name="connsiteY1115" fmla="*/ 4063763 h 4469549"/>
              <a:gd name="connsiteX1116" fmla="*/ 579813 w 5178638"/>
              <a:gd name="connsiteY1116" fmla="*/ 4063763 h 4469549"/>
              <a:gd name="connsiteX1117" fmla="*/ 584252 w 5178638"/>
              <a:gd name="connsiteY1117" fmla="*/ 4060967 h 4469549"/>
              <a:gd name="connsiteX1118" fmla="*/ 599399 w 5178638"/>
              <a:gd name="connsiteY1118" fmla="*/ 4034968 h 4469549"/>
              <a:gd name="connsiteX1119" fmla="*/ 339045 w 5178638"/>
              <a:gd name="connsiteY1119" fmla="*/ 4030543 h 4469549"/>
              <a:gd name="connsiteX1120" fmla="*/ 335209 w 5178638"/>
              <a:gd name="connsiteY1120" fmla="*/ 4037180 h 4469549"/>
              <a:gd name="connsiteX1121" fmla="*/ 336809 w 5178638"/>
              <a:gd name="connsiteY1121" fmla="*/ 4033736 h 4469549"/>
              <a:gd name="connsiteX1122" fmla="*/ 290453 w 5178638"/>
              <a:gd name="connsiteY1122" fmla="*/ 4029505 h 4469549"/>
              <a:gd name="connsiteX1123" fmla="*/ 286529 w 5178638"/>
              <a:gd name="connsiteY1123" fmla="*/ 4036814 h 4469549"/>
              <a:gd name="connsiteX1124" fmla="*/ 293485 w 5178638"/>
              <a:gd name="connsiteY1124" fmla="*/ 4040866 h 4469549"/>
              <a:gd name="connsiteX1125" fmla="*/ 293201 w 5178638"/>
              <a:gd name="connsiteY1125" fmla="*/ 4041809 h 4469549"/>
              <a:gd name="connsiteX1126" fmla="*/ 292056 w 5178638"/>
              <a:gd name="connsiteY1126" fmla="*/ 4044494 h 4469549"/>
              <a:gd name="connsiteX1127" fmla="*/ 292429 w 5178638"/>
              <a:gd name="connsiteY1127" fmla="*/ 4044366 h 4469549"/>
              <a:gd name="connsiteX1128" fmla="*/ 291022 w 5178638"/>
              <a:gd name="connsiteY1128" fmla="*/ 4049025 h 4469549"/>
              <a:gd name="connsiteX1129" fmla="*/ 282642 w 5178638"/>
              <a:gd name="connsiteY1129" fmla="*/ 4057179 h 4469549"/>
              <a:gd name="connsiteX1130" fmla="*/ 275736 w 5178638"/>
              <a:gd name="connsiteY1130" fmla="*/ 4056958 h 4469549"/>
              <a:gd name="connsiteX1131" fmla="*/ 273452 w 5178638"/>
              <a:gd name="connsiteY1131" fmla="*/ 4058686 h 4469549"/>
              <a:gd name="connsiteX1132" fmla="*/ 689559 w 5178638"/>
              <a:gd name="connsiteY1132" fmla="*/ 4001717 h 4469549"/>
              <a:gd name="connsiteX1133" fmla="*/ 834547 w 5178638"/>
              <a:gd name="connsiteY1133" fmla="*/ 4001717 h 4469549"/>
              <a:gd name="connsiteX1134" fmla="*/ 822322 w 5178638"/>
              <a:gd name="connsiteY1134" fmla="*/ 4022795 h 4469549"/>
              <a:gd name="connsiteX1135" fmla="*/ 775917 w 5178638"/>
              <a:gd name="connsiteY1135" fmla="*/ 4021810 h 4469549"/>
              <a:gd name="connsiteX1136" fmla="*/ 719596 w 5178638"/>
              <a:gd name="connsiteY1136" fmla="*/ 4018461 h 4469549"/>
              <a:gd name="connsiteX1137" fmla="*/ 629483 w 5178638"/>
              <a:gd name="connsiteY1137" fmla="*/ 4020694 h 4469549"/>
              <a:gd name="connsiteX1138" fmla="*/ 618218 w 5178638"/>
              <a:gd name="connsiteY1138" fmla="*/ 4020694 h 4469549"/>
              <a:gd name="connsiteX1139" fmla="*/ 596068 w 5178638"/>
              <a:gd name="connsiteY1139" fmla="*/ 4019802 h 4469549"/>
              <a:gd name="connsiteX1140" fmla="*/ 595961 w 5178638"/>
              <a:gd name="connsiteY1140" fmla="*/ 4018318 h 4469549"/>
              <a:gd name="connsiteX1141" fmla="*/ 599101 w 5178638"/>
              <a:gd name="connsiteY1141" fmla="*/ 4011673 h 4469549"/>
              <a:gd name="connsiteX1142" fmla="*/ 625728 w 5178638"/>
              <a:gd name="connsiteY1142" fmla="*/ 4011763 h 4469549"/>
              <a:gd name="connsiteX1143" fmla="*/ 629483 w 5178638"/>
              <a:gd name="connsiteY1143" fmla="*/ 4010647 h 4469549"/>
              <a:gd name="connsiteX1144" fmla="*/ 614464 w 5178638"/>
              <a:gd name="connsiteY1144" fmla="*/ 4009531 h 4469549"/>
              <a:gd name="connsiteX1145" fmla="*/ 610709 w 5178638"/>
              <a:gd name="connsiteY1145" fmla="*/ 4008414 h 4469549"/>
              <a:gd name="connsiteX1146" fmla="*/ 614464 w 5178638"/>
              <a:gd name="connsiteY1146" fmla="*/ 4006182 h 4469549"/>
              <a:gd name="connsiteX1147" fmla="*/ 625728 w 5178638"/>
              <a:gd name="connsiteY1147" fmla="*/ 4003949 h 4469549"/>
              <a:gd name="connsiteX1148" fmla="*/ 689559 w 5178638"/>
              <a:gd name="connsiteY1148" fmla="*/ 4001717 h 4469549"/>
              <a:gd name="connsiteX1149" fmla="*/ 334385 w 5178638"/>
              <a:gd name="connsiteY1149" fmla="*/ 4001419 h 4469549"/>
              <a:gd name="connsiteX1150" fmla="*/ 334852 w 5178638"/>
              <a:gd name="connsiteY1150" fmla="*/ 4001529 h 4469549"/>
              <a:gd name="connsiteX1151" fmla="*/ 333695 w 5178638"/>
              <a:gd name="connsiteY1151" fmla="*/ 4006287 h 4469549"/>
              <a:gd name="connsiteX1152" fmla="*/ 323319 w 5178638"/>
              <a:gd name="connsiteY1152" fmla="*/ 4026314 h 4469549"/>
              <a:gd name="connsiteX1153" fmla="*/ 312903 w 5178638"/>
              <a:gd name="connsiteY1153" fmla="*/ 4041973 h 4469549"/>
              <a:gd name="connsiteX1154" fmla="*/ 308962 w 5178638"/>
              <a:gd name="connsiteY1154" fmla="*/ 4047899 h 4469549"/>
              <a:gd name="connsiteX1155" fmla="*/ 308160 w 5178638"/>
              <a:gd name="connsiteY1155" fmla="*/ 4048721 h 4469549"/>
              <a:gd name="connsiteX1156" fmla="*/ 304048 w 5178638"/>
              <a:gd name="connsiteY1156" fmla="*/ 4046326 h 4469549"/>
              <a:gd name="connsiteX1157" fmla="*/ 316415 w 5178638"/>
              <a:gd name="connsiteY1157" fmla="*/ 4024858 h 4469549"/>
              <a:gd name="connsiteX1158" fmla="*/ 323057 w 5178638"/>
              <a:gd name="connsiteY1158" fmla="*/ 4013459 h 4469549"/>
              <a:gd name="connsiteX1159" fmla="*/ 519386 w 5178638"/>
              <a:gd name="connsiteY1159" fmla="*/ 4000985 h 4469549"/>
              <a:gd name="connsiteX1160" fmla="*/ 524276 w 5178638"/>
              <a:gd name="connsiteY1160" fmla="*/ 4001250 h 4469549"/>
              <a:gd name="connsiteX1161" fmla="*/ 539295 w 5178638"/>
              <a:gd name="connsiteY1161" fmla="*/ 4002366 h 4469549"/>
              <a:gd name="connsiteX1162" fmla="*/ 545984 w 5178638"/>
              <a:gd name="connsiteY1162" fmla="*/ 4005439 h 4469549"/>
              <a:gd name="connsiteX1163" fmla="*/ 536302 w 5178638"/>
              <a:gd name="connsiteY1163" fmla="*/ 4026472 h 4469549"/>
              <a:gd name="connsiteX1164" fmla="*/ 526048 w 5178638"/>
              <a:gd name="connsiteY1164" fmla="*/ 4048744 h 4469549"/>
              <a:gd name="connsiteX1165" fmla="*/ 516687 w 5178638"/>
              <a:gd name="connsiteY1165" fmla="*/ 4063763 h 4469549"/>
              <a:gd name="connsiteX1166" fmla="*/ 505464 w 5178638"/>
              <a:gd name="connsiteY1166" fmla="*/ 4063763 h 4469549"/>
              <a:gd name="connsiteX1167" fmla="*/ 505464 w 5178638"/>
              <a:gd name="connsiteY1167" fmla="*/ 4073956 h 4469549"/>
              <a:gd name="connsiteX1168" fmla="*/ 509332 w 5178638"/>
              <a:gd name="connsiteY1168" fmla="*/ 4075393 h 4469549"/>
              <a:gd name="connsiteX1169" fmla="*/ 509431 w 5178638"/>
              <a:gd name="connsiteY1169" fmla="*/ 4075405 h 4469549"/>
              <a:gd name="connsiteX1170" fmla="*/ 498231 w 5178638"/>
              <a:gd name="connsiteY1170" fmla="*/ 4093374 h 4469549"/>
              <a:gd name="connsiteX1171" fmla="*/ 489774 w 5178638"/>
              <a:gd name="connsiteY1171" fmla="*/ 4104301 h 4469549"/>
              <a:gd name="connsiteX1172" fmla="*/ 478521 w 5178638"/>
              <a:gd name="connsiteY1172" fmla="*/ 4104580 h 4469549"/>
              <a:gd name="connsiteX1173" fmla="*/ 478521 w 5178638"/>
              <a:gd name="connsiteY1173" fmla="*/ 4118764 h 4469549"/>
              <a:gd name="connsiteX1174" fmla="*/ 479135 w 5178638"/>
              <a:gd name="connsiteY1174" fmla="*/ 4118762 h 4469549"/>
              <a:gd name="connsiteX1175" fmla="*/ 465813 w 5178638"/>
              <a:gd name="connsiteY1175" fmla="*/ 4139670 h 4469549"/>
              <a:gd name="connsiteX1176" fmla="*/ 465427 w 5178638"/>
              <a:gd name="connsiteY1176" fmla="*/ 4140347 h 4469549"/>
              <a:gd name="connsiteX1177" fmla="*/ 451973 w 5178638"/>
              <a:gd name="connsiteY1177" fmla="*/ 4132509 h 4469549"/>
              <a:gd name="connsiteX1178" fmla="*/ 442494 w 5178638"/>
              <a:gd name="connsiteY1178" fmla="*/ 4150667 h 4469549"/>
              <a:gd name="connsiteX1179" fmla="*/ 428728 w 5178638"/>
              <a:gd name="connsiteY1179" fmla="*/ 4177409 h 4469549"/>
              <a:gd name="connsiteX1180" fmla="*/ 433614 w 5178638"/>
              <a:gd name="connsiteY1180" fmla="*/ 4184602 h 4469549"/>
              <a:gd name="connsiteX1181" fmla="*/ 445239 w 5178638"/>
              <a:gd name="connsiteY1181" fmla="*/ 4173993 h 4469549"/>
              <a:gd name="connsiteX1182" fmla="*/ 439034 w 5178638"/>
              <a:gd name="connsiteY1182" fmla="*/ 4187760 h 4469549"/>
              <a:gd name="connsiteX1183" fmla="*/ 437144 w 5178638"/>
              <a:gd name="connsiteY1183" fmla="*/ 4191004 h 4469549"/>
              <a:gd name="connsiteX1184" fmla="*/ 443634 w 5178638"/>
              <a:gd name="connsiteY1184" fmla="*/ 4186094 h 4469549"/>
              <a:gd name="connsiteX1185" fmla="*/ 464426 w 5178638"/>
              <a:gd name="connsiteY1185" fmla="*/ 4150408 h 4469549"/>
              <a:gd name="connsiteX1186" fmla="*/ 469562 w 5178638"/>
              <a:gd name="connsiteY1186" fmla="*/ 4144709 h 4469549"/>
              <a:gd name="connsiteX1187" fmla="*/ 473092 w 5178638"/>
              <a:gd name="connsiteY1187" fmla="*/ 4151111 h 4469549"/>
              <a:gd name="connsiteX1188" fmla="*/ 463106 w 5178638"/>
              <a:gd name="connsiteY1188" fmla="*/ 4171366 h 4469549"/>
              <a:gd name="connsiteX1189" fmla="*/ 441494 w 5178638"/>
              <a:gd name="connsiteY1189" fmla="*/ 4202229 h 4469549"/>
              <a:gd name="connsiteX1190" fmla="*/ 433649 w 5178638"/>
              <a:gd name="connsiteY1190" fmla="*/ 4206350 h 4469549"/>
              <a:gd name="connsiteX1191" fmla="*/ 424199 w 5178638"/>
              <a:gd name="connsiteY1191" fmla="*/ 4222571 h 4469549"/>
              <a:gd name="connsiteX1192" fmla="*/ 413357 w 5178638"/>
              <a:gd name="connsiteY1192" fmla="*/ 4216254 h 4469549"/>
              <a:gd name="connsiteX1193" fmla="*/ 393100 w 5178638"/>
              <a:gd name="connsiteY1193" fmla="*/ 4247908 h 4469549"/>
              <a:gd name="connsiteX1194" fmla="*/ 388557 w 5178638"/>
              <a:gd name="connsiteY1194" fmla="*/ 4255008 h 4469549"/>
              <a:gd name="connsiteX1195" fmla="*/ 376059 w 5178638"/>
              <a:gd name="connsiteY1195" fmla="*/ 4256562 h 4469549"/>
              <a:gd name="connsiteX1196" fmla="*/ 382793 w 5178638"/>
              <a:gd name="connsiteY1196" fmla="*/ 4237558 h 4469549"/>
              <a:gd name="connsiteX1197" fmla="*/ 390890 w 5178638"/>
              <a:gd name="connsiteY1197" fmla="*/ 4220547 h 4469549"/>
              <a:gd name="connsiteX1198" fmla="*/ 444361 w 5178638"/>
              <a:gd name="connsiteY1198" fmla="*/ 4128768 h 4469549"/>
              <a:gd name="connsiteX1199" fmla="*/ 444792 w 5178638"/>
              <a:gd name="connsiteY1199" fmla="*/ 4129019 h 4469549"/>
              <a:gd name="connsiteX1200" fmla="*/ 467085 w 5178638"/>
              <a:gd name="connsiteY1200" fmla="*/ 3888017 h 4469549"/>
              <a:gd name="connsiteX1201" fmla="*/ 439519 w 5178638"/>
              <a:gd name="connsiteY1201" fmla="*/ 3919756 h 4469549"/>
              <a:gd name="connsiteX1202" fmla="*/ 425579 w 5178638"/>
              <a:gd name="connsiteY1202" fmla="*/ 3943683 h 4469549"/>
              <a:gd name="connsiteX1203" fmla="*/ 417122 w 5178638"/>
              <a:gd name="connsiteY1203" fmla="*/ 3967545 h 4469549"/>
              <a:gd name="connsiteX1204" fmla="*/ 409026 w 5178638"/>
              <a:gd name="connsiteY1204" fmla="*/ 3984556 h 4469549"/>
              <a:gd name="connsiteX1205" fmla="*/ 355555 w 5178638"/>
              <a:gd name="connsiteY1205" fmla="*/ 4076334 h 4469549"/>
              <a:gd name="connsiteX1206" fmla="*/ 355124 w 5178638"/>
              <a:gd name="connsiteY1206" fmla="*/ 4076083 h 4469549"/>
              <a:gd name="connsiteX1207" fmla="*/ 265592 w 5178638"/>
              <a:gd name="connsiteY1207" fmla="*/ 4229756 h 4469549"/>
              <a:gd name="connsiteX1208" fmla="*/ 247261 w 5178638"/>
              <a:gd name="connsiteY1208" fmla="*/ 4279913 h 4469549"/>
              <a:gd name="connsiteX1209" fmla="*/ 258887 w 5178638"/>
              <a:gd name="connsiteY1209" fmla="*/ 4269305 h 4469549"/>
              <a:gd name="connsiteX1210" fmla="*/ 272529 w 5178638"/>
              <a:gd name="connsiteY1210" fmla="*/ 4249007 h 4469549"/>
              <a:gd name="connsiteX1211" fmla="*/ 272368 w 5178638"/>
              <a:gd name="connsiteY1211" fmla="*/ 4233704 h 4469549"/>
              <a:gd name="connsiteX1212" fmla="*/ 276684 w 5178638"/>
              <a:gd name="connsiteY1212" fmla="*/ 4223182 h 4469549"/>
              <a:gd name="connsiteX1213" fmla="*/ 296940 w 5178638"/>
              <a:gd name="connsiteY1213" fmla="*/ 4191529 h 4469549"/>
              <a:gd name="connsiteX1214" fmla="*/ 333139 w 5178638"/>
              <a:gd name="connsiteY1214" fmla="*/ 4138745 h 4469549"/>
              <a:gd name="connsiteX1215" fmla="*/ 347724 w 5178638"/>
              <a:gd name="connsiteY1215" fmla="*/ 4116825 h 4469549"/>
              <a:gd name="connsiteX1216" fmla="*/ 357233 w 5178638"/>
              <a:gd name="connsiteY1216" fmla="*/ 4094662 h 4469549"/>
              <a:gd name="connsiteX1217" fmla="*/ 363698 w 5178638"/>
              <a:gd name="connsiteY1217" fmla="*/ 4081079 h 4469549"/>
              <a:gd name="connsiteX1218" fmla="*/ 362205 w 5178638"/>
              <a:gd name="connsiteY1218" fmla="*/ 4080209 h 4469549"/>
              <a:gd name="connsiteX1219" fmla="*/ 389709 w 5178638"/>
              <a:gd name="connsiteY1219" fmla="*/ 4032509 h 4469549"/>
              <a:gd name="connsiteX1220" fmla="*/ 430103 w 5178638"/>
              <a:gd name="connsiteY1220" fmla="*/ 3957726 h 4469549"/>
              <a:gd name="connsiteX1221" fmla="*/ 467085 w 5178638"/>
              <a:gd name="connsiteY1221" fmla="*/ 3888017 h 4469549"/>
              <a:gd name="connsiteX1222" fmla="*/ 640323 w 5178638"/>
              <a:gd name="connsiteY1222" fmla="*/ 3803532 h 4469549"/>
              <a:gd name="connsiteX1223" fmla="*/ 644522 w 5178638"/>
              <a:gd name="connsiteY1223" fmla="*/ 3804893 h 4469549"/>
              <a:gd name="connsiteX1224" fmla="*/ 638317 w 5178638"/>
              <a:gd name="connsiteY1224" fmla="*/ 3818660 h 4469549"/>
              <a:gd name="connsiteX1225" fmla="*/ 600514 w 5178638"/>
              <a:gd name="connsiteY1225" fmla="*/ 3883545 h 4469549"/>
              <a:gd name="connsiteX1226" fmla="*/ 569777 w 5178638"/>
              <a:gd name="connsiteY1226" fmla="*/ 3943313 h 4469549"/>
              <a:gd name="connsiteX1227" fmla="*/ 552595 w 5178638"/>
              <a:gd name="connsiteY1227" fmla="*/ 3988362 h 4469549"/>
              <a:gd name="connsiteX1228" fmla="*/ 546879 w 5178638"/>
              <a:gd name="connsiteY1228" fmla="*/ 3988321 h 4469549"/>
              <a:gd name="connsiteX1229" fmla="*/ 528105 w 5178638"/>
              <a:gd name="connsiteY1229" fmla="*/ 3990554 h 4469549"/>
              <a:gd name="connsiteX1230" fmla="*/ 525302 w 5178638"/>
              <a:gd name="connsiteY1230" fmla="*/ 3990832 h 4469549"/>
              <a:gd name="connsiteX1231" fmla="*/ 534324 w 5178638"/>
              <a:gd name="connsiteY1231" fmla="*/ 3975346 h 4469549"/>
              <a:gd name="connsiteX1232" fmla="*/ 552655 w 5178638"/>
              <a:gd name="connsiteY1232" fmla="*/ 3925189 h 4469549"/>
              <a:gd name="connsiteX1233" fmla="*/ 541028 w 5178638"/>
              <a:gd name="connsiteY1233" fmla="*/ 3935798 h 4469549"/>
              <a:gd name="connsiteX1234" fmla="*/ 527387 w 5178638"/>
              <a:gd name="connsiteY1234" fmla="*/ 3956095 h 4469549"/>
              <a:gd name="connsiteX1235" fmla="*/ 527547 w 5178638"/>
              <a:gd name="connsiteY1235" fmla="*/ 3971398 h 4469549"/>
              <a:gd name="connsiteX1236" fmla="*/ 523232 w 5178638"/>
              <a:gd name="connsiteY1236" fmla="*/ 3981920 h 4469549"/>
              <a:gd name="connsiteX1237" fmla="*/ 517003 w 5178638"/>
              <a:gd name="connsiteY1237" fmla="*/ 3991654 h 4469549"/>
              <a:gd name="connsiteX1238" fmla="*/ 505464 w 5178638"/>
              <a:gd name="connsiteY1238" fmla="*/ 3992798 h 4469549"/>
              <a:gd name="connsiteX1239" fmla="*/ 505464 w 5178638"/>
              <a:gd name="connsiteY1239" fmla="*/ 4000233 h 4469549"/>
              <a:gd name="connsiteX1240" fmla="*/ 511311 w 5178638"/>
              <a:gd name="connsiteY1240" fmla="*/ 4000549 h 4469549"/>
              <a:gd name="connsiteX1241" fmla="*/ 502975 w 5178638"/>
              <a:gd name="connsiteY1241" fmla="*/ 4013574 h 4469549"/>
              <a:gd name="connsiteX1242" fmla="*/ 466777 w 5178638"/>
              <a:gd name="connsiteY1242" fmla="*/ 4066358 h 4469549"/>
              <a:gd name="connsiteX1243" fmla="*/ 452192 w 5178638"/>
              <a:gd name="connsiteY1243" fmla="*/ 4088278 h 4469549"/>
              <a:gd name="connsiteX1244" fmla="*/ 442682 w 5178638"/>
              <a:gd name="connsiteY1244" fmla="*/ 4110441 h 4469549"/>
              <a:gd name="connsiteX1245" fmla="*/ 436218 w 5178638"/>
              <a:gd name="connsiteY1245" fmla="*/ 4124024 h 4469549"/>
              <a:gd name="connsiteX1246" fmla="*/ 437711 w 5178638"/>
              <a:gd name="connsiteY1246" fmla="*/ 4124894 h 4469549"/>
              <a:gd name="connsiteX1247" fmla="*/ 410206 w 5178638"/>
              <a:gd name="connsiteY1247" fmla="*/ 4172594 h 4469549"/>
              <a:gd name="connsiteX1248" fmla="*/ 369812 w 5178638"/>
              <a:gd name="connsiteY1248" fmla="*/ 4247377 h 4469549"/>
              <a:gd name="connsiteX1249" fmla="*/ 358764 w 5178638"/>
              <a:gd name="connsiteY1249" fmla="*/ 4269325 h 4469549"/>
              <a:gd name="connsiteX1250" fmla="*/ 348186 w 5178638"/>
              <a:gd name="connsiteY1250" fmla="*/ 4267618 h 4469549"/>
              <a:gd name="connsiteX1251" fmla="*/ 345326 w 5178638"/>
              <a:gd name="connsiteY1251" fmla="*/ 4267597 h 4469549"/>
              <a:gd name="connsiteX1252" fmla="*/ 362217 w 5178638"/>
              <a:gd name="connsiteY1252" fmla="*/ 4238606 h 4469549"/>
              <a:gd name="connsiteX1253" fmla="*/ 376802 w 5178638"/>
              <a:gd name="connsiteY1253" fmla="*/ 4216685 h 4469549"/>
              <a:gd name="connsiteX1254" fmla="*/ 406474 w 5178638"/>
              <a:gd name="connsiteY1254" fmla="*/ 4147063 h 4469549"/>
              <a:gd name="connsiteX1255" fmla="*/ 412965 w 5178638"/>
              <a:gd name="connsiteY1255" fmla="*/ 4142153 h 4469549"/>
              <a:gd name="connsiteX1256" fmla="*/ 421632 w 5178638"/>
              <a:gd name="connsiteY1256" fmla="*/ 4142857 h 4469549"/>
              <a:gd name="connsiteX1257" fmla="*/ 435570 w 5178638"/>
              <a:gd name="connsiteY1257" fmla="*/ 4122952 h 4469549"/>
              <a:gd name="connsiteX1258" fmla="*/ 422118 w 5178638"/>
              <a:gd name="connsiteY1258" fmla="*/ 4115115 h 4469549"/>
              <a:gd name="connsiteX1259" fmla="*/ 422449 w 5178638"/>
              <a:gd name="connsiteY1259" fmla="*/ 4114405 h 4469549"/>
              <a:gd name="connsiteX1260" fmla="*/ 439709 w 5178638"/>
              <a:gd name="connsiteY1260" fmla="*/ 4072315 h 4469549"/>
              <a:gd name="connsiteX1261" fmla="*/ 444845 w 5178638"/>
              <a:gd name="connsiteY1261" fmla="*/ 4066617 h 4469549"/>
              <a:gd name="connsiteX1262" fmla="*/ 451871 w 5178638"/>
              <a:gd name="connsiteY1262" fmla="*/ 4057673 h 4469549"/>
              <a:gd name="connsiteX1263" fmla="*/ 509930 w 5178638"/>
              <a:gd name="connsiteY1263" fmla="*/ 3961134 h 4469549"/>
              <a:gd name="connsiteX1264" fmla="*/ 529652 w 5178638"/>
              <a:gd name="connsiteY1264" fmla="*/ 3933515 h 4469549"/>
              <a:gd name="connsiteX1265" fmla="*/ 548554 w 5178638"/>
              <a:gd name="connsiteY1265" fmla="*/ 3901072 h 4469549"/>
              <a:gd name="connsiteX1266" fmla="*/ 577441 w 5178638"/>
              <a:gd name="connsiteY1266" fmla="*/ 3848375 h 4469549"/>
              <a:gd name="connsiteX1267" fmla="*/ 585002 w 5178638"/>
              <a:gd name="connsiteY1267" fmla="*/ 3835398 h 4469549"/>
              <a:gd name="connsiteX1268" fmla="*/ 592027 w 5178638"/>
              <a:gd name="connsiteY1268" fmla="*/ 3826455 h 4469549"/>
              <a:gd name="connsiteX1269" fmla="*/ 592313 w 5178638"/>
              <a:gd name="connsiteY1269" fmla="*/ 3835312 h 4469549"/>
              <a:gd name="connsiteX1270" fmla="*/ 578832 w 5178638"/>
              <a:gd name="connsiteY1270" fmla="*/ 3870912 h 4469549"/>
              <a:gd name="connsiteX1271" fmla="*/ 575337 w 5178638"/>
              <a:gd name="connsiteY1271" fmla="*/ 3886258 h 4469549"/>
              <a:gd name="connsiteX1272" fmla="*/ 609109 w 5178638"/>
              <a:gd name="connsiteY1272" fmla="*/ 3840752 h 4469549"/>
              <a:gd name="connsiteX1273" fmla="*/ 635321 w 5178638"/>
              <a:gd name="connsiteY1273" fmla="*/ 3808223 h 4469549"/>
              <a:gd name="connsiteX1274" fmla="*/ 640323 w 5178638"/>
              <a:gd name="connsiteY1274" fmla="*/ 3803532 h 4469549"/>
              <a:gd name="connsiteX1275" fmla="*/ 467740 w 5178638"/>
              <a:gd name="connsiteY1275" fmla="*/ 3690434 h 4469549"/>
              <a:gd name="connsiteX1276" fmla="*/ 466854 w 5178638"/>
              <a:gd name="connsiteY1276" fmla="*/ 3698608 h 4469549"/>
              <a:gd name="connsiteX1277" fmla="*/ 451810 w 5178638"/>
              <a:gd name="connsiteY1277" fmla="*/ 3733298 h 4469549"/>
              <a:gd name="connsiteX1278" fmla="*/ 447143 w 5178638"/>
              <a:gd name="connsiteY1278" fmla="*/ 3747961 h 4469549"/>
              <a:gd name="connsiteX1279" fmla="*/ 456119 w 5178638"/>
              <a:gd name="connsiteY1279" fmla="*/ 3735028 h 4469549"/>
              <a:gd name="connsiteX1280" fmla="*/ 446831 w 5178638"/>
              <a:gd name="connsiteY1280" fmla="*/ 3754543 h 4469549"/>
              <a:gd name="connsiteX1281" fmla="*/ 408778 w 5178638"/>
              <a:gd name="connsiteY1281" fmla="*/ 3832318 h 4469549"/>
              <a:gd name="connsiteX1282" fmla="*/ 377466 w 5178638"/>
              <a:gd name="connsiteY1282" fmla="*/ 3892295 h 4469549"/>
              <a:gd name="connsiteX1283" fmla="*/ 390983 w 5178638"/>
              <a:gd name="connsiteY1283" fmla="*/ 3878442 h 4469549"/>
              <a:gd name="connsiteX1284" fmla="*/ 400433 w 5178638"/>
              <a:gd name="connsiteY1284" fmla="*/ 3862221 h 4469549"/>
              <a:gd name="connsiteX1285" fmla="*/ 428087 w 5178638"/>
              <a:gd name="connsiteY1285" fmla="*/ 3823093 h 4469549"/>
              <a:gd name="connsiteX1286" fmla="*/ 409768 w 5178638"/>
              <a:gd name="connsiteY1286" fmla="*/ 3860897 h 4469549"/>
              <a:gd name="connsiteX1287" fmla="*/ 388090 w 5178638"/>
              <a:gd name="connsiteY1287" fmla="*/ 3904758 h 4469549"/>
              <a:gd name="connsiteX1288" fmla="*/ 367410 w 5178638"/>
              <a:gd name="connsiteY1288" fmla="*/ 3938582 h 4469549"/>
              <a:gd name="connsiteX1289" fmla="*/ 366811 w 5178638"/>
              <a:gd name="connsiteY1289" fmla="*/ 3938233 h 4469549"/>
              <a:gd name="connsiteX1290" fmla="*/ 371296 w 5178638"/>
              <a:gd name="connsiteY1290" fmla="*/ 3927809 h 4469549"/>
              <a:gd name="connsiteX1291" fmla="*/ 378856 w 5178638"/>
              <a:gd name="connsiteY1291" fmla="*/ 3914832 h 4469549"/>
              <a:gd name="connsiteX1292" fmla="*/ 374792 w 5178638"/>
              <a:gd name="connsiteY1292" fmla="*/ 3912464 h 4469549"/>
              <a:gd name="connsiteX1293" fmla="*/ 365341 w 5178638"/>
              <a:gd name="connsiteY1293" fmla="*/ 3928686 h 4469549"/>
              <a:gd name="connsiteX1294" fmla="*/ 357780 w 5178638"/>
              <a:gd name="connsiteY1294" fmla="*/ 3941663 h 4469549"/>
              <a:gd name="connsiteX1295" fmla="*/ 350754 w 5178638"/>
              <a:gd name="connsiteY1295" fmla="*/ 3950606 h 4469549"/>
              <a:gd name="connsiteX1296" fmla="*/ 352359 w 5178638"/>
              <a:gd name="connsiteY1296" fmla="*/ 3938504 h 4469549"/>
              <a:gd name="connsiteX1297" fmla="*/ 348293 w 5178638"/>
              <a:gd name="connsiteY1297" fmla="*/ 3936136 h 4469549"/>
              <a:gd name="connsiteX1298" fmla="*/ 341870 w 5178638"/>
              <a:gd name="connsiteY1298" fmla="*/ 3941959 h 4469549"/>
              <a:gd name="connsiteX1299" fmla="*/ 403787 w 5178638"/>
              <a:gd name="connsiteY1299" fmla="*/ 3835684 h 4469549"/>
              <a:gd name="connsiteX1300" fmla="*/ 424461 w 5178638"/>
              <a:gd name="connsiteY1300" fmla="*/ 3786893 h 4469549"/>
              <a:gd name="connsiteX1301" fmla="*/ 414007 w 5178638"/>
              <a:gd name="connsiteY1301" fmla="*/ 3798184 h 4469549"/>
              <a:gd name="connsiteX1302" fmla="*/ 400756 w 5178638"/>
              <a:gd name="connsiteY1302" fmla="*/ 3818709 h 4469549"/>
              <a:gd name="connsiteX1303" fmla="*/ 398964 w 5178638"/>
              <a:gd name="connsiteY1303" fmla="*/ 3832874 h 4469549"/>
              <a:gd name="connsiteX1304" fmla="*/ 394258 w 5178638"/>
              <a:gd name="connsiteY1304" fmla="*/ 3843169 h 4469549"/>
              <a:gd name="connsiteX1305" fmla="*/ 374392 w 5178638"/>
              <a:gd name="connsiteY1305" fmla="*/ 3875049 h 4469549"/>
              <a:gd name="connsiteX1306" fmla="*/ 339365 w 5178638"/>
              <a:gd name="connsiteY1306" fmla="*/ 3928517 h 4469549"/>
              <a:gd name="connsiteX1307" fmla="*/ 325170 w 5178638"/>
              <a:gd name="connsiteY1307" fmla="*/ 3950664 h 4469549"/>
              <a:gd name="connsiteX1308" fmla="*/ 314929 w 5178638"/>
              <a:gd name="connsiteY1308" fmla="*/ 3972400 h 4469549"/>
              <a:gd name="connsiteX1309" fmla="*/ 308152 w 5178638"/>
              <a:gd name="connsiteY1309" fmla="*/ 3985802 h 4469549"/>
              <a:gd name="connsiteX1310" fmla="*/ 309215 w 5178638"/>
              <a:gd name="connsiteY1310" fmla="*/ 3986421 h 4469549"/>
              <a:gd name="connsiteX1311" fmla="*/ 281649 w 5178638"/>
              <a:gd name="connsiteY1311" fmla="*/ 4034085 h 4469549"/>
              <a:gd name="connsiteX1312" fmla="*/ 262857 w 5178638"/>
              <a:gd name="connsiteY1312" fmla="*/ 4068114 h 4469549"/>
              <a:gd name="connsiteX1313" fmla="*/ 258569 w 5178638"/>
              <a:gd name="connsiteY1313" fmla="*/ 4073572 h 4469549"/>
              <a:gd name="connsiteX1314" fmla="*/ 255015 w 5178638"/>
              <a:gd name="connsiteY1314" fmla="*/ 4082315 h 4469549"/>
              <a:gd name="connsiteX1315" fmla="*/ 240572 w 5178638"/>
              <a:gd name="connsiteY1315" fmla="*/ 4108470 h 4469549"/>
              <a:gd name="connsiteX1316" fmla="*/ 224873 w 5178638"/>
              <a:gd name="connsiteY1316" fmla="*/ 4138335 h 4469549"/>
              <a:gd name="connsiteX1317" fmla="*/ 215664 w 5178638"/>
              <a:gd name="connsiteY1317" fmla="*/ 4144136 h 4469549"/>
              <a:gd name="connsiteX1318" fmla="*/ 200517 w 5178638"/>
              <a:gd name="connsiteY1318" fmla="*/ 4170134 h 4469549"/>
              <a:gd name="connsiteX1319" fmla="*/ 203504 w 5178638"/>
              <a:gd name="connsiteY1319" fmla="*/ 4180547 h 4469549"/>
              <a:gd name="connsiteX1320" fmla="*/ 198119 w 5178638"/>
              <a:gd name="connsiteY1320" fmla="*/ 4199137 h 4469549"/>
              <a:gd name="connsiteX1321" fmla="*/ 189489 w 5178638"/>
              <a:gd name="connsiteY1321" fmla="*/ 4220182 h 4469549"/>
              <a:gd name="connsiteX1322" fmla="*/ 168947 w 5178638"/>
              <a:gd name="connsiteY1322" fmla="*/ 4242978 h 4469549"/>
              <a:gd name="connsiteX1323" fmla="*/ 149680 w 5178638"/>
              <a:gd name="connsiteY1323" fmla="*/ 4258912 h 4469549"/>
              <a:gd name="connsiteX1324" fmla="*/ 146157 w 5178638"/>
              <a:gd name="connsiteY1324" fmla="*/ 4263437 h 4469549"/>
              <a:gd name="connsiteX1325" fmla="*/ 121095 w 5178638"/>
              <a:gd name="connsiteY1325" fmla="*/ 4306455 h 4469549"/>
              <a:gd name="connsiteX1326" fmla="*/ 111422 w 5178638"/>
              <a:gd name="connsiteY1326" fmla="*/ 4335483 h 4469549"/>
              <a:gd name="connsiteX1327" fmla="*/ 89275 w 5178638"/>
              <a:gd name="connsiteY1327" fmla="*/ 4370381 h 4469549"/>
              <a:gd name="connsiteX1328" fmla="*/ 81460 w 5178638"/>
              <a:gd name="connsiteY1328" fmla="*/ 4374484 h 4469549"/>
              <a:gd name="connsiteX1329" fmla="*/ 81403 w 5178638"/>
              <a:gd name="connsiteY1329" fmla="*/ 4374583 h 4469549"/>
              <a:gd name="connsiteX1330" fmla="*/ 71293 w 5178638"/>
              <a:gd name="connsiteY1330" fmla="*/ 4405531 h 4469549"/>
              <a:gd name="connsiteX1331" fmla="*/ 56072 w 5178638"/>
              <a:gd name="connsiteY1331" fmla="*/ 4433600 h 4469549"/>
              <a:gd name="connsiteX1332" fmla="*/ 35281 w 5178638"/>
              <a:gd name="connsiteY1332" fmla="*/ 4469287 h 4469549"/>
              <a:gd name="connsiteX1333" fmla="*/ 35275 w 5178638"/>
              <a:gd name="connsiteY1333" fmla="*/ 4469299 h 4469549"/>
              <a:gd name="connsiteX1334" fmla="*/ 16725 w 5178638"/>
              <a:gd name="connsiteY1334" fmla="*/ 4469299 h 4469549"/>
              <a:gd name="connsiteX1335" fmla="*/ 24822 w 5178638"/>
              <a:gd name="connsiteY1335" fmla="*/ 4447739 h 4469549"/>
              <a:gd name="connsiteX1336" fmla="*/ 26673 w 5178638"/>
              <a:gd name="connsiteY1336" fmla="*/ 4440127 h 4469549"/>
              <a:gd name="connsiteX1337" fmla="*/ 20964 w 5178638"/>
              <a:gd name="connsiteY1337" fmla="*/ 4445492 h 4469549"/>
              <a:gd name="connsiteX1338" fmla="*/ 6874 w 5178638"/>
              <a:gd name="connsiteY1338" fmla="*/ 4466072 h 4469549"/>
              <a:gd name="connsiteX1339" fmla="*/ 5101 w 5178638"/>
              <a:gd name="connsiteY1339" fmla="*/ 4469299 h 4469549"/>
              <a:gd name="connsiteX1340" fmla="*/ 0 w 5178638"/>
              <a:gd name="connsiteY1340" fmla="*/ 4469299 h 4469549"/>
              <a:gd name="connsiteX1341" fmla="*/ 106930 w 5178638"/>
              <a:gd name="connsiteY1341" fmla="*/ 4284733 h 4469549"/>
              <a:gd name="connsiteX1342" fmla="*/ 114102 w 5178638"/>
              <a:gd name="connsiteY1342" fmla="*/ 4277591 h 4469549"/>
              <a:gd name="connsiteX1343" fmla="*/ 131635 w 5178638"/>
              <a:gd name="connsiteY1343" fmla="*/ 4266622 h 4469549"/>
              <a:gd name="connsiteX1344" fmla="*/ 125038 w 5178638"/>
              <a:gd name="connsiteY1344" fmla="*/ 4280161 h 4469549"/>
              <a:gd name="connsiteX1345" fmla="*/ 94796 w 5178638"/>
              <a:gd name="connsiteY1345" fmla="*/ 4332069 h 4469549"/>
              <a:gd name="connsiteX1346" fmla="*/ 88239 w 5178638"/>
              <a:gd name="connsiteY1346" fmla="*/ 4349977 h 4469549"/>
              <a:gd name="connsiteX1347" fmla="*/ 122262 w 5178638"/>
              <a:gd name="connsiteY1347" fmla="*/ 4291580 h 4469549"/>
              <a:gd name="connsiteX1348" fmla="*/ 156284 w 5178638"/>
              <a:gd name="connsiteY1348" fmla="*/ 4233183 h 4469549"/>
              <a:gd name="connsiteX1349" fmla="*/ 190347 w 5178638"/>
              <a:gd name="connsiteY1349" fmla="*/ 4179154 h 4469549"/>
              <a:gd name="connsiteX1350" fmla="*/ 235710 w 5178638"/>
              <a:gd name="connsiteY1350" fmla="*/ 4101292 h 4469549"/>
              <a:gd name="connsiteX1351" fmla="*/ 249905 w 5178638"/>
              <a:gd name="connsiteY1351" fmla="*/ 4079144 h 4469549"/>
              <a:gd name="connsiteX1352" fmla="*/ 281921 w 5178638"/>
              <a:gd name="connsiteY1352" fmla="*/ 4010887 h 4469549"/>
              <a:gd name="connsiteX1353" fmla="*/ 287631 w 5178638"/>
              <a:gd name="connsiteY1353" fmla="*/ 4005522 h 4469549"/>
              <a:gd name="connsiteX1354" fmla="*/ 294344 w 5178638"/>
              <a:gd name="connsiteY1354" fmla="*/ 4005088 h 4469549"/>
              <a:gd name="connsiteX1355" fmla="*/ 307779 w 5178638"/>
              <a:gd name="connsiteY1355" fmla="*/ 3984890 h 4469549"/>
              <a:gd name="connsiteX1356" fmla="*/ 298204 w 5178638"/>
              <a:gd name="connsiteY1356" fmla="*/ 3979311 h 4469549"/>
              <a:gd name="connsiteX1357" fmla="*/ 298553 w 5178638"/>
              <a:gd name="connsiteY1357" fmla="*/ 3978612 h 4469549"/>
              <a:gd name="connsiteX1358" fmla="*/ 317376 w 5178638"/>
              <a:gd name="connsiteY1358" fmla="*/ 3937432 h 4469549"/>
              <a:gd name="connsiteX1359" fmla="*/ 322121 w 5178638"/>
              <a:gd name="connsiteY1359" fmla="*/ 3931506 h 4469549"/>
              <a:gd name="connsiteX1360" fmla="*/ 328756 w 5178638"/>
              <a:gd name="connsiteY1360" fmla="*/ 3922335 h 4469549"/>
              <a:gd name="connsiteX1361" fmla="*/ 386425 w 5178638"/>
              <a:gd name="connsiteY1361" fmla="*/ 3825569 h 4469549"/>
              <a:gd name="connsiteX1362" fmla="*/ 405366 w 5178638"/>
              <a:gd name="connsiteY1362" fmla="*/ 3797494 h 4469549"/>
              <a:gd name="connsiteX1363" fmla="*/ 424267 w 5178638"/>
              <a:gd name="connsiteY1363" fmla="*/ 3765052 h 4469549"/>
              <a:gd name="connsiteX1364" fmla="*/ 453545 w 5178638"/>
              <a:gd name="connsiteY1364" fmla="*/ 3712582 h 4469549"/>
              <a:gd name="connsiteX1365" fmla="*/ 461106 w 5178638"/>
              <a:gd name="connsiteY1365" fmla="*/ 3699605 h 4469549"/>
              <a:gd name="connsiteX1366" fmla="*/ 467740 w 5178638"/>
              <a:gd name="connsiteY1366" fmla="*/ 3690434 h 4469549"/>
              <a:gd name="connsiteX1367" fmla="*/ 510898 w 5178638"/>
              <a:gd name="connsiteY1367" fmla="*/ 3663690 h 4469549"/>
              <a:gd name="connsiteX1368" fmla="*/ 511642 w 5178638"/>
              <a:gd name="connsiteY1368" fmla="*/ 3663865 h 4469549"/>
              <a:gd name="connsiteX1369" fmla="*/ 505046 w 5178638"/>
              <a:gd name="connsiteY1369" fmla="*/ 3677405 h 4469549"/>
              <a:gd name="connsiteX1370" fmla="*/ 495905 w 5178638"/>
              <a:gd name="connsiteY1370" fmla="*/ 3693096 h 4469549"/>
              <a:gd name="connsiteX1371" fmla="*/ 500326 w 5178638"/>
              <a:gd name="connsiteY1371" fmla="*/ 3681417 h 4469549"/>
              <a:gd name="connsiteX1372" fmla="*/ 819189 w 5178638"/>
              <a:gd name="connsiteY1372" fmla="*/ 3621153 h 4469549"/>
              <a:gd name="connsiteX1373" fmla="*/ 809738 w 5178638"/>
              <a:gd name="connsiteY1373" fmla="*/ 3637373 h 4469549"/>
              <a:gd name="connsiteX1374" fmla="*/ 801893 w 5178638"/>
              <a:gd name="connsiteY1374" fmla="*/ 3641494 h 4469549"/>
              <a:gd name="connsiteX1375" fmla="*/ 780281 w 5178638"/>
              <a:gd name="connsiteY1375" fmla="*/ 3672358 h 4469549"/>
              <a:gd name="connsiteX1376" fmla="*/ 770295 w 5178638"/>
              <a:gd name="connsiteY1376" fmla="*/ 3692612 h 4469549"/>
              <a:gd name="connsiteX1377" fmla="*/ 773825 w 5178638"/>
              <a:gd name="connsiteY1377" fmla="*/ 3699015 h 4469549"/>
              <a:gd name="connsiteX1378" fmla="*/ 778962 w 5178638"/>
              <a:gd name="connsiteY1378" fmla="*/ 3693316 h 4469549"/>
              <a:gd name="connsiteX1379" fmla="*/ 799753 w 5178638"/>
              <a:gd name="connsiteY1379" fmla="*/ 3657630 h 4469549"/>
              <a:gd name="connsiteX1380" fmla="*/ 806243 w 5178638"/>
              <a:gd name="connsiteY1380" fmla="*/ 3652719 h 4469549"/>
              <a:gd name="connsiteX1381" fmla="*/ 804353 w 5178638"/>
              <a:gd name="connsiteY1381" fmla="*/ 3655964 h 4469549"/>
              <a:gd name="connsiteX1382" fmla="*/ 798148 w 5178638"/>
              <a:gd name="connsiteY1382" fmla="*/ 3669731 h 4469549"/>
              <a:gd name="connsiteX1383" fmla="*/ 805360 w 5178638"/>
              <a:gd name="connsiteY1383" fmla="*/ 3663150 h 4469549"/>
              <a:gd name="connsiteX1384" fmla="*/ 810533 w 5178638"/>
              <a:gd name="connsiteY1384" fmla="*/ 3653919 h 4469549"/>
              <a:gd name="connsiteX1385" fmla="*/ 822409 w 5178638"/>
              <a:gd name="connsiteY1385" fmla="*/ 3630420 h 4469549"/>
              <a:gd name="connsiteX1386" fmla="*/ 825912 w 5178638"/>
              <a:gd name="connsiteY1386" fmla="*/ 3625069 h 4469549"/>
              <a:gd name="connsiteX1387" fmla="*/ 818264 w 5178638"/>
              <a:gd name="connsiteY1387" fmla="*/ 3551085 h 4469549"/>
              <a:gd name="connsiteX1388" fmla="*/ 822328 w 5178638"/>
              <a:gd name="connsiteY1388" fmla="*/ 3553453 h 4469549"/>
              <a:gd name="connsiteX1389" fmla="*/ 814767 w 5178638"/>
              <a:gd name="connsiteY1389" fmla="*/ 3566430 h 4469549"/>
              <a:gd name="connsiteX1390" fmla="*/ 814519 w 5178638"/>
              <a:gd name="connsiteY1390" fmla="*/ 3579322 h 4469549"/>
              <a:gd name="connsiteX1391" fmla="*/ 790766 w 5178638"/>
              <a:gd name="connsiteY1391" fmla="*/ 3626320 h 4469549"/>
              <a:gd name="connsiteX1392" fmla="*/ 766337 w 5178638"/>
              <a:gd name="connsiteY1392" fmla="*/ 3652284 h 4469549"/>
              <a:gd name="connsiteX1393" fmla="*/ 747220 w 5178638"/>
              <a:gd name="connsiteY1393" fmla="*/ 3685467 h 4469549"/>
              <a:gd name="connsiteX1394" fmla="*/ 730001 w 5178638"/>
              <a:gd name="connsiteY1394" fmla="*/ 3675435 h 4469549"/>
              <a:gd name="connsiteX1395" fmla="*/ 736131 w 5178638"/>
              <a:gd name="connsiteY1395" fmla="*/ 3664017 h 4469549"/>
              <a:gd name="connsiteX1396" fmla="*/ 771224 w 5178638"/>
              <a:gd name="connsiteY1396" fmla="*/ 3597552 h 4469549"/>
              <a:gd name="connsiteX1397" fmla="*/ 791765 w 5178638"/>
              <a:gd name="connsiteY1397" fmla="*/ 3574757 h 4469549"/>
              <a:gd name="connsiteX1398" fmla="*/ 795831 w 5178638"/>
              <a:gd name="connsiteY1398" fmla="*/ 3577125 h 4469549"/>
              <a:gd name="connsiteX1399" fmla="*/ 794226 w 5178638"/>
              <a:gd name="connsiteY1399" fmla="*/ 3589227 h 4469549"/>
              <a:gd name="connsiteX1400" fmla="*/ 801252 w 5178638"/>
              <a:gd name="connsiteY1400" fmla="*/ 3580284 h 4469549"/>
              <a:gd name="connsiteX1401" fmla="*/ 808813 w 5178638"/>
              <a:gd name="connsiteY1401" fmla="*/ 3567307 h 4469549"/>
              <a:gd name="connsiteX1402" fmla="*/ 818264 w 5178638"/>
              <a:gd name="connsiteY1402" fmla="*/ 3551085 h 4469549"/>
              <a:gd name="connsiteX1403" fmla="*/ 679816 w 5178638"/>
              <a:gd name="connsiteY1403" fmla="*/ 3406814 h 4469549"/>
              <a:gd name="connsiteX1404" fmla="*/ 681518 w 5178638"/>
              <a:gd name="connsiteY1404" fmla="*/ 3407806 h 4469549"/>
              <a:gd name="connsiteX1405" fmla="*/ 605063 w 5178638"/>
              <a:gd name="connsiteY1405" fmla="*/ 3539034 h 4469549"/>
              <a:gd name="connsiteX1406" fmla="*/ 596171 w 5178638"/>
              <a:gd name="connsiteY1406" fmla="*/ 3533853 h 4469549"/>
              <a:gd name="connsiteX1407" fmla="*/ 600731 w 5178638"/>
              <a:gd name="connsiteY1407" fmla="*/ 3524270 h 4469549"/>
              <a:gd name="connsiteX1408" fmla="*/ 603785 w 5178638"/>
              <a:gd name="connsiteY1408" fmla="*/ 3517153 h 4469549"/>
              <a:gd name="connsiteX1409" fmla="*/ 618789 w 5178638"/>
              <a:gd name="connsiteY1409" fmla="*/ 3490217 h 4469549"/>
              <a:gd name="connsiteX1410" fmla="*/ 622589 w 5178638"/>
              <a:gd name="connsiteY1410" fmla="*/ 3483060 h 4469549"/>
              <a:gd name="connsiteX1411" fmla="*/ 624826 w 5178638"/>
              <a:gd name="connsiteY1411" fmla="*/ 3480187 h 4469549"/>
              <a:gd name="connsiteX1412" fmla="*/ 658056 w 5178638"/>
              <a:gd name="connsiteY1412" fmla="*/ 3431732 h 4469549"/>
              <a:gd name="connsiteX1413" fmla="*/ 658208 w 5178638"/>
              <a:gd name="connsiteY1413" fmla="*/ 3431705 h 4469549"/>
              <a:gd name="connsiteX1414" fmla="*/ 658946 w 5178638"/>
              <a:gd name="connsiteY1414" fmla="*/ 3433765 h 4469549"/>
              <a:gd name="connsiteX1415" fmla="*/ 656169 w 5178638"/>
              <a:gd name="connsiteY1415" fmla="*/ 3445183 h 4469549"/>
              <a:gd name="connsiteX1416" fmla="*/ 662804 w 5178638"/>
              <a:gd name="connsiteY1416" fmla="*/ 3436013 h 4469549"/>
              <a:gd name="connsiteX1417" fmla="*/ 670365 w 5178638"/>
              <a:gd name="connsiteY1417" fmla="*/ 3423036 h 4469549"/>
              <a:gd name="connsiteX1418" fmla="*/ 679816 w 5178638"/>
              <a:gd name="connsiteY1418" fmla="*/ 3406814 h 4469549"/>
              <a:gd name="connsiteX1419" fmla="*/ 837483 w 5178638"/>
              <a:gd name="connsiteY1419" fmla="*/ 3373771 h 4469549"/>
              <a:gd name="connsiteX1420" fmla="*/ 838838 w 5178638"/>
              <a:gd name="connsiteY1420" fmla="*/ 3374561 h 4469549"/>
              <a:gd name="connsiteX1421" fmla="*/ 823353 w 5178638"/>
              <a:gd name="connsiteY1421" fmla="*/ 3402707 h 4469549"/>
              <a:gd name="connsiteX1422" fmla="*/ 794628 w 5178638"/>
              <a:gd name="connsiteY1422" fmla="*/ 3450097 h 4469549"/>
              <a:gd name="connsiteX1423" fmla="*/ 776634 w 5178638"/>
              <a:gd name="connsiteY1423" fmla="*/ 3478213 h 4469549"/>
              <a:gd name="connsiteX1424" fmla="*/ 805350 w 5178638"/>
              <a:gd name="connsiteY1424" fmla="*/ 3428925 h 4469549"/>
              <a:gd name="connsiteX1425" fmla="*/ 837483 w 5178638"/>
              <a:gd name="connsiteY1425" fmla="*/ 3373771 h 4469549"/>
              <a:gd name="connsiteX1426" fmla="*/ 653881 w 5178638"/>
              <a:gd name="connsiteY1426" fmla="*/ 3348378 h 4469549"/>
              <a:gd name="connsiteX1427" fmla="*/ 634235 w 5178638"/>
              <a:gd name="connsiteY1427" fmla="*/ 3384297 h 4469549"/>
              <a:gd name="connsiteX1428" fmla="*/ 617184 w 5178638"/>
              <a:gd name="connsiteY1428" fmla="*/ 3409126 h 4469549"/>
              <a:gd name="connsiteX1429" fmla="*/ 608698 w 5178638"/>
              <a:gd name="connsiteY1429" fmla="*/ 3425910 h 4469549"/>
              <a:gd name="connsiteX1430" fmla="*/ 600251 w 5178638"/>
              <a:gd name="connsiteY1430" fmla="*/ 3447061 h 4469549"/>
              <a:gd name="connsiteX1431" fmla="*/ 563334 w 5178638"/>
              <a:gd name="connsiteY1431" fmla="*/ 3503772 h 4469549"/>
              <a:gd name="connsiteX1432" fmla="*/ 561444 w 5178638"/>
              <a:gd name="connsiteY1432" fmla="*/ 3507016 h 4469549"/>
              <a:gd name="connsiteX1433" fmla="*/ 506591 w 5178638"/>
              <a:gd name="connsiteY1433" fmla="*/ 3596732 h 4469549"/>
              <a:gd name="connsiteX1434" fmla="*/ 502849 w 5178638"/>
              <a:gd name="connsiteY1434" fmla="*/ 3607588 h 4469549"/>
              <a:gd name="connsiteX1435" fmla="*/ 501666 w 5178638"/>
              <a:gd name="connsiteY1435" fmla="*/ 3611308 h 4469549"/>
              <a:gd name="connsiteX1436" fmla="*/ 501597 w 5178638"/>
              <a:gd name="connsiteY1436" fmla="*/ 3603518 h 4469549"/>
              <a:gd name="connsiteX1437" fmla="*/ 641489 w 5178638"/>
              <a:gd name="connsiteY1437" fmla="*/ 3362057 h 4469549"/>
              <a:gd name="connsiteX1438" fmla="*/ 646231 w 5178638"/>
              <a:gd name="connsiteY1438" fmla="*/ 3359519 h 4469549"/>
              <a:gd name="connsiteX1439" fmla="*/ 710564 w 5178638"/>
              <a:gd name="connsiteY1439" fmla="*/ 3339730 h 4469549"/>
              <a:gd name="connsiteX1440" fmla="*/ 707553 w 5178638"/>
              <a:gd name="connsiteY1440" fmla="*/ 3355064 h 4469549"/>
              <a:gd name="connsiteX1441" fmla="*/ 706239 w 5178638"/>
              <a:gd name="connsiteY1441" fmla="*/ 3357026 h 4469549"/>
              <a:gd name="connsiteX1442" fmla="*/ 696788 w 5178638"/>
              <a:gd name="connsiteY1442" fmla="*/ 3373248 h 4469549"/>
              <a:gd name="connsiteX1443" fmla="*/ 689922 w 5178638"/>
              <a:gd name="connsiteY1443" fmla="*/ 3383370 h 4469549"/>
              <a:gd name="connsiteX1444" fmla="*/ 684600 w 5178638"/>
              <a:gd name="connsiteY1444" fmla="*/ 3387657 h 4469549"/>
              <a:gd name="connsiteX1445" fmla="*/ 684842 w 5178638"/>
              <a:gd name="connsiteY1445" fmla="*/ 3387067 h 4469549"/>
              <a:gd name="connsiteX1446" fmla="*/ 701561 w 5178638"/>
              <a:gd name="connsiteY1446" fmla="*/ 3357016 h 4469549"/>
              <a:gd name="connsiteX1447" fmla="*/ 717131 w 5178638"/>
              <a:gd name="connsiteY1447" fmla="*/ 3240043 h 4469549"/>
              <a:gd name="connsiteX1448" fmla="*/ 718095 w 5178638"/>
              <a:gd name="connsiteY1448" fmla="*/ 3240605 h 4469549"/>
              <a:gd name="connsiteX1449" fmla="*/ 702414 w 5178638"/>
              <a:gd name="connsiteY1449" fmla="*/ 3268637 h 4469549"/>
              <a:gd name="connsiteX1450" fmla="*/ 673928 w 5178638"/>
              <a:gd name="connsiteY1450" fmla="*/ 3316167 h 4469549"/>
              <a:gd name="connsiteX1451" fmla="*/ 656282 w 5178638"/>
              <a:gd name="connsiteY1451" fmla="*/ 3344484 h 4469549"/>
              <a:gd name="connsiteX1452" fmla="*/ 684998 w 5178638"/>
              <a:gd name="connsiteY1452" fmla="*/ 3295196 h 4469549"/>
              <a:gd name="connsiteX1453" fmla="*/ 717131 w 5178638"/>
              <a:gd name="connsiteY1453" fmla="*/ 3240043 h 4469549"/>
              <a:gd name="connsiteX1454" fmla="*/ 1278417 w 5178638"/>
              <a:gd name="connsiteY1454" fmla="*/ 2750583 h 4469549"/>
              <a:gd name="connsiteX1455" fmla="*/ 1282482 w 5178638"/>
              <a:gd name="connsiteY1455" fmla="*/ 2752951 h 4469549"/>
              <a:gd name="connsiteX1456" fmla="*/ 1274921 w 5178638"/>
              <a:gd name="connsiteY1456" fmla="*/ 2765928 h 4469549"/>
              <a:gd name="connsiteX1457" fmla="*/ 1274672 w 5178638"/>
              <a:gd name="connsiteY1457" fmla="*/ 2778820 h 4469549"/>
              <a:gd name="connsiteX1458" fmla="*/ 1250920 w 5178638"/>
              <a:gd name="connsiteY1458" fmla="*/ 2825818 h 4469549"/>
              <a:gd name="connsiteX1459" fmla="*/ 1226490 w 5178638"/>
              <a:gd name="connsiteY1459" fmla="*/ 2851782 h 4469549"/>
              <a:gd name="connsiteX1460" fmla="*/ 1207374 w 5178638"/>
              <a:gd name="connsiteY1460" fmla="*/ 2884965 h 4469549"/>
              <a:gd name="connsiteX1461" fmla="*/ 1190155 w 5178638"/>
              <a:gd name="connsiteY1461" fmla="*/ 2874933 h 4469549"/>
              <a:gd name="connsiteX1462" fmla="*/ 1196285 w 5178638"/>
              <a:gd name="connsiteY1462" fmla="*/ 2863515 h 4469549"/>
              <a:gd name="connsiteX1463" fmla="*/ 1231377 w 5178638"/>
              <a:gd name="connsiteY1463" fmla="*/ 2797050 h 4469549"/>
              <a:gd name="connsiteX1464" fmla="*/ 1251919 w 5178638"/>
              <a:gd name="connsiteY1464" fmla="*/ 2774255 h 4469549"/>
              <a:gd name="connsiteX1465" fmla="*/ 1255984 w 5178638"/>
              <a:gd name="connsiteY1465" fmla="*/ 2776623 h 4469549"/>
              <a:gd name="connsiteX1466" fmla="*/ 1254379 w 5178638"/>
              <a:gd name="connsiteY1466" fmla="*/ 2788725 h 4469549"/>
              <a:gd name="connsiteX1467" fmla="*/ 1261406 w 5178638"/>
              <a:gd name="connsiteY1467" fmla="*/ 2779782 h 4469549"/>
              <a:gd name="connsiteX1468" fmla="*/ 1268966 w 5178638"/>
              <a:gd name="connsiteY1468" fmla="*/ 2766805 h 4469549"/>
              <a:gd name="connsiteX1469" fmla="*/ 1278417 w 5178638"/>
              <a:gd name="connsiteY1469" fmla="*/ 2750583 h 4469549"/>
              <a:gd name="connsiteX1470" fmla="*/ 1109869 w 5178638"/>
              <a:gd name="connsiteY1470" fmla="*/ 2740889 h 4469549"/>
              <a:gd name="connsiteX1471" fmla="*/ 1100162 w 5178638"/>
              <a:gd name="connsiteY1471" fmla="*/ 2758892 h 4469549"/>
              <a:gd name="connsiteX1472" fmla="*/ 1095056 w 5178638"/>
              <a:gd name="connsiteY1472" fmla="*/ 2755917 h 4469549"/>
              <a:gd name="connsiteX1473" fmla="*/ 1141310 w 5178638"/>
              <a:gd name="connsiteY1473" fmla="*/ 2607093 h 4469549"/>
              <a:gd name="connsiteX1474" fmla="*/ 1144203 w 5178638"/>
              <a:gd name="connsiteY1474" fmla="*/ 2608779 h 4469549"/>
              <a:gd name="connsiteX1475" fmla="*/ 1136642 w 5178638"/>
              <a:gd name="connsiteY1475" fmla="*/ 2621756 h 4469549"/>
              <a:gd name="connsiteX1476" fmla="*/ 1134831 w 5178638"/>
              <a:gd name="connsiteY1476" fmla="*/ 2633737 h 4469549"/>
              <a:gd name="connsiteX1477" fmla="*/ 1110297 w 5178638"/>
              <a:gd name="connsiteY1477" fmla="*/ 2680280 h 4469549"/>
              <a:gd name="connsiteX1478" fmla="*/ 1087870 w 5178638"/>
              <a:gd name="connsiteY1478" fmla="*/ 2707410 h 4469549"/>
              <a:gd name="connsiteX1479" fmla="*/ 1068707 w 5178638"/>
              <a:gd name="connsiteY1479" fmla="*/ 2740566 h 4469549"/>
              <a:gd name="connsiteX1480" fmla="*/ 1056451 w 5178638"/>
              <a:gd name="connsiteY1480" fmla="*/ 2733425 h 4469549"/>
              <a:gd name="connsiteX1481" fmla="*/ 1062693 w 5178638"/>
              <a:gd name="connsiteY1481" fmla="*/ 2722073 h 4469549"/>
              <a:gd name="connsiteX1482" fmla="*/ 1098567 w 5178638"/>
              <a:gd name="connsiteY1482" fmla="*/ 2656064 h 4469549"/>
              <a:gd name="connsiteX1483" fmla="*/ 1117546 w 5178638"/>
              <a:gd name="connsiteY1483" fmla="*/ 2632358 h 4469549"/>
              <a:gd name="connsiteX1484" fmla="*/ 1120440 w 5178638"/>
              <a:gd name="connsiteY1484" fmla="*/ 2634044 h 4469549"/>
              <a:gd name="connsiteX1485" fmla="*/ 1117663 w 5178638"/>
              <a:gd name="connsiteY1485" fmla="*/ 2645463 h 4469549"/>
              <a:gd name="connsiteX1486" fmla="*/ 1124299 w 5178638"/>
              <a:gd name="connsiteY1486" fmla="*/ 2636292 h 4469549"/>
              <a:gd name="connsiteX1487" fmla="*/ 1131859 w 5178638"/>
              <a:gd name="connsiteY1487" fmla="*/ 2623315 h 4469549"/>
              <a:gd name="connsiteX1488" fmla="*/ 1141310 w 5178638"/>
              <a:gd name="connsiteY1488" fmla="*/ 2607093 h 4469549"/>
              <a:gd name="connsiteX1489" fmla="*/ 1210904 w 5178638"/>
              <a:gd name="connsiteY1489" fmla="*/ 2556384 h 4469549"/>
              <a:gd name="connsiteX1490" fmla="*/ 1207162 w 5178638"/>
              <a:gd name="connsiteY1490" fmla="*/ 2567240 h 4469549"/>
              <a:gd name="connsiteX1491" fmla="*/ 1204335 w 5178638"/>
              <a:gd name="connsiteY1491" fmla="*/ 2572765 h 4469549"/>
              <a:gd name="connsiteX1492" fmla="*/ 1204955 w 5178638"/>
              <a:gd name="connsiteY1492" fmla="*/ 2570044 h 4469549"/>
              <a:gd name="connsiteX1493" fmla="*/ 1203395 w 5178638"/>
              <a:gd name="connsiteY1493" fmla="*/ 2568049 h 4469549"/>
              <a:gd name="connsiteX1494" fmla="*/ 1203247 w 5178638"/>
              <a:gd name="connsiteY1494" fmla="*/ 2568146 h 4469549"/>
              <a:gd name="connsiteX1495" fmla="*/ 1209955 w 5178638"/>
              <a:gd name="connsiteY1495" fmla="*/ 2541833 h 4469549"/>
              <a:gd name="connsiteX1496" fmla="*/ 1198482 w 5178638"/>
              <a:gd name="connsiteY1496" fmla="*/ 2562184 h 4469549"/>
              <a:gd name="connsiteX1497" fmla="*/ 1193815 w 5178638"/>
              <a:gd name="connsiteY1497" fmla="*/ 2576846 h 4469549"/>
              <a:gd name="connsiteX1498" fmla="*/ 1194352 w 5178638"/>
              <a:gd name="connsiteY1498" fmla="*/ 2577758 h 4469549"/>
              <a:gd name="connsiteX1499" fmla="*/ 1186303 w 5178638"/>
              <a:gd name="connsiteY1499" fmla="*/ 2589596 h 4469549"/>
              <a:gd name="connsiteX1500" fmla="*/ 1189264 w 5178638"/>
              <a:gd name="connsiteY1500" fmla="*/ 2578285 h 4469549"/>
              <a:gd name="connsiteX1501" fmla="*/ 1199316 w 5178638"/>
              <a:gd name="connsiteY1501" fmla="*/ 2557525 h 4469549"/>
              <a:gd name="connsiteX1502" fmla="*/ 1339050 w 5178638"/>
              <a:gd name="connsiteY1502" fmla="*/ 2411560 h 4469549"/>
              <a:gd name="connsiteX1503" fmla="*/ 1356269 w 5178638"/>
              <a:gd name="connsiteY1503" fmla="*/ 2421592 h 4469549"/>
              <a:gd name="connsiteX1504" fmla="*/ 1350139 w 5178638"/>
              <a:gd name="connsiteY1504" fmla="*/ 2433009 h 4469549"/>
              <a:gd name="connsiteX1505" fmla="*/ 1315046 w 5178638"/>
              <a:gd name="connsiteY1505" fmla="*/ 2499475 h 4469549"/>
              <a:gd name="connsiteX1506" fmla="*/ 1294505 w 5178638"/>
              <a:gd name="connsiteY1506" fmla="*/ 2522270 h 4469549"/>
              <a:gd name="connsiteX1507" fmla="*/ 1290439 w 5178638"/>
              <a:gd name="connsiteY1507" fmla="*/ 2519902 h 4469549"/>
              <a:gd name="connsiteX1508" fmla="*/ 1292044 w 5178638"/>
              <a:gd name="connsiteY1508" fmla="*/ 2507800 h 4469549"/>
              <a:gd name="connsiteX1509" fmla="*/ 1285018 w 5178638"/>
              <a:gd name="connsiteY1509" fmla="*/ 2516743 h 4469549"/>
              <a:gd name="connsiteX1510" fmla="*/ 1277457 w 5178638"/>
              <a:gd name="connsiteY1510" fmla="*/ 2529720 h 4469549"/>
              <a:gd name="connsiteX1511" fmla="*/ 1268006 w 5178638"/>
              <a:gd name="connsiteY1511" fmla="*/ 2545942 h 4469549"/>
              <a:gd name="connsiteX1512" fmla="*/ 1263942 w 5178638"/>
              <a:gd name="connsiteY1512" fmla="*/ 2543574 h 4469549"/>
              <a:gd name="connsiteX1513" fmla="*/ 1271502 w 5178638"/>
              <a:gd name="connsiteY1513" fmla="*/ 2530597 h 4469549"/>
              <a:gd name="connsiteX1514" fmla="*/ 1271751 w 5178638"/>
              <a:gd name="connsiteY1514" fmla="*/ 2517705 h 4469549"/>
              <a:gd name="connsiteX1515" fmla="*/ 1295504 w 5178638"/>
              <a:gd name="connsiteY1515" fmla="*/ 2470707 h 4469549"/>
              <a:gd name="connsiteX1516" fmla="*/ 1319933 w 5178638"/>
              <a:gd name="connsiteY1516" fmla="*/ 2444744 h 4469549"/>
              <a:gd name="connsiteX1517" fmla="*/ 1294856 w 5178638"/>
              <a:gd name="connsiteY1517" fmla="*/ 2385813 h 4469549"/>
              <a:gd name="connsiteX1518" fmla="*/ 1303368 w 5178638"/>
              <a:gd name="connsiteY1518" fmla="*/ 2390771 h 4469549"/>
              <a:gd name="connsiteX1519" fmla="*/ 1287621 w 5178638"/>
              <a:gd name="connsiteY1519" fmla="*/ 2409175 h 4469549"/>
              <a:gd name="connsiteX1520" fmla="*/ 1279129 w 5178638"/>
              <a:gd name="connsiteY1520" fmla="*/ 2421540 h 4469549"/>
              <a:gd name="connsiteX1521" fmla="*/ 1268874 w 5178638"/>
              <a:gd name="connsiteY1521" fmla="*/ 2439143 h 4469549"/>
              <a:gd name="connsiteX1522" fmla="*/ 1268476 w 5178638"/>
              <a:gd name="connsiteY1522" fmla="*/ 2439208 h 4469549"/>
              <a:gd name="connsiteX1523" fmla="*/ 1271610 w 5178638"/>
              <a:gd name="connsiteY1523" fmla="*/ 2430713 h 4469549"/>
              <a:gd name="connsiteX1524" fmla="*/ 1285376 w 5178638"/>
              <a:gd name="connsiteY1524" fmla="*/ 2403970 h 4469549"/>
              <a:gd name="connsiteX1525" fmla="*/ 1581899 w 5178638"/>
              <a:gd name="connsiteY1525" fmla="*/ 2348599 h 4469549"/>
              <a:gd name="connsiteX1526" fmla="*/ 1579715 w 5178638"/>
              <a:gd name="connsiteY1526" fmla="*/ 2351813 h 4469549"/>
              <a:gd name="connsiteX1527" fmla="*/ 1578071 w 5178638"/>
              <a:gd name="connsiteY1527" fmla="*/ 2355171 h 4469549"/>
              <a:gd name="connsiteX1528" fmla="*/ 1557254 w 5178638"/>
              <a:gd name="connsiteY1528" fmla="*/ 2390901 h 4469549"/>
              <a:gd name="connsiteX1529" fmla="*/ 1555143 w 5178638"/>
              <a:gd name="connsiteY1529" fmla="*/ 2393988 h 4469549"/>
              <a:gd name="connsiteX1530" fmla="*/ 1515984 w 5178638"/>
              <a:gd name="connsiteY1530" fmla="*/ 2458084 h 4469549"/>
              <a:gd name="connsiteX1531" fmla="*/ 1434101 w 5178638"/>
              <a:gd name="connsiteY1531" fmla="*/ 2558125 h 4469549"/>
              <a:gd name="connsiteX1532" fmla="*/ 1425220 w 5178638"/>
              <a:gd name="connsiteY1532" fmla="*/ 2570264 h 4469549"/>
              <a:gd name="connsiteX1533" fmla="*/ 1383301 w 5178638"/>
              <a:gd name="connsiteY1533" fmla="*/ 2642216 h 4469549"/>
              <a:gd name="connsiteX1534" fmla="*/ 1344964 w 5178638"/>
              <a:gd name="connsiteY1534" fmla="*/ 2711135 h 4469549"/>
              <a:gd name="connsiteX1535" fmla="*/ 1341469 w 5178638"/>
              <a:gd name="connsiteY1535" fmla="*/ 2726481 h 4469549"/>
              <a:gd name="connsiteX1536" fmla="*/ 1347423 w 5178638"/>
              <a:gd name="connsiteY1536" fmla="*/ 2725604 h 4469549"/>
              <a:gd name="connsiteX1537" fmla="*/ 1360120 w 5178638"/>
              <a:gd name="connsiteY1537" fmla="*/ 2706929 h 4469549"/>
              <a:gd name="connsiteX1538" fmla="*/ 1357159 w 5178638"/>
              <a:gd name="connsiteY1538" fmla="*/ 2718240 h 4469549"/>
              <a:gd name="connsiteX1539" fmla="*/ 1332588 w 5178638"/>
              <a:gd name="connsiteY1539" fmla="*/ 2760416 h 4469549"/>
              <a:gd name="connsiteX1540" fmla="*/ 1330697 w 5178638"/>
              <a:gd name="connsiteY1540" fmla="*/ 2763660 h 4469549"/>
              <a:gd name="connsiteX1541" fmla="*/ 1290184 w 5178638"/>
              <a:gd name="connsiteY1541" fmla="*/ 2826967 h 4469549"/>
              <a:gd name="connsiteX1542" fmla="*/ 1279342 w 5178638"/>
              <a:gd name="connsiteY1542" fmla="*/ 2820650 h 4469549"/>
              <a:gd name="connsiteX1543" fmla="*/ 1269892 w 5178638"/>
              <a:gd name="connsiteY1543" fmla="*/ 2836871 h 4469549"/>
              <a:gd name="connsiteX1544" fmla="*/ 1262047 w 5178638"/>
              <a:gd name="connsiteY1544" fmla="*/ 2840992 h 4469549"/>
              <a:gd name="connsiteX1545" fmla="*/ 1240435 w 5178638"/>
              <a:gd name="connsiteY1545" fmla="*/ 2871855 h 4469549"/>
              <a:gd name="connsiteX1546" fmla="*/ 1230449 w 5178638"/>
              <a:gd name="connsiteY1546" fmla="*/ 2892110 h 4469549"/>
              <a:gd name="connsiteX1547" fmla="*/ 1233979 w 5178638"/>
              <a:gd name="connsiteY1547" fmla="*/ 2898513 h 4469549"/>
              <a:gd name="connsiteX1548" fmla="*/ 1239115 w 5178638"/>
              <a:gd name="connsiteY1548" fmla="*/ 2892814 h 4469549"/>
              <a:gd name="connsiteX1549" fmla="*/ 1259907 w 5178638"/>
              <a:gd name="connsiteY1549" fmla="*/ 2857127 h 4469549"/>
              <a:gd name="connsiteX1550" fmla="*/ 1266397 w 5178638"/>
              <a:gd name="connsiteY1550" fmla="*/ 2852217 h 4469549"/>
              <a:gd name="connsiteX1551" fmla="*/ 1264507 w 5178638"/>
              <a:gd name="connsiteY1551" fmla="*/ 2855462 h 4469549"/>
              <a:gd name="connsiteX1552" fmla="*/ 1258302 w 5178638"/>
              <a:gd name="connsiteY1552" fmla="*/ 2869229 h 4469549"/>
              <a:gd name="connsiteX1553" fmla="*/ 1269927 w 5178638"/>
              <a:gd name="connsiteY1553" fmla="*/ 2858620 h 4469549"/>
              <a:gd name="connsiteX1554" fmla="*/ 1274813 w 5178638"/>
              <a:gd name="connsiteY1554" fmla="*/ 2865812 h 4469549"/>
              <a:gd name="connsiteX1555" fmla="*/ 1261047 w 5178638"/>
              <a:gd name="connsiteY1555" fmla="*/ 2892555 h 4469549"/>
              <a:gd name="connsiteX1556" fmla="*/ 1251567 w 5178638"/>
              <a:gd name="connsiteY1556" fmla="*/ 2910712 h 4469549"/>
              <a:gd name="connsiteX1557" fmla="*/ 1225585 w 5178638"/>
              <a:gd name="connsiteY1557" fmla="*/ 2895575 h 4469549"/>
              <a:gd name="connsiteX1558" fmla="*/ 1202035 w 5178638"/>
              <a:gd name="connsiteY1558" fmla="*/ 2935995 h 4469549"/>
              <a:gd name="connsiteX1559" fmla="*/ 1148075 w 5178638"/>
              <a:gd name="connsiteY1559" fmla="*/ 3056650 h 4469549"/>
              <a:gd name="connsiteX1560" fmla="*/ 1127569 w 5178638"/>
              <a:gd name="connsiteY1560" fmla="*/ 3101194 h 4469549"/>
              <a:gd name="connsiteX1561" fmla="*/ 1099752 w 5178638"/>
              <a:gd name="connsiteY1561" fmla="*/ 3145824 h 4469549"/>
              <a:gd name="connsiteX1562" fmla="*/ 1067334 w 5178638"/>
              <a:gd name="connsiteY1562" fmla="*/ 3192120 h 4469549"/>
              <a:gd name="connsiteX1563" fmla="*/ 1024681 w 5178638"/>
              <a:gd name="connsiteY1563" fmla="*/ 3271562 h 4469549"/>
              <a:gd name="connsiteX1564" fmla="*/ 1019011 w 5178638"/>
              <a:gd name="connsiteY1564" fmla="*/ 3281294 h 4469549"/>
              <a:gd name="connsiteX1565" fmla="*/ 972291 w 5178638"/>
              <a:gd name="connsiteY1565" fmla="*/ 3358367 h 4469549"/>
              <a:gd name="connsiteX1566" fmla="*/ 923147 w 5178638"/>
              <a:gd name="connsiteY1566" fmla="*/ 3442718 h 4469549"/>
              <a:gd name="connsiteX1567" fmla="*/ 884810 w 5178638"/>
              <a:gd name="connsiteY1567" fmla="*/ 3511637 h 4469549"/>
              <a:gd name="connsiteX1568" fmla="*/ 881315 w 5178638"/>
              <a:gd name="connsiteY1568" fmla="*/ 3526983 h 4469549"/>
              <a:gd name="connsiteX1569" fmla="*/ 887270 w 5178638"/>
              <a:gd name="connsiteY1569" fmla="*/ 3526106 h 4469549"/>
              <a:gd name="connsiteX1570" fmla="*/ 899966 w 5178638"/>
              <a:gd name="connsiteY1570" fmla="*/ 3507431 h 4469549"/>
              <a:gd name="connsiteX1571" fmla="*/ 897006 w 5178638"/>
              <a:gd name="connsiteY1571" fmla="*/ 3518742 h 4469549"/>
              <a:gd name="connsiteX1572" fmla="*/ 872434 w 5178638"/>
              <a:gd name="connsiteY1572" fmla="*/ 3560918 h 4469549"/>
              <a:gd name="connsiteX1573" fmla="*/ 870544 w 5178638"/>
              <a:gd name="connsiteY1573" fmla="*/ 3564162 h 4469549"/>
              <a:gd name="connsiteX1574" fmla="*/ 862320 w 5178638"/>
              <a:gd name="connsiteY1574" fmla="*/ 3577013 h 4469549"/>
              <a:gd name="connsiteX1575" fmla="*/ 865899 w 5178638"/>
              <a:gd name="connsiteY1575" fmla="*/ 3577546 h 4469549"/>
              <a:gd name="connsiteX1576" fmla="*/ 1328730 w 5178638"/>
              <a:gd name="connsiteY1576" fmla="*/ 2783141 h 4469549"/>
              <a:gd name="connsiteX1577" fmla="*/ 1329204 w 5178638"/>
              <a:gd name="connsiteY1577" fmla="*/ 2781802 h 4469549"/>
              <a:gd name="connsiteX1578" fmla="*/ 1343144 w 5178638"/>
              <a:gd name="connsiteY1578" fmla="*/ 2757875 h 4469549"/>
              <a:gd name="connsiteX1579" fmla="*/ 1344072 w 5178638"/>
              <a:gd name="connsiteY1579" fmla="*/ 2756806 h 4469549"/>
              <a:gd name="connsiteX1580" fmla="*/ 1557254 w 5178638"/>
              <a:gd name="connsiteY1580" fmla="*/ 2390901 h 4469549"/>
              <a:gd name="connsiteX1581" fmla="*/ 1568953 w 5178638"/>
              <a:gd name="connsiteY1581" fmla="*/ 2373788 h 4469549"/>
              <a:gd name="connsiteX1582" fmla="*/ 1578071 w 5178638"/>
              <a:gd name="connsiteY1582" fmla="*/ 2355171 h 4469549"/>
              <a:gd name="connsiteX1583" fmla="*/ 1769789 w 5178638"/>
              <a:gd name="connsiteY1583" fmla="*/ 1818312 h 4469549"/>
              <a:gd name="connsiteX1584" fmla="*/ 1741073 w 5178638"/>
              <a:gd name="connsiteY1584" fmla="*/ 1867600 h 4469549"/>
              <a:gd name="connsiteX1585" fmla="*/ 1708941 w 5178638"/>
              <a:gd name="connsiteY1585" fmla="*/ 1922753 h 4469549"/>
              <a:gd name="connsiteX1586" fmla="*/ 1707586 w 5178638"/>
              <a:gd name="connsiteY1586" fmla="*/ 1921964 h 4469549"/>
              <a:gd name="connsiteX1587" fmla="*/ 1723070 w 5178638"/>
              <a:gd name="connsiteY1587" fmla="*/ 1893817 h 4469549"/>
              <a:gd name="connsiteX1588" fmla="*/ 1751796 w 5178638"/>
              <a:gd name="connsiteY1588" fmla="*/ 1846428 h 4469549"/>
              <a:gd name="connsiteX1589" fmla="*/ 1680525 w 5178638"/>
              <a:gd name="connsiteY1589" fmla="*/ 1718978 h 4469549"/>
              <a:gd name="connsiteX1590" fmla="*/ 1217694 w 5178638"/>
              <a:gd name="connsiteY1590" fmla="*/ 2513384 h 4469549"/>
              <a:gd name="connsiteX1591" fmla="*/ 1217219 w 5178638"/>
              <a:gd name="connsiteY1591" fmla="*/ 2514723 h 4469549"/>
              <a:gd name="connsiteX1592" fmla="*/ 1203279 w 5178638"/>
              <a:gd name="connsiteY1592" fmla="*/ 2538650 h 4469549"/>
              <a:gd name="connsiteX1593" fmla="*/ 1202351 w 5178638"/>
              <a:gd name="connsiteY1593" fmla="*/ 2539719 h 4469549"/>
              <a:gd name="connsiteX1594" fmla="*/ 989172 w 5178638"/>
              <a:gd name="connsiteY1594" fmla="*/ 2905622 h 4469549"/>
              <a:gd name="connsiteX1595" fmla="*/ 977470 w 5178638"/>
              <a:gd name="connsiteY1595" fmla="*/ 2922737 h 4469549"/>
              <a:gd name="connsiteX1596" fmla="*/ 968351 w 5178638"/>
              <a:gd name="connsiteY1596" fmla="*/ 2941359 h 4469549"/>
              <a:gd name="connsiteX1597" fmla="*/ 964524 w 5178638"/>
              <a:gd name="connsiteY1597" fmla="*/ 2947926 h 4469549"/>
              <a:gd name="connsiteX1598" fmla="*/ 966708 w 5178638"/>
              <a:gd name="connsiteY1598" fmla="*/ 2944712 h 4469549"/>
              <a:gd name="connsiteX1599" fmla="*/ 968351 w 5178638"/>
              <a:gd name="connsiteY1599" fmla="*/ 2941359 h 4469549"/>
              <a:gd name="connsiteX1600" fmla="*/ 989172 w 5178638"/>
              <a:gd name="connsiteY1600" fmla="*/ 2905622 h 4469549"/>
              <a:gd name="connsiteX1601" fmla="*/ 991280 w 5178638"/>
              <a:gd name="connsiteY1601" fmla="*/ 2902537 h 4469549"/>
              <a:gd name="connsiteX1602" fmla="*/ 1030440 w 5178638"/>
              <a:gd name="connsiteY1602" fmla="*/ 2838441 h 4469549"/>
              <a:gd name="connsiteX1603" fmla="*/ 1042045 w 5178638"/>
              <a:gd name="connsiteY1603" fmla="*/ 2821709 h 4469549"/>
              <a:gd name="connsiteX1604" fmla="*/ 1000644 w 5178638"/>
              <a:gd name="connsiteY1604" fmla="*/ 2907145 h 4469549"/>
              <a:gd name="connsiteX1605" fmla="*/ 978966 w 5178638"/>
              <a:gd name="connsiteY1605" fmla="*/ 2951006 h 4469549"/>
              <a:gd name="connsiteX1606" fmla="*/ 951539 w 5178638"/>
              <a:gd name="connsiteY1606" fmla="*/ 2995864 h 4469549"/>
              <a:gd name="connsiteX1607" fmla="*/ 920293 w 5178638"/>
              <a:gd name="connsiteY1607" fmla="*/ 3042842 h 4469549"/>
              <a:gd name="connsiteX1608" fmla="*/ 876859 w 5178638"/>
              <a:gd name="connsiteY1608" fmla="*/ 3121829 h 4469549"/>
              <a:gd name="connsiteX1609" fmla="*/ 871188 w 5178638"/>
              <a:gd name="connsiteY1609" fmla="*/ 3131562 h 4469549"/>
              <a:gd name="connsiteX1610" fmla="*/ 824860 w 5178638"/>
              <a:gd name="connsiteY1610" fmla="*/ 3208861 h 4469549"/>
              <a:gd name="connsiteX1611" fmla="*/ 775716 w 5178638"/>
              <a:gd name="connsiteY1611" fmla="*/ 3293212 h 4469549"/>
              <a:gd name="connsiteX1612" fmla="*/ 736988 w 5178638"/>
              <a:gd name="connsiteY1612" fmla="*/ 3361904 h 4469549"/>
              <a:gd name="connsiteX1613" fmla="*/ 732321 w 5178638"/>
              <a:gd name="connsiteY1613" fmla="*/ 3376567 h 4469549"/>
              <a:gd name="connsiteX1614" fmla="*/ 737104 w 5178638"/>
              <a:gd name="connsiteY1614" fmla="*/ 3375008 h 4469549"/>
              <a:gd name="connsiteX1615" fmla="*/ 749410 w 5178638"/>
              <a:gd name="connsiteY1615" fmla="*/ 3356105 h 4469549"/>
              <a:gd name="connsiteX1616" fmla="*/ 745668 w 5178638"/>
              <a:gd name="connsiteY1616" fmla="*/ 3366961 h 4469549"/>
              <a:gd name="connsiteX1617" fmla="*/ 721096 w 5178638"/>
              <a:gd name="connsiteY1617" fmla="*/ 3409136 h 4469549"/>
              <a:gd name="connsiteX1618" fmla="*/ 719206 w 5178638"/>
              <a:gd name="connsiteY1618" fmla="*/ 3412381 h 4469549"/>
              <a:gd name="connsiteX1619" fmla="*/ 711140 w 5178638"/>
              <a:gd name="connsiteY1619" fmla="*/ 3425325 h 4469549"/>
              <a:gd name="connsiteX1620" fmla="*/ 713882 w 5178638"/>
              <a:gd name="connsiteY1620" fmla="*/ 3425370 h 4469549"/>
              <a:gd name="connsiteX1621" fmla="*/ 1121152 w 5178638"/>
              <a:gd name="connsiteY1621" fmla="*/ 2726331 h 4469549"/>
              <a:gd name="connsiteX1622" fmla="*/ 1121203 w 5178638"/>
              <a:gd name="connsiteY1622" fmla="*/ 2726260 h 4469549"/>
              <a:gd name="connsiteX1623" fmla="*/ 1163123 w 5178638"/>
              <a:gd name="connsiteY1623" fmla="*/ 2654309 h 4469549"/>
              <a:gd name="connsiteX1624" fmla="*/ 1163341 w 5178638"/>
              <a:gd name="connsiteY1624" fmla="*/ 2653918 h 4469549"/>
              <a:gd name="connsiteX1625" fmla="*/ 1176713 w 5178638"/>
              <a:gd name="connsiteY1625" fmla="*/ 2630965 h 4469549"/>
              <a:gd name="connsiteX1626" fmla="*/ 1177254 w 5178638"/>
              <a:gd name="connsiteY1626" fmla="*/ 2629664 h 4469549"/>
              <a:gd name="connsiteX1627" fmla="*/ 1191193 w 5178638"/>
              <a:gd name="connsiteY1627" fmla="*/ 2605737 h 4469549"/>
              <a:gd name="connsiteX1628" fmla="*/ 1192056 w 5178638"/>
              <a:gd name="connsiteY1628" fmla="*/ 2604630 h 4469549"/>
              <a:gd name="connsiteX1629" fmla="*/ 1267074 w 5178638"/>
              <a:gd name="connsiteY1629" fmla="*/ 2475870 h 4469549"/>
              <a:gd name="connsiteX1630" fmla="*/ 1267081 w 5178638"/>
              <a:gd name="connsiteY1630" fmla="*/ 2475874 h 4469549"/>
              <a:gd name="connsiteX1631" fmla="*/ 1276532 w 5178638"/>
              <a:gd name="connsiteY1631" fmla="*/ 2459653 h 4469549"/>
              <a:gd name="connsiteX1632" fmla="*/ 1284377 w 5178638"/>
              <a:gd name="connsiteY1632" fmla="*/ 2455532 h 4469549"/>
              <a:gd name="connsiteX1633" fmla="*/ 1305989 w 5178638"/>
              <a:gd name="connsiteY1633" fmla="*/ 2424670 h 4469549"/>
              <a:gd name="connsiteX1634" fmla="*/ 1315975 w 5178638"/>
              <a:gd name="connsiteY1634" fmla="*/ 2404415 h 4469549"/>
              <a:gd name="connsiteX1635" fmla="*/ 1312445 w 5178638"/>
              <a:gd name="connsiteY1635" fmla="*/ 2398012 h 4469549"/>
              <a:gd name="connsiteX1636" fmla="*/ 1312415 w 5178638"/>
              <a:gd name="connsiteY1636" fmla="*/ 2398045 h 4469549"/>
              <a:gd name="connsiteX1637" fmla="*/ 1313286 w 5178638"/>
              <a:gd name="connsiteY1637" fmla="*/ 2396550 h 4469549"/>
              <a:gd name="connsiteX1638" fmla="*/ 1320839 w 5178638"/>
              <a:gd name="connsiteY1638" fmla="*/ 2400950 h 4469549"/>
              <a:gd name="connsiteX1639" fmla="*/ 1344388 w 5178638"/>
              <a:gd name="connsiteY1639" fmla="*/ 2360530 h 4469549"/>
              <a:gd name="connsiteX1640" fmla="*/ 1375126 w 5178638"/>
              <a:gd name="connsiteY1640" fmla="*/ 2300762 h 4469549"/>
              <a:gd name="connsiteX1641" fmla="*/ 1386560 w 5178638"/>
              <a:gd name="connsiteY1641" fmla="*/ 2270782 h 4469549"/>
              <a:gd name="connsiteX1642" fmla="*/ 1429883 w 5178638"/>
              <a:gd name="connsiteY1642" fmla="*/ 2196423 h 4469549"/>
              <a:gd name="connsiteX1643" fmla="*/ 1427766 w 5178638"/>
              <a:gd name="connsiteY1643" fmla="*/ 2199675 h 4469549"/>
              <a:gd name="connsiteX1644" fmla="*/ 1403194 w 5178638"/>
              <a:gd name="connsiteY1644" fmla="*/ 2241850 h 4469549"/>
              <a:gd name="connsiteX1645" fmla="*/ 1387945 w 5178638"/>
              <a:gd name="connsiteY1645" fmla="*/ 2267152 h 4469549"/>
              <a:gd name="connsiteX1646" fmla="*/ 1398348 w 5178638"/>
              <a:gd name="connsiteY1646" fmla="*/ 2239875 h 4469549"/>
              <a:gd name="connsiteX1647" fmla="*/ 1418854 w 5178638"/>
              <a:gd name="connsiteY1647" fmla="*/ 2195331 h 4469549"/>
              <a:gd name="connsiteX1648" fmla="*/ 1446671 w 5178638"/>
              <a:gd name="connsiteY1648" fmla="*/ 2150701 h 4469549"/>
              <a:gd name="connsiteX1649" fmla="*/ 1479089 w 5178638"/>
              <a:gd name="connsiteY1649" fmla="*/ 2104406 h 4469549"/>
              <a:gd name="connsiteX1650" fmla="*/ 1521742 w 5178638"/>
              <a:gd name="connsiteY1650" fmla="*/ 2024963 h 4469549"/>
              <a:gd name="connsiteX1651" fmla="*/ 1527413 w 5178638"/>
              <a:gd name="connsiteY1651" fmla="*/ 2015230 h 4469549"/>
              <a:gd name="connsiteX1652" fmla="*/ 1574132 w 5178638"/>
              <a:gd name="connsiteY1652" fmla="*/ 1938159 h 4469549"/>
              <a:gd name="connsiteX1653" fmla="*/ 1623276 w 5178638"/>
              <a:gd name="connsiteY1653" fmla="*/ 1853807 h 4469549"/>
              <a:gd name="connsiteX1654" fmla="*/ 1661613 w 5178638"/>
              <a:gd name="connsiteY1654" fmla="*/ 1784888 h 4469549"/>
              <a:gd name="connsiteX1655" fmla="*/ 1665108 w 5178638"/>
              <a:gd name="connsiteY1655" fmla="*/ 1769542 h 4469549"/>
              <a:gd name="connsiteX1656" fmla="*/ 1659154 w 5178638"/>
              <a:gd name="connsiteY1656" fmla="*/ 1770418 h 4469549"/>
              <a:gd name="connsiteX1657" fmla="*/ 1646457 w 5178638"/>
              <a:gd name="connsiteY1657" fmla="*/ 1789094 h 4469549"/>
              <a:gd name="connsiteX1658" fmla="*/ 1649418 w 5178638"/>
              <a:gd name="connsiteY1658" fmla="*/ 1777783 h 4469549"/>
              <a:gd name="connsiteX1659" fmla="*/ 1673990 w 5178638"/>
              <a:gd name="connsiteY1659" fmla="*/ 1735608 h 4469549"/>
              <a:gd name="connsiteX1660" fmla="*/ 1675880 w 5178638"/>
              <a:gd name="connsiteY1660" fmla="*/ 1732364 h 4469549"/>
              <a:gd name="connsiteX1661" fmla="*/ 1684104 w 5178638"/>
              <a:gd name="connsiteY1661" fmla="*/ 1719512 h 4469549"/>
              <a:gd name="connsiteX1662" fmla="*/ 1799203 w 5178638"/>
              <a:gd name="connsiteY1662" fmla="*/ 1611058 h 4469549"/>
              <a:gd name="connsiteX1663" fmla="*/ 1816422 w 5178638"/>
              <a:gd name="connsiteY1663" fmla="*/ 1621090 h 4469549"/>
              <a:gd name="connsiteX1664" fmla="*/ 1810292 w 5178638"/>
              <a:gd name="connsiteY1664" fmla="*/ 1632509 h 4469549"/>
              <a:gd name="connsiteX1665" fmla="*/ 1775200 w 5178638"/>
              <a:gd name="connsiteY1665" fmla="*/ 1698973 h 4469549"/>
              <a:gd name="connsiteX1666" fmla="*/ 1754659 w 5178638"/>
              <a:gd name="connsiteY1666" fmla="*/ 1721768 h 4469549"/>
              <a:gd name="connsiteX1667" fmla="*/ 1750593 w 5178638"/>
              <a:gd name="connsiteY1667" fmla="*/ 1719400 h 4469549"/>
              <a:gd name="connsiteX1668" fmla="*/ 1752198 w 5178638"/>
              <a:gd name="connsiteY1668" fmla="*/ 1707298 h 4469549"/>
              <a:gd name="connsiteX1669" fmla="*/ 1745171 w 5178638"/>
              <a:gd name="connsiteY1669" fmla="*/ 1716241 h 4469549"/>
              <a:gd name="connsiteX1670" fmla="*/ 1737611 w 5178638"/>
              <a:gd name="connsiteY1670" fmla="*/ 1729219 h 4469549"/>
              <a:gd name="connsiteX1671" fmla="*/ 1728160 w 5178638"/>
              <a:gd name="connsiteY1671" fmla="*/ 1745441 h 4469549"/>
              <a:gd name="connsiteX1672" fmla="*/ 1724095 w 5178638"/>
              <a:gd name="connsiteY1672" fmla="*/ 1743072 h 4469549"/>
              <a:gd name="connsiteX1673" fmla="*/ 1731656 w 5178638"/>
              <a:gd name="connsiteY1673" fmla="*/ 1730095 h 4469549"/>
              <a:gd name="connsiteX1674" fmla="*/ 1731905 w 5178638"/>
              <a:gd name="connsiteY1674" fmla="*/ 1717203 h 4469549"/>
              <a:gd name="connsiteX1675" fmla="*/ 1755657 w 5178638"/>
              <a:gd name="connsiteY1675" fmla="*/ 1670205 h 4469549"/>
              <a:gd name="connsiteX1676" fmla="*/ 1780087 w 5178638"/>
              <a:gd name="connsiteY1676" fmla="*/ 1644242 h 4469549"/>
              <a:gd name="connsiteX1677" fmla="*/ 1772598 w 5178638"/>
              <a:gd name="connsiteY1677" fmla="*/ 1597511 h 4469549"/>
              <a:gd name="connsiteX1678" fmla="*/ 1767462 w 5178638"/>
              <a:gd name="connsiteY1678" fmla="*/ 1603209 h 4469549"/>
              <a:gd name="connsiteX1679" fmla="*/ 1746670 w 5178638"/>
              <a:gd name="connsiteY1679" fmla="*/ 1638896 h 4469549"/>
              <a:gd name="connsiteX1680" fmla="*/ 1740180 w 5178638"/>
              <a:gd name="connsiteY1680" fmla="*/ 1643806 h 4469549"/>
              <a:gd name="connsiteX1681" fmla="*/ 1742071 w 5178638"/>
              <a:gd name="connsiteY1681" fmla="*/ 1640561 h 4469549"/>
              <a:gd name="connsiteX1682" fmla="*/ 1748275 w 5178638"/>
              <a:gd name="connsiteY1682" fmla="*/ 1626794 h 4469549"/>
              <a:gd name="connsiteX1683" fmla="*/ 1741064 w 5178638"/>
              <a:gd name="connsiteY1683" fmla="*/ 1633376 h 4469549"/>
              <a:gd name="connsiteX1684" fmla="*/ 1735890 w 5178638"/>
              <a:gd name="connsiteY1684" fmla="*/ 1642606 h 4469549"/>
              <a:gd name="connsiteX1685" fmla="*/ 1724014 w 5178638"/>
              <a:gd name="connsiteY1685" fmla="*/ 1666105 h 4469549"/>
              <a:gd name="connsiteX1686" fmla="*/ 1720512 w 5178638"/>
              <a:gd name="connsiteY1686" fmla="*/ 1671456 h 4469549"/>
              <a:gd name="connsiteX1687" fmla="*/ 1727235 w 5178638"/>
              <a:gd name="connsiteY1687" fmla="*/ 1675373 h 4469549"/>
              <a:gd name="connsiteX1688" fmla="*/ 1736685 w 5178638"/>
              <a:gd name="connsiteY1688" fmla="*/ 1659152 h 4469549"/>
              <a:gd name="connsiteX1689" fmla="*/ 1744530 w 5178638"/>
              <a:gd name="connsiteY1689" fmla="*/ 1655030 h 4469549"/>
              <a:gd name="connsiteX1690" fmla="*/ 1766142 w 5178638"/>
              <a:gd name="connsiteY1690" fmla="*/ 1624167 h 4469549"/>
              <a:gd name="connsiteX1691" fmla="*/ 1776128 w 5178638"/>
              <a:gd name="connsiteY1691" fmla="*/ 1603913 h 4469549"/>
              <a:gd name="connsiteX1692" fmla="*/ 1772598 w 5178638"/>
              <a:gd name="connsiteY1692" fmla="*/ 1597511 h 4469549"/>
              <a:gd name="connsiteX1693" fmla="*/ 1844017 w 5178638"/>
              <a:gd name="connsiteY1693" fmla="*/ 1312331 h 4469549"/>
              <a:gd name="connsiteX1694" fmla="*/ 1847547 w 5178638"/>
              <a:gd name="connsiteY1694" fmla="*/ 1318734 h 4469549"/>
              <a:gd name="connsiteX1695" fmla="*/ 1837561 w 5178638"/>
              <a:gd name="connsiteY1695" fmla="*/ 1338988 h 4469549"/>
              <a:gd name="connsiteX1696" fmla="*/ 1815949 w 5178638"/>
              <a:gd name="connsiteY1696" fmla="*/ 1369851 h 4469549"/>
              <a:gd name="connsiteX1697" fmla="*/ 1808104 w 5178638"/>
              <a:gd name="connsiteY1697" fmla="*/ 1373973 h 4469549"/>
              <a:gd name="connsiteX1698" fmla="*/ 1798654 w 5178638"/>
              <a:gd name="connsiteY1698" fmla="*/ 1390194 h 4469549"/>
              <a:gd name="connsiteX1699" fmla="*/ 1787812 w 5178638"/>
              <a:gd name="connsiteY1699" fmla="*/ 1383877 h 4469549"/>
              <a:gd name="connsiteX1700" fmla="*/ 1785154 w 5178638"/>
              <a:gd name="connsiteY1700" fmla="*/ 1388032 h 4469549"/>
              <a:gd name="connsiteX1701" fmla="*/ 1805674 w 5178638"/>
              <a:gd name="connsiteY1701" fmla="*/ 1352613 h 4469549"/>
              <a:gd name="connsiteX1702" fmla="*/ 1808069 w 5178638"/>
              <a:gd name="connsiteY1702" fmla="*/ 1352224 h 4469549"/>
              <a:gd name="connsiteX1703" fmla="*/ 1819694 w 5178638"/>
              <a:gd name="connsiteY1703" fmla="*/ 1341615 h 4469549"/>
              <a:gd name="connsiteX1704" fmla="*/ 1813489 w 5178638"/>
              <a:gd name="connsiteY1704" fmla="*/ 1355382 h 4469549"/>
              <a:gd name="connsiteX1705" fmla="*/ 1811599 w 5178638"/>
              <a:gd name="connsiteY1705" fmla="*/ 1358627 h 4469549"/>
              <a:gd name="connsiteX1706" fmla="*/ 1818089 w 5178638"/>
              <a:gd name="connsiteY1706" fmla="*/ 1353716 h 4469549"/>
              <a:gd name="connsiteX1707" fmla="*/ 1838881 w 5178638"/>
              <a:gd name="connsiteY1707" fmla="*/ 1318030 h 4469549"/>
              <a:gd name="connsiteX1708" fmla="*/ 1844017 w 5178638"/>
              <a:gd name="connsiteY1708" fmla="*/ 1312331 h 4469549"/>
              <a:gd name="connsiteX1709" fmla="*/ 2589318 w 5178638"/>
              <a:gd name="connsiteY1709" fmla="*/ 1200583 h 4469549"/>
              <a:gd name="connsiteX1710" fmla="*/ 4165655 w 5178638"/>
              <a:gd name="connsiteY1710" fmla="*/ 3937982 h 4469549"/>
              <a:gd name="connsiteX1711" fmla="*/ 1012982 w 5178638"/>
              <a:gd name="connsiteY1711" fmla="*/ 3937982 h 4469549"/>
              <a:gd name="connsiteX1712" fmla="*/ 1941420 w 5178638"/>
              <a:gd name="connsiteY1712" fmla="*/ 1118308 h 4469549"/>
              <a:gd name="connsiteX1713" fmla="*/ 1921009 w 5178638"/>
              <a:gd name="connsiteY1713" fmla="*/ 1171823 h 4469549"/>
              <a:gd name="connsiteX1714" fmla="*/ 1900503 w 5178638"/>
              <a:gd name="connsiteY1714" fmla="*/ 1216366 h 4469549"/>
              <a:gd name="connsiteX1715" fmla="*/ 1872686 w 5178638"/>
              <a:gd name="connsiteY1715" fmla="*/ 1260996 h 4469549"/>
              <a:gd name="connsiteX1716" fmla="*/ 1840268 w 5178638"/>
              <a:gd name="connsiteY1716" fmla="*/ 1307292 h 4469549"/>
              <a:gd name="connsiteX1717" fmla="*/ 1839882 w 5178638"/>
              <a:gd name="connsiteY1717" fmla="*/ 1307969 h 4469549"/>
              <a:gd name="connsiteX1718" fmla="*/ 1833644 w 5178638"/>
              <a:gd name="connsiteY1718" fmla="*/ 1304335 h 4469549"/>
              <a:gd name="connsiteX1719" fmla="*/ 2299163 w 5178638"/>
              <a:gd name="connsiteY1719" fmla="*/ 1016612 h 4469549"/>
              <a:gd name="connsiteX1720" fmla="*/ 2287536 w 5178638"/>
              <a:gd name="connsiteY1720" fmla="*/ 1027221 h 4469549"/>
              <a:gd name="connsiteX1721" fmla="*/ 2273895 w 5178638"/>
              <a:gd name="connsiteY1721" fmla="*/ 1047518 h 4469549"/>
              <a:gd name="connsiteX1722" fmla="*/ 2274055 w 5178638"/>
              <a:gd name="connsiteY1722" fmla="*/ 1062821 h 4469549"/>
              <a:gd name="connsiteX1723" fmla="*/ 2269740 w 5178638"/>
              <a:gd name="connsiteY1723" fmla="*/ 1073343 h 4469549"/>
              <a:gd name="connsiteX1724" fmla="*/ 2249483 w 5178638"/>
              <a:gd name="connsiteY1724" fmla="*/ 1104996 h 4469549"/>
              <a:gd name="connsiteX1725" fmla="*/ 2213285 w 5178638"/>
              <a:gd name="connsiteY1725" fmla="*/ 1157781 h 4469549"/>
              <a:gd name="connsiteX1726" fmla="*/ 2198700 w 5178638"/>
              <a:gd name="connsiteY1726" fmla="*/ 1179700 h 4469549"/>
              <a:gd name="connsiteX1727" fmla="*/ 2189190 w 5178638"/>
              <a:gd name="connsiteY1727" fmla="*/ 1201863 h 4469549"/>
              <a:gd name="connsiteX1728" fmla="*/ 2182726 w 5178638"/>
              <a:gd name="connsiteY1728" fmla="*/ 1215447 h 4469549"/>
              <a:gd name="connsiteX1729" fmla="*/ 2184219 w 5178638"/>
              <a:gd name="connsiteY1729" fmla="*/ 1216316 h 4469549"/>
              <a:gd name="connsiteX1730" fmla="*/ 2156714 w 5178638"/>
              <a:gd name="connsiteY1730" fmla="*/ 1264016 h 4469549"/>
              <a:gd name="connsiteX1731" fmla="*/ 2116320 w 5178638"/>
              <a:gd name="connsiteY1731" fmla="*/ 1338799 h 4469549"/>
              <a:gd name="connsiteX1732" fmla="*/ 2079338 w 5178638"/>
              <a:gd name="connsiteY1732" fmla="*/ 1408508 h 4469549"/>
              <a:gd name="connsiteX1733" fmla="*/ 2106905 w 5178638"/>
              <a:gd name="connsiteY1733" fmla="*/ 1376769 h 4469549"/>
              <a:gd name="connsiteX1734" fmla="*/ 2120845 w 5178638"/>
              <a:gd name="connsiteY1734" fmla="*/ 1352842 h 4469549"/>
              <a:gd name="connsiteX1735" fmla="*/ 2129301 w 5178638"/>
              <a:gd name="connsiteY1735" fmla="*/ 1328980 h 4469549"/>
              <a:gd name="connsiteX1736" fmla="*/ 2137398 w 5178638"/>
              <a:gd name="connsiteY1736" fmla="*/ 1311969 h 4469549"/>
              <a:gd name="connsiteX1737" fmla="*/ 2190869 w 5178638"/>
              <a:gd name="connsiteY1737" fmla="*/ 1220191 h 4469549"/>
              <a:gd name="connsiteX1738" fmla="*/ 2191300 w 5178638"/>
              <a:gd name="connsiteY1738" fmla="*/ 1220442 h 4469549"/>
              <a:gd name="connsiteX1739" fmla="*/ 2280832 w 5178638"/>
              <a:gd name="connsiteY1739" fmla="*/ 1066769 h 4469549"/>
              <a:gd name="connsiteX1740" fmla="*/ 2299163 w 5178638"/>
              <a:gd name="connsiteY1740" fmla="*/ 1016612 h 4469549"/>
              <a:gd name="connsiteX1741" fmla="*/ 2213593 w 5178638"/>
              <a:gd name="connsiteY1741" fmla="*/ 979440 h 4469549"/>
              <a:gd name="connsiteX1742" fmla="*/ 2186027 w 5178638"/>
              <a:gd name="connsiteY1742" fmla="*/ 1011179 h 4469549"/>
              <a:gd name="connsiteX1743" fmla="*/ 2172087 w 5178638"/>
              <a:gd name="connsiteY1743" fmla="*/ 1035106 h 4469549"/>
              <a:gd name="connsiteX1744" fmla="*/ 2163630 w 5178638"/>
              <a:gd name="connsiteY1744" fmla="*/ 1058967 h 4469549"/>
              <a:gd name="connsiteX1745" fmla="*/ 2155534 w 5178638"/>
              <a:gd name="connsiteY1745" fmla="*/ 1075978 h 4469549"/>
              <a:gd name="connsiteX1746" fmla="*/ 2102063 w 5178638"/>
              <a:gd name="connsiteY1746" fmla="*/ 1167757 h 4469549"/>
              <a:gd name="connsiteX1747" fmla="*/ 2101632 w 5178638"/>
              <a:gd name="connsiteY1747" fmla="*/ 1167506 h 4469549"/>
              <a:gd name="connsiteX1748" fmla="*/ 2012100 w 5178638"/>
              <a:gd name="connsiteY1748" fmla="*/ 1321178 h 4469549"/>
              <a:gd name="connsiteX1749" fmla="*/ 1993769 w 5178638"/>
              <a:gd name="connsiteY1749" fmla="*/ 1371335 h 4469549"/>
              <a:gd name="connsiteX1750" fmla="*/ 2005395 w 5178638"/>
              <a:gd name="connsiteY1750" fmla="*/ 1360728 h 4469549"/>
              <a:gd name="connsiteX1751" fmla="*/ 2019037 w 5178638"/>
              <a:gd name="connsiteY1751" fmla="*/ 1340430 h 4469549"/>
              <a:gd name="connsiteX1752" fmla="*/ 2018876 w 5178638"/>
              <a:gd name="connsiteY1752" fmla="*/ 1325127 h 4469549"/>
              <a:gd name="connsiteX1753" fmla="*/ 2023192 w 5178638"/>
              <a:gd name="connsiteY1753" fmla="*/ 1314604 h 4469549"/>
              <a:gd name="connsiteX1754" fmla="*/ 2043448 w 5178638"/>
              <a:gd name="connsiteY1754" fmla="*/ 1282952 h 4469549"/>
              <a:gd name="connsiteX1755" fmla="*/ 2079647 w 5178638"/>
              <a:gd name="connsiteY1755" fmla="*/ 1230167 h 4469549"/>
              <a:gd name="connsiteX1756" fmla="*/ 2094232 w 5178638"/>
              <a:gd name="connsiteY1756" fmla="*/ 1208247 h 4469549"/>
              <a:gd name="connsiteX1757" fmla="*/ 2103741 w 5178638"/>
              <a:gd name="connsiteY1757" fmla="*/ 1186085 h 4469549"/>
              <a:gd name="connsiteX1758" fmla="*/ 2110206 w 5178638"/>
              <a:gd name="connsiteY1758" fmla="*/ 1172501 h 4469549"/>
              <a:gd name="connsiteX1759" fmla="*/ 2108713 w 5178638"/>
              <a:gd name="connsiteY1759" fmla="*/ 1171631 h 4469549"/>
              <a:gd name="connsiteX1760" fmla="*/ 2136217 w 5178638"/>
              <a:gd name="connsiteY1760" fmla="*/ 1123931 h 4469549"/>
              <a:gd name="connsiteX1761" fmla="*/ 2176611 w 5178638"/>
              <a:gd name="connsiteY1761" fmla="*/ 1049148 h 4469549"/>
              <a:gd name="connsiteX1762" fmla="*/ 2213593 w 5178638"/>
              <a:gd name="connsiteY1762" fmla="*/ 979440 h 4469549"/>
              <a:gd name="connsiteX1763" fmla="*/ 2193644 w 5178638"/>
              <a:gd name="connsiteY1763" fmla="*/ 788775 h 4469549"/>
              <a:gd name="connsiteX1764" fmla="*/ 2184193 w 5178638"/>
              <a:gd name="connsiteY1764" fmla="*/ 804996 h 4469549"/>
              <a:gd name="connsiteX1765" fmla="*/ 2176348 w 5178638"/>
              <a:gd name="connsiteY1765" fmla="*/ 809117 h 4469549"/>
              <a:gd name="connsiteX1766" fmla="*/ 2154736 w 5178638"/>
              <a:gd name="connsiteY1766" fmla="*/ 839980 h 4469549"/>
              <a:gd name="connsiteX1767" fmla="*/ 2144750 w 5178638"/>
              <a:gd name="connsiteY1767" fmla="*/ 860235 h 4469549"/>
              <a:gd name="connsiteX1768" fmla="*/ 2148280 w 5178638"/>
              <a:gd name="connsiteY1768" fmla="*/ 866637 h 4469549"/>
              <a:gd name="connsiteX1769" fmla="*/ 2153417 w 5178638"/>
              <a:gd name="connsiteY1769" fmla="*/ 860938 h 4469549"/>
              <a:gd name="connsiteX1770" fmla="*/ 2174208 w 5178638"/>
              <a:gd name="connsiteY1770" fmla="*/ 825252 h 4469549"/>
              <a:gd name="connsiteX1771" fmla="*/ 2180698 w 5178638"/>
              <a:gd name="connsiteY1771" fmla="*/ 820342 h 4469549"/>
              <a:gd name="connsiteX1772" fmla="*/ 2178808 w 5178638"/>
              <a:gd name="connsiteY1772" fmla="*/ 823586 h 4469549"/>
              <a:gd name="connsiteX1773" fmla="*/ 2172603 w 5178638"/>
              <a:gd name="connsiteY1773" fmla="*/ 837353 h 4469549"/>
              <a:gd name="connsiteX1774" fmla="*/ 2179815 w 5178638"/>
              <a:gd name="connsiteY1774" fmla="*/ 830772 h 4469549"/>
              <a:gd name="connsiteX1775" fmla="*/ 2184988 w 5178638"/>
              <a:gd name="connsiteY1775" fmla="*/ 821541 h 4469549"/>
              <a:gd name="connsiteX1776" fmla="*/ 2196864 w 5178638"/>
              <a:gd name="connsiteY1776" fmla="*/ 798042 h 4469549"/>
              <a:gd name="connsiteX1777" fmla="*/ 2200367 w 5178638"/>
              <a:gd name="connsiteY1777" fmla="*/ 792692 h 4469549"/>
              <a:gd name="connsiteX1778" fmla="*/ 2192719 w 5178638"/>
              <a:gd name="connsiteY1778" fmla="*/ 718708 h 4469549"/>
              <a:gd name="connsiteX1779" fmla="*/ 2196783 w 5178638"/>
              <a:gd name="connsiteY1779" fmla="*/ 721076 h 4469549"/>
              <a:gd name="connsiteX1780" fmla="*/ 2189222 w 5178638"/>
              <a:gd name="connsiteY1780" fmla="*/ 734053 h 4469549"/>
              <a:gd name="connsiteX1781" fmla="*/ 2188974 w 5178638"/>
              <a:gd name="connsiteY1781" fmla="*/ 746944 h 4469549"/>
              <a:gd name="connsiteX1782" fmla="*/ 2165221 w 5178638"/>
              <a:gd name="connsiteY1782" fmla="*/ 793943 h 4469549"/>
              <a:gd name="connsiteX1783" fmla="*/ 2140792 w 5178638"/>
              <a:gd name="connsiteY1783" fmla="*/ 819906 h 4469549"/>
              <a:gd name="connsiteX1784" fmla="*/ 2121675 w 5178638"/>
              <a:gd name="connsiteY1784" fmla="*/ 853089 h 4469549"/>
              <a:gd name="connsiteX1785" fmla="*/ 2104456 w 5178638"/>
              <a:gd name="connsiteY1785" fmla="*/ 843057 h 4469549"/>
              <a:gd name="connsiteX1786" fmla="*/ 2110586 w 5178638"/>
              <a:gd name="connsiteY1786" fmla="*/ 831640 h 4469549"/>
              <a:gd name="connsiteX1787" fmla="*/ 2127932 w 5178638"/>
              <a:gd name="connsiteY1787" fmla="*/ 799920 h 4469549"/>
              <a:gd name="connsiteX1788" fmla="*/ 2143217 w 5178638"/>
              <a:gd name="connsiteY1788" fmla="*/ 769995 h 4469549"/>
              <a:gd name="connsiteX1789" fmla="*/ 2147104 w 5178638"/>
              <a:gd name="connsiteY1789" fmla="*/ 763287 h 4469549"/>
              <a:gd name="connsiteX1790" fmla="*/ 2155643 w 5178638"/>
              <a:gd name="connsiteY1790" fmla="*/ 751969 h 4469549"/>
              <a:gd name="connsiteX1791" fmla="*/ 2166220 w 5178638"/>
              <a:gd name="connsiteY1791" fmla="*/ 742379 h 4469549"/>
              <a:gd name="connsiteX1792" fmla="*/ 2170286 w 5178638"/>
              <a:gd name="connsiteY1792" fmla="*/ 744748 h 4469549"/>
              <a:gd name="connsiteX1793" fmla="*/ 2168681 w 5178638"/>
              <a:gd name="connsiteY1793" fmla="*/ 756849 h 4469549"/>
              <a:gd name="connsiteX1794" fmla="*/ 2175707 w 5178638"/>
              <a:gd name="connsiteY1794" fmla="*/ 747907 h 4469549"/>
              <a:gd name="connsiteX1795" fmla="*/ 2183268 w 5178638"/>
              <a:gd name="connsiteY1795" fmla="*/ 734929 h 4469549"/>
              <a:gd name="connsiteX1796" fmla="*/ 2192719 w 5178638"/>
              <a:gd name="connsiteY1796" fmla="*/ 718708 h 4469549"/>
              <a:gd name="connsiteX1797" fmla="*/ 2565697 w 5178638"/>
              <a:gd name="connsiteY1797" fmla="*/ 712575 h 4469549"/>
              <a:gd name="connsiteX1798" fmla="*/ 2556247 w 5178638"/>
              <a:gd name="connsiteY1798" fmla="*/ 728796 h 4469549"/>
              <a:gd name="connsiteX1799" fmla="*/ 2548402 w 5178638"/>
              <a:gd name="connsiteY1799" fmla="*/ 732917 h 4469549"/>
              <a:gd name="connsiteX1800" fmla="*/ 2526789 w 5178638"/>
              <a:gd name="connsiteY1800" fmla="*/ 763780 h 4469549"/>
              <a:gd name="connsiteX1801" fmla="*/ 2516803 w 5178638"/>
              <a:gd name="connsiteY1801" fmla="*/ 784035 h 4469549"/>
              <a:gd name="connsiteX1802" fmla="*/ 2520333 w 5178638"/>
              <a:gd name="connsiteY1802" fmla="*/ 790437 h 4469549"/>
              <a:gd name="connsiteX1803" fmla="*/ 2525470 w 5178638"/>
              <a:gd name="connsiteY1803" fmla="*/ 784738 h 4469549"/>
              <a:gd name="connsiteX1804" fmla="*/ 2546261 w 5178638"/>
              <a:gd name="connsiteY1804" fmla="*/ 749052 h 4469549"/>
              <a:gd name="connsiteX1805" fmla="*/ 2552751 w 5178638"/>
              <a:gd name="connsiteY1805" fmla="*/ 744142 h 4469549"/>
              <a:gd name="connsiteX1806" fmla="*/ 2550861 w 5178638"/>
              <a:gd name="connsiteY1806" fmla="*/ 747386 h 4469549"/>
              <a:gd name="connsiteX1807" fmla="*/ 2544657 w 5178638"/>
              <a:gd name="connsiteY1807" fmla="*/ 761154 h 4469549"/>
              <a:gd name="connsiteX1808" fmla="*/ 2551868 w 5178638"/>
              <a:gd name="connsiteY1808" fmla="*/ 754572 h 4469549"/>
              <a:gd name="connsiteX1809" fmla="*/ 2557041 w 5178638"/>
              <a:gd name="connsiteY1809" fmla="*/ 745342 h 4469549"/>
              <a:gd name="connsiteX1810" fmla="*/ 2568917 w 5178638"/>
              <a:gd name="connsiteY1810" fmla="*/ 721842 h 4469549"/>
              <a:gd name="connsiteX1811" fmla="*/ 2572420 w 5178638"/>
              <a:gd name="connsiteY1811" fmla="*/ 716492 h 4469549"/>
              <a:gd name="connsiteX1812" fmla="*/ 2564772 w 5178638"/>
              <a:gd name="connsiteY1812" fmla="*/ 642508 h 4469549"/>
              <a:gd name="connsiteX1813" fmla="*/ 2568836 w 5178638"/>
              <a:gd name="connsiteY1813" fmla="*/ 644876 h 4469549"/>
              <a:gd name="connsiteX1814" fmla="*/ 2561276 w 5178638"/>
              <a:gd name="connsiteY1814" fmla="*/ 657853 h 4469549"/>
              <a:gd name="connsiteX1815" fmla="*/ 2561027 w 5178638"/>
              <a:gd name="connsiteY1815" fmla="*/ 670745 h 4469549"/>
              <a:gd name="connsiteX1816" fmla="*/ 2537275 w 5178638"/>
              <a:gd name="connsiteY1816" fmla="*/ 717743 h 4469549"/>
              <a:gd name="connsiteX1817" fmla="*/ 2512845 w 5178638"/>
              <a:gd name="connsiteY1817" fmla="*/ 743707 h 4469549"/>
              <a:gd name="connsiteX1818" fmla="*/ 2493729 w 5178638"/>
              <a:gd name="connsiteY1818" fmla="*/ 776890 h 4469549"/>
              <a:gd name="connsiteX1819" fmla="*/ 2476509 w 5178638"/>
              <a:gd name="connsiteY1819" fmla="*/ 766857 h 4469549"/>
              <a:gd name="connsiteX1820" fmla="*/ 2482639 w 5178638"/>
              <a:gd name="connsiteY1820" fmla="*/ 755440 h 4469549"/>
              <a:gd name="connsiteX1821" fmla="*/ 2517732 w 5178638"/>
              <a:gd name="connsiteY1821" fmla="*/ 688975 h 4469549"/>
              <a:gd name="connsiteX1822" fmla="*/ 2538273 w 5178638"/>
              <a:gd name="connsiteY1822" fmla="*/ 666180 h 4469549"/>
              <a:gd name="connsiteX1823" fmla="*/ 2542339 w 5178638"/>
              <a:gd name="connsiteY1823" fmla="*/ 668548 h 4469549"/>
              <a:gd name="connsiteX1824" fmla="*/ 2540734 w 5178638"/>
              <a:gd name="connsiteY1824" fmla="*/ 680649 h 4469549"/>
              <a:gd name="connsiteX1825" fmla="*/ 2547760 w 5178638"/>
              <a:gd name="connsiteY1825" fmla="*/ 671707 h 4469549"/>
              <a:gd name="connsiteX1826" fmla="*/ 2555321 w 5178638"/>
              <a:gd name="connsiteY1826" fmla="*/ 658730 h 4469549"/>
              <a:gd name="connsiteX1827" fmla="*/ 2564772 w 5178638"/>
              <a:gd name="connsiteY1827" fmla="*/ 642508 h 4469549"/>
              <a:gd name="connsiteX1828" fmla="*/ 2583991 w 5178638"/>
              <a:gd name="connsiteY1828" fmla="*/ 465194 h 4469549"/>
              <a:gd name="connsiteX1829" fmla="*/ 2585346 w 5178638"/>
              <a:gd name="connsiteY1829" fmla="*/ 465984 h 4469549"/>
              <a:gd name="connsiteX1830" fmla="*/ 2569861 w 5178638"/>
              <a:gd name="connsiteY1830" fmla="*/ 494130 h 4469549"/>
              <a:gd name="connsiteX1831" fmla="*/ 2541136 w 5178638"/>
              <a:gd name="connsiteY1831" fmla="*/ 541520 h 4469549"/>
              <a:gd name="connsiteX1832" fmla="*/ 2523142 w 5178638"/>
              <a:gd name="connsiteY1832" fmla="*/ 569635 h 4469549"/>
              <a:gd name="connsiteX1833" fmla="*/ 2551858 w 5178638"/>
              <a:gd name="connsiteY1833" fmla="*/ 520347 h 4469549"/>
              <a:gd name="connsiteX1834" fmla="*/ 2583991 w 5178638"/>
              <a:gd name="connsiteY1834" fmla="*/ 465194 h 4469549"/>
              <a:gd name="connsiteX1835" fmla="*/ 2770729 w 5178638"/>
              <a:gd name="connsiteY1835" fmla="*/ 313123 h 4469549"/>
              <a:gd name="connsiteX1836" fmla="*/ 2784411 w 5178638"/>
              <a:gd name="connsiteY1836" fmla="*/ 336740 h 4469549"/>
              <a:gd name="connsiteX1837" fmla="*/ 2771189 w 5178638"/>
              <a:gd name="connsiteY1837" fmla="*/ 362985 h 4469549"/>
              <a:gd name="connsiteX1838" fmla="*/ 2765519 w 5178638"/>
              <a:gd name="connsiteY1838" fmla="*/ 372717 h 4469549"/>
              <a:gd name="connsiteX1839" fmla="*/ 2718800 w 5178638"/>
              <a:gd name="connsiteY1839" fmla="*/ 449789 h 4469549"/>
              <a:gd name="connsiteX1840" fmla="*/ 2669655 w 5178638"/>
              <a:gd name="connsiteY1840" fmla="*/ 534140 h 4469549"/>
              <a:gd name="connsiteX1841" fmla="*/ 2631318 w 5178638"/>
              <a:gd name="connsiteY1841" fmla="*/ 603060 h 4469549"/>
              <a:gd name="connsiteX1842" fmla="*/ 2627823 w 5178638"/>
              <a:gd name="connsiteY1842" fmla="*/ 618406 h 4469549"/>
              <a:gd name="connsiteX1843" fmla="*/ 2633778 w 5178638"/>
              <a:gd name="connsiteY1843" fmla="*/ 617529 h 4469549"/>
              <a:gd name="connsiteX1844" fmla="*/ 2646475 w 5178638"/>
              <a:gd name="connsiteY1844" fmla="*/ 598854 h 4469549"/>
              <a:gd name="connsiteX1845" fmla="*/ 2643514 w 5178638"/>
              <a:gd name="connsiteY1845" fmla="*/ 610165 h 4469549"/>
              <a:gd name="connsiteX1846" fmla="*/ 2618942 w 5178638"/>
              <a:gd name="connsiteY1846" fmla="*/ 652340 h 4469549"/>
              <a:gd name="connsiteX1847" fmla="*/ 2617052 w 5178638"/>
              <a:gd name="connsiteY1847" fmla="*/ 655585 h 4469549"/>
              <a:gd name="connsiteX1848" fmla="*/ 2608828 w 5178638"/>
              <a:gd name="connsiteY1848" fmla="*/ 668436 h 4469549"/>
              <a:gd name="connsiteX1849" fmla="*/ 2612407 w 5178638"/>
              <a:gd name="connsiteY1849" fmla="*/ 668969 h 4469549"/>
              <a:gd name="connsiteX1850" fmla="*/ 2795160 w 5178638"/>
              <a:gd name="connsiteY1850" fmla="*/ 355292 h 4469549"/>
              <a:gd name="connsiteX1851" fmla="*/ 5178638 w 5178638"/>
              <a:gd name="connsiteY1851" fmla="*/ 4469299 h 4469549"/>
              <a:gd name="connsiteX1852" fmla="*/ 2725850 w 5178638"/>
              <a:gd name="connsiteY1852" fmla="*/ 4469299 h 4469549"/>
              <a:gd name="connsiteX1853" fmla="*/ 2744858 w 5178638"/>
              <a:gd name="connsiteY1853" fmla="*/ 4468995 h 4469549"/>
              <a:gd name="connsiteX1854" fmla="*/ 2703556 w 5178638"/>
              <a:gd name="connsiteY1854" fmla="*/ 4463414 h 4469549"/>
              <a:gd name="connsiteX1855" fmla="*/ 2675865 w 5178638"/>
              <a:gd name="connsiteY1855" fmla="*/ 4463414 h 4469549"/>
              <a:gd name="connsiteX1856" fmla="*/ 2650990 w 5178638"/>
              <a:gd name="connsiteY1856" fmla="*/ 4466763 h 4469549"/>
              <a:gd name="connsiteX1857" fmla="*/ 2632216 w 5178638"/>
              <a:gd name="connsiteY1857" fmla="*/ 4467879 h 4469549"/>
              <a:gd name="connsiteX1858" fmla="*/ 2525397 w 5178638"/>
              <a:gd name="connsiteY1858" fmla="*/ 4467879 h 4469549"/>
              <a:gd name="connsiteX1859" fmla="*/ 2525397 w 5178638"/>
              <a:gd name="connsiteY1859" fmla="*/ 4469299 h 4469549"/>
              <a:gd name="connsiteX1860" fmla="*/ 2431622 w 5178638"/>
              <a:gd name="connsiteY1860" fmla="*/ 4469299 h 4469549"/>
              <a:gd name="connsiteX1861" fmla="*/ 2431622 w 5178638"/>
              <a:gd name="connsiteY1861" fmla="*/ 4468652 h 4469549"/>
              <a:gd name="connsiteX1862" fmla="*/ 2416603 w 5178638"/>
              <a:gd name="connsiteY1862" fmla="*/ 4468652 h 4469549"/>
              <a:gd name="connsiteX1863" fmla="*/ 2405338 w 5178638"/>
              <a:gd name="connsiteY1863" fmla="*/ 4461955 h 4469549"/>
              <a:gd name="connsiteX1864" fmla="*/ 2401584 w 5178638"/>
              <a:gd name="connsiteY1864" fmla="*/ 4458606 h 4469549"/>
              <a:gd name="connsiteX1865" fmla="*/ 2367791 w 5178638"/>
              <a:gd name="connsiteY1865" fmla="*/ 4455257 h 4469549"/>
              <a:gd name="connsiteX1866" fmla="*/ 2394074 w 5178638"/>
              <a:gd name="connsiteY1866" fmla="*/ 4455257 h 4469549"/>
              <a:gd name="connsiteX1867" fmla="*/ 2397829 w 5178638"/>
              <a:gd name="connsiteY1867" fmla="*/ 4451908 h 4469549"/>
              <a:gd name="connsiteX1868" fmla="*/ 2397829 w 5178638"/>
              <a:gd name="connsiteY1868" fmla="*/ 4449675 h 4469549"/>
              <a:gd name="connsiteX1869" fmla="*/ 2401584 w 5178638"/>
              <a:gd name="connsiteY1869" fmla="*/ 4449675 h 4469549"/>
              <a:gd name="connsiteX1870" fmla="*/ 2439131 w 5178638"/>
              <a:gd name="connsiteY1870" fmla="*/ 4450792 h 4469549"/>
              <a:gd name="connsiteX1871" fmla="*/ 2446640 w 5178638"/>
              <a:gd name="connsiteY1871" fmla="*/ 4449675 h 4469549"/>
              <a:gd name="connsiteX1872" fmla="*/ 2442886 w 5178638"/>
              <a:gd name="connsiteY1872" fmla="*/ 4447443 h 4469549"/>
              <a:gd name="connsiteX1873" fmla="*/ 2420357 w 5178638"/>
              <a:gd name="connsiteY1873" fmla="*/ 4442978 h 4469549"/>
              <a:gd name="connsiteX1874" fmla="*/ 2416603 w 5178638"/>
              <a:gd name="connsiteY1874" fmla="*/ 4437396 h 4469549"/>
              <a:gd name="connsiteX1875" fmla="*/ 2424112 w 5178638"/>
              <a:gd name="connsiteY1875" fmla="*/ 4434047 h 4469549"/>
              <a:gd name="connsiteX1876" fmla="*/ 2442886 w 5178638"/>
              <a:gd name="connsiteY1876" fmla="*/ 4434047 h 4469549"/>
              <a:gd name="connsiteX1877" fmla="*/ 2487942 w 5178638"/>
              <a:gd name="connsiteY1877" fmla="*/ 4438512 h 4469549"/>
              <a:gd name="connsiteX1878" fmla="*/ 2506716 w 5178638"/>
              <a:gd name="connsiteY1878" fmla="*/ 4436280 h 4469549"/>
              <a:gd name="connsiteX1879" fmla="*/ 2517980 w 5178638"/>
              <a:gd name="connsiteY1879" fmla="*/ 4429582 h 4469549"/>
              <a:gd name="connsiteX1880" fmla="*/ 2525397 w 5178638"/>
              <a:gd name="connsiteY1880" fmla="*/ 4429092 h 4469549"/>
              <a:gd name="connsiteX1881" fmla="*/ 2525397 w 5178638"/>
              <a:gd name="connsiteY1881" fmla="*/ 4461857 h 4469549"/>
              <a:gd name="connsiteX1882" fmla="*/ 2545858 w 5178638"/>
              <a:gd name="connsiteY1882" fmla="*/ 4461181 h 4469549"/>
              <a:gd name="connsiteX1883" fmla="*/ 2575895 w 5178638"/>
              <a:gd name="connsiteY1883" fmla="*/ 4460065 h 4469549"/>
              <a:gd name="connsiteX1884" fmla="*/ 2579650 w 5178638"/>
              <a:gd name="connsiteY1884" fmla="*/ 4454483 h 4469549"/>
              <a:gd name="connsiteX1885" fmla="*/ 2564631 w 5178638"/>
              <a:gd name="connsiteY1885" fmla="*/ 4451135 h 4469549"/>
              <a:gd name="connsiteX1886" fmla="*/ 2579650 w 5178638"/>
              <a:gd name="connsiteY1886" fmla="*/ 4450018 h 4469549"/>
              <a:gd name="connsiteX1887" fmla="*/ 2583405 w 5178638"/>
              <a:gd name="connsiteY1887" fmla="*/ 4450018 h 4469549"/>
              <a:gd name="connsiteX1888" fmla="*/ 2575895 w 5178638"/>
              <a:gd name="connsiteY1888" fmla="*/ 4447786 h 4469549"/>
              <a:gd name="connsiteX1889" fmla="*/ 2534594 w 5178638"/>
              <a:gd name="connsiteY1889" fmla="*/ 4447786 h 4469549"/>
              <a:gd name="connsiteX1890" fmla="*/ 2527084 w 5178638"/>
              <a:gd name="connsiteY1890" fmla="*/ 4446669 h 4469549"/>
              <a:gd name="connsiteX1891" fmla="*/ 2530839 w 5178638"/>
              <a:gd name="connsiteY1891" fmla="*/ 4442204 h 4469549"/>
              <a:gd name="connsiteX1892" fmla="*/ 2553367 w 5178638"/>
              <a:gd name="connsiteY1892" fmla="*/ 4441088 h 4469549"/>
              <a:gd name="connsiteX1893" fmla="*/ 2590914 w 5178638"/>
              <a:gd name="connsiteY1893" fmla="*/ 4443321 h 4469549"/>
              <a:gd name="connsiteX1894" fmla="*/ 2598424 w 5178638"/>
              <a:gd name="connsiteY1894" fmla="*/ 4446669 h 4469549"/>
              <a:gd name="connsiteX1895" fmla="*/ 2617197 w 5178638"/>
              <a:gd name="connsiteY1895" fmla="*/ 4446669 h 4469549"/>
              <a:gd name="connsiteX1896" fmla="*/ 2617197 w 5178638"/>
              <a:gd name="connsiteY1896" fmla="*/ 4455600 h 4469549"/>
              <a:gd name="connsiteX1897" fmla="*/ 2692292 w 5178638"/>
              <a:gd name="connsiteY1897" fmla="*/ 4457832 h 4469549"/>
              <a:gd name="connsiteX1898" fmla="*/ 2696047 w 5178638"/>
              <a:gd name="connsiteY1898" fmla="*/ 4457832 h 4469549"/>
              <a:gd name="connsiteX1899" fmla="*/ 2744858 w 5178638"/>
              <a:gd name="connsiteY1899" fmla="*/ 4457832 h 4469549"/>
              <a:gd name="connsiteX1900" fmla="*/ 2756122 w 5178638"/>
              <a:gd name="connsiteY1900" fmla="*/ 4455600 h 4469549"/>
              <a:gd name="connsiteX1901" fmla="*/ 2733594 w 5178638"/>
              <a:gd name="connsiteY1901" fmla="*/ 4454483 h 4469549"/>
              <a:gd name="connsiteX1902" fmla="*/ 2729839 w 5178638"/>
              <a:gd name="connsiteY1902" fmla="*/ 4451135 h 4469549"/>
              <a:gd name="connsiteX1903" fmla="*/ 2744858 w 5178638"/>
              <a:gd name="connsiteY1903" fmla="*/ 4447786 h 4469549"/>
              <a:gd name="connsiteX1904" fmla="*/ 2823707 w 5178638"/>
              <a:gd name="connsiteY1904" fmla="*/ 4446669 h 4469549"/>
              <a:gd name="connsiteX1905" fmla="*/ 2921330 w 5178638"/>
              <a:gd name="connsiteY1905" fmla="*/ 4446669 h 4469549"/>
              <a:gd name="connsiteX1906" fmla="*/ 3011443 w 5178638"/>
              <a:gd name="connsiteY1906" fmla="*/ 4447786 h 4469549"/>
              <a:gd name="connsiteX1907" fmla="*/ 3022707 w 5178638"/>
              <a:gd name="connsiteY1907" fmla="*/ 4447786 h 4469549"/>
              <a:gd name="connsiteX1908" fmla="*/ 3112821 w 5178638"/>
              <a:gd name="connsiteY1908" fmla="*/ 4445553 h 4469549"/>
              <a:gd name="connsiteX1909" fmla="*/ 3169142 w 5178638"/>
              <a:gd name="connsiteY1909" fmla="*/ 4448902 h 4469549"/>
              <a:gd name="connsiteX1910" fmla="*/ 3221708 w 5178638"/>
              <a:gd name="connsiteY1910" fmla="*/ 4450018 h 4469549"/>
              <a:gd name="connsiteX1911" fmla="*/ 3270519 w 5178638"/>
              <a:gd name="connsiteY1911" fmla="*/ 4446669 h 4469549"/>
              <a:gd name="connsiteX1912" fmla="*/ 3401935 w 5178638"/>
              <a:gd name="connsiteY1912" fmla="*/ 4436623 h 4469549"/>
              <a:gd name="connsiteX1913" fmla="*/ 3477029 w 5178638"/>
              <a:gd name="connsiteY1913" fmla="*/ 4436623 h 4469549"/>
              <a:gd name="connsiteX1914" fmla="*/ 3492048 w 5178638"/>
              <a:gd name="connsiteY1914" fmla="*/ 4435506 h 4469549"/>
              <a:gd name="connsiteX1915" fmla="*/ 3484539 w 5178638"/>
              <a:gd name="connsiteY1915" fmla="*/ 4431041 h 4469549"/>
              <a:gd name="connsiteX1916" fmla="*/ 3443237 w 5178638"/>
              <a:gd name="connsiteY1916" fmla="*/ 4426576 h 4469549"/>
              <a:gd name="connsiteX1917" fmla="*/ 3386916 w 5178638"/>
              <a:gd name="connsiteY1917" fmla="*/ 4422111 h 4469549"/>
              <a:gd name="connsiteX1918" fmla="*/ 3401935 w 5178638"/>
              <a:gd name="connsiteY1918" fmla="*/ 4418762 h 4469549"/>
              <a:gd name="connsiteX1919" fmla="*/ 3439482 w 5178638"/>
              <a:gd name="connsiteY1919" fmla="*/ 4414297 h 4469549"/>
              <a:gd name="connsiteX1920" fmla="*/ 3446991 w 5178638"/>
              <a:gd name="connsiteY1920" fmla="*/ 4410948 h 4469549"/>
              <a:gd name="connsiteX1921" fmla="*/ 3435727 w 5178638"/>
              <a:gd name="connsiteY1921" fmla="*/ 4409832 h 4469549"/>
              <a:gd name="connsiteX1922" fmla="*/ 3420708 w 5178638"/>
              <a:gd name="connsiteY1922" fmla="*/ 4409832 h 4469549"/>
              <a:gd name="connsiteX1923" fmla="*/ 3360633 w 5178638"/>
              <a:gd name="connsiteY1923" fmla="*/ 4410948 h 4469549"/>
              <a:gd name="connsiteX1924" fmla="*/ 3323085 w 5178638"/>
              <a:gd name="connsiteY1924" fmla="*/ 4410948 h 4469549"/>
              <a:gd name="connsiteX1925" fmla="*/ 3289293 w 5178638"/>
              <a:gd name="connsiteY1925" fmla="*/ 4408715 h 4469549"/>
              <a:gd name="connsiteX1926" fmla="*/ 3176651 w 5178638"/>
              <a:gd name="connsiteY1926" fmla="*/ 4407599 h 4469549"/>
              <a:gd name="connsiteX1927" fmla="*/ 3165387 w 5178638"/>
              <a:gd name="connsiteY1927" fmla="*/ 4406483 h 4469549"/>
              <a:gd name="connsiteX1928" fmla="*/ 3157878 w 5178638"/>
              <a:gd name="connsiteY1928" fmla="*/ 4405366 h 4469549"/>
              <a:gd name="connsiteX1929" fmla="*/ 3112821 w 5178638"/>
              <a:gd name="connsiteY1929" fmla="*/ 4409832 h 4469549"/>
              <a:gd name="connsiteX1930" fmla="*/ 3060255 w 5178638"/>
              <a:gd name="connsiteY1930" fmla="*/ 4407599 h 4469549"/>
              <a:gd name="connsiteX1931" fmla="*/ 3052745 w 5178638"/>
              <a:gd name="connsiteY1931" fmla="*/ 4407599 h 4469549"/>
              <a:gd name="connsiteX1932" fmla="*/ 3011443 w 5178638"/>
              <a:gd name="connsiteY1932" fmla="*/ 4407599 h 4469549"/>
              <a:gd name="connsiteX1933" fmla="*/ 2966387 w 5178638"/>
              <a:gd name="connsiteY1933" fmla="*/ 4405366 h 4469549"/>
              <a:gd name="connsiteX1934" fmla="*/ 2906311 w 5178638"/>
              <a:gd name="connsiteY1934" fmla="*/ 4405366 h 4469549"/>
              <a:gd name="connsiteX1935" fmla="*/ 2849990 w 5178638"/>
              <a:gd name="connsiteY1935" fmla="*/ 4408715 h 4469549"/>
              <a:gd name="connsiteX1936" fmla="*/ 2763632 w 5178638"/>
              <a:gd name="connsiteY1936" fmla="*/ 4413180 h 4469549"/>
              <a:gd name="connsiteX1937" fmla="*/ 2696047 w 5178638"/>
              <a:gd name="connsiteY1937" fmla="*/ 4415413 h 4469549"/>
              <a:gd name="connsiteX1938" fmla="*/ 2714820 w 5178638"/>
              <a:gd name="connsiteY1938" fmla="*/ 4418762 h 4469549"/>
              <a:gd name="connsiteX1939" fmla="*/ 2733594 w 5178638"/>
              <a:gd name="connsiteY1939" fmla="*/ 4418762 h 4469549"/>
              <a:gd name="connsiteX1940" fmla="*/ 2804934 w 5178638"/>
              <a:gd name="connsiteY1940" fmla="*/ 4423227 h 4469549"/>
              <a:gd name="connsiteX1941" fmla="*/ 2865009 w 5178638"/>
              <a:gd name="connsiteY1941" fmla="*/ 4423227 h 4469549"/>
              <a:gd name="connsiteX1942" fmla="*/ 2921330 w 5178638"/>
              <a:gd name="connsiteY1942" fmla="*/ 4417646 h 4469549"/>
              <a:gd name="connsiteX1943" fmla="*/ 2940104 w 5178638"/>
              <a:gd name="connsiteY1943" fmla="*/ 4415413 h 4469549"/>
              <a:gd name="connsiteX1944" fmla="*/ 3011443 w 5178638"/>
              <a:gd name="connsiteY1944" fmla="*/ 4420995 h 4469549"/>
              <a:gd name="connsiteX1945" fmla="*/ 3041481 w 5178638"/>
              <a:gd name="connsiteY1945" fmla="*/ 4422111 h 4469549"/>
              <a:gd name="connsiteX1946" fmla="*/ 3082783 w 5178638"/>
              <a:gd name="connsiteY1946" fmla="*/ 4422111 h 4469549"/>
              <a:gd name="connsiteX1947" fmla="*/ 3105311 w 5178638"/>
              <a:gd name="connsiteY1947" fmla="*/ 4422111 h 4469549"/>
              <a:gd name="connsiteX1948" fmla="*/ 3150368 w 5178638"/>
              <a:gd name="connsiteY1948" fmla="*/ 4418762 h 4469549"/>
              <a:gd name="connsiteX1949" fmla="*/ 3176651 w 5178638"/>
              <a:gd name="connsiteY1949" fmla="*/ 4419878 h 4469549"/>
              <a:gd name="connsiteX1950" fmla="*/ 3240481 w 5178638"/>
              <a:gd name="connsiteY1950" fmla="*/ 4423227 h 4469549"/>
              <a:gd name="connsiteX1951" fmla="*/ 3278029 w 5178638"/>
              <a:gd name="connsiteY1951" fmla="*/ 4424343 h 4469549"/>
              <a:gd name="connsiteX1952" fmla="*/ 3289293 w 5178638"/>
              <a:gd name="connsiteY1952" fmla="*/ 4423227 h 4469549"/>
              <a:gd name="connsiteX1953" fmla="*/ 3326840 w 5178638"/>
              <a:gd name="connsiteY1953" fmla="*/ 4418762 h 4469549"/>
              <a:gd name="connsiteX1954" fmla="*/ 3341859 w 5178638"/>
              <a:gd name="connsiteY1954" fmla="*/ 4422111 h 4469549"/>
              <a:gd name="connsiteX1955" fmla="*/ 3289293 w 5178638"/>
              <a:gd name="connsiteY1955" fmla="*/ 4428809 h 4469549"/>
              <a:gd name="connsiteX1956" fmla="*/ 3082783 w 5178638"/>
              <a:gd name="connsiteY1956" fmla="*/ 4428809 h 4469549"/>
              <a:gd name="connsiteX1957" fmla="*/ 3018953 w 5178638"/>
              <a:gd name="connsiteY1957" fmla="*/ 4431041 h 4469549"/>
              <a:gd name="connsiteX1958" fmla="*/ 3007689 w 5178638"/>
              <a:gd name="connsiteY1958" fmla="*/ 4433274 h 4469549"/>
              <a:gd name="connsiteX1959" fmla="*/ 3003934 w 5178638"/>
              <a:gd name="connsiteY1959" fmla="*/ 4435506 h 4469549"/>
              <a:gd name="connsiteX1960" fmla="*/ 3007689 w 5178638"/>
              <a:gd name="connsiteY1960" fmla="*/ 4436623 h 4469549"/>
              <a:gd name="connsiteX1961" fmla="*/ 3022707 w 5178638"/>
              <a:gd name="connsiteY1961" fmla="*/ 4437739 h 4469549"/>
              <a:gd name="connsiteX1962" fmla="*/ 3018953 w 5178638"/>
              <a:gd name="connsiteY1962" fmla="*/ 4438855 h 4469549"/>
              <a:gd name="connsiteX1963" fmla="*/ 2853745 w 5178638"/>
              <a:gd name="connsiteY1963" fmla="*/ 4436623 h 4469549"/>
              <a:gd name="connsiteX1964" fmla="*/ 2797424 w 5178638"/>
              <a:gd name="connsiteY1964" fmla="*/ 4436623 h 4469549"/>
              <a:gd name="connsiteX1965" fmla="*/ 2741103 w 5178638"/>
              <a:gd name="connsiteY1965" fmla="*/ 4436623 h 4469549"/>
              <a:gd name="connsiteX1966" fmla="*/ 2733594 w 5178638"/>
              <a:gd name="connsiteY1966" fmla="*/ 4436623 h 4469549"/>
              <a:gd name="connsiteX1967" fmla="*/ 2692292 w 5178638"/>
              <a:gd name="connsiteY1967" fmla="*/ 4434390 h 4469549"/>
              <a:gd name="connsiteX1968" fmla="*/ 2620952 w 5178638"/>
              <a:gd name="connsiteY1968" fmla="*/ 4434390 h 4469549"/>
              <a:gd name="connsiteX1969" fmla="*/ 2598424 w 5178638"/>
              <a:gd name="connsiteY1969" fmla="*/ 4432158 h 4469549"/>
              <a:gd name="connsiteX1970" fmla="*/ 2568386 w 5178638"/>
              <a:gd name="connsiteY1970" fmla="*/ 4431041 h 4469549"/>
              <a:gd name="connsiteX1971" fmla="*/ 2538348 w 5178638"/>
              <a:gd name="connsiteY1971" fmla="*/ 4431041 h 4469549"/>
              <a:gd name="connsiteX1972" fmla="*/ 2526873 w 5178638"/>
              <a:gd name="connsiteY1972" fmla="*/ 4428995 h 4469549"/>
              <a:gd name="connsiteX1973" fmla="*/ 2551773 w 5178638"/>
              <a:gd name="connsiteY1973" fmla="*/ 4427349 h 4469549"/>
              <a:gd name="connsiteX1974" fmla="*/ 2581810 w 5178638"/>
              <a:gd name="connsiteY1974" fmla="*/ 4428466 h 4469549"/>
              <a:gd name="connsiteX1975" fmla="*/ 2582075 w 5178638"/>
              <a:gd name="connsiteY1975" fmla="*/ 4428348 h 4469549"/>
              <a:gd name="connsiteX1976" fmla="*/ 2598424 w 5178638"/>
              <a:gd name="connsiteY1976" fmla="*/ 4431041 h 4469549"/>
              <a:gd name="connsiteX1977" fmla="*/ 2650990 w 5178638"/>
              <a:gd name="connsiteY1977" fmla="*/ 4428809 h 4469549"/>
              <a:gd name="connsiteX1978" fmla="*/ 2662254 w 5178638"/>
              <a:gd name="connsiteY1978" fmla="*/ 4424343 h 4469549"/>
              <a:gd name="connsiteX1979" fmla="*/ 2677273 w 5178638"/>
              <a:gd name="connsiteY1979" fmla="*/ 4424343 h 4469549"/>
              <a:gd name="connsiteX1980" fmla="*/ 2677273 w 5178638"/>
              <a:gd name="connsiteY1980" fmla="*/ 4420995 h 4469549"/>
              <a:gd name="connsiteX1981" fmla="*/ 2658499 w 5178638"/>
              <a:gd name="connsiteY1981" fmla="*/ 4420995 h 4469549"/>
              <a:gd name="connsiteX1982" fmla="*/ 2643480 w 5178638"/>
              <a:gd name="connsiteY1982" fmla="*/ 4420995 h 4469549"/>
              <a:gd name="connsiteX1983" fmla="*/ 2632216 w 5178638"/>
              <a:gd name="connsiteY1983" fmla="*/ 4419878 h 4469549"/>
              <a:gd name="connsiteX1984" fmla="*/ 2643480 w 5178638"/>
              <a:gd name="connsiteY1984" fmla="*/ 4416529 h 4469549"/>
              <a:gd name="connsiteX1985" fmla="*/ 2643480 w 5178638"/>
              <a:gd name="connsiteY1985" fmla="*/ 4413180 h 4469549"/>
              <a:gd name="connsiteX1986" fmla="*/ 2613443 w 5178638"/>
              <a:gd name="connsiteY1986" fmla="*/ 4408715 h 4469549"/>
              <a:gd name="connsiteX1987" fmla="*/ 2538348 w 5178638"/>
              <a:gd name="connsiteY1987" fmla="*/ 4410948 h 4469549"/>
              <a:gd name="connsiteX1988" fmla="*/ 2525397 w 5178638"/>
              <a:gd name="connsiteY1988" fmla="*/ 4411269 h 4469549"/>
              <a:gd name="connsiteX1989" fmla="*/ 2525397 w 5178638"/>
              <a:gd name="connsiteY1989" fmla="*/ 4419369 h 4469549"/>
              <a:gd name="connsiteX1990" fmla="*/ 2521735 w 5178638"/>
              <a:gd name="connsiteY1990" fmla="*/ 4412837 h 4469549"/>
              <a:gd name="connsiteX1991" fmla="*/ 2487942 w 5178638"/>
              <a:gd name="connsiteY1991" fmla="*/ 4412837 h 4469549"/>
              <a:gd name="connsiteX1992" fmla="*/ 2457905 w 5178638"/>
              <a:gd name="connsiteY1992" fmla="*/ 4411721 h 4469549"/>
              <a:gd name="connsiteX1993" fmla="*/ 2431622 w 5178638"/>
              <a:gd name="connsiteY1993" fmla="*/ 4412837 h 4469549"/>
              <a:gd name="connsiteX1994" fmla="*/ 2337753 w 5178638"/>
              <a:gd name="connsiteY1994" fmla="*/ 4413954 h 4469549"/>
              <a:gd name="connsiteX1995" fmla="*/ 2296451 w 5178638"/>
              <a:gd name="connsiteY1995" fmla="*/ 4413954 h 4469549"/>
              <a:gd name="connsiteX1996" fmla="*/ 2272500 w 5178638"/>
              <a:gd name="connsiteY1996" fmla="*/ 4414478 h 4469549"/>
              <a:gd name="connsiteX1997" fmla="*/ 2282748 w 5178638"/>
              <a:gd name="connsiteY1997" fmla="*/ 4413575 h 4469549"/>
              <a:gd name="connsiteX1998" fmla="*/ 2292604 w 5178638"/>
              <a:gd name="connsiteY1998" fmla="*/ 4412458 h 4469549"/>
              <a:gd name="connsiteX1999" fmla="*/ 2296359 w 5178638"/>
              <a:gd name="connsiteY1999" fmla="*/ 4410226 h 4469549"/>
              <a:gd name="connsiteX2000" fmla="*/ 2288849 w 5178638"/>
              <a:gd name="connsiteY2000" fmla="*/ 4409109 h 4469549"/>
              <a:gd name="connsiteX2001" fmla="*/ 2255057 w 5178638"/>
              <a:gd name="connsiteY2001" fmla="*/ 4409109 h 4469549"/>
              <a:gd name="connsiteX2002" fmla="*/ 2243793 w 5178638"/>
              <a:gd name="connsiteY2002" fmla="*/ 4406877 h 4469549"/>
              <a:gd name="connsiteX2003" fmla="*/ 2251302 w 5178638"/>
              <a:gd name="connsiteY2003" fmla="*/ 4404644 h 4469549"/>
              <a:gd name="connsiteX2004" fmla="*/ 2296359 w 5178638"/>
              <a:gd name="connsiteY2004" fmla="*/ 4399063 h 4469549"/>
              <a:gd name="connsiteX2005" fmla="*/ 2367699 w 5178638"/>
              <a:gd name="connsiteY2005" fmla="*/ 4394597 h 4469549"/>
              <a:gd name="connsiteX2006" fmla="*/ 2367699 w 5178638"/>
              <a:gd name="connsiteY2006" fmla="*/ 4393481 h 4469549"/>
              <a:gd name="connsiteX2007" fmla="*/ 2367699 w 5178638"/>
              <a:gd name="connsiteY2007" fmla="*/ 4391248 h 4469549"/>
              <a:gd name="connsiteX2008" fmla="*/ 2352680 w 5178638"/>
              <a:gd name="connsiteY2008" fmla="*/ 4391248 h 4469549"/>
              <a:gd name="connsiteX2009" fmla="*/ 2341415 w 5178638"/>
              <a:gd name="connsiteY2009" fmla="*/ 4384551 h 4469549"/>
              <a:gd name="connsiteX2010" fmla="*/ 2337661 w 5178638"/>
              <a:gd name="connsiteY2010" fmla="*/ 4381202 h 4469549"/>
              <a:gd name="connsiteX2011" fmla="*/ 2303868 w 5178638"/>
              <a:gd name="connsiteY2011" fmla="*/ 4377853 h 4469549"/>
              <a:gd name="connsiteX2012" fmla="*/ 2330151 w 5178638"/>
              <a:gd name="connsiteY2012" fmla="*/ 4377853 h 4469549"/>
              <a:gd name="connsiteX2013" fmla="*/ 2333906 w 5178638"/>
              <a:gd name="connsiteY2013" fmla="*/ 4374504 h 4469549"/>
              <a:gd name="connsiteX2014" fmla="*/ 2333906 w 5178638"/>
              <a:gd name="connsiteY2014" fmla="*/ 4372271 h 4469549"/>
              <a:gd name="connsiteX2015" fmla="*/ 2337661 w 5178638"/>
              <a:gd name="connsiteY2015" fmla="*/ 4372271 h 4469549"/>
              <a:gd name="connsiteX2016" fmla="*/ 2375208 w 5178638"/>
              <a:gd name="connsiteY2016" fmla="*/ 4373388 h 4469549"/>
              <a:gd name="connsiteX2017" fmla="*/ 2382717 w 5178638"/>
              <a:gd name="connsiteY2017" fmla="*/ 4372271 h 4469549"/>
              <a:gd name="connsiteX2018" fmla="*/ 2378963 w 5178638"/>
              <a:gd name="connsiteY2018" fmla="*/ 4370039 h 4469549"/>
              <a:gd name="connsiteX2019" fmla="*/ 2356434 w 5178638"/>
              <a:gd name="connsiteY2019" fmla="*/ 4365574 h 4469549"/>
              <a:gd name="connsiteX2020" fmla="*/ 2352680 w 5178638"/>
              <a:gd name="connsiteY2020" fmla="*/ 4359992 h 4469549"/>
              <a:gd name="connsiteX2021" fmla="*/ 2360189 w 5178638"/>
              <a:gd name="connsiteY2021" fmla="*/ 4356643 h 4469549"/>
              <a:gd name="connsiteX2022" fmla="*/ 2378963 w 5178638"/>
              <a:gd name="connsiteY2022" fmla="*/ 4356643 h 4469549"/>
              <a:gd name="connsiteX2023" fmla="*/ 2424019 w 5178638"/>
              <a:gd name="connsiteY2023" fmla="*/ 4361108 h 4469549"/>
              <a:gd name="connsiteX2024" fmla="*/ 2442793 w 5178638"/>
              <a:gd name="connsiteY2024" fmla="*/ 4358876 h 4469549"/>
              <a:gd name="connsiteX2025" fmla="*/ 2454057 w 5178638"/>
              <a:gd name="connsiteY2025" fmla="*/ 4352178 h 4469549"/>
              <a:gd name="connsiteX2026" fmla="*/ 2487850 w 5178638"/>
              <a:gd name="connsiteY2026" fmla="*/ 4349945 h 4469549"/>
              <a:gd name="connsiteX2027" fmla="*/ 2517887 w 5178638"/>
              <a:gd name="connsiteY2027" fmla="*/ 4351062 h 4469549"/>
              <a:gd name="connsiteX2028" fmla="*/ 2525397 w 5178638"/>
              <a:gd name="connsiteY2028" fmla="*/ 4347713 h 4469549"/>
              <a:gd name="connsiteX2029" fmla="*/ 2517887 w 5178638"/>
              <a:gd name="connsiteY2029" fmla="*/ 4344364 h 4469549"/>
              <a:gd name="connsiteX2030" fmla="*/ 2506623 w 5178638"/>
              <a:gd name="connsiteY2030" fmla="*/ 4345480 h 4469549"/>
              <a:gd name="connsiteX2031" fmla="*/ 2461567 w 5178638"/>
              <a:gd name="connsiteY2031" fmla="*/ 4342131 h 4469549"/>
              <a:gd name="connsiteX2032" fmla="*/ 2457812 w 5178638"/>
              <a:gd name="connsiteY2032" fmla="*/ 4335433 h 4469549"/>
              <a:gd name="connsiteX2033" fmla="*/ 2424019 w 5178638"/>
              <a:gd name="connsiteY2033" fmla="*/ 4335433 h 4469549"/>
              <a:gd name="connsiteX2034" fmla="*/ 2393982 w 5178638"/>
              <a:gd name="connsiteY2034" fmla="*/ 4334317 h 4469549"/>
              <a:gd name="connsiteX2035" fmla="*/ 2367699 w 5178638"/>
              <a:gd name="connsiteY2035" fmla="*/ 4335433 h 4469549"/>
              <a:gd name="connsiteX2036" fmla="*/ 2273830 w 5178638"/>
              <a:gd name="connsiteY2036" fmla="*/ 4336550 h 4469549"/>
              <a:gd name="connsiteX2037" fmla="*/ 2232528 w 5178638"/>
              <a:gd name="connsiteY2037" fmla="*/ 4336550 h 4469549"/>
              <a:gd name="connsiteX2038" fmla="*/ 2168698 w 5178638"/>
              <a:gd name="connsiteY2038" fmla="*/ 4342131 h 4469549"/>
              <a:gd name="connsiteX2039" fmla="*/ 2168544 w 5178638"/>
              <a:gd name="connsiteY2039" fmla="*/ 4342063 h 4469549"/>
              <a:gd name="connsiteX2040" fmla="*/ 2172545 w 5178638"/>
              <a:gd name="connsiteY2040" fmla="*/ 4340278 h 4469549"/>
              <a:gd name="connsiteX2041" fmla="*/ 2162258 w 5178638"/>
              <a:gd name="connsiteY2041" fmla="*/ 4339259 h 4469549"/>
              <a:gd name="connsiteX2042" fmla="*/ 2161189 w 5178638"/>
              <a:gd name="connsiteY2042" fmla="*/ 4338782 h 4469549"/>
              <a:gd name="connsiteX2043" fmla="*/ 2119887 w 5178638"/>
              <a:gd name="connsiteY2043" fmla="*/ 4337666 h 4469549"/>
              <a:gd name="connsiteX2044" fmla="*/ 2106576 w 5178638"/>
              <a:gd name="connsiteY2044" fmla="*/ 4339645 h 4469549"/>
              <a:gd name="connsiteX2045" fmla="*/ 2086187 w 5178638"/>
              <a:gd name="connsiteY2045" fmla="*/ 4340278 h 4469549"/>
              <a:gd name="connsiteX2046" fmla="*/ 2048640 w 5178638"/>
              <a:gd name="connsiteY2046" fmla="*/ 4340278 h 4469549"/>
              <a:gd name="connsiteX2047" fmla="*/ 2033151 w 5178638"/>
              <a:gd name="connsiteY2047" fmla="*/ 4339580 h 4469549"/>
              <a:gd name="connsiteX2048" fmla="*/ 2023877 w 5178638"/>
              <a:gd name="connsiteY2048" fmla="*/ 4338803 h 4469549"/>
              <a:gd name="connsiteX2049" fmla="*/ 2011000 w 5178638"/>
              <a:gd name="connsiteY2049" fmla="*/ 4335433 h 4469549"/>
              <a:gd name="connsiteX2050" fmla="*/ 1980962 w 5178638"/>
              <a:gd name="connsiteY2050" fmla="*/ 4330968 h 4469549"/>
              <a:gd name="connsiteX2051" fmla="*/ 1958434 w 5178638"/>
              <a:gd name="connsiteY2051" fmla="*/ 4333201 h 4469549"/>
              <a:gd name="connsiteX2052" fmla="*/ 1939660 w 5178638"/>
              <a:gd name="connsiteY2052" fmla="*/ 4336550 h 4469549"/>
              <a:gd name="connsiteX2053" fmla="*/ 1938307 w 5178638"/>
              <a:gd name="connsiteY2053" fmla="*/ 4337555 h 4469549"/>
              <a:gd name="connsiteX2054" fmla="*/ 1902205 w 5178638"/>
              <a:gd name="connsiteY2054" fmla="*/ 4336929 h 4469549"/>
              <a:gd name="connsiteX2055" fmla="*/ 1890941 w 5178638"/>
              <a:gd name="connsiteY2055" fmla="*/ 4335813 h 4469549"/>
              <a:gd name="connsiteX2056" fmla="*/ 1883432 w 5178638"/>
              <a:gd name="connsiteY2056" fmla="*/ 4334696 h 4469549"/>
              <a:gd name="connsiteX2057" fmla="*/ 1841816 w 5178638"/>
              <a:gd name="connsiteY2057" fmla="*/ 4338821 h 4469549"/>
              <a:gd name="connsiteX2058" fmla="*/ 1840160 w 5178638"/>
              <a:gd name="connsiteY2058" fmla="*/ 4338922 h 4469549"/>
              <a:gd name="connsiteX2059" fmla="*/ 1836718 w 5178638"/>
              <a:gd name="connsiteY2059" fmla="*/ 4339271 h 4469549"/>
              <a:gd name="connsiteX2060" fmla="*/ 1815758 w 5178638"/>
              <a:gd name="connsiteY2060" fmla="*/ 4340643 h 4469549"/>
              <a:gd name="connsiteX2061" fmla="*/ 1808245 w 5178638"/>
              <a:gd name="connsiteY2061" fmla="*/ 4339898 h 4469549"/>
              <a:gd name="connsiteX2062" fmla="*/ 1793226 w 5178638"/>
              <a:gd name="connsiteY2062" fmla="*/ 4332084 h 4469549"/>
              <a:gd name="connsiteX2063" fmla="*/ 1781962 w 5178638"/>
              <a:gd name="connsiteY2063" fmla="*/ 4329852 h 4469549"/>
              <a:gd name="connsiteX2064" fmla="*/ 1740302 w 5178638"/>
              <a:gd name="connsiteY2064" fmla="*/ 4336929 h 4469549"/>
              <a:gd name="connsiteX2065" fmla="*/ 1736997 w 5178638"/>
              <a:gd name="connsiteY2065" fmla="*/ 4336929 h 4469549"/>
              <a:gd name="connsiteX2066" fmla="*/ 1691941 w 5178638"/>
              <a:gd name="connsiteY2066" fmla="*/ 4334696 h 4469549"/>
              <a:gd name="connsiteX2067" fmla="*/ 1631865 w 5178638"/>
              <a:gd name="connsiteY2067" fmla="*/ 4334696 h 4469549"/>
              <a:gd name="connsiteX2068" fmla="*/ 1575544 w 5178638"/>
              <a:gd name="connsiteY2068" fmla="*/ 4338045 h 4469549"/>
              <a:gd name="connsiteX2069" fmla="*/ 1524836 w 5178638"/>
              <a:gd name="connsiteY2069" fmla="*/ 4340667 h 4469549"/>
              <a:gd name="connsiteX2070" fmla="*/ 1519131 w 5178638"/>
              <a:gd name="connsiteY2070" fmla="*/ 4337666 h 4469549"/>
              <a:gd name="connsiteX2071" fmla="*/ 1534150 w 5178638"/>
              <a:gd name="connsiteY2071" fmla="*/ 4336550 h 4469549"/>
              <a:gd name="connsiteX2072" fmla="*/ 1594225 w 5178638"/>
              <a:gd name="connsiteY2072" fmla="*/ 4336550 h 4469549"/>
              <a:gd name="connsiteX2073" fmla="*/ 1612999 w 5178638"/>
              <a:gd name="connsiteY2073" fmla="*/ 4333201 h 4469549"/>
              <a:gd name="connsiteX2074" fmla="*/ 1545414 w 5178638"/>
              <a:gd name="connsiteY2074" fmla="*/ 4333201 h 4469549"/>
              <a:gd name="connsiteX2075" fmla="*/ 1477829 w 5178638"/>
              <a:gd name="connsiteY2075" fmla="*/ 4333201 h 4469549"/>
              <a:gd name="connsiteX2076" fmla="*/ 1413998 w 5178638"/>
              <a:gd name="connsiteY2076" fmla="*/ 4330968 h 4469549"/>
              <a:gd name="connsiteX2077" fmla="*/ 1323885 w 5178638"/>
              <a:gd name="connsiteY2077" fmla="*/ 4330968 h 4469549"/>
              <a:gd name="connsiteX2078" fmla="*/ 1297602 w 5178638"/>
              <a:gd name="connsiteY2078" fmla="*/ 4329852 h 4469549"/>
              <a:gd name="connsiteX2079" fmla="*/ 1222508 w 5178638"/>
              <a:gd name="connsiteY2079" fmla="*/ 4336550 h 4469549"/>
              <a:gd name="connsiteX2080" fmla="*/ 1214998 w 5178638"/>
              <a:gd name="connsiteY2080" fmla="*/ 4334317 h 4469549"/>
              <a:gd name="connsiteX2081" fmla="*/ 1211243 w 5178638"/>
              <a:gd name="connsiteY2081" fmla="*/ 4328735 h 4469549"/>
              <a:gd name="connsiteX2082" fmla="*/ 1154923 w 5178638"/>
              <a:gd name="connsiteY2082" fmla="*/ 4325387 h 4469549"/>
              <a:gd name="connsiteX2083" fmla="*/ 1327640 w 5178638"/>
              <a:gd name="connsiteY2083" fmla="*/ 4323154 h 4469549"/>
              <a:gd name="connsiteX2084" fmla="*/ 1406489 w 5178638"/>
              <a:gd name="connsiteY2084" fmla="*/ 4320921 h 4469549"/>
              <a:gd name="connsiteX2085" fmla="*/ 1365187 w 5178638"/>
              <a:gd name="connsiteY2085" fmla="*/ 4315340 h 4469549"/>
              <a:gd name="connsiteX2086" fmla="*/ 1312621 w 5178638"/>
              <a:gd name="connsiteY2086" fmla="*/ 4318689 h 4469549"/>
              <a:gd name="connsiteX2087" fmla="*/ 1293847 w 5178638"/>
              <a:gd name="connsiteY2087" fmla="*/ 4319805 h 4469549"/>
              <a:gd name="connsiteX2088" fmla="*/ 1173696 w 5178638"/>
              <a:gd name="connsiteY2088" fmla="*/ 4319805 h 4469549"/>
              <a:gd name="connsiteX2089" fmla="*/ 1139904 w 5178638"/>
              <a:gd name="connsiteY2089" fmla="*/ 4315340 h 4469549"/>
              <a:gd name="connsiteX2090" fmla="*/ 1207489 w 5178638"/>
              <a:gd name="connsiteY2090" fmla="*/ 4313107 h 4469549"/>
              <a:gd name="connsiteX2091" fmla="*/ 1237526 w 5178638"/>
              <a:gd name="connsiteY2091" fmla="*/ 4311991 h 4469549"/>
              <a:gd name="connsiteX2092" fmla="*/ 1241281 w 5178638"/>
              <a:gd name="connsiteY2092" fmla="*/ 4306409 h 4469549"/>
              <a:gd name="connsiteX2093" fmla="*/ 1226262 w 5178638"/>
              <a:gd name="connsiteY2093" fmla="*/ 4303061 h 4469549"/>
              <a:gd name="connsiteX2094" fmla="*/ 1241281 w 5178638"/>
              <a:gd name="connsiteY2094" fmla="*/ 4301944 h 4469549"/>
              <a:gd name="connsiteX2095" fmla="*/ 1245036 w 5178638"/>
              <a:gd name="connsiteY2095" fmla="*/ 4301944 h 4469549"/>
              <a:gd name="connsiteX2096" fmla="*/ 1237526 w 5178638"/>
              <a:gd name="connsiteY2096" fmla="*/ 4299712 h 4469549"/>
              <a:gd name="connsiteX2097" fmla="*/ 1196225 w 5178638"/>
              <a:gd name="connsiteY2097" fmla="*/ 4299712 h 4469549"/>
              <a:gd name="connsiteX2098" fmla="*/ 1188715 w 5178638"/>
              <a:gd name="connsiteY2098" fmla="*/ 4298595 h 4469549"/>
              <a:gd name="connsiteX2099" fmla="*/ 1188022 w 5178638"/>
              <a:gd name="connsiteY2099" fmla="*/ 4296330 h 4469549"/>
              <a:gd name="connsiteX2100" fmla="*/ 1254974 w 5178638"/>
              <a:gd name="connsiteY2100" fmla="*/ 4296330 h 4469549"/>
              <a:gd name="connsiteX2101" fmla="*/ 1260055 w 5178638"/>
              <a:gd name="connsiteY2101" fmla="*/ 4298595 h 4469549"/>
              <a:gd name="connsiteX2102" fmla="*/ 1278828 w 5178638"/>
              <a:gd name="connsiteY2102" fmla="*/ 4298595 h 4469549"/>
              <a:gd name="connsiteX2103" fmla="*/ 1278828 w 5178638"/>
              <a:gd name="connsiteY2103" fmla="*/ 4307526 h 4469549"/>
              <a:gd name="connsiteX2104" fmla="*/ 1353923 w 5178638"/>
              <a:gd name="connsiteY2104" fmla="*/ 4309758 h 4469549"/>
              <a:gd name="connsiteX2105" fmla="*/ 1357678 w 5178638"/>
              <a:gd name="connsiteY2105" fmla="*/ 4309758 h 4469549"/>
              <a:gd name="connsiteX2106" fmla="*/ 1406489 w 5178638"/>
              <a:gd name="connsiteY2106" fmla="*/ 4309758 h 4469549"/>
              <a:gd name="connsiteX2107" fmla="*/ 1417753 w 5178638"/>
              <a:gd name="connsiteY2107" fmla="*/ 4307526 h 4469549"/>
              <a:gd name="connsiteX2108" fmla="*/ 1395225 w 5178638"/>
              <a:gd name="connsiteY2108" fmla="*/ 4306409 h 4469549"/>
              <a:gd name="connsiteX2109" fmla="*/ 1391470 w 5178638"/>
              <a:gd name="connsiteY2109" fmla="*/ 4303061 h 4469549"/>
              <a:gd name="connsiteX2110" fmla="*/ 1406489 w 5178638"/>
              <a:gd name="connsiteY2110" fmla="*/ 4299712 h 4469549"/>
              <a:gd name="connsiteX2111" fmla="*/ 1485338 w 5178638"/>
              <a:gd name="connsiteY2111" fmla="*/ 4298595 h 4469549"/>
              <a:gd name="connsiteX2112" fmla="*/ 1582961 w 5178638"/>
              <a:gd name="connsiteY2112" fmla="*/ 4298595 h 4469549"/>
              <a:gd name="connsiteX2113" fmla="*/ 1673074 w 5178638"/>
              <a:gd name="connsiteY2113" fmla="*/ 4299712 h 4469549"/>
              <a:gd name="connsiteX2114" fmla="*/ 1684339 w 5178638"/>
              <a:gd name="connsiteY2114" fmla="*/ 4299712 h 4469549"/>
              <a:gd name="connsiteX2115" fmla="*/ 1774452 w 5178638"/>
              <a:gd name="connsiteY2115" fmla="*/ 4297479 h 4469549"/>
              <a:gd name="connsiteX2116" fmla="*/ 1830773 w 5178638"/>
              <a:gd name="connsiteY2116" fmla="*/ 4300828 h 4469549"/>
              <a:gd name="connsiteX2117" fmla="*/ 1883339 w 5178638"/>
              <a:gd name="connsiteY2117" fmla="*/ 4301944 h 4469549"/>
              <a:gd name="connsiteX2118" fmla="*/ 1932150 w 5178638"/>
              <a:gd name="connsiteY2118" fmla="*/ 4298595 h 4469549"/>
              <a:gd name="connsiteX2119" fmla="*/ 1961779 w 5178638"/>
              <a:gd name="connsiteY2119" fmla="*/ 4296330 h 4469549"/>
              <a:gd name="connsiteX2120" fmla="*/ 2086407 w 5178638"/>
              <a:gd name="connsiteY2120" fmla="*/ 4296330 h 4469549"/>
              <a:gd name="connsiteX2121" fmla="*/ 2087803 w 5178638"/>
              <a:gd name="connsiteY2121" fmla="*/ 4296142 h 4469549"/>
              <a:gd name="connsiteX2122" fmla="*/ 2115494 w 5178638"/>
              <a:gd name="connsiteY2122" fmla="*/ 4296142 h 4469549"/>
              <a:gd name="connsiteX2123" fmla="*/ 2116885 w 5178638"/>
              <a:gd name="connsiteY2123" fmla="*/ 4296330 h 4469549"/>
              <a:gd name="connsiteX2124" fmla="*/ 2278284 w 5178638"/>
              <a:gd name="connsiteY2124" fmla="*/ 4296330 h 4469549"/>
              <a:gd name="connsiteX2125" fmla="*/ 2307640 w 5178638"/>
              <a:gd name="connsiteY2125" fmla="*/ 4298512 h 4469549"/>
              <a:gd name="connsiteX2126" fmla="*/ 2311395 w 5178638"/>
              <a:gd name="connsiteY2126" fmla="*/ 4305210 h 4469549"/>
              <a:gd name="connsiteX2127" fmla="*/ 2345188 w 5178638"/>
              <a:gd name="connsiteY2127" fmla="*/ 4305210 h 4469549"/>
              <a:gd name="connsiteX2128" fmla="*/ 2375225 w 5178638"/>
              <a:gd name="connsiteY2128" fmla="*/ 4306326 h 4469549"/>
              <a:gd name="connsiteX2129" fmla="*/ 2401508 w 5178638"/>
              <a:gd name="connsiteY2129" fmla="*/ 4305210 h 4469549"/>
              <a:gd name="connsiteX2130" fmla="*/ 2495377 w 5178638"/>
              <a:gd name="connsiteY2130" fmla="*/ 4304093 h 4469549"/>
              <a:gd name="connsiteX2131" fmla="*/ 2536679 w 5178638"/>
              <a:gd name="connsiteY2131" fmla="*/ 4304093 h 4469549"/>
              <a:gd name="connsiteX2132" fmla="*/ 2600509 w 5178638"/>
              <a:gd name="connsiteY2132" fmla="*/ 4298512 h 4469549"/>
              <a:gd name="connsiteX2133" fmla="*/ 2608018 w 5178638"/>
              <a:gd name="connsiteY2133" fmla="*/ 4301861 h 4469549"/>
              <a:gd name="connsiteX2134" fmla="*/ 2649320 w 5178638"/>
              <a:gd name="connsiteY2134" fmla="*/ 4302977 h 4469549"/>
              <a:gd name="connsiteX2135" fmla="*/ 2679358 w 5178638"/>
              <a:gd name="connsiteY2135" fmla="*/ 4298512 h 4469549"/>
              <a:gd name="connsiteX2136" fmla="*/ 2705641 w 5178638"/>
              <a:gd name="connsiteY2136" fmla="*/ 4296279 h 4469549"/>
              <a:gd name="connsiteX2137" fmla="*/ 2758207 w 5178638"/>
              <a:gd name="connsiteY2137" fmla="*/ 4305210 h 4469549"/>
              <a:gd name="connsiteX2138" fmla="*/ 2788245 w 5178638"/>
              <a:gd name="connsiteY2138" fmla="*/ 4309675 h 4469549"/>
              <a:gd name="connsiteX2139" fmla="*/ 2810773 w 5178638"/>
              <a:gd name="connsiteY2139" fmla="*/ 4307442 h 4469549"/>
              <a:gd name="connsiteX2140" fmla="*/ 2829547 w 5178638"/>
              <a:gd name="connsiteY2140" fmla="*/ 4304093 h 4469549"/>
              <a:gd name="connsiteX2141" fmla="*/ 2837057 w 5178638"/>
              <a:gd name="connsiteY2141" fmla="*/ 4298512 h 4469549"/>
              <a:gd name="connsiteX2142" fmla="*/ 2867094 w 5178638"/>
              <a:gd name="connsiteY2142" fmla="*/ 4298512 h 4469549"/>
              <a:gd name="connsiteX2143" fmla="*/ 2882113 w 5178638"/>
              <a:gd name="connsiteY2143" fmla="*/ 4304093 h 4469549"/>
              <a:gd name="connsiteX2144" fmla="*/ 2908396 w 5178638"/>
              <a:gd name="connsiteY2144" fmla="*/ 4302977 h 4469549"/>
              <a:gd name="connsiteX2145" fmla="*/ 2949698 w 5178638"/>
              <a:gd name="connsiteY2145" fmla="*/ 4299628 h 4469549"/>
              <a:gd name="connsiteX2146" fmla="*/ 2960962 w 5178638"/>
              <a:gd name="connsiteY2146" fmla="*/ 4300745 h 4469549"/>
              <a:gd name="connsiteX2147" fmla="*/ 2975981 w 5178638"/>
              <a:gd name="connsiteY2147" fmla="*/ 4308559 h 4469549"/>
              <a:gd name="connsiteX2148" fmla="*/ 2987245 w 5178638"/>
              <a:gd name="connsiteY2148" fmla="*/ 4310791 h 4469549"/>
              <a:gd name="connsiteX2149" fmla="*/ 3039812 w 5178638"/>
              <a:gd name="connsiteY2149" fmla="*/ 4301861 h 4469549"/>
              <a:gd name="connsiteX2150" fmla="*/ 3047321 w 5178638"/>
              <a:gd name="connsiteY2150" fmla="*/ 4299628 h 4469549"/>
              <a:gd name="connsiteX2151" fmla="*/ 3039812 w 5178638"/>
              <a:gd name="connsiteY2151" fmla="*/ 4297396 h 4469549"/>
              <a:gd name="connsiteX2152" fmla="*/ 2987245 w 5178638"/>
              <a:gd name="connsiteY2152" fmla="*/ 4296279 h 4469549"/>
              <a:gd name="connsiteX2153" fmla="*/ 2975981 w 5178638"/>
              <a:gd name="connsiteY2153" fmla="*/ 4295163 h 4469549"/>
              <a:gd name="connsiteX2154" fmla="*/ 2957207 w 5178638"/>
              <a:gd name="connsiteY2154" fmla="*/ 4291814 h 4469549"/>
              <a:gd name="connsiteX2155" fmla="*/ 2949698 w 5178638"/>
              <a:gd name="connsiteY2155" fmla="*/ 4287349 h 4469549"/>
              <a:gd name="connsiteX2156" fmla="*/ 2960962 w 5178638"/>
              <a:gd name="connsiteY2156" fmla="*/ 4282884 h 4469549"/>
              <a:gd name="connsiteX2157" fmla="*/ 2945944 w 5178638"/>
              <a:gd name="connsiteY2157" fmla="*/ 4282884 h 4469549"/>
              <a:gd name="connsiteX2158" fmla="*/ 2919660 w 5178638"/>
              <a:gd name="connsiteY2158" fmla="*/ 4284000 h 4469549"/>
              <a:gd name="connsiteX2159" fmla="*/ 2889622 w 5178638"/>
              <a:gd name="connsiteY2159" fmla="*/ 4282884 h 4469549"/>
              <a:gd name="connsiteX2160" fmla="*/ 2870849 w 5178638"/>
              <a:gd name="connsiteY2160" fmla="*/ 4277302 h 4469549"/>
              <a:gd name="connsiteX2161" fmla="*/ 2855830 w 5178638"/>
              <a:gd name="connsiteY2161" fmla="*/ 4276186 h 4469549"/>
              <a:gd name="connsiteX2162" fmla="*/ 2795755 w 5178638"/>
              <a:gd name="connsiteY2162" fmla="*/ 4276186 h 4469549"/>
              <a:gd name="connsiteX2163" fmla="*/ 2731924 w 5178638"/>
              <a:gd name="connsiteY2163" fmla="*/ 4276186 h 4469549"/>
              <a:gd name="connsiteX2164" fmla="*/ 2731924 w 5178638"/>
              <a:gd name="connsiteY2164" fmla="*/ 4275069 h 4469549"/>
              <a:gd name="connsiteX2165" fmla="*/ 2795755 w 5178638"/>
              <a:gd name="connsiteY2165" fmla="*/ 4273953 h 4469549"/>
              <a:gd name="connsiteX2166" fmla="*/ 2780736 w 5178638"/>
              <a:gd name="connsiteY2166" fmla="*/ 4270604 h 4469549"/>
              <a:gd name="connsiteX2167" fmla="*/ 2668094 w 5178638"/>
              <a:gd name="connsiteY2167" fmla="*/ 4267255 h 4469549"/>
              <a:gd name="connsiteX2168" fmla="*/ 2645566 w 5178638"/>
              <a:gd name="connsiteY2168" fmla="*/ 4267255 h 4469549"/>
              <a:gd name="connsiteX2169" fmla="*/ 2596754 w 5178638"/>
              <a:gd name="connsiteY2169" fmla="*/ 4260558 h 4469549"/>
              <a:gd name="connsiteX2170" fmla="*/ 2562962 w 5178638"/>
              <a:gd name="connsiteY2170" fmla="*/ 4260558 h 4469549"/>
              <a:gd name="connsiteX2171" fmla="*/ 2551697 w 5178638"/>
              <a:gd name="connsiteY2171" fmla="*/ 4258325 h 4469549"/>
              <a:gd name="connsiteX2172" fmla="*/ 2555452 w 5178638"/>
              <a:gd name="connsiteY2172" fmla="*/ 4254976 h 4469549"/>
              <a:gd name="connsiteX2173" fmla="*/ 2581735 w 5178638"/>
              <a:gd name="connsiteY2173" fmla="*/ 4253860 h 4469549"/>
              <a:gd name="connsiteX2174" fmla="*/ 2596754 w 5178638"/>
              <a:gd name="connsiteY2174" fmla="*/ 4259441 h 4469549"/>
              <a:gd name="connsiteX2175" fmla="*/ 2634301 w 5178638"/>
              <a:gd name="connsiteY2175" fmla="*/ 4260558 h 4469549"/>
              <a:gd name="connsiteX2176" fmla="*/ 2679358 w 5178638"/>
              <a:gd name="connsiteY2176" fmla="*/ 4260558 h 4469549"/>
              <a:gd name="connsiteX2177" fmla="*/ 2698132 w 5178638"/>
              <a:gd name="connsiteY2177" fmla="*/ 4260558 h 4469549"/>
              <a:gd name="connsiteX2178" fmla="*/ 2724415 w 5178638"/>
              <a:gd name="connsiteY2178" fmla="*/ 4259441 h 4469549"/>
              <a:gd name="connsiteX2179" fmla="*/ 2750698 w 5178638"/>
              <a:gd name="connsiteY2179" fmla="*/ 4260558 h 4469549"/>
              <a:gd name="connsiteX2180" fmla="*/ 2765717 w 5178638"/>
              <a:gd name="connsiteY2180" fmla="*/ 4259441 h 4469549"/>
              <a:gd name="connsiteX2181" fmla="*/ 2773226 w 5178638"/>
              <a:gd name="connsiteY2181" fmla="*/ 4262790 h 4469549"/>
              <a:gd name="connsiteX2182" fmla="*/ 2792000 w 5178638"/>
              <a:gd name="connsiteY2182" fmla="*/ 4262790 h 4469549"/>
              <a:gd name="connsiteX2183" fmla="*/ 2799509 w 5178638"/>
              <a:gd name="connsiteY2183" fmla="*/ 4260558 h 4469549"/>
              <a:gd name="connsiteX2184" fmla="*/ 2803264 w 5178638"/>
              <a:gd name="connsiteY2184" fmla="*/ 4265023 h 4469549"/>
              <a:gd name="connsiteX2185" fmla="*/ 2825792 w 5178638"/>
              <a:gd name="connsiteY2185" fmla="*/ 4265023 h 4469549"/>
              <a:gd name="connsiteX2186" fmla="*/ 2833302 w 5178638"/>
              <a:gd name="connsiteY2186" fmla="*/ 4262790 h 4469549"/>
              <a:gd name="connsiteX2187" fmla="*/ 2837057 w 5178638"/>
              <a:gd name="connsiteY2187" fmla="*/ 4267255 h 4469549"/>
              <a:gd name="connsiteX2188" fmla="*/ 2897132 w 5178638"/>
              <a:gd name="connsiteY2188" fmla="*/ 4268372 h 4469549"/>
              <a:gd name="connsiteX2189" fmla="*/ 2908396 w 5178638"/>
              <a:gd name="connsiteY2189" fmla="*/ 4268372 h 4469549"/>
              <a:gd name="connsiteX2190" fmla="*/ 2923415 w 5178638"/>
              <a:gd name="connsiteY2190" fmla="*/ 4267255 h 4469549"/>
              <a:gd name="connsiteX2191" fmla="*/ 2957207 w 5178638"/>
              <a:gd name="connsiteY2191" fmla="*/ 4265023 h 4469549"/>
              <a:gd name="connsiteX2192" fmla="*/ 2991000 w 5178638"/>
              <a:gd name="connsiteY2192" fmla="*/ 4265023 h 4469549"/>
              <a:gd name="connsiteX2193" fmla="*/ 3024792 w 5178638"/>
              <a:gd name="connsiteY2193" fmla="*/ 4267255 h 4469549"/>
              <a:gd name="connsiteX2194" fmla="*/ 3051076 w 5178638"/>
              <a:gd name="connsiteY2194" fmla="*/ 4267255 h 4469549"/>
              <a:gd name="connsiteX2195" fmla="*/ 3066095 w 5178638"/>
              <a:gd name="connsiteY2195" fmla="*/ 4265023 h 4469549"/>
              <a:gd name="connsiteX2196" fmla="*/ 3084868 w 5178638"/>
              <a:gd name="connsiteY2196" fmla="*/ 4265023 h 4469549"/>
              <a:gd name="connsiteX2197" fmla="*/ 3118661 w 5178638"/>
              <a:gd name="connsiteY2197" fmla="*/ 4265023 h 4469549"/>
              <a:gd name="connsiteX2198" fmla="*/ 3122415 w 5178638"/>
              <a:gd name="connsiteY2198" fmla="*/ 4265023 h 4469549"/>
              <a:gd name="connsiteX2199" fmla="*/ 3163718 w 5178638"/>
              <a:gd name="connsiteY2199" fmla="*/ 4271721 h 4469549"/>
              <a:gd name="connsiteX2200" fmla="*/ 3163718 w 5178638"/>
              <a:gd name="connsiteY2200" fmla="*/ 4273953 h 4469549"/>
              <a:gd name="connsiteX2201" fmla="*/ 3152453 w 5178638"/>
              <a:gd name="connsiteY2201" fmla="*/ 4280651 h 4469549"/>
              <a:gd name="connsiteX2202" fmla="*/ 3122415 w 5178638"/>
              <a:gd name="connsiteY2202" fmla="*/ 4280651 h 4469549"/>
              <a:gd name="connsiteX2203" fmla="*/ 3111151 w 5178638"/>
              <a:gd name="connsiteY2203" fmla="*/ 4282884 h 4469549"/>
              <a:gd name="connsiteX2204" fmla="*/ 3122415 w 5178638"/>
              <a:gd name="connsiteY2204" fmla="*/ 4284000 h 4469549"/>
              <a:gd name="connsiteX2205" fmla="*/ 3137434 w 5178638"/>
              <a:gd name="connsiteY2205" fmla="*/ 4282884 h 4469549"/>
              <a:gd name="connsiteX2206" fmla="*/ 3156208 w 5178638"/>
              <a:gd name="connsiteY2206" fmla="*/ 4282884 h 4469549"/>
              <a:gd name="connsiteX2207" fmla="*/ 3186246 w 5178638"/>
              <a:gd name="connsiteY2207" fmla="*/ 4284000 h 4469549"/>
              <a:gd name="connsiteX2208" fmla="*/ 3205019 w 5178638"/>
              <a:gd name="connsiteY2208" fmla="*/ 4286232 h 4469549"/>
              <a:gd name="connsiteX2209" fmla="*/ 3250076 w 5178638"/>
              <a:gd name="connsiteY2209" fmla="*/ 4302977 h 4469549"/>
              <a:gd name="connsiteX2210" fmla="*/ 3235057 w 5178638"/>
              <a:gd name="connsiteY2210" fmla="*/ 4304093 h 4469549"/>
              <a:gd name="connsiteX2211" fmla="*/ 3174982 w 5178638"/>
              <a:gd name="connsiteY2211" fmla="*/ 4304093 h 4469549"/>
              <a:gd name="connsiteX2212" fmla="*/ 3156208 w 5178638"/>
              <a:gd name="connsiteY2212" fmla="*/ 4307442 h 4469549"/>
              <a:gd name="connsiteX2213" fmla="*/ 3223793 w 5178638"/>
              <a:gd name="connsiteY2213" fmla="*/ 4307442 h 4469549"/>
              <a:gd name="connsiteX2214" fmla="*/ 3291378 w 5178638"/>
              <a:gd name="connsiteY2214" fmla="*/ 4307442 h 4469549"/>
              <a:gd name="connsiteX2215" fmla="*/ 3355209 w 5178638"/>
              <a:gd name="connsiteY2215" fmla="*/ 4309675 h 4469549"/>
              <a:gd name="connsiteX2216" fmla="*/ 3445322 w 5178638"/>
              <a:gd name="connsiteY2216" fmla="*/ 4309675 h 4469549"/>
              <a:gd name="connsiteX2217" fmla="*/ 3471605 w 5178638"/>
              <a:gd name="connsiteY2217" fmla="*/ 4310791 h 4469549"/>
              <a:gd name="connsiteX2218" fmla="*/ 3546699 w 5178638"/>
              <a:gd name="connsiteY2218" fmla="*/ 4304093 h 4469549"/>
              <a:gd name="connsiteX2219" fmla="*/ 3554209 w 5178638"/>
              <a:gd name="connsiteY2219" fmla="*/ 4306326 h 4469549"/>
              <a:gd name="connsiteX2220" fmla="*/ 3557964 w 5178638"/>
              <a:gd name="connsiteY2220" fmla="*/ 4311908 h 4469549"/>
              <a:gd name="connsiteX2221" fmla="*/ 3614284 w 5178638"/>
              <a:gd name="connsiteY2221" fmla="*/ 4315256 h 4469549"/>
              <a:gd name="connsiteX2222" fmla="*/ 3441567 w 5178638"/>
              <a:gd name="connsiteY2222" fmla="*/ 4317489 h 4469549"/>
              <a:gd name="connsiteX2223" fmla="*/ 3362718 w 5178638"/>
              <a:gd name="connsiteY2223" fmla="*/ 4319722 h 4469549"/>
              <a:gd name="connsiteX2224" fmla="*/ 3404020 w 5178638"/>
              <a:gd name="connsiteY2224" fmla="*/ 4325303 h 4469549"/>
              <a:gd name="connsiteX2225" fmla="*/ 3456586 w 5178638"/>
              <a:gd name="connsiteY2225" fmla="*/ 4321954 h 4469549"/>
              <a:gd name="connsiteX2226" fmla="*/ 3475360 w 5178638"/>
              <a:gd name="connsiteY2226" fmla="*/ 4320838 h 4469549"/>
              <a:gd name="connsiteX2227" fmla="*/ 3595511 w 5178638"/>
              <a:gd name="connsiteY2227" fmla="*/ 4320838 h 4469549"/>
              <a:gd name="connsiteX2228" fmla="*/ 3629303 w 5178638"/>
              <a:gd name="connsiteY2228" fmla="*/ 4325303 h 4469549"/>
              <a:gd name="connsiteX2229" fmla="*/ 3561718 w 5178638"/>
              <a:gd name="connsiteY2229" fmla="*/ 4327536 h 4469549"/>
              <a:gd name="connsiteX2230" fmla="*/ 3531681 w 5178638"/>
              <a:gd name="connsiteY2230" fmla="*/ 4328652 h 4469549"/>
              <a:gd name="connsiteX2231" fmla="*/ 3527926 w 5178638"/>
              <a:gd name="connsiteY2231" fmla="*/ 4334234 h 4469549"/>
              <a:gd name="connsiteX2232" fmla="*/ 3542945 w 5178638"/>
              <a:gd name="connsiteY2232" fmla="*/ 4337582 h 4469549"/>
              <a:gd name="connsiteX2233" fmla="*/ 3527926 w 5178638"/>
              <a:gd name="connsiteY2233" fmla="*/ 4338699 h 4469549"/>
              <a:gd name="connsiteX2234" fmla="*/ 3524171 w 5178638"/>
              <a:gd name="connsiteY2234" fmla="*/ 4338699 h 4469549"/>
              <a:gd name="connsiteX2235" fmla="*/ 3531681 w 5178638"/>
              <a:gd name="connsiteY2235" fmla="*/ 4340931 h 4469549"/>
              <a:gd name="connsiteX2236" fmla="*/ 3572982 w 5178638"/>
              <a:gd name="connsiteY2236" fmla="*/ 4340931 h 4469549"/>
              <a:gd name="connsiteX2237" fmla="*/ 3580492 w 5178638"/>
              <a:gd name="connsiteY2237" fmla="*/ 4342048 h 4469549"/>
              <a:gd name="connsiteX2238" fmla="*/ 3576737 w 5178638"/>
              <a:gd name="connsiteY2238" fmla="*/ 4346513 h 4469549"/>
              <a:gd name="connsiteX2239" fmla="*/ 3554209 w 5178638"/>
              <a:gd name="connsiteY2239" fmla="*/ 4347629 h 4469549"/>
              <a:gd name="connsiteX2240" fmla="*/ 3516662 w 5178638"/>
              <a:gd name="connsiteY2240" fmla="*/ 4345396 h 4469549"/>
              <a:gd name="connsiteX2241" fmla="*/ 3509152 w 5178638"/>
              <a:gd name="connsiteY2241" fmla="*/ 4342048 h 4469549"/>
              <a:gd name="connsiteX2242" fmla="*/ 3490379 w 5178638"/>
              <a:gd name="connsiteY2242" fmla="*/ 4342048 h 4469549"/>
              <a:gd name="connsiteX2243" fmla="*/ 3490379 w 5178638"/>
              <a:gd name="connsiteY2243" fmla="*/ 4333117 h 4469549"/>
              <a:gd name="connsiteX2244" fmla="*/ 3415284 w 5178638"/>
              <a:gd name="connsiteY2244" fmla="*/ 4330885 h 4469549"/>
              <a:gd name="connsiteX2245" fmla="*/ 3411529 w 5178638"/>
              <a:gd name="connsiteY2245" fmla="*/ 4330885 h 4469549"/>
              <a:gd name="connsiteX2246" fmla="*/ 3362718 w 5178638"/>
              <a:gd name="connsiteY2246" fmla="*/ 4330885 h 4469549"/>
              <a:gd name="connsiteX2247" fmla="*/ 3351454 w 5178638"/>
              <a:gd name="connsiteY2247" fmla="*/ 4333117 h 4469549"/>
              <a:gd name="connsiteX2248" fmla="*/ 3373982 w 5178638"/>
              <a:gd name="connsiteY2248" fmla="*/ 4334234 h 4469549"/>
              <a:gd name="connsiteX2249" fmla="*/ 3377737 w 5178638"/>
              <a:gd name="connsiteY2249" fmla="*/ 4337582 h 4469549"/>
              <a:gd name="connsiteX2250" fmla="*/ 3362718 w 5178638"/>
              <a:gd name="connsiteY2250" fmla="*/ 4340931 h 4469549"/>
              <a:gd name="connsiteX2251" fmla="*/ 3283869 w 5178638"/>
              <a:gd name="connsiteY2251" fmla="*/ 4342048 h 4469549"/>
              <a:gd name="connsiteX2252" fmla="*/ 3186246 w 5178638"/>
              <a:gd name="connsiteY2252" fmla="*/ 4342048 h 4469549"/>
              <a:gd name="connsiteX2253" fmla="*/ 3096133 w 5178638"/>
              <a:gd name="connsiteY2253" fmla="*/ 4340931 h 4469549"/>
              <a:gd name="connsiteX2254" fmla="*/ 3084868 w 5178638"/>
              <a:gd name="connsiteY2254" fmla="*/ 4340931 h 4469549"/>
              <a:gd name="connsiteX2255" fmla="*/ 2994755 w 5178638"/>
              <a:gd name="connsiteY2255" fmla="*/ 4343164 h 4469549"/>
              <a:gd name="connsiteX2256" fmla="*/ 2938434 w 5178638"/>
              <a:gd name="connsiteY2256" fmla="*/ 4339815 h 4469549"/>
              <a:gd name="connsiteX2257" fmla="*/ 2885868 w 5178638"/>
              <a:gd name="connsiteY2257" fmla="*/ 4338699 h 4469549"/>
              <a:gd name="connsiteX2258" fmla="*/ 2837057 w 5178638"/>
              <a:gd name="connsiteY2258" fmla="*/ 4342048 h 4469549"/>
              <a:gd name="connsiteX2259" fmla="*/ 2705641 w 5178638"/>
              <a:gd name="connsiteY2259" fmla="*/ 4352094 h 4469549"/>
              <a:gd name="connsiteX2260" fmla="*/ 2630547 w 5178638"/>
              <a:gd name="connsiteY2260" fmla="*/ 4352094 h 4469549"/>
              <a:gd name="connsiteX2261" fmla="*/ 2615528 w 5178638"/>
              <a:gd name="connsiteY2261" fmla="*/ 4353211 h 4469549"/>
              <a:gd name="connsiteX2262" fmla="*/ 2623037 w 5178638"/>
              <a:gd name="connsiteY2262" fmla="*/ 4357676 h 4469549"/>
              <a:gd name="connsiteX2263" fmla="*/ 2664339 w 5178638"/>
              <a:gd name="connsiteY2263" fmla="*/ 4362141 h 4469549"/>
              <a:gd name="connsiteX2264" fmla="*/ 2720660 w 5178638"/>
              <a:gd name="connsiteY2264" fmla="*/ 4366606 h 4469549"/>
              <a:gd name="connsiteX2265" fmla="*/ 2705641 w 5178638"/>
              <a:gd name="connsiteY2265" fmla="*/ 4369955 h 4469549"/>
              <a:gd name="connsiteX2266" fmla="*/ 2668094 w 5178638"/>
              <a:gd name="connsiteY2266" fmla="*/ 4374420 h 4469549"/>
              <a:gd name="connsiteX2267" fmla="*/ 2660585 w 5178638"/>
              <a:gd name="connsiteY2267" fmla="*/ 4377769 h 4469549"/>
              <a:gd name="connsiteX2268" fmla="*/ 2671849 w 5178638"/>
              <a:gd name="connsiteY2268" fmla="*/ 4378885 h 4469549"/>
              <a:gd name="connsiteX2269" fmla="*/ 2686868 w 5178638"/>
              <a:gd name="connsiteY2269" fmla="*/ 4378885 h 4469549"/>
              <a:gd name="connsiteX2270" fmla="*/ 2746943 w 5178638"/>
              <a:gd name="connsiteY2270" fmla="*/ 4377769 h 4469549"/>
              <a:gd name="connsiteX2271" fmla="*/ 2784490 w 5178638"/>
              <a:gd name="connsiteY2271" fmla="*/ 4377769 h 4469549"/>
              <a:gd name="connsiteX2272" fmla="*/ 2818283 w 5178638"/>
              <a:gd name="connsiteY2272" fmla="*/ 4380002 h 4469549"/>
              <a:gd name="connsiteX2273" fmla="*/ 2930925 w 5178638"/>
              <a:gd name="connsiteY2273" fmla="*/ 4381118 h 4469549"/>
              <a:gd name="connsiteX2274" fmla="*/ 2942189 w 5178638"/>
              <a:gd name="connsiteY2274" fmla="*/ 4382234 h 4469549"/>
              <a:gd name="connsiteX2275" fmla="*/ 2949698 w 5178638"/>
              <a:gd name="connsiteY2275" fmla="*/ 4383351 h 4469549"/>
              <a:gd name="connsiteX2276" fmla="*/ 2994755 w 5178638"/>
              <a:gd name="connsiteY2276" fmla="*/ 4378885 h 4469549"/>
              <a:gd name="connsiteX2277" fmla="*/ 3047321 w 5178638"/>
              <a:gd name="connsiteY2277" fmla="*/ 4381118 h 4469549"/>
              <a:gd name="connsiteX2278" fmla="*/ 3054830 w 5178638"/>
              <a:gd name="connsiteY2278" fmla="*/ 4381118 h 4469549"/>
              <a:gd name="connsiteX2279" fmla="*/ 3096133 w 5178638"/>
              <a:gd name="connsiteY2279" fmla="*/ 4381118 h 4469549"/>
              <a:gd name="connsiteX2280" fmla="*/ 3141189 w 5178638"/>
              <a:gd name="connsiteY2280" fmla="*/ 4383351 h 4469549"/>
              <a:gd name="connsiteX2281" fmla="*/ 3201265 w 5178638"/>
              <a:gd name="connsiteY2281" fmla="*/ 4383351 h 4469549"/>
              <a:gd name="connsiteX2282" fmla="*/ 3257586 w 5178638"/>
              <a:gd name="connsiteY2282" fmla="*/ 4380002 h 4469549"/>
              <a:gd name="connsiteX2283" fmla="*/ 3343944 w 5178638"/>
              <a:gd name="connsiteY2283" fmla="*/ 4375537 h 4469549"/>
              <a:gd name="connsiteX2284" fmla="*/ 3411529 w 5178638"/>
              <a:gd name="connsiteY2284" fmla="*/ 4373304 h 4469549"/>
              <a:gd name="connsiteX2285" fmla="*/ 3392756 w 5178638"/>
              <a:gd name="connsiteY2285" fmla="*/ 4369955 h 4469549"/>
              <a:gd name="connsiteX2286" fmla="*/ 3373982 w 5178638"/>
              <a:gd name="connsiteY2286" fmla="*/ 4369955 h 4469549"/>
              <a:gd name="connsiteX2287" fmla="*/ 3302642 w 5178638"/>
              <a:gd name="connsiteY2287" fmla="*/ 4365490 h 4469549"/>
              <a:gd name="connsiteX2288" fmla="*/ 3242567 w 5178638"/>
              <a:gd name="connsiteY2288" fmla="*/ 4365490 h 4469549"/>
              <a:gd name="connsiteX2289" fmla="*/ 3186246 w 5178638"/>
              <a:gd name="connsiteY2289" fmla="*/ 4371071 h 4469549"/>
              <a:gd name="connsiteX2290" fmla="*/ 3167472 w 5178638"/>
              <a:gd name="connsiteY2290" fmla="*/ 4373304 h 4469549"/>
              <a:gd name="connsiteX2291" fmla="*/ 3096133 w 5178638"/>
              <a:gd name="connsiteY2291" fmla="*/ 4367722 h 4469549"/>
              <a:gd name="connsiteX2292" fmla="*/ 3066095 w 5178638"/>
              <a:gd name="connsiteY2292" fmla="*/ 4366606 h 4469549"/>
              <a:gd name="connsiteX2293" fmla="*/ 3024792 w 5178638"/>
              <a:gd name="connsiteY2293" fmla="*/ 4366606 h 4469549"/>
              <a:gd name="connsiteX2294" fmla="*/ 3002264 w 5178638"/>
              <a:gd name="connsiteY2294" fmla="*/ 4366606 h 4469549"/>
              <a:gd name="connsiteX2295" fmla="*/ 2957207 w 5178638"/>
              <a:gd name="connsiteY2295" fmla="*/ 4369955 h 4469549"/>
              <a:gd name="connsiteX2296" fmla="*/ 2930925 w 5178638"/>
              <a:gd name="connsiteY2296" fmla="*/ 4368839 h 4469549"/>
              <a:gd name="connsiteX2297" fmla="*/ 2867094 w 5178638"/>
              <a:gd name="connsiteY2297" fmla="*/ 4365490 h 4469549"/>
              <a:gd name="connsiteX2298" fmla="*/ 2829547 w 5178638"/>
              <a:gd name="connsiteY2298" fmla="*/ 4364374 h 4469549"/>
              <a:gd name="connsiteX2299" fmla="*/ 2818283 w 5178638"/>
              <a:gd name="connsiteY2299" fmla="*/ 4365490 h 4469549"/>
              <a:gd name="connsiteX2300" fmla="*/ 2780736 w 5178638"/>
              <a:gd name="connsiteY2300" fmla="*/ 4369955 h 4469549"/>
              <a:gd name="connsiteX2301" fmla="*/ 2765717 w 5178638"/>
              <a:gd name="connsiteY2301" fmla="*/ 4366606 h 4469549"/>
              <a:gd name="connsiteX2302" fmla="*/ 2818283 w 5178638"/>
              <a:gd name="connsiteY2302" fmla="*/ 4359908 h 4469549"/>
              <a:gd name="connsiteX2303" fmla="*/ 3024792 w 5178638"/>
              <a:gd name="connsiteY2303" fmla="*/ 4359908 h 4469549"/>
              <a:gd name="connsiteX2304" fmla="*/ 3088623 w 5178638"/>
              <a:gd name="connsiteY2304" fmla="*/ 4357676 h 4469549"/>
              <a:gd name="connsiteX2305" fmla="*/ 3099887 w 5178638"/>
              <a:gd name="connsiteY2305" fmla="*/ 4355443 h 4469549"/>
              <a:gd name="connsiteX2306" fmla="*/ 3103642 w 5178638"/>
              <a:gd name="connsiteY2306" fmla="*/ 4353211 h 4469549"/>
              <a:gd name="connsiteX2307" fmla="*/ 3099887 w 5178638"/>
              <a:gd name="connsiteY2307" fmla="*/ 4352094 h 4469549"/>
              <a:gd name="connsiteX2308" fmla="*/ 3084868 w 5178638"/>
              <a:gd name="connsiteY2308" fmla="*/ 4350978 h 4469549"/>
              <a:gd name="connsiteX2309" fmla="*/ 3088623 w 5178638"/>
              <a:gd name="connsiteY2309" fmla="*/ 4349862 h 4469549"/>
              <a:gd name="connsiteX2310" fmla="*/ 3253831 w 5178638"/>
              <a:gd name="connsiteY2310" fmla="*/ 4352094 h 4469549"/>
              <a:gd name="connsiteX2311" fmla="*/ 3310152 w 5178638"/>
              <a:gd name="connsiteY2311" fmla="*/ 4352094 h 4469549"/>
              <a:gd name="connsiteX2312" fmla="*/ 3366473 w 5178638"/>
              <a:gd name="connsiteY2312" fmla="*/ 4352094 h 4469549"/>
              <a:gd name="connsiteX2313" fmla="*/ 3373982 w 5178638"/>
              <a:gd name="connsiteY2313" fmla="*/ 4352094 h 4469549"/>
              <a:gd name="connsiteX2314" fmla="*/ 3415284 w 5178638"/>
              <a:gd name="connsiteY2314" fmla="*/ 4354327 h 4469549"/>
              <a:gd name="connsiteX2315" fmla="*/ 3486624 w 5178638"/>
              <a:gd name="connsiteY2315" fmla="*/ 4354327 h 4469549"/>
              <a:gd name="connsiteX2316" fmla="*/ 3509152 w 5178638"/>
              <a:gd name="connsiteY2316" fmla="*/ 4356559 h 4469549"/>
              <a:gd name="connsiteX2317" fmla="*/ 3539190 w 5178638"/>
              <a:gd name="connsiteY2317" fmla="*/ 4357676 h 4469549"/>
              <a:gd name="connsiteX2318" fmla="*/ 3569228 w 5178638"/>
              <a:gd name="connsiteY2318" fmla="*/ 4357676 h 4469549"/>
              <a:gd name="connsiteX2319" fmla="*/ 3588002 w 5178638"/>
              <a:gd name="connsiteY2319" fmla="*/ 4361025 h 4469549"/>
              <a:gd name="connsiteX2320" fmla="*/ 3584247 w 5178638"/>
              <a:gd name="connsiteY2320" fmla="*/ 4363257 h 4469549"/>
              <a:gd name="connsiteX2321" fmla="*/ 3509152 w 5178638"/>
              <a:gd name="connsiteY2321" fmla="*/ 4357676 h 4469549"/>
              <a:gd name="connsiteX2322" fmla="*/ 3456586 w 5178638"/>
              <a:gd name="connsiteY2322" fmla="*/ 4359908 h 4469549"/>
              <a:gd name="connsiteX2323" fmla="*/ 3445322 w 5178638"/>
              <a:gd name="connsiteY2323" fmla="*/ 4364374 h 4469549"/>
              <a:gd name="connsiteX2324" fmla="*/ 3430303 w 5178638"/>
              <a:gd name="connsiteY2324" fmla="*/ 4364374 h 4469549"/>
              <a:gd name="connsiteX2325" fmla="*/ 3430303 w 5178638"/>
              <a:gd name="connsiteY2325" fmla="*/ 4367722 h 4469549"/>
              <a:gd name="connsiteX2326" fmla="*/ 3449077 w 5178638"/>
              <a:gd name="connsiteY2326" fmla="*/ 4367722 h 4469549"/>
              <a:gd name="connsiteX2327" fmla="*/ 3464096 w 5178638"/>
              <a:gd name="connsiteY2327" fmla="*/ 4367722 h 4469549"/>
              <a:gd name="connsiteX2328" fmla="*/ 3475360 w 5178638"/>
              <a:gd name="connsiteY2328" fmla="*/ 4368839 h 4469549"/>
              <a:gd name="connsiteX2329" fmla="*/ 3464096 w 5178638"/>
              <a:gd name="connsiteY2329" fmla="*/ 4372188 h 4469549"/>
              <a:gd name="connsiteX2330" fmla="*/ 3464096 w 5178638"/>
              <a:gd name="connsiteY2330" fmla="*/ 4375537 h 4469549"/>
              <a:gd name="connsiteX2331" fmla="*/ 3494133 w 5178638"/>
              <a:gd name="connsiteY2331" fmla="*/ 4380002 h 4469549"/>
              <a:gd name="connsiteX2332" fmla="*/ 3569228 w 5178638"/>
              <a:gd name="connsiteY2332" fmla="*/ 4377769 h 4469549"/>
              <a:gd name="connsiteX2333" fmla="*/ 3614284 w 5178638"/>
              <a:gd name="connsiteY2333" fmla="*/ 4376653 h 4469549"/>
              <a:gd name="connsiteX2334" fmla="*/ 3670605 w 5178638"/>
              <a:gd name="connsiteY2334" fmla="*/ 4375537 h 4469549"/>
              <a:gd name="connsiteX2335" fmla="*/ 3723172 w 5178638"/>
              <a:gd name="connsiteY2335" fmla="*/ 4377769 h 4469549"/>
              <a:gd name="connsiteX2336" fmla="*/ 3756964 w 5178638"/>
              <a:gd name="connsiteY2336" fmla="*/ 4380002 h 4469549"/>
              <a:gd name="connsiteX2337" fmla="*/ 3794511 w 5178638"/>
              <a:gd name="connsiteY2337" fmla="*/ 4383351 h 4469549"/>
              <a:gd name="connsiteX2338" fmla="*/ 3820794 w 5178638"/>
              <a:gd name="connsiteY2338" fmla="*/ 4382234 h 4469549"/>
              <a:gd name="connsiteX2339" fmla="*/ 3884625 w 5178638"/>
              <a:gd name="connsiteY2339" fmla="*/ 4378885 h 4469549"/>
              <a:gd name="connsiteX2340" fmla="*/ 3963884 w 5178638"/>
              <a:gd name="connsiteY2340" fmla="*/ 4378885 h 4469549"/>
              <a:gd name="connsiteX2341" fmla="*/ 3952620 w 5178638"/>
              <a:gd name="connsiteY2341" fmla="*/ 4377769 h 4469549"/>
              <a:gd name="connsiteX2342" fmla="*/ 3960129 w 5178638"/>
              <a:gd name="connsiteY2342" fmla="*/ 4374420 h 4469549"/>
              <a:gd name="connsiteX2343" fmla="*/ 3997676 w 5178638"/>
              <a:gd name="connsiteY2343" fmla="*/ 4369955 h 4469549"/>
              <a:gd name="connsiteX2344" fmla="*/ 4012695 w 5178638"/>
              <a:gd name="connsiteY2344" fmla="*/ 4366606 h 4469549"/>
              <a:gd name="connsiteX2345" fmla="*/ 3956374 w 5178638"/>
              <a:gd name="connsiteY2345" fmla="*/ 4362141 h 4469549"/>
              <a:gd name="connsiteX2346" fmla="*/ 3915072 w 5178638"/>
              <a:gd name="connsiteY2346" fmla="*/ 4357676 h 4469549"/>
              <a:gd name="connsiteX2347" fmla="*/ 3907563 w 5178638"/>
              <a:gd name="connsiteY2347" fmla="*/ 4353211 h 4469549"/>
              <a:gd name="connsiteX2348" fmla="*/ 3922582 w 5178638"/>
              <a:gd name="connsiteY2348" fmla="*/ 4352094 h 4469549"/>
              <a:gd name="connsiteX2349" fmla="*/ 3997676 w 5178638"/>
              <a:gd name="connsiteY2349" fmla="*/ 4352094 h 4469549"/>
              <a:gd name="connsiteX2350" fmla="*/ 4129092 w 5178638"/>
              <a:gd name="connsiteY2350" fmla="*/ 4342048 h 4469549"/>
              <a:gd name="connsiteX2351" fmla="*/ 4177903 w 5178638"/>
              <a:gd name="connsiteY2351" fmla="*/ 4338699 h 4469549"/>
              <a:gd name="connsiteX2352" fmla="*/ 4230469 w 5178638"/>
              <a:gd name="connsiteY2352" fmla="*/ 4339815 h 4469549"/>
              <a:gd name="connsiteX2353" fmla="*/ 4286790 w 5178638"/>
              <a:gd name="connsiteY2353" fmla="*/ 4343164 h 4469549"/>
              <a:gd name="connsiteX2354" fmla="*/ 4376903 w 5178638"/>
              <a:gd name="connsiteY2354" fmla="*/ 4340931 h 4469549"/>
              <a:gd name="connsiteX2355" fmla="*/ 4388168 w 5178638"/>
              <a:gd name="connsiteY2355" fmla="*/ 4340931 h 4469549"/>
              <a:gd name="connsiteX2356" fmla="*/ 4430951 w 5178638"/>
              <a:gd name="connsiteY2356" fmla="*/ 4342654 h 4469549"/>
              <a:gd name="connsiteX2357" fmla="*/ 4425789 w 5178638"/>
              <a:gd name="connsiteY2357" fmla="*/ 4340282 h 4469549"/>
              <a:gd name="connsiteX2358" fmla="*/ 4391997 w 5178638"/>
              <a:gd name="connsiteY2358" fmla="*/ 4326886 h 4469549"/>
              <a:gd name="connsiteX2359" fmla="*/ 4369469 w 5178638"/>
              <a:gd name="connsiteY2359" fmla="*/ 4320188 h 4469549"/>
              <a:gd name="connsiteX2360" fmla="*/ 4354450 w 5178638"/>
              <a:gd name="connsiteY2360" fmla="*/ 4311258 h 4469549"/>
              <a:gd name="connsiteX2361" fmla="*/ 4354450 w 5178638"/>
              <a:gd name="connsiteY2361" fmla="*/ 4309025 h 4469549"/>
              <a:gd name="connsiteX2362" fmla="*/ 4410771 w 5178638"/>
              <a:gd name="connsiteY2362" fmla="*/ 4297862 h 4469549"/>
              <a:gd name="connsiteX2363" fmla="*/ 4500922 w 5178638"/>
              <a:gd name="connsiteY2363" fmla="*/ 4297862 h 4469549"/>
              <a:gd name="connsiteX2364" fmla="*/ 4500922 w 5178638"/>
              <a:gd name="connsiteY2364" fmla="*/ 4287669 h 4469549"/>
              <a:gd name="connsiteX2365" fmla="*/ 4497054 w 5178638"/>
              <a:gd name="connsiteY2365" fmla="*/ 4286232 h 4469549"/>
              <a:gd name="connsiteX2366" fmla="*/ 4478281 w 5178638"/>
              <a:gd name="connsiteY2366" fmla="*/ 4284000 h 4469549"/>
              <a:gd name="connsiteX2367" fmla="*/ 4448243 w 5178638"/>
              <a:gd name="connsiteY2367" fmla="*/ 4282884 h 4469549"/>
              <a:gd name="connsiteX2368" fmla="*/ 4429469 w 5178638"/>
              <a:gd name="connsiteY2368" fmla="*/ 4282884 h 4469549"/>
              <a:gd name="connsiteX2369" fmla="*/ 4414450 w 5178638"/>
              <a:gd name="connsiteY2369" fmla="*/ 4284000 h 4469549"/>
              <a:gd name="connsiteX2370" fmla="*/ 4403186 w 5178638"/>
              <a:gd name="connsiteY2370" fmla="*/ 4282884 h 4469549"/>
              <a:gd name="connsiteX2371" fmla="*/ 4414450 w 5178638"/>
              <a:gd name="connsiteY2371" fmla="*/ 4280651 h 4469549"/>
              <a:gd name="connsiteX2372" fmla="*/ 4444488 w 5178638"/>
              <a:gd name="connsiteY2372" fmla="*/ 4280651 h 4469549"/>
              <a:gd name="connsiteX2373" fmla="*/ 4449664 w 5178638"/>
              <a:gd name="connsiteY2373" fmla="*/ 4277574 h 4469549"/>
              <a:gd name="connsiteX2374" fmla="*/ 4433299 w 5178638"/>
              <a:gd name="connsiteY2374" fmla="*/ 4276653 h 4469549"/>
              <a:gd name="connsiteX2375" fmla="*/ 4358204 w 5178638"/>
              <a:gd name="connsiteY2375" fmla="*/ 4275536 h 4469549"/>
              <a:gd name="connsiteX2376" fmla="*/ 4309393 w 5178638"/>
              <a:gd name="connsiteY2376" fmla="*/ 4275536 h 4469549"/>
              <a:gd name="connsiteX2377" fmla="*/ 4305517 w 5178638"/>
              <a:gd name="connsiteY2377" fmla="*/ 4275344 h 4469549"/>
              <a:gd name="connsiteX2378" fmla="*/ 4453413 w 5178638"/>
              <a:gd name="connsiteY2378" fmla="*/ 4275344 h 4469549"/>
              <a:gd name="connsiteX2379" fmla="*/ 4455753 w 5178638"/>
              <a:gd name="connsiteY2379" fmla="*/ 4273953 h 4469549"/>
              <a:gd name="connsiteX2380" fmla="*/ 4455753 w 5178638"/>
              <a:gd name="connsiteY2380" fmla="*/ 4271721 h 4469549"/>
              <a:gd name="connsiteX2381" fmla="*/ 4414450 w 5178638"/>
              <a:gd name="connsiteY2381" fmla="*/ 4265023 h 4469549"/>
              <a:gd name="connsiteX2382" fmla="*/ 4410696 w 5178638"/>
              <a:gd name="connsiteY2382" fmla="*/ 4265023 h 4469549"/>
              <a:gd name="connsiteX2383" fmla="*/ 4376903 w 5178638"/>
              <a:gd name="connsiteY2383" fmla="*/ 4265023 h 4469549"/>
              <a:gd name="connsiteX2384" fmla="*/ 4358130 w 5178638"/>
              <a:gd name="connsiteY2384" fmla="*/ 4265023 h 4469549"/>
              <a:gd name="connsiteX2385" fmla="*/ 4343111 w 5178638"/>
              <a:gd name="connsiteY2385" fmla="*/ 4267255 h 4469549"/>
              <a:gd name="connsiteX2386" fmla="*/ 4316827 w 5178638"/>
              <a:gd name="connsiteY2386" fmla="*/ 4267255 h 4469549"/>
              <a:gd name="connsiteX2387" fmla="*/ 4283035 w 5178638"/>
              <a:gd name="connsiteY2387" fmla="*/ 4265023 h 4469549"/>
              <a:gd name="connsiteX2388" fmla="*/ 4249242 w 5178638"/>
              <a:gd name="connsiteY2388" fmla="*/ 4265023 h 4469549"/>
              <a:gd name="connsiteX2389" fmla="*/ 4215450 w 5178638"/>
              <a:gd name="connsiteY2389" fmla="*/ 4267255 h 4469549"/>
              <a:gd name="connsiteX2390" fmla="*/ 4200431 w 5178638"/>
              <a:gd name="connsiteY2390" fmla="*/ 4268372 h 4469549"/>
              <a:gd name="connsiteX2391" fmla="*/ 4189167 w 5178638"/>
              <a:gd name="connsiteY2391" fmla="*/ 4268372 h 4469549"/>
              <a:gd name="connsiteX2392" fmla="*/ 4129092 w 5178638"/>
              <a:gd name="connsiteY2392" fmla="*/ 4267255 h 4469549"/>
              <a:gd name="connsiteX2393" fmla="*/ 4125337 w 5178638"/>
              <a:gd name="connsiteY2393" fmla="*/ 4262790 h 4469549"/>
              <a:gd name="connsiteX2394" fmla="*/ 4117827 w 5178638"/>
              <a:gd name="connsiteY2394" fmla="*/ 4265023 h 4469549"/>
              <a:gd name="connsiteX2395" fmla="*/ 4095299 w 5178638"/>
              <a:gd name="connsiteY2395" fmla="*/ 4265023 h 4469549"/>
              <a:gd name="connsiteX2396" fmla="*/ 4091544 w 5178638"/>
              <a:gd name="connsiteY2396" fmla="*/ 4260558 h 4469549"/>
              <a:gd name="connsiteX2397" fmla="*/ 4084035 w 5178638"/>
              <a:gd name="connsiteY2397" fmla="*/ 4262790 h 4469549"/>
              <a:gd name="connsiteX2398" fmla="*/ 4065261 w 5178638"/>
              <a:gd name="connsiteY2398" fmla="*/ 4262790 h 4469549"/>
              <a:gd name="connsiteX2399" fmla="*/ 4057752 w 5178638"/>
              <a:gd name="connsiteY2399" fmla="*/ 4259441 h 4469549"/>
              <a:gd name="connsiteX2400" fmla="*/ 4042733 w 5178638"/>
              <a:gd name="connsiteY2400" fmla="*/ 4260558 h 4469549"/>
              <a:gd name="connsiteX2401" fmla="*/ 4016450 w 5178638"/>
              <a:gd name="connsiteY2401" fmla="*/ 4259441 h 4469549"/>
              <a:gd name="connsiteX2402" fmla="*/ 3990167 w 5178638"/>
              <a:gd name="connsiteY2402" fmla="*/ 4260558 h 4469549"/>
              <a:gd name="connsiteX2403" fmla="*/ 3971393 w 5178638"/>
              <a:gd name="connsiteY2403" fmla="*/ 4260558 h 4469549"/>
              <a:gd name="connsiteX2404" fmla="*/ 3926336 w 5178638"/>
              <a:gd name="connsiteY2404" fmla="*/ 4260558 h 4469549"/>
              <a:gd name="connsiteX2405" fmla="*/ 3888789 w 5178638"/>
              <a:gd name="connsiteY2405" fmla="*/ 4259441 h 4469549"/>
              <a:gd name="connsiteX2406" fmla="*/ 3873770 w 5178638"/>
              <a:gd name="connsiteY2406" fmla="*/ 4253860 h 4469549"/>
              <a:gd name="connsiteX2407" fmla="*/ 3847487 w 5178638"/>
              <a:gd name="connsiteY2407" fmla="*/ 4254976 h 4469549"/>
              <a:gd name="connsiteX2408" fmla="*/ 3843732 w 5178638"/>
              <a:gd name="connsiteY2408" fmla="*/ 4258325 h 4469549"/>
              <a:gd name="connsiteX2409" fmla="*/ 3854997 w 5178638"/>
              <a:gd name="connsiteY2409" fmla="*/ 4260558 h 4469549"/>
              <a:gd name="connsiteX2410" fmla="*/ 3888789 w 5178638"/>
              <a:gd name="connsiteY2410" fmla="*/ 4260558 h 4469549"/>
              <a:gd name="connsiteX2411" fmla="*/ 3937601 w 5178638"/>
              <a:gd name="connsiteY2411" fmla="*/ 4267255 h 4469549"/>
              <a:gd name="connsiteX2412" fmla="*/ 3960129 w 5178638"/>
              <a:gd name="connsiteY2412" fmla="*/ 4267255 h 4469549"/>
              <a:gd name="connsiteX2413" fmla="*/ 4072771 w 5178638"/>
              <a:gd name="connsiteY2413" fmla="*/ 4270604 h 4469549"/>
              <a:gd name="connsiteX2414" fmla="*/ 4087790 w 5178638"/>
              <a:gd name="connsiteY2414" fmla="*/ 4273953 h 4469549"/>
              <a:gd name="connsiteX2415" fmla="*/ 4023959 w 5178638"/>
              <a:gd name="connsiteY2415" fmla="*/ 4275069 h 4469549"/>
              <a:gd name="connsiteX2416" fmla="*/ 4023959 w 5178638"/>
              <a:gd name="connsiteY2416" fmla="*/ 4276186 h 4469549"/>
              <a:gd name="connsiteX2417" fmla="*/ 4087790 w 5178638"/>
              <a:gd name="connsiteY2417" fmla="*/ 4276186 h 4469549"/>
              <a:gd name="connsiteX2418" fmla="*/ 4147865 w 5178638"/>
              <a:gd name="connsiteY2418" fmla="*/ 4276186 h 4469549"/>
              <a:gd name="connsiteX2419" fmla="*/ 4162884 w 5178638"/>
              <a:gd name="connsiteY2419" fmla="*/ 4277302 h 4469549"/>
              <a:gd name="connsiteX2420" fmla="*/ 4181657 w 5178638"/>
              <a:gd name="connsiteY2420" fmla="*/ 4282884 h 4469549"/>
              <a:gd name="connsiteX2421" fmla="*/ 4211695 w 5178638"/>
              <a:gd name="connsiteY2421" fmla="*/ 4284000 h 4469549"/>
              <a:gd name="connsiteX2422" fmla="*/ 4237979 w 5178638"/>
              <a:gd name="connsiteY2422" fmla="*/ 4282884 h 4469549"/>
              <a:gd name="connsiteX2423" fmla="*/ 4252997 w 5178638"/>
              <a:gd name="connsiteY2423" fmla="*/ 4282884 h 4469549"/>
              <a:gd name="connsiteX2424" fmla="*/ 4241733 w 5178638"/>
              <a:gd name="connsiteY2424" fmla="*/ 4287349 h 4469549"/>
              <a:gd name="connsiteX2425" fmla="*/ 4249242 w 5178638"/>
              <a:gd name="connsiteY2425" fmla="*/ 4291814 h 4469549"/>
              <a:gd name="connsiteX2426" fmla="*/ 4268016 w 5178638"/>
              <a:gd name="connsiteY2426" fmla="*/ 4295163 h 4469549"/>
              <a:gd name="connsiteX2427" fmla="*/ 4279280 w 5178638"/>
              <a:gd name="connsiteY2427" fmla="*/ 4296279 h 4469549"/>
              <a:gd name="connsiteX2428" fmla="*/ 4331847 w 5178638"/>
              <a:gd name="connsiteY2428" fmla="*/ 4297396 h 4469549"/>
              <a:gd name="connsiteX2429" fmla="*/ 4339356 w 5178638"/>
              <a:gd name="connsiteY2429" fmla="*/ 4299628 h 4469549"/>
              <a:gd name="connsiteX2430" fmla="*/ 4331847 w 5178638"/>
              <a:gd name="connsiteY2430" fmla="*/ 4301861 h 4469549"/>
              <a:gd name="connsiteX2431" fmla="*/ 4279280 w 5178638"/>
              <a:gd name="connsiteY2431" fmla="*/ 4310791 h 4469549"/>
              <a:gd name="connsiteX2432" fmla="*/ 4268016 w 5178638"/>
              <a:gd name="connsiteY2432" fmla="*/ 4308559 h 4469549"/>
              <a:gd name="connsiteX2433" fmla="*/ 4252997 w 5178638"/>
              <a:gd name="connsiteY2433" fmla="*/ 4300745 h 4469549"/>
              <a:gd name="connsiteX2434" fmla="*/ 4241733 w 5178638"/>
              <a:gd name="connsiteY2434" fmla="*/ 4299628 h 4469549"/>
              <a:gd name="connsiteX2435" fmla="*/ 4200431 w 5178638"/>
              <a:gd name="connsiteY2435" fmla="*/ 4302977 h 4469549"/>
              <a:gd name="connsiteX2436" fmla="*/ 4174148 w 5178638"/>
              <a:gd name="connsiteY2436" fmla="*/ 4304093 h 4469549"/>
              <a:gd name="connsiteX2437" fmla="*/ 4159129 w 5178638"/>
              <a:gd name="connsiteY2437" fmla="*/ 4298512 h 4469549"/>
              <a:gd name="connsiteX2438" fmla="*/ 4129092 w 5178638"/>
              <a:gd name="connsiteY2438" fmla="*/ 4298512 h 4469549"/>
              <a:gd name="connsiteX2439" fmla="*/ 4121582 w 5178638"/>
              <a:gd name="connsiteY2439" fmla="*/ 4304093 h 4469549"/>
              <a:gd name="connsiteX2440" fmla="*/ 4102808 w 5178638"/>
              <a:gd name="connsiteY2440" fmla="*/ 4307442 h 4469549"/>
              <a:gd name="connsiteX2441" fmla="*/ 4080280 w 5178638"/>
              <a:gd name="connsiteY2441" fmla="*/ 4309675 h 4469549"/>
              <a:gd name="connsiteX2442" fmla="*/ 4050242 w 5178638"/>
              <a:gd name="connsiteY2442" fmla="*/ 4305210 h 4469549"/>
              <a:gd name="connsiteX2443" fmla="*/ 3997676 w 5178638"/>
              <a:gd name="connsiteY2443" fmla="*/ 4296279 h 4469549"/>
              <a:gd name="connsiteX2444" fmla="*/ 3971393 w 5178638"/>
              <a:gd name="connsiteY2444" fmla="*/ 4298512 h 4469549"/>
              <a:gd name="connsiteX2445" fmla="*/ 3941355 w 5178638"/>
              <a:gd name="connsiteY2445" fmla="*/ 4302977 h 4469549"/>
              <a:gd name="connsiteX2446" fmla="*/ 3900053 w 5178638"/>
              <a:gd name="connsiteY2446" fmla="*/ 4301861 h 4469549"/>
              <a:gd name="connsiteX2447" fmla="*/ 3892544 w 5178638"/>
              <a:gd name="connsiteY2447" fmla="*/ 4298512 h 4469549"/>
              <a:gd name="connsiteX2448" fmla="*/ 3828714 w 5178638"/>
              <a:gd name="connsiteY2448" fmla="*/ 4304093 h 4469549"/>
              <a:gd name="connsiteX2449" fmla="*/ 3787412 w 5178638"/>
              <a:gd name="connsiteY2449" fmla="*/ 4304093 h 4469549"/>
              <a:gd name="connsiteX2450" fmla="*/ 3693543 w 5178638"/>
              <a:gd name="connsiteY2450" fmla="*/ 4305210 h 4469549"/>
              <a:gd name="connsiteX2451" fmla="*/ 3667260 w 5178638"/>
              <a:gd name="connsiteY2451" fmla="*/ 4306326 h 4469549"/>
              <a:gd name="connsiteX2452" fmla="*/ 3637223 w 5178638"/>
              <a:gd name="connsiteY2452" fmla="*/ 4305210 h 4469549"/>
              <a:gd name="connsiteX2453" fmla="*/ 3603430 w 5178638"/>
              <a:gd name="connsiteY2453" fmla="*/ 4305210 h 4469549"/>
              <a:gd name="connsiteX2454" fmla="*/ 3599675 w 5178638"/>
              <a:gd name="connsiteY2454" fmla="*/ 4298512 h 4469549"/>
              <a:gd name="connsiteX2455" fmla="*/ 3554619 w 5178638"/>
              <a:gd name="connsiteY2455" fmla="*/ 4295163 h 4469549"/>
              <a:gd name="connsiteX2456" fmla="*/ 3543355 w 5178638"/>
              <a:gd name="connsiteY2456" fmla="*/ 4296279 h 4469549"/>
              <a:gd name="connsiteX2457" fmla="*/ 3535845 w 5178638"/>
              <a:gd name="connsiteY2457" fmla="*/ 4292930 h 4469549"/>
              <a:gd name="connsiteX2458" fmla="*/ 3543355 w 5178638"/>
              <a:gd name="connsiteY2458" fmla="*/ 4289581 h 4469549"/>
              <a:gd name="connsiteX2459" fmla="*/ 3573392 w 5178638"/>
              <a:gd name="connsiteY2459" fmla="*/ 4290698 h 4469549"/>
              <a:gd name="connsiteX2460" fmla="*/ 3607185 w 5178638"/>
              <a:gd name="connsiteY2460" fmla="*/ 4288465 h 4469549"/>
              <a:gd name="connsiteX2461" fmla="*/ 3618449 w 5178638"/>
              <a:gd name="connsiteY2461" fmla="*/ 4281767 h 4469549"/>
              <a:gd name="connsiteX2462" fmla="*/ 3637223 w 5178638"/>
              <a:gd name="connsiteY2462" fmla="*/ 4279535 h 4469549"/>
              <a:gd name="connsiteX2463" fmla="*/ 3682279 w 5178638"/>
              <a:gd name="connsiteY2463" fmla="*/ 4284000 h 4469549"/>
              <a:gd name="connsiteX2464" fmla="*/ 3701053 w 5178638"/>
              <a:gd name="connsiteY2464" fmla="*/ 4284000 h 4469549"/>
              <a:gd name="connsiteX2465" fmla="*/ 3708562 w 5178638"/>
              <a:gd name="connsiteY2465" fmla="*/ 4280651 h 4469549"/>
              <a:gd name="connsiteX2466" fmla="*/ 3704808 w 5178638"/>
              <a:gd name="connsiteY2466" fmla="*/ 4275069 h 4469549"/>
              <a:gd name="connsiteX2467" fmla="*/ 3682279 w 5178638"/>
              <a:gd name="connsiteY2467" fmla="*/ 4270604 h 4469549"/>
              <a:gd name="connsiteX2468" fmla="*/ 3678525 w 5178638"/>
              <a:gd name="connsiteY2468" fmla="*/ 4268372 h 4469549"/>
              <a:gd name="connsiteX2469" fmla="*/ 3686034 w 5178638"/>
              <a:gd name="connsiteY2469" fmla="*/ 4267255 h 4469549"/>
              <a:gd name="connsiteX2470" fmla="*/ 3723581 w 5178638"/>
              <a:gd name="connsiteY2470" fmla="*/ 4268372 h 4469549"/>
              <a:gd name="connsiteX2471" fmla="*/ 3727336 w 5178638"/>
              <a:gd name="connsiteY2471" fmla="*/ 4268372 h 4469549"/>
              <a:gd name="connsiteX2472" fmla="*/ 3727336 w 5178638"/>
              <a:gd name="connsiteY2472" fmla="*/ 4266139 h 4469549"/>
              <a:gd name="connsiteX2473" fmla="*/ 3731091 w 5178638"/>
              <a:gd name="connsiteY2473" fmla="*/ 4262790 h 4469549"/>
              <a:gd name="connsiteX2474" fmla="*/ 3757374 w 5178638"/>
              <a:gd name="connsiteY2474" fmla="*/ 4262790 h 4469549"/>
              <a:gd name="connsiteX2475" fmla="*/ 3723581 w 5178638"/>
              <a:gd name="connsiteY2475" fmla="*/ 4259441 h 4469549"/>
              <a:gd name="connsiteX2476" fmla="*/ 3719827 w 5178638"/>
              <a:gd name="connsiteY2476" fmla="*/ 4256092 h 4469549"/>
              <a:gd name="connsiteX2477" fmla="*/ 3710539 w 5178638"/>
              <a:gd name="connsiteY2477" fmla="*/ 4250570 h 4469549"/>
              <a:gd name="connsiteX2478" fmla="*/ 3704042 w 5178638"/>
              <a:gd name="connsiteY2478" fmla="*/ 4250248 h 4469549"/>
              <a:gd name="connsiteX2479" fmla="*/ 3662740 w 5178638"/>
              <a:gd name="connsiteY2479" fmla="*/ 4250248 h 4469549"/>
              <a:gd name="connsiteX2480" fmla="*/ 3655230 w 5178638"/>
              <a:gd name="connsiteY2480" fmla="*/ 4250248 h 4469549"/>
              <a:gd name="connsiteX2481" fmla="*/ 3602664 w 5178638"/>
              <a:gd name="connsiteY2481" fmla="*/ 4248015 h 4469549"/>
              <a:gd name="connsiteX2482" fmla="*/ 3557607 w 5178638"/>
              <a:gd name="connsiteY2482" fmla="*/ 4252481 h 4469549"/>
              <a:gd name="connsiteX2483" fmla="*/ 3550098 w 5178638"/>
              <a:gd name="connsiteY2483" fmla="*/ 4251364 h 4469549"/>
              <a:gd name="connsiteX2484" fmla="*/ 3538834 w 5178638"/>
              <a:gd name="connsiteY2484" fmla="*/ 4250248 h 4469549"/>
              <a:gd name="connsiteX2485" fmla="*/ 3426192 w 5178638"/>
              <a:gd name="connsiteY2485" fmla="*/ 4249132 h 4469549"/>
              <a:gd name="connsiteX2486" fmla="*/ 3392400 w 5178638"/>
              <a:gd name="connsiteY2486" fmla="*/ 4246899 h 4469549"/>
              <a:gd name="connsiteX2487" fmla="*/ 3354852 w 5178638"/>
              <a:gd name="connsiteY2487" fmla="*/ 4246899 h 4469549"/>
              <a:gd name="connsiteX2488" fmla="*/ 3294777 w 5178638"/>
              <a:gd name="connsiteY2488" fmla="*/ 4248015 h 4469549"/>
              <a:gd name="connsiteX2489" fmla="*/ 3279758 w 5178638"/>
              <a:gd name="connsiteY2489" fmla="*/ 4248015 h 4469549"/>
              <a:gd name="connsiteX2490" fmla="*/ 3268494 w 5178638"/>
              <a:gd name="connsiteY2490" fmla="*/ 4246899 h 4469549"/>
              <a:gd name="connsiteX2491" fmla="*/ 3276003 w 5178638"/>
              <a:gd name="connsiteY2491" fmla="*/ 4243550 h 4469549"/>
              <a:gd name="connsiteX2492" fmla="*/ 3313550 w 5178638"/>
              <a:gd name="connsiteY2492" fmla="*/ 4239085 h 4469549"/>
              <a:gd name="connsiteX2493" fmla="*/ 3328569 w 5178638"/>
              <a:gd name="connsiteY2493" fmla="*/ 4235736 h 4469549"/>
              <a:gd name="connsiteX2494" fmla="*/ 3272248 w 5178638"/>
              <a:gd name="connsiteY2494" fmla="*/ 4231271 h 4469549"/>
              <a:gd name="connsiteX2495" fmla="*/ 3230946 w 5178638"/>
              <a:gd name="connsiteY2495" fmla="*/ 4226806 h 4469549"/>
              <a:gd name="connsiteX2496" fmla="*/ 3223437 w 5178638"/>
              <a:gd name="connsiteY2496" fmla="*/ 4222341 h 4469549"/>
              <a:gd name="connsiteX2497" fmla="*/ 3238456 w 5178638"/>
              <a:gd name="connsiteY2497" fmla="*/ 4221224 h 4469549"/>
              <a:gd name="connsiteX2498" fmla="*/ 3313550 w 5178638"/>
              <a:gd name="connsiteY2498" fmla="*/ 4221224 h 4469549"/>
              <a:gd name="connsiteX2499" fmla="*/ 3444966 w 5178638"/>
              <a:gd name="connsiteY2499" fmla="*/ 4211178 h 4469549"/>
              <a:gd name="connsiteX2500" fmla="*/ 3487146 w 5178638"/>
              <a:gd name="connsiteY2500" fmla="*/ 4208284 h 4469549"/>
              <a:gd name="connsiteX2501" fmla="*/ 2390123 w 5178638"/>
              <a:gd name="connsiteY2501" fmla="*/ 4208284 h 4469549"/>
              <a:gd name="connsiteX2502" fmla="*/ 2372817 w 5178638"/>
              <a:gd name="connsiteY2502" fmla="*/ 4209141 h 4469549"/>
              <a:gd name="connsiteX2503" fmla="*/ 2371425 w 5178638"/>
              <a:gd name="connsiteY2503" fmla="*/ 4209066 h 4469549"/>
              <a:gd name="connsiteX2504" fmla="*/ 2356406 w 5178638"/>
              <a:gd name="connsiteY2504" fmla="*/ 4207950 h 4469549"/>
              <a:gd name="connsiteX2505" fmla="*/ 2326368 w 5178638"/>
              <a:gd name="connsiteY2505" fmla="*/ 4207950 h 4469549"/>
              <a:gd name="connsiteX2506" fmla="*/ 2273802 w 5178638"/>
              <a:gd name="connsiteY2506" fmla="*/ 4211299 h 4469549"/>
              <a:gd name="connsiteX2507" fmla="*/ 2236255 w 5178638"/>
              <a:gd name="connsiteY2507" fmla="*/ 4210183 h 4469549"/>
              <a:gd name="connsiteX2508" fmla="*/ 2172424 w 5178638"/>
              <a:gd name="connsiteY2508" fmla="*/ 4202368 h 4469549"/>
              <a:gd name="connsiteX2509" fmla="*/ 2104839 w 5178638"/>
              <a:gd name="connsiteY2509" fmla="*/ 4209066 h 4469549"/>
              <a:gd name="connsiteX2510" fmla="*/ 2071047 w 5178638"/>
              <a:gd name="connsiteY2510" fmla="*/ 4214648 h 4469549"/>
              <a:gd name="connsiteX2511" fmla="*/ 2037254 w 5178638"/>
              <a:gd name="connsiteY2511" fmla="*/ 4210183 h 4469549"/>
              <a:gd name="connsiteX2512" fmla="*/ 2033499 w 5178638"/>
              <a:gd name="connsiteY2512" fmla="*/ 4207950 h 4469549"/>
              <a:gd name="connsiteX2513" fmla="*/ 1977179 w 5178638"/>
              <a:gd name="connsiteY2513" fmla="*/ 4202368 h 4469549"/>
              <a:gd name="connsiteX2514" fmla="*/ 1950896 w 5178638"/>
              <a:gd name="connsiteY2514" fmla="*/ 4203485 h 4469549"/>
              <a:gd name="connsiteX2515" fmla="*/ 1913348 w 5178638"/>
              <a:gd name="connsiteY2515" fmla="*/ 4211299 h 4469549"/>
              <a:gd name="connsiteX2516" fmla="*/ 1902084 w 5178638"/>
              <a:gd name="connsiteY2516" fmla="*/ 4214648 h 4469549"/>
              <a:gd name="connsiteX2517" fmla="*/ 1853273 w 5178638"/>
              <a:gd name="connsiteY2517" fmla="*/ 4213531 h 4469549"/>
              <a:gd name="connsiteX2518" fmla="*/ 1838254 w 5178638"/>
              <a:gd name="connsiteY2518" fmla="*/ 4210183 h 4469549"/>
              <a:gd name="connsiteX2519" fmla="*/ 1834499 w 5178638"/>
              <a:gd name="connsiteY2519" fmla="*/ 4207950 h 4469549"/>
              <a:gd name="connsiteX2520" fmla="*/ 1785687 w 5178638"/>
              <a:gd name="connsiteY2520" fmla="*/ 4205717 h 4469549"/>
              <a:gd name="connsiteX2521" fmla="*/ 1744386 w 5178638"/>
              <a:gd name="connsiteY2521" fmla="*/ 4210183 h 4469549"/>
              <a:gd name="connsiteX2522" fmla="*/ 1691819 w 5178638"/>
              <a:gd name="connsiteY2522" fmla="*/ 4210183 h 4469549"/>
              <a:gd name="connsiteX2523" fmla="*/ 1665536 w 5178638"/>
              <a:gd name="connsiteY2523" fmla="*/ 4207950 h 4469549"/>
              <a:gd name="connsiteX2524" fmla="*/ 1652930 w 5178638"/>
              <a:gd name="connsiteY2524" fmla="*/ 4207950 h 4469549"/>
              <a:gd name="connsiteX2525" fmla="*/ 1647927 w 5178638"/>
              <a:gd name="connsiteY2525" fmla="*/ 4206958 h 4469549"/>
              <a:gd name="connsiteX2526" fmla="*/ 1644173 w 5178638"/>
              <a:gd name="connsiteY2526" fmla="*/ 4201377 h 4469549"/>
              <a:gd name="connsiteX2527" fmla="*/ 1651682 w 5178638"/>
              <a:gd name="connsiteY2527" fmla="*/ 4198028 h 4469549"/>
              <a:gd name="connsiteX2528" fmla="*/ 1670455 w 5178638"/>
              <a:gd name="connsiteY2528" fmla="*/ 4198028 h 4469549"/>
              <a:gd name="connsiteX2529" fmla="*/ 1715512 w 5178638"/>
              <a:gd name="connsiteY2529" fmla="*/ 4202493 h 4469549"/>
              <a:gd name="connsiteX2530" fmla="*/ 1734286 w 5178638"/>
              <a:gd name="connsiteY2530" fmla="*/ 4200261 h 4469549"/>
              <a:gd name="connsiteX2531" fmla="*/ 1745550 w 5178638"/>
              <a:gd name="connsiteY2531" fmla="*/ 4193563 h 4469549"/>
              <a:gd name="connsiteX2532" fmla="*/ 1779343 w 5178638"/>
              <a:gd name="connsiteY2532" fmla="*/ 4191330 h 4469549"/>
              <a:gd name="connsiteX2533" fmla="*/ 1809380 w 5178638"/>
              <a:gd name="connsiteY2533" fmla="*/ 4192446 h 4469549"/>
              <a:gd name="connsiteX2534" fmla="*/ 1816890 w 5178638"/>
              <a:gd name="connsiteY2534" fmla="*/ 4189098 h 4469549"/>
              <a:gd name="connsiteX2535" fmla="*/ 1809380 w 5178638"/>
              <a:gd name="connsiteY2535" fmla="*/ 4185749 h 4469549"/>
              <a:gd name="connsiteX2536" fmla="*/ 1798116 w 5178638"/>
              <a:gd name="connsiteY2536" fmla="*/ 4186865 h 4469549"/>
              <a:gd name="connsiteX2537" fmla="*/ 1753060 w 5178638"/>
              <a:gd name="connsiteY2537" fmla="*/ 4183516 h 4469549"/>
              <a:gd name="connsiteX2538" fmla="*/ 1749305 w 5178638"/>
              <a:gd name="connsiteY2538" fmla="*/ 4176818 h 4469549"/>
              <a:gd name="connsiteX2539" fmla="*/ 1715512 w 5178638"/>
              <a:gd name="connsiteY2539" fmla="*/ 4176818 h 4469549"/>
              <a:gd name="connsiteX2540" fmla="*/ 1685475 w 5178638"/>
              <a:gd name="connsiteY2540" fmla="*/ 4175702 h 4469549"/>
              <a:gd name="connsiteX2541" fmla="*/ 1659191 w 5178638"/>
              <a:gd name="connsiteY2541" fmla="*/ 4176818 h 4469549"/>
              <a:gd name="connsiteX2542" fmla="*/ 1565323 w 5178638"/>
              <a:gd name="connsiteY2542" fmla="*/ 4177935 h 4469549"/>
              <a:gd name="connsiteX2543" fmla="*/ 1524021 w 5178638"/>
              <a:gd name="connsiteY2543" fmla="*/ 4177935 h 4469549"/>
              <a:gd name="connsiteX2544" fmla="*/ 1460191 w 5178638"/>
              <a:gd name="connsiteY2544" fmla="*/ 4183516 h 4469549"/>
              <a:gd name="connsiteX2545" fmla="*/ 1452682 w 5178638"/>
              <a:gd name="connsiteY2545" fmla="*/ 4180167 h 4469549"/>
              <a:gd name="connsiteX2546" fmla="*/ 1411380 w 5178638"/>
              <a:gd name="connsiteY2546" fmla="*/ 4179051 h 4469549"/>
              <a:gd name="connsiteX2547" fmla="*/ 1381342 w 5178638"/>
              <a:gd name="connsiteY2547" fmla="*/ 4183516 h 4469549"/>
              <a:gd name="connsiteX2548" fmla="*/ 1355059 w 5178638"/>
              <a:gd name="connsiteY2548" fmla="*/ 4185749 h 4469549"/>
              <a:gd name="connsiteX2549" fmla="*/ 1302492 w 5178638"/>
              <a:gd name="connsiteY2549" fmla="*/ 4176818 h 4469549"/>
              <a:gd name="connsiteX2550" fmla="*/ 1272455 w 5178638"/>
              <a:gd name="connsiteY2550" fmla="*/ 4172353 h 4469549"/>
              <a:gd name="connsiteX2551" fmla="*/ 1249927 w 5178638"/>
              <a:gd name="connsiteY2551" fmla="*/ 4174586 h 4469549"/>
              <a:gd name="connsiteX2552" fmla="*/ 1231153 w 5178638"/>
              <a:gd name="connsiteY2552" fmla="*/ 4177935 h 4469549"/>
              <a:gd name="connsiteX2553" fmla="*/ 1223643 w 5178638"/>
              <a:gd name="connsiteY2553" fmla="*/ 4183516 h 4469549"/>
              <a:gd name="connsiteX2554" fmla="*/ 1193605 w 5178638"/>
              <a:gd name="connsiteY2554" fmla="*/ 4183516 h 4469549"/>
              <a:gd name="connsiteX2555" fmla="*/ 1178587 w 5178638"/>
              <a:gd name="connsiteY2555" fmla="*/ 4177935 h 4469549"/>
              <a:gd name="connsiteX2556" fmla="*/ 1152304 w 5178638"/>
              <a:gd name="connsiteY2556" fmla="*/ 4179051 h 4469549"/>
              <a:gd name="connsiteX2557" fmla="*/ 1111002 w 5178638"/>
              <a:gd name="connsiteY2557" fmla="*/ 4182400 h 4469549"/>
              <a:gd name="connsiteX2558" fmla="*/ 1099737 w 5178638"/>
              <a:gd name="connsiteY2558" fmla="*/ 4181283 h 4469549"/>
              <a:gd name="connsiteX2559" fmla="*/ 1084719 w 5178638"/>
              <a:gd name="connsiteY2559" fmla="*/ 4173469 h 4469549"/>
              <a:gd name="connsiteX2560" fmla="*/ 1073454 w 5178638"/>
              <a:gd name="connsiteY2560" fmla="*/ 4171237 h 4469549"/>
              <a:gd name="connsiteX2561" fmla="*/ 1020888 w 5178638"/>
              <a:gd name="connsiteY2561" fmla="*/ 4180167 h 4469549"/>
              <a:gd name="connsiteX2562" fmla="*/ 1013379 w 5178638"/>
              <a:gd name="connsiteY2562" fmla="*/ 4182400 h 4469549"/>
              <a:gd name="connsiteX2563" fmla="*/ 1020888 w 5178638"/>
              <a:gd name="connsiteY2563" fmla="*/ 4184632 h 4469549"/>
              <a:gd name="connsiteX2564" fmla="*/ 1073454 w 5178638"/>
              <a:gd name="connsiteY2564" fmla="*/ 4185749 h 4469549"/>
              <a:gd name="connsiteX2565" fmla="*/ 1084719 w 5178638"/>
              <a:gd name="connsiteY2565" fmla="*/ 4186865 h 4469549"/>
              <a:gd name="connsiteX2566" fmla="*/ 1103492 w 5178638"/>
              <a:gd name="connsiteY2566" fmla="*/ 4190214 h 4469549"/>
              <a:gd name="connsiteX2567" fmla="*/ 1111002 w 5178638"/>
              <a:gd name="connsiteY2567" fmla="*/ 4194679 h 4469549"/>
              <a:gd name="connsiteX2568" fmla="*/ 1099737 w 5178638"/>
              <a:gd name="connsiteY2568" fmla="*/ 4199144 h 4469549"/>
              <a:gd name="connsiteX2569" fmla="*/ 1114756 w 5178638"/>
              <a:gd name="connsiteY2569" fmla="*/ 4199144 h 4469549"/>
              <a:gd name="connsiteX2570" fmla="*/ 1141039 w 5178638"/>
              <a:gd name="connsiteY2570" fmla="*/ 4198028 h 4469549"/>
              <a:gd name="connsiteX2571" fmla="*/ 1171077 w 5178638"/>
              <a:gd name="connsiteY2571" fmla="*/ 4199144 h 4469549"/>
              <a:gd name="connsiteX2572" fmla="*/ 1189851 w 5178638"/>
              <a:gd name="connsiteY2572" fmla="*/ 4204726 h 4469549"/>
              <a:gd name="connsiteX2573" fmla="*/ 1203329 w 5178638"/>
              <a:gd name="connsiteY2573" fmla="*/ 4205728 h 4469549"/>
              <a:gd name="connsiteX2574" fmla="*/ 1162403 w 5178638"/>
              <a:gd name="connsiteY2574" fmla="*/ 4206834 h 4469549"/>
              <a:gd name="connsiteX2575" fmla="*/ 1132366 w 5178638"/>
              <a:gd name="connsiteY2575" fmla="*/ 4204601 h 4469549"/>
              <a:gd name="connsiteX2576" fmla="*/ 1113592 w 5178638"/>
              <a:gd name="connsiteY2576" fmla="*/ 4205717 h 4469549"/>
              <a:gd name="connsiteX2577" fmla="*/ 1091064 w 5178638"/>
              <a:gd name="connsiteY2577" fmla="*/ 4209066 h 4469549"/>
              <a:gd name="connsiteX2578" fmla="*/ 1023479 w 5178638"/>
              <a:gd name="connsiteY2578" fmla="*/ 4205717 h 4469549"/>
              <a:gd name="connsiteX2579" fmla="*/ 1019724 w 5178638"/>
              <a:gd name="connsiteY2579" fmla="*/ 4205717 h 4469549"/>
              <a:gd name="connsiteX2580" fmla="*/ 914592 w 5178638"/>
              <a:gd name="connsiteY2580" fmla="*/ 4203485 h 4469549"/>
              <a:gd name="connsiteX2581" fmla="*/ 903328 w 5178638"/>
              <a:gd name="connsiteY2581" fmla="*/ 4205717 h 4469549"/>
              <a:gd name="connsiteX2582" fmla="*/ 899518 w 5178638"/>
              <a:gd name="connsiteY2582" fmla="*/ 4206567 h 4469549"/>
              <a:gd name="connsiteX2583" fmla="*/ 908246 w 5178638"/>
              <a:gd name="connsiteY2583" fmla="*/ 4201377 h 4469549"/>
              <a:gd name="connsiteX2584" fmla="*/ 938284 w 5178638"/>
              <a:gd name="connsiteY2584" fmla="*/ 4201377 h 4469549"/>
              <a:gd name="connsiteX2585" fmla="*/ 949549 w 5178638"/>
              <a:gd name="connsiteY2585" fmla="*/ 4199144 h 4469549"/>
              <a:gd name="connsiteX2586" fmla="*/ 938284 w 5178638"/>
              <a:gd name="connsiteY2586" fmla="*/ 4198028 h 4469549"/>
              <a:gd name="connsiteX2587" fmla="*/ 923265 w 5178638"/>
              <a:gd name="connsiteY2587" fmla="*/ 4199144 h 4469549"/>
              <a:gd name="connsiteX2588" fmla="*/ 904492 w 5178638"/>
              <a:gd name="connsiteY2588" fmla="*/ 4199144 h 4469549"/>
              <a:gd name="connsiteX2589" fmla="*/ 874454 w 5178638"/>
              <a:gd name="connsiteY2589" fmla="*/ 4198028 h 4469549"/>
              <a:gd name="connsiteX2590" fmla="*/ 855680 w 5178638"/>
              <a:gd name="connsiteY2590" fmla="*/ 4195795 h 4469549"/>
              <a:gd name="connsiteX2591" fmla="*/ 810624 w 5178638"/>
              <a:gd name="connsiteY2591" fmla="*/ 4179051 h 4469549"/>
              <a:gd name="connsiteX2592" fmla="*/ 825643 w 5178638"/>
              <a:gd name="connsiteY2592" fmla="*/ 4177935 h 4469549"/>
              <a:gd name="connsiteX2593" fmla="*/ 885718 w 5178638"/>
              <a:gd name="connsiteY2593" fmla="*/ 4177935 h 4469549"/>
              <a:gd name="connsiteX2594" fmla="*/ 904492 w 5178638"/>
              <a:gd name="connsiteY2594" fmla="*/ 4174586 h 4469549"/>
              <a:gd name="connsiteX2595" fmla="*/ 836907 w 5178638"/>
              <a:gd name="connsiteY2595" fmla="*/ 4174586 h 4469549"/>
              <a:gd name="connsiteX2596" fmla="*/ 769322 w 5178638"/>
              <a:gd name="connsiteY2596" fmla="*/ 4174586 h 4469549"/>
              <a:gd name="connsiteX2597" fmla="*/ 705491 w 5178638"/>
              <a:gd name="connsiteY2597" fmla="*/ 4172353 h 4469549"/>
              <a:gd name="connsiteX2598" fmla="*/ 615378 w 5178638"/>
              <a:gd name="connsiteY2598" fmla="*/ 4172353 h 4469549"/>
              <a:gd name="connsiteX2599" fmla="*/ 589095 w 5178638"/>
              <a:gd name="connsiteY2599" fmla="*/ 4171237 h 4469549"/>
              <a:gd name="connsiteX2600" fmla="*/ 514001 w 5178638"/>
              <a:gd name="connsiteY2600" fmla="*/ 4177935 h 4469549"/>
              <a:gd name="connsiteX2601" fmla="*/ 509005 w 5178638"/>
              <a:gd name="connsiteY2601" fmla="*/ 4176449 h 4469549"/>
              <a:gd name="connsiteX2602" fmla="*/ 513386 w 5178638"/>
              <a:gd name="connsiteY2602" fmla="*/ 4168289 h 4469549"/>
              <a:gd name="connsiteX2603" fmla="*/ 510432 w 5178638"/>
              <a:gd name="connsiteY2603" fmla="*/ 4166568 h 4469549"/>
              <a:gd name="connsiteX2604" fmla="*/ 534182 w 5178638"/>
              <a:gd name="connsiteY2604" fmla="*/ 4166492 h 4469549"/>
              <a:gd name="connsiteX2605" fmla="*/ 619133 w 5178638"/>
              <a:gd name="connsiteY2605" fmla="*/ 4164539 h 4469549"/>
              <a:gd name="connsiteX2606" fmla="*/ 697982 w 5178638"/>
              <a:gd name="connsiteY2606" fmla="*/ 4162306 h 4469549"/>
              <a:gd name="connsiteX2607" fmla="*/ 656680 w 5178638"/>
              <a:gd name="connsiteY2607" fmla="*/ 4156725 h 4469549"/>
              <a:gd name="connsiteX2608" fmla="*/ 628989 w 5178638"/>
              <a:gd name="connsiteY2608" fmla="*/ 4156725 h 4469549"/>
              <a:gd name="connsiteX2609" fmla="*/ 604114 w 5178638"/>
              <a:gd name="connsiteY2609" fmla="*/ 4160074 h 4469549"/>
              <a:gd name="connsiteX2610" fmla="*/ 585340 w 5178638"/>
              <a:gd name="connsiteY2610" fmla="*/ 4161190 h 4469549"/>
              <a:gd name="connsiteX2611" fmla="*/ 507350 w 5178638"/>
              <a:gd name="connsiteY2611" fmla="*/ 4161190 h 4469549"/>
              <a:gd name="connsiteX2612" fmla="*/ 508894 w 5178638"/>
              <a:gd name="connsiteY2612" fmla="*/ 4156077 h 4469549"/>
              <a:gd name="connsiteX2613" fmla="*/ 510188 w 5178638"/>
              <a:gd name="connsiteY2613" fmla="*/ 4154075 h 4469549"/>
              <a:gd name="connsiteX2614" fmla="*/ 529019 w 5178638"/>
              <a:gd name="connsiteY2614" fmla="*/ 4153376 h 4469549"/>
              <a:gd name="connsiteX2615" fmla="*/ 532774 w 5178638"/>
              <a:gd name="connsiteY2615" fmla="*/ 4147794 h 4469549"/>
              <a:gd name="connsiteX2616" fmla="*/ 526494 w 5178638"/>
              <a:gd name="connsiteY2616" fmla="*/ 4146394 h 4469549"/>
              <a:gd name="connsiteX2617" fmla="*/ 530302 w 5178638"/>
              <a:gd name="connsiteY2617" fmla="*/ 4143513 h 4469549"/>
              <a:gd name="connsiteX2618" fmla="*/ 532774 w 5178638"/>
              <a:gd name="connsiteY2618" fmla="*/ 4143329 h 4469549"/>
              <a:gd name="connsiteX2619" fmla="*/ 536529 w 5178638"/>
              <a:gd name="connsiteY2619" fmla="*/ 4143329 h 4469549"/>
              <a:gd name="connsiteX2620" fmla="*/ 535590 w 5178638"/>
              <a:gd name="connsiteY2620" fmla="*/ 4141376 h 4469549"/>
              <a:gd name="connsiteX2621" fmla="*/ 533258 w 5178638"/>
              <a:gd name="connsiteY2621" fmla="*/ 4141277 h 4469549"/>
              <a:gd name="connsiteX2622" fmla="*/ 534321 w 5178638"/>
              <a:gd name="connsiteY2622" fmla="*/ 4140473 h 4469549"/>
              <a:gd name="connsiteX2623" fmla="*/ 537638 w 5178638"/>
              <a:gd name="connsiteY2623" fmla="*/ 4136251 h 4469549"/>
              <a:gd name="connsiteX2624" fmla="*/ 544038 w 5178638"/>
              <a:gd name="connsiteY2624" fmla="*/ 4136632 h 4469549"/>
              <a:gd name="connsiteX2625" fmla="*/ 551548 w 5178638"/>
              <a:gd name="connsiteY2625" fmla="*/ 4139980 h 4469549"/>
              <a:gd name="connsiteX2626" fmla="*/ 570321 w 5178638"/>
              <a:gd name="connsiteY2626" fmla="*/ 4139980 h 4469549"/>
              <a:gd name="connsiteX2627" fmla="*/ 570321 w 5178638"/>
              <a:gd name="connsiteY2627" fmla="*/ 4148911 h 4469549"/>
              <a:gd name="connsiteX2628" fmla="*/ 645416 w 5178638"/>
              <a:gd name="connsiteY2628" fmla="*/ 4151143 h 4469549"/>
              <a:gd name="connsiteX2629" fmla="*/ 649171 w 5178638"/>
              <a:gd name="connsiteY2629" fmla="*/ 4151143 h 4469549"/>
              <a:gd name="connsiteX2630" fmla="*/ 697982 w 5178638"/>
              <a:gd name="connsiteY2630" fmla="*/ 4151143 h 4469549"/>
              <a:gd name="connsiteX2631" fmla="*/ 709246 w 5178638"/>
              <a:gd name="connsiteY2631" fmla="*/ 4148911 h 4469549"/>
              <a:gd name="connsiteX2632" fmla="*/ 686718 w 5178638"/>
              <a:gd name="connsiteY2632" fmla="*/ 4147794 h 4469549"/>
              <a:gd name="connsiteX2633" fmla="*/ 682963 w 5178638"/>
              <a:gd name="connsiteY2633" fmla="*/ 4144446 h 4469549"/>
              <a:gd name="connsiteX2634" fmla="*/ 697982 w 5178638"/>
              <a:gd name="connsiteY2634" fmla="*/ 4141097 h 4469549"/>
              <a:gd name="connsiteX2635" fmla="*/ 776831 w 5178638"/>
              <a:gd name="connsiteY2635" fmla="*/ 4139980 h 4469549"/>
              <a:gd name="connsiteX2636" fmla="*/ 874454 w 5178638"/>
              <a:gd name="connsiteY2636" fmla="*/ 4139980 h 4469549"/>
              <a:gd name="connsiteX2637" fmla="*/ 964567 w 5178638"/>
              <a:gd name="connsiteY2637" fmla="*/ 4141097 h 4469549"/>
              <a:gd name="connsiteX2638" fmla="*/ 975831 w 5178638"/>
              <a:gd name="connsiteY2638" fmla="*/ 4141097 h 4469549"/>
              <a:gd name="connsiteX2639" fmla="*/ 1065945 w 5178638"/>
              <a:gd name="connsiteY2639" fmla="*/ 4138864 h 4469549"/>
              <a:gd name="connsiteX2640" fmla="*/ 1122266 w 5178638"/>
              <a:gd name="connsiteY2640" fmla="*/ 4142213 h 4469549"/>
              <a:gd name="connsiteX2641" fmla="*/ 1174832 w 5178638"/>
              <a:gd name="connsiteY2641" fmla="*/ 4143329 h 4469549"/>
              <a:gd name="connsiteX2642" fmla="*/ 1198833 w 5178638"/>
              <a:gd name="connsiteY2642" fmla="*/ 4141682 h 4469549"/>
              <a:gd name="connsiteX2643" fmla="*/ 1227250 w 5178638"/>
              <a:gd name="connsiteY2643" fmla="*/ 4142354 h 4469549"/>
              <a:gd name="connsiteX2644" fmla="*/ 1309854 w 5178638"/>
              <a:gd name="connsiteY2644" fmla="*/ 4142633 h 4469549"/>
              <a:gd name="connsiteX2645" fmla="*/ 1313608 w 5178638"/>
              <a:gd name="connsiteY2645" fmla="*/ 4141517 h 4469549"/>
              <a:gd name="connsiteX2646" fmla="*/ 1298590 w 5178638"/>
              <a:gd name="connsiteY2646" fmla="*/ 4140401 h 4469549"/>
              <a:gd name="connsiteX2647" fmla="*/ 1294835 w 5178638"/>
              <a:gd name="connsiteY2647" fmla="*/ 4139284 h 4469549"/>
              <a:gd name="connsiteX2648" fmla="*/ 1298590 w 5178638"/>
              <a:gd name="connsiteY2648" fmla="*/ 4137052 h 4469549"/>
              <a:gd name="connsiteX2649" fmla="*/ 1309854 w 5178638"/>
              <a:gd name="connsiteY2649" fmla="*/ 4134819 h 4469549"/>
              <a:gd name="connsiteX2650" fmla="*/ 1373684 w 5178638"/>
              <a:gd name="connsiteY2650" fmla="*/ 4132587 h 4469549"/>
              <a:gd name="connsiteX2651" fmla="*/ 1580194 w 5178638"/>
              <a:gd name="connsiteY2651" fmla="*/ 4132587 h 4469549"/>
              <a:gd name="connsiteX2652" fmla="*/ 1632760 w 5178638"/>
              <a:gd name="connsiteY2652" fmla="*/ 4125889 h 4469549"/>
              <a:gd name="connsiteX2653" fmla="*/ 1617741 w 5178638"/>
              <a:gd name="connsiteY2653" fmla="*/ 4122540 h 4469549"/>
              <a:gd name="connsiteX2654" fmla="*/ 1580194 w 5178638"/>
              <a:gd name="connsiteY2654" fmla="*/ 4127005 h 4469549"/>
              <a:gd name="connsiteX2655" fmla="*/ 1568930 w 5178638"/>
              <a:gd name="connsiteY2655" fmla="*/ 4128121 h 4469549"/>
              <a:gd name="connsiteX2656" fmla="*/ 1531382 w 5178638"/>
              <a:gd name="connsiteY2656" fmla="*/ 4127005 h 4469549"/>
              <a:gd name="connsiteX2657" fmla="*/ 1467552 w 5178638"/>
              <a:gd name="connsiteY2657" fmla="*/ 4123656 h 4469549"/>
              <a:gd name="connsiteX2658" fmla="*/ 1441269 w 5178638"/>
              <a:gd name="connsiteY2658" fmla="*/ 4122540 h 4469549"/>
              <a:gd name="connsiteX2659" fmla="*/ 1430009 w 5178638"/>
              <a:gd name="connsiteY2659" fmla="*/ 4123524 h 4469549"/>
              <a:gd name="connsiteX2660" fmla="*/ 1396361 w 5178638"/>
              <a:gd name="connsiteY2660" fmla="*/ 4119887 h 4469549"/>
              <a:gd name="connsiteX2661" fmla="*/ 1340040 w 5178638"/>
              <a:gd name="connsiteY2661" fmla="*/ 4115422 h 4469549"/>
              <a:gd name="connsiteX2662" fmla="*/ 1355059 w 5178638"/>
              <a:gd name="connsiteY2662" fmla="*/ 4112073 h 4469549"/>
              <a:gd name="connsiteX2663" fmla="*/ 1355276 w 5178638"/>
              <a:gd name="connsiteY2663" fmla="*/ 4112047 h 4469549"/>
              <a:gd name="connsiteX2664" fmla="*/ 1376031 w 5178638"/>
              <a:gd name="connsiteY2664" fmla="*/ 4115423 h 4469549"/>
              <a:gd name="connsiteX2665" fmla="*/ 1403722 w 5178638"/>
              <a:gd name="connsiteY2665" fmla="*/ 4113610 h 4469549"/>
              <a:gd name="connsiteX2666" fmla="*/ 1448779 w 5178638"/>
              <a:gd name="connsiteY2666" fmla="*/ 4109144 h 4469549"/>
              <a:gd name="connsiteX2667" fmla="*/ 1456288 w 5178638"/>
              <a:gd name="connsiteY2667" fmla="*/ 4110261 h 4469549"/>
              <a:gd name="connsiteX2668" fmla="*/ 1467552 w 5178638"/>
              <a:gd name="connsiteY2668" fmla="*/ 4111377 h 4469549"/>
              <a:gd name="connsiteX2669" fmla="*/ 1580194 w 5178638"/>
              <a:gd name="connsiteY2669" fmla="*/ 4112493 h 4469549"/>
              <a:gd name="connsiteX2670" fmla="*/ 1613986 w 5178638"/>
              <a:gd name="connsiteY2670" fmla="*/ 4114726 h 4469549"/>
              <a:gd name="connsiteX2671" fmla="*/ 1651534 w 5178638"/>
              <a:gd name="connsiteY2671" fmla="*/ 4114726 h 4469549"/>
              <a:gd name="connsiteX2672" fmla="*/ 1711609 w 5178638"/>
              <a:gd name="connsiteY2672" fmla="*/ 4113610 h 4469549"/>
              <a:gd name="connsiteX2673" fmla="*/ 1726628 w 5178638"/>
              <a:gd name="connsiteY2673" fmla="*/ 4113610 h 4469549"/>
              <a:gd name="connsiteX2674" fmla="*/ 1737892 w 5178638"/>
              <a:gd name="connsiteY2674" fmla="*/ 4114726 h 4469549"/>
              <a:gd name="connsiteX2675" fmla="*/ 1730383 w 5178638"/>
              <a:gd name="connsiteY2675" fmla="*/ 4118075 h 4469549"/>
              <a:gd name="connsiteX2676" fmla="*/ 1692836 w 5178638"/>
              <a:gd name="connsiteY2676" fmla="*/ 4122540 h 4469549"/>
              <a:gd name="connsiteX2677" fmla="*/ 1677817 w 5178638"/>
              <a:gd name="connsiteY2677" fmla="*/ 4125889 h 4469549"/>
              <a:gd name="connsiteX2678" fmla="*/ 1734138 w 5178638"/>
              <a:gd name="connsiteY2678" fmla="*/ 4130354 h 4469549"/>
              <a:gd name="connsiteX2679" fmla="*/ 1775440 w 5178638"/>
              <a:gd name="connsiteY2679" fmla="*/ 4134819 h 4469549"/>
              <a:gd name="connsiteX2680" fmla="*/ 1782949 w 5178638"/>
              <a:gd name="connsiteY2680" fmla="*/ 4139284 h 4469549"/>
              <a:gd name="connsiteX2681" fmla="*/ 1767930 w 5178638"/>
              <a:gd name="connsiteY2681" fmla="*/ 4140401 h 4469549"/>
              <a:gd name="connsiteX2682" fmla="*/ 1692836 w 5178638"/>
              <a:gd name="connsiteY2682" fmla="*/ 4140401 h 4469549"/>
              <a:gd name="connsiteX2683" fmla="*/ 1561420 w 5178638"/>
              <a:gd name="connsiteY2683" fmla="*/ 4150447 h 4469549"/>
              <a:gd name="connsiteX2684" fmla="*/ 1519240 w 5178638"/>
              <a:gd name="connsiteY2684" fmla="*/ 4153341 h 4469549"/>
              <a:gd name="connsiteX2685" fmla="*/ 2616263 w 5178638"/>
              <a:gd name="connsiteY2685" fmla="*/ 4153341 h 4469549"/>
              <a:gd name="connsiteX2686" fmla="*/ 2657444 w 5178638"/>
              <a:gd name="connsiteY2686" fmla="*/ 4151301 h 4469549"/>
              <a:gd name="connsiteX2687" fmla="*/ 2676217 w 5178638"/>
              <a:gd name="connsiteY2687" fmla="*/ 4149068 h 4469549"/>
              <a:gd name="connsiteX2688" fmla="*/ 2657444 w 5178638"/>
              <a:gd name="connsiteY2688" fmla="*/ 4146836 h 4469549"/>
              <a:gd name="connsiteX2689" fmla="*/ 2526028 w 5178638"/>
              <a:gd name="connsiteY2689" fmla="*/ 4149068 h 4469549"/>
              <a:gd name="connsiteX2690" fmla="*/ 2469707 w 5178638"/>
              <a:gd name="connsiteY2690" fmla="*/ 4142370 h 4469549"/>
              <a:gd name="connsiteX2691" fmla="*/ 2469707 w 5178638"/>
              <a:gd name="connsiteY2691" fmla="*/ 4140138 h 4469549"/>
              <a:gd name="connsiteX2692" fmla="*/ 2473462 w 5178638"/>
              <a:gd name="connsiteY2692" fmla="*/ 4135673 h 4469549"/>
              <a:gd name="connsiteX2693" fmla="*/ 2507255 w 5178638"/>
              <a:gd name="connsiteY2693" fmla="*/ 4135673 h 4469549"/>
              <a:gd name="connsiteX2694" fmla="*/ 2529783 w 5178638"/>
              <a:gd name="connsiteY2694" fmla="*/ 4133440 h 4469549"/>
              <a:gd name="connsiteX2695" fmla="*/ 2533538 w 5178638"/>
              <a:gd name="connsiteY2695" fmla="*/ 4131208 h 4469549"/>
              <a:gd name="connsiteX2696" fmla="*/ 2526028 w 5178638"/>
              <a:gd name="connsiteY2696" fmla="*/ 4130091 h 4469549"/>
              <a:gd name="connsiteX2697" fmla="*/ 2492236 w 5178638"/>
              <a:gd name="connsiteY2697" fmla="*/ 4130091 h 4469549"/>
              <a:gd name="connsiteX2698" fmla="*/ 2480972 w 5178638"/>
              <a:gd name="connsiteY2698" fmla="*/ 4127859 h 4469549"/>
              <a:gd name="connsiteX2699" fmla="*/ 2488481 w 5178638"/>
              <a:gd name="connsiteY2699" fmla="*/ 4125626 h 4469549"/>
              <a:gd name="connsiteX2700" fmla="*/ 2533538 w 5178638"/>
              <a:gd name="connsiteY2700" fmla="*/ 4120045 h 4469549"/>
              <a:gd name="connsiteX2701" fmla="*/ 2604878 w 5178638"/>
              <a:gd name="connsiteY2701" fmla="*/ 4115579 h 4469549"/>
              <a:gd name="connsiteX2702" fmla="*/ 2604878 w 5178638"/>
              <a:gd name="connsiteY2702" fmla="*/ 4114463 h 4469549"/>
              <a:gd name="connsiteX2703" fmla="*/ 2604878 w 5178638"/>
              <a:gd name="connsiteY2703" fmla="*/ 4112230 h 4469549"/>
              <a:gd name="connsiteX2704" fmla="*/ 2589859 w 5178638"/>
              <a:gd name="connsiteY2704" fmla="*/ 4112230 h 4469549"/>
              <a:gd name="connsiteX2705" fmla="*/ 2578594 w 5178638"/>
              <a:gd name="connsiteY2705" fmla="*/ 4105533 h 4469549"/>
              <a:gd name="connsiteX2706" fmla="*/ 2574840 w 5178638"/>
              <a:gd name="connsiteY2706" fmla="*/ 4102184 h 4469549"/>
              <a:gd name="connsiteX2707" fmla="*/ 2541047 w 5178638"/>
              <a:gd name="connsiteY2707" fmla="*/ 4098835 h 4469549"/>
              <a:gd name="connsiteX2708" fmla="*/ 2567330 w 5178638"/>
              <a:gd name="connsiteY2708" fmla="*/ 4098835 h 4469549"/>
              <a:gd name="connsiteX2709" fmla="*/ 2571085 w 5178638"/>
              <a:gd name="connsiteY2709" fmla="*/ 4095486 h 4469549"/>
              <a:gd name="connsiteX2710" fmla="*/ 2571085 w 5178638"/>
              <a:gd name="connsiteY2710" fmla="*/ 4093253 h 4469549"/>
              <a:gd name="connsiteX2711" fmla="*/ 2574840 w 5178638"/>
              <a:gd name="connsiteY2711" fmla="*/ 4093253 h 4469549"/>
              <a:gd name="connsiteX2712" fmla="*/ 2612387 w 5178638"/>
              <a:gd name="connsiteY2712" fmla="*/ 4094370 h 4469549"/>
              <a:gd name="connsiteX2713" fmla="*/ 2619896 w 5178638"/>
              <a:gd name="connsiteY2713" fmla="*/ 4093253 h 4469549"/>
              <a:gd name="connsiteX2714" fmla="*/ 2616142 w 5178638"/>
              <a:gd name="connsiteY2714" fmla="*/ 4091021 h 4469549"/>
              <a:gd name="connsiteX2715" fmla="*/ 2593613 w 5178638"/>
              <a:gd name="connsiteY2715" fmla="*/ 4086556 h 4469549"/>
              <a:gd name="connsiteX2716" fmla="*/ 2589859 w 5178638"/>
              <a:gd name="connsiteY2716" fmla="*/ 4080974 h 4469549"/>
              <a:gd name="connsiteX2717" fmla="*/ 2597368 w 5178638"/>
              <a:gd name="connsiteY2717" fmla="*/ 4077625 h 4469549"/>
              <a:gd name="connsiteX2718" fmla="*/ 2616142 w 5178638"/>
              <a:gd name="connsiteY2718" fmla="*/ 4077625 h 4469549"/>
              <a:gd name="connsiteX2719" fmla="*/ 2661198 w 5178638"/>
              <a:gd name="connsiteY2719" fmla="*/ 4082090 h 4469549"/>
              <a:gd name="connsiteX2720" fmla="*/ 2679972 w 5178638"/>
              <a:gd name="connsiteY2720" fmla="*/ 4079858 h 4469549"/>
              <a:gd name="connsiteX2721" fmla="*/ 2691236 w 5178638"/>
              <a:gd name="connsiteY2721" fmla="*/ 4073160 h 4469549"/>
              <a:gd name="connsiteX2722" fmla="*/ 2725029 w 5178638"/>
              <a:gd name="connsiteY2722" fmla="*/ 4070927 h 4469549"/>
              <a:gd name="connsiteX2723" fmla="*/ 2755066 w 5178638"/>
              <a:gd name="connsiteY2723" fmla="*/ 4072044 h 4469549"/>
              <a:gd name="connsiteX2724" fmla="*/ 2762576 w 5178638"/>
              <a:gd name="connsiteY2724" fmla="*/ 4068695 h 4469549"/>
              <a:gd name="connsiteX2725" fmla="*/ 2755066 w 5178638"/>
              <a:gd name="connsiteY2725" fmla="*/ 4065346 h 4469549"/>
              <a:gd name="connsiteX2726" fmla="*/ 2743802 w 5178638"/>
              <a:gd name="connsiteY2726" fmla="*/ 4066462 h 4469549"/>
              <a:gd name="connsiteX2727" fmla="*/ 2698746 w 5178638"/>
              <a:gd name="connsiteY2727" fmla="*/ 4063113 h 4469549"/>
              <a:gd name="connsiteX2728" fmla="*/ 2694991 w 5178638"/>
              <a:gd name="connsiteY2728" fmla="*/ 4056415 h 4469549"/>
              <a:gd name="connsiteX2729" fmla="*/ 2661198 w 5178638"/>
              <a:gd name="connsiteY2729" fmla="*/ 4056415 h 4469549"/>
              <a:gd name="connsiteX2730" fmla="*/ 2631161 w 5178638"/>
              <a:gd name="connsiteY2730" fmla="*/ 4055299 h 4469549"/>
              <a:gd name="connsiteX2731" fmla="*/ 2604878 w 5178638"/>
              <a:gd name="connsiteY2731" fmla="*/ 4056415 h 4469549"/>
              <a:gd name="connsiteX2732" fmla="*/ 2511009 w 5178638"/>
              <a:gd name="connsiteY2732" fmla="*/ 4057532 h 4469549"/>
              <a:gd name="connsiteX2733" fmla="*/ 2469707 w 5178638"/>
              <a:gd name="connsiteY2733" fmla="*/ 4057532 h 4469549"/>
              <a:gd name="connsiteX2734" fmla="*/ 2405877 w 5178638"/>
              <a:gd name="connsiteY2734" fmla="*/ 4063113 h 4469549"/>
              <a:gd name="connsiteX2735" fmla="*/ 2398368 w 5178638"/>
              <a:gd name="connsiteY2735" fmla="*/ 4059764 h 4469549"/>
              <a:gd name="connsiteX2736" fmla="*/ 2357066 w 5178638"/>
              <a:gd name="connsiteY2736" fmla="*/ 4058648 h 4469549"/>
              <a:gd name="connsiteX2737" fmla="*/ 2327028 w 5178638"/>
              <a:gd name="connsiteY2737" fmla="*/ 4063113 h 4469549"/>
              <a:gd name="connsiteX2738" fmla="*/ 2300745 w 5178638"/>
              <a:gd name="connsiteY2738" fmla="*/ 4065346 h 4469549"/>
              <a:gd name="connsiteX2739" fmla="*/ 2248179 w 5178638"/>
              <a:gd name="connsiteY2739" fmla="*/ 4056415 h 4469549"/>
              <a:gd name="connsiteX2740" fmla="*/ 2218141 w 5178638"/>
              <a:gd name="connsiteY2740" fmla="*/ 4051950 h 4469549"/>
              <a:gd name="connsiteX2741" fmla="*/ 2195613 w 5178638"/>
              <a:gd name="connsiteY2741" fmla="*/ 4054183 h 4469549"/>
              <a:gd name="connsiteX2742" fmla="*/ 2176839 w 5178638"/>
              <a:gd name="connsiteY2742" fmla="*/ 4057532 h 4469549"/>
              <a:gd name="connsiteX2743" fmla="*/ 2169329 w 5178638"/>
              <a:gd name="connsiteY2743" fmla="*/ 4063113 h 4469549"/>
              <a:gd name="connsiteX2744" fmla="*/ 2139292 w 5178638"/>
              <a:gd name="connsiteY2744" fmla="*/ 4063113 h 4469549"/>
              <a:gd name="connsiteX2745" fmla="*/ 2124273 w 5178638"/>
              <a:gd name="connsiteY2745" fmla="*/ 4057532 h 4469549"/>
              <a:gd name="connsiteX2746" fmla="*/ 2097990 w 5178638"/>
              <a:gd name="connsiteY2746" fmla="*/ 4058648 h 4469549"/>
              <a:gd name="connsiteX2747" fmla="*/ 2056688 w 5178638"/>
              <a:gd name="connsiteY2747" fmla="*/ 4061997 h 4469549"/>
              <a:gd name="connsiteX2748" fmla="*/ 2045424 w 5178638"/>
              <a:gd name="connsiteY2748" fmla="*/ 4060880 h 4469549"/>
              <a:gd name="connsiteX2749" fmla="*/ 2030405 w 5178638"/>
              <a:gd name="connsiteY2749" fmla="*/ 4053066 h 4469549"/>
              <a:gd name="connsiteX2750" fmla="*/ 2019141 w 5178638"/>
              <a:gd name="connsiteY2750" fmla="*/ 4050834 h 4469549"/>
              <a:gd name="connsiteX2751" fmla="*/ 1966574 w 5178638"/>
              <a:gd name="connsiteY2751" fmla="*/ 4059764 h 4469549"/>
              <a:gd name="connsiteX2752" fmla="*/ 1959065 w 5178638"/>
              <a:gd name="connsiteY2752" fmla="*/ 4061997 h 4469549"/>
              <a:gd name="connsiteX2753" fmla="*/ 1966574 w 5178638"/>
              <a:gd name="connsiteY2753" fmla="*/ 4064229 h 4469549"/>
              <a:gd name="connsiteX2754" fmla="*/ 2019141 w 5178638"/>
              <a:gd name="connsiteY2754" fmla="*/ 4065346 h 4469549"/>
              <a:gd name="connsiteX2755" fmla="*/ 2030405 w 5178638"/>
              <a:gd name="connsiteY2755" fmla="*/ 4066462 h 4469549"/>
              <a:gd name="connsiteX2756" fmla="*/ 2049179 w 5178638"/>
              <a:gd name="connsiteY2756" fmla="*/ 4069811 h 4469549"/>
              <a:gd name="connsiteX2757" fmla="*/ 2056688 w 5178638"/>
              <a:gd name="connsiteY2757" fmla="*/ 4074276 h 4469549"/>
              <a:gd name="connsiteX2758" fmla="*/ 2045424 w 5178638"/>
              <a:gd name="connsiteY2758" fmla="*/ 4078741 h 4469549"/>
              <a:gd name="connsiteX2759" fmla="*/ 2060442 w 5178638"/>
              <a:gd name="connsiteY2759" fmla="*/ 4078741 h 4469549"/>
              <a:gd name="connsiteX2760" fmla="*/ 2086726 w 5178638"/>
              <a:gd name="connsiteY2760" fmla="*/ 4077625 h 4469549"/>
              <a:gd name="connsiteX2761" fmla="*/ 2116764 w 5178638"/>
              <a:gd name="connsiteY2761" fmla="*/ 4078741 h 4469549"/>
              <a:gd name="connsiteX2762" fmla="*/ 2135537 w 5178638"/>
              <a:gd name="connsiteY2762" fmla="*/ 4084323 h 4469549"/>
              <a:gd name="connsiteX2763" fmla="*/ 2150556 w 5178638"/>
              <a:gd name="connsiteY2763" fmla="*/ 4085439 h 4469549"/>
              <a:gd name="connsiteX2764" fmla="*/ 2210631 w 5178638"/>
              <a:gd name="connsiteY2764" fmla="*/ 4085439 h 4469549"/>
              <a:gd name="connsiteX2765" fmla="*/ 2274462 w 5178638"/>
              <a:gd name="connsiteY2765" fmla="*/ 4085439 h 4469549"/>
              <a:gd name="connsiteX2766" fmla="*/ 2274462 w 5178638"/>
              <a:gd name="connsiteY2766" fmla="*/ 4086556 h 4469549"/>
              <a:gd name="connsiteX2767" fmla="*/ 2210631 w 5178638"/>
              <a:gd name="connsiteY2767" fmla="*/ 4087672 h 4469549"/>
              <a:gd name="connsiteX2768" fmla="*/ 2225650 w 5178638"/>
              <a:gd name="connsiteY2768" fmla="*/ 4091021 h 4469549"/>
              <a:gd name="connsiteX2769" fmla="*/ 2338292 w 5178638"/>
              <a:gd name="connsiteY2769" fmla="*/ 4094370 h 4469549"/>
              <a:gd name="connsiteX2770" fmla="*/ 2360820 w 5178638"/>
              <a:gd name="connsiteY2770" fmla="*/ 4094370 h 4469549"/>
              <a:gd name="connsiteX2771" fmla="*/ 2409632 w 5178638"/>
              <a:gd name="connsiteY2771" fmla="*/ 4101067 h 4469549"/>
              <a:gd name="connsiteX2772" fmla="*/ 2443424 w 5178638"/>
              <a:gd name="connsiteY2772" fmla="*/ 4101067 h 4469549"/>
              <a:gd name="connsiteX2773" fmla="*/ 2454689 w 5178638"/>
              <a:gd name="connsiteY2773" fmla="*/ 4103300 h 4469549"/>
              <a:gd name="connsiteX2774" fmla="*/ 2450934 w 5178638"/>
              <a:gd name="connsiteY2774" fmla="*/ 4106649 h 4469549"/>
              <a:gd name="connsiteX2775" fmla="*/ 2424651 w 5178638"/>
              <a:gd name="connsiteY2775" fmla="*/ 4107765 h 4469549"/>
              <a:gd name="connsiteX2776" fmla="*/ 2409632 w 5178638"/>
              <a:gd name="connsiteY2776" fmla="*/ 4102184 h 4469549"/>
              <a:gd name="connsiteX2777" fmla="*/ 2372085 w 5178638"/>
              <a:gd name="connsiteY2777" fmla="*/ 4101067 h 4469549"/>
              <a:gd name="connsiteX2778" fmla="*/ 2327028 w 5178638"/>
              <a:gd name="connsiteY2778" fmla="*/ 4101067 h 4469549"/>
              <a:gd name="connsiteX2779" fmla="*/ 2308254 w 5178638"/>
              <a:gd name="connsiteY2779" fmla="*/ 4101067 h 4469549"/>
              <a:gd name="connsiteX2780" fmla="*/ 2281971 w 5178638"/>
              <a:gd name="connsiteY2780" fmla="*/ 4102184 h 4469549"/>
              <a:gd name="connsiteX2781" fmla="*/ 2255688 w 5178638"/>
              <a:gd name="connsiteY2781" fmla="*/ 4101067 h 4469549"/>
              <a:gd name="connsiteX2782" fmla="*/ 2240669 w 5178638"/>
              <a:gd name="connsiteY2782" fmla="*/ 4102184 h 4469549"/>
              <a:gd name="connsiteX2783" fmla="*/ 2233160 w 5178638"/>
              <a:gd name="connsiteY2783" fmla="*/ 4098835 h 4469549"/>
              <a:gd name="connsiteX2784" fmla="*/ 2214386 w 5178638"/>
              <a:gd name="connsiteY2784" fmla="*/ 4098835 h 4469549"/>
              <a:gd name="connsiteX2785" fmla="*/ 2206877 w 5178638"/>
              <a:gd name="connsiteY2785" fmla="*/ 4101067 h 4469549"/>
              <a:gd name="connsiteX2786" fmla="*/ 2203122 w 5178638"/>
              <a:gd name="connsiteY2786" fmla="*/ 4096602 h 4469549"/>
              <a:gd name="connsiteX2787" fmla="*/ 2180594 w 5178638"/>
              <a:gd name="connsiteY2787" fmla="*/ 4096602 h 4469549"/>
              <a:gd name="connsiteX2788" fmla="*/ 2173084 w 5178638"/>
              <a:gd name="connsiteY2788" fmla="*/ 4098835 h 4469549"/>
              <a:gd name="connsiteX2789" fmla="*/ 2169329 w 5178638"/>
              <a:gd name="connsiteY2789" fmla="*/ 4094370 h 4469549"/>
              <a:gd name="connsiteX2790" fmla="*/ 2109254 w 5178638"/>
              <a:gd name="connsiteY2790" fmla="*/ 4093253 h 4469549"/>
              <a:gd name="connsiteX2791" fmla="*/ 2097990 w 5178638"/>
              <a:gd name="connsiteY2791" fmla="*/ 4093253 h 4469549"/>
              <a:gd name="connsiteX2792" fmla="*/ 2082971 w 5178638"/>
              <a:gd name="connsiteY2792" fmla="*/ 4094370 h 4469549"/>
              <a:gd name="connsiteX2793" fmla="*/ 2049179 w 5178638"/>
              <a:gd name="connsiteY2793" fmla="*/ 4096602 h 4469549"/>
              <a:gd name="connsiteX2794" fmla="*/ 2015386 w 5178638"/>
              <a:gd name="connsiteY2794" fmla="*/ 4096602 h 4469549"/>
              <a:gd name="connsiteX2795" fmla="*/ 1981594 w 5178638"/>
              <a:gd name="connsiteY2795" fmla="*/ 4094370 h 4469549"/>
              <a:gd name="connsiteX2796" fmla="*/ 1955310 w 5178638"/>
              <a:gd name="connsiteY2796" fmla="*/ 4094370 h 4469549"/>
              <a:gd name="connsiteX2797" fmla="*/ 1940291 w 5178638"/>
              <a:gd name="connsiteY2797" fmla="*/ 4096602 h 4469549"/>
              <a:gd name="connsiteX2798" fmla="*/ 1921518 w 5178638"/>
              <a:gd name="connsiteY2798" fmla="*/ 4096602 h 4469549"/>
              <a:gd name="connsiteX2799" fmla="*/ 1887725 w 5178638"/>
              <a:gd name="connsiteY2799" fmla="*/ 4096602 h 4469549"/>
              <a:gd name="connsiteX2800" fmla="*/ 1883971 w 5178638"/>
              <a:gd name="connsiteY2800" fmla="*/ 4096602 h 4469549"/>
              <a:gd name="connsiteX2801" fmla="*/ 1842668 w 5178638"/>
              <a:gd name="connsiteY2801" fmla="*/ 4089904 h 4469549"/>
              <a:gd name="connsiteX2802" fmla="*/ 1842668 w 5178638"/>
              <a:gd name="connsiteY2802" fmla="*/ 4087672 h 4469549"/>
              <a:gd name="connsiteX2803" fmla="*/ 1853933 w 5178638"/>
              <a:gd name="connsiteY2803" fmla="*/ 4080974 h 4469549"/>
              <a:gd name="connsiteX2804" fmla="*/ 1883971 w 5178638"/>
              <a:gd name="connsiteY2804" fmla="*/ 4080974 h 4469549"/>
              <a:gd name="connsiteX2805" fmla="*/ 1895235 w 5178638"/>
              <a:gd name="connsiteY2805" fmla="*/ 4078741 h 4469549"/>
              <a:gd name="connsiteX2806" fmla="*/ 1883971 w 5178638"/>
              <a:gd name="connsiteY2806" fmla="*/ 4077625 h 4469549"/>
              <a:gd name="connsiteX2807" fmla="*/ 1868952 w 5178638"/>
              <a:gd name="connsiteY2807" fmla="*/ 4078741 h 4469549"/>
              <a:gd name="connsiteX2808" fmla="*/ 1850178 w 5178638"/>
              <a:gd name="connsiteY2808" fmla="*/ 4078741 h 4469549"/>
              <a:gd name="connsiteX2809" fmla="*/ 1820140 w 5178638"/>
              <a:gd name="connsiteY2809" fmla="*/ 4077625 h 4469549"/>
              <a:gd name="connsiteX2810" fmla="*/ 1801367 w 5178638"/>
              <a:gd name="connsiteY2810" fmla="*/ 4075393 h 4469549"/>
              <a:gd name="connsiteX2811" fmla="*/ 1756310 w 5178638"/>
              <a:gd name="connsiteY2811" fmla="*/ 4058648 h 4469549"/>
              <a:gd name="connsiteX2812" fmla="*/ 1771329 w 5178638"/>
              <a:gd name="connsiteY2812" fmla="*/ 4057532 h 4469549"/>
              <a:gd name="connsiteX2813" fmla="*/ 1831404 w 5178638"/>
              <a:gd name="connsiteY2813" fmla="*/ 4057532 h 4469549"/>
              <a:gd name="connsiteX2814" fmla="*/ 1850178 w 5178638"/>
              <a:gd name="connsiteY2814" fmla="*/ 4054183 h 4469549"/>
              <a:gd name="connsiteX2815" fmla="*/ 1782593 w 5178638"/>
              <a:gd name="connsiteY2815" fmla="*/ 4054183 h 4469549"/>
              <a:gd name="connsiteX2816" fmla="*/ 1715008 w 5178638"/>
              <a:gd name="connsiteY2816" fmla="*/ 4054183 h 4469549"/>
              <a:gd name="connsiteX2817" fmla="*/ 1651177 w 5178638"/>
              <a:gd name="connsiteY2817" fmla="*/ 4051950 h 4469549"/>
              <a:gd name="connsiteX2818" fmla="*/ 1561064 w 5178638"/>
              <a:gd name="connsiteY2818" fmla="*/ 4051950 h 4469549"/>
              <a:gd name="connsiteX2819" fmla="*/ 1534781 w 5178638"/>
              <a:gd name="connsiteY2819" fmla="*/ 4050834 h 4469549"/>
              <a:gd name="connsiteX2820" fmla="*/ 1459687 w 5178638"/>
              <a:gd name="connsiteY2820" fmla="*/ 4057532 h 4469549"/>
              <a:gd name="connsiteX2821" fmla="*/ 1452177 w 5178638"/>
              <a:gd name="connsiteY2821" fmla="*/ 4055299 h 4469549"/>
              <a:gd name="connsiteX2822" fmla="*/ 1448422 w 5178638"/>
              <a:gd name="connsiteY2822" fmla="*/ 4049717 h 4469549"/>
              <a:gd name="connsiteX2823" fmla="*/ 1426422 w 5178638"/>
              <a:gd name="connsiteY2823" fmla="*/ 4049665 h 4469549"/>
              <a:gd name="connsiteX2824" fmla="*/ 1420774 w 5178638"/>
              <a:gd name="connsiteY2824" fmla="*/ 4049508 h 4469549"/>
              <a:gd name="connsiteX2825" fmla="*/ 4371810 w 5178638"/>
              <a:gd name="connsiteY2825" fmla="*/ 4049508 h 4469549"/>
              <a:gd name="connsiteX2826" fmla="*/ 2589320 w 5178638"/>
              <a:gd name="connsiteY2826" fmla="*/ 976247 h 4469549"/>
              <a:gd name="connsiteX2827" fmla="*/ 838064 w 5178638"/>
              <a:gd name="connsiteY2827" fmla="*/ 3995653 h 4469549"/>
              <a:gd name="connsiteX2828" fmla="*/ 783426 w 5178638"/>
              <a:gd name="connsiteY2828" fmla="*/ 3992786 h 4469549"/>
              <a:gd name="connsiteX2829" fmla="*/ 757144 w 5178638"/>
              <a:gd name="connsiteY2829" fmla="*/ 3991670 h 4469549"/>
              <a:gd name="connsiteX2830" fmla="*/ 712087 w 5178638"/>
              <a:gd name="connsiteY2830" fmla="*/ 3995019 h 4469549"/>
              <a:gd name="connsiteX2831" fmla="*/ 689559 w 5178638"/>
              <a:gd name="connsiteY2831" fmla="*/ 3995019 h 4469549"/>
              <a:gd name="connsiteX2832" fmla="*/ 648256 w 5178638"/>
              <a:gd name="connsiteY2832" fmla="*/ 3995019 h 4469549"/>
              <a:gd name="connsiteX2833" fmla="*/ 618218 w 5178638"/>
              <a:gd name="connsiteY2833" fmla="*/ 3993903 h 4469549"/>
              <a:gd name="connsiteX2834" fmla="*/ 607456 w 5178638"/>
              <a:gd name="connsiteY2834" fmla="*/ 3992166 h 4469549"/>
              <a:gd name="connsiteX2835" fmla="*/ 610427 w 5178638"/>
              <a:gd name="connsiteY2835" fmla="*/ 3984921 h 4469549"/>
              <a:gd name="connsiteX2836" fmla="*/ 614567 w 5178638"/>
              <a:gd name="connsiteY2836" fmla="*/ 3980326 h 4469549"/>
              <a:gd name="connsiteX2837" fmla="*/ 618218 w 5178638"/>
              <a:gd name="connsiteY2837" fmla="*/ 3980507 h 4469549"/>
              <a:gd name="connsiteX2838" fmla="*/ 659521 w 5178638"/>
              <a:gd name="connsiteY2838" fmla="*/ 3980507 h 4469549"/>
              <a:gd name="connsiteX2839" fmla="*/ 659929 w 5178638"/>
              <a:gd name="connsiteY2839" fmla="*/ 3980507 h 4469549"/>
              <a:gd name="connsiteX2840" fmla="*/ 656176 w 5178638"/>
              <a:gd name="connsiteY2840" fmla="*/ 3979391 h 4469549"/>
              <a:gd name="connsiteX2841" fmla="*/ 633178 w 5178638"/>
              <a:gd name="connsiteY2841" fmla="*/ 3975065 h 4469549"/>
              <a:gd name="connsiteX2842" fmla="*/ 617558 w 5178638"/>
              <a:gd name="connsiteY2842" fmla="*/ 3977006 h 4469549"/>
              <a:gd name="connsiteX2843" fmla="*/ 630968 w 5178638"/>
              <a:gd name="connsiteY2843" fmla="*/ 3962124 h 4469549"/>
              <a:gd name="connsiteX2844" fmla="*/ 650236 w 5178638"/>
              <a:gd name="connsiteY2844" fmla="*/ 3946191 h 4469549"/>
              <a:gd name="connsiteX2845" fmla="*/ 653758 w 5178638"/>
              <a:gd name="connsiteY2845" fmla="*/ 3941666 h 4469549"/>
              <a:gd name="connsiteX2846" fmla="*/ 678821 w 5178638"/>
              <a:gd name="connsiteY2846" fmla="*/ 3898648 h 4469549"/>
              <a:gd name="connsiteX2847" fmla="*/ 688494 w 5178638"/>
              <a:gd name="connsiteY2847" fmla="*/ 3869620 h 4469549"/>
              <a:gd name="connsiteX2848" fmla="*/ 710640 w 5178638"/>
              <a:gd name="connsiteY2848" fmla="*/ 3834722 h 4469549"/>
              <a:gd name="connsiteX2849" fmla="*/ 718455 w 5178638"/>
              <a:gd name="connsiteY2849" fmla="*/ 3830619 h 4469549"/>
              <a:gd name="connsiteX2850" fmla="*/ 718513 w 5178638"/>
              <a:gd name="connsiteY2850" fmla="*/ 3830520 h 4469549"/>
              <a:gd name="connsiteX2851" fmla="*/ 728623 w 5178638"/>
              <a:gd name="connsiteY2851" fmla="*/ 3799572 h 4469549"/>
              <a:gd name="connsiteX2852" fmla="*/ 743843 w 5178638"/>
              <a:gd name="connsiteY2852" fmla="*/ 3771503 h 4469549"/>
              <a:gd name="connsiteX2853" fmla="*/ 764635 w 5178638"/>
              <a:gd name="connsiteY2853" fmla="*/ 3735816 h 4469549"/>
              <a:gd name="connsiteX2854" fmla="*/ 781621 w 5178638"/>
              <a:gd name="connsiteY2854" fmla="*/ 3705509 h 4469549"/>
              <a:gd name="connsiteX2855" fmla="*/ 751200 w 5178638"/>
              <a:gd name="connsiteY2855" fmla="*/ 3687785 h 4469549"/>
              <a:gd name="connsiteX2856" fmla="*/ 760524 w 5178638"/>
              <a:gd name="connsiteY2856" fmla="*/ 3678229 h 4469549"/>
              <a:gd name="connsiteX2857" fmla="*/ 775645 w 5178638"/>
              <a:gd name="connsiteY2857" fmla="*/ 3652274 h 4469549"/>
              <a:gd name="connsiteX2858" fmla="*/ 792122 w 5178638"/>
              <a:gd name="connsiteY2858" fmla="*/ 3627110 h 4469549"/>
              <a:gd name="connsiteX2859" fmla="*/ 806173 w 5178638"/>
              <a:gd name="connsiteY2859" fmla="*/ 3609223 h 4469549"/>
              <a:gd name="connsiteX2860" fmla="*/ 842086 w 5178638"/>
              <a:gd name="connsiteY2860" fmla="*/ 3547582 h 4469549"/>
              <a:gd name="connsiteX2861" fmla="*/ 865588 w 5178638"/>
              <a:gd name="connsiteY2861" fmla="*/ 3513474 h 4469549"/>
              <a:gd name="connsiteX2862" fmla="*/ 869368 w 5178638"/>
              <a:gd name="connsiteY2862" fmla="*/ 3506986 h 4469549"/>
              <a:gd name="connsiteX2863" fmla="*/ 897721 w 5178638"/>
              <a:gd name="connsiteY2863" fmla="*/ 3458322 h 4469549"/>
              <a:gd name="connsiteX2864" fmla="*/ 926073 w 5178638"/>
              <a:gd name="connsiteY2864" fmla="*/ 3409658 h 4469549"/>
              <a:gd name="connsiteX2865" fmla="*/ 1011949 w 5178638"/>
              <a:gd name="connsiteY2865" fmla="*/ 3268489 h 4469549"/>
              <a:gd name="connsiteX2866" fmla="*/ 1012484 w 5178638"/>
              <a:gd name="connsiteY2866" fmla="*/ 3264456 h 4469549"/>
              <a:gd name="connsiteX2867" fmla="*/ 1003569 w 5178638"/>
              <a:gd name="connsiteY2867" fmla="*/ 3276643 h 4469549"/>
              <a:gd name="connsiteX2868" fmla="*/ 1000323 w 5178638"/>
              <a:gd name="connsiteY2868" fmla="*/ 3279097 h 4469549"/>
              <a:gd name="connsiteX2869" fmla="*/ 999504 w 5178638"/>
              <a:gd name="connsiteY2869" fmla="*/ 3274274 h 4469549"/>
              <a:gd name="connsiteX2870" fmla="*/ 1002463 w 5178638"/>
              <a:gd name="connsiteY2870" fmla="*/ 3262962 h 4469549"/>
              <a:gd name="connsiteX2871" fmla="*/ 1031886 w 5178638"/>
              <a:gd name="connsiteY2871" fmla="*/ 3206231 h 4469549"/>
              <a:gd name="connsiteX2872" fmla="*/ 1135845 w 5178638"/>
              <a:gd name="connsiteY2872" fmla="*/ 3027796 h 4469549"/>
              <a:gd name="connsiteX2873" fmla="*/ 1154176 w 5178638"/>
              <a:gd name="connsiteY2873" fmla="*/ 2977639 h 4469549"/>
              <a:gd name="connsiteX2874" fmla="*/ 1142549 w 5178638"/>
              <a:gd name="connsiteY2874" fmla="*/ 2988248 h 4469549"/>
              <a:gd name="connsiteX2875" fmla="*/ 1129068 w 5178638"/>
              <a:gd name="connsiteY2875" fmla="*/ 3023848 h 4469549"/>
              <a:gd name="connsiteX2876" fmla="*/ 1124753 w 5178638"/>
              <a:gd name="connsiteY2876" fmla="*/ 3034370 h 4469549"/>
              <a:gd name="connsiteX2877" fmla="*/ 1104496 w 5178638"/>
              <a:gd name="connsiteY2877" fmla="*/ 3066024 h 4469549"/>
              <a:gd name="connsiteX2878" fmla="*/ 1068298 w 5178638"/>
              <a:gd name="connsiteY2878" fmla="*/ 3118808 h 4469549"/>
              <a:gd name="connsiteX2879" fmla="*/ 1053712 w 5178638"/>
              <a:gd name="connsiteY2879" fmla="*/ 3140728 h 4469549"/>
              <a:gd name="connsiteX2880" fmla="*/ 1035096 w 5178638"/>
              <a:gd name="connsiteY2880" fmla="*/ 3182029 h 4469549"/>
              <a:gd name="connsiteX2881" fmla="*/ 1023755 w 5178638"/>
              <a:gd name="connsiteY2881" fmla="*/ 3201494 h 4469549"/>
              <a:gd name="connsiteX2882" fmla="*/ 1002963 w 5178638"/>
              <a:gd name="connsiteY2882" fmla="*/ 3237181 h 4469549"/>
              <a:gd name="connsiteX2883" fmla="*/ 986487 w 5178638"/>
              <a:gd name="connsiteY2883" fmla="*/ 3262346 h 4469549"/>
              <a:gd name="connsiteX2884" fmla="*/ 943798 w 5178638"/>
              <a:gd name="connsiteY2884" fmla="*/ 3320038 h 4469549"/>
              <a:gd name="connsiteX2885" fmla="*/ 937058 w 5178638"/>
              <a:gd name="connsiteY2885" fmla="*/ 3337839 h 4469549"/>
              <a:gd name="connsiteX2886" fmla="*/ 915481 w 5178638"/>
              <a:gd name="connsiteY2886" fmla="*/ 3390451 h 4469549"/>
              <a:gd name="connsiteX2887" fmla="*/ 885239 w 5178638"/>
              <a:gd name="connsiteY2887" fmla="*/ 3442358 h 4469549"/>
              <a:gd name="connsiteX2888" fmla="*/ 843905 w 5178638"/>
              <a:gd name="connsiteY2888" fmla="*/ 3500842 h 4469549"/>
              <a:gd name="connsiteX2889" fmla="*/ 834454 w 5178638"/>
              <a:gd name="connsiteY2889" fmla="*/ 3517063 h 4469549"/>
              <a:gd name="connsiteX2890" fmla="*/ 820938 w 5178638"/>
              <a:gd name="connsiteY2890" fmla="*/ 3530916 h 4469549"/>
              <a:gd name="connsiteX2891" fmla="*/ 852250 w 5178638"/>
              <a:gd name="connsiteY2891" fmla="*/ 3470939 h 4469549"/>
              <a:gd name="connsiteX2892" fmla="*/ 890303 w 5178638"/>
              <a:gd name="connsiteY2892" fmla="*/ 3393164 h 4469549"/>
              <a:gd name="connsiteX2893" fmla="*/ 914590 w 5178638"/>
              <a:gd name="connsiteY2893" fmla="*/ 3342131 h 4469549"/>
              <a:gd name="connsiteX2894" fmla="*/ 944832 w 5178638"/>
              <a:gd name="connsiteY2894" fmla="*/ 3290222 h 4469549"/>
              <a:gd name="connsiteX2895" fmla="*/ 970225 w 5178638"/>
              <a:gd name="connsiteY2895" fmla="*/ 3252871 h 4469549"/>
              <a:gd name="connsiteX2896" fmla="*/ 991016 w 5178638"/>
              <a:gd name="connsiteY2896" fmla="*/ 3217184 h 4469549"/>
              <a:gd name="connsiteX2897" fmla="*/ 994797 w 5178638"/>
              <a:gd name="connsiteY2897" fmla="*/ 3210695 h 4469549"/>
              <a:gd name="connsiteX2898" fmla="*/ 1023970 w 5178638"/>
              <a:gd name="connsiteY2898" fmla="*/ 3166855 h 4469549"/>
              <a:gd name="connsiteX2899" fmla="*/ 1041230 w 5178638"/>
              <a:gd name="connsiteY2899" fmla="*/ 3124765 h 4469549"/>
              <a:gd name="connsiteX2900" fmla="*/ 1046366 w 5178638"/>
              <a:gd name="connsiteY2900" fmla="*/ 3119067 h 4469549"/>
              <a:gd name="connsiteX2901" fmla="*/ 1053391 w 5178638"/>
              <a:gd name="connsiteY2901" fmla="*/ 3110123 h 4469549"/>
              <a:gd name="connsiteX2902" fmla="*/ 1111451 w 5178638"/>
              <a:gd name="connsiteY2902" fmla="*/ 3013584 h 4469549"/>
              <a:gd name="connsiteX2903" fmla="*/ 1131173 w 5178638"/>
              <a:gd name="connsiteY2903" fmla="*/ 2985966 h 4469549"/>
              <a:gd name="connsiteX2904" fmla="*/ 1150075 w 5178638"/>
              <a:gd name="connsiteY2904" fmla="*/ 2953522 h 4469549"/>
              <a:gd name="connsiteX2905" fmla="*/ 1178962 w 5178638"/>
              <a:gd name="connsiteY2905" fmla="*/ 2900825 h 4469549"/>
              <a:gd name="connsiteX2906" fmla="*/ 1186523 w 5178638"/>
              <a:gd name="connsiteY2906" fmla="*/ 2887848 h 4469549"/>
              <a:gd name="connsiteX2907" fmla="*/ 1193548 w 5178638"/>
              <a:gd name="connsiteY2907" fmla="*/ 2878905 h 4469549"/>
              <a:gd name="connsiteX2908" fmla="*/ 1193834 w 5178638"/>
              <a:gd name="connsiteY2908" fmla="*/ 2887762 h 4469549"/>
              <a:gd name="connsiteX2909" fmla="*/ 1180353 w 5178638"/>
              <a:gd name="connsiteY2909" fmla="*/ 2923362 h 4469549"/>
              <a:gd name="connsiteX2910" fmla="*/ 1176857 w 5178638"/>
              <a:gd name="connsiteY2910" fmla="*/ 2938708 h 4469549"/>
              <a:gd name="connsiteX2911" fmla="*/ 1210630 w 5178638"/>
              <a:gd name="connsiteY2911" fmla="*/ 2893202 h 4469549"/>
              <a:gd name="connsiteX2912" fmla="*/ 1214107 w 5178638"/>
              <a:gd name="connsiteY2912" fmla="*/ 2888887 h 4469549"/>
              <a:gd name="connsiteX2913" fmla="*/ 1211353 w 5178638"/>
              <a:gd name="connsiteY2913" fmla="*/ 2887283 h 4469549"/>
              <a:gd name="connsiteX2914" fmla="*/ 1220677 w 5178638"/>
              <a:gd name="connsiteY2914" fmla="*/ 2877727 h 4469549"/>
              <a:gd name="connsiteX2915" fmla="*/ 1235799 w 5178638"/>
              <a:gd name="connsiteY2915" fmla="*/ 2851772 h 4469549"/>
              <a:gd name="connsiteX2916" fmla="*/ 1252276 w 5178638"/>
              <a:gd name="connsiteY2916" fmla="*/ 2826608 h 4469549"/>
              <a:gd name="connsiteX2917" fmla="*/ 1266326 w 5178638"/>
              <a:gd name="connsiteY2917" fmla="*/ 2808721 h 4469549"/>
              <a:gd name="connsiteX2918" fmla="*/ 1302239 w 5178638"/>
              <a:gd name="connsiteY2918" fmla="*/ 2747080 h 4469549"/>
              <a:gd name="connsiteX2919" fmla="*/ 1325742 w 5178638"/>
              <a:gd name="connsiteY2919" fmla="*/ 2712972 h 4469549"/>
              <a:gd name="connsiteX2920" fmla="*/ 1329522 w 5178638"/>
              <a:gd name="connsiteY2920" fmla="*/ 2706484 h 4469549"/>
              <a:gd name="connsiteX2921" fmla="*/ 1357874 w 5178638"/>
              <a:gd name="connsiteY2921" fmla="*/ 2657820 h 4469549"/>
              <a:gd name="connsiteX2922" fmla="*/ 1386227 w 5178638"/>
              <a:gd name="connsiteY2922" fmla="*/ 2609156 h 4469549"/>
              <a:gd name="connsiteX2923" fmla="*/ 1472103 w 5178638"/>
              <a:gd name="connsiteY2923" fmla="*/ 2467987 h 4469549"/>
              <a:gd name="connsiteX2924" fmla="*/ 1472638 w 5178638"/>
              <a:gd name="connsiteY2924" fmla="*/ 2463954 h 4469549"/>
              <a:gd name="connsiteX2925" fmla="*/ 1463723 w 5178638"/>
              <a:gd name="connsiteY2925" fmla="*/ 2476141 h 4469549"/>
              <a:gd name="connsiteX2926" fmla="*/ 1460477 w 5178638"/>
              <a:gd name="connsiteY2926" fmla="*/ 2478595 h 4469549"/>
              <a:gd name="connsiteX2927" fmla="*/ 1459657 w 5178638"/>
              <a:gd name="connsiteY2927" fmla="*/ 2473772 h 4469549"/>
              <a:gd name="connsiteX2928" fmla="*/ 1462617 w 5178638"/>
              <a:gd name="connsiteY2928" fmla="*/ 2462461 h 4469549"/>
              <a:gd name="connsiteX2929" fmla="*/ 1492040 w 5178638"/>
              <a:gd name="connsiteY2929" fmla="*/ 2405730 h 4469549"/>
              <a:gd name="connsiteX2930" fmla="*/ 1515028 w 5178638"/>
              <a:gd name="connsiteY2930" fmla="*/ 2366271 h 4469549"/>
              <a:gd name="connsiteX2931" fmla="*/ 1513667 w 5178638"/>
              <a:gd name="connsiteY2931" fmla="*/ 2365479 h 4469549"/>
              <a:gd name="connsiteX2932" fmla="*/ 1500642 w 5178638"/>
              <a:gd name="connsiteY2932" fmla="*/ 2370194 h 4469549"/>
              <a:gd name="connsiteX2933" fmla="*/ 1495249 w 5178638"/>
              <a:gd name="connsiteY2933" fmla="*/ 2381527 h 4469549"/>
              <a:gd name="connsiteX2934" fmla="*/ 1483909 w 5178638"/>
              <a:gd name="connsiteY2934" fmla="*/ 2400992 h 4469549"/>
              <a:gd name="connsiteX2935" fmla="*/ 1463117 w 5178638"/>
              <a:gd name="connsiteY2935" fmla="*/ 2436679 h 4469549"/>
              <a:gd name="connsiteX2936" fmla="*/ 1446641 w 5178638"/>
              <a:gd name="connsiteY2936" fmla="*/ 2461844 h 4469549"/>
              <a:gd name="connsiteX2937" fmla="*/ 1403952 w 5178638"/>
              <a:gd name="connsiteY2937" fmla="*/ 2519536 h 4469549"/>
              <a:gd name="connsiteX2938" fmla="*/ 1397212 w 5178638"/>
              <a:gd name="connsiteY2938" fmla="*/ 2537338 h 4469549"/>
              <a:gd name="connsiteX2939" fmla="*/ 1375634 w 5178638"/>
              <a:gd name="connsiteY2939" fmla="*/ 2589949 h 4469549"/>
              <a:gd name="connsiteX2940" fmla="*/ 1345392 w 5178638"/>
              <a:gd name="connsiteY2940" fmla="*/ 2641857 h 4469549"/>
              <a:gd name="connsiteX2941" fmla="*/ 1304059 w 5178638"/>
              <a:gd name="connsiteY2941" fmla="*/ 2700340 h 4469549"/>
              <a:gd name="connsiteX2942" fmla="*/ 1294608 w 5178638"/>
              <a:gd name="connsiteY2942" fmla="*/ 2716561 h 4469549"/>
              <a:gd name="connsiteX2943" fmla="*/ 1281092 w 5178638"/>
              <a:gd name="connsiteY2943" fmla="*/ 2730413 h 4469549"/>
              <a:gd name="connsiteX2944" fmla="*/ 1312404 w 5178638"/>
              <a:gd name="connsiteY2944" fmla="*/ 2670437 h 4469549"/>
              <a:gd name="connsiteX2945" fmla="*/ 1350457 w 5178638"/>
              <a:gd name="connsiteY2945" fmla="*/ 2592662 h 4469549"/>
              <a:gd name="connsiteX2946" fmla="*/ 1374743 w 5178638"/>
              <a:gd name="connsiteY2946" fmla="*/ 2541629 h 4469549"/>
              <a:gd name="connsiteX2947" fmla="*/ 1404986 w 5178638"/>
              <a:gd name="connsiteY2947" fmla="*/ 2489721 h 4469549"/>
              <a:gd name="connsiteX2948" fmla="*/ 1430378 w 5178638"/>
              <a:gd name="connsiteY2948" fmla="*/ 2452370 h 4469549"/>
              <a:gd name="connsiteX2949" fmla="*/ 1451170 w 5178638"/>
              <a:gd name="connsiteY2949" fmla="*/ 2416682 h 4469549"/>
              <a:gd name="connsiteX2950" fmla="*/ 1454951 w 5178638"/>
              <a:gd name="connsiteY2950" fmla="*/ 2410193 h 4469549"/>
              <a:gd name="connsiteX2951" fmla="*/ 1472385 w 5178638"/>
              <a:gd name="connsiteY2951" fmla="*/ 2391562 h 4469549"/>
              <a:gd name="connsiteX2952" fmla="*/ 1473418 w 5178638"/>
              <a:gd name="connsiteY2952" fmla="*/ 2389345 h 4469549"/>
              <a:gd name="connsiteX2953" fmla="*/ 1456736 w 5178638"/>
              <a:gd name="connsiteY2953" fmla="*/ 2406727 h 4469549"/>
              <a:gd name="connsiteX2954" fmla="*/ 1442520 w 5178638"/>
              <a:gd name="connsiteY2954" fmla="*/ 2406591 h 4469549"/>
              <a:gd name="connsiteX2955" fmla="*/ 1422425 w 5178638"/>
              <a:gd name="connsiteY2955" fmla="*/ 2412265 h 4469549"/>
              <a:gd name="connsiteX2956" fmla="*/ 1408283 w 5178638"/>
              <a:gd name="connsiteY2956" fmla="*/ 2422151 h 4469549"/>
              <a:gd name="connsiteX2957" fmla="*/ 1409643 w 5178638"/>
              <a:gd name="connsiteY2957" fmla="*/ 2411891 h 4469549"/>
              <a:gd name="connsiteX2958" fmla="*/ 1435571 w 5178638"/>
              <a:gd name="connsiteY2958" fmla="*/ 2370506 h 4469549"/>
              <a:gd name="connsiteX2959" fmla="*/ 1447196 w 5178638"/>
              <a:gd name="connsiteY2959" fmla="*/ 2359898 h 4469549"/>
              <a:gd name="connsiteX2960" fmla="*/ 1451797 w 5178638"/>
              <a:gd name="connsiteY2960" fmla="*/ 2358232 h 4469549"/>
              <a:gd name="connsiteX2961" fmla="*/ 1479080 w 5178638"/>
              <a:gd name="connsiteY2961" fmla="*/ 2317635 h 4469549"/>
              <a:gd name="connsiteX2962" fmla="*/ 1494450 w 5178638"/>
              <a:gd name="connsiteY2962" fmla="*/ 2278791 h 4469549"/>
              <a:gd name="connsiteX2963" fmla="*/ 1520912 w 5178638"/>
              <a:gd name="connsiteY2963" fmla="*/ 2233370 h 4469549"/>
              <a:gd name="connsiteX2964" fmla="*/ 1536854 w 5178638"/>
              <a:gd name="connsiteY2964" fmla="*/ 2212240 h 4469549"/>
              <a:gd name="connsiteX2965" fmla="*/ 1543200 w 5178638"/>
              <a:gd name="connsiteY2965" fmla="*/ 2201348 h 4469549"/>
              <a:gd name="connsiteX2966" fmla="*/ 1546923 w 5178638"/>
              <a:gd name="connsiteY2966" fmla="*/ 2197727 h 4469549"/>
              <a:gd name="connsiteX2967" fmla="*/ 1555588 w 5178638"/>
              <a:gd name="connsiteY2967" fmla="*/ 2198430 h 4469549"/>
              <a:gd name="connsiteX2968" fmla="*/ 1555874 w 5178638"/>
              <a:gd name="connsiteY2968" fmla="*/ 2207287 h 4469549"/>
              <a:gd name="connsiteX2969" fmla="*/ 1546423 w 5178638"/>
              <a:gd name="connsiteY2969" fmla="*/ 2223508 h 4469549"/>
              <a:gd name="connsiteX2970" fmla="*/ 1518321 w 5178638"/>
              <a:gd name="connsiteY2970" fmla="*/ 2259281 h 4469549"/>
              <a:gd name="connsiteX2971" fmla="*/ 1511579 w 5178638"/>
              <a:gd name="connsiteY2971" fmla="*/ 2277082 h 4469549"/>
              <a:gd name="connsiteX2972" fmla="*/ 1514040 w 5178638"/>
              <a:gd name="connsiteY2972" fmla="*/ 2291551 h 4469549"/>
              <a:gd name="connsiteX2973" fmla="*/ 1499739 w 5178638"/>
              <a:gd name="connsiteY2973" fmla="*/ 2322330 h 4469549"/>
              <a:gd name="connsiteX2974" fmla="*/ 1483264 w 5178638"/>
              <a:gd name="connsiteY2974" fmla="*/ 2347494 h 4469549"/>
              <a:gd name="connsiteX2975" fmla="*/ 1483548 w 5178638"/>
              <a:gd name="connsiteY2975" fmla="*/ 2356351 h 4469549"/>
              <a:gd name="connsiteX2976" fmla="*/ 1491394 w 5178638"/>
              <a:gd name="connsiteY2976" fmla="*/ 2352230 h 4469549"/>
              <a:gd name="connsiteX2977" fmla="*/ 1495709 w 5178638"/>
              <a:gd name="connsiteY2977" fmla="*/ 2341708 h 4469549"/>
              <a:gd name="connsiteX2978" fmla="*/ 1522456 w 5178638"/>
              <a:gd name="connsiteY2978" fmla="*/ 2305147 h 4469549"/>
              <a:gd name="connsiteX2979" fmla="*/ 1532478 w 5178638"/>
              <a:gd name="connsiteY2979" fmla="*/ 2306640 h 4469549"/>
              <a:gd name="connsiteX2980" fmla="*/ 1549490 w 5178638"/>
              <a:gd name="connsiteY2980" fmla="*/ 2277440 h 4469549"/>
              <a:gd name="connsiteX2981" fmla="*/ 1565965 w 5178638"/>
              <a:gd name="connsiteY2981" fmla="*/ 2252276 h 4469549"/>
              <a:gd name="connsiteX2982" fmla="*/ 1577842 w 5178638"/>
              <a:gd name="connsiteY2982" fmla="*/ 2228776 h 4469549"/>
              <a:gd name="connsiteX2983" fmla="*/ 1623740 w 5178638"/>
              <a:gd name="connsiteY2983" fmla="*/ 2146880 h 4469549"/>
              <a:gd name="connsiteX2984" fmla="*/ 1644531 w 5178638"/>
              <a:gd name="connsiteY2984" fmla="*/ 2111193 h 4469549"/>
              <a:gd name="connsiteX2985" fmla="*/ 1669889 w 5178638"/>
              <a:gd name="connsiteY2985" fmla="*/ 2052093 h 4469549"/>
              <a:gd name="connsiteX2986" fmla="*/ 1677734 w 5178638"/>
              <a:gd name="connsiteY2986" fmla="*/ 2047974 h 4469549"/>
              <a:gd name="connsiteX2987" fmla="*/ 1699881 w 5178638"/>
              <a:gd name="connsiteY2987" fmla="*/ 2013076 h 4469549"/>
              <a:gd name="connsiteX2988" fmla="*/ 1709582 w 5178638"/>
              <a:gd name="connsiteY2988" fmla="*/ 1983964 h 4469549"/>
              <a:gd name="connsiteX2989" fmla="*/ 1720102 w 5178638"/>
              <a:gd name="connsiteY2989" fmla="*/ 1959675 h 4469549"/>
              <a:gd name="connsiteX2990" fmla="*/ 1757406 w 5178638"/>
              <a:gd name="connsiteY2990" fmla="*/ 1920571 h 4469549"/>
              <a:gd name="connsiteX2991" fmla="*/ 1777948 w 5178638"/>
              <a:gd name="connsiteY2991" fmla="*/ 1897776 h 4469549"/>
              <a:gd name="connsiteX2992" fmla="*/ 1786578 w 5178638"/>
              <a:gd name="connsiteY2992" fmla="*/ 1876731 h 4469549"/>
              <a:gd name="connsiteX2993" fmla="*/ 1791963 w 5178638"/>
              <a:gd name="connsiteY2993" fmla="*/ 1858140 h 4469549"/>
              <a:gd name="connsiteX2994" fmla="*/ 1788968 w 5178638"/>
              <a:gd name="connsiteY2994" fmla="*/ 1847704 h 4469549"/>
              <a:gd name="connsiteX2995" fmla="*/ 1804090 w 5178638"/>
              <a:gd name="connsiteY2995" fmla="*/ 1821751 h 4469549"/>
              <a:gd name="connsiteX2996" fmla="*/ 1818425 w 5178638"/>
              <a:gd name="connsiteY2996" fmla="*/ 1812721 h 4469549"/>
              <a:gd name="connsiteX2997" fmla="*/ 1830301 w 5178638"/>
              <a:gd name="connsiteY2997" fmla="*/ 1789222 h 4469549"/>
              <a:gd name="connsiteX2998" fmla="*/ 1847027 w 5178638"/>
              <a:gd name="connsiteY2998" fmla="*/ 1751166 h 4469549"/>
              <a:gd name="connsiteX2999" fmla="*/ 1854054 w 5178638"/>
              <a:gd name="connsiteY2999" fmla="*/ 1742222 h 4469549"/>
              <a:gd name="connsiteX3000" fmla="*/ 1871100 w 5178638"/>
              <a:gd name="connsiteY3000" fmla="*/ 1734773 h 4469549"/>
              <a:gd name="connsiteX3001" fmla="*/ 1879481 w 5178638"/>
              <a:gd name="connsiteY3001" fmla="*/ 1726619 h 4469549"/>
              <a:gd name="connsiteX3002" fmla="*/ 1895102 w 5178638"/>
              <a:gd name="connsiteY3002" fmla="*/ 1674882 h 4469549"/>
              <a:gd name="connsiteX3003" fmla="*/ 1896171 w 5178638"/>
              <a:gd name="connsiteY3003" fmla="*/ 1666815 h 4469549"/>
              <a:gd name="connsiteX3004" fmla="*/ 1889682 w 5178638"/>
              <a:gd name="connsiteY3004" fmla="*/ 1671724 h 4469549"/>
              <a:gd name="connsiteX3005" fmla="*/ 1861864 w 5178638"/>
              <a:gd name="connsiteY3005" fmla="*/ 1716354 h 4469549"/>
              <a:gd name="connsiteX3006" fmla="*/ 1854838 w 5178638"/>
              <a:gd name="connsiteY3006" fmla="*/ 1725299 h 4469549"/>
              <a:gd name="connsiteX3007" fmla="*/ 1841322 w 5178638"/>
              <a:gd name="connsiteY3007" fmla="*/ 1739151 h 4469549"/>
              <a:gd name="connsiteX3008" fmla="*/ 1832121 w 5178638"/>
              <a:gd name="connsiteY3008" fmla="*/ 1742482 h 4469549"/>
              <a:gd name="connsiteX3009" fmla="*/ 1832371 w 5178638"/>
              <a:gd name="connsiteY3009" fmla="*/ 1729590 h 4469549"/>
              <a:gd name="connsiteX3010" fmla="*/ 1824811 w 5178638"/>
              <a:gd name="connsiteY3010" fmla="*/ 1742567 h 4469549"/>
              <a:gd name="connsiteX3011" fmla="*/ 1812935 w 5178638"/>
              <a:gd name="connsiteY3011" fmla="*/ 1766066 h 4469549"/>
              <a:gd name="connsiteX3012" fmla="*/ 1796458 w 5178638"/>
              <a:gd name="connsiteY3012" fmla="*/ 1791231 h 4469549"/>
              <a:gd name="connsiteX3013" fmla="*/ 1780231 w 5178638"/>
              <a:gd name="connsiteY3013" fmla="*/ 1803505 h 4469549"/>
              <a:gd name="connsiteX3014" fmla="*/ 1772230 w 5178638"/>
              <a:gd name="connsiteY3014" fmla="*/ 1814442 h 4469549"/>
              <a:gd name="connsiteX3015" fmla="*/ 1791489 w 5178638"/>
              <a:gd name="connsiteY3015" fmla="*/ 1778297 h 4469549"/>
              <a:gd name="connsiteX3016" fmla="*/ 1809321 w 5178638"/>
              <a:gd name="connsiteY3016" fmla="*/ 1753923 h 4469549"/>
              <a:gd name="connsiteX3017" fmla="*/ 1817417 w 5178638"/>
              <a:gd name="connsiteY3017" fmla="*/ 1736912 h 4469549"/>
              <a:gd name="connsiteX3018" fmla="*/ 1824692 w 5178638"/>
              <a:gd name="connsiteY3018" fmla="*/ 1715078 h 4469549"/>
              <a:gd name="connsiteX3019" fmla="*/ 1862781 w 5178638"/>
              <a:gd name="connsiteY3019" fmla="*/ 1659050 h 4469549"/>
              <a:gd name="connsiteX3020" fmla="*/ 1864671 w 5178638"/>
              <a:gd name="connsiteY3020" fmla="*/ 1655806 h 4469549"/>
              <a:gd name="connsiteX3021" fmla="*/ 1920305 w 5178638"/>
              <a:gd name="connsiteY3021" fmla="*/ 1566545 h 4469549"/>
              <a:gd name="connsiteX3022" fmla="*/ 1923266 w 5178638"/>
              <a:gd name="connsiteY3022" fmla="*/ 1555234 h 4469549"/>
              <a:gd name="connsiteX3023" fmla="*/ 1924152 w 5178638"/>
              <a:gd name="connsiteY3023" fmla="*/ 1551341 h 4469549"/>
              <a:gd name="connsiteX3024" fmla="*/ 1926058 w 5178638"/>
              <a:gd name="connsiteY3024" fmla="*/ 1562553 h 4469549"/>
              <a:gd name="connsiteX3025" fmla="*/ 1910937 w 5178638"/>
              <a:gd name="connsiteY3025" fmla="*/ 1588507 h 4469549"/>
              <a:gd name="connsiteX3026" fmla="*/ 1907977 w 5178638"/>
              <a:gd name="connsiteY3026" fmla="*/ 1599820 h 4469549"/>
              <a:gd name="connsiteX3027" fmla="*/ 1915003 w 5178638"/>
              <a:gd name="connsiteY3027" fmla="*/ 1590876 h 4469549"/>
              <a:gd name="connsiteX3028" fmla="*/ 1921209 w 5178638"/>
              <a:gd name="connsiteY3028" fmla="*/ 1577109 h 4469549"/>
              <a:gd name="connsiteX3029" fmla="*/ 1930659 w 5178638"/>
              <a:gd name="connsiteY3029" fmla="*/ 1560888 h 4469549"/>
              <a:gd name="connsiteX3030" fmla="*/ 1947135 w 5178638"/>
              <a:gd name="connsiteY3030" fmla="*/ 1535723 h 4469549"/>
              <a:gd name="connsiteX3031" fmla="*/ 1959297 w 5178638"/>
              <a:gd name="connsiteY3031" fmla="*/ 1521081 h 4469549"/>
              <a:gd name="connsiteX3032" fmla="*/ 2002305 w 5178638"/>
              <a:gd name="connsiteY3032" fmla="*/ 1493993 h 4469549"/>
              <a:gd name="connsiteX3033" fmla="*/ 1996099 w 5178638"/>
              <a:gd name="connsiteY3033" fmla="*/ 1507760 h 4469549"/>
              <a:gd name="connsiteX3034" fmla="*/ 1965857 w 5178638"/>
              <a:gd name="connsiteY3034" fmla="*/ 1559668 h 4469549"/>
              <a:gd name="connsiteX3035" fmla="*/ 1960472 w 5178638"/>
              <a:gd name="connsiteY3035" fmla="*/ 1578258 h 4469549"/>
              <a:gd name="connsiteX3036" fmla="*/ 1994495 w 5178638"/>
              <a:gd name="connsiteY3036" fmla="*/ 1519861 h 4469549"/>
              <a:gd name="connsiteX3037" fmla="*/ 2028517 w 5178638"/>
              <a:gd name="connsiteY3037" fmla="*/ 1461464 h 4469549"/>
              <a:gd name="connsiteX3038" fmla="*/ 2063361 w 5178638"/>
              <a:gd name="connsiteY3038" fmla="*/ 1407890 h 4469549"/>
              <a:gd name="connsiteX3039" fmla="*/ 2108725 w 5178638"/>
              <a:gd name="connsiteY3039" fmla="*/ 1330028 h 4469549"/>
              <a:gd name="connsiteX3040" fmla="*/ 2123310 w 5178638"/>
              <a:gd name="connsiteY3040" fmla="*/ 1308107 h 4469549"/>
              <a:gd name="connsiteX3041" fmla="*/ 2152982 w 5178638"/>
              <a:gd name="connsiteY3041" fmla="*/ 1238485 h 4469549"/>
              <a:gd name="connsiteX3042" fmla="*/ 2159473 w 5178638"/>
              <a:gd name="connsiteY3042" fmla="*/ 1233576 h 4469549"/>
              <a:gd name="connsiteX3043" fmla="*/ 2168140 w 5178638"/>
              <a:gd name="connsiteY3043" fmla="*/ 1234280 h 4469549"/>
              <a:gd name="connsiteX3044" fmla="*/ 2182078 w 5178638"/>
              <a:gd name="connsiteY3044" fmla="*/ 1214374 h 4469549"/>
              <a:gd name="connsiteX3045" fmla="*/ 2168626 w 5178638"/>
              <a:gd name="connsiteY3045" fmla="*/ 1206538 h 4469549"/>
              <a:gd name="connsiteX3046" fmla="*/ 2168957 w 5178638"/>
              <a:gd name="connsiteY3046" fmla="*/ 1205827 h 4469549"/>
              <a:gd name="connsiteX3047" fmla="*/ 2186217 w 5178638"/>
              <a:gd name="connsiteY3047" fmla="*/ 1163737 h 4469549"/>
              <a:gd name="connsiteX3048" fmla="*/ 2191353 w 5178638"/>
              <a:gd name="connsiteY3048" fmla="*/ 1158039 h 4469549"/>
              <a:gd name="connsiteX3049" fmla="*/ 2198379 w 5178638"/>
              <a:gd name="connsiteY3049" fmla="*/ 1149096 h 4469549"/>
              <a:gd name="connsiteX3050" fmla="*/ 2256438 w 5178638"/>
              <a:gd name="connsiteY3050" fmla="*/ 1052557 h 4469549"/>
              <a:gd name="connsiteX3051" fmla="*/ 2276160 w 5178638"/>
              <a:gd name="connsiteY3051" fmla="*/ 1024938 h 4469549"/>
              <a:gd name="connsiteX3052" fmla="*/ 2295062 w 5178638"/>
              <a:gd name="connsiteY3052" fmla="*/ 992495 h 4469549"/>
              <a:gd name="connsiteX3053" fmla="*/ 2323949 w 5178638"/>
              <a:gd name="connsiteY3053" fmla="*/ 939798 h 4469549"/>
              <a:gd name="connsiteX3054" fmla="*/ 2331510 w 5178638"/>
              <a:gd name="connsiteY3054" fmla="*/ 926821 h 4469549"/>
              <a:gd name="connsiteX3055" fmla="*/ 2338535 w 5178638"/>
              <a:gd name="connsiteY3055" fmla="*/ 917877 h 4469549"/>
              <a:gd name="connsiteX3056" fmla="*/ 2338821 w 5178638"/>
              <a:gd name="connsiteY3056" fmla="*/ 926734 h 4469549"/>
              <a:gd name="connsiteX3057" fmla="*/ 2325340 w 5178638"/>
              <a:gd name="connsiteY3057" fmla="*/ 962335 h 4469549"/>
              <a:gd name="connsiteX3058" fmla="*/ 2321845 w 5178638"/>
              <a:gd name="connsiteY3058" fmla="*/ 977681 h 4469549"/>
              <a:gd name="connsiteX3059" fmla="*/ 2355617 w 5178638"/>
              <a:gd name="connsiteY3059" fmla="*/ 932174 h 4469549"/>
              <a:gd name="connsiteX3060" fmla="*/ 2381829 w 5178638"/>
              <a:gd name="connsiteY3060" fmla="*/ 899645 h 4469549"/>
              <a:gd name="connsiteX3061" fmla="*/ 2391030 w 5178638"/>
              <a:gd name="connsiteY3061" fmla="*/ 896315 h 4469549"/>
              <a:gd name="connsiteX3062" fmla="*/ 2384825 w 5178638"/>
              <a:gd name="connsiteY3062" fmla="*/ 910083 h 4469549"/>
              <a:gd name="connsiteX3063" fmla="*/ 2347022 w 5178638"/>
              <a:gd name="connsiteY3063" fmla="*/ 974967 h 4469549"/>
              <a:gd name="connsiteX3064" fmla="*/ 2293062 w 5178638"/>
              <a:gd name="connsiteY3064" fmla="*/ 1095623 h 4469549"/>
              <a:gd name="connsiteX3065" fmla="*/ 2272556 w 5178638"/>
              <a:gd name="connsiteY3065" fmla="*/ 1140167 h 4469549"/>
              <a:gd name="connsiteX3066" fmla="*/ 2244739 w 5178638"/>
              <a:gd name="connsiteY3066" fmla="*/ 1184797 h 4469549"/>
              <a:gd name="connsiteX3067" fmla="*/ 2212321 w 5178638"/>
              <a:gd name="connsiteY3067" fmla="*/ 1231092 h 4469549"/>
              <a:gd name="connsiteX3068" fmla="*/ 2211935 w 5178638"/>
              <a:gd name="connsiteY3068" fmla="*/ 1231770 h 4469549"/>
              <a:gd name="connsiteX3069" fmla="*/ 2198481 w 5178638"/>
              <a:gd name="connsiteY3069" fmla="*/ 1223931 h 4469549"/>
              <a:gd name="connsiteX3070" fmla="*/ 2189002 w 5178638"/>
              <a:gd name="connsiteY3070" fmla="*/ 1242089 h 4469549"/>
              <a:gd name="connsiteX3071" fmla="*/ 2175236 w 5178638"/>
              <a:gd name="connsiteY3071" fmla="*/ 1268832 h 4469549"/>
              <a:gd name="connsiteX3072" fmla="*/ 2180122 w 5178638"/>
              <a:gd name="connsiteY3072" fmla="*/ 1276024 h 4469549"/>
              <a:gd name="connsiteX3073" fmla="*/ 2191747 w 5178638"/>
              <a:gd name="connsiteY3073" fmla="*/ 1265415 h 4469549"/>
              <a:gd name="connsiteX3074" fmla="*/ 2185542 w 5178638"/>
              <a:gd name="connsiteY3074" fmla="*/ 1279182 h 4469549"/>
              <a:gd name="connsiteX3075" fmla="*/ 2183652 w 5178638"/>
              <a:gd name="connsiteY3075" fmla="*/ 1282427 h 4469549"/>
              <a:gd name="connsiteX3076" fmla="*/ 2190142 w 5178638"/>
              <a:gd name="connsiteY3076" fmla="*/ 1277517 h 4469549"/>
              <a:gd name="connsiteX3077" fmla="*/ 2210934 w 5178638"/>
              <a:gd name="connsiteY3077" fmla="*/ 1241831 h 4469549"/>
              <a:gd name="connsiteX3078" fmla="*/ 2216070 w 5178638"/>
              <a:gd name="connsiteY3078" fmla="*/ 1236131 h 4469549"/>
              <a:gd name="connsiteX3079" fmla="*/ 2219600 w 5178638"/>
              <a:gd name="connsiteY3079" fmla="*/ 1242535 h 4469549"/>
              <a:gd name="connsiteX3080" fmla="*/ 2209614 w 5178638"/>
              <a:gd name="connsiteY3080" fmla="*/ 1262789 h 4469549"/>
              <a:gd name="connsiteX3081" fmla="*/ 2188002 w 5178638"/>
              <a:gd name="connsiteY3081" fmla="*/ 1293652 h 4469549"/>
              <a:gd name="connsiteX3082" fmla="*/ 2180157 w 5178638"/>
              <a:gd name="connsiteY3082" fmla="*/ 1297772 h 4469549"/>
              <a:gd name="connsiteX3083" fmla="*/ 2170707 w 5178638"/>
              <a:gd name="connsiteY3083" fmla="*/ 1313993 h 4469549"/>
              <a:gd name="connsiteX3084" fmla="*/ 2159865 w 5178638"/>
              <a:gd name="connsiteY3084" fmla="*/ 1307677 h 4469549"/>
              <a:gd name="connsiteX3085" fmla="*/ 2119352 w 5178638"/>
              <a:gd name="connsiteY3085" fmla="*/ 1370984 h 4469549"/>
              <a:gd name="connsiteX3086" fmla="*/ 2117461 w 5178638"/>
              <a:gd name="connsiteY3086" fmla="*/ 1374228 h 4469549"/>
              <a:gd name="connsiteX3087" fmla="*/ 2092890 w 5178638"/>
              <a:gd name="connsiteY3087" fmla="*/ 1416403 h 4469549"/>
              <a:gd name="connsiteX3088" fmla="*/ 2089929 w 5178638"/>
              <a:gd name="connsiteY3088" fmla="*/ 1427715 h 4469549"/>
              <a:gd name="connsiteX3089" fmla="*/ 2102626 w 5178638"/>
              <a:gd name="connsiteY3089" fmla="*/ 1409040 h 4469549"/>
              <a:gd name="connsiteX3090" fmla="*/ 2108580 w 5178638"/>
              <a:gd name="connsiteY3090" fmla="*/ 1408163 h 4469549"/>
              <a:gd name="connsiteX3091" fmla="*/ 2105085 w 5178638"/>
              <a:gd name="connsiteY3091" fmla="*/ 1423509 h 4469549"/>
              <a:gd name="connsiteX3092" fmla="*/ 2066748 w 5178638"/>
              <a:gd name="connsiteY3092" fmla="*/ 1492429 h 4469549"/>
              <a:gd name="connsiteX3093" fmla="*/ 2017604 w 5178638"/>
              <a:gd name="connsiteY3093" fmla="*/ 1576780 h 4469549"/>
              <a:gd name="connsiteX3094" fmla="*/ 1970885 w 5178638"/>
              <a:gd name="connsiteY3094" fmla="*/ 1653851 h 4469549"/>
              <a:gd name="connsiteX3095" fmla="*/ 1965214 w 5178638"/>
              <a:gd name="connsiteY3095" fmla="*/ 1663585 h 4469549"/>
              <a:gd name="connsiteX3096" fmla="*/ 1922561 w 5178638"/>
              <a:gd name="connsiteY3096" fmla="*/ 1743027 h 4469549"/>
              <a:gd name="connsiteX3097" fmla="*/ 1890143 w 5178638"/>
              <a:gd name="connsiteY3097" fmla="*/ 1789322 h 4469549"/>
              <a:gd name="connsiteX3098" fmla="*/ 1862326 w 5178638"/>
              <a:gd name="connsiteY3098" fmla="*/ 1833952 h 4469549"/>
              <a:gd name="connsiteX3099" fmla="*/ 1841820 w 5178638"/>
              <a:gd name="connsiteY3099" fmla="*/ 1878496 h 4469549"/>
              <a:gd name="connsiteX3100" fmla="*/ 1787860 w 5178638"/>
              <a:gd name="connsiteY3100" fmla="*/ 1999151 h 4469549"/>
              <a:gd name="connsiteX3101" fmla="*/ 1750057 w 5178638"/>
              <a:gd name="connsiteY3101" fmla="*/ 2064036 h 4469549"/>
              <a:gd name="connsiteX3102" fmla="*/ 1743853 w 5178638"/>
              <a:gd name="connsiteY3102" fmla="*/ 2077803 h 4469549"/>
              <a:gd name="connsiteX3103" fmla="*/ 1753053 w 5178638"/>
              <a:gd name="connsiteY3103" fmla="*/ 2074473 h 4469549"/>
              <a:gd name="connsiteX3104" fmla="*/ 1779265 w 5178638"/>
              <a:gd name="connsiteY3104" fmla="*/ 2041944 h 4469549"/>
              <a:gd name="connsiteX3105" fmla="*/ 1813038 w 5178638"/>
              <a:gd name="connsiteY3105" fmla="*/ 1996438 h 4469549"/>
              <a:gd name="connsiteX3106" fmla="*/ 1809543 w 5178638"/>
              <a:gd name="connsiteY3106" fmla="*/ 2011784 h 4469549"/>
              <a:gd name="connsiteX3107" fmla="*/ 1796062 w 5178638"/>
              <a:gd name="connsiteY3107" fmla="*/ 2047384 h 4469549"/>
              <a:gd name="connsiteX3108" fmla="*/ 1796347 w 5178638"/>
              <a:gd name="connsiteY3108" fmla="*/ 2056242 h 4469549"/>
              <a:gd name="connsiteX3109" fmla="*/ 1803372 w 5178638"/>
              <a:gd name="connsiteY3109" fmla="*/ 2047298 h 4469549"/>
              <a:gd name="connsiteX3110" fmla="*/ 1810933 w 5178638"/>
              <a:gd name="connsiteY3110" fmla="*/ 2034321 h 4469549"/>
              <a:gd name="connsiteX3111" fmla="*/ 1839820 w 5178638"/>
              <a:gd name="connsiteY3111" fmla="*/ 1981624 h 4469549"/>
              <a:gd name="connsiteX3112" fmla="*/ 1858722 w 5178638"/>
              <a:gd name="connsiteY3112" fmla="*/ 1949180 h 4469549"/>
              <a:gd name="connsiteX3113" fmla="*/ 1878444 w 5178638"/>
              <a:gd name="connsiteY3113" fmla="*/ 1921562 h 4469549"/>
              <a:gd name="connsiteX3114" fmla="*/ 1936504 w 5178638"/>
              <a:gd name="connsiteY3114" fmla="*/ 1825023 h 4469549"/>
              <a:gd name="connsiteX3115" fmla="*/ 1943529 w 5178638"/>
              <a:gd name="connsiteY3115" fmla="*/ 1816080 h 4469549"/>
              <a:gd name="connsiteX3116" fmla="*/ 1948665 w 5178638"/>
              <a:gd name="connsiteY3116" fmla="*/ 1810381 h 4469549"/>
              <a:gd name="connsiteX3117" fmla="*/ 1965925 w 5178638"/>
              <a:gd name="connsiteY3117" fmla="*/ 1768291 h 4469549"/>
              <a:gd name="connsiteX3118" fmla="*/ 1995098 w 5178638"/>
              <a:gd name="connsiteY3118" fmla="*/ 1724451 h 4469549"/>
              <a:gd name="connsiteX3119" fmla="*/ 1998879 w 5178638"/>
              <a:gd name="connsiteY3119" fmla="*/ 1717962 h 4469549"/>
              <a:gd name="connsiteX3120" fmla="*/ 2019671 w 5178638"/>
              <a:gd name="connsiteY3120" fmla="*/ 1682276 h 4469549"/>
              <a:gd name="connsiteX3121" fmla="*/ 2045063 w 5178638"/>
              <a:gd name="connsiteY3121" fmla="*/ 1644923 h 4469549"/>
              <a:gd name="connsiteX3122" fmla="*/ 2075306 w 5178638"/>
              <a:gd name="connsiteY3122" fmla="*/ 1593015 h 4469549"/>
              <a:gd name="connsiteX3123" fmla="*/ 2099592 w 5178638"/>
              <a:gd name="connsiteY3123" fmla="*/ 1541983 h 4469549"/>
              <a:gd name="connsiteX3124" fmla="*/ 2137645 w 5178638"/>
              <a:gd name="connsiteY3124" fmla="*/ 1464207 h 4469549"/>
              <a:gd name="connsiteX3125" fmla="*/ 2168957 w 5178638"/>
              <a:gd name="connsiteY3125" fmla="*/ 1404230 h 4469549"/>
              <a:gd name="connsiteX3126" fmla="*/ 2155441 w 5178638"/>
              <a:gd name="connsiteY3126" fmla="*/ 1418082 h 4469549"/>
              <a:gd name="connsiteX3127" fmla="*/ 2145990 w 5178638"/>
              <a:gd name="connsiteY3127" fmla="*/ 1434305 h 4469549"/>
              <a:gd name="connsiteX3128" fmla="*/ 2104657 w 5178638"/>
              <a:gd name="connsiteY3128" fmla="*/ 1492788 h 4469549"/>
              <a:gd name="connsiteX3129" fmla="*/ 2074414 w 5178638"/>
              <a:gd name="connsiteY3129" fmla="*/ 1544695 h 4469549"/>
              <a:gd name="connsiteX3130" fmla="*/ 2052837 w 5178638"/>
              <a:gd name="connsiteY3130" fmla="*/ 1597307 h 4469549"/>
              <a:gd name="connsiteX3131" fmla="*/ 2046097 w 5178638"/>
              <a:gd name="connsiteY3131" fmla="*/ 1615108 h 4469549"/>
              <a:gd name="connsiteX3132" fmla="*/ 2003408 w 5178638"/>
              <a:gd name="connsiteY3132" fmla="*/ 1672801 h 4469549"/>
              <a:gd name="connsiteX3133" fmla="*/ 1986932 w 5178638"/>
              <a:gd name="connsiteY3133" fmla="*/ 1697965 h 4469549"/>
              <a:gd name="connsiteX3134" fmla="*/ 1966140 w 5178638"/>
              <a:gd name="connsiteY3134" fmla="*/ 1733653 h 4469549"/>
              <a:gd name="connsiteX3135" fmla="*/ 1954800 w 5178638"/>
              <a:gd name="connsiteY3135" fmla="*/ 1753118 h 4469549"/>
              <a:gd name="connsiteX3136" fmla="*/ 1936183 w 5178638"/>
              <a:gd name="connsiteY3136" fmla="*/ 1794418 h 4469549"/>
              <a:gd name="connsiteX3137" fmla="*/ 1921597 w 5178638"/>
              <a:gd name="connsiteY3137" fmla="*/ 1816339 h 4469549"/>
              <a:gd name="connsiteX3138" fmla="*/ 1885399 w 5178638"/>
              <a:gd name="connsiteY3138" fmla="*/ 1869122 h 4469549"/>
              <a:gd name="connsiteX3139" fmla="*/ 1865143 w 5178638"/>
              <a:gd name="connsiteY3139" fmla="*/ 1900775 h 4469549"/>
              <a:gd name="connsiteX3140" fmla="*/ 1860827 w 5178638"/>
              <a:gd name="connsiteY3140" fmla="*/ 1911298 h 4469549"/>
              <a:gd name="connsiteX3141" fmla="*/ 1847346 w 5178638"/>
              <a:gd name="connsiteY3141" fmla="*/ 1946898 h 4469549"/>
              <a:gd name="connsiteX3142" fmla="*/ 1835720 w 5178638"/>
              <a:gd name="connsiteY3142" fmla="*/ 1957507 h 4469549"/>
              <a:gd name="connsiteX3143" fmla="*/ 1854051 w 5178638"/>
              <a:gd name="connsiteY3143" fmla="*/ 1907350 h 4469549"/>
              <a:gd name="connsiteX3144" fmla="*/ 1958009 w 5178638"/>
              <a:gd name="connsiteY3144" fmla="*/ 1728915 h 4469549"/>
              <a:gd name="connsiteX3145" fmla="*/ 1987432 w 5178638"/>
              <a:gd name="connsiteY3145" fmla="*/ 1672185 h 4469549"/>
              <a:gd name="connsiteX3146" fmla="*/ 1990392 w 5178638"/>
              <a:gd name="connsiteY3146" fmla="*/ 1660873 h 4469549"/>
              <a:gd name="connsiteX3147" fmla="*/ 1989572 w 5178638"/>
              <a:gd name="connsiteY3147" fmla="*/ 1656049 h 4469549"/>
              <a:gd name="connsiteX3148" fmla="*/ 1986326 w 5178638"/>
              <a:gd name="connsiteY3148" fmla="*/ 1658503 h 4469549"/>
              <a:gd name="connsiteX3149" fmla="*/ 1977411 w 5178638"/>
              <a:gd name="connsiteY3149" fmla="*/ 1670690 h 4469549"/>
              <a:gd name="connsiteX3150" fmla="*/ 1977946 w 5178638"/>
              <a:gd name="connsiteY3150" fmla="*/ 1666658 h 4469549"/>
              <a:gd name="connsiteX3151" fmla="*/ 2063822 w 5178638"/>
              <a:gd name="connsiteY3151" fmla="*/ 1525488 h 4469549"/>
              <a:gd name="connsiteX3152" fmla="*/ 2092175 w 5178638"/>
              <a:gd name="connsiteY3152" fmla="*/ 1476824 h 4469549"/>
              <a:gd name="connsiteX3153" fmla="*/ 2120527 w 5178638"/>
              <a:gd name="connsiteY3153" fmla="*/ 1428160 h 4469549"/>
              <a:gd name="connsiteX3154" fmla="*/ 2124307 w 5178638"/>
              <a:gd name="connsiteY3154" fmla="*/ 1421671 h 4469549"/>
              <a:gd name="connsiteX3155" fmla="*/ 2147810 w 5178638"/>
              <a:gd name="connsiteY3155" fmla="*/ 1387564 h 4469549"/>
              <a:gd name="connsiteX3156" fmla="*/ 2183723 w 5178638"/>
              <a:gd name="connsiteY3156" fmla="*/ 1325922 h 4469549"/>
              <a:gd name="connsiteX3157" fmla="*/ 2197773 w 5178638"/>
              <a:gd name="connsiteY3157" fmla="*/ 1308037 h 4469549"/>
              <a:gd name="connsiteX3158" fmla="*/ 2214250 w 5178638"/>
              <a:gd name="connsiteY3158" fmla="*/ 1282872 h 4469549"/>
              <a:gd name="connsiteX3159" fmla="*/ 2229372 w 5178638"/>
              <a:gd name="connsiteY3159" fmla="*/ 1256918 h 4469549"/>
              <a:gd name="connsiteX3160" fmla="*/ 2238264 w 5178638"/>
              <a:gd name="connsiteY3160" fmla="*/ 1247803 h 4469549"/>
              <a:gd name="connsiteX3161" fmla="*/ 2242375 w 5178638"/>
              <a:gd name="connsiteY3161" fmla="*/ 1250199 h 4469549"/>
              <a:gd name="connsiteX3162" fmla="*/ 2223559 w 5178638"/>
              <a:gd name="connsiteY3162" fmla="*/ 1282862 h 4469549"/>
              <a:gd name="connsiteX3163" fmla="*/ 2199129 w 5178638"/>
              <a:gd name="connsiteY3163" fmla="*/ 1308826 h 4469549"/>
              <a:gd name="connsiteX3164" fmla="*/ 2175377 w 5178638"/>
              <a:gd name="connsiteY3164" fmla="*/ 1355825 h 4469549"/>
              <a:gd name="connsiteX3165" fmla="*/ 2175128 w 5178638"/>
              <a:gd name="connsiteY3165" fmla="*/ 1368716 h 4469549"/>
              <a:gd name="connsiteX3166" fmla="*/ 2167567 w 5178638"/>
              <a:gd name="connsiteY3166" fmla="*/ 1381693 h 4469549"/>
              <a:gd name="connsiteX3167" fmla="*/ 2171632 w 5178638"/>
              <a:gd name="connsiteY3167" fmla="*/ 1384061 h 4469549"/>
              <a:gd name="connsiteX3168" fmla="*/ 2181083 w 5178638"/>
              <a:gd name="connsiteY3168" fmla="*/ 1367839 h 4469549"/>
              <a:gd name="connsiteX3169" fmla="*/ 2188643 w 5178638"/>
              <a:gd name="connsiteY3169" fmla="*/ 1354863 h 4469549"/>
              <a:gd name="connsiteX3170" fmla="*/ 2195670 w 5178638"/>
              <a:gd name="connsiteY3170" fmla="*/ 1345919 h 4469549"/>
              <a:gd name="connsiteX3171" fmla="*/ 2194065 w 5178638"/>
              <a:gd name="connsiteY3171" fmla="*/ 1358020 h 4469549"/>
              <a:gd name="connsiteX3172" fmla="*/ 2198130 w 5178638"/>
              <a:gd name="connsiteY3172" fmla="*/ 1360389 h 4469549"/>
              <a:gd name="connsiteX3173" fmla="*/ 2218672 w 5178638"/>
              <a:gd name="connsiteY3173" fmla="*/ 1337595 h 4469549"/>
              <a:gd name="connsiteX3174" fmla="*/ 2253764 w 5178638"/>
              <a:gd name="connsiteY3174" fmla="*/ 1271129 h 4469549"/>
              <a:gd name="connsiteX3175" fmla="*/ 2259894 w 5178638"/>
              <a:gd name="connsiteY3175" fmla="*/ 1259711 h 4469549"/>
              <a:gd name="connsiteX3176" fmla="*/ 2252938 w 5178638"/>
              <a:gd name="connsiteY3176" fmla="*/ 1255659 h 4469549"/>
              <a:gd name="connsiteX3177" fmla="*/ 2255402 w 5178638"/>
              <a:gd name="connsiteY3177" fmla="*/ 1247500 h 4469549"/>
              <a:gd name="connsiteX3178" fmla="*/ 2263782 w 5178638"/>
              <a:gd name="connsiteY3178" fmla="*/ 1239345 h 4469549"/>
              <a:gd name="connsiteX3179" fmla="*/ 2280829 w 5178638"/>
              <a:gd name="connsiteY3179" fmla="*/ 1231895 h 4469549"/>
              <a:gd name="connsiteX3180" fmla="*/ 2287855 w 5178638"/>
              <a:gd name="connsiteY3180" fmla="*/ 1222953 h 4469549"/>
              <a:gd name="connsiteX3181" fmla="*/ 2304581 w 5178638"/>
              <a:gd name="connsiteY3181" fmla="*/ 1184897 h 4469549"/>
              <a:gd name="connsiteX3182" fmla="*/ 2316457 w 5178638"/>
              <a:gd name="connsiteY3182" fmla="*/ 1161398 h 4469549"/>
              <a:gd name="connsiteX3183" fmla="*/ 2330760 w 5178638"/>
              <a:gd name="connsiteY3183" fmla="*/ 1152389 h 4469549"/>
              <a:gd name="connsiteX3184" fmla="*/ 2345907 w 5178638"/>
              <a:gd name="connsiteY3184" fmla="*/ 1126391 h 4469549"/>
              <a:gd name="connsiteX3185" fmla="*/ 2342919 w 5178638"/>
              <a:gd name="connsiteY3185" fmla="*/ 1115978 h 4469549"/>
              <a:gd name="connsiteX3186" fmla="*/ 2348305 w 5178638"/>
              <a:gd name="connsiteY3186" fmla="*/ 1097388 h 4469549"/>
              <a:gd name="connsiteX3187" fmla="*/ 2356935 w 5178638"/>
              <a:gd name="connsiteY3187" fmla="*/ 1076344 h 4469549"/>
              <a:gd name="connsiteX3188" fmla="*/ 2377476 w 5178638"/>
              <a:gd name="connsiteY3188" fmla="*/ 1053547 h 4469549"/>
              <a:gd name="connsiteX3189" fmla="*/ 2396744 w 5178638"/>
              <a:gd name="connsiteY3189" fmla="*/ 1037613 h 4469549"/>
              <a:gd name="connsiteX3190" fmla="*/ 2400266 w 5178638"/>
              <a:gd name="connsiteY3190" fmla="*/ 1033088 h 4469549"/>
              <a:gd name="connsiteX3191" fmla="*/ 2425329 w 5178638"/>
              <a:gd name="connsiteY3191" fmla="*/ 990071 h 4469549"/>
              <a:gd name="connsiteX3192" fmla="*/ 2435002 w 5178638"/>
              <a:gd name="connsiteY3192" fmla="*/ 961043 h 4469549"/>
              <a:gd name="connsiteX3193" fmla="*/ 2457148 w 5178638"/>
              <a:gd name="connsiteY3193" fmla="*/ 926145 h 4469549"/>
              <a:gd name="connsiteX3194" fmla="*/ 2464964 w 5178638"/>
              <a:gd name="connsiteY3194" fmla="*/ 922041 h 4469549"/>
              <a:gd name="connsiteX3195" fmla="*/ 2465021 w 5178638"/>
              <a:gd name="connsiteY3195" fmla="*/ 921943 h 4469549"/>
              <a:gd name="connsiteX3196" fmla="*/ 2475131 w 5178638"/>
              <a:gd name="connsiteY3196" fmla="*/ 890995 h 4469549"/>
              <a:gd name="connsiteX3197" fmla="*/ 2490351 w 5178638"/>
              <a:gd name="connsiteY3197" fmla="*/ 862926 h 4469549"/>
              <a:gd name="connsiteX3198" fmla="*/ 2511143 w 5178638"/>
              <a:gd name="connsiteY3198" fmla="*/ 827239 h 4469549"/>
              <a:gd name="connsiteX3199" fmla="*/ 2528129 w 5178638"/>
              <a:gd name="connsiteY3199" fmla="*/ 796932 h 4469549"/>
              <a:gd name="connsiteX3200" fmla="*/ 2497708 w 5178638"/>
              <a:gd name="connsiteY3200" fmla="*/ 779208 h 4469549"/>
              <a:gd name="connsiteX3201" fmla="*/ 2507032 w 5178638"/>
              <a:gd name="connsiteY3201" fmla="*/ 769651 h 4469549"/>
              <a:gd name="connsiteX3202" fmla="*/ 2522153 w 5178638"/>
              <a:gd name="connsiteY3202" fmla="*/ 743697 h 4469549"/>
              <a:gd name="connsiteX3203" fmla="*/ 2538631 w 5178638"/>
              <a:gd name="connsiteY3203" fmla="*/ 718533 h 4469549"/>
              <a:gd name="connsiteX3204" fmla="*/ 2552681 w 5178638"/>
              <a:gd name="connsiteY3204" fmla="*/ 700646 h 4469549"/>
              <a:gd name="connsiteX3205" fmla="*/ 2588594 w 5178638"/>
              <a:gd name="connsiteY3205" fmla="*/ 639005 h 4469549"/>
              <a:gd name="connsiteX3206" fmla="*/ 2612096 w 5178638"/>
              <a:gd name="connsiteY3206" fmla="*/ 604897 h 4469549"/>
              <a:gd name="connsiteX3207" fmla="*/ 2615876 w 5178638"/>
              <a:gd name="connsiteY3207" fmla="*/ 598409 h 4469549"/>
              <a:gd name="connsiteX3208" fmla="*/ 2644229 w 5178638"/>
              <a:gd name="connsiteY3208" fmla="*/ 549745 h 4469549"/>
              <a:gd name="connsiteX3209" fmla="*/ 2672581 w 5178638"/>
              <a:gd name="connsiteY3209" fmla="*/ 501081 h 4469549"/>
              <a:gd name="connsiteX3210" fmla="*/ 2758458 w 5178638"/>
              <a:gd name="connsiteY3210" fmla="*/ 359912 h 4469549"/>
              <a:gd name="connsiteX3211" fmla="*/ 2758993 w 5178638"/>
              <a:gd name="connsiteY3211" fmla="*/ 355879 h 4469549"/>
              <a:gd name="connsiteX3212" fmla="*/ 2750078 w 5178638"/>
              <a:gd name="connsiteY3212" fmla="*/ 368065 h 4469549"/>
              <a:gd name="connsiteX3213" fmla="*/ 2746831 w 5178638"/>
              <a:gd name="connsiteY3213" fmla="*/ 370520 h 4469549"/>
              <a:gd name="connsiteX3214" fmla="*/ 2746012 w 5178638"/>
              <a:gd name="connsiteY3214" fmla="*/ 365697 h 4469549"/>
              <a:gd name="connsiteX3215" fmla="*/ 2748972 w 5178638"/>
              <a:gd name="connsiteY3215" fmla="*/ 354385 h 4469549"/>
              <a:gd name="connsiteX3216" fmla="*/ 2764191 w 5178638"/>
              <a:gd name="connsiteY3216" fmla="*/ 326316 h 4469549"/>
              <a:gd name="connsiteX3217" fmla="*/ 2755540 w 5178638"/>
              <a:gd name="connsiteY3217" fmla="*/ 286906 h 4469549"/>
              <a:gd name="connsiteX3218" fmla="*/ 2764627 w 5178638"/>
              <a:gd name="connsiteY3218" fmla="*/ 302591 h 4469549"/>
              <a:gd name="connsiteX3219" fmla="*/ 2749472 w 5178638"/>
              <a:gd name="connsiteY3219" fmla="*/ 328604 h 4469549"/>
              <a:gd name="connsiteX3220" fmla="*/ 2732995 w 5178638"/>
              <a:gd name="connsiteY3220" fmla="*/ 353769 h 4469549"/>
              <a:gd name="connsiteX3221" fmla="*/ 2690306 w 5178638"/>
              <a:gd name="connsiteY3221" fmla="*/ 411461 h 4469549"/>
              <a:gd name="connsiteX3222" fmla="*/ 2683566 w 5178638"/>
              <a:gd name="connsiteY3222" fmla="*/ 429262 h 4469549"/>
              <a:gd name="connsiteX3223" fmla="*/ 2661989 w 5178638"/>
              <a:gd name="connsiteY3223" fmla="*/ 481873 h 4469549"/>
              <a:gd name="connsiteX3224" fmla="*/ 2631747 w 5178638"/>
              <a:gd name="connsiteY3224" fmla="*/ 533781 h 4469549"/>
              <a:gd name="connsiteX3225" fmla="*/ 2590414 w 5178638"/>
              <a:gd name="connsiteY3225" fmla="*/ 592265 h 4469549"/>
              <a:gd name="connsiteX3226" fmla="*/ 2580963 w 5178638"/>
              <a:gd name="connsiteY3226" fmla="*/ 608486 h 4469549"/>
              <a:gd name="connsiteX3227" fmla="*/ 2567447 w 5178638"/>
              <a:gd name="connsiteY3227" fmla="*/ 622338 h 4469549"/>
              <a:gd name="connsiteX3228" fmla="*/ 2598758 w 5178638"/>
              <a:gd name="connsiteY3228" fmla="*/ 562362 h 4469549"/>
              <a:gd name="connsiteX3229" fmla="*/ 2636811 w 5178638"/>
              <a:gd name="connsiteY3229" fmla="*/ 484587 h 4469549"/>
              <a:gd name="connsiteX3230" fmla="*/ 2661098 w 5178638"/>
              <a:gd name="connsiteY3230" fmla="*/ 433554 h 4469549"/>
              <a:gd name="connsiteX3231" fmla="*/ 2691341 w 5178638"/>
              <a:gd name="connsiteY3231" fmla="*/ 381645 h 4469549"/>
              <a:gd name="connsiteX3232" fmla="*/ 2716733 w 5178638"/>
              <a:gd name="connsiteY3232" fmla="*/ 344294 h 4469549"/>
              <a:gd name="connsiteX3233" fmla="*/ 2737525 w 5178638"/>
              <a:gd name="connsiteY3233" fmla="*/ 308607 h 4469549"/>
              <a:gd name="connsiteX3234" fmla="*/ 2741305 w 5178638"/>
              <a:gd name="connsiteY3234" fmla="*/ 302118 h 4469549"/>
              <a:gd name="connsiteX3235" fmla="*/ 2605391 w 5178638"/>
              <a:gd name="connsiteY3235" fmla="*/ 27742 h 4469549"/>
              <a:gd name="connsiteX3236" fmla="*/ 2613689 w 5178638"/>
              <a:gd name="connsiteY3236" fmla="*/ 42064 h 4469549"/>
              <a:gd name="connsiteX3237" fmla="*/ 2611315 w 5178638"/>
              <a:gd name="connsiteY3237" fmla="*/ 47173 h 4469549"/>
              <a:gd name="connsiteX3238" fmla="*/ 2604904 w 5178638"/>
              <a:gd name="connsiteY3238" fmla="*/ 59732 h 4469549"/>
              <a:gd name="connsiteX3239" fmla="*/ 2608434 w 5178638"/>
              <a:gd name="connsiteY3239" fmla="*/ 66135 h 4469549"/>
              <a:gd name="connsiteX3240" fmla="*/ 2613571 w 5178638"/>
              <a:gd name="connsiteY3240" fmla="*/ 60436 h 4469549"/>
              <a:gd name="connsiteX3241" fmla="*/ 2618967 w 5178638"/>
              <a:gd name="connsiteY3241" fmla="*/ 51174 h 4469549"/>
              <a:gd name="connsiteX3242" fmla="*/ 2630137 w 5178638"/>
              <a:gd name="connsiteY3242" fmla="*/ 70454 h 4469549"/>
              <a:gd name="connsiteX3243" fmla="*/ 2626023 w 5178638"/>
              <a:gd name="connsiteY3243" fmla="*/ 78335 h 4469549"/>
              <a:gd name="connsiteX3244" fmla="*/ 2600040 w 5178638"/>
              <a:gd name="connsiteY3244" fmla="*/ 63197 h 4469549"/>
              <a:gd name="connsiteX3245" fmla="*/ 2576491 w 5178638"/>
              <a:gd name="connsiteY3245" fmla="*/ 103617 h 4469549"/>
              <a:gd name="connsiteX3246" fmla="*/ 2522531 w 5178638"/>
              <a:gd name="connsiteY3246" fmla="*/ 224273 h 4469549"/>
              <a:gd name="connsiteX3247" fmla="*/ 2502024 w 5178638"/>
              <a:gd name="connsiteY3247" fmla="*/ 268816 h 4469549"/>
              <a:gd name="connsiteX3248" fmla="*/ 2474208 w 5178638"/>
              <a:gd name="connsiteY3248" fmla="*/ 313447 h 4469549"/>
              <a:gd name="connsiteX3249" fmla="*/ 2441790 w 5178638"/>
              <a:gd name="connsiteY3249" fmla="*/ 359742 h 4469549"/>
              <a:gd name="connsiteX3250" fmla="*/ 2399136 w 5178638"/>
              <a:gd name="connsiteY3250" fmla="*/ 439185 h 4469549"/>
              <a:gd name="connsiteX3251" fmla="*/ 2393466 w 5178638"/>
              <a:gd name="connsiteY3251" fmla="*/ 448917 h 4469549"/>
              <a:gd name="connsiteX3252" fmla="*/ 2346746 w 5178638"/>
              <a:gd name="connsiteY3252" fmla="*/ 525989 h 4469549"/>
              <a:gd name="connsiteX3253" fmla="*/ 2297602 w 5178638"/>
              <a:gd name="connsiteY3253" fmla="*/ 610340 h 4469549"/>
              <a:gd name="connsiteX3254" fmla="*/ 2259265 w 5178638"/>
              <a:gd name="connsiteY3254" fmla="*/ 679260 h 4469549"/>
              <a:gd name="connsiteX3255" fmla="*/ 2255770 w 5178638"/>
              <a:gd name="connsiteY3255" fmla="*/ 694606 h 4469549"/>
              <a:gd name="connsiteX3256" fmla="*/ 2261725 w 5178638"/>
              <a:gd name="connsiteY3256" fmla="*/ 693729 h 4469549"/>
              <a:gd name="connsiteX3257" fmla="*/ 2274421 w 5178638"/>
              <a:gd name="connsiteY3257" fmla="*/ 675054 h 4469549"/>
              <a:gd name="connsiteX3258" fmla="*/ 2271461 w 5178638"/>
              <a:gd name="connsiteY3258" fmla="*/ 686365 h 4469549"/>
              <a:gd name="connsiteX3259" fmla="*/ 2246889 w 5178638"/>
              <a:gd name="connsiteY3259" fmla="*/ 728540 h 4469549"/>
              <a:gd name="connsiteX3260" fmla="*/ 2244999 w 5178638"/>
              <a:gd name="connsiteY3260" fmla="*/ 731785 h 4469549"/>
              <a:gd name="connsiteX3261" fmla="*/ 2236775 w 5178638"/>
              <a:gd name="connsiteY3261" fmla="*/ 744636 h 4469549"/>
              <a:gd name="connsiteX3262" fmla="*/ 2240354 w 5178638"/>
              <a:gd name="connsiteY3262" fmla="*/ 745169 h 4469549"/>
              <a:gd name="connsiteX3263" fmla="*/ 2631790 w 5178638"/>
              <a:gd name="connsiteY3263" fmla="*/ 73307 h 4469549"/>
              <a:gd name="connsiteX3264" fmla="*/ 2698582 w 5178638"/>
              <a:gd name="connsiteY3264" fmla="*/ 188594 h 4469549"/>
              <a:gd name="connsiteX3265" fmla="*/ 2691432 w 5178638"/>
              <a:gd name="connsiteY3265" fmla="*/ 201336 h 4469549"/>
              <a:gd name="connsiteX3266" fmla="*/ 2669192 w 5178638"/>
              <a:gd name="connsiteY3266" fmla="*/ 241068 h 4469549"/>
              <a:gd name="connsiteX3267" fmla="*/ 2648400 w 5178638"/>
              <a:gd name="connsiteY3267" fmla="*/ 276755 h 4469549"/>
              <a:gd name="connsiteX3268" fmla="*/ 2623043 w 5178638"/>
              <a:gd name="connsiteY3268" fmla="*/ 335855 h 4469549"/>
              <a:gd name="connsiteX3269" fmla="*/ 2615198 w 5178638"/>
              <a:gd name="connsiteY3269" fmla="*/ 339974 h 4469549"/>
              <a:gd name="connsiteX3270" fmla="*/ 2593051 w 5178638"/>
              <a:gd name="connsiteY3270" fmla="*/ 374872 h 4469549"/>
              <a:gd name="connsiteX3271" fmla="*/ 2583350 w 5178638"/>
              <a:gd name="connsiteY3271" fmla="*/ 403984 h 4469549"/>
              <a:gd name="connsiteX3272" fmla="*/ 2572830 w 5178638"/>
              <a:gd name="connsiteY3272" fmla="*/ 428273 h 4469549"/>
              <a:gd name="connsiteX3273" fmla="*/ 2535525 w 5178638"/>
              <a:gd name="connsiteY3273" fmla="*/ 467377 h 4469549"/>
              <a:gd name="connsiteX3274" fmla="*/ 2514984 w 5178638"/>
              <a:gd name="connsiteY3274" fmla="*/ 490172 h 4469549"/>
              <a:gd name="connsiteX3275" fmla="*/ 2506354 w 5178638"/>
              <a:gd name="connsiteY3275" fmla="*/ 511217 h 4469549"/>
              <a:gd name="connsiteX3276" fmla="*/ 2500969 w 5178638"/>
              <a:gd name="connsiteY3276" fmla="*/ 529807 h 4469549"/>
              <a:gd name="connsiteX3277" fmla="*/ 2503963 w 5178638"/>
              <a:gd name="connsiteY3277" fmla="*/ 540244 h 4469549"/>
              <a:gd name="connsiteX3278" fmla="*/ 2488842 w 5178638"/>
              <a:gd name="connsiteY3278" fmla="*/ 566198 h 4469549"/>
              <a:gd name="connsiteX3279" fmla="*/ 2474507 w 5178638"/>
              <a:gd name="connsiteY3279" fmla="*/ 575227 h 4469549"/>
              <a:gd name="connsiteX3280" fmla="*/ 2462630 w 5178638"/>
              <a:gd name="connsiteY3280" fmla="*/ 598726 h 4469549"/>
              <a:gd name="connsiteX3281" fmla="*/ 2445904 w 5178638"/>
              <a:gd name="connsiteY3281" fmla="*/ 636782 h 4469549"/>
              <a:gd name="connsiteX3282" fmla="*/ 2438877 w 5178638"/>
              <a:gd name="connsiteY3282" fmla="*/ 645725 h 4469549"/>
              <a:gd name="connsiteX3283" fmla="*/ 2421831 w 5178638"/>
              <a:gd name="connsiteY3283" fmla="*/ 653175 h 4469549"/>
              <a:gd name="connsiteX3284" fmla="*/ 2413451 w 5178638"/>
              <a:gd name="connsiteY3284" fmla="*/ 661330 h 4469549"/>
              <a:gd name="connsiteX3285" fmla="*/ 2397830 w 5178638"/>
              <a:gd name="connsiteY3285" fmla="*/ 713065 h 4469549"/>
              <a:gd name="connsiteX3286" fmla="*/ 2396760 w 5178638"/>
              <a:gd name="connsiteY3286" fmla="*/ 721133 h 4469549"/>
              <a:gd name="connsiteX3287" fmla="*/ 2403250 w 5178638"/>
              <a:gd name="connsiteY3287" fmla="*/ 716223 h 4469549"/>
              <a:gd name="connsiteX3288" fmla="*/ 2431068 w 5178638"/>
              <a:gd name="connsiteY3288" fmla="*/ 671594 h 4469549"/>
              <a:gd name="connsiteX3289" fmla="*/ 2438094 w 5178638"/>
              <a:gd name="connsiteY3289" fmla="*/ 662650 h 4469549"/>
              <a:gd name="connsiteX3290" fmla="*/ 2451610 w 5178638"/>
              <a:gd name="connsiteY3290" fmla="*/ 648797 h 4469549"/>
              <a:gd name="connsiteX3291" fmla="*/ 2460811 w 5178638"/>
              <a:gd name="connsiteY3291" fmla="*/ 645466 h 4469549"/>
              <a:gd name="connsiteX3292" fmla="*/ 2460560 w 5178638"/>
              <a:gd name="connsiteY3292" fmla="*/ 658358 h 4469549"/>
              <a:gd name="connsiteX3293" fmla="*/ 2468121 w 5178638"/>
              <a:gd name="connsiteY3293" fmla="*/ 645381 h 4469549"/>
              <a:gd name="connsiteX3294" fmla="*/ 2479997 w 5178638"/>
              <a:gd name="connsiteY3294" fmla="*/ 621882 h 4469549"/>
              <a:gd name="connsiteX3295" fmla="*/ 2496473 w 5178638"/>
              <a:gd name="connsiteY3295" fmla="*/ 596717 h 4469549"/>
              <a:gd name="connsiteX3296" fmla="*/ 2512701 w 5178638"/>
              <a:gd name="connsiteY3296" fmla="*/ 584443 h 4469549"/>
              <a:gd name="connsiteX3297" fmla="*/ 2520702 w 5178638"/>
              <a:gd name="connsiteY3297" fmla="*/ 573506 h 4469549"/>
              <a:gd name="connsiteX3298" fmla="*/ 2501442 w 5178638"/>
              <a:gd name="connsiteY3298" fmla="*/ 609650 h 4469549"/>
              <a:gd name="connsiteX3299" fmla="*/ 2483611 w 5178638"/>
              <a:gd name="connsiteY3299" fmla="*/ 634025 h 4469549"/>
              <a:gd name="connsiteX3300" fmla="*/ 2475514 w 5178638"/>
              <a:gd name="connsiteY3300" fmla="*/ 651036 h 4469549"/>
              <a:gd name="connsiteX3301" fmla="*/ 2468239 w 5178638"/>
              <a:gd name="connsiteY3301" fmla="*/ 672870 h 4469549"/>
              <a:gd name="connsiteX3302" fmla="*/ 2430151 w 5178638"/>
              <a:gd name="connsiteY3302" fmla="*/ 728898 h 4469549"/>
              <a:gd name="connsiteX3303" fmla="*/ 2428261 w 5178638"/>
              <a:gd name="connsiteY3303" fmla="*/ 732142 h 4469549"/>
              <a:gd name="connsiteX3304" fmla="*/ 2372627 w 5178638"/>
              <a:gd name="connsiteY3304" fmla="*/ 821403 h 4469549"/>
              <a:gd name="connsiteX3305" fmla="*/ 2369666 w 5178638"/>
              <a:gd name="connsiteY3305" fmla="*/ 832714 h 4469549"/>
              <a:gd name="connsiteX3306" fmla="*/ 2368780 w 5178638"/>
              <a:gd name="connsiteY3306" fmla="*/ 836607 h 4469549"/>
              <a:gd name="connsiteX3307" fmla="*/ 2366873 w 5178638"/>
              <a:gd name="connsiteY3307" fmla="*/ 825395 h 4469549"/>
              <a:gd name="connsiteX3308" fmla="*/ 2381994 w 5178638"/>
              <a:gd name="connsiteY3308" fmla="*/ 799441 h 4469549"/>
              <a:gd name="connsiteX3309" fmla="*/ 2384955 w 5178638"/>
              <a:gd name="connsiteY3309" fmla="*/ 788128 h 4469549"/>
              <a:gd name="connsiteX3310" fmla="*/ 2377929 w 5178638"/>
              <a:gd name="connsiteY3310" fmla="*/ 797072 h 4469549"/>
              <a:gd name="connsiteX3311" fmla="*/ 2371723 w 5178638"/>
              <a:gd name="connsiteY3311" fmla="*/ 810838 h 4469549"/>
              <a:gd name="connsiteX3312" fmla="*/ 2362272 w 5178638"/>
              <a:gd name="connsiteY3312" fmla="*/ 827059 h 4469549"/>
              <a:gd name="connsiteX3313" fmla="*/ 2345796 w 5178638"/>
              <a:gd name="connsiteY3313" fmla="*/ 852224 h 4469549"/>
              <a:gd name="connsiteX3314" fmla="*/ 2333635 w 5178638"/>
              <a:gd name="connsiteY3314" fmla="*/ 866867 h 4469549"/>
              <a:gd name="connsiteX3315" fmla="*/ 2290626 w 5178638"/>
              <a:gd name="connsiteY3315" fmla="*/ 893955 h 4469549"/>
              <a:gd name="connsiteX3316" fmla="*/ 2296832 w 5178638"/>
              <a:gd name="connsiteY3316" fmla="*/ 880188 h 4469549"/>
              <a:gd name="connsiteX3317" fmla="*/ 2327074 w 5178638"/>
              <a:gd name="connsiteY3317" fmla="*/ 828280 h 4469549"/>
              <a:gd name="connsiteX3318" fmla="*/ 2332460 w 5178638"/>
              <a:gd name="connsiteY3318" fmla="*/ 809690 h 4469549"/>
              <a:gd name="connsiteX3319" fmla="*/ 2298437 w 5178638"/>
              <a:gd name="connsiteY3319" fmla="*/ 868087 h 4469549"/>
              <a:gd name="connsiteX3320" fmla="*/ 2264414 w 5178638"/>
              <a:gd name="connsiteY3320" fmla="*/ 926484 h 4469549"/>
              <a:gd name="connsiteX3321" fmla="*/ 2229570 w 5178638"/>
              <a:gd name="connsiteY3321" fmla="*/ 980057 h 4469549"/>
              <a:gd name="connsiteX3322" fmla="*/ 2184207 w 5178638"/>
              <a:gd name="connsiteY3322" fmla="*/ 1057919 h 4469549"/>
              <a:gd name="connsiteX3323" fmla="*/ 2169621 w 5178638"/>
              <a:gd name="connsiteY3323" fmla="*/ 1079840 h 4469549"/>
              <a:gd name="connsiteX3324" fmla="*/ 2139949 w 5178638"/>
              <a:gd name="connsiteY3324" fmla="*/ 1149462 h 4469549"/>
              <a:gd name="connsiteX3325" fmla="*/ 2133458 w 5178638"/>
              <a:gd name="connsiteY3325" fmla="*/ 1154372 h 4469549"/>
              <a:gd name="connsiteX3326" fmla="*/ 2124791 w 5178638"/>
              <a:gd name="connsiteY3326" fmla="*/ 1153668 h 4469549"/>
              <a:gd name="connsiteX3327" fmla="*/ 2110853 w 5178638"/>
              <a:gd name="connsiteY3327" fmla="*/ 1173573 h 4469549"/>
              <a:gd name="connsiteX3328" fmla="*/ 2124305 w 5178638"/>
              <a:gd name="connsiteY3328" fmla="*/ 1181410 h 4469549"/>
              <a:gd name="connsiteX3329" fmla="*/ 2123975 w 5178638"/>
              <a:gd name="connsiteY3329" fmla="*/ 1182120 h 4469549"/>
              <a:gd name="connsiteX3330" fmla="*/ 2106714 w 5178638"/>
              <a:gd name="connsiteY3330" fmla="*/ 1224210 h 4469549"/>
              <a:gd name="connsiteX3331" fmla="*/ 2101578 w 5178638"/>
              <a:gd name="connsiteY3331" fmla="*/ 1229908 h 4469549"/>
              <a:gd name="connsiteX3332" fmla="*/ 2094553 w 5178638"/>
              <a:gd name="connsiteY3332" fmla="*/ 1238852 h 4469549"/>
              <a:gd name="connsiteX3333" fmla="*/ 2036493 w 5178638"/>
              <a:gd name="connsiteY3333" fmla="*/ 1335391 h 4469549"/>
              <a:gd name="connsiteX3334" fmla="*/ 2016771 w 5178638"/>
              <a:gd name="connsiteY3334" fmla="*/ 1363010 h 4469549"/>
              <a:gd name="connsiteX3335" fmla="*/ 1997870 w 5178638"/>
              <a:gd name="connsiteY3335" fmla="*/ 1395453 h 4469549"/>
              <a:gd name="connsiteX3336" fmla="*/ 1968982 w 5178638"/>
              <a:gd name="connsiteY3336" fmla="*/ 1448150 h 4469549"/>
              <a:gd name="connsiteX3337" fmla="*/ 1961422 w 5178638"/>
              <a:gd name="connsiteY3337" fmla="*/ 1461126 h 4469549"/>
              <a:gd name="connsiteX3338" fmla="*/ 1954396 w 5178638"/>
              <a:gd name="connsiteY3338" fmla="*/ 1470071 h 4469549"/>
              <a:gd name="connsiteX3339" fmla="*/ 1954111 w 5178638"/>
              <a:gd name="connsiteY3339" fmla="*/ 1461213 h 4469549"/>
              <a:gd name="connsiteX3340" fmla="*/ 1967592 w 5178638"/>
              <a:gd name="connsiteY3340" fmla="*/ 1425613 h 4469549"/>
              <a:gd name="connsiteX3341" fmla="*/ 1971087 w 5178638"/>
              <a:gd name="connsiteY3341" fmla="*/ 1410267 h 4469549"/>
              <a:gd name="connsiteX3342" fmla="*/ 1937314 w 5178638"/>
              <a:gd name="connsiteY3342" fmla="*/ 1455773 h 4469549"/>
              <a:gd name="connsiteX3343" fmla="*/ 1911102 w 5178638"/>
              <a:gd name="connsiteY3343" fmla="*/ 1488302 h 4469549"/>
              <a:gd name="connsiteX3344" fmla="*/ 1901902 w 5178638"/>
              <a:gd name="connsiteY3344" fmla="*/ 1491632 h 4469549"/>
              <a:gd name="connsiteX3345" fmla="*/ 1908106 w 5178638"/>
              <a:gd name="connsiteY3345" fmla="*/ 1477865 h 4469549"/>
              <a:gd name="connsiteX3346" fmla="*/ 1945909 w 5178638"/>
              <a:gd name="connsiteY3346" fmla="*/ 1412981 h 4469549"/>
              <a:gd name="connsiteX3347" fmla="*/ 1999869 w 5178638"/>
              <a:gd name="connsiteY3347" fmla="*/ 1292325 h 4469549"/>
              <a:gd name="connsiteX3348" fmla="*/ 2020375 w 5178638"/>
              <a:gd name="connsiteY3348" fmla="*/ 1247781 h 4469549"/>
              <a:gd name="connsiteX3349" fmla="*/ 2048192 w 5178638"/>
              <a:gd name="connsiteY3349" fmla="*/ 1203151 h 4469549"/>
              <a:gd name="connsiteX3350" fmla="*/ 2080610 w 5178638"/>
              <a:gd name="connsiteY3350" fmla="*/ 1156856 h 4469549"/>
              <a:gd name="connsiteX3351" fmla="*/ 2080998 w 5178638"/>
              <a:gd name="connsiteY3351" fmla="*/ 1156179 h 4469549"/>
              <a:gd name="connsiteX3352" fmla="*/ 2094450 w 5178638"/>
              <a:gd name="connsiteY3352" fmla="*/ 1164016 h 4469549"/>
              <a:gd name="connsiteX3353" fmla="*/ 2103930 w 5178638"/>
              <a:gd name="connsiteY3353" fmla="*/ 1145859 h 4469549"/>
              <a:gd name="connsiteX3354" fmla="*/ 2117696 w 5178638"/>
              <a:gd name="connsiteY3354" fmla="*/ 1119116 h 4469549"/>
              <a:gd name="connsiteX3355" fmla="*/ 2112809 w 5178638"/>
              <a:gd name="connsiteY3355" fmla="*/ 1111923 h 4469549"/>
              <a:gd name="connsiteX3356" fmla="*/ 2101184 w 5178638"/>
              <a:gd name="connsiteY3356" fmla="*/ 1122533 h 4469549"/>
              <a:gd name="connsiteX3357" fmla="*/ 2107389 w 5178638"/>
              <a:gd name="connsiteY3357" fmla="*/ 1108765 h 4469549"/>
              <a:gd name="connsiteX3358" fmla="*/ 2109279 w 5178638"/>
              <a:gd name="connsiteY3358" fmla="*/ 1105521 h 4469549"/>
              <a:gd name="connsiteX3359" fmla="*/ 2102789 w 5178638"/>
              <a:gd name="connsiteY3359" fmla="*/ 1110431 h 4469549"/>
              <a:gd name="connsiteX3360" fmla="*/ 2081998 w 5178638"/>
              <a:gd name="connsiteY3360" fmla="*/ 1146117 h 4469549"/>
              <a:gd name="connsiteX3361" fmla="*/ 2076861 w 5178638"/>
              <a:gd name="connsiteY3361" fmla="*/ 1151816 h 4469549"/>
              <a:gd name="connsiteX3362" fmla="*/ 2073331 w 5178638"/>
              <a:gd name="connsiteY3362" fmla="*/ 1145414 h 4469549"/>
              <a:gd name="connsiteX3363" fmla="*/ 2083317 w 5178638"/>
              <a:gd name="connsiteY3363" fmla="*/ 1125159 h 4469549"/>
              <a:gd name="connsiteX3364" fmla="*/ 2104929 w 5178638"/>
              <a:gd name="connsiteY3364" fmla="*/ 1094296 h 4469549"/>
              <a:gd name="connsiteX3365" fmla="*/ 2112774 w 5178638"/>
              <a:gd name="connsiteY3365" fmla="*/ 1090175 h 4469549"/>
              <a:gd name="connsiteX3366" fmla="*/ 2122225 w 5178638"/>
              <a:gd name="connsiteY3366" fmla="*/ 1073954 h 4469549"/>
              <a:gd name="connsiteX3367" fmla="*/ 2133067 w 5178638"/>
              <a:gd name="connsiteY3367" fmla="*/ 1080271 h 4469549"/>
              <a:gd name="connsiteX3368" fmla="*/ 2173580 w 5178638"/>
              <a:gd name="connsiteY3368" fmla="*/ 1016964 h 4469549"/>
              <a:gd name="connsiteX3369" fmla="*/ 2175470 w 5178638"/>
              <a:gd name="connsiteY3369" fmla="*/ 1013719 h 4469549"/>
              <a:gd name="connsiteX3370" fmla="*/ 2200042 w 5178638"/>
              <a:gd name="connsiteY3370" fmla="*/ 971544 h 4469549"/>
              <a:gd name="connsiteX3371" fmla="*/ 2203003 w 5178638"/>
              <a:gd name="connsiteY3371" fmla="*/ 960233 h 4469549"/>
              <a:gd name="connsiteX3372" fmla="*/ 2190306 w 5178638"/>
              <a:gd name="connsiteY3372" fmla="*/ 978908 h 4469549"/>
              <a:gd name="connsiteX3373" fmla="*/ 2184351 w 5178638"/>
              <a:gd name="connsiteY3373" fmla="*/ 979785 h 4469549"/>
              <a:gd name="connsiteX3374" fmla="*/ 2187846 w 5178638"/>
              <a:gd name="connsiteY3374" fmla="*/ 964439 h 4469549"/>
              <a:gd name="connsiteX3375" fmla="*/ 2226183 w 5178638"/>
              <a:gd name="connsiteY3375" fmla="*/ 895519 h 4469549"/>
              <a:gd name="connsiteX3376" fmla="*/ 2275327 w 5178638"/>
              <a:gd name="connsiteY3376" fmla="*/ 811168 h 4469549"/>
              <a:gd name="connsiteX3377" fmla="*/ 2322047 w 5178638"/>
              <a:gd name="connsiteY3377" fmla="*/ 734096 h 4469549"/>
              <a:gd name="connsiteX3378" fmla="*/ 2327717 w 5178638"/>
              <a:gd name="connsiteY3378" fmla="*/ 724363 h 4469549"/>
              <a:gd name="connsiteX3379" fmla="*/ 2370370 w 5178638"/>
              <a:gd name="connsiteY3379" fmla="*/ 644921 h 4469549"/>
              <a:gd name="connsiteX3380" fmla="*/ 2402789 w 5178638"/>
              <a:gd name="connsiteY3380" fmla="*/ 598626 h 4469549"/>
              <a:gd name="connsiteX3381" fmla="*/ 2430606 w 5178638"/>
              <a:gd name="connsiteY3381" fmla="*/ 553995 h 4469549"/>
              <a:gd name="connsiteX3382" fmla="*/ 2451112 w 5178638"/>
              <a:gd name="connsiteY3382" fmla="*/ 509452 h 4469549"/>
              <a:gd name="connsiteX3383" fmla="*/ 2505072 w 5178638"/>
              <a:gd name="connsiteY3383" fmla="*/ 388796 h 4469549"/>
              <a:gd name="connsiteX3384" fmla="*/ 2542875 w 5178638"/>
              <a:gd name="connsiteY3384" fmla="*/ 323911 h 4469549"/>
              <a:gd name="connsiteX3385" fmla="*/ 2549079 w 5178638"/>
              <a:gd name="connsiteY3385" fmla="*/ 310144 h 4469549"/>
              <a:gd name="connsiteX3386" fmla="*/ 2539879 w 5178638"/>
              <a:gd name="connsiteY3386" fmla="*/ 313474 h 4469549"/>
              <a:gd name="connsiteX3387" fmla="*/ 2513667 w 5178638"/>
              <a:gd name="connsiteY3387" fmla="*/ 346003 h 4469549"/>
              <a:gd name="connsiteX3388" fmla="*/ 2479894 w 5178638"/>
              <a:gd name="connsiteY3388" fmla="*/ 391510 h 4469549"/>
              <a:gd name="connsiteX3389" fmla="*/ 2483389 w 5178638"/>
              <a:gd name="connsiteY3389" fmla="*/ 376164 h 4469549"/>
              <a:gd name="connsiteX3390" fmla="*/ 2496870 w 5178638"/>
              <a:gd name="connsiteY3390" fmla="*/ 340563 h 4469549"/>
              <a:gd name="connsiteX3391" fmla="*/ 2496584 w 5178638"/>
              <a:gd name="connsiteY3391" fmla="*/ 331706 h 4469549"/>
              <a:gd name="connsiteX3392" fmla="*/ 2489559 w 5178638"/>
              <a:gd name="connsiteY3392" fmla="*/ 340650 h 4469549"/>
              <a:gd name="connsiteX3393" fmla="*/ 2481999 w 5178638"/>
              <a:gd name="connsiteY3393" fmla="*/ 353627 h 4469549"/>
              <a:gd name="connsiteX3394" fmla="*/ 2453111 w 5178638"/>
              <a:gd name="connsiteY3394" fmla="*/ 406324 h 4469549"/>
              <a:gd name="connsiteX3395" fmla="*/ 2434209 w 5178638"/>
              <a:gd name="connsiteY3395" fmla="*/ 438767 h 4469549"/>
              <a:gd name="connsiteX3396" fmla="*/ 2414487 w 5178638"/>
              <a:gd name="connsiteY3396" fmla="*/ 466386 h 4469549"/>
              <a:gd name="connsiteX3397" fmla="*/ 2356428 w 5178638"/>
              <a:gd name="connsiteY3397" fmla="*/ 562925 h 4469549"/>
              <a:gd name="connsiteX3398" fmla="*/ 2349402 w 5178638"/>
              <a:gd name="connsiteY3398" fmla="*/ 571868 h 4469549"/>
              <a:gd name="connsiteX3399" fmla="*/ 2344266 w 5178638"/>
              <a:gd name="connsiteY3399" fmla="*/ 577566 h 4469549"/>
              <a:gd name="connsiteX3400" fmla="*/ 2327006 w 5178638"/>
              <a:gd name="connsiteY3400" fmla="*/ 619657 h 4469549"/>
              <a:gd name="connsiteX3401" fmla="*/ 2297833 w 5178638"/>
              <a:gd name="connsiteY3401" fmla="*/ 663497 h 4469549"/>
              <a:gd name="connsiteX3402" fmla="*/ 2294053 w 5178638"/>
              <a:gd name="connsiteY3402" fmla="*/ 669986 h 4469549"/>
              <a:gd name="connsiteX3403" fmla="*/ 2273261 w 5178638"/>
              <a:gd name="connsiteY3403" fmla="*/ 705673 h 4469549"/>
              <a:gd name="connsiteX3404" fmla="*/ 2247869 w 5178638"/>
              <a:gd name="connsiteY3404" fmla="*/ 743024 h 4469549"/>
              <a:gd name="connsiteX3405" fmla="*/ 2217626 w 5178638"/>
              <a:gd name="connsiteY3405" fmla="*/ 794933 h 4469549"/>
              <a:gd name="connsiteX3406" fmla="*/ 2193339 w 5178638"/>
              <a:gd name="connsiteY3406" fmla="*/ 845965 h 4469549"/>
              <a:gd name="connsiteX3407" fmla="*/ 2155286 w 5178638"/>
              <a:gd name="connsiteY3407" fmla="*/ 923741 h 4469549"/>
              <a:gd name="connsiteX3408" fmla="*/ 2123974 w 5178638"/>
              <a:gd name="connsiteY3408" fmla="*/ 983717 h 4469549"/>
              <a:gd name="connsiteX3409" fmla="*/ 2137491 w 5178638"/>
              <a:gd name="connsiteY3409" fmla="*/ 969865 h 4469549"/>
              <a:gd name="connsiteX3410" fmla="*/ 2146941 w 5178638"/>
              <a:gd name="connsiteY3410" fmla="*/ 953643 h 4469549"/>
              <a:gd name="connsiteX3411" fmla="*/ 2188275 w 5178638"/>
              <a:gd name="connsiteY3411" fmla="*/ 895160 h 4469549"/>
              <a:gd name="connsiteX3412" fmla="*/ 2218517 w 5178638"/>
              <a:gd name="connsiteY3412" fmla="*/ 843252 h 4469549"/>
              <a:gd name="connsiteX3413" fmla="*/ 2240094 w 5178638"/>
              <a:gd name="connsiteY3413" fmla="*/ 790641 h 4469549"/>
              <a:gd name="connsiteX3414" fmla="*/ 2246834 w 5178638"/>
              <a:gd name="connsiteY3414" fmla="*/ 772840 h 4469549"/>
              <a:gd name="connsiteX3415" fmla="*/ 2289523 w 5178638"/>
              <a:gd name="connsiteY3415" fmla="*/ 715147 h 4469549"/>
              <a:gd name="connsiteX3416" fmla="*/ 2305999 w 5178638"/>
              <a:gd name="connsiteY3416" fmla="*/ 689983 h 4469549"/>
              <a:gd name="connsiteX3417" fmla="*/ 2326791 w 5178638"/>
              <a:gd name="connsiteY3417" fmla="*/ 654295 h 4469549"/>
              <a:gd name="connsiteX3418" fmla="*/ 2338132 w 5178638"/>
              <a:gd name="connsiteY3418" fmla="*/ 634830 h 4469549"/>
              <a:gd name="connsiteX3419" fmla="*/ 2356748 w 5178638"/>
              <a:gd name="connsiteY3419" fmla="*/ 593530 h 4469549"/>
              <a:gd name="connsiteX3420" fmla="*/ 2371334 w 5178638"/>
              <a:gd name="connsiteY3420" fmla="*/ 571609 h 4469549"/>
              <a:gd name="connsiteX3421" fmla="*/ 2407532 w 5178638"/>
              <a:gd name="connsiteY3421" fmla="*/ 518826 h 4469549"/>
              <a:gd name="connsiteX3422" fmla="*/ 2427789 w 5178638"/>
              <a:gd name="connsiteY3422" fmla="*/ 487172 h 4469549"/>
              <a:gd name="connsiteX3423" fmla="*/ 2432105 w 5178638"/>
              <a:gd name="connsiteY3423" fmla="*/ 476650 h 4469549"/>
              <a:gd name="connsiteX3424" fmla="*/ 2445586 w 5178638"/>
              <a:gd name="connsiteY3424" fmla="*/ 441050 h 4469549"/>
              <a:gd name="connsiteX3425" fmla="*/ 2457212 w 5178638"/>
              <a:gd name="connsiteY3425" fmla="*/ 430441 h 4469549"/>
              <a:gd name="connsiteX3426" fmla="*/ 2438881 w 5178638"/>
              <a:gd name="connsiteY3426" fmla="*/ 480598 h 4469549"/>
              <a:gd name="connsiteX3427" fmla="*/ 2334922 w 5178638"/>
              <a:gd name="connsiteY3427" fmla="*/ 659033 h 4469549"/>
              <a:gd name="connsiteX3428" fmla="*/ 2305499 w 5178638"/>
              <a:gd name="connsiteY3428" fmla="*/ 715764 h 4469549"/>
              <a:gd name="connsiteX3429" fmla="*/ 2302540 w 5178638"/>
              <a:gd name="connsiteY3429" fmla="*/ 727076 h 4469549"/>
              <a:gd name="connsiteX3430" fmla="*/ 2303359 w 5178638"/>
              <a:gd name="connsiteY3430" fmla="*/ 731899 h 4469549"/>
              <a:gd name="connsiteX3431" fmla="*/ 2306606 w 5178638"/>
              <a:gd name="connsiteY3431" fmla="*/ 729445 h 4469549"/>
              <a:gd name="connsiteX3432" fmla="*/ 2315520 w 5178638"/>
              <a:gd name="connsiteY3432" fmla="*/ 717257 h 4469549"/>
              <a:gd name="connsiteX3433" fmla="*/ 2314985 w 5178638"/>
              <a:gd name="connsiteY3433" fmla="*/ 721290 h 4469549"/>
              <a:gd name="connsiteX3434" fmla="*/ 2229109 w 5178638"/>
              <a:gd name="connsiteY3434" fmla="*/ 862460 h 4469549"/>
              <a:gd name="connsiteX3435" fmla="*/ 2200757 w 5178638"/>
              <a:gd name="connsiteY3435" fmla="*/ 911124 h 4469549"/>
              <a:gd name="connsiteX3436" fmla="*/ 2172404 w 5178638"/>
              <a:gd name="connsiteY3436" fmla="*/ 959788 h 4469549"/>
              <a:gd name="connsiteX3437" fmla="*/ 2168624 w 5178638"/>
              <a:gd name="connsiteY3437" fmla="*/ 966276 h 4469549"/>
              <a:gd name="connsiteX3438" fmla="*/ 2145122 w 5178638"/>
              <a:gd name="connsiteY3438" fmla="*/ 1000384 h 4469549"/>
              <a:gd name="connsiteX3439" fmla="*/ 2109209 w 5178638"/>
              <a:gd name="connsiteY3439" fmla="*/ 1062025 h 4469549"/>
              <a:gd name="connsiteX3440" fmla="*/ 2095158 w 5178638"/>
              <a:gd name="connsiteY3440" fmla="*/ 1079912 h 4469549"/>
              <a:gd name="connsiteX3441" fmla="*/ 2078681 w 5178638"/>
              <a:gd name="connsiteY3441" fmla="*/ 1105076 h 4469549"/>
              <a:gd name="connsiteX3442" fmla="*/ 2063560 w 5178638"/>
              <a:gd name="connsiteY3442" fmla="*/ 1131030 h 4469549"/>
              <a:gd name="connsiteX3443" fmla="*/ 2054668 w 5178638"/>
              <a:gd name="connsiteY3443" fmla="*/ 1140144 h 4469549"/>
              <a:gd name="connsiteX3444" fmla="*/ 2050556 w 5178638"/>
              <a:gd name="connsiteY3444" fmla="*/ 1137749 h 4469549"/>
              <a:gd name="connsiteX3445" fmla="*/ 2069373 w 5178638"/>
              <a:gd name="connsiteY3445" fmla="*/ 1105085 h 4469549"/>
              <a:gd name="connsiteX3446" fmla="*/ 2093802 w 5178638"/>
              <a:gd name="connsiteY3446" fmla="*/ 1079122 h 4469549"/>
              <a:gd name="connsiteX3447" fmla="*/ 2117555 w 5178638"/>
              <a:gd name="connsiteY3447" fmla="*/ 1032123 h 4469549"/>
              <a:gd name="connsiteX3448" fmla="*/ 2117804 w 5178638"/>
              <a:gd name="connsiteY3448" fmla="*/ 1019232 h 4469549"/>
              <a:gd name="connsiteX3449" fmla="*/ 2125364 w 5178638"/>
              <a:gd name="connsiteY3449" fmla="*/ 1006255 h 4469549"/>
              <a:gd name="connsiteX3450" fmla="*/ 2121300 w 5178638"/>
              <a:gd name="connsiteY3450" fmla="*/ 1003887 h 4469549"/>
              <a:gd name="connsiteX3451" fmla="*/ 2111849 w 5178638"/>
              <a:gd name="connsiteY3451" fmla="*/ 1020109 h 4469549"/>
              <a:gd name="connsiteX3452" fmla="*/ 2104288 w 5178638"/>
              <a:gd name="connsiteY3452" fmla="*/ 1033086 h 4469549"/>
              <a:gd name="connsiteX3453" fmla="*/ 2097262 w 5178638"/>
              <a:gd name="connsiteY3453" fmla="*/ 1042028 h 4469549"/>
              <a:gd name="connsiteX3454" fmla="*/ 2098867 w 5178638"/>
              <a:gd name="connsiteY3454" fmla="*/ 1029927 h 4469549"/>
              <a:gd name="connsiteX3455" fmla="*/ 2094801 w 5178638"/>
              <a:gd name="connsiteY3455" fmla="*/ 1027558 h 4469549"/>
              <a:gd name="connsiteX3456" fmla="*/ 2074260 w 5178638"/>
              <a:gd name="connsiteY3456" fmla="*/ 1050354 h 4469549"/>
              <a:gd name="connsiteX3457" fmla="*/ 2039167 w 5178638"/>
              <a:gd name="connsiteY3457" fmla="*/ 1116819 h 4469549"/>
              <a:gd name="connsiteX3458" fmla="*/ 2033037 w 5178638"/>
              <a:gd name="connsiteY3458" fmla="*/ 1128236 h 4469549"/>
              <a:gd name="connsiteX3459" fmla="*/ 2039993 w 5178638"/>
              <a:gd name="connsiteY3459" fmla="*/ 1132289 h 4469549"/>
              <a:gd name="connsiteX3460" fmla="*/ 2037530 w 5178638"/>
              <a:gd name="connsiteY3460" fmla="*/ 1140448 h 4469549"/>
              <a:gd name="connsiteX3461" fmla="*/ 2029150 w 5178638"/>
              <a:gd name="connsiteY3461" fmla="*/ 1148602 h 4469549"/>
              <a:gd name="connsiteX3462" fmla="*/ 2012103 w 5178638"/>
              <a:gd name="connsiteY3462" fmla="*/ 1156052 h 4469549"/>
              <a:gd name="connsiteX3463" fmla="*/ 2005077 w 5178638"/>
              <a:gd name="connsiteY3463" fmla="*/ 1164995 h 4469549"/>
              <a:gd name="connsiteX3464" fmla="*/ 1988350 w 5178638"/>
              <a:gd name="connsiteY3464" fmla="*/ 1203050 h 4469549"/>
              <a:gd name="connsiteX3465" fmla="*/ 1976474 w 5178638"/>
              <a:gd name="connsiteY3465" fmla="*/ 1226550 h 4469549"/>
              <a:gd name="connsiteX3466" fmla="*/ 1962172 w 5178638"/>
              <a:gd name="connsiteY3466" fmla="*/ 1235558 h 4469549"/>
              <a:gd name="connsiteX3467" fmla="*/ 1947025 w 5178638"/>
              <a:gd name="connsiteY3467" fmla="*/ 1261557 h 4469549"/>
              <a:gd name="connsiteX3468" fmla="*/ 1950012 w 5178638"/>
              <a:gd name="connsiteY3468" fmla="*/ 1271969 h 4469549"/>
              <a:gd name="connsiteX3469" fmla="*/ 1944627 w 5178638"/>
              <a:gd name="connsiteY3469" fmla="*/ 1290559 h 4469549"/>
              <a:gd name="connsiteX3470" fmla="*/ 1935997 w 5178638"/>
              <a:gd name="connsiteY3470" fmla="*/ 1311604 h 4469549"/>
              <a:gd name="connsiteX3471" fmla="*/ 1915455 w 5178638"/>
              <a:gd name="connsiteY3471" fmla="*/ 1334400 h 4469549"/>
              <a:gd name="connsiteX3472" fmla="*/ 1896188 w 5178638"/>
              <a:gd name="connsiteY3472" fmla="*/ 1350335 h 4469549"/>
              <a:gd name="connsiteX3473" fmla="*/ 1892665 w 5178638"/>
              <a:gd name="connsiteY3473" fmla="*/ 1354859 h 4469549"/>
              <a:gd name="connsiteX3474" fmla="*/ 1867603 w 5178638"/>
              <a:gd name="connsiteY3474" fmla="*/ 1397877 h 4469549"/>
              <a:gd name="connsiteX3475" fmla="*/ 1857930 w 5178638"/>
              <a:gd name="connsiteY3475" fmla="*/ 1426905 h 4469549"/>
              <a:gd name="connsiteX3476" fmla="*/ 1835783 w 5178638"/>
              <a:gd name="connsiteY3476" fmla="*/ 1461803 h 4469549"/>
              <a:gd name="connsiteX3477" fmla="*/ 1827968 w 5178638"/>
              <a:gd name="connsiteY3477" fmla="*/ 1465906 h 4469549"/>
              <a:gd name="connsiteX3478" fmla="*/ 1827911 w 5178638"/>
              <a:gd name="connsiteY3478" fmla="*/ 1466005 h 4469549"/>
              <a:gd name="connsiteX3479" fmla="*/ 1817801 w 5178638"/>
              <a:gd name="connsiteY3479" fmla="*/ 1496953 h 4469549"/>
              <a:gd name="connsiteX3480" fmla="*/ 1802580 w 5178638"/>
              <a:gd name="connsiteY3480" fmla="*/ 1525022 h 4469549"/>
              <a:gd name="connsiteX3481" fmla="*/ 1781789 w 5178638"/>
              <a:gd name="connsiteY3481" fmla="*/ 1560709 h 4469549"/>
              <a:gd name="connsiteX3482" fmla="*/ 1764803 w 5178638"/>
              <a:gd name="connsiteY3482" fmla="*/ 1591017 h 4469549"/>
              <a:gd name="connsiteX3483" fmla="*/ 1795224 w 5178638"/>
              <a:gd name="connsiteY3483" fmla="*/ 1608740 h 4469549"/>
              <a:gd name="connsiteX3484" fmla="*/ 1785900 w 5178638"/>
              <a:gd name="connsiteY3484" fmla="*/ 1618296 h 4469549"/>
              <a:gd name="connsiteX3485" fmla="*/ 1770779 w 5178638"/>
              <a:gd name="connsiteY3485" fmla="*/ 1644252 h 4469549"/>
              <a:gd name="connsiteX3486" fmla="*/ 1754301 w 5178638"/>
              <a:gd name="connsiteY3486" fmla="*/ 1669415 h 4469549"/>
              <a:gd name="connsiteX3487" fmla="*/ 1740251 w 5178638"/>
              <a:gd name="connsiteY3487" fmla="*/ 1687302 h 4469549"/>
              <a:gd name="connsiteX3488" fmla="*/ 1704338 w 5178638"/>
              <a:gd name="connsiteY3488" fmla="*/ 1748943 h 4469549"/>
              <a:gd name="connsiteX3489" fmla="*/ 1680835 w 5178638"/>
              <a:gd name="connsiteY3489" fmla="*/ 1783051 h 4469549"/>
              <a:gd name="connsiteX3490" fmla="*/ 1677055 w 5178638"/>
              <a:gd name="connsiteY3490" fmla="*/ 1789539 h 4469549"/>
              <a:gd name="connsiteX3491" fmla="*/ 1648703 w 5178638"/>
              <a:gd name="connsiteY3491" fmla="*/ 1838204 h 4469549"/>
              <a:gd name="connsiteX3492" fmla="*/ 1620351 w 5178638"/>
              <a:gd name="connsiteY3492" fmla="*/ 1886867 h 4469549"/>
              <a:gd name="connsiteX3493" fmla="*/ 1534474 w 5178638"/>
              <a:gd name="connsiteY3493" fmla="*/ 2028036 h 4469549"/>
              <a:gd name="connsiteX3494" fmla="*/ 1533939 w 5178638"/>
              <a:gd name="connsiteY3494" fmla="*/ 2032069 h 4469549"/>
              <a:gd name="connsiteX3495" fmla="*/ 1542854 w 5178638"/>
              <a:gd name="connsiteY3495" fmla="*/ 2019882 h 4469549"/>
              <a:gd name="connsiteX3496" fmla="*/ 1546100 w 5178638"/>
              <a:gd name="connsiteY3496" fmla="*/ 2017428 h 4469549"/>
              <a:gd name="connsiteX3497" fmla="*/ 1546920 w 5178638"/>
              <a:gd name="connsiteY3497" fmla="*/ 2022251 h 4469549"/>
              <a:gd name="connsiteX3498" fmla="*/ 1543960 w 5178638"/>
              <a:gd name="connsiteY3498" fmla="*/ 2033563 h 4469549"/>
              <a:gd name="connsiteX3499" fmla="*/ 1514537 w 5178638"/>
              <a:gd name="connsiteY3499" fmla="*/ 2090294 h 4469549"/>
              <a:gd name="connsiteX3500" fmla="*/ 1410579 w 5178638"/>
              <a:gd name="connsiteY3500" fmla="*/ 2268729 h 4469549"/>
              <a:gd name="connsiteX3501" fmla="*/ 1392248 w 5178638"/>
              <a:gd name="connsiteY3501" fmla="*/ 2318885 h 4469549"/>
              <a:gd name="connsiteX3502" fmla="*/ 1403874 w 5178638"/>
              <a:gd name="connsiteY3502" fmla="*/ 2308277 h 4469549"/>
              <a:gd name="connsiteX3503" fmla="*/ 1417355 w 5178638"/>
              <a:gd name="connsiteY3503" fmla="*/ 2272676 h 4469549"/>
              <a:gd name="connsiteX3504" fmla="*/ 1421671 w 5178638"/>
              <a:gd name="connsiteY3504" fmla="*/ 2262155 h 4469549"/>
              <a:gd name="connsiteX3505" fmla="*/ 1441928 w 5178638"/>
              <a:gd name="connsiteY3505" fmla="*/ 2230501 h 4469549"/>
              <a:gd name="connsiteX3506" fmla="*/ 1478126 w 5178638"/>
              <a:gd name="connsiteY3506" fmla="*/ 2177717 h 4469549"/>
              <a:gd name="connsiteX3507" fmla="*/ 1492711 w 5178638"/>
              <a:gd name="connsiteY3507" fmla="*/ 2155796 h 4469549"/>
              <a:gd name="connsiteX3508" fmla="*/ 1511328 w 5178638"/>
              <a:gd name="connsiteY3508" fmla="*/ 2114497 h 4469549"/>
              <a:gd name="connsiteX3509" fmla="*/ 1522669 w 5178638"/>
              <a:gd name="connsiteY3509" fmla="*/ 2095031 h 4469549"/>
              <a:gd name="connsiteX3510" fmla="*/ 1543460 w 5178638"/>
              <a:gd name="connsiteY3510" fmla="*/ 2059344 h 4469549"/>
              <a:gd name="connsiteX3511" fmla="*/ 1559936 w 5178638"/>
              <a:gd name="connsiteY3511" fmla="*/ 2034179 h 4469549"/>
              <a:gd name="connsiteX3512" fmla="*/ 1602625 w 5178638"/>
              <a:gd name="connsiteY3512" fmla="*/ 1976487 h 4469549"/>
              <a:gd name="connsiteX3513" fmla="*/ 1609365 w 5178638"/>
              <a:gd name="connsiteY3513" fmla="*/ 1958686 h 4469549"/>
              <a:gd name="connsiteX3514" fmla="*/ 1630943 w 5178638"/>
              <a:gd name="connsiteY3514" fmla="*/ 1906075 h 4469549"/>
              <a:gd name="connsiteX3515" fmla="*/ 1661185 w 5178638"/>
              <a:gd name="connsiteY3515" fmla="*/ 1854166 h 4469549"/>
              <a:gd name="connsiteX3516" fmla="*/ 1702518 w 5178638"/>
              <a:gd name="connsiteY3516" fmla="*/ 1795684 h 4469549"/>
              <a:gd name="connsiteX3517" fmla="*/ 1711969 w 5178638"/>
              <a:gd name="connsiteY3517" fmla="*/ 1779461 h 4469549"/>
              <a:gd name="connsiteX3518" fmla="*/ 1725485 w 5178638"/>
              <a:gd name="connsiteY3518" fmla="*/ 1765610 h 4469549"/>
              <a:gd name="connsiteX3519" fmla="*/ 1694173 w 5178638"/>
              <a:gd name="connsiteY3519" fmla="*/ 1825585 h 4469549"/>
              <a:gd name="connsiteX3520" fmla="*/ 1656121 w 5178638"/>
              <a:gd name="connsiteY3520" fmla="*/ 1903361 h 4469549"/>
              <a:gd name="connsiteX3521" fmla="*/ 1631834 w 5178638"/>
              <a:gd name="connsiteY3521" fmla="*/ 1954395 h 4469549"/>
              <a:gd name="connsiteX3522" fmla="*/ 1601591 w 5178638"/>
              <a:gd name="connsiteY3522" fmla="*/ 2006302 h 4469549"/>
              <a:gd name="connsiteX3523" fmla="*/ 1576199 w 5178638"/>
              <a:gd name="connsiteY3523" fmla="*/ 2043654 h 4469549"/>
              <a:gd name="connsiteX3524" fmla="*/ 1555407 w 5178638"/>
              <a:gd name="connsiteY3524" fmla="*/ 2079341 h 4469549"/>
              <a:gd name="connsiteX3525" fmla="*/ 1551627 w 5178638"/>
              <a:gd name="connsiteY3525" fmla="*/ 2085830 h 4469549"/>
              <a:gd name="connsiteX3526" fmla="*/ 1522454 w 5178638"/>
              <a:gd name="connsiteY3526" fmla="*/ 2129671 h 4469549"/>
              <a:gd name="connsiteX3527" fmla="*/ 1505193 w 5178638"/>
              <a:gd name="connsiteY3527" fmla="*/ 2171761 h 4469549"/>
              <a:gd name="connsiteX3528" fmla="*/ 1500057 w 5178638"/>
              <a:gd name="connsiteY3528" fmla="*/ 2177458 h 4469549"/>
              <a:gd name="connsiteX3529" fmla="*/ 1493032 w 5178638"/>
              <a:gd name="connsiteY3529" fmla="*/ 2186401 h 4469549"/>
              <a:gd name="connsiteX3530" fmla="*/ 1434972 w 5178638"/>
              <a:gd name="connsiteY3530" fmla="*/ 2282941 h 4469549"/>
              <a:gd name="connsiteX3531" fmla="*/ 1415251 w 5178638"/>
              <a:gd name="connsiteY3531" fmla="*/ 2310560 h 4469549"/>
              <a:gd name="connsiteX3532" fmla="*/ 1396349 w 5178638"/>
              <a:gd name="connsiteY3532" fmla="*/ 2343002 h 4469549"/>
              <a:gd name="connsiteX3533" fmla="*/ 1367461 w 5178638"/>
              <a:gd name="connsiteY3533" fmla="*/ 2395700 h 4469549"/>
              <a:gd name="connsiteX3534" fmla="*/ 1359901 w 5178638"/>
              <a:gd name="connsiteY3534" fmla="*/ 2408677 h 4469549"/>
              <a:gd name="connsiteX3535" fmla="*/ 1352875 w 5178638"/>
              <a:gd name="connsiteY3535" fmla="*/ 2417620 h 4469549"/>
              <a:gd name="connsiteX3536" fmla="*/ 1352590 w 5178638"/>
              <a:gd name="connsiteY3536" fmla="*/ 2408764 h 4469549"/>
              <a:gd name="connsiteX3537" fmla="*/ 1366071 w 5178638"/>
              <a:gd name="connsiteY3537" fmla="*/ 2373163 h 4469549"/>
              <a:gd name="connsiteX3538" fmla="*/ 1369566 w 5178638"/>
              <a:gd name="connsiteY3538" fmla="*/ 2357817 h 4469549"/>
              <a:gd name="connsiteX3539" fmla="*/ 1335793 w 5178638"/>
              <a:gd name="connsiteY3539" fmla="*/ 2403323 h 4469549"/>
              <a:gd name="connsiteX3540" fmla="*/ 1332317 w 5178638"/>
              <a:gd name="connsiteY3540" fmla="*/ 2407638 h 4469549"/>
              <a:gd name="connsiteX3541" fmla="*/ 1335070 w 5178638"/>
              <a:gd name="connsiteY3541" fmla="*/ 2409242 h 4469549"/>
              <a:gd name="connsiteX3542" fmla="*/ 1325746 w 5178638"/>
              <a:gd name="connsiteY3542" fmla="*/ 2418798 h 4469549"/>
              <a:gd name="connsiteX3543" fmla="*/ 1310625 w 5178638"/>
              <a:gd name="connsiteY3543" fmla="*/ 2444752 h 4469549"/>
              <a:gd name="connsiteX3544" fmla="*/ 1294148 w 5178638"/>
              <a:gd name="connsiteY3544" fmla="*/ 2469917 h 4469549"/>
              <a:gd name="connsiteX3545" fmla="*/ 1280097 w 5178638"/>
              <a:gd name="connsiteY3545" fmla="*/ 2487804 h 4469549"/>
              <a:gd name="connsiteX3546" fmla="*/ 1244184 w 5178638"/>
              <a:gd name="connsiteY3546" fmla="*/ 2549445 h 4469549"/>
              <a:gd name="connsiteX3547" fmla="*/ 1220682 w 5178638"/>
              <a:gd name="connsiteY3547" fmla="*/ 2583552 h 4469549"/>
              <a:gd name="connsiteX3548" fmla="*/ 1216902 w 5178638"/>
              <a:gd name="connsiteY3548" fmla="*/ 2590041 h 4469549"/>
              <a:gd name="connsiteX3549" fmla="*/ 1188549 w 5178638"/>
              <a:gd name="connsiteY3549" fmla="*/ 2638705 h 4469549"/>
              <a:gd name="connsiteX3550" fmla="*/ 1160197 w 5178638"/>
              <a:gd name="connsiteY3550" fmla="*/ 2687369 h 4469549"/>
              <a:gd name="connsiteX3551" fmla="*/ 1074321 w 5178638"/>
              <a:gd name="connsiteY3551" fmla="*/ 2828538 h 4469549"/>
              <a:gd name="connsiteX3552" fmla="*/ 1073786 w 5178638"/>
              <a:gd name="connsiteY3552" fmla="*/ 2832571 h 4469549"/>
              <a:gd name="connsiteX3553" fmla="*/ 1082701 w 5178638"/>
              <a:gd name="connsiteY3553" fmla="*/ 2820384 h 4469549"/>
              <a:gd name="connsiteX3554" fmla="*/ 1085947 w 5178638"/>
              <a:gd name="connsiteY3554" fmla="*/ 2817930 h 4469549"/>
              <a:gd name="connsiteX3555" fmla="*/ 1086766 w 5178638"/>
              <a:gd name="connsiteY3555" fmla="*/ 2822753 h 4469549"/>
              <a:gd name="connsiteX3556" fmla="*/ 1083807 w 5178638"/>
              <a:gd name="connsiteY3556" fmla="*/ 2834065 h 4469549"/>
              <a:gd name="connsiteX3557" fmla="*/ 1054384 w 5178638"/>
              <a:gd name="connsiteY3557" fmla="*/ 2890796 h 4469549"/>
              <a:gd name="connsiteX3558" fmla="*/ 1031395 w 5178638"/>
              <a:gd name="connsiteY3558" fmla="*/ 2930253 h 4469549"/>
              <a:gd name="connsiteX3559" fmla="*/ 1032756 w 5178638"/>
              <a:gd name="connsiteY3559" fmla="*/ 2931046 h 4469549"/>
              <a:gd name="connsiteX3560" fmla="*/ 1045781 w 5178638"/>
              <a:gd name="connsiteY3560" fmla="*/ 2926331 h 4469549"/>
              <a:gd name="connsiteX3561" fmla="*/ 1051174 w 5178638"/>
              <a:gd name="connsiteY3561" fmla="*/ 2914998 h 4469549"/>
              <a:gd name="connsiteX3562" fmla="*/ 1062515 w 5178638"/>
              <a:gd name="connsiteY3562" fmla="*/ 2895533 h 4469549"/>
              <a:gd name="connsiteX3563" fmla="*/ 1083307 w 5178638"/>
              <a:gd name="connsiteY3563" fmla="*/ 2859846 h 4469549"/>
              <a:gd name="connsiteX3564" fmla="*/ 1099783 w 5178638"/>
              <a:gd name="connsiteY3564" fmla="*/ 2834681 h 4469549"/>
              <a:gd name="connsiteX3565" fmla="*/ 1142472 w 5178638"/>
              <a:gd name="connsiteY3565" fmla="*/ 2776989 h 4469549"/>
              <a:gd name="connsiteX3566" fmla="*/ 1149212 w 5178638"/>
              <a:gd name="connsiteY3566" fmla="*/ 2759188 h 4469549"/>
              <a:gd name="connsiteX3567" fmla="*/ 1170789 w 5178638"/>
              <a:gd name="connsiteY3567" fmla="*/ 2706576 h 4469549"/>
              <a:gd name="connsiteX3568" fmla="*/ 1201031 w 5178638"/>
              <a:gd name="connsiteY3568" fmla="*/ 2654668 h 4469549"/>
              <a:gd name="connsiteX3569" fmla="*/ 1242365 w 5178638"/>
              <a:gd name="connsiteY3569" fmla="*/ 2596186 h 4469549"/>
              <a:gd name="connsiteX3570" fmla="*/ 1251816 w 5178638"/>
              <a:gd name="connsiteY3570" fmla="*/ 2579964 h 4469549"/>
              <a:gd name="connsiteX3571" fmla="*/ 1265332 w 5178638"/>
              <a:gd name="connsiteY3571" fmla="*/ 2566111 h 4469549"/>
              <a:gd name="connsiteX3572" fmla="*/ 1234020 w 5178638"/>
              <a:gd name="connsiteY3572" fmla="*/ 2626087 h 4469549"/>
              <a:gd name="connsiteX3573" fmla="*/ 1195967 w 5178638"/>
              <a:gd name="connsiteY3573" fmla="*/ 2703863 h 4469549"/>
              <a:gd name="connsiteX3574" fmla="*/ 1171680 w 5178638"/>
              <a:gd name="connsiteY3574" fmla="*/ 2754896 h 4469549"/>
              <a:gd name="connsiteX3575" fmla="*/ 1141437 w 5178638"/>
              <a:gd name="connsiteY3575" fmla="*/ 2806804 h 4469549"/>
              <a:gd name="connsiteX3576" fmla="*/ 1116045 w 5178638"/>
              <a:gd name="connsiteY3576" fmla="*/ 2844156 h 4469549"/>
              <a:gd name="connsiteX3577" fmla="*/ 1095254 w 5178638"/>
              <a:gd name="connsiteY3577" fmla="*/ 2879843 h 4469549"/>
              <a:gd name="connsiteX3578" fmla="*/ 1091473 w 5178638"/>
              <a:gd name="connsiteY3578" fmla="*/ 2886332 h 4469549"/>
              <a:gd name="connsiteX3579" fmla="*/ 1074039 w 5178638"/>
              <a:gd name="connsiteY3579" fmla="*/ 2904963 h 4469549"/>
              <a:gd name="connsiteX3580" fmla="*/ 1073006 w 5178638"/>
              <a:gd name="connsiteY3580" fmla="*/ 2907181 h 4469549"/>
              <a:gd name="connsiteX3581" fmla="*/ 1089687 w 5178638"/>
              <a:gd name="connsiteY3581" fmla="*/ 2889798 h 4469549"/>
              <a:gd name="connsiteX3582" fmla="*/ 1103903 w 5178638"/>
              <a:gd name="connsiteY3582" fmla="*/ 2889934 h 4469549"/>
              <a:gd name="connsiteX3583" fmla="*/ 1123999 w 5178638"/>
              <a:gd name="connsiteY3583" fmla="*/ 2884259 h 4469549"/>
              <a:gd name="connsiteX3584" fmla="*/ 1138141 w 5178638"/>
              <a:gd name="connsiteY3584" fmla="*/ 2874373 h 4469549"/>
              <a:gd name="connsiteX3585" fmla="*/ 1136780 w 5178638"/>
              <a:gd name="connsiteY3585" fmla="*/ 2884633 h 4469549"/>
              <a:gd name="connsiteX3586" fmla="*/ 1110852 w 5178638"/>
              <a:gd name="connsiteY3586" fmla="*/ 2926018 h 4469549"/>
              <a:gd name="connsiteX3587" fmla="*/ 1099227 w 5178638"/>
              <a:gd name="connsiteY3587" fmla="*/ 2936628 h 4469549"/>
              <a:gd name="connsiteX3588" fmla="*/ 1094626 w 5178638"/>
              <a:gd name="connsiteY3588" fmla="*/ 2938293 h 4469549"/>
              <a:gd name="connsiteX3589" fmla="*/ 1067343 w 5178638"/>
              <a:gd name="connsiteY3589" fmla="*/ 2978889 h 4469549"/>
              <a:gd name="connsiteX3590" fmla="*/ 1051974 w 5178638"/>
              <a:gd name="connsiteY3590" fmla="*/ 3017734 h 4469549"/>
              <a:gd name="connsiteX3591" fmla="*/ 1025511 w 5178638"/>
              <a:gd name="connsiteY3591" fmla="*/ 3063155 h 4469549"/>
              <a:gd name="connsiteX3592" fmla="*/ 1009569 w 5178638"/>
              <a:gd name="connsiteY3592" fmla="*/ 3084285 h 4469549"/>
              <a:gd name="connsiteX3593" fmla="*/ 1003223 w 5178638"/>
              <a:gd name="connsiteY3593" fmla="*/ 3095177 h 4469549"/>
              <a:gd name="connsiteX3594" fmla="*/ 999500 w 5178638"/>
              <a:gd name="connsiteY3594" fmla="*/ 3098799 h 4469549"/>
              <a:gd name="connsiteX3595" fmla="*/ 990836 w 5178638"/>
              <a:gd name="connsiteY3595" fmla="*/ 3098095 h 4469549"/>
              <a:gd name="connsiteX3596" fmla="*/ 990550 w 5178638"/>
              <a:gd name="connsiteY3596" fmla="*/ 3089238 h 4469549"/>
              <a:gd name="connsiteX3597" fmla="*/ 1000000 w 5178638"/>
              <a:gd name="connsiteY3597" fmla="*/ 3073017 h 4469549"/>
              <a:gd name="connsiteX3598" fmla="*/ 1028103 w 5178638"/>
              <a:gd name="connsiteY3598" fmla="*/ 3037244 h 4469549"/>
              <a:gd name="connsiteX3599" fmla="*/ 1034844 w 5178638"/>
              <a:gd name="connsiteY3599" fmla="*/ 3019444 h 4469549"/>
              <a:gd name="connsiteX3600" fmla="*/ 1032383 w 5178638"/>
              <a:gd name="connsiteY3600" fmla="*/ 3004974 h 4469549"/>
              <a:gd name="connsiteX3601" fmla="*/ 1046684 w 5178638"/>
              <a:gd name="connsiteY3601" fmla="*/ 2974195 h 4469549"/>
              <a:gd name="connsiteX3602" fmla="*/ 1063160 w 5178638"/>
              <a:gd name="connsiteY3602" fmla="*/ 2949031 h 4469549"/>
              <a:gd name="connsiteX3603" fmla="*/ 1062876 w 5178638"/>
              <a:gd name="connsiteY3603" fmla="*/ 2940174 h 4469549"/>
              <a:gd name="connsiteX3604" fmla="*/ 1055030 w 5178638"/>
              <a:gd name="connsiteY3604" fmla="*/ 2944295 h 4469549"/>
              <a:gd name="connsiteX3605" fmla="*/ 1050714 w 5178638"/>
              <a:gd name="connsiteY3605" fmla="*/ 2954817 h 4469549"/>
              <a:gd name="connsiteX3606" fmla="*/ 1023967 w 5178638"/>
              <a:gd name="connsiteY3606" fmla="*/ 2991378 h 4469549"/>
              <a:gd name="connsiteX3607" fmla="*/ 1013946 w 5178638"/>
              <a:gd name="connsiteY3607" fmla="*/ 2989886 h 4469549"/>
              <a:gd name="connsiteX3608" fmla="*/ 996934 w 5178638"/>
              <a:gd name="connsiteY3608" fmla="*/ 3019084 h 4469549"/>
              <a:gd name="connsiteX3609" fmla="*/ 980458 w 5178638"/>
              <a:gd name="connsiteY3609" fmla="*/ 3044249 h 4469549"/>
              <a:gd name="connsiteX3610" fmla="*/ 968582 w 5178638"/>
              <a:gd name="connsiteY3610" fmla="*/ 3067749 h 4469549"/>
              <a:gd name="connsiteX3611" fmla="*/ 922684 w 5178638"/>
              <a:gd name="connsiteY3611" fmla="*/ 3149645 h 4469549"/>
              <a:gd name="connsiteX3612" fmla="*/ 901892 w 5178638"/>
              <a:gd name="connsiteY3612" fmla="*/ 3185332 h 4469549"/>
              <a:gd name="connsiteX3613" fmla="*/ 876535 w 5178638"/>
              <a:gd name="connsiteY3613" fmla="*/ 3244432 h 4469549"/>
              <a:gd name="connsiteX3614" fmla="*/ 868689 w 5178638"/>
              <a:gd name="connsiteY3614" fmla="*/ 3248551 h 4469549"/>
              <a:gd name="connsiteX3615" fmla="*/ 846543 w 5178638"/>
              <a:gd name="connsiteY3615" fmla="*/ 3283449 h 4469549"/>
              <a:gd name="connsiteX3616" fmla="*/ 836842 w 5178638"/>
              <a:gd name="connsiteY3616" fmla="*/ 3312561 h 4469549"/>
              <a:gd name="connsiteX3617" fmla="*/ 826322 w 5178638"/>
              <a:gd name="connsiteY3617" fmla="*/ 3336850 h 4469549"/>
              <a:gd name="connsiteX3618" fmla="*/ 789017 w 5178638"/>
              <a:gd name="connsiteY3618" fmla="*/ 3375954 h 4469549"/>
              <a:gd name="connsiteX3619" fmla="*/ 768476 w 5178638"/>
              <a:gd name="connsiteY3619" fmla="*/ 3398750 h 4469549"/>
              <a:gd name="connsiteX3620" fmla="*/ 759846 w 5178638"/>
              <a:gd name="connsiteY3620" fmla="*/ 3419794 h 4469549"/>
              <a:gd name="connsiteX3621" fmla="*/ 754461 w 5178638"/>
              <a:gd name="connsiteY3621" fmla="*/ 3438385 h 4469549"/>
              <a:gd name="connsiteX3622" fmla="*/ 757455 w 5178638"/>
              <a:gd name="connsiteY3622" fmla="*/ 3448821 h 4469549"/>
              <a:gd name="connsiteX3623" fmla="*/ 742334 w 5178638"/>
              <a:gd name="connsiteY3623" fmla="*/ 3474775 h 4469549"/>
              <a:gd name="connsiteX3624" fmla="*/ 727998 w 5178638"/>
              <a:gd name="connsiteY3624" fmla="*/ 3483804 h 4469549"/>
              <a:gd name="connsiteX3625" fmla="*/ 716122 w 5178638"/>
              <a:gd name="connsiteY3625" fmla="*/ 3507303 h 4469549"/>
              <a:gd name="connsiteX3626" fmla="*/ 699396 w 5178638"/>
              <a:gd name="connsiteY3626" fmla="*/ 3545359 h 4469549"/>
              <a:gd name="connsiteX3627" fmla="*/ 692369 w 5178638"/>
              <a:gd name="connsiteY3627" fmla="*/ 3554303 h 4469549"/>
              <a:gd name="connsiteX3628" fmla="*/ 675323 w 5178638"/>
              <a:gd name="connsiteY3628" fmla="*/ 3561752 h 4469549"/>
              <a:gd name="connsiteX3629" fmla="*/ 666943 w 5178638"/>
              <a:gd name="connsiteY3629" fmla="*/ 3569907 h 4469549"/>
              <a:gd name="connsiteX3630" fmla="*/ 651321 w 5178638"/>
              <a:gd name="connsiteY3630" fmla="*/ 3621643 h 4469549"/>
              <a:gd name="connsiteX3631" fmla="*/ 650252 w 5178638"/>
              <a:gd name="connsiteY3631" fmla="*/ 3629710 h 4469549"/>
              <a:gd name="connsiteX3632" fmla="*/ 656742 w 5178638"/>
              <a:gd name="connsiteY3632" fmla="*/ 3624801 h 4469549"/>
              <a:gd name="connsiteX3633" fmla="*/ 684560 w 5178638"/>
              <a:gd name="connsiteY3633" fmla="*/ 3580171 h 4469549"/>
              <a:gd name="connsiteX3634" fmla="*/ 691585 w 5178638"/>
              <a:gd name="connsiteY3634" fmla="*/ 3571227 h 4469549"/>
              <a:gd name="connsiteX3635" fmla="*/ 705102 w 5178638"/>
              <a:gd name="connsiteY3635" fmla="*/ 3557375 h 4469549"/>
              <a:gd name="connsiteX3636" fmla="*/ 714303 w 5178638"/>
              <a:gd name="connsiteY3636" fmla="*/ 3554044 h 4469549"/>
              <a:gd name="connsiteX3637" fmla="*/ 714052 w 5178638"/>
              <a:gd name="connsiteY3637" fmla="*/ 3566935 h 4469549"/>
              <a:gd name="connsiteX3638" fmla="*/ 721613 w 5178638"/>
              <a:gd name="connsiteY3638" fmla="*/ 3553958 h 4469549"/>
              <a:gd name="connsiteX3639" fmla="*/ 733489 w 5178638"/>
              <a:gd name="connsiteY3639" fmla="*/ 3530459 h 4469549"/>
              <a:gd name="connsiteX3640" fmla="*/ 749965 w 5178638"/>
              <a:gd name="connsiteY3640" fmla="*/ 3505294 h 4469549"/>
              <a:gd name="connsiteX3641" fmla="*/ 766192 w 5178638"/>
              <a:gd name="connsiteY3641" fmla="*/ 3493020 h 4469549"/>
              <a:gd name="connsiteX3642" fmla="*/ 774194 w 5178638"/>
              <a:gd name="connsiteY3642" fmla="*/ 3482083 h 4469549"/>
              <a:gd name="connsiteX3643" fmla="*/ 754934 w 5178638"/>
              <a:gd name="connsiteY3643" fmla="*/ 3518228 h 4469549"/>
              <a:gd name="connsiteX3644" fmla="*/ 737102 w 5178638"/>
              <a:gd name="connsiteY3644" fmla="*/ 3542602 h 4469549"/>
              <a:gd name="connsiteX3645" fmla="*/ 729006 w 5178638"/>
              <a:gd name="connsiteY3645" fmla="*/ 3559613 h 4469549"/>
              <a:gd name="connsiteX3646" fmla="*/ 721731 w 5178638"/>
              <a:gd name="connsiteY3646" fmla="*/ 3581447 h 4469549"/>
              <a:gd name="connsiteX3647" fmla="*/ 683643 w 5178638"/>
              <a:gd name="connsiteY3647" fmla="*/ 3637475 h 4469549"/>
              <a:gd name="connsiteX3648" fmla="*/ 681752 w 5178638"/>
              <a:gd name="connsiteY3648" fmla="*/ 3640719 h 4469549"/>
              <a:gd name="connsiteX3649" fmla="*/ 626119 w 5178638"/>
              <a:gd name="connsiteY3649" fmla="*/ 3729980 h 4469549"/>
              <a:gd name="connsiteX3650" fmla="*/ 623158 w 5178638"/>
              <a:gd name="connsiteY3650" fmla="*/ 3741291 h 4469549"/>
              <a:gd name="connsiteX3651" fmla="*/ 622272 w 5178638"/>
              <a:gd name="connsiteY3651" fmla="*/ 3745184 h 4469549"/>
              <a:gd name="connsiteX3652" fmla="*/ 620365 w 5178638"/>
              <a:gd name="connsiteY3652" fmla="*/ 3733972 h 4469549"/>
              <a:gd name="connsiteX3653" fmla="*/ 635486 w 5178638"/>
              <a:gd name="connsiteY3653" fmla="*/ 3708018 h 4469549"/>
              <a:gd name="connsiteX3654" fmla="*/ 638446 w 5178638"/>
              <a:gd name="connsiteY3654" fmla="*/ 3696705 h 4469549"/>
              <a:gd name="connsiteX3655" fmla="*/ 631421 w 5178638"/>
              <a:gd name="connsiteY3655" fmla="*/ 3705649 h 4469549"/>
              <a:gd name="connsiteX3656" fmla="*/ 625215 w 5178638"/>
              <a:gd name="connsiteY3656" fmla="*/ 3719416 h 4469549"/>
              <a:gd name="connsiteX3657" fmla="*/ 615764 w 5178638"/>
              <a:gd name="connsiteY3657" fmla="*/ 3735637 h 4469549"/>
              <a:gd name="connsiteX3658" fmla="*/ 599288 w 5178638"/>
              <a:gd name="connsiteY3658" fmla="*/ 3760802 h 4469549"/>
              <a:gd name="connsiteX3659" fmla="*/ 587127 w 5178638"/>
              <a:gd name="connsiteY3659" fmla="*/ 3775444 h 4469549"/>
              <a:gd name="connsiteX3660" fmla="*/ 544118 w 5178638"/>
              <a:gd name="connsiteY3660" fmla="*/ 3802532 h 4469549"/>
              <a:gd name="connsiteX3661" fmla="*/ 550324 w 5178638"/>
              <a:gd name="connsiteY3661" fmla="*/ 3788765 h 4469549"/>
              <a:gd name="connsiteX3662" fmla="*/ 580566 w 5178638"/>
              <a:gd name="connsiteY3662" fmla="*/ 3736858 h 4469549"/>
              <a:gd name="connsiteX3663" fmla="*/ 585952 w 5178638"/>
              <a:gd name="connsiteY3663" fmla="*/ 3718267 h 4469549"/>
              <a:gd name="connsiteX3664" fmla="*/ 551929 w 5178638"/>
              <a:gd name="connsiteY3664" fmla="*/ 3776664 h 4469549"/>
              <a:gd name="connsiteX3665" fmla="*/ 517906 w 5178638"/>
              <a:gd name="connsiteY3665" fmla="*/ 3835061 h 4469549"/>
              <a:gd name="connsiteX3666" fmla="*/ 483062 w 5178638"/>
              <a:gd name="connsiteY3666" fmla="*/ 3888635 h 4469549"/>
              <a:gd name="connsiteX3667" fmla="*/ 437699 w 5178638"/>
              <a:gd name="connsiteY3667" fmla="*/ 3966497 h 4469549"/>
              <a:gd name="connsiteX3668" fmla="*/ 423113 w 5178638"/>
              <a:gd name="connsiteY3668" fmla="*/ 3988417 h 4469549"/>
              <a:gd name="connsiteX3669" fmla="*/ 393441 w 5178638"/>
              <a:gd name="connsiteY3669" fmla="*/ 4058040 h 4469549"/>
              <a:gd name="connsiteX3670" fmla="*/ 386950 w 5178638"/>
              <a:gd name="connsiteY3670" fmla="*/ 4062949 h 4469549"/>
              <a:gd name="connsiteX3671" fmla="*/ 378283 w 5178638"/>
              <a:gd name="connsiteY3671" fmla="*/ 4062246 h 4469549"/>
              <a:gd name="connsiteX3672" fmla="*/ 364345 w 5178638"/>
              <a:gd name="connsiteY3672" fmla="*/ 4082150 h 4469549"/>
              <a:gd name="connsiteX3673" fmla="*/ 377797 w 5178638"/>
              <a:gd name="connsiteY3673" fmla="*/ 4089988 h 4469549"/>
              <a:gd name="connsiteX3674" fmla="*/ 377467 w 5178638"/>
              <a:gd name="connsiteY3674" fmla="*/ 4090698 h 4469549"/>
              <a:gd name="connsiteX3675" fmla="*/ 360206 w 5178638"/>
              <a:gd name="connsiteY3675" fmla="*/ 4132788 h 4469549"/>
              <a:gd name="connsiteX3676" fmla="*/ 355070 w 5178638"/>
              <a:gd name="connsiteY3676" fmla="*/ 4138486 h 4469549"/>
              <a:gd name="connsiteX3677" fmla="*/ 348045 w 5178638"/>
              <a:gd name="connsiteY3677" fmla="*/ 4147429 h 4469549"/>
              <a:gd name="connsiteX3678" fmla="*/ 289985 w 5178638"/>
              <a:gd name="connsiteY3678" fmla="*/ 4243968 h 4469549"/>
              <a:gd name="connsiteX3679" fmla="*/ 270263 w 5178638"/>
              <a:gd name="connsiteY3679" fmla="*/ 4271588 h 4469549"/>
              <a:gd name="connsiteX3680" fmla="*/ 270244 w 5178638"/>
              <a:gd name="connsiteY3680" fmla="*/ 4271622 h 4469549"/>
              <a:gd name="connsiteX3681" fmla="*/ 268285 w 5178638"/>
              <a:gd name="connsiteY3681" fmla="*/ 4271816 h 4469549"/>
              <a:gd name="connsiteX3682" fmla="*/ 268285 w 5178638"/>
              <a:gd name="connsiteY3682" fmla="*/ 4274984 h 4469549"/>
              <a:gd name="connsiteX3683" fmla="*/ 251362 w 5178638"/>
              <a:gd name="connsiteY3683" fmla="*/ 4304030 h 4469549"/>
              <a:gd name="connsiteX3684" fmla="*/ 222474 w 5178638"/>
              <a:gd name="connsiteY3684" fmla="*/ 4356728 h 4469549"/>
              <a:gd name="connsiteX3685" fmla="*/ 214914 w 5178638"/>
              <a:gd name="connsiteY3685" fmla="*/ 4369705 h 4469549"/>
              <a:gd name="connsiteX3686" fmla="*/ 207888 w 5178638"/>
              <a:gd name="connsiteY3686" fmla="*/ 4378648 h 4469549"/>
              <a:gd name="connsiteX3687" fmla="*/ 207603 w 5178638"/>
              <a:gd name="connsiteY3687" fmla="*/ 4369791 h 4469549"/>
              <a:gd name="connsiteX3688" fmla="*/ 221084 w 5178638"/>
              <a:gd name="connsiteY3688" fmla="*/ 4334191 h 4469549"/>
              <a:gd name="connsiteX3689" fmla="*/ 224579 w 5178638"/>
              <a:gd name="connsiteY3689" fmla="*/ 4318845 h 4469549"/>
              <a:gd name="connsiteX3690" fmla="*/ 190806 w 5178638"/>
              <a:gd name="connsiteY3690" fmla="*/ 4364351 h 4469549"/>
              <a:gd name="connsiteX3691" fmla="*/ 164594 w 5178638"/>
              <a:gd name="connsiteY3691" fmla="*/ 4396880 h 4469549"/>
              <a:gd name="connsiteX3692" fmla="*/ 155394 w 5178638"/>
              <a:gd name="connsiteY3692" fmla="*/ 4400210 h 4469549"/>
              <a:gd name="connsiteX3693" fmla="*/ 161598 w 5178638"/>
              <a:gd name="connsiteY3693" fmla="*/ 4386443 h 4469549"/>
              <a:gd name="connsiteX3694" fmla="*/ 199401 w 5178638"/>
              <a:gd name="connsiteY3694" fmla="*/ 4321558 h 4469549"/>
              <a:gd name="connsiteX3695" fmla="*/ 253361 w 5178638"/>
              <a:gd name="connsiteY3695" fmla="*/ 4200902 h 4469549"/>
              <a:gd name="connsiteX3696" fmla="*/ 258335 w 5178638"/>
              <a:gd name="connsiteY3696" fmla="*/ 4190098 h 4469549"/>
              <a:gd name="connsiteX3697" fmla="*/ 273677 w 5178638"/>
              <a:gd name="connsiteY3697" fmla="*/ 4162522 h 4469549"/>
              <a:gd name="connsiteX3698" fmla="*/ 269470 w 5178638"/>
              <a:gd name="connsiteY3698" fmla="*/ 4165911 h 4469549"/>
              <a:gd name="connsiteX3699" fmla="*/ 273867 w 5178638"/>
              <a:gd name="connsiteY3699" fmla="*/ 4156359 h 4469549"/>
              <a:gd name="connsiteX3700" fmla="*/ 300733 w 5178638"/>
              <a:gd name="connsiteY3700" fmla="*/ 4113254 h 4469549"/>
              <a:gd name="connsiteX3701" fmla="*/ 299175 w 5178638"/>
              <a:gd name="connsiteY3701" fmla="*/ 4116540 h 4469549"/>
              <a:gd name="connsiteX3702" fmla="*/ 302069 w 5178638"/>
              <a:gd name="connsiteY3702" fmla="*/ 4118225 h 4469549"/>
              <a:gd name="connsiteX3703" fmla="*/ 321048 w 5178638"/>
              <a:gd name="connsiteY3703" fmla="*/ 4094520 h 4469549"/>
              <a:gd name="connsiteX3704" fmla="*/ 336294 w 5178638"/>
              <a:gd name="connsiteY3704" fmla="*/ 4065808 h 4469549"/>
              <a:gd name="connsiteX3705" fmla="*/ 347942 w 5178638"/>
              <a:gd name="connsiteY3705" fmla="*/ 4072593 h 4469549"/>
              <a:gd name="connsiteX3706" fmla="*/ 357422 w 5178638"/>
              <a:gd name="connsiteY3706" fmla="*/ 4054436 h 4469549"/>
              <a:gd name="connsiteX3707" fmla="*/ 371188 w 5178638"/>
              <a:gd name="connsiteY3707" fmla="*/ 4027693 h 4469549"/>
              <a:gd name="connsiteX3708" fmla="*/ 366301 w 5178638"/>
              <a:gd name="connsiteY3708" fmla="*/ 4020501 h 4469549"/>
              <a:gd name="connsiteX3709" fmla="*/ 360088 w 5178638"/>
              <a:gd name="connsiteY3709" fmla="*/ 4028830 h 4469549"/>
              <a:gd name="connsiteX3710" fmla="*/ 355718 w 5178638"/>
              <a:gd name="connsiteY3710" fmla="*/ 4030671 h 4469549"/>
              <a:gd name="connsiteX3711" fmla="*/ 356922 w 5178638"/>
              <a:gd name="connsiteY3711" fmla="*/ 4028510 h 4469549"/>
              <a:gd name="connsiteX3712" fmla="*/ 363164 w 5178638"/>
              <a:gd name="connsiteY3712" fmla="*/ 4017158 h 4469549"/>
              <a:gd name="connsiteX3713" fmla="*/ 361540 w 5178638"/>
              <a:gd name="connsiteY3713" fmla="*/ 4016212 h 4469549"/>
              <a:gd name="connsiteX3714" fmla="*/ 362771 w 5178638"/>
              <a:gd name="connsiteY3714" fmla="*/ 4014098 h 4469549"/>
              <a:gd name="connsiteX3715" fmla="*/ 359928 w 5178638"/>
              <a:gd name="connsiteY3715" fmla="*/ 4013528 h 4469549"/>
              <a:gd name="connsiteX3716" fmla="*/ 359092 w 5178638"/>
              <a:gd name="connsiteY3716" fmla="*/ 4014785 h 4469549"/>
              <a:gd name="connsiteX3717" fmla="*/ 358213 w 5178638"/>
              <a:gd name="connsiteY3717" fmla="*/ 4014273 h 4469549"/>
              <a:gd name="connsiteX3718" fmla="*/ 361170 w 5178638"/>
              <a:gd name="connsiteY3718" fmla="*/ 4006402 h 4469549"/>
              <a:gd name="connsiteX3719" fmla="*/ 368769 w 5178638"/>
              <a:gd name="connsiteY3719" fmla="*/ 3997793 h 4469549"/>
              <a:gd name="connsiteX3720" fmla="*/ 383081 w 5178638"/>
              <a:gd name="connsiteY3720" fmla="*/ 3988749 h 4469549"/>
              <a:gd name="connsiteX3721" fmla="*/ 384062 w 5178638"/>
              <a:gd name="connsiteY3721" fmla="*/ 3987394 h 4469549"/>
              <a:gd name="connsiteX3722" fmla="*/ 386559 w 5178638"/>
              <a:gd name="connsiteY3722" fmla="*/ 3988848 h 4469549"/>
              <a:gd name="connsiteX3723" fmla="*/ 427072 w 5178638"/>
              <a:gd name="connsiteY3723" fmla="*/ 3925541 h 4469549"/>
              <a:gd name="connsiteX3724" fmla="*/ 428962 w 5178638"/>
              <a:gd name="connsiteY3724" fmla="*/ 3922297 h 4469549"/>
              <a:gd name="connsiteX3725" fmla="*/ 453534 w 5178638"/>
              <a:gd name="connsiteY3725" fmla="*/ 3880121 h 4469549"/>
              <a:gd name="connsiteX3726" fmla="*/ 456495 w 5178638"/>
              <a:gd name="connsiteY3726" fmla="*/ 3868810 h 4469549"/>
              <a:gd name="connsiteX3727" fmla="*/ 447327 w 5178638"/>
              <a:gd name="connsiteY3727" fmla="*/ 3882295 h 4469549"/>
              <a:gd name="connsiteX3728" fmla="*/ 446343 w 5178638"/>
              <a:gd name="connsiteY3728" fmla="*/ 3873515 h 4469549"/>
              <a:gd name="connsiteX3729" fmla="*/ 452901 w 5178638"/>
              <a:gd name="connsiteY3729" fmla="*/ 3855607 h 4469549"/>
              <a:gd name="connsiteX3730" fmla="*/ 461558 w 5178638"/>
              <a:gd name="connsiteY3730" fmla="*/ 3836666 h 4469549"/>
              <a:gd name="connsiteX3731" fmla="*/ 462847 w 5178638"/>
              <a:gd name="connsiteY3731" fmla="*/ 3834349 h 4469549"/>
              <a:gd name="connsiteX3732" fmla="*/ 481291 w 5178638"/>
              <a:gd name="connsiteY3732" fmla="*/ 3811311 h 4469549"/>
              <a:gd name="connsiteX3733" fmla="*/ 498410 w 5178638"/>
              <a:gd name="connsiteY3733" fmla="*/ 3794125 h 4469549"/>
              <a:gd name="connsiteX3734" fmla="*/ 501742 w 5178638"/>
              <a:gd name="connsiteY3734" fmla="*/ 3789489 h 4469549"/>
              <a:gd name="connsiteX3735" fmla="*/ 526804 w 5178638"/>
              <a:gd name="connsiteY3735" fmla="*/ 3746472 h 4469549"/>
              <a:gd name="connsiteX3736" fmla="*/ 538035 w 5178638"/>
              <a:gd name="connsiteY3736" fmla="*/ 3718351 h 4469549"/>
              <a:gd name="connsiteX3737" fmla="*/ 559791 w 5178638"/>
              <a:gd name="connsiteY3737" fmla="*/ 3683226 h 4469549"/>
              <a:gd name="connsiteX3738" fmla="*/ 566439 w 5178638"/>
              <a:gd name="connsiteY3738" fmla="*/ 3678442 h 4469549"/>
              <a:gd name="connsiteX3739" fmla="*/ 566496 w 5178638"/>
              <a:gd name="connsiteY3739" fmla="*/ 3678344 h 4469549"/>
              <a:gd name="connsiteX3740" fmla="*/ 578311 w 5178638"/>
              <a:gd name="connsiteY3740" fmla="*/ 3648389 h 4469549"/>
              <a:gd name="connsiteX3741" fmla="*/ 593775 w 5178638"/>
              <a:gd name="connsiteY3741" fmla="*/ 3620462 h 4469549"/>
              <a:gd name="connsiteX3742" fmla="*/ 614567 w 5178638"/>
              <a:gd name="connsiteY3742" fmla="*/ 3584775 h 4469549"/>
              <a:gd name="connsiteX3743" fmla="*/ 631697 w 5178638"/>
              <a:gd name="connsiteY3743" fmla="*/ 3554552 h 4469549"/>
              <a:gd name="connsiteX3744" fmla="*/ 625494 w 5178638"/>
              <a:gd name="connsiteY3744" fmla="*/ 3550938 h 4469549"/>
              <a:gd name="connsiteX3745" fmla="*/ 626444 w 5178638"/>
              <a:gd name="connsiteY3745" fmla="*/ 3549447 h 4469549"/>
              <a:gd name="connsiteX3746" fmla="*/ 631139 w 5178638"/>
              <a:gd name="connsiteY3746" fmla="*/ 3543583 h 4469549"/>
              <a:gd name="connsiteX3747" fmla="*/ 640326 w 5178638"/>
              <a:gd name="connsiteY3747" fmla="*/ 3527816 h 4469549"/>
              <a:gd name="connsiteX3748" fmla="*/ 652972 w 5178638"/>
              <a:gd name="connsiteY3748" fmla="*/ 3511477 h 4469549"/>
              <a:gd name="connsiteX3749" fmla="*/ 649154 w 5178638"/>
              <a:gd name="connsiteY3749" fmla="*/ 3519315 h 4469549"/>
              <a:gd name="connsiteX3750" fmla="*/ 655639 w 5178638"/>
              <a:gd name="connsiteY3750" fmla="*/ 3512310 h 4469549"/>
              <a:gd name="connsiteX3751" fmla="*/ 660856 w 5178638"/>
              <a:gd name="connsiteY3751" fmla="*/ 3503105 h 4469549"/>
              <a:gd name="connsiteX3752" fmla="*/ 664784 w 5178638"/>
              <a:gd name="connsiteY3752" fmla="*/ 3493559 h 4469549"/>
              <a:gd name="connsiteX3753" fmla="*/ 684097 w 5178638"/>
              <a:gd name="connsiteY3753" fmla="*/ 3462573 h 4469549"/>
              <a:gd name="connsiteX3754" fmla="*/ 704603 w 5178638"/>
              <a:gd name="connsiteY3754" fmla="*/ 3418029 h 4469549"/>
              <a:gd name="connsiteX3755" fmla="*/ 748321 w 5178638"/>
              <a:gd name="connsiteY3755" fmla="*/ 3320276 h 4469549"/>
              <a:gd name="connsiteX3756" fmla="*/ 753804 w 5178638"/>
              <a:gd name="connsiteY3756" fmla="*/ 3310865 h 4469549"/>
              <a:gd name="connsiteX3757" fmla="*/ 782157 w 5178638"/>
              <a:gd name="connsiteY3757" fmla="*/ 3262201 h 4469549"/>
              <a:gd name="connsiteX3758" fmla="*/ 867252 w 5178638"/>
              <a:gd name="connsiteY3758" fmla="*/ 3120577 h 4469549"/>
              <a:gd name="connsiteX3759" fmla="*/ 868177 w 5178638"/>
              <a:gd name="connsiteY3759" fmla="*/ 3116771 h 4469549"/>
              <a:gd name="connsiteX3760" fmla="*/ 859653 w 5178638"/>
              <a:gd name="connsiteY3760" fmla="*/ 3129186 h 4469549"/>
              <a:gd name="connsiteX3761" fmla="*/ 856798 w 5178638"/>
              <a:gd name="connsiteY3761" fmla="*/ 3131868 h 4469549"/>
              <a:gd name="connsiteX3762" fmla="*/ 856759 w 5178638"/>
              <a:gd name="connsiteY3762" fmla="*/ 3127500 h 4469549"/>
              <a:gd name="connsiteX3763" fmla="*/ 860500 w 5178638"/>
              <a:gd name="connsiteY3763" fmla="*/ 3116643 h 4469549"/>
              <a:gd name="connsiteX3764" fmla="*/ 890704 w 5178638"/>
              <a:gd name="connsiteY3764" fmla="*/ 3060367 h 4469549"/>
              <a:gd name="connsiteX3765" fmla="*/ 994663 w 5178638"/>
              <a:gd name="connsiteY3765" fmla="*/ 2881932 h 4469549"/>
              <a:gd name="connsiteX3766" fmla="*/ 1015337 w 5178638"/>
              <a:gd name="connsiteY3766" fmla="*/ 2833141 h 4469549"/>
              <a:gd name="connsiteX3767" fmla="*/ 1004883 w 5178638"/>
              <a:gd name="connsiteY3767" fmla="*/ 2844432 h 4469549"/>
              <a:gd name="connsiteX3768" fmla="*/ 989840 w 5178638"/>
              <a:gd name="connsiteY3768" fmla="*/ 2879122 h 4469549"/>
              <a:gd name="connsiteX3769" fmla="*/ 985133 w 5178638"/>
              <a:gd name="connsiteY3769" fmla="*/ 2889417 h 4469549"/>
              <a:gd name="connsiteX3770" fmla="*/ 965267 w 5178638"/>
              <a:gd name="connsiteY3770" fmla="*/ 2921298 h 4469549"/>
              <a:gd name="connsiteX3771" fmla="*/ 930241 w 5178638"/>
              <a:gd name="connsiteY3771" fmla="*/ 2974765 h 4469549"/>
              <a:gd name="connsiteX3772" fmla="*/ 916046 w 5178638"/>
              <a:gd name="connsiteY3772" fmla="*/ 2996913 h 4469549"/>
              <a:gd name="connsiteX3773" fmla="*/ 896258 w 5178638"/>
              <a:gd name="connsiteY3773" fmla="*/ 3037530 h 4469549"/>
              <a:gd name="connsiteX3774" fmla="*/ 884917 w 5178638"/>
              <a:gd name="connsiteY3774" fmla="*/ 3056995 h 4469549"/>
              <a:gd name="connsiteX3775" fmla="*/ 864125 w 5178638"/>
              <a:gd name="connsiteY3775" fmla="*/ 3092682 h 4469549"/>
              <a:gd name="connsiteX3776" fmla="*/ 848039 w 5178638"/>
              <a:gd name="connsiteY3776" fmla="*/ 3118075 h 4469549"/>
              <a:gd name="connsiteX3777" fmla="*/ 807304 w 5178638"/>
              <a:gd name="connsiteY3777" fmla="*/ 3176905 h 4469549"/>
              <a:gd name="connsiteX3778" fmla="*/ 799782 w 5178638"/>
              <a:gd name="connsiteY3778" fmla="*/ 3194251 h 4469549"/>
              <a:gd name="connsiteX3779" fmla="*/ 778819 w 5178638"/>
              <a:gd name="connsiteY3779" fmla="*/ 3240110 h 4469549"/>
              <a:gd name="connsiteX3780" fmla="*/ 767158 w 5178638"/>
              <a:gd name="connsiteY3780" fmla="*/ 3254581 h 4469549"/>
              <a:gd name="connsiteX3781" fmla="*/ 733386 w 5178638"/>
              <a:gd name="connsiteY3781" fmla="*/ 3300087 h 4469549"/>
              <a:gd name="connsiteX3782" fmla="*/ 734392 w 5178638"/>
              <a:gd name="connsiteY3782" fmla="*/ 3293619 h 4469549"/>
              <a:gd name="connsiteX3783" fmla="*/ 756152 w 5178638"/>
              <a:gd name="connsiteY3783" fmla="*/ 3251396 h 4469549"/>
              <a:gd name="connsiteX3784" fmla="*/ 781611 w 5178638"/>
              <a:gd name="connsiteY3784" fmla="*/ 3201046 h 4469549"/>
              <a:gd name="connsiteX3785" fmla="*/ 811854 w 5178638"/>
              <a:gd name="connsiteY3785" fmla="*/ 3149138 h 4469549"/>
              <a:gd name="connsiteX3786" fmla="*/ 836465 w 5178638"/>
              <a:gd name="connsiteY3786" fmla="*/ 3111331 h 4469549"/>
              <a:gd name="connsiteX3787" fmla="*/ 857256 w 5178638"/>
              <a:gd name="connsiteY3787" fmla="*/ 3075644 h 4469549"/>
              <a:gd name="connsiteX3788" fmla="*/ 861037 w 5178638"/>
              <a:gd name="connsiteY3788" fmla="*/ 3069155 h 4469549"/>
              <a:gd name="connsiteX3789" fmla="*/ 889428 w 5178638"/>
              <a:gd name="connsiteY3789" fmla="*/ 3024860 h 4469549"/>
              <a:gd name="connsiteX3790" fmla="*/ 908252 w 5178638"/>
              <a:gd name="connsiteY3790" fmla="*/ 2983680 h 4469549"/>
              <a:gd name="connsiteX3791" fmla="*/ 912997 w 5178638"/>
              <a:gd name="connsiteY3791" fmla="*/ 2977754 h 4469549"/>
              <a:gd name="connsiteX3792" fmla="*/ 919631 w 5178638"/>
              <a:gd name="connsiteY3792" fmla="*/ 2968583 h 4469549"/>
              <a:gd name="connsiteX3793" fmla="*/ 977300 w 5178638"/>
              <a:gd name="connsiteY3793" fmla="*/ 2871817 h 4469549"/>
              <a:gd name="connsiteX3794" fmla="*/ 996241 w 5178638"/>
              <a:gd name="connsiteY3794" fmla="*/ 2843743 h 4469549"/>
              <a:gd name="connsiteX3795" fmla="*/ 1015143 w 5178638"/>
              <a:gd name="connsiteY3795" fmla="*/ 2811300 h 4469549"/>
              <a:gd name="connsiteX3796" fmla="*/ 1044421 w 5178638"/>
              <a:gd name="connsiteY3796" fmla="*/ 2758830 h 4469549"/>
              <a:gd name="connsiteX3797" fmla="*/ 1051981 w 5178638"/>
              <a:gd name="connsiteY3797" fmla="*/ 2745853 h 4469549"/>
              <a:gd name="connsiteX3798" fmla="*/ 1058616 w 5178638"/>
              <a:gd name="connsiteY3798" fmla="*/ 2736682 h 4469549"/>
              <a:gd name="connsiteX3799" fmla="*/ 1057730 w 5178638"/>
              <a:gd name="connsiteY3799" fmla="*/ 2744856 h 4469549"/>
              <a:gd name="connsiteX3800" fmla="*/ 1042686 w 5178638"/>
              <a:gd name="connsiteY3800" fmla="*/ 2779546 h 4469549"/>
              <a:gd name="connsiteX3801" fmla="*/ 1038019 w 5178638"/>
              <a:gd name="connsiteY3801" fmla="*/ 2794209 h 4469549"/>
              <a:gd name="connsiteX3802" fmla="*/ 1070230 w 5178638"/>
              <a:gd name="connsiteY3802" fmla="*/ 2747793 h 4469549"/>
              <a:gd name="connsiteX3803" fmla="*/ 1073499 w 5178638"/>
              <a:gd name="connsiteY3803" fmla="*/ 2743358 h 4469549"/>
              <a:gd name="connsiteX3804" fmla="*/ 1071539 w 5178638"/>
              <a:gd name="connsiteY3804" fmla="*/ 2742216 h 4469549"/>
              <a:gd name="connsiteX3805" fmla="*/ 1080055 w 5178638"/>
              <a:gd name="connsiteY3805" fmla="*/ 2732188 h 4469549"/>
              <a:gd name="connsiteX3806" fmla="*/ 1095176 w 5178638"/>
              <a:gd name="connsiteY3806" fmla="*/ 2706234 h 4469549"/>
              <a:gd name="connsiteX3807" fmla="*/ 1111263 w 5178638"/>
              <a:gd name="connsiteY3807" fmla="*/ 2680842 h 4469549"/>
              <a:gd name="connsiteX3808" fmla="*/ 1124532 w 5178638"/>
              <a:gd name="connsiteY3808" fmla="*/ 2662500 h 4469549"/>
              <a:gd name="connsiteX3809" fmla="*/ 1160445 w 5178638"/>
              <a:gd name="connsiteY3809" fmla="*/ 2600860 h 4469549"/>
              <a:gd name="connsiteX3810" fmla="*/ 1183166 w 5178638"/>
              <a:gd name="connsiteY3810" fmla="*/ 2566296 h 4469549"/>
              <a:gd name="connsiteX3811" fmla="*/ 1186946 w 5178638"/>
              <a:gd name="connsiteY3811" fmla="*/ 2559808 h 4469549"/>
              <a:gd name="connsiteX3812" fmla="*/ 1215298 w 5178638"/>
              <a:gd name="connsiteY3812" fmla="*/ 2511144 h 4469549"/>
              <a:gd name="connsiteX3813" fmla="*/ 1243651 w 5178638"/>
              <a:gd name="connsiteY3813" fmla="*/ 2462480 h 4469549"/>
              <a:gd name="connsiteX3814" fmla="*/ 1328746 w 5178638"/>
              <a:gd name="connsiteY3814" fmla="*/ 2320856 h 4469549"/>
              <a:gd name="connsiteX3815" fmla="*/ 1329672 w 5178638"/>
              <a:gd name="connsiteY3815" fmla="*/ 2317050 h 4469549"/>
              <a:gd name="connsiteX3816" fmla="*/ 1321147 w 5178638"/>
              <a:gd name="connsiteY3816" fmla="*/ 2329465 h 4469549"/>
              <a:gd name="connsiteX3817" fmla="*/ 1318292 w 5178638"/>
              <a:gd name="connsiteY3817" fmla="*/ 2332147 h 4469549"/>
              <a:gd name="connsiteX3818" fmla="*/ 1318254 w 5178638"/>
              <a:gd name="connsiteY3818" fmla="*/ 2327779 h 4469549"/>
              <a:gd name="connsiteX3819" fmla="*/ 1321994 w 5178638"/>
              <a:gd name="connsiteY3819" fmla="*/ 2316922 h 4469549"/>
              <a:gd name="connsiteX3820" fmla="*/ 1352198 w 5178638"/>
              <a:gd name="connsiteY3820" fmla="*/ 2260646 h 4469549"/>
              <a:gd name="connsiteX3821" fmla="*/ 1375187 w 5178638"/>
              <a:gd name="connsiteY3821" fmla="*/ 2221188 h 4469549"/>
              <a:gd name="connsiteX3822" fmla="*/ 1374218 w 5178638"/>
              <a:gd name="connsiteY3822" fmla="*/ 2220624 h 4469549"/>
              <a:gd name="connsiteX3823" fmla="*/ 1363405 w 5178638"/>
              <a:gd name="connsiteY3823" fmla="*/ 2226628 h 4469549"/>
              <a:gd name="connsiteX3824" fmla="*/ 1357752 w 5178638"/>
              <a:gd name="connsiteY3824" fmla="*/ 2237809 h 4469549"/>
              <a:gd name="connsiteX3825" fmla="*/ 1346411 w 5178638"/>
              <a:gd name="connsiteY3825" fmla="*/ 2257275 h 4469549"/>
              <a:gd name="connsiteX3826" fmla="*/ 1325619 w 5178638"/>
              <a:gd name="connsiteY3826" fmla="*/ 2292961 h 4469549"/>
              <a:gd name="connsiteX3827" fmla="*/ 1309534 w 5178638"/>
              <a:gd name="connsiteY3827" fmla="*/ 2318354 h 4469549"/>
              <a:gd name="connsiteX3828" fmla="*/ 1268798 w 5178638"/>
              <a:gd name="connsiteY3828" fmla="*/ 2377184 h 4469549"/>
              <a:gd name="connsiteX3829" fmla="*/ 1261276 w 5178638"/>
              <a:gd name="connsiteY3829" fmla="*/ 2394531 h 4469549"/>
              <a:gd name="connsiteX3830" fmla="*/ 1237746 w 5178638"/>
              <a:gd name="connsiteY3830" fmla="*/ 2446003 h 4469549"/>
              <a:gd name="connsiteX3831" fmla="*/ 1207504 w 5178638"/>
              <a:gd name="connsiteY3831" fmla="*/ 2497912 h 4469549"/>
              <a:gd name="connsiteX3832" fmla="*/ 1167733 w 5178638"/>
              <a:gd name="connsiteY3832" fmla="*/ 2557305 h 4469549"/>
              <a:gd name="connsiteX3833" fmla="*/ 1158282 w 5178638"/>
              <a:gd name="connsiteY3833" fmla="*/ 2573527 h 4469549"/>
              <a:gd name="connsiteX3834" fmla="*/ 1145938 w 5178638"/>
              <a:gd name="connsiteY3834" fmla="*/ 2588062 h 4469549"/>
              <a:gd name="connsiteX3835" fmla="*/ 1178031 w 5178638"/>
              <a:gd name="connsiteY3835" fmla="*/ 2528541 h 4469549"/>
              <a:gd name="connsiteX3836" fmla="*/ 1217647 w 5178638"/>
              <a:gd name="connsiteY3836" fmla="*/ 2451675 h 4469549"/>
              <a:gd name="connsiteX3837" fmla="*/ 1243105 w 5178638"/>
              <a:gd name="connsiteY3837" fmla="*/ 2401325 h 4469549"/>
              <a:gd name="connsiteX3838" fmla="*/ 1273348 w 5178638"/>
              <a:gd name="connsiteY3838" fmla="*/ 2349417 h 4469549"/>
              <a:gd name="connsiteX3839" fmla="*/ 1297959 w 5178638"/>
              <a:gd name="connsiteY3839" fmla="*/ 2311610 h 4469549"/>
              <a:gd name="connsiteX3840" fmla="*/ 1318751 w 5178638"/>
              <a:gd name="connsiteY3840" fmla="*/ 2275923 h 4469549"/>
              <a:gd name="connsiteX3841" fmla="*/ 1322531 w 5178638"/>
              <a:gd name="connsiteY3841" fmla="*/ 2269434 h 4469549"/>
              <a:gd name="connsiteX3842" fmla="*/ 1338549 w 5178638"/>
              <a:gd name="connsiteY3842" fmla="*/ 2249978 h 4469549"/>
              <a:gd name="connsiteX3843" fmla="*/ 1339638 w 5178638"/>
              <a:gd name="connsiteY3843" fmla="*/ 2247793 h 4469549"/>
              <a:gd name="connsiteX3844" fmla="*/ 1324367 w 5178638"/>
              <a:gd name="connsiteY3844" fmla="*/ 2265997 h 4469549"/>
              <a:gd name="connsiteX3845" fmla="*/ 1313228 w 5178638"/>
              <a:gd name="connsiteY3845" fmla="*/ 2267654 h 4469549"/>
              <a:gd name="connsiteX3846" fmla="*/ 1276039 w 5178638"/>
              <a:gd name="connsiteY3846" fmla="*/ 2293787 h 4469549"/>
              <a:gd name="connsiteX3847" fmla="*/ 1267514 w 5178638"/>
              <a:gd name="connsiteY3847" fmla="*/ 2306203 h 4469549"/>
              <a:gd name="connsiteX3848" fmla="*/ 1244793 w 5178638"/>
              <a:gd name="connsiteY3848" fmla="*/ 2340766 h 4469549"/>
              <a:gd name="connsiteX3849" fmla="*/ 1236268 w 5178638"/>
              <a:gd name="connsiteY3849" fmla="*/ 2353182 h 4469549"/>
              <a:gd name="connsiteX3850" fmla="*/ 1221147 w 5178638"/>
              <a:gd name="connsiteY3850" fmla="*/ 2379136 h 4469549"/>
              <a:gd name="connsiteX3851" fmla="*/ 1197578 w 5178638"/>
              <a:gd name="connsiteY3851" fmla="*/ 2426241 h 4469549"/>
              <a:gd name="connsiteX3852" fmla="*/ 1177712 w 5178638"/>
              <a:gd name="connsiteY3852" fmla="*/ 2458121 h 4469549"/>
              <a:gd name="connsiteX3853" fmla="*/ 1138827 w 5178638"/>
              <a:gd name="connsiteY3853" fmla="*/ 2509341 h 4469549"/>
              <a:gd name="connsiteX3854" fmla="*/ 1110592 w 5178638"/>
              <a:gd name="connsiteY3854" fmla="*/ 2571109 h 4469549"/>
              <a:gd name="connsiteX3855" fmla="*/ 1098404 w 5178638"/>
              <a:gd name="connsiteY3855" fmla="*/ 2603118 h 4469549"/>
              <a:gd name="connsiteX3856" fmla="*/ 1077534 w 5178638"/>
              <a:gd name="connsiteY3856" fmla="*/ 2630068 h 4469549"/>
              <a:gd name="connsiteX3857" fmla="*/ 1073714 w 5178638"/>
              <a:gd name="connsiteY3857" fmla="*/ 2632189 h 4469549"/>
              <a:gd name="connsiteX3858" fmla="*/ 1040539 w 5178638"/>
              <a:gd name="connsiteY3858" fmla="*/ 2678042 h 4469549"/>
              <a:gd name="connsiteX3859" fmla="*/ 1028273 w 5178638"/>
              <a:gd name="connsiteY3859" fmla="*/ 2701314 h 4469549"/>
              <a:gd name="connsiteX3860" fmla="*/ 1016123 w 5178638"/>
              <a:gd name="connsiteY3860" fmla="*/ 2737691 h 4469549"/>
              <a:gd name="connsiteX3861" fmla="*/ 1013347 w 5178638"/>
              <a:gd name="connsiteY3861" fmla="*/ 2749110 h 4469549"/>
              <a:gd name="connsiteX3862" fmla="*/ 987810 w 5178638"/>
              <a:gd name="connsiteY3862" fmla="*/ 2790722 h 4469549"/>
              <a:gd name="connsiteX3863" fmla="*/ 977356 w 5178638"/>
              <a:gd name="connsiteY3863" fmla="*/ 2802014 h 4469549"/>
              <a:gd name="connsiteX3864" fmla="*/ 973536 w 5178638"/>
              <a:gd name="connsiteY3864" fmla="*/ 2804135 h 4469549"/>
              <a:gd name="connsiteX3865" fmla="*/ 947035 w 5178638"/>
              <a:gd name="connsiteY3865" fmla="*/ 2845186 h 4469549"/>
              <a:gd name="connsiteX3866" fmla="*/ 930102 w 5178638"/>
              <a:gd name="connsiteY3866" fmla="*/ 2883121 h 4469549"/>
              <a:gd name="connsiteX3867" fmla="*/ 903640 w 5178638"/>
              <a:gd name="connsiteY3867" fmla="*/ 2928541 h 4469549"/>
              <a:gd name="connsiteX3868" fmla="*/ 888479 w 5178638"/>
              <a:gd name="connsiteY3868" fmla="*/ 2950127 h 4469549"/>
              <a:gd name="connsiteX3869" fmla="*/ 882133 w 5178638"/>
              <a:gd name="connsiteY3869" fmla="*/ 2961019 h 4469549"/>
              <a:gd name="connsiteX3870" fmla="*/ 878758 w 5178638"/>
              <a:gd name="connsiteY3870" fmla="*/ 2964843 h 4469549"/>
              <a:gd name="connsiteX3871" fmla="*/ 872046 w 5178638"/>
              <a:gd name="connsiteY3871" fmla="*/ 2965277 h 4469549"/>
              <a:gd name="connsiteX3872" fmla="*/ 872203 w 5178638"/>
              <a:gd name="connsiteY3872" fmla="*/ 2963832 h 4469549"/>
              <a:gd name="connsiteX3873" fmla="*/ 898029 w 5178638"/>
              <a:gd name="connsiteY3873" fmla="*/ 2919256 h 4469549"/>
              <a:gd name="connsiteX3874" fmla="*/ 908922 w 5178638"/>
              <a:gd name="connsiteY3874" fmla="*/ 2904198 h 4469549"/>
              <a:gd name="connsiteX3875" fmla="*/ 915201 w 5178638"/>
              <a:gd name="connsiteY3875" fmla="*/ 2895363 h 4469549"/>
              <a:gd name="connsiteX3876" fmla="*/ 916325 w 5178638"/>
              <a:gd name="connsiteY3876" fmla="*/ 2887675 h 4469549"/>
              <a:gd name="connsiteX3877" fmla="*/ 1718820 w 5178638"/>
              <a:gd name="connsiteY3877" fmla="*/ 1502528 h 4469549"/>
              <a:gd name="connsiteX3878" fmla="*/ 1730573 w 5178638"/>
              <a:gd name="connsiteY3878" fmla="*/ 1485239 h 4469549"/>
              <a:gd name="connsiteX3879" fmla="*/ 1736527 w 5178638"/>
              <a:gd name="connsiteY3879" fmla="*/ 1484363 h 4469549"/>
              <a:gd name="connsiteX3880" fmla="*/ 1733032 w 5178638"/>
              <a:gd name="connsiteY3880" fmla="*/ 1499709 h 4469549"/>
              <a:gd name="connsiteX3881" fmla="*/ 1694695 w 5178638"/>
              <a:gd name="connsiteY3881" fmla="*/ 1568628 h 4469549"/>
              <a:gd name="connsiteX3882" fmla="*/ 1645551 w 5178638"/>
              <a:gd name="connsiteY3882" fmla="*/ 1652979 h 4469549"/>
              <a:gd name="connsiteX3883" fmla="*/ 1598832 w 5178638"/>
              <a:gd name="connsiteY3883" fmla="*/ 1730051 h 4469549"/>
              <a:gd name="connsiteX3884" fmla="*/ 1593161 w 5178638"/>
              <a:gd name="connsiteY3884" fmla="*/ 1739784 h 4469549"/>
              <a:gd name="connsiteX3885" fmla="*/ 1550508 w 5178638"/>
              <a:gd name="connsiteY3885" fmla="*/ 1819227 h 4469549"/>
              <a:gd name="connsiteX3886" fmla="*/ 1518090 w 5178638"/>
              <a:gd name="connsiteY3886" fmla="*/ 1865522 h 4469549"/>
              <a:gd name="connsiteX3887" fmla="*/ 1490273 w 5178638"/>
              <a:gd name="connsiteY3887" fmla="*/ 1910152 h 4469549"/>
              <a:gd name="connsiteX3888" fmla="*/ 1469767 w 5178638"/>
              <a:gd name="connsiteY3888" fmla="*/ 1954697 h 4469549"/>
              <a:gd name="connsiteX3889" fmla="*/ 1415807 w 5178638"/>
              <a:gd name="connsiteY3889" fmla="*/ 2075351 h 4469549"/>
              <a:gd name="connsiteX3890" fmla="*/ 1378004 w 5178638"/>
              <a:gd name="connsiteY3890" fmla="*/ 2140236 h 4469549"/>
              <a:gd name="connsiteX3891" fmla="*/ 1371800 w 5178638"/>
              <a:gd name="connsiteY3891" fmla="*/ 2154003 h 4469549"/>
              <a:gd name="connsiteX3892" fmla="*/ 1381000 w 5178638"/>
              <a:gd name="connsiteY3892" fmla="*/ 2150673 h 4469549"/>
              <a:gd name="connsiteX3893" fmla="*/ 1407212 w 5178638"/>
              <a:gd name="connsiteY3893" fmla="*/ 2118144 h 4469549"/>
              <a:gd name="connsiteX3894" fmla="*/ 1440985 w 5178638"/>
              <a:gd name="connsiteY3894" fmla="*/ 2072638 h 4469549"/>
              <a:gd name="connsiteX3895" fmla="*/ 1437490 w 5178638"/>
              <a:gd name="connsiteY3895" fmla="*/ 2087984 h 4469549"/>
              <a:gd name="connsiteX3896" fmla="*/ 1424009 w 5178638"/>
              <a:gd name="connsiteY3896" fmla="*/ 2123584 h 4469549"/>
              <a:gd name="connsiteX3897" fmla="*/ 1424294 w 5178638"/>
              <a:gd name="connsiteY3897" fmla="*/ 2132442 h 4469549"/>
              <a:gd name="connsiteX3898" fmla="*/ 1431319 w 5178638"/>
              <a:gd name="connsiteY3898" fmla="*/ 2123498 h 4469549"/>
              <a:gd name="connsiteX3899" fmla="*/ 1438880 w 5178638"/>
              <a:gd name="connsiteY3899" fmla="*/ 2110521 h 4469549"/>
              <a:gd name="connsiteX3900" fmla="*/ 1467767 w 5178638"/>
              <a:gd name="connsiteY3900" fmla="*/ 2057824 h 4469549"/>
              <a:gd name="connsiteX3901" fmla="*/ 1486669 w 5178638"/>
              <a:gd name="connsiteY3901" fmla="*/ 2025380 h 4469549"/>
              <a:gd name="connsiteX3902" fmla="*/ 1506391 w 5178638"/>
              <a:gd name="connsiteY3902" fmla="*/ 1997762 h 4469549"/>
              <a:gd name="connsiteX3903" fmla="*/ 1564451 w 5178638"/>
              <a:gd name="connsiteY3903" fmla="*/ 1901223 h 4469549"/>
              <a:gd name="connsiteX3904" fmla="*/ 1571476 w 5178638"/>
              <a:gd name="connsiteY3904" fmla="*/ 1892280 h 4469549"/>
              <a:gd name="connsiteX3905" fmla="*/ 1576612 w 5178638"/>
              <a:gd name="connsiteY3905" fmla="*/ 1886581 h 4469549"/>
              <a:gd name="connsiteX3906" fmla="*/ 1593872 w 5178638"/>
              <a:gd name="connsiteY3906" fmla="*/ 1844491 h 4469549"/>
              <a:gd name="connsiteX3907" fmla="*/ 1623045 w 5178638"/>
              <a:gd name="connsiteY3907" fmla="*/ 1800651 h 4469549"/>
              <a:gd name="connsiteX3908" fmla="*/ 1626826 w 5178638"/>
              <a:gd name="connsiteY3908" fmla="*/ 1794162 h 4469549"/>
              <a:gd name="connsiteX3909" fmla="*/ 1647618 w 5178638"/>
              <a:gd name="connsiteY3909" fmla="*/ 1758475 h 4469549"/>
              <a:gd name="connsiteX3910" fmla="*/ 1673010 w 5178638"/>
              <a:gd name="connsiteY3910" fmla="*/ 1721124 h 4469549"/>
              <a:gd name="connsiteX3911" fmla="*/ 1703253 w 5178638"/>
              <a:gd name="connsiteY3911" fmla="*/ 1669216 h 4469549"/>
              <a:gd name="connsiteX3912" fmla="*/ 1727539 w 5178638"/>
              <a:gd name="connsiteY3912" fmla="*/ 1618182 h 4469549"/>
              <a:gd name="connsiteX3913" fmla="*/ 1765592 w 5178638"/>
              <a:gd name="connsiteY3913" fmla="*/ 1540406 h 4469549"/>
              <a:gd name="connsiteX3914" fmla="*/ 1796904 w 5178638"/>
              <a:gd name="connsiteY3914" fmla="*/ 1480431 h 4469549"/>
              <a:gd name="connsiteX3915" fmla="*/ 1783388 w 5178638"/>
              <a:gd name="connsiteY3915" fmla="*/ 1494283 h 4469549"/>
              <a:gd name="connsiteX3916" fmla="*/ 1773937 w 5178638"/>
              <a:gd name="connsiteY3916" fmla="*/ 1510505 h 4469549"/>
              <a:gd name="connsiteX3917" fmla="*/ 1732604 w 5178638"/>
              <a:gd name="connsiteY3917" fmla="*/ 1568988 h 4469549"/>
              <a:gd name="connsiteX3918" fmla="*/ 1702361 w 5178638"/>
              <a:gd name="connsiteY3918" fmla="*/ 1620895 h 4469549"/>
              <a:gd name="connsiteX3919" fmla="*/ 1680784 w 5178638"/>
              <a:gd name="connsiteY3919" fmla="*/ 1673506 h 4469549"/>
              <a:gd name="connsiteX3920" fmla="*/ 1674044 w 5178638"/>
              <a:gd name="connsiteY3920" fmla="*/ 1691308 h 4469549"/>
              <a:gd name="connsiteX3921" fmla="*/ 1631355 w 5178638"/>
              <a:gd name="connsiteY3921" fmla="*/ 1749001 h 4469549"/>
              <a:gd name="connsiteX3922" fmla="*/ 1614879 w 5178638"/>
              <a:gd name="connsiteY3922" fmla="*/ 1774165 h 4469549"/>
              <a:gd name="connsiteX3923" fmla="*/ 1594087 w 5178638"/>
              <a:gd name="connsiteY3923" fmla="*/ 1809852 h 4469549"/>
              <a:gd name="connsiteX3924" fmla="*/ 1582747 w 5178638"/>
              <a:gd name="connsiteY3924" fmla="*/ 1829318 h 4469549"/>
              <a:gd name="connsiteX3925" fmla="*/ 1564130 w 5178638"/>
              <a:gd name="connsiteY3925" fmla="*/ 1870618 h 4469549"/>
              <a:gd name="connsiteX3926" fmla="*/ 1549544 w 5178638"/>
              <a:gd name="connsiteY3926" fmla="*/ 1892538 h 4469549"/>
              <a:gd name="connsiteX3927" fmla="*/ 1513346 w 5178638"/>
              <a:gd name="connsiteY3927" fmla="*/ 1945321 h 4469549"/>
              <a:gd name="connsiteX3928" fmla="*/ 1493090 w 5178638"/>
              <a:gd name="connsiteY3928" fmla="*/ 1976975 h 4469549"/>
              <a:gd name="connsiteX3929" fmla="*/ 1488774 w 5178638"/>
              <a:gd name="connsiteY3929" fmla="*/ 1987498 h 4469549"/>
              <a:gd name="connsiteX3930" fmla="*/ 1475293 w 5178638"/>
              <a:gd name="connsiteY3930" fmla="*/ 2023098 h 4469549"/>
              <a:gd name="connsiteX3931" fmla="*/ 1463667 w 5178638"/>
              <a:gd name="connsiteY3931" fmla="*/ 2033707 h 4469549"/>
              <a:gd name="connsiteX3932" fmla="*/ 1481998 w 5178638"/>
              <a:gd name="connsiteY3932" fmla="*/ 1983550 h 4469549"/>
              <a:gd name="connsiteX3933" fmla="*/ 1585956 w 5178638"/>
              <a:gd name="connsiteY3933" fmla="*/ 1805115 h 4469549"/>
              <a:gd name="connsiteX3934" fmla="*/ 1615379 w 5178638"/>
              <a:gd name="connsiteY3934" fmla="*/ 1748384 h 4469549"/>
              <a:gd name="connsiteX3935" fmla="*/ 1618339 w 5178638"/>
              <a:gd name="connsiteY3935" fmla="*/ 1737072 h 4469549"/>
              <a:gd name="connsiteX3936" fmla="*/ 1617519 w 5178638"/>
              <a:gd name="connsiteY3936" fmla="*/ 1732249 h 4469549"/>
              <a:gd name="connsiteX3937" fmla="*/ 1614273 w 5178638"/>
              <a:gd name="connsiteY3937" fmla="*/ 1734703 h 4469549"/>
              <a:gd name="connsiteX3938" fmla="*/ 1605358 w 5178638"/>
              <a:gd name="connsiteY3938" fmla="*/ 1746890 h 4469549"/>
              <a:gd name="connsiteX3939" fmla="*/ 1605893 w 5178638"/>
              <a:gd name="connsiteY3939" fmla="*/ 1742857 h 4469549"/>
              <a:gd name="connsiteX3940" fmla="*/ 1691769 w 5178638"/>
              <a:gd name="connsiteY3940" fmla="*/ 1601689 h 4469549"/>
              <a:gd name="connsiteX3941" fmla="*/ 1720122 w 5178638"/>
              <a:gd name="connsiteY3941" fmla="*/ 1553024 h 4469549"/>
              <a:gd name="connsiteX3942" fmla="*/ 1748474 w 5178638"/>
              <a:gd name="connsiteY3942" fmla="*/ 1504360 h 4469549"/>
              <a:gd name="connsiteX3943" fmla="*/ 1752254 w 5178638"/>
              <a:gd name="connsiteY3943" fmla="*/ 1497871 h 4469549"/>
              <a:gd name="connsiteX3944" fmla="*/ 1775757 w 5178638"/>
              <a:gd name="connsiteY3944" fmla="*/ 1463765 h 4469549"/>
              <a:gd name="connsiteX3945" fmla="*/ 1811670 w 5178638"/>
              <a:gd name="connsiteY3945" fmla="*/ 1402123 h 4469549"/>
              <a:gd name="connsiteX3946" fmla="*/ 1825720 w 5178638"/>
              <a:gd name="connsiteY3946" fmla="*/ 1384236 h 4469549"/>
              <a:gd name="connsiteX3947" fmla="*/ 1842197 w 5178638"/>
              <a:gd name="connsiteY3947" fmla="*/ 1359072 h 4469549"/>
              <a:gd name="connsiteX3948" fmla="*/ 1857319 w 5178638"/>
              <a:gd name="connsiteY3948" fmla="*/ 1333117 h 4469549"/>
              <a:gd name="connsiteX3949" fmla="*/ 1866211 w 5178638"/>
              <a:gd name="connsiteY3949" fmla="*/ 1324004 h 4469549"/>
              <a:gd name="connsiteX3950" fmla="*/ 1870322 w 5178638"/>
              <a:gd name="connsiteY3950" fmla="*/ 1326399 h 4469549"/>
              <a:gd name="connsiteX3951" fmla="*/ 1851506 w 5178638"/>
              <a:gd name="connsiteY3951" fmla="*/ 1359063 h 4469549"/>
              <a:gd name="connsiteX3952" fmla="*/ 1827076 w 5178638"/>
              <a:gd name="connsiteY3952" fmla="*/ 1385027 h 4469549"/>
              <a:gd name="connsiteX3953" fmla="*/ 1803324 w 5178638"/>
              <a:gd name="connsiteY3953" fmla="*/ 1432024 h 4469549"/>
              <a:gd name="connsiteX3954" fmla="*/ 1803075 w 5178638"/>
              <a:gd name="connsiteY3954" fmla="*/ 1444915 h 4469549"/>
              <a:gd name="connsiteX3955" fmla="*/ 1795514 w 5178638"/>
              <a:gd name="connsiteY3955" fmla="*/ 1457893 h 4469549"/>
              <a:gd name="connsiteX3956" fmla="*/ 1799579 w 5178638"/>
              <a:gd name="connsiteY3956" fmla="*/ 1460260 h 4469549"/>
              <a:gd name="connsiteX3957" fmla="*/ 1809030 w 5178638"/>
              <a:gd name="connsiteY3957" fmla="*/ 1444039 h 4469549"/>
              <a:gd name="connsiteX3958" fmla="*/ 1816590 w 5178638"/>
              <a:gd name="connsiteY3958" fmla="*/ 1431062 h 4469549"/>
              <a:gd name="connsiteX3959" fmla="*/ 1823617 w 5178638"/>
              <a:gd name="connsiteY3959" fmla="*/ 1422119 h 4469549"/>
              <a:gd name="connsiteX3960" fmla="*/ 1822012 w 5178638"/>
              <a:gd name="connsiteY3960" fmla="*/ 1434221 h 4469549"/>
              <a:gd name="connsiteX3961" fmla="*/ 1826077 w 5178638"/>
              <a:gd name="connsiteY3961" fmla="*/ 1436590 h 4469549"/>
              <a:gd name="connsiteX3962" fmla="*/ 1846619 w 5178638"/>
              <a:gd name="connsiteY3962" fmla="*/ 1413794 h 4469549"/>
              <a:gd name="connsiteX3963" fmla="*/ 1881711 w 5178638"/>
              <a:gd name="connsiteY3963" fmla="*/ 1347329 h 4469549"/>
              <a:gd name="connsiteX3964" fmla="*/ 1887841 w 5178638"/>
              <a:gd name="connsiteY3964" fmla="*/ 1335911 h 4469549"/>
              <a:gd name="connsiteX3965" fmla="*/ 1880885 w 5178638"/>
              <a:gd name="connsiteY3965" fmla="*/ 1331859 h 4469549"/>
              <a:gd name="connsiteX3966" fmla="*/ 1883349 w 5178638"/>
              <a:gd name="connsiteY3966" fmla="*/ 1323699 h 4469549"/>
              <a:gd name="connsiteX3967" fmla="*/ 1891729 w 5178638"/>
              <a:gd name="connsiteY3967" fmla="*/ 1315546 h 4469549"/>
              <a:gd name="connsiteX3968" fmla="*/ 1908776 w 5178638"/>
              <a:gd name="connsiteY3968" fmla="*/ 1308095 h 4469549"/>
              <a:gd name="connsiteX3969" fmla="*/ 1915802 w 5178638"/>
              <a:gd name="connsiteY3969" fmla="*/ 1299153 h 4469549"/>
              <a:gd name="connsiteX3970" fmla="*/ 1932528 w 5178638"/>
              <a:gd name="connsiteY3970" fmla="*/ 1261097 h 4469549"/>
              <a:gd name="connsiteX3971" fmla="*/ 1944404 w 5178638"/>
              <a:gd name="connsiteY3971" fmla="*/ 1237598 h 4469549"/>
              <a:gd name="connsiteX3972" fmla="*/ 1958707 w 5178638"/>
              <a:gd name="connsiteY3972" fmla="*/ 1228589 h 4469549"/>
              <a:gd name="connsiteX3973" fmla="*/ 1973854 w 5178638"/>
              <a:gd name="connsiteY3973" fmla="*/ 1202591 h 4469549"/>
              <a:gd name="connsiteX3974" fmla="*/ 1970866 w 5178638"/>
              <a:gd name="connsiteY3974" fmla="*/ 1192178 h 4469549"/>
              <a:gd name="connsiteX3975" fmla="*/ 1976252 w 5178638"/>
              <a:gd name="connsiteY3975" fmla="*/ 1173588 h 4469549"/>
              <a:gd name="connsiteX3976" fmla="*/ 1984882 w 5178638"/>
              <a:gd name="connsiteY3976" fmla="*/ 1152543 h 4469549"/>
              <a:gd name="connsiteX3977" fmla="*/ 2005423 w 5178638"/>
              <a:gd name="connsiteY3977" fmla="*/ 1129747 h 4469549"/>
              <a:gd name="connsiteX3978" fmla="*/ 2024691 w 5178638"/>
              <a:gd name="connsiteY3978" fmla="*/ 1113813 h 4469549"/>
              <a:gd name="connsiteX3979" fmla="*/ 2028213 w 5178638"/>
              <a:gd name="connsiteY3979" fmla="*/ 1109288 h 4469549"/>
              <a:gd name="connsiteX3980" fmla="*/ 2053276 w 5178638"/>
              <a:gd name="connsiteY3980" fmla="*/ 1066271 h 4469549"/>
              <a:gd name="connsiteX3981" fmla="*/ 2062949 w 5178638"/>
              <a:gd name="connsiteY3981" fmla="*/ 1037242 h 4469549"/>
              <a:gd name="connsiteX3982" fmla="*/ 2085095 w 5178638"/>
              <a:gd name="connsiteY3982" fmla="*/ 1002345 h 4469549"/>
              <a:gd name="connsiteX3983" fmla="*/ 2092910 w 5178638"/>
              <a:gd name="connsiteY3983" fmla="*/ 998241 h 4469549"/>
              <a:gd name="connsiteX3984" fmla="*/ 2092968 w 5178638"/>
              <a:gd name="connsiteY3984" fmla="*/ 998143 h 4469549"/>
              <a:gd name="connsiteX3985" fmla="*/ 2103078 w 5178638"/>
              <a:gd name="connsiteY3985" fmla="*/ 967195 h 4469549"/>
              <a:gd name="connsiteX3986" fmla="*/ 2118298 w 5178638"/>
              <a:gd name="connsiteY3986" fmla="*/ 939126 h 4469549"/>
              <a:gd name="connsiteX3987" fmla="*/ 2139090 w 5178638"/>
              <a:gd name="connsiteY3987" fmla="*/ 903439 h 4469549"/>
              <a:gd name="connsiteX3988" fmla="*/ 2156076 w 5178638"/>
              <a:gd name="connsiteY3988" fmla="*/ 873131 h 4469549"/>
              <a:gd name="connsiteX3989" fmla="*/ 2125655 w 5178638"/>
              <a:gd name="connsiteY3989" fmla="*/ 855408 h 4469549"/>
              <a:gd name="connsiteX3990" fmla="*/ 2134979 w 5178638"/>
              <a:gd name="connsiteY3990" fmla="*/ 845851 h 4469549"/>
              <a:gd name="connsiteX3991" fmla="*/ 2150100 w 5178638"/>
              <a:gd name="connsiteY3991" fmla="*/ 819897 h 4469549"/>
              <a:gd name="connsiteX3992" fmla="*/ 2166577 w 5178638"/>
              <a:gd name="connsiteY3992" fmla="*/ 794733 h 4469549"/>
              <a:gd name="connsiteX3993" fmla="*/ 2180628 w 5178638"/>
              <a:gd name="connsiteY3993" fmla="*/ 776846 h 4469549"/>
              <a:gd name="connsiteX3994" fmla="*/ 2216541 w 5178638"/>
              <a:gd name="connsiteY3994" fmla="*/ 715205 h 4469549"/>
              <a:gd name="connsiteX3995" fmla="*/ 2240043 w 5178638"/>
              <a:gd name="connsiteY3995" fmla="*/ 681097 h 4469549"/>
              <a:gd name="connsiteX3996" fmla="*/ 2243823 w 5178638"/>
              <a:gd name="connsiteY3996" fmla="*/ 674609 h 4469549"/>
              <a:gd name="connsiteX3997" fmla="*/ 2272176 w 5178638"/>
              <a:gd name="connsiteY3997" fmla="*/ 625945 h 4469549"/>
              <a:gd name="connsiteX3998" fmla="*/ 2300528 w 5178638"/>
              <a:gd name="connsiteY3998" fmla="*/ 577281 h 4469549"/>
              <a:gd name="connsiteX3999" fmla="*/ 2386405 w 5178638"/>
              <a:gd name="connsiteY3999" fmla="*/ 436111 h 4469549"/>
              <a:gd name="connsiteX4000" fmla="*/ 2386940 w 5178638"/>
              <a:gd name="connsiteY4000" fmla="*/ 432078 h 4469549"/>
              <a:gd name="connsiteX4001" fmla="*/ 2378024 w 5178638"/>
              <a:gd name="connsiteY4001" fmla="*/ 444265 h 4469549"/>
              <a:gd name="connsiteX4002" fmla="*/ 2374778 w 5178638"/>
              <a:gd name="connsiteY4002" fmla="*/ 446720 h 4469549"/>
              <a:gd name="connsiteX4003" fmla="*/ 2373959 w 5178638"/>
              <a:gd name="connsiteY4003" fmla="*/ 441897 h 4469549"/>
              <a:gd name="connsiteX4004" fmla="*/ 2376918 w 5178638"/>
              <a:gd name="connsiteY4004" fmla="*/ 430585 h 4469549"/>
              <a:gd name="connsiteX4005" fmla="*/ 2406341 w 5178638"/>
              <a:gd name="connsiteY4005" fmla="*/ 373854 h 4469549"/>
              <a:gd name="connsiteX4006" fmla="*/ 2510300 w 5178638"/>
              <a:gd name="connsiteY4006" fmla="*/ 195419 h 4469549"/>
              <a:gd name="connsiteX4007" fmla="*/ 2528631 w 5178638"/>
              <a:gd name="connsiteY4007" fmla="*/ 145262 h 4469549"/>
              <a:gd name="connsiteX4008" fmla="*/ 2517004 w 5178638"/>
              <a:gd name="connsiteY4008" fmla="*/ 155870 h 4469549"/>
              <a:gd name="connsiteX4009" fmla="*/ 2503523 w 5178638"/>
              <a:gd name="connsiteY4009" fmla="*/ 191471 h 4469549"/>
              <a:gd name="connsiteX4010" fmla="*/ 2499208 w 5178638"/>
              <a:gd name="connsiteY4010" fmla="*/ 201993 h 4469549"/>
              <a:gd name="connsiteX4011" fmla="*/ 2478951 w 5178638"/>
              <a:gd name="connsiteY4011" fmla="*/ 233647 h 4469549"/>
              <a:gd name="connsiteX4012" fmla="*/ 2442753 w 5178638"/>
              <a:gd name="connsiteY4012" fmla="*/ 286431 h 4469549"/>
              <a:gd name="connsiteX4013" fmla="*/ 2428167 w 5178638"/>
              <a:gd name="connsiteY4013" fmla="*/ 308351 h 4469549"/>
              <a:gd name="connsiteX4014" fmla="*/ 2409551 w 5178638"/>
              <a:gd name="connsiteY4014" fmla="*/ 349651 h 4469549"/>
              <a:gd name="connsiteX4015" fmla="*/ 2398210 w 5178638"/>
              <a:gd name="connsiteY4015" fmla="*/ 369116 h 4469549"/>
              <a:gd name="connsiteX4016" fmla="*/ 2377418 w 5178638"/>
              <a:gd name="connsiteY4016" fmla="*/ 404803 h 4469549"/>
              <a:gd name="connsiteX4017" fmla="*/ 2360942 w 5178638"/>
              <a:gd name="connsiteY4017" fmla="*/ 429968 h 4469549"/>
              <a:gd name="connsiteX4018" fmla="*/ 2318253 w 5178638"/>
              <a:gd name="connsiteY4018" fmla="*/ 487661 h 4469549"/>
              <a:gd name="connsiteX4019" fmla="*/ 2311513 w 5178638"/>
              <a:gd name="connsiteY4019" fmla="*/ 505462 h 4469549"/>
              <a:gd name="connsiteX4020" fmla="*/ 2289936 w 5178638"/>
              <a:gd name="connsiteY4020" fmla="*/ 558073 h 4469549"/>
              <a:gd name="connsiteX4021" fmla="*/ 2259694 w 5178638"/>
              <a:gd name="connsiteY4021" fmla="*/ 609981 h 4469549"/>
              <a:gd name="connsiteX4022" fmla="*/ 2218360 w 5178638"/>
              <a:gd name="connsiteY4022" fmla="*/ 668464 h 4469549"/>
              <a:gd name="connsiteX4023" fmla="*/ 2208909 w 5178638"/>
              <a:gd name="connsiteY4023" fmla="*/ 684686 h 4469549"/>
              <a:gd name="connsiteX4024" fmla="*/ 2195393 w 5178638"/>
              <a:gd name="connsiteY4024" fmla="*/ 698538 h 4469549"/>
              <a:gd name="connsiteX4025" fmla="*/ 2226705 w 5178638"/>
              <a:gd name="connsiteY4025" fmla="*/ 638562 h 4469549"/>
              <a:gd name="connsiteX4026" fmla="*/ 2264758 w 5178638"/>
              <a:gd name="connsiteY4026" fmla="*/ 560786 h 4469549"/>
              <a:gd name="connsiteX4027" fmla="*/ 2266296 w 5178638"/>
              <a:gd name="connsiteY4027" fmla="*/ 557555 h 4469549"/>
              <a:gd name="connsiteX4028" fmla="*/ 2371578 w 5178638"/>
              <a:gd name="connsiteY4028" fmla="*/ 375833 h 4469549"/>
              <a:gd name="connsiteX4029" fmla="*/ 2386687 w 5178638"/>
              <a:gd name="connsiteY4029" fmla="*/ 359687 h 4469549"/>
              <a:gd name="connsiteX4030" fmla="*/ 2398425 w 5178638"/>
              <a:gd name="connsiteY4030" fmla="*/ 334477 h 4469549"/>
              <a:gd name="connsiteX4031" fmla="*/ 2407563 w 5178638"/>
              <a:gd name="connsiteY4031" fmla="*/ 313728 h 4469549"/>
              <a:gd name="connsiteX4032" fmla="*/ 2407572 w 5178638"/>
              <a:gd name="connsiteY4032" fmla="*/ 313704 h 4469549"/>
              <a:gd name="connsiteX4033" fmla="*/ 2437294 w 5178638"/>
              <a:gd name="connsiteY4033" fmla="*/ 262403 h 4469549"/>
              <a:gd name="connsiteX4034" fmla="*/ 2457385 w 5178638"/>
              <a:gd name="connsiteY4034" fmla="*/ 229773 h 4469549"/>
              <a:gd name="connsiteX4035" fmla="*/ 2485906 w 5178638"/>
              <a:gd name="connsiteY4035" fmla="*/ 181207 h 4469549"/>
              <a:gd name="connsiteX4036" fmla="*/ 2505628 w 5178638"/>
              <a:gd name="connsiteY4036" fmla="*/ 153588 h 4469549"/>
              <a:gd name="connsiteX4037" fmla="*/ 2524530 w 5178638"/>
              <a:gd name="connsiteY4037" fmla="*/ 121145 h 4469549"/>
              <a:gd name="connsiteX4038" fmla="*/ 2553417 w 5178638"/>
              <a:gd name="connsiteY4038" fmla="*/ 68448 h 4469549"/>
              <a:gd name="connsiteX4039" fmla="*/ 2560978 w 5178638"/>
              <a:gd name="connsiteY4039" fmla="*/ 55471 h 4469549"/>
              <a:gd name="connsiteX4040" fmla="*/ 2568003 w 5178638"/>
              <a:gd name="connsiteY4040" fmla="*/ 46527 h 4469549"/>
              <a:gd name="connsiteX4041" fmla="*/ 2568289 w 5178638"/>
              <a:gd name="connsiteY4041" fmla="*/ 55384 h 4469549"/>
              <a:gd name="connsiteX4042" fmla="*/ 2554808 w 5178638"/>
              <a:gd name="connsiteY4042" fmla="*/ 90984 h 4469549"/>
              <a:gd name="connsiteX4043" fmla="*/ 2551313 w 5178638"/>
              <a:gd name="connsiteY4043" fmla="*/ 106330 h 4469549"/>
              <a:gd name="connsiteX4044" fmla="*/ 2585086 w 5178638"/>
              <a:gd name="connsiteY4044" fmla="*/ 60824 h 4469549"/>
              <a:gd name="connsiteX4045" fmla="*/ 2588562 w 5178638"/>
              <a:gd name="connsiteY4045" fmla="*/ 56510 h 4469549"/>
              <a:gd name="connsiteX4046" fmla="*/ 2585809 w 5178638"/>
              <a:gd name="connsiteY4046" fmla="*/ 54906 h 4469549"/>
              <a:gd name="connsiteX4047" fmla="*/ 2595132 w 5178638"/>
              <a:gd name="connsiteY4047" fmla="*/ 45349 h 4469549"/>
              <a:gd name="connsiteX4048" fmla="*/ 2589319 w 5178638"/>
              <a:gd name="connsiteY4048" fmla="*/ 0 h 4469549"/>
              <a:gd name="connsiteX4049" fmla="*/ 2600754 w 5178638"/>
              <a:gd name="connsiteY4049" fmla="*/ 19738 h 4469549"/>
              <a:gd name="connsiteX4050" fmla="*/ 2581829 w 5178638"/>
              <a:gd name="connsiteY4050" fmla="*/ 52587 h 4469549"/>
              <a:gd name="connsiteX4051" fmla="*/ 2564651 w 5178638"/>
              <a:gd name="connsiteY4051" fmla="*/ 42579 h 446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Lst>
            <a:rect l="l" t="t" r="r" b="b"/>
            <a:pathLst>
              <a:path w="5178638" h="4469549">
                <a:moveTo>
                  <a:pt x="1275523" y="4465566"/>
                </a:moveTo>
                <a:cubicBezTo>
                  <a:pt x="1275523" y="4465566"/>
                  <a:pt x="1279277" y="4465566"/>
                  <a:pt x="1283032" y="4466683"/>
                </a:cubicBezTo>
                <a:cubicBezTo>
                  <a:pt x="1286787" y="4467799"/>
                  <a:pt x="1290541" y="4467799"/>
                  <a:pt x="1294296" y="4467799"/>
                </a:cubicBezTo>
                <a:cubicBezTo>
                  <a:pt x="1331843" y="4466683"/>
                  <a:pt x="1369391" y="4471148"/>
                  <a:pt x="1406938" y="4468915"/>
                </a:cubicBezTo>
                <a:lnTo>
                  <a:pt x="1411517" y="4469299"/>
                </a:lnTo>
                <a:lnTo>
                  <a:pt x="1237861" y="4469299"/>
                </a:lnTo>
                <a:close/>
                <a:moveTo>
                  <a:pt x="177644" y="4459919"/>
                </a:moveTo>
                <a:lnTo>
                  <a:pt x="179239" y="4469299"/>
                </a:lnTo>
                <a:lnTo>
                  <a:pt x="175322" y="4469299"/>
                </a:lnTo>
                <a:lnTo>
                  <a:pt x="176758" y="4463812"/>
                </a:lnTo>
                <a:close/>
                <a:moveTo>
                  <a:pt x="1632686" y="4432359"/>
                </a:moveTo>
                <a:lnTo>
                  <a:pt x="1879565" y="4432359"/>
                </a:lnTo>
                <a:lnTo>
                  <a:pt x="1879208" y="4432513"/>
                </a:lnTo>
                <a:cubicBezTo>
                  <a:pt x="1876861" y="4433210"/>
                  <a:pt x="1874045" y="4434047"/>
                  <a:pt x="1872168" y="4435163"/>
                </a:cubicBezTo>
                <a:cubicBezTo>
                  <a:pt x="1879677" y="4435163"/>
                  <a:pt x="1883432" y="4436280"/>
                  <a:pt x="1887186" y="4435163"/>
                </a:cubicBezTo>
                <a:cubicBezTo>
                  <a:pt x="1894696" y="4432931"/>
                  <a:pt x="1905960" y="4434047"/>
                  <a:pt x="1913470" y="4434047"/>
                </a:cubicBezTo>
                <a:cubicBezTo>
                  <a:pt x="1924734" y="4432931"/>
                  <a:pt x="1932243" y="4436280"/>
                  <a:pt x="1943508" y="4435163"/>
                </a:cubicBezTo>
                <a:cubicBezTo>
                  <a:pt x="1958526" y="4434047"/>
                  <a:pt x="1954771" y="4438512"/>
                  <a:pt x="1962281" y="4440745"/>
                </a:cubicBezTo>
                <a:cubicBezTo>
                  <a:pt x="1966036" y="4441861"/>
                  <a:pt x="1973545" y="4441861"/>
                  <a:pt x="1977300" y="4441861"/>
                </a:cubicBezTo>
                <a:cubicBezTo>
                  <a:pt x="1996073" y="4441861"/>
                  <a:pt x="2014847" y="4441861"/>
                  <a:pt x="2037375" y="4441861"/>
                </a:cubicBezTo>
                <a:cubicBezTo>
                  <a:pt x="2056149" y="4441861"/>
                  <a:pt x="2078677" y="4441861"/>
                  <a:pt x="2101206" y="4441861"/>
                </a:cubicBezTo>
                <a:cubicBezTo>
                  <a:pt x="2101206" y="4441861"/>
                  <a:pt x="2101206" y="4442978"/>
                  <a:pt x="2101206" y="4442978"/>
                </a:cubicBezTo>
                <a:cubicBezTo>
                  <a:pt x="2082432" y="4442978"/>
                  <a:pt x="2059904" y="4442978"/>
                  <a:pt x="2037375" y="4444094"/>
                </a:cubicBezTo>
                <a:cubicBezTo>
                  <a:pt x="2044885" y="4445210"/>
                  <a:pt x="2048640" y="4447443"/>
                  <a:pt x="2052394" y="4447443"/>
                </a:cubicBezTo>
                <a:cubicBezTo>
                  <a:pt x="2089942" y="4448559"/>
                  <a:pt x="2127489" y="4451908"/>
                  <a:pt x="2165036" y="4450792"/>
                </a:cubicBezTo>
                <a:cubicBezTo>
                  <a:pt x="2172545" y="4450792"/>
                  <a:pt x="2180055" y="4450792"/>
                  <a:pt x="2187564" y="4450792"/>
                </a:cubicBezTo>
                <a:cubicBezTo>
                  <a:pt x="2210093" y="4450792"/>
                  <a:pt x="2225112" y="4453024"/>
                  <a:pt x="2236376" y="4457489"/>
                </a:cubicBezTo>
                <a:cubicBezTo>
                  <a:pt x="2247640" y="4457489"/>
                  <a:pt x="2258904" y="4457489"/>
                  <a:pt x="2270168" y="4457489"/>
                </a:cubicBezTo>
                <a:cubicBezTo>
                  <a:pt x="2277678" y="4457489"/>
                  <a:pt x="2277678" y="4458606"/>
                  <a:pt x="2281433" y="4459722"/>
                </a:cubicBezTo>
                <a:cubicBezTo>
                  <a:pt x="2285187" y="4460838"/>
                  <a:pt x="2281433" y="4461955"/>
                  <a:pt x="2277678" y="4463071"/>
                </a:cubicBezTo>
                <a:cubicBezTo>
                  <a:pt x="2266414" y="4467536"/>
                  <a:pt x="2266414" y="4467536"/>
                  <a:pt x="2251395" y="4464187"/>
                </a:cubicBezTo>
                <a:cubicBezTo>
                  <a:pt x="2247640" y="4463071"/>
                  <a:pt x="2236376" y="4459722"/>
                  <a:pt x="2236376" y="4458606"/>
                </a:cubicBezTo>
                <a:cubicBezTo>
                  <a:pt x="2221357" y="4460838"/>
                  <a:pt x="2210093" y="4457489"/>
                  <a:pt x="2198829" y="4457489"/>
                </a:cubicBezTo>
                <a:cubicBezTo>
                  <a:pt x="2183810" y="4459722"/>
                  <a:pt x="2165036" y="4459722"/>
                  <a:pt x="2153772" y="4457489"/>
                </a:cubicBezTo>
                <a:cubicBezTo>
                  <a:pt x="2146262" y="4457489"/>
                  <a:pt x="2142508" y="4456373"/>
                  <a:pt x="2134998" y="4457489"/>
                </a:cubicBezTo>
                <a:cubicBezTo>
                  <a:pt x="2127489" y="4457489"/>
                  <a:pt x="2119979" y="4456373"/>
                  <a:pt x="2108715" y="4458606"/>
                </a:cubicBezTo>
                <a:cubicBezTo>
                  <a:pt x="2101206" y="4459722"/>
                  <a:pt x="2089942" y="4456373"/>
                  <a:pt x="2082432" y="4457489"/>
                </a:cubicBezTo>
                <a:cubicBezTo>
                  <a:pt x="2078677" y="4459722"/>
                  <a:pt x="2071168" y="4458606"/>
                  <a:pt x="2067413" y="4458606"/>
                </a:cubicBezTo>
                <a:cubicBezTo>
                  <a:pt x="2059904" y="4458606"/>
                  <a:pt x="2063659" y="4456373"/>
                  <a:pt x="2059904" y="4455257"/>
                </a:cubicBezTo>
                <a:cubicBezTo>
                  <a:pt x="2056149" y="4455257"/>
                  <a:pt x="2048640" y="4455257"/>
                  <a:pt x="2041130" y="4455257"/>
                </a:cubicBezTo>
                <a:cubicBezTo>
                  <a:pt x="2041130" y="4456373"/>
                  <a:pt x="2037375" y="4457489"/>
                  <a:pt x="2033621" y="4457489"/>
                </a:cubicBezTo>
                <a:cubicBezTo>
                  <a:pt x="2026111" y="4456373"/>
                  <a:pt x="2029866" y="4454141"/>
                  <a:pt x="2029866" y="4453024"/>
                </a:cubicBezTo>
                <a:cubicBezTo>
                  <a:pt x="2022357" y="4453024"/>
                  <a:pt x="2014847" y="4453024"/>
                  <a:pt x="2007338" y="4453024"/>
                </a:cubicBezTo>
                <a:cubicBezTo>
                  <a:pt x="2011092" y="4455257"/>
                  <a:pt x="2003583" y="4455257"/>
                  <a:pt x="1999828" y="4455257"/>
                </a:cubicBezTo>
                <a:cubicBezTo>
                  <a:pt x="1992319" y="4454141"/>
                  <a:pt x="1996073" y="4453024"/>
                  <a:pt x="1996073" y="4450792"/>
                </a:cubicBezTo>
                <a:cubicBezTo>
                  <a:pt x="1977300" y="4450792"/>
                  <a:pt x="1954771" y="4453024"/>
                  <a:pt x="1935998" y="4449675"/>
                </a:cubicBezTo>
                <a:cubicBezTo>
                  <a:pt x="1932243" y="4448559"/>
                  <a:pt x="1928488" y="4448559"/>
                  <a:pt x="1924734" y="4449675"/>
                </a:cubicBezTo>
                <a:cubicBezTo>
                  <a:pt x="1920979" y="4451908"/>
                  <a:pt x="1913470" y="4451908"/>
                  <a:pt x="1909715" y="4450792"/>
                </a:cubicBezTo>
                <a:cubicBezTo>
                  <a:pt x="1898451" y="4450792"/>
                  <a:pt x="1883432" y="4451908"/>
                  <a:pt x="1875923" y="4453024"/>
                </a:cubicBezTo>
                <a:cubicBezTo>
                  <a:pt x="1864658" y="4455257"/>
                  <a:pt x="1853394" y="4455257"/>
                  <a:pt x="1842130" y="4453024"/>
                </a:cubicBezTo>
                <a:cubicBezTo>
                  <a:pt x="1834620" y="4451908"/>
                  <a:pt x="1823356" y="4450792"/>
                  <a:pt x="1808338" y="4450792"/>
                </a:cubicBezTo>
                <a:cubicBezTo>
                  <a:pt x="1800828" y="4451908"/>
                  <a:pt x="1789564" y="4450792"/>
                  <a:pt x="1782054" y="4450792"/>
                </a:cubicBezTo>
                <a:cubicBezTo>
                  <a:pt x="1778300" y="4454141"/>
                  <a:pt x="1770790" y="4453024"/>
                  <a:pt x="1767035" y="4453024"/>
                </a:cubicBezTo>
                <a:cubicBezTo>
                  <a:pt x="1759526" y="4453024"/>
                  <a:pt x="1755771" y="4453024"/>
                  <a:pt x="1748262" y="4453024"/>
                </a:cubicBezTo>
                <a:cubicBezTo>
                  <a:pt x="1736997" y="4456373"/>
                  <a:pt x="1725733" y="4456373"/>
                  <a:pt x="1714469" y="4453024"/>
                </a:cubicBezTo>
                <a:cubicBezTo>
                  <a:pt x="1714469" y="4453024"/>
                  <a:pt x="1710715" y="4453024"/>
                  <a:pt x="1710715" y="4453024"/>
                </a:cubicBezTo>
                <a:cubicBezTo>
                  <a:pt x="1680677" y="4453024"/>
                  <a:pt x="1680677" y="4453024"/>
                  <a:pt x="1669412" y="4446326"/>
                </a:cubicBezTo>
                <a:cubicBezTo>
                  <a:pt x="1669412" y="4445210"/>
                  <a:pt x="1669412" y="4444094"/>
                  <a:pt x="1669412" y="4444094"/>
                </a:cubicBezTo>
                <a:cubicBezTo>
                  <a:pt x="1661903" y="4440745"/>
                  <a:pt x="1665658" y="4437396"/>
                  <a:pt x="1680677" y="4437396"/>
                </a:cubicBezTo>
                <a:cubicBezTo>
                  <a:pt x="1688186" y="4437396"/>
                  <a:pt x="1699450" y="4437396"/>
                  <a:pt x="1710715" y="4437396"/>
                </a:cubicBezTo>
                <a:cubicBezTo>
                  <a:pt x="1718224" y="4437396"/>
                  <a:pt x="1721979" y="4437396"/>
                  <a:pt x="1721979" y="4435163"/>
                </a:cubicBezTo>
                <a:cubicBezTo>
                  <a:pt x="1721979" y="4432931"/>
                  <a:pt x="1718224" y="4434047"/>
                  <a:pt x="1710715" y="4434047"/>
                </a:cubicBezTo>
                <a:cubicBezTo>
                  <a:pt x="1706960" y="4434047"/>
                  <a:pt x="1699450" y="4432931"/>
                  <a:pt x="1695696" y="4435163"/>
                </a:cubicBezTo>
                <a:cubicBezTo>
                  <a:pt x="1688186" y="4436280"/>
                  <a:pt x="1680677" y="4436280"/>
                  <a:pt x="1676922" y="4435163"/>
                </a:cubicBezTo>
                <a:cubicBezTo>
                  <a:pt x="1665658" y="4434047"/>
                  <a:pt x="1654394" y="4434047"/>
                  <a:pt x="1646884" y="4434047"/>
                </a:cubicBezTo>
                <a:close/>
                <a:moveTo>
                  <a:pt x="2236283" y="4414691"/>
                </a:moveTo>
                <a:lnTo>
                  <a:pt x="2264278" y="4414691"/>
                </a:lnTo>
                <a:lnTo>
                  <a:pt x="2232621" y="4419535"/>
                </a:lnTo>
                <a:lnTo>
                  <a:pt x="2232528" y="4419494"/>
                </a:lnTo>
                <a:lnTo>
                  <a:pt x="2232528" y="4419156"/>
                </a:lnTo>
                <a:cubicBezTo>
                  <a:pt x="2232528" y="4418040"/>
                  <a:pt x="2228774" y="4415807"/>
                  <a:pt x="2236283" y="4414691"/>
                </a:cubicBezTo>
                <a:close/>
                <a:moveTo>
                  <a:pt x="2272500" y="4414478"/>
                </a:moveTo>
                <a:lnTo>
                  <a:pt x="2270076" y="4414691"/>
                </a:lnTo>
                <a:lnTo>
                  <a:pt x="2264278" y="4414691"/>
                </a:lnTo>
                <a:lnTo>
                  <a:pt x="2264536" y="4414652"/>
                </a:lnTo>
                <a:close/>
                <a:moveTo>
                  <a:pt x="1278967" y="4411605"/>
                </a:moveTo>
                <a:lnTo>
                  <a:pt x="1304864" y="4411605"/>
                </a:lnTo>
                <a:lnTo>
                  <a:pt x="1286431" y="4413954"/>
                </a:lnTo>
                <a:cubicBezTo>
                  <a:pt x="1282676" y="4415070"/>
                  <a:pt x="1278921" y="4413954"/>
                  <a:pt x="1278921" y="4411721"/>
                </a:cubicBezTo>
                <a:close/>
                <a:moveTo>
                  <a:pt x="553850" y="4407256"/>
                </a:moveTo>
                <a:cubicBezTo>
                  <a:pt x="561359" y="4406139"/>
                  <a:pt x="565114" y="4408372"/>
                  <a:pt x="565114" y="4409488"/>
                </a:cubicBezTo>
                <a:cubicBezTo>
                  <a:pt x="565114" y="4412837"/>
                  <a:pt x="568868" y="4415070"/>
                  <a:pt x="580133" y="4417302"/>
                </a:cubicBezTo>
                <a:cubicBezTo>
                  <a:pt x="583888" y="4418419"/>
                  <a:pt x="587642" y="4418419"/>
                  <a:pt x="591397" y="4418419"/>
                </a:cubicBezTo>
                <a:cubicBezTo>
                  <a:pt x="602661" y="4415070"/>
                  <a:pt x="621435" y="4417302"/>
                  <a:pt x="632699" y="4415070"/>
                </a:cubicBezTo>
                <a:cubicBezTo>
                  <a:pt x="640208" y="4413954"/>
                  <a:pt x="647718" y="4413954"/>
                  <a:pt x="658982" y="4413954"/>
                </a:cubicBezTo>
                <a:cubicBezTo>
                  <a:pt x="666491" y="4413954"/>
                  <a:pt x="670246" y="4417302"/>
                  <a:pt x="674001" y="4419535"/>
                </a:cubicBezTo>
                <a:cubicBezTo>
                  <a:pt x="681510" y="4422884"/>
                  <a:pt x="696529" y="4424000"/>
                  <a:pt x="704038" y="4419535"/>
                </a:cubicBezTo>
                <a:cubicBezTo>
                  <a:pt x="704038" y="4417302"/>
                  <a:pt x="707793" y="4416186"/>
                  <a:pt x="711548" y="4413954"/>
                </a:cubicBezTo>
                <a:cubicBezTo>
                  <a:pt x="711548" y="4411721"/>
                  <a:pt x="719057" y="4410605"/>
                  <a:pt x="730322" y="4410605"/>
                </a:cubicBezTo>
                <a:cubicBezTo>
                  <a:pt x="737831" y="4410605"/>
                  <a:pt x="745340" y="4410605"/>
                  <a:pt x="752850" y="4408372"/>
                </a:cubicBezTo>
                <a:cubicBezTo>
                  <a:pt x="764114" y="4407256"/>
                  <a:pt x="775378" y="4409488"/>
                  <a:pt x="782888" y="4412837"/>
                </a:cubicBezTo>
                <a:cubicBezTo>
                  <a:pt x="794152" y="4419535"/>
                  <a:pt x="816680" y="4419535"/>
                  <a:pt x="835454" y="4421768"/>
                </a:cubicBezTo>
                <a:cubicBezTo>
                  <a:pt x="842963" y="4422884"/>
                  <a:pt x="850473" y="4420651"/>
                  <a:pt x="861737" y="4419535"/>
                </a:cubicBezTo>
                <a:cubicBezTo>
                  <a:pt x="873001" y="4419535"/>
                  <a:pt x="884265" y="4417302"/>
                  <a:pt x="891775" y="4415070"/>
                </a:cubicBezTo>
                <a:cubicBezTo>
                  <a:pt x="914303" y="4410605"/>
                  <a:pt x="918058" y="4410605"/>
                  <a:pt x="933077" y="4416186"/>
                </a:cubicBezTo>
                <a:lnTo>
                  <a:pt x="940493" y="4419494"/>
                </a:lnTo>
                <a:lnTo>
                  <a:pt x="940493" y="4420200"/>
                </a:lnTo>
                <a:lnTo>
                  <a:pt x="990071" y="4421372"/>
                </a:lnTo>
                <a:cubicBezTo>
                  <a:pt x="1017293" y="4421372"/>
                  <a:pt x="1044514" y="4421093"/>
                  <a:pt x="1072675" y="4421651"/>
                </a:cubicBezTo>
                <a:cubicBezTo>
                  <a:pt x="1072675" y="4421651"/>
                  <a:pt x="1072675" y="4420535"/>
                  <a:pt x="1076429" y="4420535"/>
                </a:cubicBezTo>
                <a:cubicBezTo>
                  <a:pt x="1072675" y="4418302"/>
                  <a:pt x="1068920" y="4419419"/>
                  <a:pt x="1061411" y="4419419"/>
                </a:cubicBezTo>
                <a:cubicBezTo>
                  <a:pt x="1057656" y="4419419"/>
                  <a:pt x="1057656" y="4418302"/>
                  <a:pt x="1057656" y="4418302"/>
                </a:cubicBezTo>
                <a:cubicBezTo>
                  <a:pt x="1057656" y="4417186"/>
                  <a:pt x="1057656" y="4414954"/>
                  <a:pt x="1061411" y="4416070"/>
                </a:cubicBezTo>
                <a:cubicBezTo>
                  <a:pt x="1065165" y="4416070"/>
                  <a:pt x="1068920" y="4413837"/>
                  <a:pt x="1072675" y="4413837"/>
                </a:cubicBezTo>
                <a:lnTo>
                  <a:pt x="1081508" y="4413528"/>
                </a:lnTo>
                <a:lnTo>
                  <a:pt x="1139587" y="4412837"/>
                </a:lnTo>
                <a:lnTo>
                  <a:pt x="1148512" y="4411605"/>
                </a:lnTo>
                <a:lnTo>
                  <a:pt x="1163686" y="4411605"/>
                </a:lnTo>
                <a:lnTo>
                  <a:pt x="1165870" y="4411721"/>
                </a:lnTo>
                <a:cubicBezTo>
                  <a:pt x="1177134" y="4413954"/>
                  <a:pt x="1188398" y="4411721"/>
                  <a:pt x="1195907" y="4412837"/>
                </a:cubicBezTo>
                <a:cubicBezTo>
                  <a:pt x="1207172" y="4412837"/>
                  <a:pt x="1218436" y="4412837"/>
                  <a:pt x="1229700" y="4412837"/>
                </a:cubicBezTo>
                <a:cubicBezTo>
                  <a:pt x="1237209" y="4415070"/>
                  <a:pt x="1229700" y="4417302"/>
                  <a:pt x="1233455" y="4419535"/>
                </a:cubicBezTo>
                <a:cubicBezTo>
                  <a:pt x="1244719" y="4424000"/>
                  <a:pt x="1259738" y="4425117"/>
                  <a:pt x="1278511" y="4422884"/>
                </a:cubicBezTo>
                <a:cubicBezTo>
                  <a:pt x="1282266" y="4422884"/>
                  <a:pt x="1282266" y="4421768"/>
                  <a:pt x="1289775" y="4421768"/>
                </a:cubicBezTo>
                <a:cubicBezTo>
                  <a:pt x="1293530" y="4421768"/>
                  <a:pt x="1297285" y="4422884"/>
                  <a:pt x="1297285" y="4425117"/>
                </a:cubicBezTo>
                <a:cubicBezTo>
                  <a:pt x="1297285" y="4426233"/>
                  <a:pt x="1297285" y="4428466"/>
                  <a:pt x="1289775" y="4428466"/>
                </a:cubicBezTo>
                <a:cubicBezTo>
                  <a:pt x="1278511" y="4427349"/>
                  <a:pt x="1267247" y="4428466"/>
                  <a:pt x="1259738" y="4427349"/>
                </a:cubicBezTo>
                <a:cubicBezTo>
                  <a:pt x="1244719" y="4427349"/>
                  <a:pt x="1237209" y="4429582"/>
                  <a:pt x="1225945" y="4429582"/>
                </a:cubicBezTo>
                <a:lnTo>
                  <a:pt x="1222451" y="4431660"/>
                </a:lnTo>
                <a:lnTo>
                  <a:pt x="1196111" y="4429186"/>
                </a:lnTo>
                <a:cubicBezTo>
                  <a:pt x="1186255" y="4428628"/>
                  <a:pt x="1175930" y="4428349"/>
                  <a:pt x="1166543" y="4428349"/>
                </a:cubicBezTo>
                <a:lnTo>
                  <a:pt x="1146284" y="4428475"/>
                </a:lnTo>
                <a:lnTo>
                  <a:pt x="1141840" y="4430877"/>
                </a:lnTo>
                <a:cubicBezTo>
                  <a:pt x="1137616" y="4430877"/>
                  <a:pt x="1131984" y="4430319"/>
                  <a:pt x="1128230" y="4430319"/>
                </a:cubicBezTo>
                <a:lnTo>
                  <a:pt x="1087049" y="4432359"/>
                </a:lnTo>
                <a:lnTo>
                  <a:pt x="1221275" y="4432359"/>
                </a:lnTo>
                <a:lnTo>
                  <a:pt x="1214681" y="4436280"/>
                </a:lnTo>
                <a:cubicBezTo>
                  <a:pt x="1207172" y="4439629"/>
                  <a:pt x="1207172" y="4440745"/>
                  <a:pt x="1195907" y="4438512"/>
                </a:cubicBezTo>
                <a:cubicBezTo>
                  <a:pt x="1180888" y="4437396"/>
                  <a:pt x="1165870" y="4436280"/>
                  <a:pt x="1150851" y="4434047"/>
                </a:cubicBezTo>
                <a:cubicBezTo>
                  <a:pt x="1147096" y="4432931"/>
                  <a:pt x="1139587" y="4434047"/>
                  <a:pt x="1132077" y="4434047"/>
                </a:cubicBezTo>
                <a:cubicBezTo>
                  <a:pt x="1128322" y="4434047"/>
                  <a:pt x="1128322" y="4436280"/>
                  <a:pt x="1124568" y="4437396"/>
                </a:cubicBezTo>
                <a:cubicBezTo>
                  <a:pt x="1117058" y="4439629"/>
                  <a:pt x="1124568" y="4440745"/>
                  <a:pt x="1128322" y="4442978"/>
                </a:cubicBezTo>
                <a:cubicBezTo>
                  <a:pt x="1132077" y="4445210"/>
                  <a:pt x="1143341" y="4445210"/>
                  <a:pt x="1150851" y="4447443"/>
                </a:cubicBezTo>
                <a:cubicBezTo>
                  <a:pt x="1154605" y="4448559"/>
                  <a:pt x="1154605" y="4448559"/>
                  <a:pt x="1154605" y="4449675"/>
                </a:cubicBezTo>
                <a:cubicBezTo>
                  <a:pt x="1154605" y="4450792"/>
                  <a:pt x="1150851" y="4450792"/>
                  <a:pt x="1147096" y="4450792"/>
                </a:cubicBezTo>
                <a:cubicBezTo>
                  <a:pt x="1135832" y="4450792"/>
                  <a:pt x="1120813" y="4451908"/>
                  <a:pt x="1109549" y="4449675"/>
                </a:cubicBezTo>
                <a:cubicBezTo>
                  <a:pt x="1109549" y="4448559"/>
                  <a:pt x="1105794" y="4449675"/>
                  <a:pt x="1105794" y="4449675"/>
                </a:cubicBezTo>
                <a:cubicBezTo>
                  <a:pt x="1098285" y="4450792"/>
                  <a:pt x="1105794" y="4450792"/>
                  <a:pt x="1105794" y="4451908"/>
                </a:cubicBezTo>
                <a:cubicBezTo>
                  <a:pt x="1109549" y="4453024"/>
                  <a:pt x="1109549" y="4455257"/>
                  <a:pt x="1102039" y="4455257"/>
                </a:cubicBezTo>
                <a:cubicBezTo>
                  <a:pt x="1094530" y="4455257"/>
                  <a:pt x="1087020" y="4455257"/>
                  <a:pt x="1075756" y="4455257"/>
                </a:cubicBezTo>
                <a:cubicBezTo>
                  <a:pt x="1087020" y="4457489"/>
                  <a:pt x="1098285" y="4457489"/>
                  <a:pt x="1109549" y="4458606"/>
                </a:cubicBezTo>
                <a:cubicBezTo>
                  <a:pt x="1117058" y="4459722"/>
                  <a:pt x="1117058" y="4460838"/>
                  <a:pt x="1113303" y="4461955"/>
                </a:cubicBezTo>
                <a:lnTo>
                  <a:pt x="1122591" y="4467477"/>
                </a:lnTo>
                <a:lnTo>
                  <a:pt x="1129088" y="4467799"/>
                </a:lnTo>
                <a:cubicBezTo>
                  <a:pt x="1140352" y="4466683"/>
                  <a:pt x="1155371" y="4467799"/>
                  <a:pt x="1170390" y="4467799"/>
                </a:cubicBezTo>
                <a:cubicBezTo>
                  <a:pt x="1174145" y="4467799"/>
                  <a:pt x="1174145" y="4467799"/>
                  <a:pt x="1177900" y="4467799"/>
                </a:cubicBezTo>
                <a:lnTo>
                  <a:pt x="1187121" y="4469299"/>
                </a:lnTo>
                <a:lnTo>
                  <a:pt x="344167" y="4469299"/>
                </a:lnTo>
                <a:lnTo>
                  <a:pt x="353084" y="4450560"/>
                </a:lnTo>
                <a:lnTo>
                  <a:pt x="361051" y="4434278"/>
                </a:lnTo>
                <a:lnTo>
                  <a:pt x="384887" y="4435163"/>
                </a:lnTo>
                <a:cubicBezTo>
                  <a:pt x="388642" y="4436280"/>
                  <a:pt x="396151" y="4436280"/>
                  <a:pt x="403661" y="4435163"/>
                </a:cubicBezTo>
                <a:cubicBezTo>
                  <a:pt x="407415" y="4432931"/>
                  <a:pt x="414925" y="4434047"/>
                  <a:pt x="418680" y="4434047"/>
                </a:cubicBezTo>
                <a:cubicBezTo>
                  <a:pt x="426189" y="4434047"/>
                  <a:pt x="429944" y="4432931"/>
                  <a:pt x="429944" y="4435163"/>
                </a:cubicBezTo>
                <a:cubicBezTo>
                  <a:pt x="429944" y="4437396"/>
                  <a:pt x="426189" y="4437396"/>
                  <a:pt x="418680" y="4437396"/>
                </a:cubicBezTo>
                <a:cubicBezTo>
                  <a:pt x="407415" y="4437396"/>
                  <a:pt x="396151" y="4437396"/>
                  <a:pt x="388642" y="4437396"/>
                </a:cubicBezTo>
                <a:lnTo>
                  <a:pt x="383466" y="4440473"/>
                </a:lnTo>
                <a:lnTo>
                  <a:pt x="399831" y="4441394"/>
                </a:lnTo>
                <a:cubicBezTo>
                  <a:pt x="422359" y="4441394"/>
                  <a:pt x="448642" y="4440278"/>
                  <a:pt x="474926" y="4442511"/>
                </a:cubicBezTo>
                <a:cubicBezTo>
                  <a:pt x="489944" y="4444743"/>
                  <a:pt x="508718" y="4443627"/>
                  <a:pt x="523737" y="4442511"/>
                </a:cubicBezTo>
                <a:lnTo>
                  <a:pt x="527613" y="4442703"/>
                </a:lnTo>
                <a:lnTo>
                  <a:pt x="379717" y="4442703"/>
                </a:lnTo>
                <a:lnTo>
                  <a:pt x="377377" y="4444094"/>
                </a:lnTo>
                <a:cubicBezTo>
                  <a:pt x="377377" y="4444094"/>
                  <a:pt x="377377" y="4445210"/>
                  <a:pt x="377377" y="4446326"/>
                </a:cubicBezTo>
                <a:cubicBezTo>
                  <a:pt x="388642" y="4453024"/>
                  <a:pt x="388642" y="4453024"/>
                  <a:pt x="418680" y="4453024"/>
                </a:cubicBezTo>
                <a:cubicBezTo>
                  <a:pt x="418680" y="4453024"/>
                  <a:pt x="422434" y="4453024"/>
                  <a:pt x="422434" y="4453024"/>
                </a:cubicBezTo>
                <a:cubicBezTo>
                  <a:pt x="433698" y="4456373"/>
                  <a:pt x="444962" y="4456373"/>
                  <a:pt x="456227" y="4453024"/>
                </a:cubicBezTo>
                <a:cubicBezTo>
                  <a:pt x="463736" y="4453024"/>
                  <a:pt x="467491" y="4453024"/>
                  <a:pt x="475000" y="4453024"/>
                </a:cubicBezTo>
                <a:cubicBezTo>
                  <a:pt x="478755" y="4453024"/>
                  <a:pt x="486265" y="4454141"/>
                  <a:pt x="490019" y="4450792"/>
                </a:cubicBezTo>
                <a:cubicBezTo>
                  <a:pt x="497529" y="4450792"/>
                  <a:pt x="508793" y="4451908"/>
                  <a:pt x="516303" y="4450792"/>
                </a:cubicBezTo>
                <a:cubicBezTo>
                  <a:pt x="531321" y="4450792"/>
                  <a:pt x="542585" y="4451908"/>
                  <a:pt x="550095" y="4453024"/>
                </a:cubicBezTo>
                <a:cubicBezTo>
                  <a:pt x="561359" y="4455257"/>
                  <a:pt x="572623" y="4455257"/>
                  <a:pt x="583888" y="4453024"/>
                </a:cubicBezTo>
                <a:cubicBezTo>
                  <a:pt x="591397" y="4451908"/>
                  <a:pt x="606416" y="4450792"/>
                  <a:pt x="617680" y="4450792"/>
                </a:cubicBezTo>
                <a:cubicBezTo>
                  <a:pt x="621435" y="4451908"/>
                  <a:pt x="628944" y="4451908"/>
                  <a:pt x="632699" y="4449675"/>
                </a:cubicBezTo>
                <a:cubicBezTo>
                  <a:pt x="636453" y="4448559"/>
                  <a:pt x="640208" y="4448559"/>
                  <a:pt x="643963" y="4449675"/>
                </a:cubicBezTo>
                <a:cubicBezTo>
                  <a:pt x="662736" y="4453024"/>
                  <a:pt x="685265" y="4450792"/>
                  <a:pt x="704038" y="4450792"/>
                </a:cubicBezTo>
                <a:cubicBezTo>
                  <a:pt x="704038" y="4453024"/>
                  <a:pt x="700284" y="4454141"/>
                  <a:pt x="707793" y="4455257"/>
                </a:cubicBezTo>
                <a:cubicBezTo>
                  <a:pt x="711548" y="4455257"/>
                  <a:pt x="719057" y="4455257"/>
                  <a:pt x="715303" y="4453024"/>
                </a:cubicBezTo>
                <a:cubicBezTo>
                  <a:pt x="722812" y="4453024"/>
                  <a:pt x="730322" y="4453024"/>
                  <a:pt x="737831" y="4453024"/>
                </a:cubicBezTo>
                <a:cubicBezTo>
                  <a:pt x="737831" y="4454141"/>
                  <a:pt x="734076" y="4456373"/>
                  <a:pt x="741586" y="4457489"/>
                </a:cubicBezTo>
                <a:cubicBezTo>
                  <a:pt x="745340" y="4457489"/>
                  <a:pt x="749095" y="4456373"/>
                  <a:pt x="749095" y="4455257"/>
                </a:cubicBezTo>
                <a:cubicBezTo>
                  <a:pt x="756605" y="4455257"/>
                  <a:pt x="764114" y="4455257"/>
                  <a:pt x="767869" y="4455257"/>
                </a:cubicBezTo>
                <a:cubicBezTo>
                  <a:pt x="771624" y="4456373"/>
                  <a:pt x="767869" y="4458606"/>
                  <a:pt x="775378" y="4458606"/>
                </a:cubicBezTo>
                <a:cubicBezTo>
                  <a:pt x="779133" y="4458606"/>
                  <a:pt x="786642" y="4459722"/>
                  <a:pt x="790397" y="4457489"/>
                </a:cubicBezTo>
                <a:cubicBezTo>
                  <a:pt x="797907" y="4456373"/>
                  <a:pt x="809171" y="4459722"/>
                  <a:pt x="816680" y="4458606"/>
                </a:cubicBezTo>
                <a:cubicBezTo>
                  <a:pt x="827944" y="4456373"/>
                  <a:pt x="835454" y="4457489"/>
                  <a:pt x="842963" y="4457489"/>
                </a:cubicBezTo>
                <a:cubicBezTo>
                  <a:pt x="850473" y="4456373"/>
                  <a:pt x="854227" y="4457489"/>
                  <a:pt x="861737" y="4457489"/>
                </a:cubicBezTo>
                <a:cubicBezTo>
                  <a:pt x="873001" y="4459722"/>
                  <a:pt x="891775" y="4459722"/>
                  <a:pt x="906794" y="4457489"/>
                </a:cubicBezTo>
                <a:cubicBezTo>
                  <a:pt x="918058" y="4457489"/>
                  <a:pt x="929322" y="4460838"/>
                  <a:pt x="944341" y="4458606"/>
                </a:cubicBezTo>
                <a:cubicBezTo>
                  <a:pt x="944341" y="4459722"/>
                  <a:pt x="955605" y="4463071"/>
                  <a:pt x="959360" y="4464187"/>
                </a:cubicBezTo>
                <a:cubicBezTo>
                  <a:pt x="974379" y="4467536"/>
                  <a:pt x="974379" y="4467536"/>
                  <a:pt x="985643" y="4463071"/>
                </a:cubicBezTo>
                <a:cubicBezTo>
                  <a:pt x="989398" y="4461955"/>
                  <a:pt x="993152" y="4460838"/>
                  <a:pt x="989398" y="4459722"/>
                </a:cubicBezTo>
                <a:cubicBezTo>
                  <a:pt x="985643" y="4458606"/>
                  <a:pt x="985643" y="4457489"/>
                  <a:pt x="978133" y="4457489"/>
                </a:cubicBezTo>
                <a:cubicBezTo>
                  <a:pt x="966869" y="4457489"/>
                  <a:pt x="955605" y="4457489"/>
                  <a:pt x="944341" y="4457489"/>
                </a:cubicBezTo>
                <a:cubicBezTo>
                  <a:pt x="933077" y="4453024"/>
                  <a:pt x="918058" y="4450792"/>
                  <a:pt x="895529" y="4450792"/>
                </a:cubicBezTo>
                <a:cubicBezTo>
                  <a:pt x="888020" y="4450792"/>
                  <a:pt x="880510" y="4450792"/>
                  <a:pt x="873001" y="4450792"/>
                </a:cubicBezTo>
                <a:cubicBezTo>
                  <a:pt x="835454" y="4451908"/>
                  <a:pt x="797907" y="4448559"/>
                  <a:pt x="760359" y="4447443"/>
                </a:cubicBezTo>
                <a:cubicBezTo>
                  <a:pt x="756605" y="4447443"/>
                  <a:pt x="752850" y="4445210"/>
                  <a:pt x="745340" y="4444094"/>
                </a:cubicBezTo>
                <a:cubicBezTo>
                  <a:pt x="767869" y="4442978"/>
                  <a:pt x="790397" y="4442978"/>
                  <a:pt x="809171" y="4442978"/>
                </a:cubicBezTo>
                <a:cubicBezTo>
                  <a:pt x="809171" y="4442978"/>
                  <a:pt x="809171" y="4441861"/>
                  <a:pt x="809171" y="4441861"/>
                </a:cubicBezTo>
                <a:cubicBezTo>
                  <a:pt x="786642" y="4441861"/>
                  <a:pt x="764114" y="4441861"/>
                  <a:pt x="745340" y="4441861"/>
                </a:cubicBezTo>
                <a:cubicBezTo>
                  <a:pt x="722812" y="4441861"/>
                  <a:pt x="704038" y="4441861"/>
                  <a:pt x="685265" y="4441861"/>
                </a:cubicBezTo>
                <a:cubicBezTo>
                  <a:pt x="681510" y="4441861"/>
                  <a:pt x="674001" y="4441861"/>
                  <a:pt x="670246" y="4440745"/>
                </a:cubicBezTo>
                <a:cubicBezTo>
                  <a:pt x="662736" y="4438512"/>
                  <a:pt x="666491" y="4434047"/>
                  <a:pt x="651473" y="4435163"/>
                </a:cubicBezTo>
                <a:cubicBezTo>
                  <a:pt x="640208" y="4436280"/>
                  <a:pt x="632699" y="4432931"/>
                  <a:pt x="621435" y="4434047"/>
                </a:cubicBezTo>
                <a:cubicBezTo>
                  <a:pt x="613925" y="4434047"/>
                  <a:pt x="602661" y="4432931"/>
                  <a:pt x="595151" y="4435163"/>
                </a:cubicBezTo>
                <a:cubicBezTo>
                  <a:pt x="591397" y="4436280"/>
                  <a:pt x="587642" y="4435163"/>
                  <a:pt x="580133" y="4435163"/>
                </a:cubicBezTo>
                <a:cubicBezTo>
                  <a:pt x="583888" y="4432931"/>
                  <a:pt x="591397" y="4431815"/>
                  <a:pt x="591397" y="4430698"/>
                </a:cubicBezTo>
                <a:cubicBezTo>
                  <a:pt x="595151" y="4428466"/>
                  <a:pt x="591397" y="4426233"/>
                  <a:pt x="583888" y="4426233"/>
                </a:cubicBezTo>
                <a:cubicBezTo>
                  <a:pt x="576378" y="4426233"/>
                  <a:pt x="565114" y="4426233"/>
                  <a:pt x="565114" y="4422884"/>
                </a:cubicBezTo>
                <a:cubicBezTo>
                  <a:pt x="565114" y="4421768"/>
                  <a:pt x="557605" y="4421768"/>
                  <a:pt x="553850" y="4421768"/>
                </a:cubicBezTo>
                <a:cubicBezTo>
                  <a:pt x="535076" y="4425117"/>
                  <a:pt x="516303" y="4420651"/>
                  <a:pt x="501283" y="4420651"/>
                </a:cubicBezTo>
                <a:cubicBezTo>
                  <a:pt x="497529" y="4419535"/>
                  <a:pt x="493774" y="4419535"/>
                  <a:pt x="493774" y="4418419"/>
                </a:cubicBezTo>
                <a:cubicBezTo>
                  <a:pt x="493774" y="4417302"/>
                  <a:pt x="497529" y="4416186"/>
                  <a:pt x="501283" y="4416186"/>
                </a:cubicBezTo>
                <a:cubicBezTo>
                  <a:pt x="520057" y="4413954"/>
                  <a:pt x="538831" y="4411721"/>
                  <a:pt x="553850" y="4407256"/>
                </a:cubicBezTo>
                <a:close/>
                <a:moveTo>
                  <a:pt x="255797" y="4402571"/>
                </a:moveTo>
                <a:cubicBezTo>
                  <a:pt x="253372" y="4409849"/>
                  <a:pt x="251482" y="4413093"/>
                  <a:pt x="249591" y="4416338"/>
                </a:cubicBezTo>
                <a:cubicBezTo>
                  <a:pt x="238251" y="4435803"/>
                  <a:pt x="228800" y="4452024"/>
                  <a:pt x="219349" y="4468245"/>
                </a:cubicBezTo>
                <a:lnTo>
                  <a:pt x="219044" y="4469299"/>
                </a:lnTo>
                <a:lnTo>
                  <a:pt x="184261" y="4469299"/>
                </a:lnTo>
                <a:lnTo>
                  <a:pt x="200627" y="4444301"/>
                </a:lnTo>
                <a:cubicBezTo>
                  <a:pt x="204408" y="4437812"/>
                  <a:pt x="209543" y="4432114"/>
                  <a:pt x="212789" y="4429659"/>
                </a:cubicBezTo>
                <a:cubicBezTo>
                  <a:pt x="227660" y="4416596"/>
                  <a:pt x="242531" y="4403533"/>
                  <a:pt x="255797" y="4402571"/>
                </a:cubicBezTo>
                <a:close/>
                <a:moveTo>
                  <a:pt x="1354762" y="4401034"/>
                </a:moveTo>
                <a:lnTo>
                  <a:pt x="1343015" y="4406023"/>
                </a:lnTo>
                <a:cubicBezTo>
                  <a:pt x="1339260" y="4408256"/>
                  <a:pt x="1335505" y="4408256"/>
                  <a:pt x="1331751" y="4407139"/>
                </a:cubicBezTo>
                <a:cubicBezTo>
                  <a:pt x="1320487" y="4404907"/>
                  <a:pt x="1305468" y="4406023"/>
                  <a:pt x="1294203" y="4406023"/>
                </a:cubicBezTo>
                <a:cubicBezTo>
                  <a:pt x="1271675" y="4406023"/>
                  <a:pt x="1252902" y="4406023"/>
                  <a:pt x="1230373" y="4402674"/>
                </a:cubicBezTo>
                <a:lnTo>
                  <a:pt x="1230079" y="4402646"/>
                </a:lnTo>
                <a:close/>
                <a:moveTo>
                  <a:pt x="1474430" y="4392628"/>
                </a:moveTo>
                <a:cubicBezTo>
                  <a:pt x="1481940" y="4392628"/>
                  <a:pt x="1485695" y="4392628"/>
                  <a:pt x="1489449" y="4392628"/>
                </a:cubicBezTo>
                <a:cubicBezTo>
                  <a:pt x="1493204" y="4392628"/>
                  <a:pt x="1496959" y="4391511"/>
                  <a:pt x="1500713" y="4393744"/>
                </a:cubicBezTo>
                <a:cubicBezTo>
                  <a:pt x="1500713" y="4394860"/>
                  <a:pt x="1496959" y="4397093"/>
                  <a:pt x="1493204" y="4397093"/>
                </a:cubicBezTo>
                <a:cubicBezTo>
                  <a:pt x="1481940" y="4398209"/>
                  <a:pt x="1470675" y="4401558"/>
                  <a:pt x="1455657" y="4401558"/>
                </a:cubicBezTo>
                <a:cubicBezTo>
                  <a:pt x="1448147" y="4401558"/>
                  <a:pt x="1448147" y="4403791"/>
                  <a:pt x="1440638" y="4404907"/>
                </a:cubicBezTo>
                <a:lnTo>
                  <a:pt x="1489418" y="4408774"/>
                </a:lnTo>
                <a:lnTo>
                  <a:pt x="1477921" y="4408372"/>
                </a:lnTo>
                <a:cubicBezTo>
                  <a:pt x="1447884" y="4408372"/>
                  <a:pt x="1417846" y="4408372"/>
                  <a:pt x="1387808" y="4408372"/>
                </a:cubicBezTo>
                <a:lnTo>
                  <a:pt x="1382456" y="4408145"/>
                </a:lnTo>
                <a:lnTo>
                  <a:pt x="1395581" y="4404907"/>
                </a:lnTo>
                <a:cubicBezTo>
                  <a:pt x="1391826" y="4402674"/>
                  <a:pt x="1384317" y="4402674"/>
                  <a:pt x="1380562" y="4401558"/>
                </a:cubicBezTo>
                <a:lnTo>
                  <a:pt x="1365945" y="4400889"/>
                </a:lnTo>
                <a:lnTo>
                  <a:pt x="1391563" y="4400558"/>
                </a:lnTo>
                <a:cubicBezTo>
                  <a:pt x="1414091" y="4399442"/>
                  <a:pt x="1436619" y="4398325"/>
                  <a:pt x="1470412" y="4398325"/>
                </a:cubicBezTo>
                <a:cubicBezTo>
                  <a:pt x="1461025" y="4397209"/>
                  <a:pt x="1453515" y="4395814"/>
                  <a:pt x="1446945" y="4394698"/>
                </a:cubicBezTo>
                <a:lnTo>
                  <a:pt x="1432962" y="4393166"/>
                </a:lnTo>
                <a:lnTo>
                  <a:pt x="1445800" y="4392767"/>
                </a:lnTo>
                <a:cubicBezTo>
                  <a:pt x="1455657" y="4392070"/>
                  <a:pt x="1465043" y="4391512"/>
                  <a:pt x="1474430" y="4392628"/>
                </a:cubicBezTo>
                <a:close/>
                <a:moveTo>
                  <a:pt x="1263741" y="4390974"/>
                </a:moveTo>
                <a:lnTo>
                  <a:pt x="1286694" y="4391372"/>
                </a:lnTo>
                <a:cubicBezTo>
                  <a:pt x="1305468" y="4392070"/>
                  <a:pt x="1324241" y="4392628"/>
                  <a:pt x="1343015" y="4391511"/>
                </a:cubicBezTo>
                <a:cubicBezTo>
                  <a:pt x="1358034" y="4391511"/>
                  <a:pt x="1365543" y="4394860"/>
                  <a:pt x="1376807" y="4393744"/>
                </a:cubicBezTo>
                <a:lnTo>
                  <a:pt x="1393989" y="4393744"/>
                </a:lnTo>
                <a:lnTo>
                  <a:pt x="1376544" y="4396093"/>
                </a:lnTo>
                <a:cubicBezTo>
                  <a:pt x="1372789" y="4397209"/>
                  <a:pt x="1365280" y="4397209"/>
                  <a:pt x="1357770" y="4397209"/>
                </a:cubicBezTo>
                <a:cubicBezTo>
                  <a:pt x="1320223" y="4397209"/>
                  <a:pt x="1278921" y="4397209"/>
                  <a:pt x="1237619" y="4397209"/>
                </a:cubicBezTo>
                <a:cubicBezTo>
                  <a:pt x="1226355" y="4397209"/>
                  <a:pt x="1215091" y="4396093"/>
                  <a:pt x="1203827" y="4392744"/>
                </a:cubicBezTo>
                <a:cubicBezTo>
                  <a:pt x="1216968" y="4393302"/>
                  <a:pt x="1228232" y="4393023"/>
                  <a:pt x="1239027" y="4392465"/>
                </a:cubicBezTo>
                <a:close/>
                <a:moveTo>
                  <a:pt x="4346457" y="4381118"/>
                </a:moveTo>
                <a:lnTo>
                  <a:pt x="4350210" y="4382234"/>
                </a:lnTo>
                <a:cubicBezTo>
                  <a:pt x="4355842" y="4385025"/>
                  <a:pt x="4364291" y="4386421"/>
                  <a:pt x="4373208" y="4386560"/>
                </a:cubicBezTo>
                <a:cubicBezTo>
                  <a:pt x="4382126" y="4386700"/>
                  <a:pt x="4391512" y="4385584"/>
                  <a:pt x="4399022" y="4383351"/>
                </a:cubicBezTo>
                <a:lnTo>
                  <a:pt x="4403909" y="4381898"/>
                </a:lnTo>
                <a:lnTo>
                  <a:pt x="4388168" y="4381118"/>
                </a:lnTo>
                <a:cubicBezTo>
                  <a:pt x="4376903" y="4382234"/>
                  <a:pt x="4361884" y="4381118"/>
                  <a:pt x="4346865" y="4381118"/>
                </a:cubicBezTo>
                <a:close/>
                <a:moveTo>
                  <a:pt x="4038978" y="4377769"/>
                </a:moveTo>
                <a:cubicBezTo>
                  <a:pt x="4016450" y="4376653"/>
                  <a:pt x="3997676" y="4381118"/>
                  <a:pt x="3978903" y="4378885"/>
                </a:cubicBezTo>
                <a:lnTo>
                  <a:pt x="3989757" y="4378885"/>
                </a:lnTo>
                <a:cubicBezTo>
                  <a:pt x="3997266" y="4378885"/>
                  <a:pt x="4004776" y="4378885"/>
                  <a:pt x="4012285" y="4381118"/>
                </a:cubicBezTo>
                <a:cubicBezTo>
                  <a:pt x="4016040" y="4382234"/>
                  <a:pt x="4027304" y="4382234"/>
                  <a:pt x="4027304" y="4381118"/>
                </a:cubicBezTo>
                <a:cubicBezTo>
                  <a:pt x="4034814" y="4378885"/>
                  <a:pt x="4046078" y="4380002"/>
                  <a:pt x="4057342" y="4378885"/>
                </a:cubicBezTo>
                <a:lnTo>
                  <a:pt x="4093414" y="4378885"/>
                </a:lnTo>
                <a:lnTo>
                  <a:pt x="4076525" y="4377769"/>
                </a:lnTo>
                <a:cubicBezTo>
                  <a:pt x="4065261" y="4377769"/>
                  <a:pt x="4050242" y="4377769"/>
                  <a:pt x="4038978" y="4377769"/>
                </a:cubicBezTo>
                <a:close/>
                <a:moveTo>
                  <a:pt x="389750" y="4375620"/>
                </a:moveTo>
                <a:lnTo>
                  <a:pt x="392304" y="4375620"/>
                </a:lnTo>
                <a:lnTo>
                  <a:pt x="402673" y="4375620"/>
                </a:lnTo>
                <a:lnTo>
                  <a:pt x="407341" y="4377765"/>
                </a:lnTo>
                <a:cubicBezTo>
                  <a:pt x="411095" y="4383347"/>
                  <a:pt x="411095" y="4391161"/>
                  <a:pt x="441133" y="4391161"/>
                </a:cubicBezTo>
                <a:cubicBezTo>
                  <a:pt x="452397" y="4391161"/>
                  <a:pt x="463661" y="4394510"/>
                  <a:pt x="463661" y="4397859"/>
                </a:cubicBezTo>
                <a:cubicBezTo>
                  <a:pt x="467416" y="4401207"/>
                  <a:pt x="471171" y="4403440"/>
                  <a:pt x="478680" y="4406789"/>
                </a:cubicBezTo>
                <a:cubicBezTo>
                  <a:pt x="478680" y="4407905"/>
                  <a:pt x="478680" y="4409022"/>
                  <a:pt x="478680" y="4409022"/>
                </a:cubicBezTo>
                <a:cubicBezTo>
                  <a:pt x="459907" y="4414603"/>
                  <a:pt x="444888" y="4420185"/>
                  <a:pt x="422359" y="4420185"/>
                </a:cubicBezTo>
                <a:lnTo>
                  <a:pt x="367946" y="4420185"/>
                </a:lnTo>
                <a:close/>
                <a:moveTo>
                  <a:pt x="351938" y="4375603"/>
                </a:moveTo>
                <a:lnTo>
                  <a:pt x="354757" y="4375620"/>
                </a:lnTo>
                <a:cubicBezTo>
                  <a:pt x="354757" y="4375620"/>
                  <a:pt x="358511" y="4375620"/>
                  <a:pt x="358511" y="4375620"/>
                </a:cubicBezTo>
                <a:lnTo>
                  <a:pt x="376345" y="4375620"/>
                </a:lnTo>
                <a:lnTo>
                  <a:pt x="358149" y="4401366"/>
                </a:lnTo>
                <a:lnTo>
                  <a:pt x="347184" y="4420185"/>
                </a:lnTo>
                <a:lnTo>
                  <a:pt x="332208" y="4420185"/>
                </a:lnTo>
                <a:lnTo>
                  <a:pt x="332208" y="4430378"/>
                </a:lnTo>
                <a:lnTo>
                  <a:pt x="336076" y="4431815"/>
                </a:lnTo>
                <a:lnTo>
                  <a:pt x="340128" y="4432297"/>
                </a:lnTo>
                <a:lnTo>
                  <a:pt x="327906" y="4453273"/>
                </a:lnTo>
                <a:lnTo>
                  <a:pt x="321334" y="4469299"/>
                </a:lnTo>
                <a:lnTo>
                  <a:pt x="295188" y="4469299"/>
                </a:lnTo>
                <a:lnTo>
                  <a:pt x="317314" y="4434066"/>
                </a:lnTo>
                <a:cubicBezTo>
                  <a:pt x="328121" y="4418634"/>
                  <a:pt x="337572" y="4402414"/>
                  <a:pt x="345667" y="4385402"/>
                </a:cubicBezTo>
                <a:close/>
                <a:moveTo>
                  <a:pt x="1813123" y="4375509"/>
                </a:moveTo>
                <a:lnTo>
                  <a:pt x="1812000" y="4375620"/>
                </a:lnTo>
                <a:lnTo>
                  <a:pt x="1808633" y="4375620"/>
                </a:lnTo>
                <a:close/>
                <a:moveTo>
                  <a:pt x="426096" y="4373388"/>
                </a:moveTo>
                <a:cubicBezTo>
                  <a:pt x="433606" y="4373388"/>
                  <a:pt x="444870" y="4374504"/>
                  <a:pt x="452380" y="4373388"/>
                </a:cubicBezTo>
                <a:cubicBezTo>
                  <a:pt x="467398" y="4373388"/>
                  <a:pt x="478662" y="4374504"/>
                  <a:pt x="486172" y="4375620"/>
                </a:cubicBezTo>
                <a:lnTo>
                  <a:pt x="516598" y="4375620"/>
                </a:lnTo>
                <a:lnTo>
                  <a:pt x="456227" y="4377116"/>
                </a:lnTo>
                <a:cubicBezTo>
                  <a:pt x="452472" y="4378232"/>
                  <a:pt x="448717" y="4378232"/>
                  <a:pt x="444962" y="4377116"/>
                </a:cubicBezTo>
                <a:lnTo>
                  <a:pt x="407815" y="4375620"/>
                </a:lnTo>
                <a:lnTo>
                  <a:pt x="411077" y="4375620"/>
                </a:lnTo>
                <a:cubicBezTo>
                  <a:pt x="414832" y="4375620"/>
                  <a:pt x="422342" y="4376737"/>
                  <a:pt x="426096" y="4373388"/>
                </a:cubicBezTo>
                <a:close/>
                <a:moveTo>
                  <a:pt x="568776" y="4372271"/>
                </a:moveTo>
                <a:cubicBezTo>
                  <a:pt x="572530" y="4371155"/>
                  <a:pt x="576285" y="4371155"/>
                  <a:pt x="580040" y="4372271"/>
                </a:cubicBezTo>
                <a:cubicBezTo>
                  <a:pt x="598813" y="4375620"/>
                  <a:pt x="621342" y="4373388"/>
                  <a:pt x="640115" y="4373388"/>
                </a:cubicBezTo>
                <a:cubicBezTo>
                  <a:pt x="640115" y="4375620"/>
                  <a:pt x="636361" y="4376737"/>
                  <a:pt x="643870" y="4377853"/>
                </a:cubicBezTo>
                <a:cubicBezTo>
                  <a:pt x="647625" y="4377853"/>
                  <a:pt x="655134" y="4377853"/>
                  <a:pt x="651380" y="4375620"/>
                </a:cubicBezTo>
                <a:cubicBezTo>
                  <a:pt x="658889" y="4375620"/>
                  <a:pt x="666399" y="4375620"/>
                  <a:pt x="673908" y="4375620"/>
                </a:cubicBezTo>
                <a:cubicBezTo>
                  <a:pt x="673908" y="4376179"/>
                  <a:pt x="672969" y="4377016"/>
                  <a:pt x="672969" y="4377853"/>
                </a:cubicBezTo>
                <a:lnTo>
                  <a:pt x="673480" y="4378096"/>
                </a:lnTo>
                <a:lnTo>
                  <a:pt x="655227" y="4379348"/>
                </a:lnTo>
                <a:cubicBezTo>
                  <a:pt x="640208" y="4380465"/>
                  <a:pt x="621435" y="4379348"/>
                  <a:pt x="602661" y="4378232"/>
                </a:cubicBezTo>
                <a:cubicBezTo>
                  <a:pt x="587642" y="4375999"/>
                  <a:pt x="565114" y="4374883"/>
                  <a:pt x="546340" y="4374883"/>
                </a:cubicBezTo>
                <a:lnTo>
                  <a:pt x="521088" y="4375509"/>
                </a:lnTo>
                <a:lnTo>
                  <a:pt x="535453" y="4374086"/>
                </a:lnTo>
                <a:cubicBezTo>
                  <a:pt x="541554" y="4373667"/>
                  <a:pt x="548125" y="4373388"/>
                  <a:pt x="553757" y="4373388"/>
                </a:cubicBezTo>
                <a:cubicBezTo>
                  <a:pt x="557512" y="4374504"/>
                  <a:pt x="565021" y="4374504"/>
                  <a:pt x="568776" y="4372271"/>
                </a:cubicBezTo>
                <a:close/>
                <a:moveTo>
                  <a:pt x="2050077" y="4371871"/>
                </a:moveTo>
                <a:lnTo>
                  <a:pt x="2101113" y="4373388"/>
                </a:lnTo>
                <a:cubicBezTo>
                  <a:pt x="2108622" y="4373388"/>
                  <a:pt x="2116132" y="4373388"/>
                  <a:pt x="2123641" y="4373388"/>
                </a:cubicBezTo>
                <a:cubicBezTo>
                  <a:pt x="2146170" y="4373388"/>
                  <a:pt x="2161189" y="4375620"/>
                  <a:pt x="2172453" y="4380085"/>
                </a:cubicBezTo>
                <a:cubicBezTo>
                  <a:pt x="2183717" y="4380085"/>
                  <a:pt x="2194981" y="4380085"/>
                  <a:pt x="2206245" y="4380085"/>
                </a:cubicBezTo>
                <a:cubicBezTo>
                  <a:pt x="2213755" y="4380085"/>
                  <a:pt x="2213755" y="4381202"/>
                  <a:pt x="2217510" y="4382318"/>
                </a:cubicBezTo>
                <a:cubicBezTo>
                  <a:pt x="2221264" y="4383434"/>
                  <a:pt x="2217510" y="4384551"/>
                  <a:pt x="2213755" y="4385667"/>
                </a:cubicBezTo>
                <a:cubicBezTo>
                  <a:pt x="2202491" y="4390132"/>
                  <a:pt x="2202491" y="4390132"/>
                  <a:pt x="2187472" y="4386783"/>
                </a:cubicBezTo>
                <a:cubicBezTo>
                  <a:pt x="2183717" y="4385667"/>
                  <a:pt x="2172453" y="4382318"/>
                  <a:pt x="2172453" y="4381202"/>
                </a:cubicBezTo>
                <a:cubicBezTo>
                  <a:pt x="2157434" y="4383434"/>
                  <a:pt x="2146170" y="4380085"/>
                  <a:pt x="2134906" y="4380085"/>
                </a:cubicBezTo>
                <a:cubicBezTo>
                  <a:pt x="2119887" y="4382318"/>
                  <a:pt x="2101113" y="4382318"/>
                  <a:pt x="2089849" y="4380085"/>
                </a:cubicBezTo>
                <a:cubicBezTo>
                  <a:pt x="2082339" y="4380085"/>
                  <a:pt x="2078585" y="4378969"/>
                  <a:pt x="2071075" y="4380085"/>
                </a:cubicBezTo>
                <a:cubicBezTo>
                  <a:pt x="2063566" y="4380085"/>
                  <a:pt x="2056056" y="4378969"/>
                  <a:pt x="2044792" y="4381202"/>
                </a:cubicBezTo>
                <a:cubicBezTo>
                  <a:pt x="2037283" y="4382318"/>
                  <a:pt x="2026019" y="4378969"/>
                  <a:pt x="2018509" y="4380085"/>
                </a:cubicBezTo>
                <a:cubicBezTo>
                  <a:pt x="2014754" y="4382318"/>
                  <a:pt x="2007245" y="4381202"/>
                  <a:pt x="2003490" y="4381202"/>
                </a:cubicBezTo>
                <a:cubicBezTo>
                  <a:pt x="1995981" y="4381202"/>
                  <a:pt x="1999736" y="4378969"/>
                  <a:pt x="1995981" y="4377853"/>
                </a:cubicBezTo>
                <a:cubicBezTo>
                  <a:pt x="1992226" y="4377853"/>
                  <a:pt x="1984717" y="4377853"/>
                  <a:pt x="1977207" y="4377853"/>
                </a:cubicBezTo>
                <a:cubicBezTo>
                  <a:pt x="1977207" y="4378969"/>
                  <a:pt x="1973452" y="4380085"/>
                  <a:pt x="1969698" y="4380085"/>
                </a:cubicBezTo>
                <a:lnTo>
                  <a:pt x="1965515" y="4378096"/>
                </a:lnTo>
                <a:lnTo>
                  <a:pt x="1996073" y="4375999"/>
                </a:lnTo>
                <a:close/>
                <a:moveTo>
                  <a:pt x="438364" y="4365107"/>
                </a:moveTo>
                <a:lnTo>
                  <a:pt x="459814" y="4365107"/>
                </a:lnTo>
                <a:lnTo>
                  <a:pt x="463690" y="4365299"/>
                </a:lnTo>
                <a:lnTo>
                  <a:pt x="439009" y="4365299"/>
                </a:lnTo>
                <a:close/>
                <a:moveTo>
                  <a:pt x="359149" y="4364336"/>
                </a:moveTo>
                <a:lnTo>
                  <a:pt x="378749" y="4364627"/>
                </a:lnTo>
                <a:lnTo>
                  <a:pt x="380211" y="4365299"/>
                </a:lnTo>
                <a:lnTo>
                  <a:pt x="358532" y="4365299"/>
                </a:lnTo>
                <a:close/>
                <a:moveTo>
                  <a:pt x="290415" y="4356583"/>
                </a:moveTo>
                <a:lnTo>
                  <a:pt x="290926" y="4356643"/>
                </a:lnTo>
                <a:cubicBezTo>
                  <a:pt x="298436" y="4356643"/>
                  <a:pt x="309700" y="4356643"/>
                  <a:pt x="320964" y="4357759"/>
                </a:cubicBezTo>
                <a:cubicBezTo>
                  <a:pt x="324719" y="4358876"/>
                  <a:pt x="332228" y="4358876"/>
                  <a:pt x="339738" y="4357759"/>
                </a:cubicBezTo>
                <a:lnTo>
                  <a:pt x="344493" y="4357406"/>
                </a:lnTo>
                <a:lnTo>
                  <a:pt x="343055" y="4359992"/>
                </a:lnTo>
                <a:lnTo>
                  <a:pt x="324719" y="4359992"/>
                </a:lnTo>
                <a:lnTo>
                  <a:pt x="319543" y="4363069"/>
                </a:lnTo>
                <a:lnTo>
                  <a:pt x="335908" y="4363990"/>
                </a:lnTo>
                <a:lnTo>
                  <a:pt x="340790" y="4364063"/>
                </a:lnTo>
                <a:lnTo>
                  <a:pt x="340103" y="4365299"/>
                </a:lnTo>
                <a:lnTo>
                  <a:pt x="315794" y="4365299"/>
                </a:lnTo>
                <a:lnTo>
                  <a:pt x="313454" y="4366690"/>
                </a:lnTo>
                <a:cubicBezTo>
                  <a:pt x="313454" y="4366690"/>
                  <a:pt x="313454" y="4367806"/>
                  <a:pt x="313454" y="4368922"/>
                </a:cubicBezTo>
                <a:cubicBezTo>
                  <a:pt x="319086" y="4372271"/>
                  <a:pt x="321903" y="4373946"/>
                  <a:pt x="327066" y="4374783"/>
                </a:cubicBezTo>
                <a:lnTo>
                  <a:pt x="334528" y="4375322"/>
                </a:lnTo>
                <a:lnTo>
                  <a:pt x="320240" y="4401006"/>
                </a:lnTo>
                <a:cubicBezTo>
                  <a:pt x="313089" y="4416395"/>
                  <a:pt x="305395" y="4430381"/>
                  <a:pt x="297192" y="4444070"/>
                </a:cubicBezTo>
                <a:lnTo>
                  <a:pt x="281246" y="4469299"/>
                </a:lnTo>
                <a:lnTo>
                  <a:pt x="224182" y="4469299"/>
                </a:lnTo>
                <a:lnTo>
                  <a:pt x="247987" y="4428439"/>
                </a:lnTo>
                <a:cubicBezTo>
                  <a:pt x="259327" y="4408974"/>
                  <a:pt x="272025" y="4390298"/>
                  <a:pt x="282009" y="4370042"/>
                </a:cubicBezTo>
                <a:close/>
                <a:moveTo>
                  <a:pt x="4380658" y="4349862"/>
                </a:moveTo>
                <a:cubicBezTo>
                  <a:pt x="4380658" y="4349862"/>
                  <a:pt x="4380658" y="4350978"/>
                  <a:pt x="4376903" y="4350978"/>
                </a:cubicBezTo>
                <a:cubicBezTo>
                  <a:pt x="4380658" y="4353211"/>
                  <a:pt x="4384413" y="4352094"/>
                  <a:pt x="4391922" y="4352094"/>
                </a:cubicBezTo>
                <a:cubicBezTo>
                  <a:pt x="4395677" y="4352094"/>
                  <a:pt x="4395677" y="4353211"/>
                  <a:pt x="4395677" y="4353211"/>
                </a:cubicBezTo>
                <a:cubicBezTo>
                  <a:pt x="4395677" y="4354327"/>
                  <a:pt x="4395677" y="4356559"/>
                  <a:pt x="4391922" y="4355443"/>
                </a:cubicBezTo>
                <a:cubicBezTo>
                  <a:pt x="4388168" y="4355443"/>
                  <a:pt x="4384413" y="4357676"/>
                  <a:pt x="4380658" y="4357676"/>
                </a:cubicBezTo>
                <a:cubicBezTo>
                  <a:pt x="4358130" y="4356559"/>
                  <a:pt x="4339356" y="4359908"/>
                  <a:pt x="4316827" y="4359908"/>
                </a:cubicBezTo>
                <a:cubicBezTo>
                  <a:pt x="4249242" y="4359908"/>
                  <a:pt x="4177903" y="4359908"/>
                  <a:pt x="4110318" y="4359908"/>
                </a:cubicBezTo>
                <a:cubicBezTo>
                  <a:pt x="4087790" y="4359908"/>
                  <a:pt x="4069016" y="4361025"/>
                  <a:pt x="4057752" y="4366606"/>
                </a:cubicBezTo>
                <a:cubicBezTo>
                  <a:pt x="4061506" y="4368839"/>
                  <a:pt x="4069016" y="4368839"/>
                  <a:pt x="4072771" y="4369955"/>
                </a:cubicBezTo>
                <a:cubicBezTo>
                  <a:pt x="4095299" y="4372188"/>
                  <a:pt x="4102808" y="4372188"/>
                  <a:pt x="4110318" y="4365490"/>
                </a:cubicBezTo>
                <a:cubicBezTo>
                  <a:pt x="4114073" y="4363257"/>
                  <a:pt x="4117827" y="4363257"/>
                  <a:pt x="4121582" y="4364374"/>
                </a:cubicBezTo>
                <a:cubicBezTo>
                  <a:pt x="4132846" y="4366606"/>
                  <a:pt x="4147865" y="4365490"/>
                  <a:pt x="4159129" y="4365490"/>
                </a:cubicBezTo>
                <a:cubicBezTo>
                  <a:pt x="4181657" y="4365490"/>
                  <a:pt x="4200431" y="4365490"/>
                  <a:pt x="4222960" y="4368839"/>
                </a:cubicBezTo>
                <a:cubicBezTo>
                  <a:pt x="4230469" y="4369955"/>
                  <a:pt x="4245488" y="4371071"/>
                  <a:pt x="4249242" y="4369955"/>
                </a:cubicBezTo>
                <a:cubicBezTo>
                  <a:pt x="4264262" y="4366606"/>
                  <a:pt x="4283035" y="4368839"/>
                  <a:pt x="4294299" y="4366606"/>
                </a:cubicBezTo>
                <a:cubicBezTo>
                  <a:pt x="4301809" y="4365490"/>
                  <a:pt x="4309318" y="4365490"/>
                  <a:pt x="4316827" y="4366606"/>
                </a:cubicBezTo>
                <a:cubicBezTo>
                  <a:pt x="4331847" y="4368839"/>
                  <a:pt x="4343111" y="4368839"/>
                  <a:pt x="4358130" y="4366606"/>
                </a:cubicBezTo>
                <a:cubicBezTo>
                  <a:pt x="4369394" y="4365490"/>
                  <a:pt x="4376903" y="4365490"/>
                  <a:pt x="4388168" y="4367722"/>
                </a:cubicBezTo>
                <a:cubicBezTo>
                  <a:pt x="4406941" y="4373304"/>
                  <a:pt x="4433224" y="4374420"/>
                  <a:pt x="4459507" y="4373304"/>
                </a:cubicBezTo>
                <a:cubicBezTo>
                  <a:pt x="4467017" y="4373304"/>
                  <a:pt x="4474526" y="4372188"/>
                  <a:pt x="4478281" y="4371071"/>
                </a:cubicBezTo>
                <a:lnTo>
                  <a:pt x="4500922" y="4368827"/>
                </a:lnTo>
                <a:lnTo>
                  <a:pt x="4500922" y="4361392"/>
                </a:lnTo>
                <a:lnTo>
                  <a:pt x="4482110" y="4360375"/>
                </a:lnTo>
                <a:cubicBezTo>
                  <a:pt x="4478356" y="4360375"/>
                  <a:pt x="4470846" y="4361491"/>
                  <a:pt x="4467091" y="4359259"/>
                </a:cubicBezTo>
                <a:lnTo>
                  <a:pt x="4447128" y="4350087"/>
                </a:lnTo>
                <a:close/>
                <a:moveTo>
                  <a:pt x="1665658" y="4344743"/>
                </a:moveTo>
                <a:cubicBezTo>
                  <a:pt x="1691941" y="4343627"/>
                  <a:pt x="1718224" y="4344743"/>
                  <a:pt x="1736997" y="4350325"/>
                </a:cubicBezTo>
                <a:cubicBezTo>
                  <a:pt x="1748262" y="4352557"/>
                  <a:pt x="1755771" y="4352557"/>
                  <a:pt x="1767035" y="4351441"/>
                </a:cubicBezTo>
                <a:cubicBezTo>
                  <a:pt x="1782054" y="4349208"/>
                  <a:pt x="1793318" y="4349208"/>
                  <a:pt x="1808338" y="4351441"/>
                </a:cubicBezTo>
                <a:lnTo>
                  <a:pt x="1819792" y="4351441"/>
                </a:lnTo>
                <a:lnTo>
                  <a:pt x="1819509" y="4353294"/>
                </a:lnTo>
                <a:cubicBezTo>
                  <a:pt x="1819509" y="4354411"/>
                  <a:pt x="1812000" y="4355527"/>
                  <a:pt x="1808245" y="4357759"/>
                </a:cubicBezTo>
                <a:cubicBezTo>
                  <a:pt x="1815754" y="4357759"/>
                  <a:pt x="1819509" y="4358876"/>
                  <a:pt x="1823263" y="4357759"/>
                </a:cubicBezTo>
                <a:cubicBezTo>
                  <a:pt x="1830773" y="4355527"/>
                  <a:pt x="1842037" y="4356643"/>
                  <a:pt x="1849547" y="4356643"/>
                </a:cubicBezTo>
                <a:cubicBezTo>
                  <a:pt x="1860811" y="4355527"/>
                  <a:pt x="1868320" y="4358876"/>
                  <a:pt x="1879585" y="4357759"/>
                </a:cubicBezTo>
                <a:lnTo>
                  <a:pt x="1882605" y="4358139"/>
                </a:lnTo>
                <a:lnTo>
                  <a:pt x="1808338" y="4358139"/>
                </a:lnTo>
                <a:cubicBezTo>
                  <a:pt x="1785809" y="4358139"/>
                  <a:pt x="1767035" y="4361488"/>
                  <a:pt x="1744507" y="4360371"/>
                </a:cubicBezTo>
                <a:cubicBezTo>
                  <a:pt x="1740752" y="4360371"/>
                  <a:pt x="1736997" y="4362604"/>
                  <a:pt x="1733243" y="4362604"/>
                </a:cubicBezTo>
                <a:cubicBezTo>
                  <a:pt x="1729488" y="4361488"/>
                  <a:pt x="1729488" y="4363720"/>
                  <a:pt x="1729488" y="4364836"/>
                </a:cubicBezTo>
                <a:cubicBezTo>
                  <a:pt x="1729488" y="4364836"/>
                  <a:pt x="1729488" y="4365953"/>
                  <a:pt x="1733243" y="4365953"/>
                </a:cubicBezTo>
                <a:cubicBezTo>
                  <a:pt x="1740752" y="4365953"/>
                  <a:pt x="1744507" y="4364836"/>
                  <a:pt x="1748262" y="4367069"/>
                </a:cubicBezTo>
                <a:cubicBezTo>
                  <a:pt x="1744507" y="4367069"/>
                  <a:pt x="1744507" y="4368185"/>
                  <a:pt x="1744507" y="4368185"/>
                </a:cubicBezTo>
                <a:lnTo>
                  <a:pt x="1605253" y="4366304"/>
                </a:lnTo>
                <a:lnTo>
                  <a:pt x="1602673" y="4362085"/>
                </a:lnTo>
                <a:cubicBezTo>
                  <a:pt x="1604551" y="4360829"/>
                  <a:pt x="1609244" y="4359992"/>
                  <a:pt x="1616754" y="4359992"/>
                </a:cubicBezTo>
                <a:cubicBezTo>
                  <a:pt x="1624263" y="4359992"/>
                  <a:pt x="1635527" y="4359992"/>
                  <a:pt x="1646792" y="4359992"/>
                </a:cubicBezTo>
                <a:cubicBezTo>
                  <a:pt x="1654301" y="4359992"/>
                  <a:pt x="1658056" y="4359992"/>
                  <a:pt x="1658056" y="4357759"/>
                </a:cubicBezTo>
                <a:cubicBezTo>
                  <a:pt x="1658056" y="4355527"/>
                  <a:pt x="1654301" y="4356643"/>
                  <a:pt x="1646792" y="4356643"/>
                </a:cubicBezTo>
                <a:cubicBezTo>
                  <a:pt x="1643037" y="4356643"/>
                  <a:pt x="1635527" y="4355527"/>
                  <a:pt x="1631773" y="4357759"/>
                </a:cubicBezTo>
                <a:cubicBezTo>
                  <a:pt x="1624263" y="4358876"/>
                  <a:pt x="1616754" y="4358876"/>
                  <a:pt x="1612999" y="4357759"/>
                </a:cubicBezTo>
                <a:cubicBezTo>
                  <a:pt x="1601735" y="4356643"/>
                  <a:pt x="1590471" y="4356643"/>
                  <a:pt x="1582961" y="4356643"/>
                </a:cubicBezTo>
                <a:cubicBezTo>
                  <a:pt x="1575451" y="4356643"/>
                  <a:pt x="1567942" y="4355527"/>
                  <a:pt x="1564188" y="4354411"/>
                </a:cubicBezTo>
                <a:lnTo>
                  <a:pt x="1557218" y="4352557"/>
                </a:lnTo>
                <a:lnTo>
                  <a:pt x="1590563" y="4352557"/>
                </a:lnTo>
                <a:cubicBezTo>
                  <a:pt x="1609337" y="4352557"/>
                  <a:pt x="1628111" y="4351441"/>
                  <a:pt x="1646884" y="4346976"/>
                </a:cubicBezTo>
                <a:cubicBezTo>
                  <a:pt x="1650639" y="4345859"/>
                  <a:pt x="1658148" y="4344743"/>
                  <a:pt x="1665658" y="4344743"/>
                </a:cubicBezTo>
                <a:close/>
                <a:moveTo>
                  <a:pt x="1003125" y="4336296"/>
                </a:moveTo>
                <a:lnTo>
                  <a:pt x="948505" y="4339162"/>
                </a:lnTo>
                <a:lnTo>
                  <a:pt x="910619" y="4339162"/>
                </a:lnTo>
                <a:lnTo>
                  <a:pt x="940493" y="4336550"/>
                </a:lnTo>
                <a:cubicBezTo>
                  <a:pt x="955512" y="4336550"/>
                  <a:pt x="966777" y="4336550"/>
                  <a:pt x="981795" y="4336550"/>
                </a:cubicBezTo>
                <a:close/>
                <a:moveTo>
                  <a:pt x="1088805" y="4333619"/>
                </a:moveTo>
                <a:cubicBezTo>
                  <a:pt x="1092560" y="4332922"/>
                  <a:pt x="1096314" y="4332643"/>
                  <a:pt x="1101947" y="4334317"/>
                </a:cubicBezTo>
                <a:cubicBezTo>
                  <a:pt x="1113211" y="4336550"/>
                  <a:pt x="1124475" y="4334317"/>
                  <a:pt x="1131984" y="4335433"/>
                </a:cubicBezTo>
                <a:cubicBezTo>
                  <a:pt x="1143249" y="4335433"/>
                  <a:pt x="1154513" y="4335433"/>
                  <a:pt x="1165777" y="4335433"/>
                </a:cubicBezTo>
                <a:cubicBezTo>
                  <a:pt x="1173286" y="4337666"/>
                  <a:pt x="1165777" y="4339898"/>
                  <a:pt x="1169532" y="4342131"/>
                </a:cubicBezTo>
                <a:lnTo>
                  <a:pt x="1172083" y="4342321"/>
                </a:lnTo>
                <a:lnTo>
                  <a:pt x="1162525" y="4342510"/>
                </a:lnTo>
                <a:cubicBezTo>
                  <a:pt x="1147506" y="4342510"/>
                  <a:pt x="1128732" y="4344743"/>
                  <a:pt x="1109958" y="4340278"/>
                </a:cubicBezTo>
                <a:cubicBezTo>
                  <a:pt x="1098694" y="4342510"/>
                  <a:pt x="1083675" y="4340278"/>
                  <a:pt x="1076166" y="4338045"/>
                </a:cubicBezTo>
                <a:lnTo>
                  <a:pt x="1050269" y="4335735"/>
                </a:lnTo>
                <a:lnTo>
                  <a:pt x="1075664" y="4335433"/>
                </a:lnTo>
                <a:cubicBezTo>
                  <a:pt x="1081296" y="4335433"/>
                  <a:pt x="1085050" y="4334317"/>
                  <a:pt x="1088805" y="4333619"/>
                </a:cubicBezTo>
                <a:close/>
                <a:moveTo>
                  <a:pt x="489927" y="4329852"/>
                </a:moveTo>
                <a:cubicBezTo>
                  <a:pt x="497436" y="4328735"/>
                  <a:pt x="501191" y="4330968"/>
                  <a:pt x="501191" y="4332084"/>
                </a:cubicBezTo>
                <a:cubicBezTo>
                  <a:pt x="501191" y="4335433"/>
                  <a:pt x="504945" y="4337666"/>
                  <a:pt x="516210" y="4339898"/>
                </a:cubicBezTo>
                <a:cubicBezTo>
                  <a:pt x="519965" y="4341015"/>
                  <a:pt x="523719" y="4341015"/>
                  <a:pt x="527474" y="4341015"/>
                </a:cubicBezTo>
                <a:cubicBezTo>
                  <a:pt x="538738" y="4337666"/>
                  <a:pt x="557512" y="4339898"/>
                  <a:pt x="568776" y="4337666"/>
                </a:cubicBezTo>
                <a:cubicBezTo>
                  <a:pt x="576285" y="4336550"/>
                  <a:pt x="583795" y="4336550"/>
                  <a:pt x="595059" y="4336550"/>
                </a:cubicBezTo>
                <a:cubicBezTo>
                  <a:pt x="602568" y="4336550"/>
                  <a:pt x="606323" y="4339898"/>
                  <a:pt x="610078" y="4342131"/>
                </a:cubicBezTo>
                <a:cubicBezTo>
                  <a:pt x="617587" y="4345480"/>
                  <a:pt x="632606" y="4346596"/>
                  <a:pt x="640115" y="4342131"/>
                </a:cubicBezTo>
                <a:cubicBezTo>
                  <a:pt x="640115" y="4339898"/>
                  <a:pt x="643870" y="4338782"/>
                  <a:pt x="647625" y="4336550"/>
                </a:cubicBezTo>
                <a:cubicBezTo>
                  <a:pt x="647625" y="4334317"/>
                  <a:pt x="655134" y="4333201"/>
                  <a:pt x="666399" y="4333201"/>
                </a:cubicBezTo>
                <a:cubicBezTo>
                  <a:pt x="673908" y="4333201"/>
                  <a:pt x="681417" y="4333201"/>
                  <a:pt x="688927" y="4330968"/>
                </a:cubicBezTo>
                <a:cubicBezTo>
                  <a:pt x="700191" y="4329852"/>
                  <a:pt x="711455" y="4332084"/>
                  <a:pt x="718965" y="4335433"/>
                </a:cubicBezTo>
                <a:cubicBezTo>
                  <a:pt x="730229" y="4342131"/>
                  <a:pt x="752757" y="4342131"/>
                  <a:pt x="771531" y="4344364"/>
                </a:cubicBezTo>
                <a:cubicBezTo>
                  <a:pt x="779040" y="4345480"/>
                  <a:pt x="786550" y="4343247"/>
                  <a:pt x="797814" y="4342131"/>
                </a:cubicBezTo>
                <a:lnTo>
                  <a:pt x="814541" y="4339645"/>
                </a:lnTo>
                <a:lnTo>
                  <a:pt x="825598" y="4339301"/>
                </a:lnTo>
                <a:cubicBezTo>
                  <a:pt x="835454" y="4338604"/>
                  <a:pt x="844840" y="4338046"/>
                  <a:pt x="854227" y="4339162"/>
                </a:cubicBezTo>
                <a:lnTo>
                  <a:pt x="843373" y="4339162"/>
                </a:lnTo>
                <a:lnTo>
                  <a:pt x="828032" y="4337642"/>
                </a:lnTo>
                <a:lnTo>
                  <a:pt x="851319" y="4334457"/>
                </a:lnTo>
                <a:cubicBezTo>
                  <a:pt x="856951" y="4334597"/>
                  <a:pt x="861644" y="4335992"/>
                  <a:pt x="869154" y="4338782"/>
                </a:cubicBezTo>
                <a:lnTo>
                  <a:pt x="870006" y="4339162"/>
                </a:lnTo>
                <a:lnTo>
                  <a:pt x="869246" y="4339162"/>
                </a:lnTo>
                <a:lnTo>
                  <a:pt x="870223" y="4339259"/>
                </a:lnTo>
                <a:lnTo>
                  <a:pt x="876509" y="4342063"/>
                </a:lnTo>
                <a:lnTo>
                  <a:pt x="873001" y="4343627"/>
                </a:lnTo>
                <a:cubicBezTo>
                  <a:pt x="861737" y="4344743"/>
                  <a:pt x="850473" y="4348092"/>
                  <a:pt x="835454" y="4348092"/>
                </a:cubicBezTo>
                <a:cubicBezTo>
                  <a:pt x="827944" y="4348092"/>
                  <a:pt x="827944" y="4350325"/>
                  <a:pt x="820435" y="4351441"/>
                </a:cubicBezTo>
                <a:cubicBezTo>
                  <a:pt x="839209" y="4354790"/>
                  <a:pt x="857982" y="4354790"/>
                  <a:pt x="876756" y="4355906"/>
                </a:cubicBezTo>
                <a:cubicBezTo>
                  <a:pt x="891775" y="4357022"/>
                  <a:pt x="903039" y="4359255"/>
                  <a:pt x="918058" y="4360371"/>
                </a:cubicBezTo>
                <a:cubicBezTo>
                  <a:pt x="921813" y="4360371"/>
                  <a:pt x="929322" y="4362604"/>
                  <a:pt x="925567" y="4364836"/>
                </a:cubicBezTo>
                <a:cubicBezTo>
                  <a:pt x="921813" y="4367069"/>
                  <a:pt x="914303" y="4365953"/>
                  <a:pt x="910548" y="4365953"/>
                </a:cubicBezTo>
                <a:cubicBezTo>
                  <a:pt x="884265" y="4365953"/>
                  <a:pt x="861737" y="4365953"/>
                  <a:pt x="835454" y="4365953"/>
                </a:cubicBezTo>
                <a:lnTo>
                  <a:pt x="758042" y="4371871"/>
                </a:lnTo>
                <a:lnTo>
                  <a:pt x="696436" y="4370039"/>
                </a:lnTo>
                <a:cubicBezTo>
                  <a:pt x="692682" y="4370039"/>
                  <a:pt x="688927" y="4367806"/>
                  <a:pt x="681417" y="4366690"/>
                </a:cubicBezTo>
                <a:cubicBezTo>
                  <a:pt x="703946" y="4365574"/>
                  <a:pt x="726474" y="4365574"/>
                  <a:pt x="745248" y="4365574"/>
                </a:cubicBezTo>
                <a:cubicBezTo>
                  <a:pt x="745248" y="4365574"/>
                  <a:pt x="745248" y="4364457"/>
                  <a:pt x="745248" y="4364457"/>
                </a:cubicBezTo>
                <a:cubicBezTo>
                  <a:pt x="722719" y="4364457"/>
                  <a:pt x="700191" y="4364457"/>
                  <a:pt x="681417" y="4364457"/>
                </a:cubicBezTo>
                <a:cubicBezTo>
                  <a:pt x="658889" y="4364457"/>
                  <a:pt x="640115" y="4364457"/>
                  <a:pt x="621342" y="4364457"/>
                </a:cubicBezTo>
                <a:cubicBezTo>
                  <a:pt x="617587" y="4364457"/>
                  <a:pt x="610078" y="4364457"/>
                  <a:pt x="606323" y="4363341"/>
                </a:cubicBezTo>
                <a:cubicBezTo>
                  <a:pt x="602568" y="4362225"/>
                  <a:pt x="601629" y="4360550"/>
                  <a:pt x="599752" y="4359294"/>
                </a:cubicBezTo>
                <a:lnTo>
                  <a:pt x="590570" y="4358139"/>
                </a:lnTo>
                <a:lnTo>
                  <a:pt x="722812" y="4358139"/>
                </a:lnTo>
                <a:cubicBezTo>
                  <a:pt x="745340" y="4358139"/>
                  <a:pt x="764114" y="4357022"/>
                  <a:pt x="775378" y="4351441"/>
                </a:cubicBezTo>
                <a:cubicBezTo>
                  <a:pt x="771624" y="4349208"/>
                  <a:pt x="764114" y="4349208"/>
                  <a:pt x="760359" y="4348092"/>
                </a:cubicBezTo>
                <a:cubicBezTo>
                  <a:pt x="737831" y="4345859"/>
                  <a:pt x="730322" y="4345859"/>
                  <a:pt x="722812" y="4352557"/>
                </a:cubicBezTo>
                <a:cubicBezTo>
                  <a:pt x="719057" y="4354790"/>
                  <a:pt x="715303" y="4354790"/>
                  <a:pt x="711548" y="4353673"/>
                </a:cubicBezTo>
                <a:cubicBezTo>
                  <a:pt x="700284" y="4351441"/>
                  <a:pt x="685265" y="4352557"/>
                  <a:pt x="674001" y="4352557"/>
                </a:cubicBezTo>
                <a:cubicBezTo>
                  <a:pt x="651473" y="4352557"/>
                  <a:pt x="632699" y="4352557"/>
                  <a:pt x="610170" y="4349208"/>
                </a:cubicBezTo>
                <a:cubicBezTo>
                  <a:pt x="602661" y="4348092"/>
                  <a:pt x="587642" y="4346976"/>
                  <a:pt x="583888" y="4348092"/>
                </a:cubicBezTo>
                <a:cubicBezTo>
                  <a:pt x="568868" y="4351441"/>
                  <a:pt x="550095" y="4349208"/>
                  <a:pt x="538831" y="4351441"/>
                </a:cubicBezTo>
                <a:lnTo>
                  <a:pt x="527757" y="4351441"/>
                </a:lnTo>
                <a:lnTo>
                  <a:pt x="527943" y="4350225"/>
                </a:lnTo>
                <a:cubicBezTo>
                  <a:pt x="526535" y="4349388"/>
                  <a:pt x="523719" y="4348829"/>
                  <a:pt x="519965" y="4348829"/>
                </a:cubicBezTo>
                <a:cubicBezTo>
                  <a:pt x="512455" y="4348829"/>
                  <a:pt x="501191" y="4348829"/>
                  <a:pt x="501191" y="4345480"/>
                </a:cubicBezTo>
                <a:cubicBezTo>
                  <a:pt x="501191" y="4344364"/>
                  <a:pt x="493682" y="4344364"/>
                  <a:pt x="489927" y="4344364"/>
                </a:cubicBezTo>
                <a:cubicBezTo>
                  <a:pt x="471153" y="4347713"/>
                  <a:pt x="452380" y="4343247"/>
                  <a:pt x="437360" y="4343247"/>
                </a:cubicBezTo>
                <a:cubicBezTo>
                  <a:pt x="433606" y="4342131"/>
                  <a:pt x="429851" y="4342131"/>
                  <a:pt x="429851" y="4341015"/>
                </a:cubicBezTo>
                <a:cubicBezTo>
                  <a:pt x="429851" y="4339898"/>
                  <a:pt x="433606" y="4338782"/>
                  <a:pt x="437360" y="4338782"/>
                </a:cubicBezTo>
                <a:lnTo>
                  <a:pt x="448267" y="4336929"/>
                </a:lnTo>
                <a:lnTo>
                  <a:pt x="486265" y="4336929"/>
                </a:lnTo>
                <a:lnTo>
                  <a:pt x="486673" y="4336929"/>
                </a:lnTo>
                <a:lnTo>
                  <a:pt x="482920" y="4335813"/>
                </a:lnTo>
                <a:lnTo>
                  <a:pt x="469593" y="4333306"/>
                </a:lnTo>
                <a:close/>
                <a:moveTo>
                  <a:pt x="413732" y="4328776"/>
                </a:moveTo>
                <a:lnTo>
                  <a:pt x="414757" y="4329385"/>
                </a:lnTo>
                <a:cubicBezTo>
                  <a:pt x="414757" y="4330501"/>
                  <a:pt x="414757" y="4331618"/>
                  <a:pt x="414757" y="4331618"/>
                </a:cubicBezTo>
                <a:lnTo>
                  <a:pt x="411703" y="4332494"/>
                </a:lnTo>
                <a:close/>
                <a:moveTo>
                  <a:pt x="390189" y="4315511"/>
                </a:moveTo>
                <a:lnTo>
                  <a:pt x="392698" y="4315850"/>
                </a:lnTo>
                <a:cubicBezTo>
                  <a:pt x="396922" y="4317106"/>
                  <a:pt x="399738" y="4318780"/>
                  <a:pt x="399738" y="4320455"/>
                </a:cubicBezTo>
                <a:lnTo>
                  <a:pt x="409305" y="4326143"/>
                </a:lnTo>
                <a:lnTo>
                  <a:pt x="408933" y="4326660"/>
                </a:lnTo>
                <a:lnTo>
                  <a:pt x="404296" y="4334619"/>
                </a:lnTo>
                <a:lnTo>
                  <a:pt x="388005" y="4339293"/>
                </a:lnTo>
                <a:lnTo>
                  <a:pt x="371652" y="4341222"/>
                </a:lnTo>
                <a:lnTo>
                  <a:pt x="374019" y="4336738"/>
                </a:lnTo>
                <a:cubicBezTo>
                  <a:pt x="375909" y="4333493"/>
                  <a:pt x="377799" y="4330249"/>
                  <a:pt x="377799" y="4330249"/>
                </a:cubicBezTo>
                <a:close/>
                <a:moveTo>
                  <a:pt x="1214998" y="4293014"/>
                </a:moveTo>
                <a:lnTo>
                  <a:pt x="1234557" y="4294177"/>
                </a:lnTo>
                <a:lnTo>
                  <a:pt x="1233478" y="4294391"/>
                </a:lnTo>
                <a:cubicBezTo>
                  <a:pt x="1225968" y="4293833"/>
                  <a:pt x="1218459" y="4294949"/>
                  <a:pt x="1210480" y="4295647"/>
                </a:cubicBezTo>
                <a:lnTo>
                  <a:pt x="1190618" y="4294680"/>
                </a:lnTo>
                <a:lnTo>
                  <a:pt x="1192470" y="4294130"/>
                </a:lnTo>
                <a:cubicBezTo>
                  <a:pt x="1203734" y="4295247"/>
                  <a:pt x="1211243" y="4291898"/>
                  <a:pt x="1214998" y="4293014"/>
                </a:cubicBezTo>
                <a:close/>
                <a:moveTo>
                  <a:pt x="356089" y="4290671"/>
                </a:moveTo>
                <a:lnTo>
                  <a:pt x="365599" y="4290703"/>
                </a:lnTo>
                <a:lnTo>
                  <a:pt x="360064" y="4298867"/>
                </a:lnTo>
                <a:lnTo>
                  <a:pt x="349793" y="4298453"/>
                </a:lnTo>
                <a:close/>
                <a:moveTo>
                  <a:pt x="331931" y="4290589"/>
                </a:moveTo>
                <a:lnTo>
                  <a:pt x="347451" y="4290642"/>
                </a:lnTo>
                <a:lnTo>
                  <a:pt x="343277" y="4298191"/>
                </a:lnTo>
                <a:lnTo>
                  <a:pt x="338256" y="4297989"/>
                </a:lnTo>
                <a:lnTo>
                  <a:pt x="342349" y="4299870"/>
                </a:lnTo>
                <a:lnTo>
                  <a:pt x="332830" y="4317086"/>
                </a:lnTo>
                <a:lnTo>
                  <a:pt x="345623" y="4303115"/>
                </a:lnTo>
                <a:lnTo>
                  <a:pt x="350457" y="4309152"/>
                </a:lnTo>
                <a:lnTo>
                  <a:pt x="353522" y="4310235"/>
                </a:lnTo>
                <a:lnTo>
                  <a:pt x="346382" y="4324981"/>
                </a:lnTo>
                <a:cubicBezTo>
                  <a:pt x="344491" y="4328226"/>
                  <a:pt x="343956" y="4332259"/>
                  <a:pt x="343421" y="4336293"/>
                </a:cubicBezTo>
                <a:cubicBezTo>
                  <a:pt x="348557" y="4330594"/>
                  <a:pt x="352338" y="4324105"/>
                  <a:pt x="356118" y="4317617"/>
                </a:cubicBezTo>
                <a:cubicBezTo>
                  <a:pt x="359363" y="4315162"/>
                  <a:pt x="362608" y="4312707"/>
                  <a:pt x="362072" y="4316741"/>
                </a:cubicBezTo>
                <a:cubicBezTo>
                  <a:pt x="362893" y="4321564"/>
                  <a:pt x="362358" y="4325597"/>
                  <a:pt x="358577" y="4332087"/>
                </a:cubicBezTo>
                <a:lnTo>
                  <a:pt x="352628" y="4342781"/>
                </a:lnTo>
                <a:lnTo>
                  <a:pt x="299044" y="4342781"/>
                </a:lnTo>
                <a:lnTo>
                  <a:pt x="316853" y="4316468"/>
                </a:lnTo>
                <a:close/>
                <a:moveTo>
                  <a:pt x="2152203" y="4287542"/>
                </a:moveTo>
                <a:lnTo>
                  <a:pt x="2168060" y="4288328"/>
                </a:lnTo>
                <a:cubicBezTo>
                  <a:pt x="2164305" y="4289444"/>
                  <a:pt x="2160551" y="4290560"/>
                  <a:pt x="2156796" y="4290560"/>
                </a:cubicBezTo>
                <a:cubicBezTo>
                  <a:pt x="2141777" y="4289444"/>
                  <a:pt x="2126758" y="4295026"/>
                  <a:pt x="2107985" y="4290560"/>
                </a:cubicBezTo>
                <a:cubicBezTo>
                  <a:pt x="2107985" y="4290560"/>
                  <a:pt x="2104230" y="4290560"/>
                  <a:pt x="2104230" y="4290560"/>
                </a:cubicBezTo>
                <a:lnTo>
                  <a:pt x="2056009" y="4289126"/>
                </a:lnTo>
                <a:lnTo>
                  <a:pt x="2063566" y="4288549"/>
                </a:lnTo>
                <a:cubicBezTo>
                  <a:pt x="2089849" y="4288549"/>
                  <a:pt x="2112377" y="4288549"/>
                  <a:pt x="2138660" y="4288549"/>
                </a:cubicBezTo>
                <a:close/>
                <a:moveTo>
                  <a:pt x="452380" y="4280735"/>
                </a:moveTo>
                <a:lnTo>
                  <a:pt x="478521" y="4280735"/>
                </a:lnTo>
                <a:lnTo>
                  <a:pt x="478521" y="4285574"/>
                </a:lnTo>
                <a:lnTo>
                  <a:pt x="487411" y="4284064"/>
                </a:lnTo>
                <a:cubicBezTo>
                  <a:pt x="494920" y="4282947"/>
                  <a:pt x="498675" y="4285180"/>
                  <a:pt x="498675" y="4286296"/>
                </a:cubicBezTo>
                <a:cubicBezTo>
                  <a:pt x="498675" y="4289645"/>
                  <a:pt x="502429" y="4291878"/>
                  <a:pt x="513694" y="4294110"/>
                </a:cubicBezTo>
                <a:cubicBezTo>
                  <a:pt x="517449" y="4295227"/>
                  <a:pt x="521203" y="4295227"/>
                  <a:pt x="524958" y="4295227"/>
                </a:cubicBezTo>
                <a:cubicBezTo>
                  <a:pt x="536222" y="4291878"/>
                  <a:pt x="554996" y="4294110"/>
                  <a:pt x="566260" y="4291878"/>
                </a:cubicBezTo>
                <a:cubicBezTo>
                  <a:pt x="573769" y="4290762"/>
                  <a:pt x="581279" y="4290762"/>
                  <a:pt x="592543" y="4290762"/>
                </a:cubicBezTo>
                <a:lnTo>
                  <a:pt x="607527" y="4296330"/>
                </a:lnTo>
                <a:lnTo>
                  <a:pt x="637616" y="4296330"/>
                </a:lnTo>
                <a:lnTo>
                  <a:pt x="645109" y="4290762"/>
                </a:lnTo>
                <a:cubicBezTo>
                  <a:pt x="645109" y="4288529"/>
                  <a:pt x="652618" y="4287413"/>
                  <a:pt x="663883" y="4287413"/>
                </a:cubicBezTo>
                <a:cubicBezTo>
                  <a:pt x="671392" y="4287413"/>
                  <a:pt x="678901" y="4287413"/>
                  <a:pt x="686411" y="4285180"/>
                </a:cubicBezTo>
                <a:cubicBezTo>
                  <a:pt x="697675" y="4284064"/>
                  <a:pt x="708939" y="4286296"/>
                  <a:pt x="716449" y="4289645"/>
                </a:cubicBezTo>
                <a:lnTo>
                  <a:pt x="725662" y="4292055"/>
                </a:lnTo>
                <a:lnTo>
                  <a:pt x="640115" y="4298595"/>
                </a:lnTo>
                <a:cubicBezTo>
                  <a:pt x="625097" y="4300828"/>
                  <a:pt x="606323" y="4299712"/>
                  <a:pt x="591304" y="4301944"/>
                </a:cubicBezTo>
                <a:cubicBezTo>
                  <a:pt x="576285" y="4303061"/>
                  <a:pt x="557512" y="4301944"/>
                  <a:pt x="538738" y="4300828"/>
                </a:cubicBezTo>
                <a:cubicBezTo>
                  <a:pt x="523719" y="4298595"/>
                  <a:pt x="501191" y="4297479"/>
                  <a:pt x="482417" y="4297479"/>
                </a:cubicBezTo>
                <a:lnTo>
                  <a:pt x="399364" y="4299537"/>
                </a:lnTo>
                <a:lnTo>
                  <a:pt x="401302" y="4296141"/>
                </a:lnTo>
                <a:lnTo>
                  <a:pt x="409402" y="4282238"/>
                </a:lnTo>
                <a:lnTo>
                  <a:pt x="426079" y="4281654"/>
                </a:lnTo>
                <a:lnTo>
                  <a:pt x="421059" y="4290270"/>
                </a:lnTo>
                <a:cubicBezTo>
                  <a:pt x="422414" y="4291060"/>
                  <a:pt x="423769" y="4291849"/>
                  <a:pt x="425124" y="4292638"/>
                </a:cubicBezTo>
                <a:lnTo>
                  <a:pt x="431636" y="4281460"/>
                </a:lnTo>
                <a:close/>
                <a:moveTo>
                  <a:pt x="1937335" y="4276200"/>
                </a:moveTo>
                <a:lnTo>
                  <a:pt x="1938405" y="4276231"/>
                </a:lnTo>
                <a:lnTo>
                  <a:pt x="1938083" y="4276327"/>
                </a:lnTo>
                <a:cubicBezTo>
                  <a:pt x="1938083" y="4277164"/>
                  <a:pt x="1939022" y="4278281"/>
                  <a:pt x="1939022" y="4279397"/>
                </a:cubicBezTo>
                <a:cubicBezTo>
                  <a:pt x="1939022" y="4280514"/>
                  <a:pt x="1942777" y="4280514"/>
                  <a:pt x="1946532" y="4280514"/>
                </a:cubicBezTo>
                <a:lnTo>
                  <a:pt x="1956290" y="4280514"/>
                </a:lnTo>
                <a:lnTo>
                  <a:pt x="1950924" y="4280735"/>
                </a:lnTo>
                <a:lnTo>
                  <a:pt x="1937335" y="4280735"/>
                </a:lnTo>
                <a:close/>
                <a:moveTo>
                  <a:pt x="1298017" y="4273182"/>
                </a:moveTo>
                <a:lnTo>
                  <a:pt x="1298522" y="4273182"/>
                </a:lnTo>
                <a:lnTo>
                  <a:pt x="1298071" y="4273200"/>
                </a:lnTo>
                <a:close/>
                <a:moveTo>
                  <a:pt x="1964065" y="4269571"/>
                </a:moveTo>
                <a:cubicBezTo>
                  <a:pt x="1969697" y="4269013"/>
                  <a:pt x="1977207" y="4269571"/>
                  <a:pt x="1988471" y="4270688"/>
                </a:cubicBezTo>
                <a:cubicBezTo>
                  <a:pt x="1992226" y="4271804"/>
                  <a:pt x="1999736" y="4271804"/>
                  <a:pt x="2003490" y="4274037"/>
                </a:cubicBezTo>
                <a:lnTo>
                  <a:pt x="1996794" y="4275688"/>
                </a:lnTo>
                <a:lnTo>
                  <a:pt x="1965305" y="4273816"/>
                </a:lnTo>
                <a:lnTo>
                  <a:pt x="1952588" y="4274446"/>
                </a:lnTo>
                <a:close/>
                <a:moveTo>
                  <a:pt x="1601735" y="4267339"/>
                </a:moveTo>
                <a:cubicBezTo>
                  <a:pt x="1628018" y="4266223"/>
                  <a:pt x="1654301" y="4267339"/>
                  <a:pt x="1673074" y="4272921"/>
                </a:cubicBezTo>
                <a:cubicBezTo>
                  <a:pt x="1684339" y="4275153"/>
                  <a:pt x="1691848" y="4275153"/>
                  <a:pt x="1703112" y="4274037"/>
                </a:cubicBezTo>
                <a:cubicBezTo>
                  <a:pt x="1718131" y="4271804"/>
                  <a:pt x="1729395" y="4271804"/>
                  <a:pt x="1744415" y="4274037"/>
                </a:cubicBezTo>
                <a:cubicBezTo>
                  <a:pt x="1751924" y="4275153"/>
                  <a:pt x="1759433" y="4275153"/>
                  <a:pt x="1766943" y="4274037"/>
                </a:cubicBezTo>
                <a:cubicBezTo>
                  <a:pt x="1778207" y="4271804"/>
                  <a:pt x="1796980" y="4274037"/>
                  <a:pt x="1812000" y="4270688"/>
                </a:cubicBezTo>
                <a:cubicBezTo>
                  <a:pt x="1815754" y="4269572"/>
                  <a:pt x="1830773" y="4270688"/>
                  <a:pt x="1838282" y="4271804"/>
                </a:cubicBezTo>
                <a:lnTo>
                  <a:pt x="1879969" y="4273991"/>
                </a:lnTo>
                <a:lnTo>
                  <a:pt x="1791751" y="4280735"/>
                </a:lnTo>
                <a:lnTo>
                  <a:pt x="1744415" y="4280735"/>
                </a:lnTo>
                <a:cubicBezTo>
                  <a:pt x="1721886" y="4280735"/>
                  <a:pt x="1703112" y="4284084"/>
                  <a:pt x="1680584" y="4282967"/>
                </a:cubicBezTo>
                <a:cubicBezTo>
                  <a:pt x="1676829" y="4282967"/>
                  <a:pt x="1673074" y="4285200"/>
                  <a:pt x="1669320" y="4285200"/>
                </a:cubicBezTo>
                <a:lnTo>
                  <a:pt x="1668497" y="4285689"/>
                </a:lnTo>
                <a:lnTo>
                  <a:pt x="1657762" y="4285461"/>
                </a:lnTo>
                <a:cubicBezTo>
                  <a:pt x="1642743" y="4283228"/>
                  <a:pt x="1620215" y="4282112"/>
                  <a:pt x="1601441" y="4282112"/>
                </a:cubicBezTo>
                <a:cubicBezTo>
                  <a:pt x="1571403" y="4283228"/>
                  <a:pt x="1541365" y="4280996"/>
                  <a:pt x="1511327" y="4284345"/>
                </a:cubicBezTo>
                <a:cubicBezTo>
                  <a:pt x="1507573" y="4285461"/>
                  <a:pt x="1503818" y="4285461"/>
                  <a:pt x="1500063" y="4284345"/>
                </a:cubicBezTo>
                <a:cubicBezTo>
                  <a:pt x="1470026" y="4280996"/>
                  <a:pt x="1439988" y="4283228"/>
                  <a:pt x="1409950" y="4283228"/>
                </a:cubicBezTo>
                <a:cubicBezTo>
                  <a:pt x="1376157" y="4282112"/>
                  <a:pt x="1346120" y="4280996"/>
                  <a:pt x="1312327" y="4283228"/>
                </a:cubicBezTo>
                <a:lnTo>
                  <a:pt x="1257806" y="4284000"/>
                </a:lnTo>
                <a:lnTo>
                  <a:pt x="1230017" y="4282967"/>
                </a:lnTo>
                <a:cubicBezTo>
                  <a:pt x="1222508" y="4282967"/>
                  <a:pt x="1211243" y="4281851"/>
                  <a:pt x="1199979" y="4282967"/>
                </a:cubicBezTo>
                <a:cubicBezTo>
                  <a:pt x="1192470" y="4282967"/>
                  <a:pt x="1184960" y="4281851"/>
                  <a:pt x="1181205" y="4279618"/>
                </a:cubicBezTo>
                <a:cubicBezTo>
                  <a:pt x="1181205" y="4278502"/>
                  <a:pt x="1181205" y="4277386"/>
                  <a:pt x="1184960" y="4277386"/>
                </a:cubicBezTo>
                <a:cubicBezTo>
                  <a:pt x="1211243" y="4276269"/>
                  <a:pt x="1241281" y="4276269"/>
                  <a:pt x="1260055" y="4282967"/>
                </a:cubicBezTo>
                <a:cubicBezTo>
                  <a:pt x="1278828" y="4284084"/>
                  <a:pt x="1293847" y="4279618"/>
                  <a:pt x="1312621" y="4280735"/>
                </a:cubicBezTo>
                <a:cubicBezTo>
                  <a:pt x="1308866" y="4277386"/>
                  <a:pt x="1312621" y="4276269"/>
                  <a:pt x="1323885" y="4276269"/>
                </a:cubicBezTo>
                <a:cubicBezTo>
                  <a:pt x="1331394" y="4276269"/>
                  <a:pt x="1335149" y="4276269"/>
                  <a:pt x="1338904" y="4276269"/>
                </a:cubicBezTo>
                <a:lnTo>
                  <a:pt x="1338904" y="4273182"/>
                </a:lnTo>
                <a:lnTo>
                  <a:pt x="1342365" y="4273182"/>
                </a:lnTo>
                <a:lnTo>
                  <a:pt x="1460595" y="4274779"/>
                </a:lnTo>
                <a:lnTo>
                  <a:pt x="1466565" y="4275153"/>
                </a:lnTo>
                <a:lnTo>
                  <a:pt x="1488252" y="4275153"/>
                </a:lnTo>
                <a:lnTo>
                  <a:pt x="1507573" y="4275414"/>
                </a:lnTo>
                <a:lnTo>
                  <a:pt x="1508451" y="4275153"/>
                </a:lnTo>
                <a:lnTo>
                  <a:pt x="1526640" y="4275153"/>
                </a:lnTo>
                <a:cubicBezTo>
                  <a:pt x="1545414" y="4275153"/>
                  <a:pt x="1564188" y="4274037"/>
                  <a:pt x="1582961" y="4269572"/>
                </a:cubicBezTo>
                <a:cubicBezTo>
                  <a:pt x="1586716" y="4268455"/>
                  <a:pt x="1594225" y="4267339"/>
                  <a:pt x="1601735" y="4267339"/>
                </a:cubicBezTo>
                <a:close/>
                <a:moveTo>
                  <a:pt x="2093587" y="4267118"/>
                </a:moveTo>
                <a:lnTo>
                  <a:pt x="2104230" y="4267118"/>
                </a:lnTo>
                <a:cubicBezTo>
                  <a:pt x="2119249" y="4267118"/>
                  <a:pt x="2134268" y="4266002"/>
                  <a:pt x="2145532" y="4269351"/>
                </a:cubicBezTo>
                <a:cubicBezTo>
                  <a:pt x="2145532" y="4269351"/>
                  <a:pt x="2149286" y="4269351"/>
                  <a:pt x="2153041" y="4269351"/>
                </a:cubicBezTo>
                <a:cubicBezTo>
                  <a:pt x="2171815" y="4266002"/>
                  <a:pt x="2190588" y="4270467"/>
                  <a:pt x="2209362" y="4269351"/>
                </a:cubicBezTo>
                <a:cubicBezTo>
                  <a:pt x="2228136" y="4268234"/>
                  <a:pt x="2246909" y="4268234"/>
                  <a:pt x="2265683" y="4269351"/>
                </a:cubicBezTo>
                <a:lnTo>
                  <a:pt x="2392886" y="4271069"/>
                </a:lnTo>
                <a:lnTo>
                  <a:pt x="2402917" y="4272837"/>
                </a:lnTo>
                <a:cubicBezTo>
                  <a:pt x="2407141" y="4273395"/>
                  <a:pt x="2410896" y="4273953"/>
                  <a:pt x="2412773" y="4275069"/>
                </a:cubicBezTo>
                <a:cubicBezTo>
                  <a:pt x="2416527" y="4277302"/>
                  <a:pt x="2424037" y="4278418"/>
                  <a:pt x="2416527" y="4280651"/>
                </a:cubicBezTo>
                <a:cubicBezTo>
                  <a:pt x="2412773" y="4281767"/>
                  <a:pt x="2412773" y="4284000"/>
                  <a:pt x="2409018" y="4284000"/>
                </a:cubicBezTo>
                <a:cubicBezTo>
                  <a:pt x="2401508" y="4284000"/>
                  <a:pt x="2393999" y="4285116"/>
                  <a:pt x="2390244" y="4284000"/>
                </a:cubicBezTo>
                <a:cubicBezTo>
                  <a:pt x="2375225" y="4281767"/>
                  <a:pt x="2360207" y="4280651"/>
                  <a:pt x="2345188" y="4279535"/>
                </a:cubicBezTo>
                <a:cubicBezTo>
                  <a:pt x="2339555" y="4278418"/>
                  <a:pt x="2336739" y="4278139"/>
                  <a:pt x="2334392" y="4278558"/>
                </a:cubicBezTo>
                <a:lnTo>
                  <a:pt x="2330218" y="4280237"/>
                </a:lnTo>
                <a:lnTo>
                  <a:pt x="2318917" y="4279397"/>
                </a:lnTo>
                <a:lnTo>
                  <a:pt x="2235645" y="4279397"/>
                </a:lnTo>
                <a:cubicBezTo>
                  <a:pt x="2209362" y="4280514"/>
                  <a:pt x="2183079" y="4280514"/>
                  <a:pt x="2156796" y="4280514"/>
                </a:cubicBezTo>
                <a:lnTo>
                  <a:pt x="2145918" y="4282939"/>
                </a:lnTo>
                <a:lnTo>
                  <a:pt x="2104868" y="4278502"/>
                </a:lnTo>
                <a:cubicBezTo>
                  <a:pt x="2086094" y="4277386"/>
                  <a:pt x="2067321" y="4277386"/>
                  <a:pt x="2048547" y="4274037"/>
                </a:cubicBezTo>
                <a:cubicBezTo>
                  <a:pt x="2056056" y="4272921"/>
                  <a:pt x="2056056" y="4270688"/>
                  <a:pt x="2063566" y="4270688"/>
                </a:cubicBezTo>
                <a:close/>
                <a:moveTo>
                  <a:pt x="2434998" y="4263625"/>
                </a:moveTo>
                <a:lnTo>
                  <a:pt x="2432954" y="4264046"/>
                </a:lnTo>
                <a:cubicBezTo>
                  <a:pt x="2432485" y="4264744"/>
                  <a:pt x="2433424" y="4265581"/>
                  <a:pt x="2435301" y="4266139"/>
                </a:cubicBezTo>
                <a:cubicBezTo>
                  <a:pt x="2435301" y="4267255"/>
                  <a:pt x="2442810" y="4267255"/>
                  <a:pt x="2435301" y="4268372"/>
                </a:cubicBezTo>
                <a:cubicBezTo>
                  <a:pt x="2435301" y="4268372"/>
                  <a:pt x="2431546" y="4269488"/>
                  <a:pt x="2431546" y="4268372"/>
                </a:cubicBezTo>
                <a:lnTo>
                  <a:pt x="2416398" y="4267921"/>
                </a:lnTo>
                <a:lnTo>
                  <a:pt x="2419627" y="4266002"/>
                </a:lnTo>
                <a:cubicBezTo>
                  <a:pt x="2423381" y="4266002"/>
                  <a:pt x="2427136" y="4263769"/>
                  <a:pt x="2430891" y="4263769"/>
                </a:cubicBezTo>
                <a:close/>
                <a:moveTo>
                  <a:pt x="2463656" y="4262623"/>
                </a:moveTo>
                <a:lnTo>
                  <a:pt x="2465339" y="4262790"/>
                </a:lnTo>
                <a:lnTo>
                  <a:pt x="2458888" y="4262790"/>
                </a:lnTo>
                <a:close/>
                <a:moveTo>
                  <a:pt x="375112" y="4259231"/>
                </a:moveTo>
                <a:lnTo>
                  <a:pt x="381039" y="4259525"/>
                </a:lnTo>
                <a:lnTo>
                  <a:pt x="385666" y="4259525"/>
                </a:lnTo>
                <a:lnTo>
                  <a:pt x="377463" y="4272344"/>
                </a:lnTo>
                <a:lnTo>
                  <a:pt x="368788" y="4270943"/>
                </a:lnTo>
                <a:lnTo>
                  <a:pt x="374337" y="4261420"/>
                </a:lnTo>
                <a:close/>
                <a:moveTo>
                  <a:pt x="1102063" y="4245274"/>
                </a:moveTo>
                <a:cubicBezTo>
                  <a:pt x="1113327" y="4246391"/>
                  <a:pt x="1124591" y="4246391"/>
                  <a:pt x="1132100" y="4249739"/>
                </a:cubicBezTo>
                <a:cubicBezTo>
                  <a:pt x="1132100" y="4250856"/>
                  <a:pt x="1135855" y="4251972"/>
                  <a:pt x="1132100" y="4253088"/>
                </a:cubicBezTo>
                <a:cubicBezTo>
                  <a:pt x="1124591" y="4254205"/>
                  <a:pt x="1117082" y="4253088"/>
                  <a:pt x="1120836" y="4256437"/>
                </a:cubicBezTo>
                <a:cubicBezTo>
                  <a:pt x="1120836" y="4258670"/>
                  <a:pt x="1128346" y="4257554"/>
                  <a:pt x="1132100" y="4257554"/>
                </a:cubicBezTo>
                <a:cubicBezTo>
                  <a:pt x="1135855" y="4257554"/>
                  <a:pt x="1139610" y="4257554"/>
                  <a:pt x="1147119" y="4257554"/>
                </a:cubicBezTo>
                <a:cubicBezTo>
                  <a:pt x="1150874" y="4257554"/>
                  <a:pt x="1158383" y="4257554"/>
                  <a:pt x="1165893" y="4257554"/>
                </a:cubicBezTo>
                <a:cubicBezTo>
                  <a:pt x="1165893" y="4258670"/>
                  <a:pt x="1165893" y="4259786"/>
                  <a:pt x="1165893" y="4260902"/>
                </a:cubicBezTo>
                <a:cubicBezTo>
                  <a:pt x="1162138" y="4260902"/>
                  <a:pt x="1158383" y="4260902"/>
                  <a:pt x="1150874" y="4260902"/>
                </a:cubicBezTo>
                <a:cubicBezTo>
                  <a:pt x="1145242" y="4260902"/>
                  <a:pt x="1141487" y="4261181"/>
                  <a:pt x="1139610" y="4261879"/>
                </a:cubicBezTo>
                <a:lnTo>
                  <a:pt x="1139610" y="4264293"/>
                </a:lnTo>
                <a:lnTo>
                  <a:pt x="1098602" y="4265106"/>
                </a:lnTo>
                <a:lnTo>
                  <a:pt x="1075105" y="4265633"/>
                </a:lnTo>
                <a:lnTo>
                  <a:pt x="1052312" y="4261879"/>
                </a:lnTo>
                <a:lnTo>
                  <a:pt x="1019741" y="4261992"/>
                </a:lnTo>
                <a:lnTo>
                  <a:pt x="1014017" y="4260960"/>
                </a:lnTo>
                <a:lnTo>
                  <a:pt x="1014017" y="4247828"/>
                </a:lnTo>
                <a:lnTo>
                  <a:pt x="1026968" y="4247507"/>
                </a:lnTo>
                <a:cubicBezTo>
                  <a:pt x="1049497" y="4248623"/>
                  <a:pt x="1075780" y="4245274"/>
                  <a:pt x="1102063" y="4245274"/>
                </a:cubicBezTo>
                <a:close/>
                <a:moveTo>
                  <a:pt x="1394931" y="4241925"/>
                </a:moveTo>
                <a:cubicBezTo>
                  <a:pt x="1417460" y="4240809"/>
                  <a:pt x="1436233" y="4243042"/>
                  <a:pt x="1455007" y="4241925"/>
                </a:cubicBezTo>
                <a:cubicBezTo>
                  <a:pt x="1470026" y="4240809"/>
                  <a:pt x="1481290" y="4244158"/>
                  <a:pt x="1500063" y="4244158"/>
                </a:cubicBezTo>
                <a:cubicBezTo>
                  <a:pt x="1511327" y="4243042"/>
                  <a:pt x="1526346" y="4244158"/>
                  <a:pt x="1541365" y="4244158"/>
                </a:cubicBezTo>
                <a:cubicBezTo>
                  <a:pt x="1545120" y="4244158"/>
                  <a:pt x="1545120" y="4244158"/>
                  <a:pt x="1548875" y="4244158"/>
                </a:cubicBezTo>
                <a:cubicBezTo>
                  <a:pt x="1563894" y="4249739"/>
                  <a:pt x="1582667" y="4248623"/>
                  <a:pt x="1601441" y="4246391"/>
                </a:cubicBezTo>
                <a:cubicBezTo>
                  <a:pt x="1616460" y="4244158"/>
                  <a:pt x="1631479" y="4245274"/>
                  <a:pt x="1646498" y="4241925"/>
                </a:cubicBezTo>
                <a:cubicBezTo>
                  <a:pt x="1646498" y="4241925"/>
                  <a:pt x="1650252" y="4241925"/>
                  <a:pt x="1654007" y="4243042"/>
                </a:cubicBezTo>
                <a:cubicBezTo>
                  <a:pt x="1657762" y="4244158"/>
                  <a:pt x="1661516" y="4244158"/>
                  <a:pt x="1665271" y="4244158"/>
                </a:cubicBezTo>
                <a:cubicBezTo>
                  <a:pt x="1702818" y="4243042"/>
                  <a:pt x="1740366" y="4247507"/>
                  <a:pt x="1777913" y="4245274"/>
                </a:cubicBezTo>
                <a:cubicBezTo>
                  <a:pt x="1792932" y="4245274"/>
                  <a:pt x="1800441" y="4248623"/>
                  <a:pt x="1811705" y="4247507"/>
                </a:cubicBezTo>
                <a:cubicBezTo>
                  <a:pt x="1822970" y="4247507"/>
                  <a:pt x="1837988" y="4247507"/>
                  <a:pt x="1849253" y="4247507"/>
                </a:cubicBezTo>
                <a:cubicBezTo>
                  <a:pt x="1871781" y="4248623"/>
                  <a:pt x="1890555" y="4244158"/>
                  <a:pt x="1909328" y="4246391"/>
                </a:cubicBezTo>
                <a:cubicBezTo>
                  <a:pt x="1916838" y="4246391"/>
                  <a:pt x="1920593" y="4246391"/>
                  <a:pt x="1924347" y="4246391"/>
                </a:cubicBezTo>
                <a:cubicBezTo>
                  <a:pt x="1928102" y="4246391"/>
                  <a:pt x="1931857" y="4245274"/>
                  <a:pt x="1935611" y="4247507"/>
                </a:cubicBezTo>
                <a:cubicBezTo>
                  <a:pt x="1935611" y="4248623"/>
                  <a:pt x="1931857" y="4250856"/>
                  <a:pt x="1928102" y="4250856"/>
                </a:cubicBezTo>
                <a:cubicBezTo>
                  <a:pt x="1916838" y="4251972"/>
                  <a:pt x="1905573" y="4255321"/>
                  <a:pt x="1890555" y="4255321"/>
                </a:cubicBezTo>
                <a:cubicBezTo>
                  <a:pt x="1883045" y="4255321"/>
                  <a:pt x="1883045" y="4257554"/>
                  <a:pt x="1875536" y="4258670"/>
                </a:cubicBezTo>
                <a:lnTo>
                  <a:pt x="1898774" y="4260512"/>
                </a:lnTo>
                <a:lnTo>
                  <a:pt x="1894603" y="4260502"/>
                </a:lnTo>
                <a:cubicBezTo>
                  <a:pt x="1875830" y="4259804"/>
                  <a:pt x="1857056" y="4258967"/>
                  <a:pt x="1838282" y="4259525"/>
                </a:cubicBezTo>
                <a:lnTo>
                  <a:pt x="1830242" y="4258728"/>
                </a:lnTo>
                <a:lnTo>
                  <a:pt x="1830479" y="4258670"/>
                </a:lnTo>
                <a:cubicBezTo>
                  <a:pt x="1826724" y="4256437"/>
                  <a:pt x="1819215" y="4256437"/>
                  <a:pt x="1815460" y="4255321"/>
                </a:cubicBezTo>
                <a:cubicBezTo>
                  <a:pt x="1792932" y="4253088"/>
                  <a:pt x="1785423" y="4253088"/>
                  <a:pt x="1777913" y="4259786"/>
                </a:cubicBezTo>
                <a:cubicBezTo>
                  <a:pt x="1774158" y="4262019"/>
                  <a:pt x="1770403" y="4262019"/>
                  <a:pt x="1766649" y="4260902"/>
                </a:cubicBezTo>
                <a:cubicBezTo>
                  <a:pt x="1755385" y="4258670"/>
                  <a:pt x="1740366" y="4259786"/>
                  <a:pt x="1729101" y="4259786"/>
                </a:cubicBezTo>
                <a:cubicBezTo>
                  <a:pt x="1706573" y="4259786"/>
                  <a:pt x="1687800" y="4259786"/>
                  <a:pt x="1665271" y="4256437"/>
                </a:cubicBezTo>
                <a:cubicBezTo>
                  <a:pt x="1657762" y="4255321"/>
                  <a:pt x="1642743" y="4254205"/>
                  <a:pt x="1638988" y="4255321"/>
                </a:cubicBezTo>
                <a:lnTo>
                  <a:pt x="1616447" y="4257292"/>
                </a:lnTo>
                <a:lnTo>
                  <a:pt x="1567942" y="4257292"/>
                </a:lnTo>
                <a:lnTo>
                  <a:pt x="1544768" y="4258670"/>
                </a:lnTo>
                <a:lnTo>
                  <a:pt x="1530101" y="4258670"/>
                </a:lnTo>
                <a:cubicBezTo>
                  <a:pt x="1518837" y="4259786"/>
                  <a:pt x="1511327" y="4259786"/>
                  <a:pt x="1500063" y="4257554"/>
                </a:cubicBezTo>
                <a:cubicBezTo>
                  <a:pt x="1481290" y="4251972"/>
                  <a:pt x="1455007" y="4250856"/>
                  <a:pt x="1428724" y="4251972"/>
                </a:cubicBezTo>
                <a:cubicBezTo>
                  <a:pt x="1421214" y="4251972"/>
                  <a:pt x="1413705" y="4253088"/>
                  <a:pt x="1409950" y="4254205"/>
                </a:cubicBezTo>
                <a:cubicBezTo>
                  <a:pt x="1391176" y="4258670"/>
                  <a:pt x="1372403" y="4259786"/>
                  <a:pt x="1353629" y="4259786"/>
                </a:cubicBezTo>
                <a:cubicBezTo>
                  <a:pt x="1334855" y="4259786"/>
                  <a:pt x="1312327" y="4259786"/>
                  <a:pt x="1293554" y="4259786"/>
                </a:cubicBezTo>
                <a:cubicBezTo>
                  <a:pt x="1271025" y="4259786"/>
                  <a:pt x="1244742" y="4258670"/>
                  <a:pt x="1222214" y="4255321"/>
                </a:cubicBezTo>
                <a:cubicBezTo>
                  <a:pt x="1214704" y="4255321"/>
                  <a:pt x="1207195" y="4255321"/>
                  <a:pt x="1203440" y="4255321"/>
                </a:cubicBezTo>
                <a:cubicBezTo>
                  <a:pt x="1192176" y="4255321"/>
                  <a:pt x="1188421" y="4254205"/>
                  <a:pt x="1184667" y="4251972"/>
                </a:cubicBezTo>
                <a:cubicBezTo>
                  <a:pt x="1210950" y="4253088"/>
                  <a:pt x="1229723" y="4249739"/>
                  <a:pt x="1252252" y="4249739"/>
                </a:cubicBezTo>
                <a:cubicBezTo>
                  <a:pt x="1282289" y="4248623"/>
                  <a:pt x="1312327" y="4247507"/>
                  <a:pt x="1338610" y="4245274"/>
                </a:cubicBezTo>
                <a:cubicBezTo>
                  <a:pt x="1357384" y="4244158"/>
                  <a:pt x="1376157" y="4243042"/>
                  <a:pt x="1394931" y="4241925"/>
                </a:cubicBezTo>
                <a:close/>
                <a:moveTo>
                  <a:pt x="2025381" y="4241443"/>
                </a:moveTo>
                <a:cubicBezTo>
                  <a:pt x="2036645" y="4242560"/>
                  <a:pt x="2047909" y="4242560"/>
                  <a:pt x="2055418" y="4245908"/>
                </a:cubicBezTo>
                <a:cubicBezTo>
                  <a:pt x="2055418" y="4247025"/>
                  <a:pt x="2059173" y="4248141"/>
                  <a:pt x="2055418" y="4249257"/>
                </a:cubicBezTo>
                <a:cubicBezTo>
                  <a:pt x="2047909" y="4250374"/>
                  <a:pt x="2040400" y="4249257"/>
                  <a:pt x="2044154" y="4252606"/>
                </a:cubicBezTo>
                <a:cubicBezTo>
                  <a:pt x="2044154" y="4254839"/>
                  <a:pt x="2051664" y="4253723"/>
                  <a:pt x="2055418" y="4253723"/>
                </a:cubicBezTo>
                <a:cubicBezTo>
                  <a:pt x="2059173" y="4253723"/>
                  <a:pt x="2062928" y="4253723"/>
                  <a:pt x="2070437" y="4253723"/>
                </a:cubicBezTo>
                <a:cubicBezTo>
                  <a:pt x="2074192" y="4253723"/>
                  <a:pt x="2081701" y="4253723"/>
                  <a:pt x="2089211" y="4253723"/>
                </a:cubicBezTo>
                <a:cubicBezTo>
                  <a:pt x="2089211" y="4254839"/>
                  <a:pt x="2089211" y="4255955"/>
                  <a:pt x="2089211" y="4257071"/>
                </a:cubicBezTo>
                <a:cubicBezTo>
                  <a:pt x="2085456" y="4257071"/>
                  <a:pt x="2081701" y="4257071"/>
                  <a:pt x="2074192" y="4257071"/>
                </a:cubicBezTo>
                <a:cubicBezTo>
                  <a:pt x="2062928" y="4257071"/>
                  <a:pt x="2059173" y="4258188"/>
                  <a:pt x="2062928" y="4261537"/>
                </a:cubicBezTo>
                <a:lnTo>
                  <a:pt x="2054543" y="4261893"/>
                </a:lnTo>
                <a:lnTo>
                  <a:pt x="2053709" y="4261897"/>
                </a:lnTo>
                <a:cubicBezTo>
                  <a:pt x="2043853" y="4262594"/>
                  <a:pt x="2033528" y="4263432"/>
                  <a:pt x="2022264" y="4262874"/>
                </a:cubicBezTo>
                <a:lnTo>
                  <a:pt x="2004928" y="4262874"/>
                </a:lnTo>
                <a:lnTo>
                  <a:pt x="1975630" y="4258048"/>
                </a:lnTo>
                <a:lnTo>
                  <a:pt x="1937335" y="4258181"/>
                </a:lnTo>
                <a:lnTo>
                  <a:pt x="1937335" y="4243997"/>
                </a:lnTo>
                <a:lnTo>
                  <a:pt x="1950286" y="4243676"/>
                </a:lnTo>
                <a:cubicBezTo>
                  <a:pt x="1972815" y="4244792"/>
                  <a:pt x="1999098" y="4241443"/>
                  <a:pt x="2025381" y="4241443"/>
                </a:cubicBezTo>
                <a:close/>
                <a:moveTo>
                  <a:pt x="2318249" y="4238094"/>
                </a:moveTo>
                <a:cubicBezTo>
                  <a:pt x="2340778" y="4236978"/>
                  <a:pt x="2359551" y="4239211"/>
                  <a:pt x="2378325" y="4238094"/>
                </a:cubicBezTo>
                <a:cubicBezTo>
                  <a:pt x="2393344" y="4236978"/>
                  <a:pt x="2404608" y="4240327"/>
                  <a:pt x="2423381" y="4240327"/>
                </a:cubicBezTo>
                <a:cubicBezTo>
                  <a:pt x="2434645" y="4239211"/>
                  <a:pt x="2449664" y="4240327"/>
                  <a:pt x="2464683" y="4240327"/>
                </a:cubicBezTo>
                <a:cubicBezTo>
                  <a:pt x="2468438" y="4240327"/>
                  <a:pt x="2468438" y="4240327"/>
                  <a:pt x="2472193" y="4240327"/>
                </a:cubicBezTo>
                <a:lnTo>
                  <a:pt x="2476849" y="4241084"/>
                </a:lnTo>
                <a:lnTo>
                  <a:pt x="2472848" y="4241580"/>
                </a:lnTo>
                <a:cubicBezTo>
                  <a:pt x="2446565" y="4241580"/>
                  <a:pt x="2427792" y="4247162"/>
                  <a:pt x="2401508" y="4246046"/>
                </a:cubicBezTo>
                <a:cubicBezTo>
                  <a:pt x="2401508" y="4246046"/>
                  <a:pt x="2401508" y="4247162"/>
                  <a:pt x="2401508" y="4247162"/>
                </a:cubicBezTo>
                <a:cubicBezTo>
                  <a:pt x="2401508" y="4248278"/>
                  <a:pt x="2401508" y="4248278"/>
                  <a:pt x="2401508" y="4249395"/>
                </a:cubicBezTo>
                <a:cubicBezTo>
                  <a:pt x="2405263" y="4249395"/>
                  <a:pt x="2412773" y="4249395"/>
                  <a:pt x="2416527" y="4249395"/>
                </a:cubicBezTo>
                <a:cubicBezTo>
                  <a:pt x="2424037" y="4249953"/>
                  <a:pt x="2427791" y="4250511"/>
                  <a:pt x="2429199" y="4251487"/>
                </a:cubicBezTo>
                <a:lnTo>
                  <a:pt x="2428458" y="4253911"/>
                </a:lnTo>
                <a:lnTo>
                  <a:pt x="2423381" y="4253723"/>
                </a:lnTo>
                <a:cubicBezTo>
                  <a:pt x="2404608" y="4248141"/>
                  <a:pt x="2378325" y="4247025"/>
                  <a:pt x="2352042" y="4248141"/>
                </a:cubicBezTo>
                <a:cubicBezTo>
                  <a:pt x="2344532" y="4248141"/>
                  <a:pt x="2337023" y="4249257"/>
                  <a:pt x="2333268" y="4250374"/>
                </a:cubicBezTo>
                <a:cubicBezTo>
                  <a:pt x="2314494" y="4254839"/>
                  <a:pt x="2295721" y="4255955"/>
                  <a:pt x="2276947" y="4255955"/>
                </a:cubicBezTo>
                <a:cubicBezTo>
                  <a:pt x="2258173" y="4255955"/>
                  <a:pt x="2235645" y="4255955"/>
                  <a:pt x="2216872" y="4255955"/>
                </a:cubicBezTo>
                <a:cubicBezTo>
                  <a:pt x="2194343" y="4255955"/>
                  <a:pt x="2168060" y="4254839"/>
                  <a:pt x="2145532" y="4251490"/>
                </a:cubicBezTo>
                <a:cubicBezTo>
                  <a:pt x="2138022" y="4251490"/>
                  <a:pt x="2130513" y="4251490"/>
                  <a:pt x="2126758" y="4251490"/>
                </a:cubicBezTo>
                <a:cubicBezTo>
                  <a:pt x="2115494" y="4251490"/>
                  <a:pt x="2111739" y="4250374"/>
                  <a:pt x="2107985" y="4248141"/>
                </a:cubicBezTo>
                <a:cubicBezTo>
                  <a:pt x="2134268" y="4249257"/>
                  <a:pt x="2153041" y="4245908"/>
                  <a:pt x="2175570" y="4245908"/>
                </a:cubicBezTo>
                <a:cubicBezTo>
                  <a:pt x="2205607" y="4244792"/>
                  <a:pt x="2235645" y="4243676"/>
                  <a:pt x="2261928" y="4241443"/>
                </a:cubicBezTo>
                <a:cubicBezTo>
                  <a:pt x="2280702" y="4240327"/>
                  <a:pt x="2299475" y="4239211"/>
                  <a:pt x="2318249" y="4238094"/>
                </a:cubicBezTo>
                <a:close/>
                <a:moveTo>
                  <a:pt x="3696532" y="4218992"/>
                </a:moveTo>
                <a:cubicBezTo>
                  <a:pt x="3696532" y="4218992"/>
                  <a:pt x="3696532" y="4220108"/>
                  <a:pt x="3692778" y="4220108"/>
                </a:cubicBezTo>
                <a:cubicBezTo>
                  <a:pt x="3696532" y="4222341"/>
                  <a:pt x="3700287" y="4221224"/>
                  <a:pt x="3707796" y="4221224"/>
                </a:cubicBezTo>
                <a:cubicBezTo>
                  <a:pt x="3711551" y="4221224"/>
                  <a:pt x="3711551" y="4222341"/>
                  <a:pt x="3711551" y="4222341"/>
                </a:cubicBezTo>
                <a:cubicBezTo>
                  <a:pt x="3711551" y="4223457"/>
                  <a:pt x="3711551" y="4225689"/>
                  <a:pt x="3707796" y="4224573"/>
                </a:cubicBezTo>
                <a:cubicBezTo>
                  <a:pt x="3704042" y="4224573"/>
                  <a:pt x="3700287" y="4226806"/>
                  <a:pt x="3696532" y="4226806"/>
                </a:cubicBezTo>
                <a:cubicBezTo>
                  <a:pt x="3674004" y="4225689"/>
                  <a:pt x="3655230" y="4229038"/>
                  <a:pt x="3632702" y="4229038"/>
                </a:cubicBezTo>
                <a:cubicBezTo>
                  <a:pt x="3565117" y="4229038"/>
                  <a:pt x="3493777" y="4229038"/>
                  <a:pt x="3426192" y="4229038"/>
                </a:cubicBezTo>
                <a:cubicBezTo>
                  <a:pt x="3403664" y="4229038"/>
                  <a:pt x="3384890" y="4230155"/>
                  <a:pt x="3373626" y="4235736"/>
                </a:cubicBezTo>
                <a:cubicBezTo>
                  <a:pt x="3377381" y="4237969"/>
                  <a:pt x="3384890" y="4237969"/>
                  <a:pt x="3388645" y="4239085"/>
                </a:cubicBezTo>
                <a:cubicBezTo>
                  <a:pt x="3411173" y="4241318"/>
                  <a:pt x="3418682" y="4241318"/>
                  <a:pt x="3426192" y="4234620"/>
                </a:cubicBezTo>
                <a:cubicBezTo>
                  <a:pt x="3429947" y="4232387"/>
                  <a:pt x="3433702" y="4232387"/>
                  <a:pt x="3437456" y="4233504"/>
                </a:cubicBezTo>
                <a:cubicBezTo>
                  <a:pt x="3448720" y="4235736"/>
                  <a:pt x="3463739" y="4234620"/>
                  <a:pt x="3475004" y="4234620"/>
                </a:cubicBezTo>
                <a:cubicBezTo>
                  <a:pt x="3497532" y="4234620"/>
                  <a:pt x="3516305" y="4234620"/>
                  <a:pt x="3538834" y="4237969"/>
                </a:cubicBezTo>
                <a:cubicBezTo>
                  <a:pt x="3546343" y="4239085"/>
                  <a:pt x="3561362" y="4240201"/>
                  <a:pt x="3565117" y="4239085"/>
                </a:cubicBezTo>
                <a:cubicBezTo>
                  <a:pt x="3580136" y="4235736"/>
                  <a:pt x="3598909" y="4237969"/>
                  <a:pt x="3610174" y="4235736"/>
                </a:cubicBezTo>
                <a:cubicBezTo>
                  <a:pt x="3617683" y="4234620"/>
                  <a:pt x="3625192" y="4234620"/>
                  <a:pt x="3632702" y="4235736"/>
                </a:cubicBezTo>
                <a:cubicBezTo>
                  <a:pt x="3647721" y="4237969"/>
                  <a:pt x="3658985" y="4237969"/>
                  <a:pt x="3674004" y="4235736"/>
                </a:cubicBezTo>
                <a:cubicBezTo>
                  <a:pt x="3685268" y="4234620"/>
                  <a:pt x="3692778" y="4234620"/>
                  <a:pt x="3704042" y="4236852"/>
                </a:cubicBezTo>
                <a:lnTo>
                  <a:pt x="3764670" y="4241596"/>
                </a:lnTo>
                <a:lnTo>
                  <a:pt x="3764883" y="4241580"/>
                </a:lnTo>
                <a:cubicBezTo>
                  <a:pt x="3779902" y="4241580"/>
                  <a:pt x="3794921" y="4239348"/>
                  <a:pt x="3809940" y="4235999"/>
                </a:cubicBezTo>
                <a:cubicBezTo>
                  <a:pt x="3809940" y="4234883"/>
                  <a:pt x="3817449" y="4234883"/>
                  <a:pt x="3817449" y="4233766"/>
                </a:cubicBezTo>
                <a:cubicBezTo>
                  <a:pt x="3817449" y="4231534"/>
                  <a:pt x="3809940" y="4231534"/>
                  <a:pt x="3806185" y="4231534"/>
                </a:cubicBezTo>
                <a:cubicBezTo>
                  <a:pt x="3794921" y="4231534"/>
                  <a:pt x="3783657" y="4231534"/>
                  <a:pt x="3772393" y="4231534"/>
                </a:cubicBezTo>
                <a:cubicBezTo>
                  <a:pt x="3768638" y="4231534"/>
                  <a:pt x="3764883" y="4231534"/>
                  <a:pt x="3764883" y="4230417"/>
                </a:cubicBezTo>
                <a:cubicBezTo>
                  <a:pt x="3764883" y="4229301"/>
                  <a:pt x="3764883" y="4228185"/>
                  <a:pt x="3768638" y="4228185"/>
                </a:cubicBezTo>
                <a:cubicBezTo>
                  <a:pt x="3776147" y="4228185"/>
                  <a:pt x="3779902" y="4225952"/>
                  <a:pt x="3791166" y="4225952"/>
                </a:cubicBezTo>
                <a:cubicBezTo>
                  <a:pt x="3802430" y="4225952"/>
                  <a:pt x="3813695" y="4225952"/>
                  <a:pt x="3824959" y="4225952"/>
                </a:cubicBezTo>
                <a:cubicBezTo>
                  <a:pt x="3832468" y="4224836"/>
                  <a:pt x="3828714" y="4222603"/>
                  <a:pt x="3828714" y="4221487"/>
                </a:cubicBezTo>
                <a:lnTo>
                  <a:pt x="3828714" y="4220443"/>
                </a:lnTo>
                <a:lnTo>
                  <a:pt x="3779136" y="4219271"/>
                </a:lnTo>
                <a:cubicBezTo>
                  <a:pt x="3751914" y="4219271"/>
                  <a:pt x="3724693" y="4219550"/>
                  <a:pt x="3696532" y="4218992"/>
                </a:cubicBezTo>
                <a:close/>
                <a:moveTo>
                  <a:pt x="2480358" y="4212557"/>
                </a:moveTo>
                <a:cubicBezTo>
                  <a:pt x="2502886" y="4212557"/>
                  <a:pt x="2514150" y="4218138"/>
                  <a:pt x="2536679" y="4219255"/>
                </a:cubicBezTo>
                <a:cubicBezTo>
                  <a:pt x="2536679" y="4219255"/>
                  <a:pt x="2536679" y="4220371"/>
                  <a:pt x="2536679" y="4221487"/>
                </a:cubicBezTo>
                <a:cubicBezTo>
                  <a:pt x="2536679" y="4222603"/>
                  <a:pt x="2540433" y="4224836"/>
                  <a:pt x="2532924" y="4225952"/>
                </a:cubicBezTo>
                <a:cubicBezTo>
                  <a:pt x="2521660" y="4225952"/>
                  <a:pt x="2510395" y="4225952"/>
                  <a:pt x="2499131" y="4225952"/>
                </a:cubicBezTo>
                <a:cubicBezTo>
                  <a:pt x="2487867" y="4225952"/>
                  <a:pt x="2484112" y="4228185"/>
                  <a:pt x="2476603" y="4228185"/>
                </a:cubicBezTo>
                <a:cubicBezTo>
                  <a:pt x="2472848" y="4228185"/>
                  <a:pt x="2472848" y="4229301"/>
                  <a:pt x="2472848" y="4230417"/>
                </a:cubicBezTo>
                <a:cubicBezTo>
                  <a:pt x="2472848" y="4231534"/>
                  <a:pt x="2476603" y="4231534"/>
                  <a:pt x="2480358" y="4231534"/>
                </a:cubicBezTo>
                <a:cubicBezTo>
                  <a:pt x="2491622" y="4231534"/>
                  <a:pt x="2502886" y="4231534"/>
                  <a:pt x="2514150" y="4231534"/>
                </a:cubicBezTo>
                <a:cubicBezTo>
                  <a:pt x="2517905" y="4231534"/>
                  <a:pt x="2525414" y="4231534"/>
                  <a:pt x="2525414" y="4233766"/>
                </a:cubicBezTo>
                <a:cubicBezTo>
                  <a:pt x="2525414" y="4234883"/>
                  <a:pt x="2517905" y="4234883"/>
                  <a:pt x="2517905" y="4235999"/>
                </a:cubicBezTo>
                <a:lnTo>
                  <a:pt x="2479451" y="4240762"/>
                </a:lnTo>
                <a:lnTo>
                  <a:pt x="2476087" y="4240183"/>
                </a:lnTo>
                <a:cubicBezTo>
                  <a:pt x="2471863" y="4237532"/>
                  <a:pt x="2470925" y="4234183"/>
                  <a:pt x="2469048" y="4231392"/>
                </a:cubicBezTo>
                <a:cubicBezTo>
                  <a:pt x="2467170" y="4227485"/>
                  <a:pt x="2461538" y="4224136"/>
                  <a:pt x="2454029" y="4221066"/>
                </a:cubicBezTo>
                <a:lnTo>
                  <a:pt x="2430738" y="4213400"/>
                </a:lnTo>
                <a:close/>
                <a:moveTo>
                  <a:pt x="524958" y="4211504"/>
                </a:moveTo>
                <a:cubicBezTo>
                  <a:pt x="524958" y="4211504"/>
                  <a:pt x="528712" y="4211504"/>
                  <a:pt x="532467" y="4212621"/>
                </a:cubicBezTo>
                <a:cubicBezTo>
                  <a:pt x="536222" y="4213737"/>
                  <a:pt x="539977" y="4213737"/>
                  <a:pt x="543731" y="4213737"/>
                </a:cubicBezTo>
                <a:cubicBezTo>
                  <a:pt x="581279" y="4212621"/>
                  <a:pt x="618826" y="4217086"/>
                  <a:pt x="656373" y="4214853"/>
                </a:cubicBezTo>
                <a:cubicBezTo>
                  <a:pt x="671392" y="4214853"/>
                  <a:pt x="678901" y="4218202"/>
                  <a:pt x="690166" y="4217086"/>
                </a:cubicBezTo>
                <a:cubicBezTo>
                  <a:pt x="701430" y="4217086"/>
                  <a:pt x="716449" y="4217086"/>
                  <a:pt x="727713" y="4217086"/>
                </a:cubicBezTo>
                <a:cubicBezTo>
                  <a:pt x="750241" y="4218202"/>
                  <a:pt x="769015" y="4213737"/>
                  <a:pt x="787788" y="4215970"/>
                </a:cubicBezTo>
                <a:cubicBezTo>
                  <a:pt x="795298" y="4215970"/>
                  <a:pt x="799053" y="4215970"/>
                  <a:pt x="802807" y="4215970"/>
                </a:cubicBezTo>
                <a:cubicBezTo>
                  <a:pt x="806562" y="4215970"/>
                  <a:pt x="810317" y="4214853"/>
                  <a:pt x="814071" y="4217086"/>
                </a:cubicBezTo>
                <a:cubicBezTo>
                  <a:pt x="814071" y="4218202"/>
                  <a:pt x="810317" y="4220435"/>
                  <a:pt x="806562" y="4220435"/>
                </a:cubicBezTo>
                <a:cubicBezTo>
                  <a:pt x="795298" y="4221551"/>
                  <a:pt x="784034" y="4224900"/>
                  <a:pt x="769015" y="4224900"/>
                </a:cubicBezTo>
                <a:cubicBezTo>
                  <a:pt x="761505" y="4224900"/>
                  <a:pt x="761505" y="4227133"/>
                  <a:pt x="753996" y="4228249"/>
                </a:cubicBezTo>
                <a:cubicBezTo>
                  <a:pt x="772770" y="4231598"/>
                  <a:pt x="791543" y="4231598"/>
                  <a:pt x="810317" y="4232714"/>
                </a:cubicBezTo>
                <a:cubicBezTo>
                  <a:pt x="825336" y="4233830"/>
                  <a:pt x="836600" y="4236063"/>
                  <a:pt x="851619" y="4237179"/>
                </a:cubicBezTo>
                <a:cubicBezTo>
                  <a:pt x="855374" y="4237179"/>
                  <a:pt x="862883" y="4239412"/>
                  <a:pt x="859128" y="4241644"/>
                </a:cubicBezTo>
                <a:cubicBezTo>
                  <a:pt x="855374" y="4243877"/>
                  <a:pt x="847864" y="4242761"/>
                  <a:pt x="844109" y="4242761"/>
                </a:cubicBezTo>
                <a:cubicBezTo>
                  <a:pt x="817826" y="4242761"/>
                  <a:pt x="795298" y="4242761"/>
                  <a:pt x="769015" y="4242761"/>
                </a:cubicBezTo>
                <a:cubicBezTo>
                  <a:pt x="723958" y="4242761"/>
                  <a:pt x="678901" y="4246110"/>
                  <a:pt x="637599" y="4252807"/>
                </a:cubicBezTo>
                <a:cubicBezTo>
                  <a:pt x="622581" y="4255040"/>
                  <a:pt x="603807" y="4253924"/>
                  <a:pt x="588788" y="4256156"/>
                </a:cubicBezTo>
                <a:cubicBezTo>
                  <a:pt x="573769" y="4257273"/>
                  <a:pt x="554996" y="4256156"/>
                  <a:pt x="536222" y="4255040"/>
                </a:cubicBezTo>
                <a:cubicBezTo>
                  <a:pt x="521203" y="4252807"/>
                  <a:pt x="498675" y="4251691"/>
                  <a:pt x="479901" y="4251691"/>
                </a:cubicBezTo>
                <a:lnTo>
                  <a:pt x="478521" y="4251699"/>
                </a:lnTo>
                <a:lnTo>
                  <a:pt x="478521" y="4273822"/>
                </a:lnTo>
                <a:lnTo>
                  <a:pt x="474908" y="4274037"/>
                </a:lnTo>
                <a:cubicBezTo>
                  <a:pt x="467398" y="4275153"/>
                  <a:pt x="459889" y="4275153"/>
                  <a:pt x="452380" y="4274037"/>
                </a:cubicBezTo>
                <a:lnTo>
                  <a:pt x="435961" y="4274037"/>
                </a:lnTo>
                <a:lnTo>
                  <a:pt x="442135" y="4263439"/>
                </a:lnTo>
                <a:cubicBezTo>
                  <a:pt x="444025" y="4260196"/>
                  <a:pt x="446451" y="4252917"/>
                  <a:pt x="449162" y="4254497"/>
                </a:cubicBezTo>
                <a:cubicBezTo>
                  <a:pt x="455117" y="4253622"/>
                  <a:pt x="449981" y="4259320"/>
                  <a:pt x="447557" y="4266598"/>
                </a:cubicBezTo>
                <a:cubicBezTo>
                  <a:pt x="447021" y="4270632"/>
                  <a:pt x="450266" y="4268177"/>
                  <a:pt x="451622" y="4268967"/>
                </a:cubicBezTo>
                <a:cubicBezTo>
                  <a:pt x="459467" y="4264847"/>
                  <a:pt x="465137" y="4255114"/>
                  <a:pt x="472164" y="4246171"/>
                </a:cubicBezTo>
                <a:lnTo>
                  <a:pt x="478521" y="4233726"/>
                </a:lnTo>
                <a:lnTo>
                  <a:pt x="478521" y="4234947"/>
                </a:lnTo>
                <a:lnTo>
                  <a:pt x="656373" y="4234947"/>
                </a:lnTo>
                <a:cubicBezTo>
                  <a:pt x="678901" y="4234947"/>
                  <a:pt x="697675" y="4233830"/>
                  <a:pt x="708939" y="4228249"/>
                </a:cubicBezTo>
                <a:cubicBezTo>
                  <a:pt x="705185" y="4226016"/>
                  <a:pt x="697675" y="4226016"/>
                  <a:pt x="693920" y="4224900"/>
                </a:cubicBezTo>
                <a:cubicBezTo>
                  <a:pt x="682656" y="4223783"/>
                  <a:pt x="675147" y="4223225"/>
                  <a:pt x="669515" y="4223783"/>
                </a:cubicBezTo>
                <a:cubicBezTo>
                  <a:pt x="663883" y="4224341"/>
                  <a:pt x="660128" y="4226016"/>
                  <a:pt x="656373" y="4229365"/>
                </a:cubicBezTo>
                <a:cubicBezTo>
                  <a:pt x="652618" y="4231598"/>
                  <a:pt x="648864" y="4231598"/>
                  <a:pt x="645109" y="4230481"/>
                </a:cubicBezTo>
                <a:cubicBezTo>
                  <a:pt x="633845" y="4228249"/>
                  <a:pt x="618826" y="4229365"/>
                  <a:pt x="607562" y="4229365"/>
                </a:cubicBezTo>
                <a:cubicBezTo>
                  <a:pt x="585034" y="4229365"/>
                  <a:pt x="566260" y="4229365"/>
                  <a:pt x="543731" y="4226016"/>
                </a:cubicBezTo>
                <a:cubicBezTo>
                  <a:pt x="536222" y="4224900"/>
                  <a:pt x="521203" y="4223784"/>
                  <a:pt x="517449" y="4224900"/>
                </a:cubicBezTo>
                <a:cubicBezTo>
                  <a:pt x="509939" y="4226574"/>
                  <a:pt x="501491" y="4226853"/>
                  <a:pt x="493512" y="4226993"/>
                </a:cubicBezTo>
                <a:lnTo>
                  <a:pt x="481598" y="4227701"/>
                </a:lnTo>
                <a:lnTo>
                  <a:pt x="488000" y="4215167"/>
                </a:lnTo>
                <a:close/>
                <a:moveTo>
                  <a:pt x="3515209" y="4208284"/>
                </a:moveTo>
                <a:lnTo>
                  <a:pt x="3546343" y="4208945"/>
                </a:lnTo>
                <a:cubicBezTo>
                  <a:pt x="3561362" y="4211178"/>
                  <a:pt x="3583890" y="4212294"/>
                  <a:pt x="3602664" y="4212294"/>
                </a:cubicBezTo>
                <a:lnTo>
                  <a:pt x="3622923" y="4212168"/>
                </a:lnTo>
                <a:lnTo>
                  <a:pt x="3627367" y="4209766"/>
                </a:lnTo>
                <a:cubicBezTo>
                  <a:pt x="3631591" y="4209766"/>
                  <a:pt x="3637223" y="4210324"/>
                  <a:pt x="3640977" y="4210324"/>
                </a:cubicBezTo>
                <a:lnTo>
                  <a:pt x="3682158" y="4208284"/>
                </a:lnTo>
                <a:close/>
                <a:moveTo>
                  <a:pt x="1207902" y="4205842"/>
                </a:moveTo>
                <a:lnTo>
                  <a:pt x="1264945" y="4205842"/>
                </a:lnTo>
                <a:cubicBezTo>
                  <a:pt x="1283719" y="4205842"/>
                  <a:pt x="1306247" y="4205842"/>
                  <a:pt x="1328776" y="4205842"/>
                </a:cubicBezTo>
                <a:cubicBezTo>
                  <a:pt x="1328776" y="4205842"/>
                  <a:pt x="1328776" y="4206958"/>
                  <a:pt x="1328776" y="4206958"/>
                </a:cubicBezTo>
                <a:lnTo>
                  <a:pt x="1296661" y="4207520"/>
                </a:lnTo>
                <a:lnTo>
                  <a:pt x="1241253" y="4206834"/>
                </a:lnTo>
                <a:close/>
                <a:moveTo>
                  <a:pt x="478521" y="4172949"/>
                </a:moveTo>
                <a:lnTo>
                  <a:pt x="478521" y="4188888"/>
                </a:lnTo>
                <a:lnTo>
                  <a:pt x="477051" y="4191440"/>
                </a:lnTo>
                <a:cubicBezTo>
                  <a:pt x="469589" y="4202302"/>
                  <a:pt x="461412" y="4211661"/>
                  <a:pt x="452621" y="4217404"/>
                </a:cubicBezTo>
                <a:cubicBezTo>
                  <a:pt x="441815" y="4232834"/>
                  <a:pt x="439676" y="4248970"/>
                  <a:pt x="428869" y="4264402"/>
                </a:cubicBezTo>
                <a:cubicBezTo>
                  <a:pt x="431847" y="4263964"/>
                  <a:pt x="433202" y="4264753"/>
                  <a:pt x="433104" y="4266869"/>
                </a:cubicBezTo>
                <a:lnTo>
                  <a:pt x="430021" y="4274037"/>
                </a:lnTo>
                <a:lnTo>
                  <a:pt x="414180" y="4274037"/>
                </a:lnTo>
                <a:lnTo>
                  <a:pt x="422635" y="4259525"/>
                </a:lnTo>
                <a:lnTo>
                  <a:pt x="422750" y="4259525"/>
                </a:lnTo>
                <a:lnTo>
                  <a:pt x="422652" y="4259496"/>
                </a:lnTo>
                <a:lnTo>
                  <a:pt x="437215" y="4234500"/>
                </a:lnTo>
                <a:cubicBezTo>
                  <a:pt x="440995" y="4228012"/>
                  <a:pt x="446130" y="4222312"/>
                  <a:pt x="451265" y="4216613"/>
                </a:cubicBezTo>
                <a:cubicBezTo>
                  <a:pt x="455581" y="4206092"/>
                  <a:pt x="463427" y="4201971"/>
                  <a:pt x="467742" y="4191449"/>
                </a:cubicBezTo>
                <a:close/>
                <a:moveTo>
                  <a:pt x="491344" y="4166629"/>
                </a:moveTo>
                <a:lnTo>
                  <a:pt x="489777" y="4169349"/>
                </a:lnTo>
                <a:lnTo>
                  <a:pt x="480925" y="4168823"/>
                </a:lnTo>
                <a:lnTo>
                  <a:pt x="482186" y="4166658"/>
                </a:lnTo>
                <a:close/>
                <a:moveTo>
                  <a:pt x="491756" y="4156381"/>
                </a:moveTo>
                <a:lnTo>
                  <a:pt x="495867" y="4158777"/>
                </a:lnTo>
                <a:lnTo>
                  <a:pt x="494477" y="4161190"/>
                </a:lnTo>
                <a:lnTo>
                  <a:pt x="487064" y="4161190"/>
                </a:lnTo>
                <a:close/>
                <a:moveTo>
                  <a:pt x="1403722" y="4149331"/>
                </a:moveTo>
                <a:lnTo>
                  <a:pt x="1383463" y="4149457"/>
                </a:lnTo>
                <a:lnTo>
                  <a:pt x="1379019" y="4151859"/>
                </a:lnTo>
                <a:cubicBezTo>
                  <a:pt x="1374795" y="4151859"/>
                  <a:pt x="1369163" y="4151301"/>
                  <a:pt x="1365409" y="4151301"/>
                </a:cubicBezTo>
                <a:lnTo>
                  <a:pt x="1324228" y="4153341"/>
                </a:lnTo>
                <a:lnTo>
                  <a:pt x="1491177" y="4153341"/>
                </a:lnTo>
                <a:lnTo>
                  <a:pt x="1460043" y="4152680"/>
                </a:lnTo>
                <a:cubicBezTo>
                  <a:pt x="1445024" y="4150447"/>
                  <a:pt x="1422496" y="4149331"/>
                  <a:pt x="1403722" y="4149331"/>
                </a:cubicBezTo>
                <a:close/>
                <a:moveTo>
                  <a:pt x="1016219" y="4101067"/>
                </a:moveTo>
                <a:cubicBezTo>
                  <a:pt x="1023729" y="4099951"/>
                  <a:pt x="1027483" y="4101067"/>
                  <a:pt x="1034993" y="4101067"/>
                </a:cubicBezTo>
                <a:cubicBezTo>
                  <a:pt x="1046257" y="4103300"/>
                  <a:pt x="1065031" y="4103300"/>
                  <a:pt x="1080050" y="4101067"/>
                </a:cubicBezTo>
                <a:lnTo>
                  <a:pt x="1085311" y="4101223"/>
                </a:lnTo>
                <a:lnTo>
                  <a:pt x="1065945" y="4103143"/>
                </a:lnTo>
                <a:cubicBezTo>
                  <a:pt x="1056558" y="4104259"/>
                  <a:pt x="1047171" y="4105096"/>
                  <a:pt x="1038254" y="4104956"/>
                </a:cubicBezTo>
                <a:lnTo>
                  <a:pt x="1014732" y="4101130"/>
                </a:lnTo>
                <a:close/>
                <a:moveTo>
                  <a:pt x="924290" y="4098835"/>
                </a:moveTo>
                <a:lnTo>
                  <a:pt x="941125" y="4098835"/>
                </a:lnTo>
                <a:lnTo>
                  <a:pt x="941816" y="4099451"/>
                </a:lnTo>
                <a:lnTo>
                  <a:pt x="940631" y="4099375"/>
                </a:lnTo>
                <a:close/>
                <a:moveTo>
                  <a:pt x="888559" y="4096602"/>
                </a:moveTo>
                <a:cubicBezTo>
                  <a:pt x="896068" y="4096602"/>
                  <a:pt x="903578" y="4096602"/>
                  <a:pt x="911087" y="4096602"/>
                </a:cubicBezTo>
                <a:lnTo>
                  <a:pt x="910214" y="4098677"/>
                </a:lnTo>
                <a:lnTo>
                  <a:pt x="884768" y="4098677"/>
                </a:lnTo>
                <a:lnTo>
                  <a:pt x="887620" y="4098556"/>
                </a:lnTo>
                <a:cubicBezTo>
                  <a:pt x="889497" y="4098276"/>
                  <a:pt x="890436" y="4097718"/>
                  <a:pt x="888559" y="4096602"/>
                </a:cubicBezTo>
                <a:close/>
                <a:moveTo>
                  <a:pt x="558226" y="4093173"/>
                </a:moveTo>
                <a:lnTo>
                  <a:pt x="564244" y="4095765"/>
                </a:lnTo>
                <a:cubicBezTo>
                  <a:pt x="569407" y="4096602"/>
                  <a:pt x="576917" y="4096602"/>
                  <a:pt x="591936" y="4096602"/>
                </a:cubicBezTo>
                <a:cubicBezTo>
                  <a:pt x="591936" y="4096602"/>
                  <a:pt x="595690" y="4096602"/>
                  <a:pt x="595690" y="4096602"/>
                </a:cubicBezTo>
                <a:cubicBezTo>
                  <a:pt x="606954" y="4099951"/>
                  <a:pt x="618218" y="4099951"/>
                  <a:pt x="629483" y="4096602"/>
                </a:cubicBezTo>
                <a:cubicBezTo>
                  <a:pt x="636992" y="4096602"/>
                  <a:pt x="640747" y="4096602"/>
                  <a:pt x="648256" y="4096602"/>
                </a:cubicBezTo>
                <a:cubicBezTo>
                  <a:pt x="652011" y="4096602"/>
                  <a:pt x="659521" y="4097719"/>
                  <a:pt x="663275" y="4094370"/>
                </a:cubicBezTo>
                <a:cubicBezTo>
                  <a:pt x="670785" y="4094370"/>
                  <a:pt x="682049" y="4095486"/>
                  <a:pt x="689559" y="4094370"/>
                </a:cubicBezTo>
                <a:cubicBezTo>
                  <a:pt x="704577" y="4094370"/>
                  <a:pt x="715841" y="4095486"/>
                  <a:pt x="723351" y="4096602"/>
                </a:cubicBezTo>
                <a:cubicBezTo>
                  <a:pt x="734615" y="4098835"/>
                  <a:pt x="745879" y="4098835"/>
                  <a:pt x="757144" y="4096602"/>
                </a:cubicBezTo>
                <a:cubicBezTo>
                  <a:pt x="764653" y="4095486"/>
                  <a:pt x="779672" y="4094370"/>
                  <a:pt x="790936" y="4094370"/>
                </a:cubicBezTo>
                <a:cubicBezTo>
                  <a:pt x="794691" y="4095486"/>
                  <a:pt x="802200" y="4095486"/>
                  <a:pt x="805955" y="4093253"/>
                </a:cubicBezTo>
                <a:cubicBezTo>
                  <a:pt x="809709" y="4092137"/>
                  <a:pt x="813464" y="4092137"/>
                  <a:pt x="817219" y="4093253"/>
                </a:cubicBezTo>
                <a:cubicBezTo>
                  <a:pt x="835992" y="4096602"/>
                  <a:pt x="858521" y="4094370"/>
                  <a:pt x="877294" y="4094370"/>
                </a:cubicBezTo>
                <a:cubicBezTo>
                  <a:pt x="877294" y="4095486"/>
                  <a:pt x="876355" y="4096323"/>
                  <a:pt x="876355" y="4097021"/>
                </a:cubicBezTo>
                <a:lnTo>
                  <a:pt x="880640" y="4098677"/>
                </a:lnTo>
                <a:lnTo>
                  <a:pt x="859435" y="4098677"/>
                </a:lnTo>
                <a:cubicBezTo>
                  <a:pt x="840661" y="4099794"/>
                  <a:pt x="821888" y="4100910"/>
                  <a:pt x="803114" y="4102026"/>
                </a:cubicBezTo>
                <a:cubicBezTo>
                  <a:pt x="776831" y="4104259"/>
                  <a:pt x="746793" y="4105375"/>
                  <a:pt x="716756" y="4106491"/>
                </a:cubicBezTo>
                <a:cubicBezTo>
                  <a:pt x="694227" y="4106491"/>
                  <a:pt x="675454" y="4109840"/>
                  <a:pt x="649171" y="4108724"/>
                </a:cubicBezTo>
                <a:cubicBezTo>
                  <a:pt x="652925" y="4110957"/>
                  <a:pt x="656680" y="4112073"/>
                  <a:pt x="667944" y="4112073"/>
                </a:cubicBezTo>
                <a:cubicBezTo>
                  <a:pt x="671699" y="4112073"/>
                  <a:pt x="679208" y="4112073"/>
                  <a:pt x="686718" y="4112073"/>
                </a:cubicBezTo>
                <a:cubicBezTo>
                  <a:pt x="709246" y="4115422"/>
                  <a:pt x="735529" y="4116538"/>
                  <a:pt x="758058" y="4116538"/>
                </a:cubicBezTo>
                <a:cubicBezTo>
                  <a:pt x="776831" y="4116538"/>
                  <a:pt x="799359" y="4116538"/>
                  <a:pt x="818133" y="4116538"/>
                </a:cubicBezTo>
                <a:cubicBezTo>
                  <a:pt x="836907" y="4116538"/>
                  <a:pt x="855680" y="4115422"/>
                  <a:pt x="874454" y="4110957"/>
                </a:cubicBezTo>
                <a:cubicBezTo>
                  <a:pt x="878209" y="4109840"/>
                  <a:pt x="885718" y="4108724"/>
                  <a:pt x="893228" y="4108724"/>
                </a:cubicBezTo>
                <a:cubicBezTo>
                  <a:pt x="919511" y="4107608"/>
                  <a:pt x="945794" y="4108724"/>
                  <a:pt x="964567" y="4114306"/>
                </a:cubicBezTo>
                <a:cubicBezTo>
                  <a:pt x="975831" y="4116538"/>
                  <a:pt x="983341" y="4116538"/>
                  <a:pt x="994605" y="4115422"/>
                </a:cubicBezTo>
                <a:cubicBezTo>
                  <a:pt x="1009624" y="4113189"/>
                  <a:pt x="1020888" y="4113189"/>
                  <a:pt x="1035907" y="4115422"/>
                </a:cubicBezTo>
                <a:cubicBezTo>
                  <a:pt x="1043417" y="4116538"/>
                  <a:pt x="1050926" y="4116538"/>
                  <a:pt x="1058435" y="4115422"/>
                </a:cubicBezTo>
                <a:cubicBezTo>
                  <a:pt x="1069700" y="4113189"/>
                  <a:pt x="1088473" y="4115422"/>
                  <a:pt x="1103492" y="4112073"/>
                </a:cubicBezTo>
                <a:cubicBezTo>
                  <a:pt x="1107247" y="4110957"/>
                  <a:pt x="1122266" y="4112073"/>
                  <a:pt x="1129775" y="4113189"/>
                </a:cubicBezTo>
                <a:cubicBezTo>
                  <a:pt x="1152304" y="4116538"/>
                  <a:pt x="1171077" y="4116538"/>
                  <a:pt x="1193605" y="4116538"/>
                </a:cubicBezTo>
                <a:cubicBezTo>
                  <a:pt x="1204870" y="4116538"/>
                  <a:pt x="1219889" y="4115422"/>
                  <a:pt x="1231153" y="4117654"/>
                </a:cubicBezTo>
                <a:cubicBezTo>
                  <a:pt x="1234907" y="4118771"/>
                  <a:pt x="1238662" y="4118771"/>
                  <a:pt x="1242417" y="4116538"/>
                </a:cubicBezTo>
                <a:cubicBezTo>
                  <a:pt x="1249927" y="4109840"/>
                  <a:pt x="1257436" y="4109840"/>
                  <a:pt x="1279964" y="4112073"/>
                </a:cubicBezTo>
                <a:cubicBezTo>
                  <a:pt x="1283719" y="4113189"/>
                  <a:pt x="1291228" y="4113189"/>
                  <a:pt x="1294983" y="4115422"/>
                </a:cubicBezTo>
                <a:cubicBezTo>
                  <a:pt x="1289351" y="4118212"/>
                  <a:pt x="1281841" y="4119887"/>
                  <a:pt x="1272924" y="4120864"/>
                </a:cubicBezTo>
                <a:lnTo>
                  <a:pt x="1259466" y="4121418"/>
                </a:lnTo>
                <a:lnTo>
                  <a:pt x="1241716" y="4120029"/>
                </a:lnTo>
                <a:lnTo>
                  <a:pt x="1241503" y="4120045"/>
                </a:lnTo>
                <a:lnTo>
                  <a:pt x="1224751" y="4122120"/>
                </a:lnTo>
                <a:lnTo>
                  <a:pt x="1035907" y="4122120"/>
                </a:lnTo>
                <a:cubicBezTo>
                  <a:pt x="1013379" y="4122120"/>
                  <a:pt x="994605" y="4125469"/>
                  <a:pt x="972077" y="4124352"/>
                </a:cubicBezTo>
                <a:cubicBezTo>
                  <a:pt x="968322" y="4124352"/>
                  <a:pt x="964567" y="4126585"/>
                  <a:pt x="960813" y="4126585"/>
                </a:cubicBezTo>
                <a:cubicBezTo>
                  <a:pt x="957058" y="4125469"/>
                  <a:pt x="957058" y="4127701"/>
                  <a:pt x="957058" y="4128817"/>
                </a:cubicBezTo>
                <a:cubicBezTo>
                  <a:pt x="957058" y="4128817"/>
                  <a:pt x="957058" y="4129934"/>
                  <a:pt x="960813" y="4129934"/>
                </a:cubicBezTo>
                <a:cubicBezTo>
                  <a:pt x="968322" y="4129934"/>
                  <a:pt x="972077" y="4128817"/>
                  <a:pt x="975831" y="4131050"/>
                </a:cubicBezTo>
                <a:cubicBezTo>
                  <a:pt x="972077" y="4131050"/>
                  <a:pt x="972077" y="4132166"/>
                  <a:pt x="972077" y="4132166"/>
                </a:cubicBezTo>
                <a:cubicBezTo>
                  <a:pt x="915756" y="4131050"/>
                  <a:pt x="863190" y="4133283"/>
                  <a:pt x="806869" y="4129934"/>
                </a:cubicBezTo>
                <a:cubicBezTo>
                  <a:pt x="788095" y="4128817"/>
                  <a:pt x="769322" y="4128817"/>
                  <a:pt x="750548" y="4129934"/>
                </a:cubicBezTo>
                <a:cubicBezTo>
                  <a:pt x="731774" y="4131050"/>
                  <a:pt x="713001" y="4126585"/>
                  <a:pt x="694227" y="4129934"/>
                </a:cubicBezTo>
                <a:cubicBezTo>
                  <a:pt x="690472" y="4129934"/>
                  <a:pt x="686718" y="4129934"/>
                  <a:pt x="686718" y="4129934"/>
                </a:cubicBezTo>
                <a:cubicBezTo>
                  <a:pt x="675454" y="4126585"/>
                  <a:pt x="660435" y="4127701"/>
                  <a:pt x="645416" y="4127701"/>
                </a:cubicBezTo>
                <a:cubicBezTo>
                  <a:pt x="622887" y="4127701"/>
                  <a:pt x="600359" y="4127701"/>
                  <a:pt x="574076" y="4127701"/>
                </a:cubicBezTo>
                <a:cubicBezTo>
                  <a:pt x="566567" y="4127701"/>
                  <a:pt x="559057" y="4126585"/>
                  <a:pt x="551548" y="4125469"/>
                </a:cubicBezTo>
                <a:lnTo>
                  <a:pt x="543926" y="4125185"/>
                </a:lnTo>
                <a:lnTo>
                  <a:pt x="544722" y="4123227"/>
                </a:lnTo>
                <a:lnTo>
                  <a:pt x="551548" y="4124352"/>
                </a:lnTo>
                <a:cubicBezTo>
                  <a:pt x="570321" y="4125469"/>
                  <a:pt x="585340" y="4121003"/>
                  <a:pt x="604114" y="4122120"/>
                </a:cubicBezTo>
                <a:cubicBezTo>
                  <a:pt x="600359" y="4118771"/>
                  <a:pt x="604114" y="4117654"/>
                  <a:pt x="615378" y="4117654"/>
                </a:cubicBezTo>
                <a:cubicBezTo>
                  <a:pt x="622887" y="4117654"/>
                  <a:pt x="626642" y="4117654"/>
                  <a:pt x="630397" y="4117654"/>
                </a:cubicBezTo>
                <a:cubicBezTo>
                  <a:pt x="630397" y="4116538"/>
                  <a:pt x="630397" y="4115422"/>
                  <a:pt x="630397" y="4114306"/>
                </a:cubicBezTo>
                <a:cubicBezTo>
                  <a:pt x="622887" y="4114306"/>
                  <a:pt x="615378" y="4114306"/>
                  <a:pt x="611623" y="4114306"/>
                </a:cubicBezTo>
                <a:cubicBezTo>
                  <a:pt x="604114" y="4114306"/>
                  <a:pt x="600359" y="4114306"/>
                  <a:pt x="596604" y="4114306"/>
                </a:cubicBezTo>
                <a:cubicBezTo>
                  <a:pt x="592850" y="4114306"/>
                  <a:pt x="585340" y="4115422"/>
                  <a:pt x="585340" y="4113189"/>
                </a:cubicBezTo>
                <a:cubicBezTo>
                  <a:pt x="581586" y="4109840"/>
                  <a:pt x="589095" y="4110957"/>
                  <a:pt x="596604" y="4109840"/>
                </a:cubicBezTo>
                <a:cubicBezTo>
                  <a:pt x="600359" y="4108724"/>
                  <a:pt x="596604" y="4107608"/>
                  <a:pt x="596604" y="4106491"/>
                </a:cubicBezTo>
                <a:cubicBezTo>
                  <a:pt x="589095" y="4103143"/>
                  <a:pt x="577831" y="4103143"/>
                  <a:pt x="566567" y="4102026"/>
                </a:cubicBezTo>
                <a:lnTo>
                  <a:pt x="553844" y="4102404"/>
                </a:lnTo>
                <a:lnTo>
                  <a:pt x="558073" y="4093475"/>
                </a:lnTo>
                <a:close/>
                <a:moveTo>
                  <a:pt x="562667" y="4084385"/>
                </a:moveTo>
                <a:lnTo>
                  <a:pt x="573087" y="4084972"/>
                </a:lnTo>
                <a:cubicBezTo>
                  <a:pt x="595615" y="4084972"/>
                  <a:pt x="621898" y="4083856"/>
                  <a:pt x="648182" y="4086089"/>
                </a:cubicBezTo>
                <a:cubicBezTo>
                  <a:pt x="663200" y="4088321"/>
                  <a:pt x="681974" y="4087205"/>
                  <a:pt x="696993" y="4086089"/>
                </a:cubicBezTo>
                <a:lnTo>
                  <a:pt x="700869" y="4086281"/>
                </a:lnTo>
                <a:lnTo>
                  <a:pt x="561709" y="4086281"/>
                </a:lnTo>
                <a:close/>
                <a:moveTo>
                  <a:pt x="591936" y="4077625"/>
                </a:moveTo>
                <a:cubicBezTo>
                  <a:pt x="599445" y="4077625"/>
                  <a:pt x="603200" y="4076509"/>
                  <a:pt x="603200" y="4078741"/>
                </a:cubicBezTo>
                <a:cubicBezTo>
                  <a:pt x="603200" y="4080974"/>
                  <a:pt x="599445" y="4080974"/>
                  <a:pt x="591936" y="4080974"/>
                </a:cubicBezTo>
                <a:lnTo>
                  <a:pt x="564391" y="4080974"/>
                </a:lnTo>
                <a:lnTo>
                  <a:pt x="565519" y="4078741"/>
                </a:lnTo>
                <a:lnTo>
                  <a:pt x="576917" y="4078741"/>
                </a:lnTo>
                <a:cubicBezTo>
                  <a:pt x="580671" y="4076509"/>
                  <a:pt x="588181" y="4077625"/>
                  <a:pt x="591936" y="4077625"/>
                </a:cubicBezTo>
                <a:close/>
                <a:moveTo>
                  <a:pt x="727106" y="4050834"/>
                </a:moveTo>
                <a:cubicBezTo>
                  <a:pt x="734615" y="4049717"/>
                  <a:pt x="738370" y="4051950"/>
                  <a:pt x="738370" y="4053066"/>
                </a:cubicBezTo>
                <a:cubicBezTo>
                  <a:pt x="738370" y="4056415"/>
                  <a:pt x="742124" y="4058648"/>
                  <a:pt x="753389" y="4060880"/>
                </a:cubicBezTo>
                <a:cubicBezTo>
                  <a:pt x="757144" y="4061997"/>
                  <a:pt x="760898" y="4061997"/>
                  <a:pt x="764653" y="4061997"/>
                </a:cubicBezTo>
                <a:cubicBezTo>
                  <a:pt x="775917" y="4058648"/>
                  <a:pt x="794691" y="4060880"/>
                  <a:pt x="805955" y="4058648"/>
                </a:cubicBezTo>
                <a:cubicBezTo>
                  <a:pt x="813464" y="4057532"/>
                  <a:pt x="820974" y="4057532"/>
                  <a:pt x="832238" y="4057532"/>
                </a:cubicBezTo>
                <a:cubicBezTo>
                  <a:pt x="839747" y="4057532"/>
                  <a:pt x="843502" y="4060880"/>
                  <a:pt x="847257" y="4063113"/>
                </a:cubicBezTo>
                <a:cubicBezTo>
                  <a:pt x="854766" y="4066462"/>
                  <a:pt x="869785" y="4067578"/>
                  <a:pt x="877294" y="4063113"/>
                </a:cubicBezTo>
                <a:cubicBezTo>
                  <a:pt x="877294" y="4060880"/>
                  <a:pt x="881049" y="4059764"/>
                  <a:pt x="884804" y="4057532"/>
                </a:cubicBezTo>
                <a:cubicBezTo>
                  <a:pt x="884804" y="4055299"/>
                  <a:pt x="892313" y="4054183"/>
                  <a:pt x="903578" y="4054183"/>
                </a:cubicBezTo>
                <a:cubicBezTo>
                  <a:pt x="911087" y="4054183"/>
                  <a:pt x="918596" y="4054183"/>
                  <a:pt x="926106" y="4051950"/>
                </a:cubicBezTo>
                <a:cubicBezTo>
                  <a:pt x="937370" y="4050834"/>
                  <a:pt x="948634" y="4053066"/>
                  <a:pt x="956144" y="4056415"/>
                </a:cubicBezTo>
                <a:cubicBezTo>
                  <a:pt x="967408" y="4063113"/>
                  <a:pt x="989936" y="4063113"/>
                  <a:pt x="1008710" y="4065346"/>
                </a:cubicBezTo>
                <a:cubicBezTo>
                  <a:pt x="1016219" y="4066462"/>
                  <a:pt x="1023729" y="4064229"/>
                  <a:pt x="1034993" y="4063113"/>
                </a:cubicBezTo>
                <a:cubicBezTo>
                  <a:pt x="1046257" y="4063113"/>
                  <a:pt x="1057521" y="4060880"/>
                  <a:pt x="1065031" y="4058648"/>
                </a:cubicBezTo>
                <a:cubicBezTo>
                  <a:pt x="1087559" y="4054183"/>
                  <a:pt x="1091314" y="4054183"/>
                  <a:pt x="1106333" y="4059764"/>
                </a:cubicBezTo>
                <a:cubicBezTo>
                  <a:pt x="1110087" y="4059764"/>
                  <a:pt x="1110087" y="4061997"/>
                  <a:pt x="1113842" y="4063113"/>
                </a:cubicBezTo>
                <a:cubicBezTo>
                  <a:pt x="1136370" y="4057532"/>
                  <a:pt x="1155144" y="4057532"/>
                  <a:pt x="1177672" y="4057532"/>
                </a:cubicBezTo>
                <a:cubicBezTo>
                  <a:pt x="1192691" y="4057532"/>
                  <a:pt x="1203956" y="4057532"/>
                  <a:pt x="1218974" y="4057532"/>
                </a:cubicBezTo>
                <a:cubicBezTo>
                  <a:pt x="1249012" y="4058648"/>
                  <a:pt x="1279050" y="4055299"/>
                  <a:pt x="1312843" y="4056415"/>
                </a:cubicBezTo>
                <a:cubicBezTo>
                  <a:pt x="1324107" y="4056415"/>
                  <a:pt x="1327861" y="4051950"/>
                  <a:pt x="1339126" y="4055299"/>
                </a:cubicBezTo>
                <a:cubicBezTo>
                  <a:pt x="1350390" y="4057532"/>
                  <a:pt x="1361654" y="4055299"/>
                  <a:pt x="1369163" y="4056415"/>
                </a:cubicBezTo>
                <a:cubicBezTo>
                  <a:pt x="1380428" y="4056415"/>
                  <a:pt x="1391692" y="4056415"/>
                  <a:pt x="1402956" y="4056415"/>
                </a:cubicBezTo>
                <a:cubicBezTo>
                  <a:pt x="1410465" y="4058648"/>
                  <a:pt x="1402956" y="4060880"/>
                  <a:pt x="1406711" y="4063113"/>
                </a:cubicBezTo>
                <a:cubicBezTo>
                  <a:pt x="1417975" y="4067578"/>
                  <a:pt x="1432994" y="4068695"/>
                  <a:pt x="1451767" y="4066462"/>
                </a:cubicBezTo>
                <a:cubicBezTo>
                  <a:pt x="1455522" y="4066462"/>
                  <a:pt x="1455522" y="4065346"/>
                  <a:pt x="1463031" y="4065346"/>
                </a:cubicBezTo>
                <a:cubicBezTo>
                  <a:pt x="1466786" y="4065346"/>
                  <a:pt x="1470541" y="4066462"/>
                  <a:pt x="1470541" y="4068695"/>
                </a:cubicBezTo>
                <a:cubicBezTo>
                  <a:pt x="1470541" y="4069811"/>
                  <a:pt x="1470541" y="4072044"/>
                  <a:pt x="1463031" y="4072044"/>
                </a:cubicBezTo>
                <a:cubicBezTo>
                  <a:pt x="1451767" y="4070927"/>
                  <a:pt x="1440503" y="4072044"/>
                  <a:pt x="1432994" y="4070927"/>
                </a:cubicBezTo>
                <a:cubicBezTo>
                  <a:pt x="1417975" y="4070927"/>
                  <a:pt x="1410465" y="4073160"/>
                  <a:pt x="1399201" y="4073160"/>
                </a:cubicBezTo>
                <a:cubicBezTo>
                  <a:pt x="1391692" y="4074276"/>
                  <a:pt x="1387937" y="4077625"/>
                  <a:pt x="1387937" y="4079858"/>
                </a:cubicBezTo>
                <a:cubicBezTo>
                  <a:pt x="1380428" y="4083207"/>
                  <a:pt x="1380428" y="4084323"/>
                  <a:pt x="1369163" y="4082090"/>
                </a:cubicBezTo>
                <a:cubicBezTo>
                  <a:pt x="1354144" y="4080974"/>
                  <a:pt x="1339126" y="4079858"/>
                  <a:pt x="1324107" y="4077625"/>
                </a:cubicBezTo>
                <a:cubicBezTo>
                  <a:pt x="1320352" y="4076509"/>
                  <a:pt x="1312843" y="4077625"/>
                  <a:pt x="1305333" y="4077625"/>
                </a:cubicBezTo>
                <a:cubicBezTo>
                  <a:pt x="1301578" y="4077625"/>
                  <a:pt x="1301578" y="4079858"/>
                  <a:pt x="1297824" y="4080974"/>
                </a:cubicBezTo>
                <a:cubicBezTo>
                  <a:pt x="1290314" y="4083207"/>
                  <a:pt x="1297824" y="4084323"/>
                  <a:pt x="1301578" y="4086556"/>
                </a:cubicBezTo>
                <a:cubicBezTo>
                  <a:pt x="1305333" y="4088788"/>
                  <a:pt x="1316597" y="4088788"/>
                  <a:pt x="1324107" y="4091021"/>
                </a:cubicBezTo>
                <a:cubicBezTo>
                  <a:pt x="1327861" y="4092137"/>
                  <a:pt x="1327861" y="4092137"/>
                  <a:pt x="1327861" y="4093253"/>
                </a:cubicBezTo>
                <a:cubicBezTo>
                  <a:pt x="1327861" y="4094370"/>
                  <a:pt x="1324107" y="4094370"/>
                  <a:pt x="1320352" y="4094370"/>
                </a:cubicBezTo>
                <a:cubicBezTo>
                  <a:pt x="1309088" y="4094370"/>
                  <a:pt x="1294069" y="4095486"/>
                  <a:pt x="1282805" y="4093253"/>
                </a:cubicBezTo>
                <a:cubicBezTo>
                  <a:pt x="1282805" y="4092137"/>
                  <a:pt x="1279050" y="4093253"/>
                  <a:pt x="1279050" y="4093253"/>
                </a:cubicBezTo>
                <a:cubicBezTo>
                  <a:pt x="1271541" y="4094370"/>
                  <a:pt x="1279050" y="4094370"/>
                  <a:pt x="1279050" y="4095486"/>
                </a:cubicBezTo>
                <a:cubicBezTo>
                  <a:pt x="1282805" y="4096602"/>
                  <a:pt x="1282805" y="4098835"/>
                  <a:pt x="1275295" y="4098835"/>
                </a:cubicBezTo>
                <a:cubicBezTo>
                  <a:pt x="1267786" y="4098835"/>
                  <a:pt x="1260276" y="4098835"/>
                  <a:pt x="1249012" y="4098835"/>
                </a:cubicBezTo>
                <a:cubicBezTo>
                  <a:pt x="1260276" y="4101067"/>
                  <a:pt x="1271541" y="4101067"/>
                  <a:pt x="1282805" y="4102184"/>
                </a:cubicBezTo>
                <a:cubicBezTo>
                  <a:pt x="1286559" y="4102742"/>
                  <a:pt x="1288437" y="4103300"/>
                  <a:pt x="1288906" y="4103858"/>
                </a:cubicBezTo>
                <a:lnTo>
                  <a:pt x="1288344" y="4104259"/>
                </a:lnTo>
                <a:lnTo>
                  <a:pt x="1276209" y="4104259"/>
                </a:lnTo>
                <a:cubicBezTo>
                  <a:pt x="1264945" y="4105375"/>
                  <a:pt x="1257436" y="4102026"/>
                  <a:pt x="1242417" y="4102026"/>
                </a:cubicBezTo>
                <a:cubicBezTo>
                  <a:pt x="1223643" y="4103142"/>
                  <a:pt x="1204870" y="4102584"/>
                  <a:pt x="1186096" y="4101887"/>
                </a:cubicBezTo>
                <a:lnTo>
                  <a:pt x="1154053" y="4101331"/>
                </a:lnTo>
                <a:lnTo>
                  <a:pt x="1151389" y="4101067"/>
                </a:lnTo>
                <a:lnTo>
                  <a:pt x="1138826" y="4101067"/>
                </a:lnTo>
                <a:lnTo>
                  <a:pt x="1129775" y="4100910"/>
                </a:lnTo>
                <a:cubicBezTo>
                  <a:pt x="1126020" y="4100910"/>
                  <a:pt x="1122266" y="4100910"/>
                  <a:pt x="1118511" y="4099794"/>
                </a:cubicBezTo>
                <a:cubicBezTo>
                  <a:pt x="1114756" y="4098677"/>
                  <a:pt x="1111002" y="4098677"/>
                  <a:pt x="1111002" y="4098677"/>
                </a:cubicBezTo>
                <a:lnTo>
                  <a:pt x="1108851" y="4098890"/>
                </a:lnTo>
                <a:lnTo>
                  <a:pt x="1097415" y="4096044"/>
                </a:lnTo>
                <a:cubicBezTo>
                  <a:pt x="1089436" y="4094928"/>
                  <a:pt x="1080049" y="4094370"/>
                  <a:pt x="1068785" y="4094370"/>
                </a:cubicBezTo>
                <a:cubicBezTo>
                  <a:pt x="1061276" y="4094370"/>
                  <a:pt x="1053766" y="4094370"/>
                  <a:pt x="1046257" y="4094370"/>
                </a:cubicBezTo>
                <a:cubicBezTo>
                  <a:pt x="1008710" y="4095486"/>
                  <a:pt x="971163" y="4092137"/>
                  <a:pt x="933615" y="4091021"/>
                </a:cubicBezTo>
                <a:cubicBezTo>
                  <a:pt x="929861" y="4091021"/>
                  <a:pt x="926106" y="4088788"/>
                  <a:pt x="918596" y="4087672"/>
                </a:cubicBezTo>
                <a:cubicBezTo>
                  <a:pt x="941125" y="4086556"/>
                  <a:pt x="963653" y="4086556"/>
                  <a:pt x="982427" y="4086556"/>
                </a:cubicBezTo>
                <a:cubicBezTo>
                  <a:pt x="982427" y="4086556"/>
                  <a:pt x="982427" y="4085439"/>
                  <a:pt x="982427" y="4085439"/>
                </a:cubicBezTo>
                <a:cubicBezTo>
                  <a:pt x="959898" y="4085439"/>
                  <a:pt x="937370" y="4085439"/>
                  <a:pt x="918596" y="4085439"/>
                </a:cubicBezTo>
                <a:cubicBezTo>
                  <a:pt x="896068" y="4085439"/>
                  <a:pt x="877294" y="4085439"/>
                  <a:pt x="858521" y="4085439"/>
                </a:cubicBezTo>
                <a:cubicBezTo>
                  <a:pt x="854766" y="4085439"/>
                  <a:pt x="847257" y="4085439"/>
                  <a:pt x="843502" y="4084323"/>
                </a:cubicBezTo>
                <a:cubicBezTo>
                  <a:pt x="835992" y="4082090"/>
                  <a:pt x="839747" y="4077625"/>
                  <a:pt x="824729" y="4078741"/>
                </a:cubicBezTo>
                <a:cubicBezTo>
                  <a:pt x="813464" y="4079858"/>
                  <a:pt x="805955" y="4076509"/>
                  <a:pt x="794691" y="4077625"/>
                </a:cubicBezTo>
                <a:cubicBezTo>
                  <a:pt x="787181" y="4077625"/>
                  <a:pt x="775917" y="4076509"/>
                  <a:pt x="768407" y="4078741"/>
                </a:cubicBezTo>
                <a:cubicBezTo>
                  <a:pt x="764653" y="4079858"/>
                  <a:pt x="760898" y="4078741"/>
                  <a:pt x="753389" y="4078741"/>
                </a:cubicBezTo>
                <a:cubicBezTo>
                  <a:pt x="757144" y="4076509"/>
                  <a:pt x="764653" y="4075393"/>
                  <a:pt x="764653" y="4074276"/>
                </a:cubicBezTo>
                <a:cubicBezTo>
                  <a:pt x="768407" y="4072044"/>
                  <a:pt x="764653" y="4069811"/>
                  <a:pt x="757144" y="4069811"/>
                </a:cubicBezTo>
                <a:cubicBezTo>
                  <a:pt x="749634" y="4069811"/>
                  <a:pt x="738370" y="4069811"/>
                  <a:pt x="738370" y="4066462"/>
                </a:cubicBezTo>
                <a:cubicBezTo>
                  <a:pt x="738370" y="4065346"/>
                  <a:pt x="730861" y="4065346"/>
                  <a:pt x="727106" y="4065346"/>
                </a:cubicBezTo>
                <a:cubicBezTo>
                  <a:pt x="708332" y="4068695"/>
                  <a:pt x="689559" y="4064229"/>
                  <a:pt x="674539" y="4064229"/>
                </a:cubicBezTo>
                <a:cubicBezTo>
                  <a:pt x="670785" y="4063113"/>
                  <a:pt x="667030" y="4063113"/>
                  <a:pt x="667030" y="4061997"/>
                </a:cubicBezTo>
                <a:cubicBezTo>
                  <a:pt x="667030" y="4060880"/>
                  <a:pt x="670785" y="4059764"/>
                  <a:pt x="674539" y="4059764"/>
                </a:cubicBezTo>
                <a:cubicBezTo>
                  <a:pt x="693313" y="4057532"/>
                  <a:pt x="712087" y="4055299"/>
                  <a:pt x="727106" y="4050834"/>
                </a:cubicBezTo>
                <a:close/>
                <a:moveTo>
                  <a:pt x="599001" y="4033583"/>
                </a:moveTo>
                <a:lnTo>
                  <a:pt x="614389" y="4034739"/>
                </a:lnTo>
                <a:cubicBezTo>
                  <a:pt x="625653" y="4034739"/>
                  <a:pt x="636917" y="4038088"/>
                  <a:pt x="636917" y="4041437"/>
                </a:cubicBezTo>
                <a:cubicBezTo>
                  <a:pt x="640672" y="4044785"/>
                  <a:pt x="644427" y="4047018"/>
                  <a:pt x="651936" y="4050367"/>
                </a:cubicBezTo>
                <a:cubicBezTo>
                  <a:pt x="651936" y="4051483"/>
                  <a:pt x="651936" y="4052600"/>
                  <a:pt x="651936" y="4052600"/>
                </a:cubicBezTo>
                <a:cubicBezTo>
                  <a:pt x="633163" y="4058181"/>
                  <a:pt x="618144" y="4063763"/>
                  <a:pt x="595615" y="4063763"/>
                </a:cubicBezTo>
                <a:lnTo>
                  <a:pt x="579813" y="4063763"/>
                </a:lnTo>
                <a:lnTo>
                  <a:pt x="584252" y="4060967"/>
                </a:lnTo>
                <a:lnTo>
                  <a:pt x="599399" y="4034968"/>
                </a:lnTo>
                <a:close/>
                <a:moveTo>
                  <a:pt x="339045" y="4030543"/>
                </a:moveTo>
                <a:lnTo>
                  <a:pt x="335209" y="4037180"/>
                </a:lnTo>
                <a:lnTo>
                  <a:pt x="336809" y="4033736"/>
                </a:lnTo>
                <a:close/>
                <a:moveTo>
                  <a:pt x="290453" y="4029505"/>
                </a:moveTo>
                <a:lnTo>
                  <a:pt x="286529" y="4036814"/>
                </a:lnTo>
                <a:lnTo>
                  <a:pt x="293485" y="4040866"/>
                </a:lnTo>
                <a:lnTo>
                  <a:pt x="293201" y="4041809"/>
                </a:lnTo>
                <a:lnTo>
                  <a:pt x="292056" y="4044494"/>
                </a:lnTo>
                <a:lnTo>
                  <a:pt x="292429" y="4044366"/>
                </a:lnTo>
                <a:lnTo>
                  <a:pt x="291022" y="4049025"/>
                </a:lnTo>
                <a:cubicBezTo>
                  <a:pt x="288597" y="4056303"/>
                  <a:pt x="283996" y="4057968"/>
                  <a:pt x="282642" y="4057179"/>
                </a:cubicBezTo>
                <a:cubicBezTo>
                  <a:pt x="280609" y="4055995"/>
                  <a:pt x="278442" y="4055819"/>
                  <a:pt x="275736" y="4056958"/>
                </a:cubicBezTo>
                <a:lnTo>
                  <a:pt x="273452" y="4058686"/>
                </a:lnTo>
                <a:close/>
                <a:moveTo>
                  <a:pt x="689559" y="4001717"/>
                </a:moveTo>
                <a:lnTo>
                  <a:pt x="834547" y="4001717"/>
                </a:lnTo>
                <a:lnTo>
                  <a:pt x="822322" y="4022795"/>
                </a:lnTo>
                <a:lnTo>
                  <a:pt x="775917" y="4021810"/>
                </a:lnTo>
                <a:cubicBezTo>
                  <a:pt x="760898" y="4019577"/>
                  <a:pt x="738370" y="4018461"/>
                  <a:pt x="719596" y="4018461"/>
                </a:cubicBezTo>
                <a:cubicBezTo>
                  <a:pt x="689559" y="4019577"/>
                  <a:pt x="659521" y="4017345"/>
                  <a:pt x="629483" y="4020694"/>
                </a:cubicBezTo>
                <a:cubicBezTo>
                  <a:pt x="625728" y="4021810"/>
                  <a:pt x="621973" y="4021810"/>
                  <a:pt x="618218" y="4020694"/>
                </a:cubicBezTo>
                <a:lnTo>
                  <a:pt x="596068" y="4019802"/>
                </a:lnTo>
                <a:lnTo>
                  <a:pt x="595961" y="4018318"/>
                </a:lnTo>
                <a:lnTo>
                  <a:pt x="599101" y="4011673"/>
                </a:lnTo>
                <a:lnTo>
                  <a:pt x="625728" y="4011763"/>
                </a:lnTo>
                <a:cubicBezTo>
                  <a:pt x="625728" y="4011763"/>
                  <a:pt x="625728" y="4010647"/>
                  <a:pt x="629483" y="4010647"/>
                </a:cubicBezTo>
                <a:cubicBezTo>
                  <a:pt x="625728" y="4008414"/>
                  <a:pt x="621973" y="4009531"/>
                  <a:pt x="614464" y="4009531"/>
                </a:cubicBezTo>
                <a:cubicBezTo>
                  <a:pt x="610709" y="4009531"/>
                  <a:pt x="610709" y="4008414"/>
                  <a:pt x="610709" y="4008414"/>
                </a:cubicBezTo>
                <a:cubicBezTo>
                  <a:pt x="610709" y="4007298"/>
                  <a:pt x="610709" y="4005066"/>
                  <a:pt x="614464" y="4006182"/>
                </a:cubicBezTo>
                <a:cubicBezTo>
                  <a:pt x="618218" y="4006182"/>
                  <a:pt x="621973" y="4003949"/>
                  <a:pt x="625728" y="4003949"/>
                </a:cubicBezTo>
                <a:cubicBezTo>
                  <a:pt x="648256" y="4005066"/>
                  <a:pt x="667030" y="4001717"/>
                  <a:pt x="689559" y="4001717"/>
                </a:cubicBezTo>
                <a:close/>
                <a:moveTo>
                  <a:pt x="334385" y="4001419"/>
                </a:moveTo>
                <a:lnTo>
                  <a:pt x="334852" y="4001529"/>
                </a:lnTo>
                <a:cubicBezTo>
                  <a:pt x="335576" y="4001951"/>
                  <a:pt x="335586" y="4003043"/>
                  <a:pt x="333695" y="4006287"/>
                </a:cubicBezTo>
                <a:cubicBezTo>
                  <a:pt x="327060" y="4015458"/>
                  <a:pt x="326173" y="4023632"/>
                  <a:pt x="323319" y="4026314"/>
                </a:cubicBezTo>
                <a:cubicBezTo>
                  <a:pt x="319519" y="4030619"/>
                  <a:pt x="316211" y="4036296"/>
                  <a:pt x="312903" y="4041973"/>
                </a:cubicBezTo>
                <a:lnTo>
                  <a:pt x="308962" y="4047899"/>
                </a:lnTo>
                <a:lnTo>
                  <a:pt x="308160" y="4048721"/>
                </a:lnTo>
                <a:lnTo>
                  <a:pt x="304048" y="4046326"/>
                </a:lnTo>
                <a:lnTo>
                  <a:pt x="316415" y="4024858"/>
                </a:lnTo>
                <a:lnTo>
                  <a:pt x="323057" y="4013459"/>
                </a:lnTo>
                <a:close/>
                <a:moveTo>
                  <a:pt x="519386" y="4000985"/>
                </a:moveTo>
                <a:lnTo>
                  <a:pt x="524276" y="4001250"/>
                </a:lnTo>
                <a:cubicBezTo>
                  <a:pt x="528030" y="4001250"/>
                  <a:pt x="535540" y="4000134"/>
                  <a:pt x="539295" y="4002366"/>
                </a:cubicBezTo>
                <a:lnTo>
                  <a:pt x="545984" y="4005439"/>
                </a:lnTo>
                <a:lnTo>
                  <a:pt x="536302" y="4026472"/>
                </a:lnTo>
                <a:cubicBezTo>
                  <a:pt x="532388" y="4033969"/>
                  <a:pt x="528474" y="4041466"/>
                  <a:pt x="526048" y="4048744"/>
                </a:cubicBezTo>
                <a:lnTo>
                  <a:pt x="516687" y="4063763"/>
                </a:lnTo>
                <a:lnTo>
                  <a:pt x="505464" y="4063763"/>
                </a:lnTo>
                <a:lnTo>
                  <a:pt x="505464" y="4073956"/>
                </a:lnTo>
                <a:lnTo>
                  <a:pt x="509332" y="4075393"/>
                </a:lnTo>
                <a:lnTo>
                  <a:pt x="509431" y="4075405"/>
                </a:lnTo>
                <a:lnTo>
                  <a:pt x="498231" y="4093374"/>
                </a:lnTo>
                <a:lnTo>
                  <a:pt x="489774" y="4104301"/>
                </a:lnTo>
                <a:lnTo>
                  <a:pt x="478521" y="4104580"/>
                </a:lnTo>
                <a:lnTo>
                  <a:pt x="478521" y="4118764"/>
                </a:lnTo>
                <a:lnTo>
                  <a:pt x="479135" y="4118762"/>
                </a:lnTo>
                <a:lnTo>
                  <a:pt x="465813" y="4139670"/>
                </a:lnTo>
                <a:lnTo>
                  <a:pt x="465427" y="4140347"/>
                </a:lnTo>
                <a:lnTo>
                  <a:pt x="451973" y="4132509"/>
                </a:lnTo>
                <a:lnTo>
                  <a:pt x="442494" y="4150667"/>
                </a:lnTo>
                <a:cubicBezTo>
                  <a:pt x="438714" y="4157155"/>
                  <a:pt x="434398" y="4167677"/>
                  <a:pt x="428728" y="4177409"/>
                </a:cubicBezTo>
                <a:cubicBezTo>
                  <a:pt x="423057" y="4187143"/>
                  <a:pt x="424412" y="4187932"/>
                  <a:pt x="433614" y="4184602"/>
                </a:cubicBezTo>
                <a:cubicBezTo>
                  <a:pt x="438749" y="4178903"/>
                  <a:pt x="441175" y="4171625"/>
                  <a:pt x="445239" y="4173993"/>
                </a:cubicBezTo>
                <a:cubicBezTo>
                  <a:pt x="446060" y="4178817"/>
                  <a:pt x="440925" y="4184515"/>
                  <a:pt x="439034" y="4187760"/>
                </a:cubicBezTo>
                <a:cubicBezTo>
                  <a:pt x="439034" y="4187760"/>
                  <a:pt x="437144" y="4191004"/>
                  <a:pt x="437144" y="4191004"/>
                </a:cubicBezTo>
                <a:cubicBezTo>
                  <a:pt x="437963" y="4195827"/>
                  <a:pt x="441744" y="4189338"/>
                  <a:pt x="443634" y="4186094"/>
                </a:cubicBezTo>
                <a:cubicBezTo>
                  <a:pt x="449305" y="4176361"/>
                  <a:pt x="456865" y="4163384"/>
                  <a:pt x="464426" y="4150408"/>
                </a:cubicBezTo>
                <a:cubicBezTo>
                  <a:pt x="466316" y="4147163"/>
                  <a:pt x="468206" y="4143919"/>
                  <a:pt x="469562" y="4144709"/>
                </a:cubicBezTo>
                <a:cubicBezTo>
                  <a:pt x="472272" y="4146288"/>
                  <a:pt x="476873" y="4144622"/>
                  <a:pt x="473092" y="4151111"/>
                </a:cubicBezTo>
                <a:cubicBezTo>
                  <a:pt x="466066" y="4160054"/>
                  <a:pt x="466351" y="4168911"/>
                  <a:pt x="463106" y="4171366"/>
                </a:cubicBezTo>
                <a:cubicBezTo>
                  <a:pt x="454725" y="4179519"/>
                  <a:pt x="449875" y="4194076"/>
                  <a:pt x="441494" y="4202229"/>
                </a:cubicBezTo>
                <a:cubicBezTo>
                  <a:pt x="438249" y="4204684"/>
                  <a:pt x="436359" y="4207929"/>
                  <a:pt x="433649" y="4206350"/>
                </a:cubicBezTo>
                <a:cubicBezTo>
                  <a:pt x="429869" y="4212838"/>
                  <a:pt x="429333" y="4216872"/>
                  <a:pt x="424199" y="4222571"/>
                </a:cubicBezTo>
                <a:cubicBezTo>
                  <a:pt x="420133" y="4220202"/>
                  <a:pt x="417422" y="4218623"/>
                  <a:pt x="413357" y="4216254"/>
                </a:cubicBezTo>
                <a:cubicBezTo>
                  <a:pt x="407419" y="4228004"/>
                  <a:pt x="400260" y="4237956"/>
                  <a:pt x="393100" y="4247908"/>
                </a:cubicBezTo>
                <a:lnTo>
                  <a:pt x="388557" y="4255008"/>
                </a:lnTo>
                <a:lnTo>
                  <a:pt x="376059" y="4256562"/>
                </a:lnTo>
                <a:lnTo>
                  <a:pt x="382793" y="4237558"/>
                </a:lnTo>
                <a:cubicBezTo>
                  <a:pt x="383329" y="4233524"/>
                  <a:pt x="387109" y="4227036"/>
                  <a:pt x="390890" y="4220547"/>
                </a:cubicBezTo>
                <a:lnTo>
                  <a:pt x="444361" y="4128768"/>
                </a:lnTo>
                <a:lnTo>
                  <a:pt x="444792" y="4129019"/>
                </a:lnTo>
                <a:close/>
                <a:moveTo>
                  <a:pt x="467085" y="3888017"/>
                </a:moveTo>
                <a:cubicBezTo>
                  <a:pt x="454925" y="3902660"/>
                  <a:pt x="445189" y="3910024"/>
                  <a:pt x="439519" y="3919756"/>
                </a:cubicBezTo>
                <a:cubicBezTo>
                  <a:pt x="435471" y="3928262"/>
                  <a:pt x="430068" y="3935978"/>
                  <a:pt x="425579" y="3943683"/>
                </a:cubicBezTo>
                <a:cubicBezTo>
                  <a:pt x="421089" y="3951388"/>
                  <a:pt x="417514" y="3959083"/>
                  <a:pt x="417122" y="3967545"/>
                </a:cubicBezTo>
                <a:cubicBezTo>
                  <a:pt x="416587" y="3971579"/>
                  <a:pt x="412807" y="3978067"/>
                  <a:pt x="409026" y="3984556"/>
                </a:cubicBezTo>
                <a:lnTo>
                  <a:pt x="355555" y="4076334"/>
                </a:lnTo>
                <a:lnTo>
                  <a:pt x="355124" y="4076083"/>
                </a:lnTo>
                <a:lnTo>
                  <a:pt x="265592" y="4229756"/>
                </a:lnTo>
                <a:cubicBezTo>
                  <a:pt x="254251" y="4249221"/>
                  <a:pt x="246156" y="4266233"/>
                  <a:pt x="247261" y="4279913"/>
                </a:cubicBezTo>
                <a:cubicBezTo>
                  <a:pt x="251862" y="4278249"/>
                  <a:pt x="255642" y="4271760"/>
                  <a:pt x="258887" y="4269305"/>
                </a:cubicBezTo>
                <a:cubicBezTo>
                  <a:pt x="265914" y="4260362"/>
                  <a:pt x="270371" y="4254268"/>
                  <a:pt x="272529" y="4249007"/>
                </a:cubicBezTo>
                <a:cubicBezTo>
                  <a:pt x="274687" y="4243747"/>
                  <a:pt x="274544" y="4239317"/>
                  <a:pt x="272368" y="4233704"/>
                </a:cubicBezTo>
                <a:cubicBezTo>
                  <a:pt x="271548" y="4228880"/>
                  <a:pt x="273437" y="4225637"/>
                  <a:pt x="276684" y="4223182"/>
                </a:cubicBezTo>
                <a:cubicBezTo>
                  <a:pt x="285064" y="4215028"/>
                  <a:pt x="291270" y="4201262"/>
                  <a:pt x="296940" y="4191529"/>
                </a:cubicBezTo>
                <a:cubicBezTo>
                  <a:pt x="308281" y="4172064"/>
                  <a:pt x="317732" y="4155842"/>
                  <a:pt x="333139" y="4138745"/>
                </a:cubicBezTo>
                <a:cubicBezTo>
                  <a:pt x="338273" y="4133046"/>
                  <a:pt x="347189" y="4120858"/>
                  <a:pt x="347724" y="4116825"/>
                </a:cubicBezTo>
                <a:cubicBezTo>
                  <a:pt x="349472" y="4109152"/>
                  <a:pt x="353386" y="4101655"/>
                  <a:pt x="357233" y="4094662"/>
                </a:cubicBezTo>
                <a:lnTo>
                  <a:pt x="363698" y="4081079"/>
                </a:lnTo>
                <a:lnTo>
                  <a:pt x="362205" y="4080209"/>
                </a:lnTo>
                <a:lnTo>
                  <a:pt x="389709" y="4032509"/>
                </a:lnTo>
                <a:cubicBezTo>
                  <a:pt x="404122" y="4007771"/>
                  <a:pt x="417959" y="3983242"/>
                  <a:pt x="430103" y="3957726"/>
                </a:cubicBezTo>
                <a:cubicBezTo>
                  <a:pt x="440089" y="3937471"/>
                  <a:pt x="450074" y="3917216"/>
                  <a:pt x="467085" y="3888017"/>
                </a:cubicBezTo>
                <a:close/>
                <a:moveTo>
                  <a:pt x="640323" y="3803532"/>
                </a:moveTo>
                <a:cubicBezTo>
                  <a:pt x="642285" y="3802503"/>
                  <a:pt x="644112" y="3802481"/>
                  <a:pt x="644522" y="3804893"/>
                </a:cubicBezTo>
                <a:cubicBezTo>
                  <a:pt x="645343" y="3809716"/>
                  <a:pt x="640208" y="3815415"/>
                  <a:pt x="638317" y="3818660"/>
                </a:cubicBezTo>
                <a:cubicBezTo>
                  <a:pt x="625086" y="3841370"/>
                  <a:pt x="613745" y="3860835"/>
                  <a:pt x="600514" y="3883545"/>
                </a:cubicBezTo>
                <a:cubicBezTo>
                  <a:pt x="589173" y="3903010"/>
                  <a:pt x="578849" y="3923068"/>
                  <a:pt x="569777" y="3943313"/>
                </a:cubicBezTo>
                <a:lnTo>
                  <a:pt x="552595" y="3988362"/>
                </a:lnTo>
                <a:lnTo>
                  <a:pt x="546879" y="3988321"/>
                </a:lnTo>
                <a:cubicBezTo>
                  <a:pt x="539369" y="3988321"/>
                  <a:pt x="531860" y="3989437"/>
                  <a:pt x="528105" y="3990554"/>
                </a:cubicBezTo>
                <a:lnTo>
                  <a:pt x="525302" y="3990832"/>
                </a:lnTo>
                <a:lnTo>
                  <a:pt x="534324" y="3975346"/>
                </a:lnTo>
                <a:cubicBezTo>
                  <a:pt x="545664" y="3955881"/>
                  <a:pt x="553759" y="3938869"/>
                  <a:pt x="552655" y="3925189"/>
                </a:cubicBezTo>
                <a:cubicBezTo>
                  <a:pt x="548054" y="3926854"/>
                  <a:pt x="544273" y="3933343"/>
                  <a:pt x="541028" y="3935798"/>
                </a:cubicBezTo>
                <a:cubicBezTo>
                  <a:pt x="534002" y="3944741"/>
                  <a:pt x="529544" y="3950834"/>
                  <a:pt x="527387" y="3956095"/>
                </a:cubicBezTo>
                <a:cubicBezTo>
                  <a:pt x="525229" y="3961356"/>
                  <a:pt x="525372" y="3965785"/>
                  <a:pt x="527547" y="3971398"/>
                </a:cubicBezTo>
                <a:cubicBezTo>
                  <a:pt x="528368" y="3976222"/>
                  <a:pt x="526478" y="3979466"/>
                  <a:pt x="523232" y="3981920"/>
                </a:cubicBezTo>
                <a:lnTo>
                  <a:pt x="517003" y="3991654"/>
                </a:lnTo>
                <a:lnTo>
                  <a:pt x="505464" y="3992798"/>
                </a:lnTo>
                <a:lnTo>
                  <a:pt x="505464" y="4000233"/>
                </a:lnTo>
                <a:lnTo>
                  <a:pt x="511311" y="4000549"/>
                </a:lnTo>
                <a:lnTo>
                  <a:pt x="502975" y="4013574"/>
                </a:lnTo>
                <a:cubicBezTo>
                  <a:pt x="491635" y="4033039"/>
                  <a:pt x="482184" y="4049260"/>
                  <a:pt x="466777" y="4066358"/>
                </a:cubicBezTo>
                <a:cubicBezTo>
                  <a:pt x="461642" y="4072057"/>
                  <a:pt x="452727" y="4084245"/>
                  <a:pt x="452192" y="4088278"/>
                </a:cubicBezTo>
                <a:cubicBezTo>
                  <a:pt x="450443" y="4095951"/>
                  <a:pt x="446529" y="4103447"/>
                  <a:pt x="442682" y="4110441"/>
                </a:cubicBezTo>
                <a:lnTo>
                  <a:pt x="436218" y="4124024"/>
                </a:lnTo>
                <a:lnTo>
                  <a:pt x="437711" y="4124894"/>
                </a:lnTo>
                <a:lnTo>
                  <a:pt x="410206" y="4172594"/>
                </a:lnTo>
                <a:cubicBezTo>
                  <a:pt x="395794" y="4197331"/>
                  <a:pt x="381957" y="4221860"/>
                  <a:pt x="369812" y="4247377"/>
                </a:cubicBezTo>
                <a:lnTo>
                  <a:pt x="358764" y="4269325"/>
                </a:lnTo>
                <a:lnTo>
                  <a:pt x="348186" y="4267618"/>
                </a:lnTo>
                <a:lnTo>
                  <a:pt x="345326" y="4267597"/>
                </a:lnTo>
                <a:lnTo>
                  <a:pt x="362217" y="4238606"/>
                </a:lnTo>
                <a:cubicBezTo>
                  <a:pt x="367887" y="4228873"/>
                  <a:pt x="374378" y="4223963"/>
                  <a:pt x="376802" y="4216685"/>
                </a:cubicBezTo>
                <a:cubicBezTo>
                  <a:pt x="387324" y="4192397"/>
                  <a:pt x="401910" y="4170476"/>
                  <a:pt x="406474" y="4147063"/>
                </a:cubicBezTo>
                <a:cubicBezTo>
                  <a:pt x="407010" y="4143029"/>
                  <a:pt x="410255" y="4140574"/>
                  <a:pt x="412965" y="4142153"/>
                </a:cubicBezTo>
                <a:cubicBezTo>
                  <a:pt x="414320" y="4142943"/>
                  <a:pt x="415141" y="4147766"/>
                  <a:pt x="421632" y="4142857"/>
                </a:cubicBezTo>
                <a:lnTo>
                  <a:pt x="435570" y="4122952"/>
                </a:lnTo>
                <a:lnTo>
                  <a:pt x="422118" y="4115115"/>
                </a:lnTo>
                <a:lnTo>
                  <a:pt x="422449" y="4114405"/>
                </a:lnTo>
                <a:cubicBezTo>
                  <a:pt x="427299" y="4099848"/>
                  <a:pt x="436214" y="4087661"/>
                  <a:pt x="439709" y="4072315"/>
                </a:cubicBezTo>
                <a:cubicBezTo>
                  <a:pt x="439709" y="4072315"/>
                  <a:pt x="441599" y="4069071"/>
                  <a:pt x="444845" y="4066617"/>
                </a:cubicBezTo>
                <a:cubicBezTo>
                  <a:pt x="448090" y="4064161"/>
                  <a:pt x="449981" y="4060917"/>
                  <a:pt x="451871" y="4057673"/>
                </a:cubicBezTo>
                <a:cubicBezTo>
                  <a:pt x="469418" y="4024441"/>
                  <a:pt x="493739" y="3995156"/>
                  <a:pt x="509930" y="3961134"/>
                </a:cubicBezTo>
                <a:cubicBezTo>
                  <a:pt x="517491" y="3948157"/>
                  <a:pt x="525336" y="3944038"/>
                  <a:pt x="529652" y="3933515"/>
                </a:cubicBezTo>
                <a:cubicBezTo>
                  <a:pt x="535323" y="3923782"/>
                  <a:pt x="542884" y="3910805"/>
                  <a:pt x="548554" y="3901072"/>
                </a:cubicBezTo>
                <a:cubicBezTo>
                  <a:pt x="561249" y="3882396"/>
                  <a:pt x="565280" y="3863017"/>
                  <a:pt x="577441" y="3848375"/>
                </a:cubicBezTo>
                <a:cubicBezTo>
                  <a:pt x="581222" y="3841886"/>
                  <a:pt x="583112" y="3838642"/>
                  <a:pt x="585002" y="3835398"/>
                </a:cubicBezTo>
                <a:cubicBezTo>
                  <a:pt x="586892" y="3832154"/>
                  <a:pt x="587426" y="3828119"/>
                  <a:pt x="592027" y="3826455"/>
                </a:cubicBezTo>
                <a:cubicBezTo>
                  <a:pt x="593382" y="3827244"/>
                  <a:pt x="594203" y="3832067"/>
                  <a:pt x="592313" y="3835312"/>
                </a:cubicBezTo>
                <a:cubicBezTo>
                  <a:pt x="587997" y="3845834"/>
                  <a:pt x="586392" y="3857935"/>
                  <a:pt x="578832" y="3870912"/>
                </a:cubicBezTo>
                <a:cubicBezTo>
                  <a:pt x="575051" y="3877401"/>
                  <a:pt x="577762" y="3878980"/>
                  <a:pt x="575337" y="3886258"/>
                </a:cubicBezTo>
                <a:cubicBezTo>
                  <a:pt x="588853" y="3872405"/>
                  <a:pt x="598304" y="3856184"/>
                  <a:pt x="609109" y="3840752"/>
                </a:cubicBezTo>
                <a:cubicBezTo>
                  <a:pt x="618025" y="3828564"/>
                  <a:pt x="626406" y="3820411"/>
                  <a:pt x="635321" y="3808223"/>
                </a:cubicBezTo>
                <a:cubicBezTo>
                  <a:pt x="636267" y="3806601"/>
                  <a:pt x="638362" y="3804562"/>
                  <a:pt x="640323" y="3803532"/>
                </a:cubicBezTo>
                <a:close/>
                <a:moveTo>
                  <a:pt x="467740" y="3690434"/>
                </a:moveTo>
                <a:cubicBezTo>
                  <a:pt x="468705" y="3690996"/>
                  <a:pt x="468744" y="3695364"/>
                  <a:pt x="466854" y="3698608"/>
                </a:cubicBezTo>
                <a:cubicBezTo>
                  <a:pt x="462148" y="3708903"/>
                  <a:pt x="459371" y="3720321"/>
                  <a:pt x="451810" y="3733298"/>
                </a:cubicBezTo>
                <a:cubicBezTo>
                  <a:pt x="448030" y="3739787"/>
                  <a:pt x="449959" y="3740911"/>
                  <a:pt x="447143" y="3747961"/>
                </a:cubicBezTo>
                <a:lnTo>
                  <a:pt x="456119" y="3735028"/>
                </a:lnTo>
                <a:lnTo>
                  <a:pt x="446831" y="3754543"/>
                </a:lnTo>
                <a:cubicBezTo>
                  <a:pt x="436311" y="3778832"/>
                  <a:pt x="422544" y="3805576"/>
                  <a:pt x="408778" y="3832318"/>
                </a:cubicBezTo>
                <a:cubicBezTo>
                  <a:pt x="397437" y="3851785"/>
                  <a:pt x="392052" y="3870374"/>
                  <a:pt x="377466" y="3892295"/>
                </a:cubicBezTo>
                <a:cubicBezTo>
                  <a:pt x="382067" y="3890630"/>
                  <a:pt x="385312" y="3888175"/>
                  <a:pt x="390983" y="3878442"/>
                </a:cubicBezTo>
                <a:cubicBezTo>
                  <a:pt x="392873" y="3875198"/>
                  <a:pt x="396653" y="3868710"/>
                  <a:pt x="400433" y="3862221"/>
                </a:cubicBezTo>
                <a:lnTo>
                  <a:pt x="428087" y="3823093"/>
                </a:lnTo>
                <a:lnTo>
                  <a:pt x="409768" y="3860897"/>
                </a:lnTo>
                <a:cubicBezTo>
                  <a:pt x="404137" y="3874997"/>
                  <a:pt x="393722" y="3890657"/>
                  <a:pt x="388090" y="3904758"/>
                </a:cubicBezTo>
                <a:lnTo>
                  <a:pt x="367410" y="3938582"/>
                </a:lnTo>
                <a:lnTo>
                  <a:pt x="366811" y="3938233"/>
                </a:lnTo>
                <a:cubicBezTo>
                  <a:pt x="366909" y="3936117"/>
                  <a:pt x="368461" y="3932676"/>
                  <a:pt x="371296" y="3927809"/>
                </a:cubicBezTo>
                <a:cubicBezTo>
                  <a:pt x="375076" y="3921321"/>
                  <a:pt x="376966" y="3918077"/>
                  <a:pt x="378856" y="3914832"/>
                </a:cubicBezTo>
                <a:cubicBezTo>
                  <a:pt x="377502" y="3914043"/>
                  <a:pt x="376147" y="3913254"/>
                  <a:pt x="374792" y="3912464"/>
                </a:cubicBezTo>
                <a:cubicBezTo>
                  <a:pt x="371011" y="3918953"/>
                  <a:pt x="367231" y="3925441"/>
                  <a:pt x="365341" y="3928686"/>
                </a:cubicBezTo>
                <a:cubicBezTo>
                  <a:pt x="361561" y="3935174"/>
                  <a:pt x="359671" y="3938419"/>
                  <a:pt x="357780" y="3941663"/>
                </a:cubicBezTo>
                <a:cubicBezTo>
                  <a:pt x="355891" y="3944907"/>
                  <a:pt x="353465" y="3952185"/>
                  <a:pt x="350754" y="3950606"/>
                </a:cubicBezTo>
                <a:cubicBezTo>
                  <a:pt x="344799" y="3951481"/>
                  <a:pt x="349935" y="3945783"/>
                  <a:pt x="352359" y="3938504"/>
                </a:cubicBezTo>
                <a:cubicBezTo>
                  <a:pt x="352894" y="3934471"/>
                  <a:pt x="349649" y="3936926"/>
                  <a:pt x="348293" y="3936136"/>
                </a:cubicBezTo>
                <a:lnTo>
                  <a:pt x="341870" y="3941959"/>
                </a:lnTo>
                <a:lnTo>
                  <a:pt x="403787" y="3835684"/>
                </a:lnTo>
                <a:cubicBezTo>
                  <a:pt x="415128" y="3816219"/>
                  <a:pt x="423613" y="3799435"/>
                  <a:pt x="424461" y="3786893"/>
                </a:cubicBezTo>
                <a:cubicBezTo>
                  <a:pt x="420642" y="3789012"/>
                  <a:pt x="416862" y="3795501"/>
                  <a:pt x="414007" y="3798184"/>
                </a:cubicBezTo>
                <a:cubicBezTo>
                  <a:pt x="407372" y="3807354"/>
                  <a:pt x="403109" y="3813562"/>
                  <a:pt x="400756" y="3818709"/>
                </a:cubicBezTo>
                <a:cubicBezTo>
                  <a:pt x="398403" y="3823856"/>
                  <a:pt x="397960" y="3827944"/>
                  <a:pt x="398964" y="3832874"/>
                </a:cubicBezTo>
                <a:cubicBezTo>
                  <a:pt x="399003" y="3837243"/>
                  <a:pt x="397113" y="3840486"/>
                  <a:pt x="394258" y="3843169"/>
                </a:cubicBezTo>
                <a:cubicBezTo>
                  <a:pt x="386659" y="3851778"/>
                  <a:pt x="380062" y="3865317"/>
                  <a:pt x="374392" y="3875049"/>
                </a:cubicBezTo>
                <a:cubicBezTo>
                  <a:pt x="363051" y="3894515"/>
                  <a:pt x="353600" y="3910736"/>
                  <a:pt x="339365" y="3928517"/>
                </a:cubicBezTo>
                <a:cubicBezTo>
                  <a:pt x="334621" y="3934443"/>
                  <a:pt x="326096" y="3946858"/>
                  <a:pt x="325170" y="3950664"/>
                </a:cubicBezTo>
                <a:cubicBezTo>
                  <a:pt x="322836" y="3957995"/>
                  <a:pt x="318825" y="3965435"/>
                  <a:pt x="314929" y="3972400"/>
                </a:cubicBezTo>
                <a:lnTo>
                  <a:pt x="308152" y="3985802"/>
                </a:lnTo>
                <a:lnTo>
                  <a:pt x="309215" y="3986421"/>
                </a:lnTo>
                <a:lnTo>
                  <a:pt x="281649" y="4034085"/>
                </a:lnTo>
                <a:lnTo>
                  <a:pt x="262857" y="4068114"/>
                </a:lnTo>
                <a:lnTo>
                  <a:pt x="258569" y="4073572"/>
                </a:lnTo>
                <a:lnTo>
                  <a:pt x="255015" y="4082315"/>
                </a:lnTo>
                <a:lnTo>
                  <a:pt x="240572" y="4108470"/>
                </a:lnTo>
                <a:lnTo>
                  <a:pt x="224873" y="4138335"/>
                </a:lnTo>
                <a:lnTo>
                  <a:pt x="215664" y="4144136"/>
                </a:lnTo>
                <a:lnTo>
                  <a:pt x="200517" y="4170134"/>
                </a:lnTo>
                <a:lnTo>
                  <a:pt x="203504" y="4180547"/>
                </a:lnTo>
                <a:cubicBezTo>
                  <a:pt x="206215" y="4182126"/>
                  <a:pt x="203790" y="4189404"/>
                  <a:pt x="198119" y="4199137"/>
                </a:cubicBezTo>
                <a:cubicBezTo>
                  <a:pt x="194339" y="4205625"/>
                  <a:pt x="190559" y="4212113"/>
                  <a:pt x="189489" y="4220182"/>
                </a:cubicBezTo>
                <a:cubicBezTo>
                  <a:pt x="185173" y="4230704"/>
                  <a:pt x="176793" y="4238858"/>
                  <a:pt x="168947" y="4242978"/>
                </a:cubicBezTo>
                <a:cubicBezTo>
                  <a:pt x="162046" y="4245476"/>
                  <a:pt x="155761" y="4251591"/>
                  <a:pt x="149680" y="4258912"/>
                </a:cubicBezTo>
                <a:lnTo>
                  <a:pt x="146157" y="4263437"/>
                </a:lnTo>
                <a:lnTo>
                  <a:pt x="121095" y="4306455"/>
                </a:lnTo>
                <a:lnTo>
                  <a:pt x="111422" y="4335483"/>
                </a:lnTo>
                <a:cubicBezTo>
                  <a:pt x="105502" y="4358106"/>
                  <a:pt x="103611" y="4361351"/>
                  <a:pt x="89275" y="4370381"/>
                </a:cubicBezTo>
                <a:lnTo>
                  <a:pt x="81460" y="4374484"/>
                </a:lnTo>
                <a:lnTo>
                  <a:pt x="81403" y="4374583"/>
                </a:lnTo>
                <a:lnTo>
                  <a:pt x="71293" y="4405531"/>
                </a:lnTo>
                <a:cubicBezTo>
                  <a:pt x="66941" y="4414945"/>
                  <a:pt x="61743" y="4423867"/>
                  <a:pt x="56072" y="4433600"/>
                </a:cubicBezTo>
                <a:cubicBezTo>
                  <a:pt x="48512" y="4446577"/>
                  <a:pt x="42841" y="4456310"/>
                  <a:pt x="35281" y="4469287"/>
                </a:cubicBezTo>
                <a:lnTo>
                  <a:pt x="35275" y="4469299"/>
                </a:lnTo>
                <a:lnTo>
                  <a:pt x="16725" y="4469299"/>
                </a:lnTo>
                <a:lnTo>
                  <a:pt x="24822" y="4447739"/>
                </a:lnTo>
                <a:cubicBezTo>
                  <a:pt x="26712" y="4444496"/>
                  <a:pt x="27638" y="4440689"/>
                  <a:pt x="26673" y="4440127"/>
                </a:cubicBezTo>
                <a:cubicBezTo>
                  <a:pt x="25708" y="4439565"/>
                  <a:pt x="23818" y="4442810"/>
                  <a:pt x="20964" y="4445492"/>
                </a:cubicBezTo>
                <a:cubicBezTo>
                  <a:pt x="17184" y="4451981"/>
                  <a:pt x="11966" y="4458718"/>
                  <a:pt x="6874" y="4466072"/>
                </a:cubicBezTo>
                <a:lnTo>
                  <a:pt x="5101" y="4469299"/>
                </a:lnTo>
                <a:lnTo>
                  <a:pt x="0" y="4469299"/>
                </a:lnTo>
                <a:lnTo>
                  <a:pt x="106930" y="4284733"/>
                </a:lnTo>
                <a:lnTo>
                  <a:pt x="114102" y="4277591"/>
                </a:lnTo>
                <a:cubicBezTo>
                  <a:pt x="120409" y="4272032"/>
                  <a:pt x="126369" y="4267900"/>
                  <a:pt x="131635" y="4266622"/>
                </a:cubicBezTo>
                <a:cubicBezTo>
                  <a:pt x="128819" y="4273672"/>
                  <a:pt x="126929" y="4276917"/>
                  <a:pt x="125038" y="4280161"/>
                </a:cubicBezTo>
                <a:cubicBezTo>
                  <a:pt x="113698" y="4299626"/>
                  <a:pt x="104247" y="4315847"/>
                  <a:pt x="94796" y="4332069"/>
                </a:cubicBezTo>
                <a:cubicBezTo>
                  <a:pt x="90051" y="4337997"/>
                  <a:pt x="88201" y="4345609"/>
                  <a:pt x="88239" y="4349977"/>
                </a:cubicBezTo>
                <a:cubicBezTo>
                  <a:pt x="99580" y="4330511"/>
                  <a:pt x="110921" y="4311045"/>
                  <a:pt x="122262" y="4291580"/>
                </a:cubicBezTo>
                <a:cubicBezTo>
                  <a:pt x="133602" y="4272114"/>
                  <a:pt x="145909" y="4253211"/>
                  <a:pt x="156284" y="4233183"/>
                </a:cubicBezTo>
                <a:cubicBezTo>
                  <a:pt x="166661" y="4213155"/>
                  <a:pt x="179005" y="4198620"/>
                  <a:pt x="190347" y="4179154"/>
                </a:cubicBezTo>
                <a:cubicBezTo>
                  <a:pt x="205468" y="4153200"/>
                  <a:pt x="220589" y="4127246"/>
                  <a:pt x="235710" y="4101292"/>
                </a:cubicBezTo>
                <a:cubicBezTo>
                  <a:pt x="241381" y="4091559"/>
                  <a:pt x="247091" y="4086194"/>
                  <a:pt x="249905" y="4079144"/>
                </a:cubicBezTo>
                <a:cubicBezTo>
                  <a:pt x="261208" y="4055310"/>
                  <a:pt x="275403" y="4033162"/>
                  <a:pt x="281921" y="4010887"/>
                </a:cubicBezTo>
                <a:cubicBezTo>
                  <a:pt x="282847" y="4007081"/>
                  <a:pt x="285701" y="4004398"/>
                  <a:pt x="287631" y="4005522"/>
                </a:cubicBezTo>
                <a:cubicBezTo>
                  <a:pt x="288595" y="4006084"/>
                  <a:pt x="288634" y="4010453"/>
                  <a:pt x="294344" y="4005088"/>
                </a:cubicBezTo>
                <a:lnTo>
                  <a:pt x="307779" y="3984890"/>
                </a:lnTo>
                <a:lnTo>
                  <a:pt x="298204" y="3979311"/>
                </a:lnTo>
                <a:lnTo>
                  <a:pt x="298553" y="3978612"/>
                </a:lnTo>
                <a:cubicBezTo>
                  <a:pt x="304184" y="3964510"/>
                  <a:pt x="312709" y="3952095"/>
                  <a:pt x="317376" y="3937432"/>
                </a:cubicBezTo>
                <a:cubicBezTo>
                  <a:pt x="317376" y="3937432"/>
                  <a:pt x="319266" y="3934188"/>
                  <a:pt x="322121" y="3931506"/>
                </a:cubicBezTo>
                <a:cubicBezTo>
                  <a:pt x="324976" y="3928823"/>
                  <a:pt x="326866" y="3925579"/>
                  <a:pt x="328756" y="3922335"/>
                </a:cubicBezTo>
                <a:cubicBezTo>
                  <a:pt x="346693" y="3889330"/>
                  <a:pt x="369453" y="3859135"/>
                  <a:pt x="386425" y="3825569"/>
                </a:cubicBezTo>
                <a:cubicBezTo>
                  <a:pt x="393985" y="3812592"/>
                  <a:pt x="400659" y="3807789"/>
                  <a:pt x="405366" y="3797494"/>
                </a:cubicBezTo>
                <a:cubicBezTo>
                  <a:pt x="411036" y="3787761"/>
                  <a:pt x="418597" y="3774784"/>
                  <a:pt x="424267" y="3765052"/>
                </a:cubicBezTo>
                <a:cubicBezTo>
                  <a:pt x="436572" y="3746148"/>
                  <a:pt x="442165" y="3727679"/>
                  <a:pt x="453545" y="3712582"/>
                </a:cubicBezTo>
                <a:cubicBezTo>
                  <a:pt x="457326" y="3706093"/>
                  <a:pt x="459216" y="3702848"/>
                  <a:pt x="461106" y="3699605"/>
                </a:cubicBezTo>
                <a:cubicBezTo>
                  <a:pt x="462996" y="3696360"/>
                  <a:pt x="463921" y="3692554"/>
                  <a:pt x="467740" y="3690434"/>
                </a:cubicBezTo>
                <a:close/>
                <a:moveTo>
                  <a:pt x="510898" y="3663690"/>
                </a:moveTo>
                <a:lnTo>
                  <a:pt x="511642" y="3663865"/>
                </a:lnTo>
                <a:cubicBezTo>
                  <a:pt x="511681" y="3668233"/>
                  <a:pt x="506936" y="3674160"/>
                  <a:pt x="505046" y="3677405"/>
                </a:cubicBezTo>
                <a:lnTo>
                  <a:pt x="495905" y="3693096"/>
                </a:lnTo>
                <a:lnTo>
                  <a:pt x="500326" y="3681417"/>
                </a:lnTo>
                <a:close/>
                <a:moveTo>
                  <a:pt x="819189" y="3621153"/>
                </a:moveTo>
                <a:cubicBezTo>
                  <a:pt x="814054" y="3626851"/>
                  <a:pt x="813518" y="3630885"/>
                  <a:pt x="809738" y="3637373"/>
                </a:cubicBezTo>
                <a:cubicBezTo>
                  <a:pt x="807029" y="3635795"/>
                  <a:pt x="805138" y="3639039"/>
                  <a:pt x="801893" y="3641494"/>
                </a:cubicBezTo>
                <a:cubicBezTo>
                  <a:pt x="793512" y="3649648"/>
                  <a:pt x="788662" y="3664204"/>
                  <a:pt x="780281" y="3672358"/>
                </a:cubicBezTo>
                <a:cubicBezTo>
                  <a:pt x="777036" y="3674813"/>
                  <a:pt x="777322" y="3683670"/>
                  <a:pt x="770295" y="3692612"/>
                </a:cubicBezTo>
                <a:cubicBezTo>
                  <a:pt x="766515" y="3699101"/>
                  <a:pt x="771116" y="3697436"/>
                  <a:pt x="773825" y="3699015"/>
                </a:cubicBezTo>
                <a:cubicBezTo>
                  <a:pt x="775181" y="3699805"/>
                  <a:pt x="777072" y="3696560"/>
                  <a:pt x="778962" y="3693316"/>
                </a:cubicBezTo>
                <a:cubicBezTo>
                  <a:pt x="786522" y="3680339"/>
                  <a:pt x="794083" y="3667362"/>
                  <a:pt x="799753" y="3657630"/>
                </a:cubicBezTo>
                <a:cubicBezTo>
                  <a:pt x="801643" y="3654385"/>
                  <a:pt x="805424" y="3647896"/>
                  <a:pt x="806243" y="3652719"/>
                </a:cubicBezTo>
                <a:cubicBezTo>
                  <a:pt x="806243" y="3652719"/>
                  <a:pt x="804353" y="3655964"/>
                  <a:pt x="804353" y="3655964"/>
                </a:cubicBezTo>
                <a:cubicBezTo>
                  <a:pt x="802463" y="3659208"/>
                  <a:pt x="797328" y="3664907"/>
                  <a:pt x="798148" y="3669731"/>
                </a:cubicBezTo>
                <a:lnTo>
                  <a:pt x="805360" y="3663150"/>
                </a:lnTo>
                <a:lnTo>
                  <a:pt x="810533" y="3653919"/>
                </a:lnTo>
                <a:cubicBezTo>
                  <a:pt x="816203" y="3644186"/>
                  <a:pt x="812673" y="3637785"/>
                  <a:pt x="822409" y="3630420"/>
                </a:cubicBezTo>
                <a:lnTo>
                  <a:pt x="825912" y="3625069"/>
                </a:lnTo>
                <a:close/>
                <a:moveTo>
                  <a:pt x="818264" y="3551085"/>
                </a:moveTo>
                <a:cubicBezTo>
                  <a:pt x="819619" y="3551875"/>
                  <a:pt x="820973" y="3552664"/>
                  <a:pt x="822328" y="3553453"/>
                </a:cubicBezTo>
                <a:cubicBezTo>
                  <a:pt x="820438" y="3556698"/>
                  <a:pt x="818548" y="3559942"/>
                  <a:pt x="814767" y="3566430"/>
                </a:cubicBezTo>
                <a:cubicBezTo>
                  <a:pt x="809097" y="3576163"/>
                  <a:pt x="808563" y="3580198"/>
                  <a:pt x="814519" y="3579322"/>
                </a:cubicBezTo>
                <a:cubicBezTo>
                  <a:pt x="803712" y="3594753"/>
                  <a:pt x="801573" y="3610889"/>
                  <a:pt x="790766" y="3626320"/>
                </a:cubicBezTo>
                <a:cubicBezTo>
                  <a:pt x="781975" y="3632062"/>
                  <a:pt x="773799" y="3641421"/>
                  <a:pt x="766337" y="3652284"/>
                </a:cubicBezTo>
                <a:lnTo>
                  <a:pt x="747220" y="3685467"/>
                </a:lnTo>
                <a:lnTo>
                  <a:pt x="730001" y="3675435"/>
                </a:lnTo>
                <a:lnTo>
                  <a:pt x="736131" y="3664017"/>
                </a:lnTo>
                <a:cubicBezTo>
                  <a:pt x="748827" y="3645340"/>
                  <a:pt x="757993" y="3620262"/>
                  <a:pt x="771224" y="3597552"/>
                </a:cubicBezTo>
                <a:cubicBezTo>
                  <a:pt x="778250" y="3588610"/>
                  <a:pt x="783920" y="3578877"/>
                  <a:pt x="791765" y="3574757"/>
                </a:cubicBezTo>
                <a:cubicBezTo>
                  <a:pt x="793121" y="3575547"/>
                  <a:pt x="796366" y="3573092"/>
                  <a:pt x="795831" y="3577125"/>
                </a:cubicBezTo>
                <a:cubicBezTo>
                  <a:pt x="793406" y="3584404"/>
                  <a:pt x="788270" y="3590102"/>
                  <a:pt x="794226" y="3589227"/>
                </a:cubicBezTo>
                <a:cubicBezTo>
                  <a:pt x="796937" y="3590806"/>
                  <a:pt x="799362" y="3583528"/>
                  <a:pt x="801252" y="3580284"/>
                </a:cubicBezTo>
                <a:cubicBezTo>
                  <a:pt x="803142" y="3577040"/>
                  <a:pt x="805033" y="3573795"/>
                  <a:pt x="808813" y="3567307"/>
                </a:cubicBezTo>
                <a:cubicBezTo>
                  <a:pt x="810703" y="3564062"/>
                  <a:pt x="814483" y="3557574"/>
                  <a:pt x="818264" y="3551085"/>
                </a:cubicBezTo>
                <a:close/>
                <a:moveTo>
                  <a:pt x="679816" y="3406814"/>
                </a:moveTo>
                <a:lnTo>
                  <a:pt x="681518" y="3407806"/>
                </a:lnTo>
                <a:lnTo>
                  <a:pt x="605063" y="3539034"/>
                </a:lnTo>
                <a:lnTo>
                  <a:pt x="596171" y="3533853"/>
                </a:lnTo>
                <a:lnTo>
                  <a:pt x="600731" y="3524270"/>
                </a:lnTo>
                <a:lnTo>
                  <a:pt x="603785" y="3517153"/>
                </a:lnTo>
                <a:lnTo>
                  <a:pt x="618789" y="3490217"/>
                </a:lnTo>
                <a:lnTo>
                  <a:pt x="622589" y="3483060"/>
                </a:lnTo>
                <a:lnTo>
                  <a:pt x="624826" y="3480187"/>
                </a:lnTo>
                <a:lnTo>
                  <a:pt x="658056" y="3431732"/>
                </a:lnTo>
                <a:lnTo>
                  <a:pt x="658208" y="3431705"/>
                </a:lnTo>
                <a:cubicBezTo>
                  <a:pt x="658927" y="3431581"/>
                  <a:pt x="659409" y="3431862"/>
                  <a:pt x="658946" y="3433765"/>
                </a:cubicBezTo>
                <a:cubicBezTo>
                  <a:pt x="656131" y="3440815"/>
                  <a:pt x="651385" y="3446741"/>
                  <a:pt x="656169" y="3445183"/>
                </a:cubicBezTo>
                <a:cubicBezTo>
                  <a:pt x="658098" y="3446307"/>
                  <a:pt x="660915" y="3439257"/>
                  <a:pt x="662804" y="3436013"/>
                </a:cubicBezTo>
                <a:cubicBezTo>
                  <a:pt x="664695" y="3432768"/>
                  <a:pt x="666585" y="3429524"/>
                  <a:pt x="670365" y="3423036"/>
                </a:cubicBezTo>
                <a:cubicBezTo>
                  <a:pt x="672255" y="3419791"/>
                  <a:pt x="676036" y="3413303"/>
                  <a:pt x="679816" y="3406814"/>
                </a:cubicBezTo>
                <a:close/>
                <a:moveTo>
                  <a:pt x="837483" y="3373771"/>
                </a:moveTo>
                <a:cubicBezTo>
                  <a:pt x="837483" y="3373771"/>
                  <a:pt x="838838" y="3374561"/>
                  <a:pt x="838838" y="3374561"/>
                </a:cubicBezTo>
                <a:lnTo>
                  <a:pt x="823353" y="3402707"/>
                </a:lnTo>
                <a:lnTo>
                  <a:pt x="794628" y="3450097"/>
                </a:lnTo>
                <a:lnTo>
                  <a:pt x="776634" y="3478213"/>
                </a:lnTo>
                <a:lnTo>
                  <a:pt x="805350" y="3428925"/>
                </a:lnTo>
                <a:cubicBezTo>
                  <a:pt x="814801" y="3412703"/>
                  <a:pt x="826142" y="3393238"/>
                  <a:pt x="837483" y="3373771"/>
                </a:cubicBezTo>
                <a:close/>
                <a:moveTo>
                  <a:pt x="653881" y="3348378"/>
                </a:moveTo>
                <a:lnTo>
                  <a:pt x="634235" y="3384297"/>
                </a:lnTo>
                <a:cubicBezTo>
                  <a:pt x="630493" y="3395153"/>
                  <a:pt x="623858" y="3404324"/>
                  <a:pt x="617184" y="3409126"/>
                </a:cubicBezTo>
                <a:cubicBezTo>
                  <a:pt x="611474" y="3414491"/>
                  <a:pt x="608659" y="3421542"/>
                  <a:pt x="608698" y="3425910"/>
                </a:cubicBezTo>
                <a:cubicBezTo>
                  <a:pt x="609701" y="3430840"/>
                  <a:pt x="605921" y="3437328"/>
                  <a:pt x="600251" y="3447061"/>
                </a:cubicBezTo>
                <a:cubicBezTo>
                  <a:pt x="588909" y="3466527"/>
                  <a:pt x="578534" y="3486555"/>
                  <a:pt x="563334" y="3503772"/>
                </a:cubicBezTo>
                <a:cubicBezTo>
                  <a:pt x="563334" y="3503772"/>
                  <a:pt x="561444" y="3507016"/>
                  <a:pt x="561444" y="3507016"/>
                </a:cubicBezTo>
                <a:cubicBezTo>
                  <a:pt x="543508" y="3540021"/>
                  <a:pt x="523602" y="3567534"/>
                  <a:pt x="506591" y="3596732"/>
                </a:cubicBezTo>
                <a:cubicBezTo>
                  <a:pt x="502811" y="3603221"/>
                  <a:pt x="500921" y="3606465"/>
                  <a:pt x="502849" y="3607588"/>
                </a:cubicBezTo>
                <a:lnTo>
                  <a:pt x="501666" y="3611308"/>
                </a:lnTo>
                <a:lnTo>
                  <a:pt x="501597" y="3603518"/>
                </a:lnTo>
                <a:lnTo>
                  <a:pt x="641489" y="3362057"/>
                </a:lnTo>
                <a:lnTo>
                  <a:pt x="646231" y="3359519"/>
                </a:lnTo>
                <a:close/>
                <a:moveTo>
                  <a:pt x="710564" y="3339730"/>
                </a:moveTo>
                <a:lnTo>
                  <a:pt x="707553" y="3355064"/>
                </a:lnTo>
                <a:lnTo>
                  <a:pt x="706239" y="3357026"/>
                </a:lnTo>
                <a:cubicBezTo>
                  <a:pt x="702458" y="3363515"/>
                  <a:pt x="698678" y="3370003"/>
                  <a:pt x="696788" y="3373248"/>
                </a:cubicBezTo>
                <a:cubicBezTo>
                  <a:pt x="693953" y="3378114"/>
                  <a:pt x="691822" y="3381218"/>
                  <a:pt x="689922" y="3383370"/>
                </a:cubicBezTo>
                <a:lnTo>
                  <a:pt x="684600" y="3387657"/>
                </a:lnTo>
                <a:lnTo>
                  <a:pt x="684842" y="3387067"/>
                </a:lnTo>
                <a:lnTo>
                  <a:pt x="701561" y="3357016"/>
                </a:lnTo>
                <a:close/>
                <a:moveTo>
                  <a:pt x="717131" y="3240043"/>
                </a:moveTo>
                <a:cubicBezTo>
                  <a:pt x="717131" y="3240043"/>
                  <a:pt x="718095" y="3240605"/>
                  <a:pt x="718095" y="3240605"/>
                </a:cubicBezTo>
                <a:lnTo>
                  <a:pt x="702414" y="3268637"/>
                </a:lnTo>
                <a:lnTo>
                  <a:pt x="673928" y="3316167"/>
                </a:lnTo>
                <a:lnTo>
                  <a:pt x="656282" y="3344484"/>
                </a:lnTo>
                <a:lnTo>
                  <a:pt x="684998" y="3295196"/>
                </a:lnTo>
                <a:cubicBezTo>
                  <a:pt x="694449" y="3278974"/>
                  <a:pt x="705789" y="3259509"/>
                  <a:pt x="717131" y="3240043"/>
                </a:cubicBezTo>
                <a:close/>
                <a:moveTo>
                  <a:pt x="1278417" y="2750583"/>
                </a:moveTo>
                <a:cubicBezTo>
                  <a:pt x="1279772" y="2751373"/>
                  <a:pt x="1281127" y="2752162"/>
                  <a:pt x="1282482" y="2752951"/>
                </a:cubicBezTo>
                <a:cubicBezTo>
                  <a:pt x="1280591" y="2756196"/>
                  <a:pt x="1278701" y="2759440"/>
                  <a:pt x="1274921" y="2765928"/>
                </a:cubicBezTo>
                <a:cubicBezTo>
                  <a:pt x="1269251" y="2775661"/>
                  <a:pt x="1268716" y="2779696"/>
                  <a:pt x="1274672" y="2778820"/>
                </a:cubicBezTo>
                <a:cubicBezTo>
                  <a:pt x="1263865" y="2794251"/>
                  <a:pt x="1261726" y="2810387"/>
                  <a:pt x="1250920" y="2825818"/>
                </a:cubicBezTo>
                <a:cubicBezTo>
                  <a:pt x="1242129" y="2831560"/>
                  <a:pt x="1233952" y="2840919"/>
                  <a:pt x="1226490" y="2851782"/>
                </a:cubicBezTo>
                <a:lnTo>
                  <a:pt x="1207374" y="2884965"/>
                </a:lnTo>
                <a:lnTo>
                  <a:pt x="1190155" y="2874933"/>
                </a:lnTo>
                <a:lnTo>
                  <a:pt x="1196285" y="2863515"/>
                </a:lnTo>
                <a:cubicBezTo>
                  <a:pt x="1208981" y="2844838"/>
                  <a:pt x="1218146" y="2819760"/>
                  <a:pt x="1231377" y="2797050"/>
                </a:cubicBezTo>
                <a:cubicBezTo>
                  <a:pt x="1238404" y="2788107"/>
                  <a:pt x="1244074" y="2778375"/>
                  <a:pt x="1251919" y="2774255"/>
                </a:cubicBezTo>
                <a:cubicBezTo>
                  <a:pt x="1253275" y="2775045"/>
                  <a:pt x="1256520" y="2772589"/>
                  <a:pt x="1255984" y="2776623"/>
                </a:cubicBezTo>
                <a:cubicBezTo>
                  <a:pt x="1253560" y="2783901"/>
                  <a:pt x="1248424" y="2789600"/>
                  <a:pt x="1254379" y="2788725"/>
                </a:cubicBezTo>
                <a:cubicBezTo>
                  <a:pt x="1257090" y="2790304"/>
                  <a:pt x="1259516" y="2783026"/>
                  <a:pt x="1261406" y="2779782"/>
                </a:cubicBezTo>
                <a:cubicBezTo>
                  <a:pt x="1263296" y="2776538"/>
                  <a:pt x="1265186" y="2773293"/>
                  <a:pt x="1268966" y="2766805"/>
                </a:cubicBezTo>
                <a:cubicBezTo>
                  <a:pt x="1270857" y="2763560"/>
                  <a:pt x="1274637" y="2757072"/>
                  <a:pt x="1278417" y="2750583"/>
                </a:cubicBezTo>
                <a:close/>
                <a:moveTo>
                  <a:pt x="1109869" y="2740889"/>
                </a:moveTo>
                <a:lnTo>
                  <a:pt x="1100162" y="2758892"/>
                </a:lnTo>
                <a:lnTo>
                  <a:pt x="1095056" y="2755917"/>
                </a:lnTo>
                <a:close/>
                <a:moveTo>
                  <a:pt x="1141310" y="2607093"/>
                </a:moveTo>
                <a:cubicBezTo>
                  <a:pt x="1142275" y="2607655"/>
                  <a:pt x="1143239" y="2608217"/>
                  <a:pt x="1144203" y="2608779"/>
                </a:cubicBezTo>
                <a:cubicBezTo>
                  <a:pt x="1142313" y="2612023"/>
                  <a:pt x="1140423" y="2615268"/>
                  <a:pt x="1136642" y="2621756"/>
                </a:cubicBezTo>
                <a:cubicBezTo>
                  <a:pt x="1130972" y="2631488"/>
                  <a:pt x="1130047" y="2635296"/>
                  <a:pt x="1134831" y="2633737"/>
                </a:cubicBezTo>
                <a:cubicBezTo>
                  <a:pt x="1124415" y="2649396"/>
                  <a:pt x="1120713" y="2664621"/>
                  <a:pt x="1110297" y="2680280"/>
                </a:cubicBezTo>
                <a:cubicBezTo>
                  <a:pt x="1102678" y="2686705"/>
                  <a:pt x="1095088" y="2696406"/>
                  <a:pt x="1087870" y="2707410"/>
                </a:cubicBezTo>
                <a:lnTo>
                  <a:pt x="1068707" y="2740566"/>
                </a:lnTo>
                <a:lnTo>
                  <a:pt x="1056451" y="2733425"/>
                </a:lnTo>
                <a:lnTo>
                  <a:pt x="1062693" y="2722073"/>
                </a:lnTo>
                <a:cubicBezTo>
                  <a:pt x="1074999" y="2703169"/>
                  <a:pt x="1085336" y="2678773"/>
                  <a:pt x="1098567" y="2656064"/>
                </a:cubicBezTo>
                <a:cubicBezTo>
                  <a:pt x="1105203" y="2646894"/>
                  <a:pt x="1110873" y="2637161"/>
                  <a:pt x="1117546" y="2632358"/>
                </a:cubicBezTo>
                <a:cubicBezTo>
                  <a:pt x="1118511" y="2632920"/>
                  <a:pt x="1121366" y="2630237"/>
                  <a:pt x="1120440" y="2634044"/>
                </a:cubicBezTo>
                <a:cubicBezTo>
                  <a:pt x="1117625" y="2641094"/>
                  <a:pt x="1112880" y="2647020"/>
                  <a:pt x="1117663" y="2645463"/>
                </a:cubicBezTo>
                <a:cubicBezTo>
                  <a:pt x="1119593" y="2646586"/>
                  <a:pt x="1122409" y="2639536"/>
                  <a:pt x="1124299" y="2636292"/>
                </a:cubicBezTo>
                <a:cubicBezTo>
                  <a:pt x="1126189" y="2633047"/>
                  <a:pt x="1128079" y="2629803"/>
                  <a:pt x="1131859" y="2623315"/>
                </a:cubicBezTo>
                <a:cubicBezTo>
                  <a:pt x="1133750" y="2620071"/>
                  <a:pt x="1137530" y="2613582"/>
                  <a:pt x="1141310" y="2607093"/>
                </a:cubicBezTo>
                <a:close/>
                <a:moveTo>
                  <a:pt x="1210904" y="2556384"/>
                </a:moveTo>
                <a:cubicBezTo>
                  <a:pt x="1209978" y="2560191"/>
                  <a:pt x="1209052" y="2563996"/>
                  <a:pt x="1207162" y="2567240"/>
                </a:cubicBezTo>
                <a:lnTo>
                  <a:pt x="1204335" y="2572765"/>
                </a:lnTo>
                <a:lnTo>
                  <a:pt x="1204955" y="2570044"/>
                </a:lnTo>
                <a:cubicBezTo>
                  <a:pt x="1205223" y="2568027"/>
                  <a:pt x="1204545" y="2567633"/>
                  <a:pt x="1203395" y="2568049"/>
                </a:cubicBezTo>
                <a:lnTo>
                  <a:pt x="1203247" y="2568146"/>
                </a:lnTo>
                <a:close/>
                <a:moveTo>
                  <a:pt x="1209955" y="2541833"/>
                </a:moveTo>
                <a:lnTo>
                  <a:pt x="1198482" y="2562184"/>
                </a:lnTo>
                <a:cubicBezTo>
                  <a:pt x="1194701" y="2568672"/>
                  <a:pt x="1193776" y="2572478"/>
                  <a:pt x="1193815" y="2576846"/>
                </a:cubicBezTo>
                <a:lnTo>
                  <a:pt x="1194352" y="2577758"/>
                </a:lnTo>
                <a:lnTo>
                  <a:pt x="1186303" y="2589596"/>
                </a:lnTo>
                <a:cubicBezTo>
                  <a:pt x="1186839" y="2585562"/>
                  <a:pt x="1187374" y="2581529"/>
                  <a:pt x="1189264" y="2578285"/>
                </a:cubicBezTo>
                <a:cubicBezTo>
                  <a:pt x="1193722" y="2572191"/>
                  <a:pt x="1196147" y="2564913"/>
                  <a:pt x="1199316" y="2557525"/>
                </a:cubicBezTo>
                <a:close/>
                <a:moveTo>
                  <a:pt x="1339050" y="2411560"/>
                </a:moveTo>
                <a:lnTo>
                  <a:pt x="1356269" y="2421592"/>
                </a:lnTo>
                <a:lnTo>
                  <a:pt x="1350139" y="2433009"/>
                </a:lnTo>
                <a:cubicBezTo>
                  <a:pt x="1337443" y="2451686"/>
                  <a:pt x="1328277" y="2476765"/>
                  <a:pt x="1315046" y="2499475"/>
                </a:cubicBezTo>
                <a:cubicBezTo>
                  <a:pt x="1308020" y="2508417"/>
                  <a:pt x="1302349" y="2518151"/>
                  <a:pt x="1294505" y="2522270"/>
                </a:cubicBezTo>
                <a:cubicBezTo>
                  <a:pt x="1293149" y="2521480"/>
                  <a:pt x="1289904" y="2523935"/>
                  <a:pt x="1290439" y="2519902"/>
                </a:cubicBezTo>
                <a:cubicBezTo>
                  <a:pt x="1292863" y="2512624"/>
                  <a:pt x="1298000" y="2506925"/>
                  <a:pt x="1292044" y="2507800"/>
                </a:cubicBezTo>
                <a:cubicBezTo>
                  <a:pt x="1289333" y="2506221"/>
                  <a:pt x="1286908" y="2513500"/>
                  <a:pt x="1285018" y="2516743"/>
                </a:cubicBezTo>
                <a:cubicBezTo>
                  <a:pt x="1283127" y="2519987"/>
                  <a:pt x="1281237" y="2523232"/>
                  <a:pt x="1277457" y="2529720"/>
                </a:cubicBezTo>
                <a:cubicBezTo>
                  <a:pt x="1275567" y="2532965"/>
                  <a:pt x="1271787" y="2539453"/>
                  <a:pt x="1268006" y="2545942"/>
                </a:cubicBezTo>
                <a:cubicBezTo>
                  <a:pt x="1266651" y="2545152"/>
                  <a:pt x="1265297" y="2544363"/>
                  <a:pt x="1263942" y="2543574"/>
                </a:cubicBezTo>
                <a:cubicBezTo>
                  <a:pt x="1265832" y="2540329"/>
                  <a:pt x="1267722" y="2537085"/>
                  <a:pt x="1271502" y="2530597"/>
                </a:cubicBezTo>
                <a:cubicBezTo>
                  <a:pt x="1277173" y="2520864"/>
                  <a:pt x="1277707" y="2516829"/>
                  <a:pt x="1271751" y="2517705"/>
                </a:cubicBezTo>
                <a:cubicBezTo>
                  <a:pt x="1282558" y="2502273"/>
                  <a:pt x="1284697" y="2486138"/>
                  <a:pt x="1295504" y="2470707"/>
                </a:cubicBezTo>
                <a:cubicBezTo>
                  <a:pt x="1304295" y="2464965"/>
                  <a:pt x="1312471" y="2455606"/>
                  <a:pt x="1319933" y="2444744"/>
                </a:cubicBezTo>
                <a:close/>
                <a:moveTo>
                  <a:pt x="1294856" y="2385813"/>
                </a:moveTo>
                <a:lnTo>
                  <a:pt x="1303368" y="2390771"/>
                </a:lnTo>
                <a:lnTo>
                  <a:pt x="1287621" y="2409175"/>
                </a:lnTo>
                <a:lnTo>
                  <a:pt x="1279129" y="2421540"/>
                </a:lnTo>
                <a:lnTo>
                  <a:pt x="1268874" y="2439143"/>
                </a:lnTo>
                <a:lnTo>
                  <a:pt x="1268476" y="2439208"/>
                </a:lnTo>
                <a:cubicBezTo>
                  <a:pt x="1267696" y="2438211"/>
                  <a:pt x="1268775" y="2435580"/>
                  <a:pt x="1271610" y="2430713"/>
                </a:cubicBezTo>
                <a:cubicBezTo>
                  <a:pt x="1277281" y="2420980"/>
                  <a:pt x="1281596" y="2410458"/>
                  <a:pt x="1285376" y="2403970"/>
                </a:cubicBezTo>
                <a:close/>
                <a:moveTo>
                  <a:pt x="1581899" y="2348599"/>
                </a:moveTo>
                <a:lnTo>
                  <a:pt x="1579715" y="2351813"/>
                </a:lnTo>
                <a:lnTo>
                  <a:pt x="1578071" y="2355171"/>
                </a:lnTo>
                <a:lnTo>
                  <a:pt x="1557254" y="2390901"/>
                </a:lnTo>
                <a:lnTo>
                  <a:pt x="1555143" y="2393988"/>
                </a:lnTo>
                <a:cubicBezTo>
                  <a:pt x="1539201" y="2415119"/>
                  <a:pt x="1527325" y="2438618"/>
                  <a:pt x="1515984" y="2458084"/>
                </a:cubicBezTo>
                <a:cubicBezTo>
                  <a:pt x="1490057" y="2499469"/>
                  <a:pt x="1463310" y="2536032"/>
                  <a:pt x="1434101" y="2558125"/>
                </a:cubicBezTo>
                <a:lnTo>
                  <a:pt x="1425220" y="2570264"/>
                </a:lnTo>
                <a:lnTo>
                  <a:pt x="1383301" y="2642216"/>
                </a:lnTo>
                <a:cubicBezTo>
                  <a:pt x="1371426" y="2665715"/>
                  <a:pt x="1358195" y="2688425"/>
                  <a:pt x="1344964" y="2711135"/>
                </a:cubicBezTo>
                <a:cubicBezTo>
                  <a:pt x="1341183" y="2717624"/>
                  <a:pt x="1340648" y="2721657"/>
                  <a:pt x="1341469" y="2726481"/>
                </a:cubicBezTo>
                <a:cubicBezTo>
                  <a:pt x="1340933" y="2730515"/>
                  <a:pt x="1344178" y="2728060"/>
                  <a:pt x="1347423" y="2725604"/>
                </a:cubicBezTo>
                <a:cubicBezTo>
                  <a:pt x="1351203" y="2719116"/>
                  <a:pt x="1354984" y="2712627"/>
                  <a:pt x="1360120" y="2706929"/>
                </a:cubicBezTo>
                <a:cubicBezTo>
                  <a:pt x="1359585" y="2710963"/>
                  <a:pt x="1359050" y="2714996"/>
                  <a:pt x="1357159" y="2718240"/>
                </a:cubicBezTo>
                <a:cubicBezTo>
                  <a:pt x="1348244" y="2730428"/>
                  <a:pt x="1347460" y="2747353"/>
                  <a:pt x="1332588" y="2760416"/>
                </a:cubicBezTo>
                <a:cubicBezTo>
                  <a:pt x="1332588" y="2760416"/>
                  <a:pt x="1330697" y="2763660"/>
                  <a:pt x="1330697" y="2763660"/>
                </a:cubicBezTo>
                <a:cubicBezTo>
                  <a:pt x="1318822" y="2787160"/>
                  <a:pt x="1302059" y="2803467"/>
                  <a:pt x="1290184" y="2826967"/>
                </a:cubicBezTo>
                <a:cubicBezTo>
                  <a:pt x="1286119" y="2824599"/>
                  <a:pt x="1283408" y="2823019"/>
                  <a:pt x="1279342" y="2820650"/>
                </a:cubicBezTo>
                <a:cubicBezTo>
                  <a:pt x="1274207" y="2826349"/>
                  <a:pt x="1273672" y="2830383"/>
                  <a:pt x="1269892" y="2836871"/>
                </a:cubicBezTo>
                <a:cubicBezTo>
                  <a:pt x="1267182" y="2835293"/>
                  <a:pt x="1265292" y="2838537"/>
                  <a:pt x="1262047" y="2840992"/>
                </a:cubicBezTo>
                <a:cubicBezTo>
                  <a:pt x="1253666" y="2849146"/>
                  <a:pt x="1248816" y="2863702"/>
                  <a:pt x="1240435" y="2871855"/>
                </a:cubicBezTo>
                <a:cubicBezTo>
                  <a:pt x="1237190" y="2874311"/>
                  <a:pt x="1237475" y="2883167"/>
                  <a:pt x="1230449" y="2892110"/>
                </a:cubicBezTo>
                <a:cubicBezTo>
                  <a:pt x="1226668" y="2898599"/>
                  <a:pt x="1231269" y="2896934"/>
                  <a:pt x="1233979" y="2898513"/>
                </a:cubicBezTo>
                <a:cubicBezTo>
                  <a:pt x="1235335" y="2899303"/>
                  <a:pt x="1237225" y="2896058"/>
                  <a:pt x="1239115" y="2892814"/>
                </a:cubicBezTo>
                <a:cubicBezTo>
                  <a:pt x="1246676" y="2879837"/>
                  <a:pt x="1254236" y="2866860"/>
                  <a:pt x="1259907" y="2857127"/>
                </a:cubicBezTo>
                <a:cubicBezTo>
                  <a:pt x="1261797" y="2853883"/>
                  <a:pt x="1265578" y="2847394"/>
                  <a:pt x="1266397" y="2852217"/>
                </a:cubicBezTo>
                <a:cubicBezTo>
                  <a:pt x="1266397" y="2852217"/>
                  <a:pt x="1264507" y="2855462"/>
                  <a:pt x="1264507" y="2855462"/>
                </a:cubicBezTo>
                <a:cubicBezTo>
                  <a:pt x="1262616" y="2858706"/>
                  <a:pt x="1257481" y="2864405"/>
                  <a:pt x="1258302" y="2869229"/>
                </a:cubicBezTo>
                <a:cubicBezTo>
                  <a:pt x="1262366" y="2871597"/>
                  <a:pt x="1264792" y="2864318"/>
                  <a:pt x="1269927" y="2858620"/>
                </a:cubicBezTo>
                <a:cubicBezTo>
                  <a:pt x="1279129" y="2855289"/>
                  <a:pt x="1280484" y="2856079"/>
                  <a:pt x="1274813" y="2865812"/>
                </a:cubicBezTo>
                <a:cubicBezTo>
                  <a:pt x="1269143" y="2875545"/>
                  <a:pt x="1264827" y="2886067"/>
                  <a:pt x="1261047" y="2892555"/>
                </a:cubicBezTo>
                <a:lnTo>
                  <a:pt x="1251567" y="2910712"/>
                </a:lnTo>
                <a:lnTo>
                  <a:pt x="1225585" y="2895575"/>
                </a:lnTo>
                <a:lnTo>
                  <a:pt x="1202035" y="2935995"/>
                </a:lnTo>
                <a:cubicBezTo>
                  <a:pt x="1179353" y="2974926"/>
                  <a:pt x="1160737" y="3016226"/>
                  <a:pt x="1148075" y="3056650"/>
                </a:cubicBezTo>
                <a:cubicBezTo>
                  <a:pt x="1143225" y="3071207"/>
                  <a:pt x="1132420" y="3086638"/>
                  <a:pt x="1127569" y="3101194"/>
                </a:cubicBezTo>
                <a:cubicBezTo>
                  <a:pt x="1121364" y="3114961"/>
                  <a:pt x="1110558" y="3130393"/>
                  <a:pt x="1099752" y="3145824"/>
                </a:cubicBezTo>
                <a:cubicBezTo>
                  <a:pt x="1089481" y="3157222"/>
                  <a:pt x="1076785" y="3175898"/>
                  <a:pt x="1067334" y="3192120"/>
                </a:cubicBezTo>
                <a:cubicBezTo>
                  <a:pt x="1053568" y="3218863"/>
                  <a:pt x="1035737" y="3243239"/>
                  <a:pt x="1024681" y="3271562"/>
                </a:cubicBezTo>
                <a:cubicBezTo>
                  <a:pt x="1024146" y="3275595"/>
                  <a:pt x="1022256" y="3278839"/>
                  <a:pt x="1019011" y="3281294"/>
                </a:cubicBezTo>
                <a:cubicBezTo>
                  <a:pt x="999824" y="3304879"/>
                  <a:pt x="987413" y="3332412"/>
                  <a:pt x="972291" y="3358367"/>
                </a:cubicBezTo>
                <a:cubicBezTo>
                  <a:pt x="953925" y="3386776"/>
                  <a:pt x="937449" y="3411940"/>
                  <a:pt x="923147" y="3442718"/>
                </a:cubicBezTo>
                <a:cubicBezTo>
                  <a:pt x="911272" y="3466218"/>
                  <a:pt x="898041" y="3488927"/>
                  <a:pt x="884810" y="3511637"/>
                </a:cubicBezTo>
                <a:cubicBezTo>
                  <a:pt x="881030" y="3518126"/>
                  <a:pt x="880495" y="3522159"/>
                  <a:pt x="881315" y="3526983"/>
                </a:cubicBezTo>
                <a:cubicBezTo>
                  <a:pt x="880780" y="3531017"/>
                  <a:pt x="884025" y="3528562"/>
                  <a:pt x="887270" y="3526106"/>
                </a:cubicBezTo>
                <a:cubicBezTo>
                  <a:pt x="891050" y="3519618"/>
                  <a:pt x="894830" y="3513129"/>
                  <a:pt x="899966" y="3507431"/>
                </a:cubicBezTo>
                <a:cubicBezTo>
                  <a:pt x="899431" y="3511465"/>
                  <a:pt x="898896" y="3515498"/>
                  <a:pt x="897006" y="3518742"/>
                </a:cubicBezTo>
                <a:cubicBezTo>
                  <a:pt x="888090" y="3530930"/>
                  <a:pt x="887306" y="3547855"/>
                  <a:pt x="872434" y="3560918"/>
                </a:cubicBezTo>
                <a:cubicBezTo>
                  <a:pt x="872434" y="3560918"/>
                  <a:pt x="870544" y="3564162"/>
                  <a:pt x="870544" y="3564162"/>
                </a:cubicBezTo>
                <a:lnTo>
                  <a:pt x="862320" y="3577013"/>
                </a:lnTo>
                <a:lnTo>
                  <a:pt x="865899" y="3577546"/>
                </a:lnTo>
                <a:lnTo>
                  <a:pt x="1328730" y="2783141"/>
                </a:lnTo>
                <a:lnTo>
                  <a:pt x="1329204" y="2781802"/>
                </a:lnTo>
                <a:cubicBezTo>
                  <a:pt x="1333693" y="2774097"/>
                  <a:pt x="1339096" y="2766381"/>
                  <a:pt x="1343144" y="2757875"/>
                </a:cubicBezTo>
                <a:lnTo>
                  <a:pt x="1344072" y="2756806"/>
                </a:lnTo>
                <a:lnTo>
                  <a:pt x="1557254" y="2390901"/>
                </a:lnTo>
                <a:lnTo>
                  <a:pt x="1568953" y="2373788"/>
                </a:lnTo>
                <a:lnTo>
                  <a:pt x="1578071" y="2355171"/>
                </a:lnTo>
                <a:close/>
                <a:moveTo>
                  <a:pt x="1769789" y="1818312"/>
                </a:moveTo>
                <a:lnTo>
                  <a:pt x="1741073" y="1867600"/>
                </a:lnTo>
                <a:cubicBezTo>
                  <a:pt x="1731622" y="1883822"/>
                  <a:pt x="1720282" y="1903287"/>
                  <a:pt x="1708941" y="1922753"/>
                </a:cubicBezTo>
                <a:cubicBezTo>
                  <a:pt x="1708941" y="1922753"/>
                  <a:pt x="1707586" y="1921964"/>
                  <a:pt x="1707586" y="1921964"/>
                </a:cubicBezTo>
                <a:lnTo>
                  <a:pt x="1723070" y="1893817"/>
                </a:lnTo>
                <a:lnTo>
                  <a:pt x="1751796" y="1846428"/>
                </a:lnTo>
                <a:close/>
                <a:moveTo>
                  <a:pt x="1680525" y="1718978"/>
                </a:moveTo>
                <a:lnTo>
                  <a:pt x="1217694" y="2513384"/>
                </a:lnTo>
                <a:lnTo>
                  <a:pt x="1217219" y="2514723"/>
                </a:lnTo>
                <a:cubicBezTo>
                  <a:pt x="1212730" y="2522428"/>
                  <a:pt x="1207328" y="2530144"/>
                  <a:pt x="1203279" y="2538650"/>
                </a:cubicBezTo>
                <a:lnTo>
                  <a:pt x="1202351" y="2539719"/>
                </a:lnTo>
                <a:lnTo>
                  <a:pt x="989172" y="2905622"/>
                </a:lnTo>
                <a:lnTo>
                  <a:pt x="977470" y="2922737"/>
                </a:lnTo>
                <a:lnTo>
                  <a:pt x="968351" y="2941359"/>
                </a:lnTo>
                <a:lnTo>
                  <a:pt x="964524" y="2947926"/>
                </a:lnTo>
                <a:lnTo>
                  <a:pt x="966708" y="2944712"/>
                </a:lnTo>
                <a:lnTo>
                  <a:pt x="968351" y="2941359"/>
                </a:lnTo>
                <a:lnTo>
                  <a:pt x="989172" y="2905622"/>
                </a:lnTo>
                <a:lnTo>
                  <a:pt x="991280" y="2902537"/>
                </a:lnTo>
                <a:cubicBezTo>
                  <a:pt x="1007223" y="2881406"/>
                  <a:pt x="1019099" y="2857907"/>
                  <a:pt x="1030440" y="2838441"/>
                </a:cubicBezTo>
                <a:lnTo>
                  <a:pt x="1042045" y="2821709"/>
                </a:lnTo>
                <a:lnTo>
                  <a:pt x="1000644" y="2907145"/>
                </a:lnTo>
                <a:cubicBezTo>
                  <a:pt x="995012" y="2921246"/>
                  <a:pt x="984598" y="2936905"/>
                  <a:pt x="978966" y="2951006"/>
                </a:cubicBezTo>
                <a:cubicBezTo>
                  <a:pt x="972370" y="2964545"/>
                  <a:pt x="961954" y="2980205"/>
                  <a:pt x="951539" y="2995864"/>
                </a:cubicBezTo>
                <a:cubicBezTo>
                  <a:pt x="942049" y="3007717"/>
                  <a:pt x="929744" y="3026620"/>
                  <a:pt x="920293" y="3042842"/>
                </a:cubicBezTo>
                <a:cubicBezTo>
                  <a:pt x="906136" y="3069358"/>
                  <a:pt x="889086" y="3094189"/>
                  <a:pt x="876859" y="3121829"/>
                </a:cubicBezTo>
                <a:cubicBezTo>
                  <a:pt x="875933" y="3125634"/>
                  <a:pt x="874043" y="3128879"/>
                  <a:pt x="871188" y="3131562"/>
                </a:cubicBezTo>
                <a:cubicBezTo>
                  <a:pt x="853174" y="3155829"/>
                  <a:pt x="839981" y="3182907"/>
                  <a:pt x="824860" y="3208861"/>
                </a:cubicBezTo>
                <a:cubicBezTo>
                  <a:pt x="806884" y="3237498"/>
                  <a:pt x="790799" y="3262890"/>
                  <a:pt x="775716" y="3293212"/>
                </a:cubicBezTo>
                <a:cubicBezTo>
                  <a:pt x="763450" y="3316484"/>
                  <a:pt x="750219" y="3339194"/>
                  <a:pt x="736988" y="3361904"/>
                </a:cubicBezTo>
                <a:cubicBezTo>
                  <a:pt x="733207" y="3368393"/>
                  <a:pt x="732281" y="3372199"/>
                  <a:pt x="732321" y="3376567"/>
                </a:cubicBezTo>
                <a:cubicBezTo>
                  <a:pt x="731395" y="3380374"/>
                  <a:pt x="734249" y="3377691"/>
                  <a:pt x="737104" y="3375008"/>
                </a:cubicBezTo>
                <a:cubicBezTo>
                  <a:pt x="740884" y="3368520"/>
                  <a:pt x="744664" y="3362031"/>
                  <a:pt x="749410" y="3356105"/>
                </a:cubicBezTo>
                <a:cubicBezTo>
                  <a:pt x="748484" y="3359911"/>
                  <a:pt x="747558" y="3363717"/>
                  <a:pt x="745668" y="3366961"/>
                </a:cubicBezTo>
                <a:cubicBezTo>
                  <a:pt x="737143" y="3379377"/>
                  <a:pt x="734405" y="3395164"/>
                  <a:pt x="721096" y="3409136"/>
                </a:cubicBezTo>
                <a:cubicBezTo>
                  <a:pt x="721096" y="3409136"/>
                  <a:pt x="719206" y="3412381"/>
                  <a:pt x="719206" y="3412381"/>
                </a:cubicBezTo>
                <a:lnTo>
                  <a:pt x="711140" y="3425325"/>
                </a:lnTo>
                <a:lnTo>
                  <a:pt x="713882" y="3425370"/>
                </a:lnTo>
                <a:lnTo>
                  <a:pt x="1121152" y="2726331"/>
                </a:lnTo>
                <a:lnTo>
                  <a:pt x="1121203" y="2726260"/>
                </a:lnTo>
                <a:lnTo>
                  <a:pt x="1163123" y="2654309"/>
                </a:lnTo>
                <a:lnTo>
                  <a:pt x="1163341" y="2653918"/>
                </a:lnTo>
                <a:lnTo>
                  <a:pt x="1176713" y="2630965"/>
                </a:lnTo>
                <a:lnTo>
                  <a:pt x="1177254" y="2629664"/>
                </a:lnTo>
                <a:cubicBezTo>
                  <a:pt x="1181742" y="2621959"/>
                  <a:pt x="1186950" y="2614130"/>
                  <a:pt x="1191193" y="2605737"/>
                </a:cubicBezTo>
                <a:lnTo>
                  <a:pt x="1192056" y="2604630"/>
                </a:lnTo>
                <a:lnTo>
                  <a:pt x="1267074" y="2475870"/>
                </a:lnTo>
                <a:lnTo>
                  <a:pt x="1267081" y="2475874"/>
                </a:lnTo>
                <a:cubicBezTo>
                  <a:pt x="1272216" y="2470176"/>
                  <a:pt x="1272752" y="2466142"/>
                  <a:pt x="1276532" y="2459653"/>
                </a:cubicBezTo>
                <a:cubicBezTo>
                  <a:pt x="1279241" y="2461232"/>
                  <a:pt x="1281132" y="2457988"/>
                  <a:pt x="1284377" y="2455532"/>
                </a:cubicBezTo>
                <a:cubicBezTo>
                  <a:pt x="1292758" y="2447380"/>
                  <a:pt x="1297608" y="2432823"/>
                  <a:pt x="1305989" y="2424670"/>
                </a:cubicBezTo>
                <a:cubicBezTo>
                  <a:pt x="1309234" y="2422214"/>
                  <a:pt x="1308948" y="2413357"/>
                  <a:pt x="1315975" y="2404415"/>
                </a:cubicBezTo>
                <a:cubicBezTo>
                  <a:pt x="1319755" y="2397926"/>
                  <a:pt x="1315154" y="2399591"/>
                  <a:pt x="1312445" y="2398012"/>
                </a:cubicBezTo>
                <a:lnTo>
                  <a:pt x="1312415" y="2398045"/>
                </a:lnTo>
                <a:lnTo>
                  <a:pt x="1313286" y="2396550"/>
                </a:lnTo>
                <a:lnTo>
                  <a:pt x="1320839" y="2400950"/>
                </a:lnTo>
                <a:lnTo>
                  <a:pt x="1344388" y="2360530"/>
                </a:lnTo>
                <a:cubicBezTo>
                  <a:pt x="1355729" y="2341065"/>
                  <a:pt x="1366054" y="2321006"/>
                  <a:pt x="1375126" y="2300762"/>
                </a:cubicBezTo>
                <a:lnTo>
                  <a:pt x="1386560" y="2270782"/>
                </a:lnTo>
                <a:lnTo>
                  <a:pt x="1429883" y="2196423"/>
                </a:lnTo>
                <a:lnTo>
                  <a:pt x="1427766" y="2199675"/>
                </a:lnTo>
                <a:cubicBezTo>
                  <a:pt x="1421169" y="2213214"/>
                  <a:pt x="1412683" y="2229998"/>
                  <a:pt x="1403194" y="2241850"/>
                </a:cubicBezTo>
                <a:lnTo>
                  <a:pt x="1387945" y="2267152"/>
                </a:lnTo>
                <a:lnTo>
                  <a:pt x="1398348" y="2239875"/>
                </a:lnTo>
                <a:cubicBezTo>
                  <a:pt x="1403198" y="2225318"/>
                  <a:pt x="1414003" y="2209887"/>
                  <a:pt x="1418854" y="2195331"/>
                </a:cubicBezTo>
                <a:cubicBezTo>
                  <a:pt x="1425059" y="2181564"/>
                  <a:pt x="1435866" y="2166132"/>
                  <a:pt x="1446671" y="2150701"/>
                </a:cubicBezTo>
                <a:cubicBezTo>
                  <a:pt x="1456943" y="2139303"/>
                  <a:pt x="1469638" y="2120627"/>
                  <a:pt x="1479089" y="2104406"/>
                </a:cubicBezTo>
                <a:cubicBezTo>
                  <a:pt x="1492856" y="2077662"/>
                  <a:pt x="1510687" y="2053286"/>
                  <a:pt x="1521742" y="2024963"/>
                </a:cubicBezTo>
                <a:cubicBezTo>
                  <a:pt x="1522277" y="2020931"/>
                  <a:pt x="1524168" y="2017686"/>
                  <a:pt x="1527413" y="2015230"/>
                </a:cubicBezTo>
                <a:cubicBezTo>
                  <a:pt x="1546599" y="1991645"/>
                  <a:pt x="1559011" y="1964113"/>
                  <a:pt x="1574132" y="1938159"/>
                </a:cubicBezTo>
                <a:cubicBezTo>
                  <a:pt x="1592499" y="1909749"/>
                  <a:pt x="1608974" y="1884585"/>
                  <a:pt x="1623276" y="1853807"/>
                </a:cubicBezTo>
                <a:cubicBezTo>
                  <a:pt x="1635151" y="1830308"/>
                  <a:pt x="1648382" y="1807598"/>
                  <a:pt x="1661613" y="1784888"/>
                </a:cubicBezTo>
                <a:cubicBezTo>
                  <a:pt x="1665394" y="1778399"/>
                  <a:pt x="1665929" y="1774367"/>
                  <a:pt x="1665108" y="1769542"/>
                </a:cubicBezTo>
                <a:cubicBezTo>
                  <a:pt x="1665644" y="1765509"/>
                  <a:pt x="1662399" y="1767963"/>
                  <a:pt x="1659154" y="1770418"/>
                </a:cubicBezTo>
                <a:cubicBezTo>
                  <a:pt x="1655374" y="1776907"/>
                  <a:pt x="1651593" y="1783396"/>
                  <a:pt x="1646457" y="1789094"/>
                </a:cubicBezTo>
                <a:cubicBezTo>
                  <a:pt x="1646992" y="1785060"/>
                  <a:pt x="1647527" y="1781027"/>
                  <a:pt x="1649418" y="1777783"/>
                </a:cubicBezTo>
                <a:cubicBezTo>
                  <a:pt x="1658333" y="1765595"/>
                  <a:pt x="1659117" y="1748669"/>
                  <a:pt x="1673990" y="1735608"/>
                </a:cubicBezTo>
                <a:cubicBezTo>
                  <a:pt x="1673990" y="1735608"/>
                  <a:pt x="1675880" y="1732364"/>
                  <a:pt x="1675880" y="1732364"/>
                </a:cubicBezTo>
                <a:lnTo>
                  <a:pt x="1684104" y="1719512"/>
                </a:lnTo>
                <a:close/>
                <a:moveTo>
                  <a:pt x="1799203" y="1611058"/>
                </a:moveTo>
                <a:lnTo>
                  <a:pt x="1816422" y="1621090"/>
                </a:lnTo>
                <a:lnTo>
                  <a:pt x="1810292" y="1632509"/>
                </a:lnTo>
                <a:cubicBezTo>
                  <a:pt x="1797596" y="1651185"/>
                  <a:pt x="1788431" y="1676263"/>
                  <a:pt x="1775200" y="1698973"/>
                </a:cubicBezTo>
                <a:cubicBezTo>
                  <a:pt x="1768173" y="1707915"/>
                  <a:pt x="1762503" y="1717649"/>
                  <a:pt x="1754659" y="1721768"/>
                </a:cubicBezTo>
                <a:cubicBezTo>
                  <a:pt x="1753303" y="1720978"/>
                  <a:pt x="1750057" y="1723433"/>
                  <a:pt x="1750593" y="1719400"/>
                </a:cubicBezTo>
                <a:cubicBezTo>
                  <a:pt x="1753017" y="1712122"/>
                  <a:pt x="1758153" y="1706424"/>
                  <a:pt x="1752198" y="1707298"/>
                </a:cubicBezTo>
                <a:cubicBezTo>
                  <a:pt x="1749487" y="1705720"/>
                  <a:pt x="1747061" y="1712998"/>
                  <a:pt x="1745171" y="1716241"/>
                </a:cubicBezTo>
                <a:cubicBezTo>
                  <a:pt x="1743281" y="1719485"/>
                  <a:pt x="1741391" y="1722730"/>
                  <a:pt x="1737611" y="1729219"/>
                </a:cubicBezTo>
                <a:cubicBezTo>
                  <a:pt x="1735720" y="1732463"/>
                  <a:pt x="1731940" y="1738951"/>
                  <a:pt x="1728160" y="1745441"/>
                </a:cubicBezTo>
                <a:cubicBezTo>
                  <a:pt x="1726805" y="1744650"/>
                  <a:pt x="1725450" y="1743861"/>
                  <a:pt x="1724095" y="1743072"/>
                </a:cubicBezTo>
                <a:cubicBezTo>
                  <a:pt x="1725986" y="1739827"/>
                  <a:pt x="1727876" y="1736583"/>
                  <a:pt x="1731656" y="1730095"/>
                </a:cubicBezTo>
                <a:cubicBezTo>
                  <a:pt x="1737326" y="1720362"/>
                  <a:pt x="1737861" y="1716327"/>
                  <a:pt x="1731905" y="1717203"/>
                </a:cubicBezTo>
                <a:cubicBezTo>
                  <a:pt x="1742712" y="1701771"/>
                  <a:pt x="1744851" y="1685636"/>
                  <a:pt x="1755657" y="1670205"/>
                </a:cubicBezTo>
                <a:cubicBezTo>
                  <a:pt x="1764448" y="1664463"/>
                  <a:pt x="1772625" y="1655104"/>
                  <a:pt x="1780087" y="1644242"/>
                </a:cubicBezTo>
                <a:close/>
                <a:moveTo>
                  <a:pt x="1772598" y="1597511"/>
                </a:moveTo>
                <a:cubicBezTo>
                  <a:pt x="1771242" y="1596720"/>
                  <a:pt x="1769352" y="1599965"/>
                  <a:pt x="1767462" y="1603209"/>
                </a:cubicBezTo>
                <a:cubicBezTo>
                  <a:pt x="1759901" y="1616185"/>
                  <a:pt x="1752341" y="1629163"/>
                  <a:pt x="1746670" y="1638896"/>
                </a:cubicBezTo>
                <a:cubicBezTo>
                  <a:pt x="1744780" y="1642141"/>
                  <a:pt x="1741000" y="1648629"/>
                  <a:pt x="1740180" y="1643806"/>
                </a:cubicBezTo>
                <a:cubicBezTo>
                  <a:pt x="1740180" y="1643806"/>
                  <a:pt x="1742071" y="1640561"/>
                  <a:pt x="1742071" y="1640561"/>
                </a:cubicBezTo>
                <a:cubicBezTo>
                  <a:pt x="1743961" y="1637317"/>
                  <a:pt x="1749096" y="1631618"/>
                  <a:pt x="1748275" y="1626794"/>
                </a:cubicBezTo>
                <a:lnTo>
                  <a:pt x="1741064" y="1633376"/>
                </a:lnTo>
                <a:lnTo>
                  <a:pt x="1735890" y="1642606"/>
                </a:lnTo>
                <a:cubicBezTo>
                  <a:pt x="1730220" y="1652340"/>
                  <a:pt x="1733751" y="1658741"/>
                  <a:pt x="1724014" y="1666105"/>
                </a:cubicBezTo>
                <a:lnTo>
                  <a:pt x="1720512" y="1671456"/>
                </a:lnTo>
                <a:lnTo>
                  <a:pt x="1727235" y="1675373"/>
                </a:lnTo>
                <a:cubicBezTo>
                  <a:pt x="1732370" y="1669673"/>
                  <a:pt x="1732905" y="1665640"/>
                  <a:pt x="1736685" y="1659152"/>
                </a:cubicBezTo>
                <a:cubicBezTo>
                  <a:pt x="1739395" y="1660731"/>
                  <a:pt x="1741285" y="1657486"/>
                  <a:pt x="1744530" y="1655030"/>
                </a:cubicBezTo>
                <a:cubicBezTo>
                  <a:pt x="1752911" y="1646877"/>
                  <a:pt x="1757761" y="1632321"/>
                  <a:pt x="1766142" y="1624167"/>
                </a:cubicBezTo>
                <a:cubicBezTo>
                  <a:pt x="1769388" y="1621712"/>
                  <a:pt x="1769102" y="1612855"/>
                  <a:pt x="1776128" y="1603913"/>
                </a:cubicBezTo>
                <a:cubicBezTo>
                  <a:pt x="1779909" y="1597424"/>
                  <a:pt x="1775308" y="1599089"/>
                  <a:pt x="1772598" y="1597511"/>
                </a:cubicBezTo>
                <a:close/>
                <a:moveTo>
                  <a:pt x="1844017" y="1312331"/>
                </a:moveTo>
                <a:cubicBezTo>
                  <a:pt x="1846727" y="1313910"/>
                  <a:pt x="1851328" y="1312245"/>
                  <a:pt x="1847547" y="1318734"/>
                </a:cubicBezTo>
                <a:cubicBezTo>
                  <a:pt x="1840521" y="1327677"/>
                  <a:pt x="1840806" y="1336533"/>
                  <a:pt x="1837561" y="1338988"/>
                </a:cubicBezTo>
                <a:cubicBezTo>
                  <a:pt x="1829180" y="1347142"/>
                  <a:pt x="1824330" y="1361698"/>
                  <a:pt x="1815949" y="1369851"/>
                </a:cubicBezTo>
                <a:cubicBezTo>
                  <a:pt x="1812704" y="1372307"/>
                  <a:pt x="1810814" y="1375551"/>
                  <a:pt x="1808104" y="1373973"/>
                </a:cubicBezTo>
                <a:cubicBezTo>
                  <a:pt x="1804324" y="1380461"/>
                  <a:pt x="1803788" y="1384494"/>
                  <a:pt x="1798654" y="1390194"/>
                </a:cubicBezTo>
                <a:cubicBezTo>
                  <a:pt x="1794588" y="1387825"/>
                  <a:pt x="1791877" y="1386245"/>
                  <a:pt x="1787812" y="1383877"/>
                </a:cubicBezTo>
                <a:lnTo>
                  <a:pt x="1785154" y="1388032"/>
                </a:lnTo>
                <a:lnTo>
                  <a:pt x="1805674" y="1352613"/>
                </a:lnTo>
                <a:lnTo>
                  <a:pt x="1808069" y="1352224"/>
                </a:lnTo>
                <a:cubicBezTo>
                  <a:pt x="1813204" y="1346526"/>
                  <a:pt x="1815630" y="1339248"/>
                  <a:pt x="1819694" y="1341615"/>
                </a:cubicBezTo>
                <a:cubicBezTo>
                  <a:pt x="1820515" y="1346439"/>
                  <a:pt x="1815380" y="1352138"/>
                  <a:pt x="1813489" y="1355382"/>
                </a:cubicBezTo>
                <a:cubicBezTo>
                  <a:pt x="1813489" y="1355382"/>
                  <a:pt x="1811599" y="1358627"/>
                  <a:pt x="1811599" y="1358627"/>
                </a:cubicBezTo>
                <a:cubicBezTo>
                  <a:pt x="1812418" y="1363450"/>
                  <a:pt x="1816199" y="1356961"/>
                  <a:pt x="1818089" y="1353716"/>
                </a:cubicBezTo>
                <a:cubicBezTo>
                  <a:pt x="1823760" y="1343984"/>
                  <a:pt x="1831320" y="1331006"/>
                  <a:pt x="1838881" y="1318030"/>
                </a:cubicBezTo>
                <a:cubicBezTo>
                  <a:pt x="1840771" y="1314785"/>
                  <a:pt x="1842661" y="1311541"/>
                  <a:pt x="1844017" y="1312331"/>
                </a:cubicBezTo>
                <a:close/>
                <a:moveTo>
                  <a:pt x="2589318" y="1200583"/>
                </a:moveTo>
                <a:lnTo>
                  <a:pt x="4165655" y="3937982"/>
                </a:lnTo>
                <a:lnTo>
                  <a:pt x="1012982" y="3937982"/>
                </a:lnTo>
                <a:close/>
                <a:moveTo>
                  <a:pt x="1941420" y="1118308"/>
                </a:moveTo>
                <a:lnTo>
                  <a:pt x="1921009" y="1171823"/>
                </a:lnTo>
                <a:cubicBezTo>
                  <a:pt x="1916160" y="1186378"/>
                  <a:pt x="1905354" y="1201810"/>
                  <a:pt x="1900503" y="1216366"/>
                </a:cubicBezTo>
                <a:cubicBezTo>
                  <a:pt x="1894299" y="1230133"/>
                  <a:pt x="1883492" y="1245564"/>
                  <a:pt x="1872686" y="1260996"/>
                </a:cubicBezTo>
                <a:cubicBezTo>
                  <a:pt x="1862415" y="1272394"/>
                  <a:pt x="1849719" y="1291070"/>
                  <a:pt x="1840268" y="1307292"/>
                </a:cubicBezTo>
                <a:lnTo>
                  <a:pt x="1839882" y="1307969"/>
                </a:lnTo>
                <a:lnTo>
                  <a:pt x="1833644" y="1304335"/>
                </a:lnTo>
                <a:close/>
                <a:moveTo>
                  <a:pt x="2299163" y="1016612"/>
                </a:moveTo>
                <a:cubicBezTo>
                  <a:pt x="2294562" y="1018276"/>
                  <a:pt x="2290781" y="1024765"/>
                  <a:pt x="2287536" y="1027221"/>
                </a:cubicBezTo>
                <a:cubicBezTo>
                  <a:pt x="2280510" y="1036163"/>
                  <a:pt x="2276052" y="1042257"/>
                  <a:pt x="2273895" y="1047518"/>
                </a:cubicBezTo>
                <a:cubicBezTo>
                  <a:pt x="2271737" y="1052779"/>
                  <a:pt x="2271880" y="1057208"/>
                  <a:pt x="2274055" y="1062821"/>
                </a:cubicBezTo>
                <a:cubicBezTo>
                  <a:pt x="2274876" y="1067645"/>
                  <a:pt x="2272986" y="1070888"/>
                  <a:pt x="2269740" y="1073343"/>
                </a:cubicBezTo>
                <a:cubicBezTo>
                  <a:pt x="2261360" y="1081497"/>
                  <a:pt x="2255154" y="1095264"/>
                  <a:pt x="2249483" y="1104996"/>
                </a:cubicBezTo>
                <a:cubicBezTo>
                  <a:pt x="2238143" y="1124462"/>
                  <a:pt x="2228692" y="1140683"/>
                  <a:pt x="2213285" y="1157781"/>
                </a:cubicBezTo>
                <a:cubicBezTo>
                  <a:pt x="2208150" y="1163480"/>
                  <a:pt x="2199235" y="1175667"/>
                  <a:pt x="2198700" y="1179700"/>
                </a:cubicBezTo>
                <a:cubicBezTo>
                  <a:pt x="2196951" y="1187373"/>
                  <a:pt x="2193037" y="1194870"/>
                  <a:pt x="2189190" y="1201863"/>
                </a:cubicBezTo>
                <a:lnTo>
                  <a:pt x="2182726" y="1215447"/>
                </a:lnTo>
                <a:lnTo>
                  <a:pt x="2184219" y="1216316"/>
                </a:lnTo>
                <a:lnTo>
                  <a:pt x="2156714" y="1264016"/>
                </a:lnTo>
                <a:cubicBezTo>
                  <a:pt x="2142302" y="1288754"/>
                  <a:pt x="2128465" y="1313283"/>
                  <a:pt x="2116320" y="1338799"/>
                </a:cubicBezTo>
                <a:cubicBezTo>
                  <a:pt x="2106334" y="1359054"/>
                  <a:pt x="2096350" y="1379309"/>
                  <a:pt x="2079338" y="1408508"/>
                </a:cubicBezTo>
                <a:cubicBezTo>
                  <a:pt x="2091499" y="1393865"/>
                  <a:pt x="2101235" y="1386501"/>
                  <a:pt x="2106905" y="1376769"/>
                </a:cubicBezTo>
                <a:cubicBezTo>
                  <a:pt x="2110953" y="1368263"/>
                  <a:pt x="2116356" y="1360547"/>
                  <a:pt x="2120845" y="1352842"/>
                </a:cubicBezTo>
                <a:cubicBezTo>
                  <a:pt x="2125334" y="1345137"/>
                  <a:pt x="2128909" y="1337442"/>
                  <a:pt x="2129301" y="1328980"/>
                </a:cubicBezTo>
                <a:cubicBezTo>
                  <a:pt x="2129837" y="1324947"/>
                  <a:pt x="2133617" y="1318458"/>
                  <a:pt x="2137398" y="1311969"/>
                </a:cubicBezTo>
                <a:lnTo>
                  <a:pt x="2190869" y="1220191"/>
                </a:lnTo>
                <a:lnTo>
                  <a:pt x="2191300" y="1220442"/>
                </a:lnTo>
                <a:lnTo>
                  <a:pt x="2280832" y="1066769"/>
                </a:lnTo>
                <a:cubicBezTo>
                  <a:pt x="2292172" y="1047304"/>
                  <a:pt x="2300267" y="1030292"/>
                  <a:pt x="2299163" y="1016612"/>
                </a:cubicBezTo>
                <a:close/>
                <a:moveTo>
                  <a:pt x="2213593" y="979440"/>
                </a:moveTo>
                <a:cubicBezTo>
                  <a:pt x="2201433" y="994082"/>
                  <a:pt x="2191697" y="1001446"/>
                  <a:pt x="2186027" y="1011179"/>
                </a:cubicBezTo>
                <a:cubicBezTo>
                  <a:pt x="2181979" y="1019685"/>
                  <a:pt x="2176576" y="1027401"/>
                  <a:pt x="2172087" y="1035106"/>
                </a:cubicBezTo>
                <a:cubicBezTo>
                  <a:pt x="2167597" y="1042811"/>
                  <a:pt x="2164022" y="1050505"/>
                  <a:pt x="2163630" y="1058967"/>
                </a:cubicBezTo>
                <a:cubicBezTo>
                  <a:pt x="2163095" y="1063001"/>
                  <a:pt x="2159315" y="1069489"/>
                  <a:pt x="2155534" y="1075978"/>
                </a:cubicBezTo>
                <a:lnTo>
                  <a:pt x="2102063" y="1167757"/>
                </a:lnTo>
                <a:lnTo>
                  <a:pt x="2101632" y="1167506"/>
                </a:lnTo>
                <a:lnTo>
                  <a:pt x="2012100" y="1321178"/>
                </a:lnTo>
                <a:cubicBezTo>
                  <a:pt x="2000759" y="1340644"/>
                  <a:pt x="1992664" y="1357655"/>
                  <a:pt x="1993769" y="1371335"/>
                </a:cubicBezTo>
                <a:cubicBezTo>
                  <a:pt x="1998370" y="1369671"/>
                  <a:pt x="2002150" y="1363183"/>
                  <a:pt x="2005395" y="1360728"/>
                </a:cubicBezTo>
                <a:cubicBezTo>
                  <a:pt x="2012422" y="1351785"/>
                  <a:pt x="2016879" y="1345691"/>
                  <a:pt x="2019037" y="1340430"/>
                </a:cubicBezTo>
                <a:cubicBezTo>
                  <a:pt x="2021195" y="1335169"/>
                  <a:pt x="2021052" y="1330740"/>
                  <a:pt x="2018876" y="1325127"/>
                </a:cubicBezTo>
                <a:cubicBezTo>
                  <a:pt x="2018056" y="1320303"/>
                  <a:pt x="2019945" y="1317060"/>
                  <a:pt x="2023192" y="1314604"/>
                </a:cubicBezTo>
                <a:cubicBezTo>
                  <a:pt x="2031572" y="1306451"/>
                  <a:pt x="2037778" y="1292684"/>
                  <a:pt x="2043448" y="1282952"/>
                </a:cubicBezTo>
                <a:cubicBezTo>
                  <a:pt x="2054789" y="1263487"/>
                  <a:pt x="2064240" y="1247264"/>
                  <a:pt x="2079647" y="1230167"/>
                </a:cubicBezTo>
                <a:cubicBezTo>
                  <a:pt x="2084781" y="1224468"/>
                  <a:pt x="2093697" y="1212280"/>
                  <a:pt x="2094232" y="1208247"/>
                </a:cubicBezTo>
                <a:cubicBezTo>
                  <a:pt x="2095980" y="1200575"/>
                  <a:pt x="2099894" y="1193077"/>
                  <a:pt x="2103741" y="1186085"/>
                </a:cubicBezTo>
                <a:lnTo>
                  <a:pt x="2110206" y="1172501"/>
                </a:lnTo>
                <a:lnTo>
                  <a:pt x="2108713" y="1171631"/>
                </a:lnTo>
                <a:lnTo>
                  <a:pt x="2136217" y="1123931"/>
                </a:lnTo>
                <a:cubicBezTo>
                  <a:pt x="2150630" y="1099194"/>
                  <a:pt x="2164467" y="1074665"/>
                  <a:pt x="2176611" y="1049148"/>
                </a:cubicBezTo>
                <a:cubicBezTo>
                  <a:pt x="2186597" y="1028894"/>
                  <a:pt x="2196582" y="1008638"/>
                  <a:pt x="2213593" y="979440"/>
                </a:cubicBezTo>
                <a:close/>
                <a:moveTo>
                  <a:pt x="2193644" y="788775"/>
                </a:moveTo>
                <a:cubicBezTo>
                  <a:pt x="2188509" y="794474"/>
                  <a:pt x="2187973" y="798508"/>
                  <a:pt x="2184193" y="804996"/>
                </a:cubicBezTo>
                <a:cubicBezTo>
                  <a:pt x="2181484" y="803417"/>
                  <a:pt x="2179593" y="806662"/>
                  <a:pt x="2176348" y="809117"/>
                </a:cubicBezTo>
                <a:cubicBezTo>
                  <a:pt x="2167967" y="817270"/>
                  <a:pt x="2163117" y="831827"/>
                  <a:pt x="2154736" y="839980"/>
                </a:cubicBezTo>
                <a:cubicBezTo>
                  <a:pt x="2151491" y="842435"/>
                  <a:pt x="2151777" y="851292"/>
                  <a:pt x="2144750" y="860235"/>
                </a:cubicBezTo>
                <a:cubicBezTo>
                  <a:pt x="2140970" y="866724"/>
                  <a:pt x="2145571" y="865059"/>
                  <a:pt x="2148280" y="866637"/>
                </a:cubicBezTo>
                <a:cubicBezTo>
                  <a:pt x="2149636" y="867427"/>
                  <a:pt x="2151527" y="864183"/>
                  <a:pt x="2153417" y="860938"/>
                </a:cubicBezTo>
                <a:cubicBezTo>
                  <a:pt x="2160977" y="847962"/>
                  <a:pt x="2168538" y="834985"/>
                  <a:pt x="2174208" y="825252"/>
                </a:cubicBezTo>
                <a:cubicBezTo>
                  <a:pt x="2176098" y="822008"/>
                  <a:pt x="2179879" y="815519"/>
                  <a:pt x="2180698" y="820342"/>
                </a:cubicBezTo>
                <a:cubicBezTo>
                  <a:pt x="2180698" y="820342"/>
                  <a:pt x="2178808" y="823586"/>
                  <a:pt x="2178808" y="823586"/>
                </a:cubicBezTo>
                <a:cubicBezTo>
                  <a:pt x="2176918" y="826831"/>
                  <a:pt x="2171783" y="832530"/>
                  <a:pt x="2172603" y="837353"/>
                </a:cubicBezTo>
                <a:lnTo>
                  <a:pt x="2179815" y="830772"/>
                </a:lnTo>
                <a:lnTo>
                  <a:pt x="2184988" y="821541"/>
                </a:lnTo>
                <a:cubicBezTo>
                  <a:pt x="2190658" y="811809"/>
                  <a:pt x="2187128" y="805407"/>
                  <a:pt x="2196864" y="798042"/>
                </a:cubicBezTo>
                <a:lnTo>
                  <a:pt x="2200367" y="792692"/>
                </a:lnTo>
                <a:close/>
                <a:moveTo>
                  <a:pt x="2192719" y="718708"/>
                </a:moveTo>
                <a:cubicBezTo>
                  <a:pt x="2194074" y="719497"/>
                  <a:pt x="2195428" y="720287"/>
                  <a:pt x="2196783" y="721076"/>
                </a:cubicBezTo>
                <a:cubicBezTo>
                  <a:pt x="2194893" y="724320"/>
                  <a:pt x="2193003" y="727565"/>
                  <a:pt x="2189222" y="734053"/>
                </a:cubicBezTo>
                <a:cubicBezTo>
                  <a:pt x="2183552" y="743786"/>
                  <a:pt x="2183018" y="747820"/>
                  <a:pt x="2188974" y="746944"/>
                </a:cubicBezTo>
                <a:cubicBezTo>
                  <a:pt x="2178167" y="762376"/>
                  <a:pt x="2176028" y="778512"/>
                  <a:pt x="2165221" y="793943"/>
                </a:cubicBezTo>
                <a:cubicBezTo>
                  <a:pt x="2156430" y="799685"/>
                  <a:pt x="2148254" y="809044"/>
                  <a:pt x="2140792" y="819906"/>
                </a:cubicBezTo>
                <a:lnTo>
                  <a:pt x="2121675" y="853089"/>
                </a:lnTo>
                <a:lnTo>
                  <a:pt x="2104456" y="843057"/>
                </a:lnTo>
                <a:lnTo>
                  <a:pt x="2110586" y="831640"/>
                </a:lnTo>
                <a:cubicBezTo>
                  <a:pt x="2116934" y="822302"/>
                  <a:pt x="2122400" y="811363"/>
                  <a:pt x="2127932" y="799920"/>
                </a:cubicBezTo>
                <a:lnTo>
                  <a:pt x="2143217" y="769995"/>
                </a:lnTo>
                <a:lnTo>
                  <a:pt x="2147104" y="763287"/>
                </a:lnTo>
                <a:lnTo>
                  <a:pt x="2155643" y="751969"/>
                </a:lnTo>
                <a:cubicBezTo>
                  <a:pt x="2158919" y="747903"/>
                  <a:pt x="2162298" y="744439"/>
                  <a:pt x="2166220" y="742379"/>
                </a:cubicBezTo>
                <a:cubicBezTo>
                  <a:pt x="2167576" y="743169"/>
                  <a:pt x="2170821" y="740714"/>
                  <a:pt x="2170286" y="744748"/>
                </a:cubicBezTo>
                <a:cubicBezTo>
                  <a:pt x="2167861" y="752026"/>
                  <a:pt x="2162725" y="757724"/>
                  <a:pt x="2168681" y="756849"/>
                </a:cubicBezTo>
                <a:cubicBezTo>
                  <a:pt x="2171392" y="758429"/>
                  <a:pt x="2173817" y="751150"/>
                  <a:pt x="2175707" y="747907"/>
                </a:cubicBezTo>
                <a:cubicBezTo>
                  <a:pt x="2177597" y="744662"/>
                  <a:pt x="2179488" y="741418"/>
                  <a:pt x="2183268" y="734929"/>
                </a:cubicBezTo>
                <a:cubicBezTo>
                  <a:pt x="2185158" y="731685"/>
                  <a:pt x="2188938" y="725197"/>
                  <a:pt x="2192719" y="718708"/>
                </a:cubicBezTo>
                <a:close/>
                <a:moveTo>
                  <a:pt x="2565697" y="712575"/>
                </a:moveTo>
                <a:cubicBezTo>
                  <a:pt x="2560562" y="718274"/>
                  <a:pt x="2560027" y="722308"/>
                  <a:pt x="2556247" y="728796"/>
                </a:cubicBezTo>
                <a:cubicBezTo>
                  <a:pt x="2553537" y="727217"/>
                  <a:pt x="2551647" y="730462"/>
                  <a:pt x="2548402" y="732917"/>
                </a:cubicBezTo>
                <a:cubicBezTo>
                  <a:pt x="2540020" y="741070"/>
                  <a:pt x="2535171" y="755627"/>
                  <a:pt x="2526789" y="763780"/>
                </a:cubicBezTo>
                <a:cubicBezTo>
                  <a:pt x="2523544" y="766235"/>
                  <a:pt x="2523830" y="775092"/>
                  <a:pt x="2516803" y="784035"/>
                </a:cubicBezTo>
                <a:cubicBezTo>
                  <a:pt x="2513023" y="790524"/>
                  <a:pt x="2517624" y="788859"/>
                  <a:pt x="2520333" y="790437"/>
                </a:cubicBezTo>
                <a:cubicBezTo>
                  <a:pt x="2521690" y="791227"/>
                  <a:pt x="2523580" y="787983"/>
                  <a:pt x="2525470" y="784738"/>
                </a:cubicBezTo>
                <a:cubicBezTo>
                  <a:pt x="2533030" y="771762"/>
                  <a:pt x="2540591" y="758785"/>
                  <a:pt x="2546261" y="749052"/>
                </a:cubicBezTo>
                <a:cubicBezTo>
                  <a:pt x="2548152" y="745808"/>
                  <a:pt x="2551932" y="739319"/>
                  <a:pt x="2552751" y="744142"/>
                </a:cubicBezTo>
                <a:cubicBezTo>
                  <a:pt x="2552751" y="744142"/>
                  <a:pt x="2550861" y="747386"/>
                  <a:pt x="2550861" y="747386"/>
                </a:cubicBezTo>
                <a:cubicBezTo>
                  <a:pt x="2548971" y="750631"/>
                  <a:pt x="2543836" y="756330"/>
                  <a:pt x="2544657" y="761154"/>
                </a:cubicBezTo>
                <a:lnTo>
                  <a:pt x="2551868" y="754572"/>
                </a:lnTo>
                <a:lnTo>
                  <a:pt x="2557041" y="745342"/>
                </a:lnTo>
                <a:cubicBezTo>
                  <a:pt x="2562712" y="735609"/>
                  <a:pt x="2559181" y="729207"/>
                  <a:pt x="2568917" y="721842"/>
                </a:cubicBezTo>
                <a:lnTo>
                  <a:pt x="2572420" y="716492"/>
                </a:lnTo>
                <a:close/>
                <a:moveTo>
                  <a:pt x="2564772" y="642508"/>
                </a:moveTo>
                <a:cubicBezTo>
                  <a:pt x="2566127" y="643297"/>
                  <a:pt x="2567482" y="644087"/>
                  <a:pt x="2568836" y="644876"/>
                </a:cubicBezTo>
                <a:cubicBezTo>
                  <a:pt x="2566946" y="648121"/>
                  <a:pt x="2565056" y="651365"/>
                  <a:pt x="2561276" y="657853"/>
                </a:cubicBezTo>
                <a:cubicBezTo>
                  <a:pt x="2555605" y="667586"/>
                  <a:pt x="2555071" y="671620"/>
                  <a:pt x="2561027" y="670745"/>
                </a:cubicBezTo>
                <a:cubicBezTo>
                  <a:pt x="2550220" y="686176"/>
                  <a:pt x="2548081" y="702312"/>
                  <a:pt x="2537275" y="717743"/>
                </a:cubicBezTo>
                <a:cubicBezTo>
                  <a:pt x="2528483" y="723485"/>
                  <a:pt x="2520307" y="732844"/>
                  <a:pt x="2512845" y="743707"/>
                </a:cubicBezTo>
                <a:lnTo>
                  <a:pt x="2493729" y="776890"/>
                </a:lnTo>
                <a:lnTo>
                  <a:pt x="2476509" y="766857"/>
                </a:lnTo>
                <a:lnTo>
                  <a:pt x="2482639" y="755440"/>
                </a:lnTo>
                <a:cubicBezTo>
                  <a:pt x="2495335" y="736763"/>
                  <a:pt x="2504501" y="711685"/>
                  <a:pt x="2517732" y="688975"/>
                </a:cubicBezTo>
                <a:cubicBezTo>
                  <a:pt x="2524758" y="680032"/>
                  <a:pt x="2530429" y="670300"/>
                  <a:pt x="2538273" y="666180"/>
                </a:cubicBezTo>
                <a:cubicBezTo>
                  <a:pt x="2539629" y="666970"/>
                  <a:pt x="2542874" y="664514"/>
                  <a:pt x="2542339" y="668548"/>
                </a:cubicBezTo>
                <a:cubicBezTo>
                  <a:pt x="2539915" y="675826"/>
                  <a:pt x="2534779" y="681524"/>
                  <a:pt x="2540734" y="680649"/>
                </a:cubicBezTo>
                <a:cubicBezTo>
                  <a:pt x="2543445" y="682229"/>
                  <a:pt x="2545871" y="674950"/>
                  <a:pt x="2547760" y="671707"/>
                </a:cubicBezTo>
                <a:cubicBezTo>
                  <a:pt x="2549651" y="668462"/>
                  <a:pt x="2551541" y="665218"/>
                  <a:pt x="2555321" y="658730"/>
                </a:cubicBezTo>
                <a:cubicBezTo>
                  <a:pt x="2557211" y="655485"/>
                  <a:pt x="2560991" y="648997"/>
                  <a:pt x="2564772" y="642508"/>
                </a:cubicBezTo>
                <a:close/>
                <a:moveTo>
                  <a:pt x="2583991" y="465194"/>
                </a:moveTo>
                <a:cubicBezTo>
                  <a:pt x="2583991" y="465194"/>
                  <a:pt x="2585346" y="465984"/>
                  <a:pt x="2585346" y="465984"/>
                </a:cubicBezTo>
                <a:lnTo>
                  <a:pt x="2569861" y="494130"/>
                </a:lnTo>
                <a:lnTo>
                  <a:pt x="2541136" y="541520"/>
                </a:lnTo>
                <a:lnTo>
                  <a:pt x="2523142" y="569635"/>
                </a:lnTo>
                <a:lnTo>
                  <a:pt x="2551858" y="520347"/>
                </a:lnTo>
                <a:cubicBezTo>
                  <a:pt x="2561309" y="504126"/>
                  <a:pt x="2572650" y="484660"/>
                  <a:pt x="2583991" y="465194"/>
                </a:cubicBezTo>
                <a:close/>
                <a:moveTo>
                  <a:pt x="2770729" y="313123"/>
                </a:moveTo>
                <a:lnTo>
                  <a:pt x="2784411" y="336740"/>
                </a:lnTo>
                <a:lnTo>
                  <a:pt x="2771189" y="362985"/>
                </a:lnTo>
                <a:cubicBezTo>
                  <a:pt x="2770654" y="367018"/>
                  <a:pt x="2768764" y="370262"/>
                  <a:pt x="2765519" y="372717"/>
                </a:cubicBezTo>
                <a:cubicBezTo>
                  <a:pt x="2746333" y="396302"/>
                  <a:pt x="2733921" y="423835"/>
                  <a:pt x="2718800" y="449789"/>
                </a:cubicBezTo>
                <a:cubicBezTo>
                  <a:pt x="2700433" y="478199"/>
                  <a:pt x="2683957" y="503363"/>
                  <a:pt x="2669655" y="534140"/>
                </a:cubicBezTo>
                <a:cubicBezTo>
                  <a:pt x="2657780" y="557640"/>
                  <a:pt x="2644549" y="580350"/>
                  <a:pt x="2631318" y="603060"/>
                </a:cubicBezTo>
                <a:cubicBezTo>
                  <a:pt x="2627538" y="609549"/>
                  <a:pt x="2627003" y="613582"/>
                  <a:pt x="2627823" y="618406"/>
                </a:cubicBezTo>
                <a:cubicBezTo>
                  <a:pt x="2627288" y="622440"/>
                  <a:pt x="2630533" y="619984"/>
                  <a:pt x="2633778" y="617529"/>
                </a:cubicBezTo>
                <a:cubicBezTo>
                  <a:pt x="2637558" y="611041"/>
                  <a:pt x="2641339" y="604552"/>
                  <a:pt x="2646475" y="598854"/>
                </a:cubicBezTo>
                <a:cubicBezTo>
                  <a:pt x="2645939" y="602888"/>
                  <a:pt x="2645404" y="606921"/>
                  <a:pt x="2643514" y="610165"/>
                </a:cubicBezTo>
                <a:cubicBezTo>
                  <a:pt x="2634599" y="622353"/>
                  <a:pt x="2633814" y="639278"/>
                  <a:pt x="2618942" y="652340"/>
                </a:cubicBezTo>
                <a:cubicBezTo>
                  <a:pt x="2618942" y="652340"/>
                  <a:pt x="2617052" y="655585"/>
                  <a:pt x="2617052" y="655585"/>
                </a:cubicBezTo>
                <a:lnTo>
                  <a:pt x="2608828" y="668436"/>
                </a:lnTo>
                <a:lnTo>
                  <a:pt x="2612407" y="668969"/>
                </a:lnTo>
                <a:lnTo>
                  <a:pt x="2795160" y="355292"/>
                </a:lnTo>
                <a:lnTo>
                  <a:pt x="5178638" y="4469299"/>
                </a:lnTo>
                <a:lnTo>
                  <a:pt x="2725850" y="4469299"/>
                </a:lnTo>
                <a:lnTo>
                  <a:pt x="2744858" y="4468995"/>
                </a:lnTo>
                <a:cubicBezTo>
                  <a:pt x="2726084" y="4466763"/>
                  <a:pt x="2714820" y="4463414"/>
                  <a:pt x="2703556" y="4463414"/>
                </a:cubicBezTo>
                <a:cubicBezTo>
                  <a:pt x="2694169" y="4463972"/>
                  <a:pt x="2684782" y="4463414"/>
                  <a:pt x="2675865" y="4463414"/>
                </a:cubicBezTo>
                <a:cubicBezTo>
                  <a:pt x="2666947" y="4463414"/>
                  <a:pt x="2658499" y="4463972"/>
                  <a:pt x="2650990" y="4466763"/>
                </a:cubicBezTo>
                <a:cubicBezTo>
                  <a:pt x="2647235" y="4467879"/>
                  <a:pt x="2639726" y="4467879"/>
                  <a:pt x="2632216" y="4467879"/>
                </a:cubicBezTo>
                <a:lnTo>
                  <a:pt x="2525397" y="4467879"/>
                </a:lnTo>
                <a:lnTo>
                  <a:pt x="2525397" y="4469299"/>
                </a:lnTo>
                <a:lnTo>
                  <a:pt x="2431622" y="4469299"/>
                </a:lnTo>
                <a:lnTo>
                  <a:pt x="2431622" y="4468652"/>
                </a:lnTo>
                <a:cubicBezTo>
                  <a:pt x="2427867" y="4468652"/>
                  <a:pt x="2420357" y="4468652"/>
                  <a:pt x="2416603" y="4468652"/>
                </a:cubicBezTo>
                <a:cubicBezTo>
                  <a:pt x="2401584" y="4467536"/>
                  <a:pt x="2401584" y="4466420"/>
                  <a:pt x="2405338" y="4461955"/>
                </a:cubicBezTo>
                <a:cubicBezTo>
                  <a:pt x="2409093" y="4460838"/>
                  <a:pt x="2409093" y="4459722"/>
                  <a:pt x="2401584" y="4458606"/>
                </a:cubicBezTo>
                <a:cubicBezTo>
                  <a:pt x="2390320" y="4457489"/>
                  <a:pt x="2379055" y="4457489"/>
                  <a:pt x="2367791" y="4455257"/>
                </a:cubicBezTo>
                <a:cubicBezTo>
                  <a:pt x="2379055" y="4455257"/>
                  <a:pt x="2386565" y="4455257"/>
                  <a:pt x="2394074" y="4455257"/>
                </a:cubicBezTo>
                <a:cubicBezTo>
                  <a:pt x="2401584" y="4455257"/>
                  <a:pt x="2401584" y="4453024"/>
                  <a:pt x="2397829" y="4451908"/>
                </a:cubicBezTo>
                <a:cubicBezTo>
                  <a:pt x="2397829" y="4450792"/>
                  <a:pt x="2390320" y="4450792"/>
                  <a:pt x="2397829" y="4449675"/>
                </a:cubicBezTo>
                <a:cubicBezTo>
                  <a:pt x="2397829" y="4449675"/>
                  <a:pt x="2401584" y="4448559"/>
                  <a:pt x="2401584" y="4449675"/>
                </a:cubicBezTo>
                <a:cubicBezTo>
                  <a:pt x="2412848" y="4451908"/>
                  <a:pt x="2427867" y="4450792"/>
                  <a:pt x="2439131" y="4450792"/>
                </a:cubicBezTo>
                <a:cubicBezTo>
                  <a:pt x="2442886" y="4450792"/>
                  <a:pt x="2446640" y="4450792"/>
                  <a:pt x="2446640" y="4449675"/>
                </a:cubicBezTo>
                <a:cubicBezTo>
                  <a:pt x="2446640" y="4448559"/>
                  <a:pt x="2446640" y="4448559"/>
                  <a:pt x="2442886" y="4447443"/>
                </a:cubicBezTo>
                <a:cubicBezTo>
                  <a:pt x="2435376" y="4445210"/>
                  <a:pt x="2424112" y="4445210"/>
                  <a:pt x="2420357" y="4442978"/>
                </a:cubicBezTo>
                <a:cubicBezTo>
                  <a:pt x="2416603" y="4440745"/>
                  <a:pt x="2409093" y="4439629"/>
                  <a:pt x="2416603" y="4437396"/>
                </a:cubicBezTo>
                <a:cubicBezTo>
                  <a:pt x="2420357" y="4436280"/>
                  <a:pt x="2420357" y="4434047"/>
                  <a:pt x="2424112" y="4434047"/>
                </a:cubicBezTo>
                <a:cubicBezTo>
                  <a:pt x="2431622" y="4434047"/>
                  <a:pt x="2439131" y="4432931"/>
                  <a:pt x="2442886" y="4434047"/>
                </a:cubicBezTo>
                <a:cubicBezTo>
                  <a:pt x="2457905" y="4436280"/>
                  <a:pt x="2472923" y="4437396"/>
                  <a:pt x="2487942" y="4438512"/>
                </a:cubicBezTo>
                <a:cubicBezTo>
                  <a:pt x="2499207" y="4440745"/>
                  <a:pt x="2499207" y="4439629"/>
                  <a:pt x="2506716" y="4436280"/>
                </a:cubicBezTo>
                <a:cubicBezTo>
                  <a:pt x="2506716" y="4434047"/>
                  <a:pt x="2510471" y="4430698"/>
                  <a:pt x="2517980" y="4429582"/>
                </a:cubicBezTo>
                <a:lnTo>
                  <a:pt x="2525397" y="4429092"/>
                </a:lnTo>
                <a:lnTo>
                  <a:pt x="2525397" y="4461857"/>
                </a:lnTo>
                <a:lnTo>
                  <a:pt x="2545858" y="4461181"/>
                </a:lnTo>
                <a:cubicBezTo>
                  <a:pt x="2553367" y="4461181"/>
                  <a:pt x="2564631" y="4460065"/>
                  <a:pt x="2575895" y="4460065"/>
                </a:cubicBezTo>
                <a:cubicBezTo>
                  <a:pt x="2587160" y="4460065"/>
                  <a:pt x="2587160" y="4458949"/>
                  <a:pt x="2579650" y="4454483"/>
                </a:cubicBezTo>
                <a:cubicBezTo>
                  <a:pt x="2572141" y="4453367"/>
                  <a:pt x="2564631" y="4454483"/>
                  <a:pt x="2564631" y="4451135"/>
                </a:cubicBezTo>
                <a:cubicBezTo>
                  <a:pt x="2568386" y="4448902"/>
                  <a:pt x="2575895" y="4450018"/>
                  <a:pt x="2579650" y="4450018"/>
                </a:cubicBezTo>
                <a:cubicBezTo>
                  <a:pt x="2579650" y="4450018"/>
                  <a:pt x="2583405" y="4450018"/>
                  <a:pt x="2583405" y="4450018"/>
                </a:cubicBezTo>
                <a:cubicBezTo>
                  <a:pt x="2587160" y="4447786"/>
                  <a:pt x="2579650" y="4447786"/>
                  <a:pt x="2575895" y="4447786"/>
                </a:cubicBezTo>
                <a:cubicBezTo>
                  <a:pt x="2564631" y="4447786"/>
                  <a:pt x="2549612" y="4447786"/>
                  <a:pt x="2534594" y="4447786"/>
                </a:cubicBezTo>
                <a:cubicBezTo>
                  <a:pt x="2530839" y="4447786"/>
                  <a:pt x="2527084" y="4447786"/>
                  <a:pt x="2527084" y="4446669"/>
                </a:cubicBezTo>
                <a:cubicBezTo>
                  <a:pt x="2527084" y="4444437"/>
                  <a:pt x="2523329" y="4442204"/>
                  <a:pt x="2530839" y="4442204"/>
                </a:cubicBezTo>
                <a:cubicBezTo>
                  <a:pt x="2542103" y="4443321"/>
                  <a:pt x="2549612" y="4439972"/>
                  <a:pt x="2553367" y="4441088"/>
                </a:cubicBezTo>
                <a:cubicBezTo>
                  <a:pt x="2564631" y="4443321"/>
                  <a:pt x="2579650" y="4441088"/>
                  <a:pt x="2590914" y="4443321"/>
                </a:cubicBezTo>
                <a:cubicBezTo>
                  <a:pt x="2594669" y="4444437"/>
                  <a:pt x="2598424" y="4444437"/>
                  <a:pt x="2598424" y="4446669"/>
                </a:cubicBezTo>
                <a:cubicBezTo>
                  <a:pt x="2605933" y="4446669"/>
                  <a:pt x="2609688" y="4445553"/>
                  <a:pt x="2617197" y="4446669"/>
                </a:cubicBezTo>
                <a:cubicBezTo>
                  <a:pt x="2617197" y="4450018"/>
                  <a:pt x="2617197" y="4452251"/>
                  <a:pt x="2617197" y="4455600"/>
                </a:cubicBezTo>
                <a:cubicBezTo>
                  <a:pt x="2643480" y="4454483"/>
                  <a:pt x="2666009" y="4458949"/>
                  <a:pt x="2692292" y="4457832"/>
                </a:cubicBezTo>
                <a:cubicBezTo>
                  <a:pt x="2692292" y="4457832"/>
                  <a:pt x="2696047" y="4457832"/>
                  <a:pt x="2696047" y="4457832"/>
                </a:cubicBezTo>
                <a:cubicBezTo>
                  <a:pt x="2714820" y="4462298"/>
                  <a:pt x="2729839" y="4456716"/>
                  <a:pt x="2744858" y="4457832"/>
                </a:cubicBezTo>
                <a:cubicBezTo>
                  <a:pt x="2748613" y="4457832"/>
                  <a:pt x="2752367" y="4456716"/>
                  <a:pt x="2756122" y="4455600"/>
                </a:cubicBezTo>
                <a:cubicBezTo>
                  <a:pt x="2748613" y="4454483"/>
                  <a:pt x="2741103" y="4454483"/>
                  <a:pt x="2733594" y="4454483"/>
                </a:cubicBezTo>
                <a:cubicBezTo>
                  <a:pt x="2729839" y="4453367"/>
                  <a:pt x="2726084" y="4452251"/>
                  <a:pt x="2729839" y="4451135"/>
                </a:cubicBezTo>
                <a:cubicBezTo>
                  <a:pt x="2733594" y="4448902"/>
                  <a:pt x="2737348" y="4447786"/>
                  <a:pt x="2744858" y="4447786"/>
                </a:cubicBezTo>
                <a:cubicBezTo>
                  <a:pt x="2771141" y="4447786"/>
                  <a:pt x="2797424" y="4447786"/>
                  <a:pt x="2823707" y="4446669"/>
                </a:cubicBezTo>
                <a:cubicBezTo>
                  <a:pt x="2857500" y="4444437"/>
                  <a:pt x="2887537" y="4445553"/>
                  <a:pt x="2921330" y="4446669"/>
                </a:cubicBezTo>
                <a:cubicBezTo>
                  <a:pt x="2951368" y="4446669"/>
                  <a:pt x="2981406" y="4444437"/>
                  <a:pt x="3011443" y="4447786"/>
                </a:cubicBezTo>
                <a:cubicBezTo>
                  <a:pt x="3015198" y="4448902"/>
                  <a:pt x="3018953" y="4448902"/>
                  <a:pt x="3022707" y="4447786"/>
                </a:cubicBezTo>
                <a:cubicBezTo>
                  <a:pt x="3052745" y="4444437"/>
                  <a:pt x="3082783" y="4446669"/>
                  <a:pt x="3112821" y="4445553"/>
                </a:cubicBezTo>
                <a:cubicBezTo>
                  <a:pt x="3131595" y="4445553"/>
                  <a:pt x="3154123" y="4446669"/>
                  <a:pt x="3169142" y="4448902"/>
                </a:cubicBezTo>
                <a:cubicBezTo>
                  <a:pt x="3187915" y="4450018"/>
                  <a:pt x="3206689" y="4451135"/>
                  <a:pt x="3221708" y="4450018"/>
                </a:cubicBezTo>
                <a:cubicBezTo>
                  <a:pt x="3236727" y="4447786"/>
                  <a:pt x="3255500" y="4448902"/>
                  <a:pt x="3270519" y="4446669"/>
                </a:cubicBezTo>
                <a:cubicBezTo>
                  <a:pt x="3311821" y="4439972"/>
                  <a:pt x="3356878" y="4436623"/>
                  <a:pt x="3401935" y="4436623"/>
                </a:cubicBezTo>
                <a:cubicBezTo>
                  <a:pt x="3428218" y="4436623"/>
                  <a:pt x="3450746" y="4436623"/>
                  <a:pt x="3477029" y="4436623"/>
                </a:cubicBezTo>
                <a:cubicBezTo>
                  <a:pt x="3480784" y="4436623"/>
                  <a:pt x="3488293" y="4437739"/>
                  <a:pt x="3492048" y="4435506"/>
                </a:cubicBezTo>
                <a:cubicBezTo>
                  <a:pt x="3495803" y="4433274"/>
                  <a:pt x="3488293" y="4431041"/>
                  <a:pt x="3484539" y="4431041"/>
                </a:cubicBezTo>
                <a:cubicBezTo>
                  <a:pt x="3469520" y="4429925"/>
                  <a:pt x="3458256" y="4427692"/>
                  <a:pt x="3443237" y="4426576"/>
                </a:cubicBezTo>
                <a:cubicBezTo>
                  <a:pt x="3424463" y="4425460"/>
                  <a:pt x="3405689" y="4425460"/>
                  <a:pt x="3386916" y="4422111"/>
                </a:cubicBezTo>
                <a:cubicBezTo>
                  <a:pt x="3394425" y="4420995"/>
                  <a:pt x="3394425" y="4418762"/>
                  <a:pt x="3401935" y="4418762"/>
                </a:cubicBezTo>
                <a:cubicBezTo>
                  <a:pt x="3416953" y="4418762"/>
                  <a:pt x="3428218" y="4415413"/>
                  <a:pt x="3439482" y="4414297"/>
                </a:cubicBezTo>
                <a:cubicBezTo>
                  <a:pt x="3443237" y="4414297"/>
                  <a:pt x="3446991" y="4412064"/>
                  <a:pt x="3446991" y="4410948"/>
                </a:cubicBezTo>
                <a:cubicBezTo>
                  <a:pt x="3443237" y="4408715"/>
                  <a:pt x="3439482" y="4409832"/>
                  <a:pt x="3435727" y="4409832"/>
                </a:cubicBezTo>
                <a:cubicBezTo>
                  <a:pt x="3431973" y="4409832"/>
                  <a:pt x="3428218" y="4409832"/>
                  <a:pt x="3420708" y="4409832"/>
                </a:cubicBezTo>
                <a:cubicBezTo>
                  <a:pt x="3401935" y="4407599"/>
                  <a:pt x="3383161" y="4412064"/>
                  <a:pt x="3360633" y="4410948"/>
                </a:cubicBezTo>
                <a:cubicBezTo>
                  <a:pt x="3349368" y="4410948"/>
                  <a:pt x="3334350" y="4410948"/>
                  <a:pt x="3323085" y="4410948"/>
                </a:cubicBezTo>
                <a:cubicBezTo>
                  <a:pt x="3311821" y="4412064"/>
                  <a:pt x="3304312" y="4408715"/>
                  <a:pt x="3289293" y="4408715"/>
                </a:cubicBezTo>
                <a:cubicBezTo>
                  <a:pt x="3251746" y="4410948"/>
                  <a:pt x="3214198" y="4406483"/>
                  <a:pt x="3176651" y="4407599"/>
                </a:cubicBezTo>
                <a:cubicBezTo>
                  <a:pt x="3172896" y="4407599"/>
                  <a:pt x="3169142" y="4407599"/>
                  <a:pt x="3165387" y="4406483"/>
                </a:cubicBezTo>
                <a:cubicBezTo>
                  <a:pt x="3161632" y="4405366"/>
                  <a:pt x="3157878" y="4405366"/>
                  <a:pt x="3157878" y="4405366"/>
                </a:cubicBezTo>
                <a:cubicBezTo>
                  <a:pt x="3142859" y="4408715"/>
                  <a:pt x="3127840" y="4407599"/>
                  <a:pt x="3112821" y="4409832"/>
                </a:cubicBezTo>
                <a:cubicBezTo>
                  <a:pt x="3094047" y="4412064"/>
                  <a:pt x="3075274" y="4413180"/>
                  <a:pt x="3060255" y="4407599"/>
                </a:cubicBezTo>
                <a:cubicBezTo>
                  <a:pt x="3056500" y="4407599"/>
                  <a:pt x="3056500" y="4407599"/>
                  <a:pt x="3052745" y="4407599"/>
                </a:cubicBezTo>
                <a:cubicBezTo>
                  <a:pt x="3037726" y="4407599"/>
                  <a:pt x="3022707" y="4406483"/>
                  <a:pt x="3011443" y="4407599"/>
                </a:cubicBezTo>
                <a:cubicBezTo>
                  <a:pt x="2992670" y="4407599"/>
                  <a:pt x="2981406" y="4404250"/>
                  <a:pt x="2966387" y="4405366"/>
                </a:cubicBezTo>
                <a:cubicBezTo>
                  <a:pt x="2947613" y="4406483"/>
                  <a:pt x="2928840" y="4404250"/>
                  <a:pt x="2906311" y="4405366"/>
                </a:cubicBezTo>
                <a:cubicBezTo>
                  <a:pt x="2887537" y="4406483"/>
                  <a:pt x="2868764" y="4407599"/>
                  <a:pt x="2849990" y="4408715"/>
                </a:cubicBezTo>
                <a:cubicBezTo>
                  <a:pt x="2823707" y="4410948"/>
                  <a:pt x="2793669" y="4412064"/>
                  <a:pt x="2763632" y="4413180"/>
                </a:cubicBezTo>
                <a:cubicBezTo>
                  <a:pt x="2741103" y="4413180"/>
                  <a:pt x="2722330" y="4416529"/>
                  <a:pt x="2696047" y="4415413"/>
                </a:cubicBezTo>
                <a:cubicBezTo>
                  <a:pt x="2699801" y="4417646"/>
                  <a:pt x="2703556" y="4418762"/>
                  <a:pt x="2714820" y="4418762"/>
                </a:cubicBezTo>
                <a:cubicBezTo>
                  <a:pt x="2718575" y="4418762"/>
                  <a:pt x="2726084" y="4418762"/>
                  <a:pt x="2733594" y="4418762"/>
                </a:cubicBezTo>
                <a:cubicBezTo>
                  <a:pt x="2756122" y="4422111"/>
                  <a:pt x="2782405" y="4423227"/>
                  <a:pt x="2804934" y="4423227"/>
                </a:cubicBezTo>
                <a:cubicBezTo>
                  <a:pt x="2823707" y="4423227"/>
                  <a:pt x="2846235" y="4423227"/>
                  <a:pt x="2865009" y="4423227"/>
                </a:cubicBezTo>
                <a:cubicBezTo>
                  <a:pt x="2883783" y="4423227"/>
                  <a:pt x="2902556" y="4422111"/>
                  <a:pt x="2921330" y="4417646"/>
                </a:cubicBezTo>
                <a:cubicBezTo>
                  <a:pt x="2925085" y="4416529"/>
                  <a:pt x="2932594" y="4415413"/>
                  <a:pt x="2940104" y="4415413"/>
                </a:cubicBezTo>
                <a:cubicBezTo>
                  <a:pt x="2966387" y="4414297"/>
                  <a:pt x="2992670" y="4415413"/>
                  <a:pt x="3011443" y="4420995"/>
                </a:cubicBezTo>
                <a:cubicBezTo>
                  <a:pt x="3022707" y="4423227"/>
                  <a:pt x="3030217" y="4423227"/>
                  <a:pt x="3041481" y="4422111"/>
                </a:cubicBezTo>
                <a:cubicBezTo>
                  <a:pt x="3056500" y="4419878"/>
                  <a:pt x="3067764" y="4419878"/>
                  <a:pt x="3082783" y="4422111"/>
                </a:cubicBezTo>
                <a:cubicBezTo>
                  <a:pt x="3090293" y="4423227"/>
                  <a:pt x="3097802" y="4423227"/>
                  <a:pt x="3105311" y="4422111"/>
                </a:cubicBezTo>
                <a:cubicBezTo>
                  <a:pt x="3116576" y="4419878"/>
                  <a:pt x="3135349" y="4422111"/>
                  <a:pt x="3150368" y="4418762"/>
                </a:cubicBezTo>
                <a:cubicBezTo>
                  <a:pt x="3154123" y="4417646"/>
                  <a:pt x="3169142" y="4418762"/>
                  <a:pt x="3176651" y="4419878"/>
                </a:cubicBezTo>
                <a:cubicBezTo>
                  <a:pt x="3199180" y="4423227"/>
                  <a:pt x="3217953" y="4423227"/>
                  <a:pt x="3240481" y="4423227"/>
                </a:cubicBezTo>
                <a:cubicBezTo>
                  <a:pt x="3251746" y="4423227"/>
                  <a:pt x="3266765" y="4422111"/>
                  <a:pt x="3278029" y="4424343"/>
                </a:cubicBezTo>
                <a:cubicBezTo>
                  <a:pt x="3281783" y="4425460"/>
                  <a:pt x="3285538" y="4425460"/>
                  <a:pt x="3289293" y="4423227"/>
                </a:cubicBezTo>
                <a:cubicBezTo>
                  <a:pt x="3296803" y="4416529"/>
                  <a:pt x="3304312" y="4416529"/>
                  <a:pt x="3326840" y="4418762"/>
                </a:cubicBezTo>
                <a:cubicBezTo>
                  <a:pt x="3330595" y="4419878"/>
                  <a:pt x="3338104" y="4419878"/>
                  <a:pt x="3341859" y="4422111"/>
                </a:cubicBezTo>
                <a:cubicBezTo>
                  <a:pt x="3330595" y="4427692"/>
                  <a:pt x="3311821" y="4428809"/>
                  <a:pt x="3289293" y="4428809"/>
                </a:cubicBezTo>
                <a:cubicBezTo>
                  <a:pt x="3221708" y="4428809"/>
                  <a:pt x="3150368" y="4428809"/>
                  <a:pt x="3082783" y="4428809"/>
                </a:cubicBezTo>
                <a:cubicBezTo>
                  <a:pt x="3060255" y="4428809"/>
                  <a:pt x="3041481" y="4432158"/>
                  <a:pt x="3018953" y="4431041"/>
                </a:cubicBezTo>
                <a:cubicBezTo>
                  <a:pt x="3015198" y="4431041"/>
                  <a:pt x="3011443" y="4433274"/>
                  <a:pt x="3007689" y="4433274"/>
                </a:cubicBezTo>
                <a:cubicBezTo>
                  <a:pt x="3003934" y="4432158"/>
                  <a:pt x="3003934" y="4434390"/>
                  <a:pt x="3003934" y="4435506"/>
                </a:cubicBezTo>
                <a:cubicBezTo>
                  <a:pt x="3003934" y="4435506"/>
                  <a:pt x="3003934" y="4436623"/>
                  <a:pt x="3007689" y="4436623"/>
                </a:cubicBezTo>
                <a:cubicBezTo>
                  <a:pt x="3015198" y="4436623"/>
                  <a:pt x="3018953" y="4435506"/>
                  <a:pt x="3022707" y="4437739"/>
                </a:cubicBezTo>
                <a:cubicBezTo>
                  <a:pt x="3018953" y="4437739"/>
                  <a:pt x="3018953" y="4438855"/>
                  <a:pt x="3018953" y="4438855"/>
                </a:cubicBezTo>
                <a:cubicBezTo>
                  <a:pt x="2962632" y="4437739"/>
                  <a:pt x="2910066" y="4439972"/>
                  <a:pt x="2853745" y="4436623"/>
                </a:cubicBezTo>
                <a:cubicBezTo>
                  <a:pt x="2834971" y="4435506"/>
                  <a:pt x="2816198" y="4435506"/>
                  <a:pt x="2797424" y="4436623"/>
                </a:cubicBezTo>
                <a:cubicBezTo>
                  <a:pt x="2778650" y="4437739"/>
                  <a:pt x="2759877" y="4433274"/>
                  <a:pt x="2741103" y="4436623"/>
                </a:cubicBezTo>
                <a:cubicBezTo>
                  <a:pt x="2737348" y="4436623"/>
                  <a:pt x="2733594" y="4436623"/>
                  <a:pt x="2733594" y="4436623"/>
                </a:cubicBezTo>
                <a:cubicBezTo>
                  <a:pt x="2722330" y="4433274"/>
                  <a:pt x="2707311" y="4434390"/>
                  <a:pt x="2692292" y="4434390"/>
                </a:cubicBezTo>
                <a:cubicBezTo>
                  <a:pt x="2669763" y="4434390"/>
                  <a:pt x="2647235" y="4434390"/>
                  <a:pt x="2620952" y="4434390"/>
                </a:cubicBezTo>
                <a:cubicBezTo>
                  <a:pt x="2613443" y="4434390"/>
                  <a:pt x="2605933" y="4433274"/>
                  <a:pt x="2598424" y="4432158"/>
                </a:cubicBezTo>
                <a:cubicBezTo>
                  <a:pt x="2587160" y="4433274"/>
                  <a:pt x="2579650" y="4429925"/>
                  <a:pt x="2568386" y="4431041"/>
                </a:cubicBezTo>
                <a:cubicBezTo>
                  <a:pt x="2560877" y="4431041"/>
                  <a:pt x="2549612" y="4429925"/>
                  <a:pt x="2538348" y="4431041"/>
                </a:cubicBezTo>
                <a:lnTo>
                  <a:pt x="2526873" y="4428995"/>
                </a:lnTo>
                <a:lnTo>
                  <a:pt x="2551773" y="4427349"/>
                </a:lnTo>
                <a:cubicBezTo>
                  <a:pt x="2559282" y="4428466"/>
                  <a:pt x="2570546" y="4427349"/>
                  <a:pt x="2581810" y="4428466"/>
                </a:cubicBezTo>
                <a:lnTo>
                  <a:pt x="2582075" y="4428348"/>
                </a:lnTo>
                <a:lnTo>
                  <a:pt x="2598424" y="4431041"/>
                </a:lnTo>
                <a:cubicBezTo>
                  <a:pt x="2617197" y="4432158"/>
                  <a:pt x="2632216" y="4427692"/>
                  <a:pt x="2650990" y="4428809"/>
                </a:cubicBezTo>
                <a:cubicBezTo>
                  <a:pt x="2647235" y="4425460"/>
                  <a:pt x="2650990" y="4424343"/>
                  <a:pt x="2662254" y="4424343"/>
                </a:cubicBezTo>
                <a:cubicBezTo>
                  <a:pt x="2669763" y="4424343"/>
                  <a:pt x="2673518" y="4424343"/>
                  <a:pt x="2677273" y="4424343"/>
                </a:cubicBezTo>
                <a:cubicBezTo>
                  <a:pt x="2677273" y="4423227"/>
                  <a:pt x="2677273" y="4422111"/>
                  <a:pt x="2677273" y="4420995"/>
                </a:cubicBezTo>
                <a:cubicBezTo>
                  <a:pt x="2669763" y="4420995"/>
                  <a:pt x="2662254" y="4420995"/>
                  <a:pt x="2658499" y="4420995"/>
                </a:cubicBezTo>
                <a:cubicBezTo>
                  <a:pt x="2650990" y="4420995"/>
                  <a:pt x="2647235" y="4420995"/>
                  <a:pt x="2643480" y="4420995"/>
                </a:cubicBezTo>
                <a:cubicBezTo>
                  <a:pt x="2639726" y="4420995"/>
                  <a:pt x="2632216" y="4422111"/>
                  <a:pt x="2632216" y="4419878"/>
                </a:cubicBezTo>
                <a:cubicBezTo>
                  <a:pt x="2628462" y="4416529"/>
                  <a:pt x="2635971" y="4417646"/>
                  <a:pt x="2643480" y="4416529"/>
                </a:cubicBezTo>
                <a:cubicBezTo>
                  <a:pt x="2647235" y="4415413"/>
                  <a:pt x="2643480" y="4414297"/>
                  <a:pt x="2643480" y="4413180"/>
                </a:cubicBezTo>
                <a:cubicBezTo>
                  <a:pt x="2635971" y="4409832"/>
                  <a:pt x="2624707" y="4409832"/>
                  <a:pt x="2613443" y="4408715"/>
                </a:cubicBezTo>
                <a:cubicBezTo>
                  <a:pt x="2587160" y="4408715"/>
                  <a:pt x="2560877" y="4412064"/>
                  <a:pt x="2538348" y="4410948"/>
                </a:cubicBezTo>
                <a:lnTo>
                  <a:pt x="2525397" y="4411269"/>
                </a:lnTo>
                <a:lnTo>
                  <a:pt x="2525397" y="4419369"/>
                </a:lnTo>
                <a:lnTo>
                  <a:pt x="2521735" y="4412837"/>
                </a:lnTo>
                <a:cubicBezTo>
                  <a:pt x="2510471" y="4412837"/>
                  <a:pt x="2499207" y="4412837"/>
                  <a:pt x="2487942" y="4412837"/>
                </a:cubicBezTo>
                <a:cubicBezTo>
                  <a:pt x="2480433" y="4411721"/>
                  <a:pt x="2469169" y="4413954"/>
                  <a:pt x="2457905" y="4411721"/>
                </a:cubicBezTo>
                <a:cubicBezTo>
                  <a:pt x="2446640" y="4408372"/>
                  <a:pt x="2442886" y="4412837"/>
                  <a:pt x="2431622" y="4412837"/>
                </a:cubicBezTo>
                <a:cubicBezTo>
                  <a:pt x="2397829" y="4411721"/>
                  <a:pt x="2367791" y="4415070"/>
                  <a:pt x="2337753" y="4413954"/>
                </a:cubicBezTo>
                <a:cubicBezTo>
                  <a:pt x="2322735" y="4413954"/>
                  <a:pt x="2311470" y="4413954"/>
                  <a:pt x="2296451" y="4413954"/>
                </a:cubicBezTo>
                <a:lnTo>
                  <a:pt x="2272500" y="4414478"/>
                </a:lnTo>
                <a:lnTo>
                  <a:pt x="2282748" y="4413575"/>
                </a:lnTo>
                <a:cubicBezTo>
                  <a:pt x="2286034" y="4413017"/>
                  <a:pt x="2288850" y="4412458"/>
                  <a:pt x="2292604" y="4412458"/>
                </a:cubicBezTo>
                <a:cubicBezTo>
                  <a:pt x="2296359" y="4412458"/>
                  <a:pt x="2296359" y="4411342"/>
                  <a:pt x="2296359" y="4410226"/>
                </a:cubicBezTo>
                <a:cubicBezTo>
                  <a:pt x="2296359" y="4409109"/>
                  <a:pt x="2292604" y="4409109"/>
                  <a:pt x="2288849" y="4409109"/>
                </a:cubicBezTo>
                <a:cubicBezTo>
                  <a:pt x="2277585" y="4409109"/>
                  <a:pt x="2266321" y="4409109"/>
                  <a:pt x="2255057" y="4409109"/>
                </a:cubicBezTo>
                <a:cubicBezTo>
                  <a:pt x="2251302" y="4409109"/>
                  <a:pt x="2243793" y="4409109"/>
                  <a:pt x="2243793" y="4406877"/>
                </a:cubicBezTo>
                <a:cubicBezTo>
                  <a:pt x="2243793" y="4405760"/>
                  <a:pt x="2251302" y="4405760"/>
                  <a:pt x="2251302" y="4404644"/>
                </a:cubicBezTo>
                <a:cubicBezTo>
                  <a:pt x="2266321" y="4401295"/>
                  <a:pt x="2281340" y="4399063"/>
                  <a:pt x="2296359" y="4399063"/>
                </a:cubicBezTo>
                <a:cubicBezTo>
                  <a:pt x="2322642" y="4399063"/>
                  <a:pt x="2341415" y="4393481"/>
                  <a:pt x="2367699" y="4394597"/>
                </a:cubicBezTo>
                <a:cubicBezTo>
                  <a:pt x="2367699" y="4394597"/>
                  <a:pt x="2367699" y="4393481"/>
                  <a:pt x="2367699" y="4393481"/>
                </a:cubicBezTo>
                <a:cubicBezTo>
                  <a:pt x="2367699" y="4392365"/>
                  <a:pt x="2367699" y="4392365"/>
                  <a:pt x="2367699" y="4391248"/>
                </a:cubicBezTo>
                <a:cubicBezTo>
                  <a:pt x="2363944" y="4391248"/>
                  <a:pt x="2356434" y="4391248"/>
                  <a:pt x="2352680" y="4391248"/>
                </a:cubicBezTo>
                <a:cubicBezTo>
                  <a:pt x="2337661" y="4390132"/>
                  <a:pt x="2337661" y="4389016"/>
                  <a:pt x="2341415" y="4384551"/>
                </a:cubicBezTo>
                <a:cubicBezTo>
                  <a:pt x="2345170" y="4383434"/>
                  <a:pt x="2345170" y="4382318"/>
                  <a:pt x="2337661" y="4381202"/>
                </a:cubicBezTo>
                <a:cubicBezTo>
                  <a:pt x="2326397" y="4380085"/>
                  <a:pt x="2315132" y="4380085"/>
                  <a:pt x="2303868" y="4377853"/>
                </a:cubicBezTo>
                <a:cubicBezTo>
                  <a:pt x="2315132" y="4377853"/>
                  <a:pt x="2322642" y="4377853"/>
                  <a:pt x="2330151" y="4377853"/>
                </a:cubicBezTo>
                <a:cubicBezTo>
                  <a:pt x="2337661" y="4377853"/>
                  <a:pt x="2337661" y="4375620"/>
                  <a:pt x="2333906" y="4374504"/>
                </a:cubicBezTo>
                <a:cubicBezTo>
                  <a:pt x="2333906" y="4373388"/>
                  <a:pt x="2326397" y="4373388"/>
                  <a:pt x="2333906" y="4372271"/>
                </a:cubicBezTo>
                <a:cubicBezTo>
                  <a:pt x="2333906" y="4372271"/>
                  <a:pt x="2337661" y="4371155"/>
                  <a:pt x="2337661" y="4372271"/>
                </a:cubicBezTo>
                <a:cubicBezTo>
                  <a:pt x="2348925" y="4374504"/>
                  <a:pt x="2363944" y="4373388"/>
                  <a:pt x="2375208" y="4373388"/>
                </a:cubicBezTo>
                <a:cubicBezTo>
                  <a:pt x="2378963" y="4373388"/>
                  <a:pt x="2382717" y="4373388"/>
                  <a:pt x="2382717" y="4372271"/>
                </a:cubicBezTo>
                <a:cubicBezTo>
                  <a:pt x="2382717" y="4371155"/>
                  <a:pt x="2382717" y="4371155"/>
                  <a:pt x="2378963" y="4370039"/>
                </a:cubicBezTo>
                <a:cubicBezTo>
                  <a:pt x="2371453" y="4367806"/>
                  <a:pt x="2360189" y="4367806"/>
                  <a:pt x="2356434" y="4365574"/>
                </a:cubicBezTo>
                <a:cubicBezTo>
                  <a:pt x="2352680" y="4363341"/>
                  <a:pt x="2345170" y="4362225"/>
                  <a:pt x="2352680" y="4359992"/>
                </a:cubicBezTo>
                <a:cubicBezTo>
                  <a:pt x="2356434" y="4358876"/>
                  <a:pt x="2356434" y="4356643"/>
                  <a:pt x="2360189" y="4356643"/>
                </a:cubicBezTo>
                <a:cubicBezTo>
                  <a:pt x="2367699" y="4356643"/>
                  <a:pt x="2375208" y="4355527"/>
                  <a:pt x="2378963" y="4356643"/>
                </a:cubicBezTo>
                <a:cubicBezTo>
                  <a:pt x="2393982" y="4358876"/>
                  <a:pt x="2409000" y="4359992"/>
                  <a:pt x="2424019" y="4361108"/>
                </a:cubicBezTo>
                <a:cubicBezTo>
                  <a:pt x="2435284" y="4363341"/>
                  <a:pt x="2435284" y="4362225"/>
                  <a:pt x="2442793" y="4358876"/>
                </a:cubicBezTo>
                <a:cubicBezTo>
                  <a:pt x="2442793" y="4356643"/>
                  <a:pt x="2446548" y="4353294"/>
                  <a:pt x="2454057" y="4352178"/>
                </a:cubicBezTo>
                <a:cubicBezTo>
                  <a:pt x="2465321" y="4352178"/>
                  <a:pt x="2472831" y="4349945"/>
                  <a:pt x="2487850" y="4349945"/>
                </a:cubicBezTo>
                <a:cubicBezTo>
                  <a:pt x="2495359" y="4351062"/>
                  <a:pt x="2506623" y="4349945"/>
                  <a:pt x="2517887" y="4351062"/>
                </a:cubicBezTo>
                <a:cubicBezTo>
                  <a:pt x="2525397" y="4351062"/>
                  <a:pt x="2525397" y="4348829"/>
                  <a:pt x="2525397" y="4347713"/>
                </a:cubicBezTo>
                <a:cubicBezTo>
                  <a:pt x="2525397" y="4345480"/>
                  <a:pt x="2521642" y="4344364"/>
                  <a:pt x="2517887" y="4344364"/>
                </a:cubicBezTo>
                <a:cubicBezTo>
                  <a:pt x="2510378" y="4344364"/>
                  <a:pt x="2510378" y="4345480"/>
                  <a:pt x="2506623" y="4345480"/>
                </a:cubicBezTo>
                <a:cubicBezTo>
                  <a:pt x="2487850" y="4347713"/>
                  <a:pt x="2472831" y="4346596"/>
                  <a:pt x="2461567" y="4342131"/>
                </a:cubicBezTo>
                <a:cubicBezTo>
                  <a:pt x="2457812" y="4339898"/>
                  <a:pt x="2465321" y="4337666"/>
                  <a:pt x="2457812" y="4335433"/>
                </a:cubicBezTo>
                <a:cubicBezTo>
                  <a:pt x="2446548" y="4335433"/>
                  <a:pt x="2435284" y="4335433"/>
                  <a:pt x="2424019" y="4335433"/>
                </a:cubicBezTo>
                <a:cubicBezTo>
                  <a:pt x="2416510" y="4334317"/>
                  <a:pt x="2405246" y="4336550"/>
                  <a:pt x="2393982" y="4334317"/>
                </a:cubicBezTo>
                <a:cubicBezTo>
                  <a:pt x="2382717" y="4330968"/>
                  <a:pt x="2378963" y="4335433"/>
                  <a:pt x="2367699" y="4335433"/>
                </a:cubicBezTo>
                <a:cubicBezTo>
                  <a:pt x="2333906" y="4334317"/>
                  <a:pt x="2303868" y="4337666"/>
                  <a:pt x="2273830" y="4336550"/>
                </a:cubicBezTo>
                <a:cubicBezTo>
                  <a:pt x="2258812" y="4336550"/>
                  <a:pt x="2247547" y="4336550"/>
                  <a:pt x="2232528" y="4336550"/>
                </a:cubicBezTo>
                <a:cubicBezTo>
                  <a:pt x="2210000" y="4336550"/>
                  <a:pt x="2191226" y="4336550"/>
                  <a:pt x="2168698" y="4342131"/>
                </a:cubicBezTo>
                <a:lnTo>
                  <a:pt x="2168544" y="4342063"/>
                </a:lnTo>
                <a:lnTo>
                  <a:pt x="2172545" y="4340278"/>
                </a:lnTo>
                <a:lnTo>
                  <a:pt x="2162258" y="4339259"/>
                </a:lnTo>
                <a:lnTo>
                  <a:pt x="2161189" y="4338782"/>
                </a:lnTo>
                <a:cubicBezTo>
                  <a:pt x="2146170" y="4333201"/>
                  <a:pt x="2142415" y="4333201"/>
                  <a:pt x="2119887" y="4337666"/>
                </a:cubicBezTo>
                <a:lnTo>
                  <a:pt x="2106576" y="4339645"/>
                </a:lnTo>
                <a:lnTo>
                  <a:pt x="2086187" y="4340278"/>
                </a:lnTo>
                <a:cubicBezTo>
                  <a:pt x="2074923" y="4340278"/>
                  <a:pt x="2059904" y="4340278"/>
                  <a:pt x="2048640" y="4340278"/>
                </a:cubicBezTo>
                <a:cubicBezTo>
                  <a:pt x="2043007" y="4340836"/>
                  <a:pt x="2038314" y="4340278"/>
                  <a:pt x="2033151" y="4339580"/>
                </a:cubicBezTo>
                <a:lnTo>
                  <a:pt x="2023877" y="4338803"/>
                </a:lnTo>
                <a:lnTo>
                  <a:pt x="2011000" y="4335433"/>
                </a:lnTo>
                <a:cubicBezTo>
                  <a:pt x="2003490" y="4332084"/>
                  <a:pt x="1992226" y="4329852"/>
                  <a:pt x="1980962" y="4330968"/>
                </a:cubicBezTo>
                <a:cubicBezTo>
                  <a:pt x="1973452" y="4333201"/>
                  <a:pt x="1965943" y="4333201"/>
                  <a:pt x="1958434" y="4333201"/>
                </a:cubicBezTo>
                <a:cubicBezTo>
                  <a:pt x="1947169" y="4333201"/>
                  <a:pt x="1939660" y="4334317"/>
                  <a:pt x="1939660" y="4336550"/>
                </a:cubicBezTo>
                <a:lnTo>
                  <a:pt x="1938307" y="4337555"/>
                </a:lnTo>
                <a:lnTo>
                  <a:pt x="1902205" y="4336929"/>
                </a:lnTo>
                <a:cubicBezTo>
                  <a:pt x="1898451" y="4336929"/>
                  <a:pt x="1894696" y="4336929"/>
                  <a:pt x="1890941" y="4335813"/>
                </a:cubicBezTo>
                <a:cubicBezTo>
                  <a:pt x="1887186" y="4334696"/>
                  <a:pt x="1883432" y="4334696"/>
                  <a:pt x="1883432" y="4334696"/>
                </a:cubicBezTo>
                <a:lnTo>
                  <a:pt x="1841816" y="4338821"/>
                </a:lnTo>
                <a:lnTo>
                  <a:pt x="1840160" y="4338922"/>
                </a:lnTo>
                <a:lnTo>
                  <a:pt x="1836718" y="4339271"/>
                </a:lnTo>
                <a:lnTo>
                  <a:pt x="1815758" y="4340643"/>
                </a:lnTo>
                <a:lnTo>
                  <a:pt x="1808245" y="4339898"/>
                </a:lnTo>
                <a:cubicBezTo>
                  <a:pt x="1796980" y="4337666"/>
                  <a:pt x="1793226" y="4335433"/>
                  <a:pt x="1793226" y="4332084"/>
                </a:cubicBezTo>
                <a:cubicBezTo>
                  <a:pt x="1793226" y="4330968"/>
                  <a:pt x="1789471" y="4328735"/>
                  <a:pt x="1781962" y="4329852"/>
                </a:cubicBezTo>
                <a:lnTo>
                  <a:pt x="1740302" y="4336929"/>
                </a:lnTo>
                <a:lnTo>
                  <a:pt x="1736997" y="4336929"/>
                </a:lnTo>
                <a:cubicBezTo>
                  <a:pt x="1718224" y="4336929"/>
                  <a:pt x="1706960" y="4333580"/>
                  <a:pt x="1691941" y="4334696"/>
                </a:cubicBezTo>
                <a:cubicBezTo>
                  <a:pt x="1673167" y="4335813"/>
                  <a:pt x="1654394" y="4333580"/>
                  <a:pt x="1631865" y="4334696"/>
                </a:cubicBezTo>
                <a:cubicBezTo>
                  <a:pt x="1613091" y="4335813"/>
                  <a:pt x="1594318" y="4336929"/>
                  <a:pt x="1575544" y="4338045"/>
                </a:cubicBezTo>
                <a:lnTo>
                  <a:pt x="1524836" y="4340667"/>
                </a:lnTo>
                <a:lnTo>
                  <a:pt x="1519131" y="4337666"/>
                </a:lnTo>
                <a:cubicBezTo>
                  <a:pt x="1526640" y="4336550"/>
                  <a:pt x="1530395" y="4336550"/>
                  <a:pt x="1534150" y="4336550"/>
                </a:cubicBezTo>
                <a:cubicBezTo>
                  <a:pt x="1556678" y="4336550"/>
                  <a:pt x="1575451" y="4336550"/>
                  <a:pt x="1594225" y="4336550"/>
                </a:cubicBezTo>
                <a:cubicBezTo>
                  <a:pt x="1601735" y="4337666"/>
                  <a:pt x="1609244" y="4335433"/>
                  <a:pt x="1612999" y="4333201"/>
                </a:cubicBezTo>
                <a:cubicBezTo>
                  <a:pt x="1590471" y="4333201"/>
                  <a:pt x="1567942" y="4333201"/>
                  <a:pt x="1545414" y="4333201"/>
                </a:cubicBezTo>
                <a:cubicBezTo>
                  <a:pt x="1522886" y="4333201"/>
                  <a:pt x="1500357" y="4332084"/>
                  <a:pt x="1477829" y="4333201"/>
                </a:cubicBezTo>
                <a:cubicBezTo>
                  <a:pt x="1455300" y="4334317"/>
                  <a:pt x="1436527" y="4330968"/>
                  <a:pt x="1413998" y="4330968"/>
                </a:cubicBezTo>
                <a:cubicBezTo>
                  <a:pt x="1383961" y="4330968"/>
                  <a:pt x="1353923" y="4330968"/>
                  <a:pt x="1323885" y="4330968"/>
                </a:cubicBezTo>
                <a:cubicBezTo>
                  <a:pt x="1312621" y="4330968"/>
                  <a:pt x="1305111" y="4328735"/>
                  <a:pt x="1297602" y="4329852"/>
                </a:cubicBezTo>
                <a:cubicBezTo>
                  <a:pt x="1271319" y="4332084"/>
                  <a:pt x="1245036" y="4330968"/>
                  <a:pt x="1222508" y="4336550"/>
                </a:cubicBezTo>
                <a:cubicBezTo>
                  <a:pt x="1218753" y="4337666"/>
                  <a:pt x="1214998" y="4336550"/>
                  <a:pt x="1214998" y="4334317"/>
                </a:cubicBezTo>
                <a:cubicBezTo>
                  <a:pt x="1214998" y="4333201"/>
                  <a:pt x="1218753" y="4330968"/>
                  <a:pt x="1211243" y="4328735"/>
                </a:cubicBezTo>
                <a:cubicBezTo>
                  <a:pt x="1173696" y="4328735"/>
                  <a:pt x="1173696" y="4328735"/>
                  <a:pt x="1154923" y="4325387"/>
                </a:cubicBezTo>
                <a:cubicBezTo>
                  <a:pt x="1214998" y="4324270"/>
                  <a:pt x="1271319" y="4326503"/>
                  <a:pt x="1327640" y="4323154"/>
                </a:cubicBezTo>
                <a:cubicBezTo>
                  <a:pt x="1350168" y="4322038"/>
                  <a:pt x="1372696" y="4320921"/>
                  <a:pt x="1406489" y="4320921"/>
                </a:cubicBezTo>
                <a:cubicBezTo>
                  <a:pt x="1387715" y="4318689"/>
                  <a:pt x="1376451" y="4315340"/>
                  <a:pt x="1365187" y="4315340"/>
                </a:cubicBezTo>
                <a:cubicBezTo>
                  <a:pt x="1346413" y="4316456"/>
                  <a:pt x="1327640" y="4313107"/>
                  <a:pt x="1312621" y="4318689"/>
                </a:cubicBezTo>
                <a:cubicBezTo>
                  <a:pt x="1308866" y="4319805"/>
                  <a:pt x="1301357" y="4319805"/>
                  <a:pt x="1293847" y="4319805"/>
                </a:cubicBezTo>
                <a:cubicBezTo>
                  <a:pt x="1256300" y="4319805"/>
                  <a:pt x="1214998" y="4319805"/>
                  <a:pt x="1173696" y="4319805"/>
                </a:cubicBezTo>
                <a:cubicBezTo>
                  <a:pt x="1162432" y="4319805"/>
                  <a:pt x="1151168" y="4318689"/>
                  <a:pt x="1139904" y="4315340"/>
                </a:cubicBezTo>
                <a:cubicBezTo>
                  <a:pt x="1166187" y="4316456"/>
                  <a:pt x="1184960" y="4314224"/>
                  <a:pt x="1207489" y="4313107"/>
                </a:cubicBezTo>
                <a:cubicBezTo>
                  <a:pt x="1214998" y="4313107"/>
                  <a:pt x="1226262" y="4311991"/>
                  <a:pt x="1237526" y="4311991"/>
                </a:cubicBezTo>
                <a:cubicBezTo>
                  <a:pt x="1248791" y="4311991"/>
                  <a:pt x="1248791" y="4310875"/>
                  <a:pt x="1241281" y="4306409"/>
                </a:cubicBezTo>
                <a:cubicBezTo>
                  <a:pt x="1233772" y="4305293"/>
                  <a:pt x="1226262" y="4306409"/>
                  <a:pt x="1226262" y="4303061"/>
                </a:cubicBezTo>
                <a:cubicBezTo>
                  <a:pt x="1230017" y="4300828"/>
                  <a:pt x="1237526" y="4301944"/>
                  <a:pt x="1241281" y="4301944"/>
                </a:cubicBezTo>
                <a:cubicBezTo>
                  <a:pt x="1241281" y="4301944"/>
                  <a:pt x="1245036" y="4301944"/>
                  <a:pt x="1245036" y="4301944"/>
                </a:cubicBezTo>
                <a:cubicBezTo>
                  <a:pt x="1248791" y="4299712"/>
                  <a:pt x="1241281" y="4299712"/>
                  <a:pt x="1237526" y="4299712"/>
                </a:cubicBezTo>
                <a:cubicBezTo>
                  <a:pt x="1226262" y="4299712"/>
                  <a:pt x="1211243" y="4299712"/>
                  <a:pt x="1196225" y="4299712"/>
                </a:cubicBezTo>
                <a:cubicBezTo>
                  <a:pt x="1192470" y="4299712"/>
                  <a:pt x="1188715" y="4299712"/>
                  <a:pt x="1188715" y="4298595"/>
                </a:cubicBezTo>
                <a:lnTo>
                  <a:pt x="1188022" y="4296330"/>
                </a:lnTo>
                <a:lnTo>
                  <a:pt x="1254974" y="4296330"/>
                </a:lnTo>
                <a:lnTo>
                  <a:pt x="1260055" y="4298595"/>
                </a:lnTo>
                <a:cubicBezTo>
                  <a:pt x="1267564" y="4298595"/>
                  <a:pt x="1271319" y="4297479"/>
                  <a:pt x="1278828" y="4298595"/>
                </a:cubicBezTo>
                <a:cubicBezTo>
                  <a:pt x="1278828" y="4301944"/>
                  <a:pt x="1278828" y="4304177"/>
                  <a:pt x="1278828" y="4307526"/>
                </a:cubicBezTo>
                <a:cubicBezTo>
                  <a:pt x="1305111" y="4306409"/>
                  <a:pt x="1327640" y="4310875"/>
                  <a:pt x="1353923" y="4309758"/>
                </a:cubicBezTo>
                <a:cubicBezTo>
                  <a:pt x="1353923" y="4309758"/>
                  <a:pt x="1357678" y="4309758"/>
                  <a:pt x="1357678" y="4309758"/>
                </a:cubicBezTo>
                <a:cubicBezTo>
                  <a:pt x="1376451" y="4314224"/>
                  <a:pt x="1391470" y="4308642"/>
                  <a:pt x="1406489" y="4309758"/>
                </a:cubicBezTo>
                <a:cubicBezTo>
                  <a:pt x="1410244" y="4309758"/>
                  <a:pt x="1413998" y="4308642"/>
                  <a:pt x="1417753" y="4307526"/>
                </a:cubicBezTo>
                <a:cubicBezTo>
                  <a:pt x="1410244" y="4306409"/>
                  <a:pt x="1402734" y="4306409"/>
                  <a:pt x="1395225" y="4306409"/>
                </a:cubicBezTo>
                <a:cubicBezTo>
                  <a:pt x="1391470" y="4305293"/>
                  <a:pt x="1387715" y="4304177"/>
                  <a:pt x="1391470" y="4303061"/>
                </a:cubicBezTo>
                <a:cubicBezTo>
                  <a:pt x="1395225" y="4300828"/>
                  <a:pt x="1398979" y="4299712"/>
                  <a:pt x="1406489" y="4299712"/>
                </a:cubicBezTo>
                <a:cubicBezTo>
                  <a:pt x="1432772" y="4299712"/>
                  <a:pt x="1459055" y="4299712"/>
                  <a:pt x="1485338" y="4298595"/>
                </a:cubicBezTo>
                <a:cubicBezTo>
                  <a:pt x="1519131" y="4296363"/>
                  <a:pt x="1549168" y="4297479"/>
                  <a:pt x="1582961" y="4298595"/>
                </a:cubicBezTo>
                <a:cubicBezTo>
                  <a:pt x="1612999" y="4298595"/>
                  <a:pt x="1643037" y="4296363"/>
                  <a:pt x="1673074" y="4299712"/>
                </a:cubicBezTo>
                <a:cubicBezTo>
                  <a:pt x="1676829" y="4300828"/>
                  <a:pt x="1680584" y="4300828"/>
                  <a:pt x="1684339" y="4299712"/>
                </a:cubicBezTo>
                <a:cubicBezTo>
                  <a:pt x="1714377" y="4296363"/>
                  <a:pt x="1744415" y="4298595"/>
                  <a:pt x="1774452" y="4297479"/>
                </a:cubicBezTo>
                <a:cubicBezTo>
                  <a:pt x="1793226" y="4297479"/>
                  <a:pt x="1815754" y="4298595"/>
                  <a:pt x="1830773" y="4300828"/>
                </a:cubicBezTo>
                <a:cubicBezTo>
                  <a:pt x="1849547" y="4301944"/>
                  <a:pt x="1868320" y="4303061"/>
                  <a:pt x="1883339" y="4301944"/>
                </a:cubicBezTo>
                <a:cubicBezTo>
                  <a:pt x="1898358" y="4299712"/>
                  <a:pt x="1917132" y="4300828"/>
                  <a:pt x="1932150" y="4298595"/>
                </a:cubicBezTo>
                <a:lnTo>
                  <a:pt x="1961779" y="4296330"/>
                </a:lnTo>
                <a:lnTo>
                  <a:pt x="2086407" y="4296330"/>
                </a:lnTo>
                <a:lnTo>
                  <a:pt x="2087803" y="4296142"/>
                </a:lnTo>
                <a:cubicBezTo>
                  <a:pt x="2096720" y="4296142"/>
                  <a:pt x="2106107" y="4296700"/>
                  <a:pt x="2115494" y="4296142"/>
                </a:cubicBezTo>
                <a:lnTo>
                  <a:pt x="2116885" y="4296330"/>
                </a:lnTo>
                <a:lnTo>
                  <a:pt x="2278284" y="4296330"/>
                </a:lnTo>
                <a:lnTo>
                  <a:pt x="2307640" y="4298512"/>
                </a:lnTo>
                <a:cubicBezTo>
                  <a:pt x="2311395" y="4300745"/>
                  <a:pt x="2303886" y="4302977"/>
                  <a:pt x="2311395" y="4305210"/>
                </a:cubicBezTo>
                <a:cubicBezTo>
                  <a:pt x="2322659" y="4305210"/>
                  <a:pt x="2333923" y="4305210"/>
                  <a:pt x="2345188" y="4305210"/>
                </a:cubicBezTo>
                <a:cubicBezTo>
                  <a:pt x="2352697" y="4306326"/>
                  <a:pt x="2363961" y="4304093"/>
                  <a:pt x="2375225" y="4306326"/>
                </a:cubicBezTo>
                <a:cubicBezTo>
                  <a:pt x="2386490" y="4309675"/>
                  <a:pt x="2390244" y="4305210"/>
                  <a:pt x="2401508" y="4305210"/>
                </a:cubicBezTo>
                <a:cubicBezTo>
                  <a:pt x="2435301" y="4306326"/>
                  <a:pt x="2465339" y="4302977"/>
                  <a:pt x="2495377" y="4304093"/>
                </a:cubicBezTo>
                <a:cubicBezTo>
                  <a:pt x="2510395" y="4304093"/>
                  <a:pt x="2521660" y="4304093"/>
                  <a:pt x="2536679" y="4304093"/>
                </a:cubicBezTo>
                <a:cubicBezTo>
                  <a:pt x="2559207" y="4304093"/>
                  <a:pt x="2577981" y="4304093"/>
                  <a:pt x="2600509" y="4298512"/>
                </a:cubicBezTo>
                <a:cubicBezTo>
                  <a:pt x="2604264" y="4299628"/>
                  <a:pt x="2604264" y="4301861"/>
                  <a:pt x="2608018" y="4301861"/>
                </a:cubicBezTo>
                <a:cubicBezTo>
                  <a:pt x="2623037" y="4307442"/>
                  <a:pt x="2626792" y="4307442"/>
                  <a:pt x="2649320" y="4302977"/>
                </a:cubicBezTo>
                <a:cubicBezTo>
                  <a:pt x="2656830" y="4300745"/>
                  <a:pt x="2668094" y="4298512"/>
                  <a:pt x="2679358" y="4298512"/>
                </a:cubicBezTo>
                <a:cubicBezTo>
                  <a:pt x="2690622" y="4297396"/>
                  <a:pt x="2698132" y="4295163"/>
                  <a:pt x="2705641" y="4296279"/>
                </a:cubicBezTo>
                <a:cubicBezTo>
                  <a:pt x="2724415" y="4298512"/>
                  <a:pt x="2746943" y="4298512"/>
                  <a:pt x="2758207" y="4305210"/>
                </a:cubicBezTo>
                <a:cubicBezTo>
                  <a:pt x="2765717" y="4308559"/>
                  <a:pt x="2776981" y="4310791"/>
                  <a:pt x="2788245" y="4309675"/>
                </a:cubicBezTo>
                <a:cubicBezTo>
                  <a:pt x="2795755" y="4307442"/>
                  <a:pt x="2803264" y="4307442"/>
                  <a:pt x="2810773" y="4307442"/>
                </a:cubicBezTo>
                <a:cubicBezTo>
                  <a:pt x="2822038" y="4307442"/>
                  <a:pt x="2829547" y="4306326"/>
                  <a:pt x="2829547" y="4304093"/>
                </a:cubicBezTo>
                <a:cubicBezTo>
                  <a:pt x="2833302" y="4301861"/>
                  <a:pt x="2837057" y="4300745"/>
                  <a:pt x="2837057" y="4298512"/>
                </a:cubicBezTo>
                <a:cubicBezTo>
                  <a:pt x="2844566" y="4294047"/>
                  <a:pt x="2859585" y="4295163"/>
                  <a:pt x="2867094" y="4298512"/>
                </a:cubicBezTo>
                <a:cubicBezTo>
                  <a:pt x="2870849" y="4300745"/>
                  <a:pt x="2874604" y="4304093"/>
                  <a:pt x="2882113" y="4304093"/>
                </a:cubicBezTo>
                <a:cubicBezTo>
                  <a:pt x="2893377" y="4304093"/>
                  <a:pt x="2900887" y="4304093"/>
                  <a:pt x="2908396" y="4302977"/>
                </a:cubicBezTo>
                <a:cubicBezTo>
                  <a:pt x="2919660" y="4300745"/>
                  <a:pt x="2938434" y="4302977"/>
                  <a:pt x="2949698" y="4299628"/>
                </a:cubicBezTo>
                <a:cubicBezTo>
                  <a:pt x="2953453" y="4299628"/>
                  <a:pt x="2957207" y="4299628"/>
                  <a:pt x="2960962" y="4300745"/>
                </a:cubicBezTo>
                <a:cubicBezTo>
                  <a:pt x="2972227" y="4302977"/>
                  <a:pt x="2975981" y="4305210"/>
                  <a:pt x="2975981" y="4308559"/>
                </a:cubicBezTo>
                <a:cubicBezTo>
                  <a:pt x="2975981" y="4309675"/>
                  <a:pt x="2979736" y="4311908"/>
                  <a:pt x="2987245" y="4310791"/>
                </a:cubicBezTo>
                <a:cubicBezTo>
                  <a:pt x="3002264" y="4306326"/>
                  <a:pt x="3021038" y="4304093"/>
                  <a:pt x="3039812" y="4301861"/>
                </a:cubicBezTo>
                <a:cubicBezTo>
                  <a:pt x="3043566" y="4301861"/>
                  <a:pt x="3047321" y="4300745"/>
                  <a:pt x="3047321" y="4299628"/>
                </a:cubicBezTo>
                <a:cubicBezTo>
                  <a:pt x="3047321" y="4298512"/>
                  <a:pt x="3043566" y="4298512"/>
                  <a:pt x="3039812" y="4297396"/>
                </a:cubicBezTo>
                <a:cubicBezTo>
                  <a:pt x="3024792" y="4297396"/>
                  <a:pt x="3006019" y="4292930"/>
                  <a:pt x="2987245" y="4296279"/>
                </a:cubicBezTo>
                <a:cubicBezTo>
                  <a:pt x="2983490" y="4296279"/>
                  <a:pt x="2975981" y="4296279"/>
                  <a:pt x="2975981" y="4295163"/>
                </a:cubicBezTo>
                <a:cubicBezTo>
                  <a:pt x="2975981" y="4291814"/>
                  <a:pt x="2964717" y="4291814"/>
                  <a:pt x="2957207" y="4291814"/>
                </a:cubicBezTo>
                <a:cubicBezTo>
                  <a:pt x="2949698" y="4291814"/>
                  <a:pt x="2945944" y="4289581"/>
                  <a:pt x="2949698" y="4287349"/>
                </a:cubicBezTo>
                <a:cubicBezTo>
                  <a:pt x="2949698" y="4286232"/>
                  <a:pt x="2957207" y="4285116"/>
                  <a:pt x="2960962" y="4282884"/>
                </a:cubicBezTo>
                <a:cubicBezTo>
                  <a:pt x="2953453" y="4282884"/>
                  <a:pt x="2949698" y="4281767"/>
                  <a:pt x="2945944" y="4282884"/>
                </a:cubicBezTo>
                <a:cubicBezTo>
                  <a:pt x="2938434" y="4285116"/>
                  <a:pt x="2927170" y="4284000"/>
                  <a:pt x="2919660" y="4284000"/>
                </a:cubicBezTo>
                <a:cubicBezTo>
                  <a:pt x="2908396" y="4285116"/>
                  <a:pt x="2900887" y="4281767"/>
                  <a:pt x="2889622" y="4282884"/>
                </a:cubicBezTo>
                <a:cubicBezTo>
                  <a:pt x="2874604" y="4284000"/>
                  <a:pt x="2878359" y="4279535"/>
                  <a:pt x="2870849" y="4277302"/>
                </a:cubicBezTo>
                <a:cubicBezTo>
                  <a:pt x="2867094" y="4276186"/>
                  <a:pt x="2859585" y="4276186"/>
                  <a:pt x="2855830" y="4276186"/>
                </a:cubicBezTo>
                <a:cubicBezTo>
                  <a:pt x="2837057" y="4276186"/>
                  <a:pt x="2818283" y="4276186"/>
                  <a:pt x="2795755" y="4276186"/>
                </a:cubicBezTo>
                <a:cubicBezTo>
                  <a:pt x="2776981" y="4276186"/>
                  <a:pt x="2754453" y="4276186"/>
                  <a:pt x="2731924" y="4276186"/>
                </a:cubicBezTo>
                <a:cubicBezTo>
                  <a:pt x="2731924" y="4276186"/>
                  <a:pt x="2731924" y="4275069"/>
                  <a:pt x="2731924" y="4275069"/>
                </a:cubicBezTo>
                <a:cubicBezTo>
                  <a:pt x="2750698" y="4275069"/>
                  <a:pt x="2773226" y="4275069"/>
                  <a:pt x="2795755" y="4273953"/>
                </a:cubicBezTo>
                <a:cubicBezTo>
                  <a:pt x="2788245" y="4272837"/>
                  <a:pt x="2784490" y="4270604"/>
                  <a:pt x="2780736" y="4270604"/>
                </a:cubicBezTo>
                <a:cubicBezTo>
                  <a:pt x="2743188" y="4269488"/>
                  <a:pt x="2705641" y="4266139"/>
                  <a:pt x="2668094" y="4267255"/>
                </a:cubicBezTo>
                <a:cubicBezTo>
                  <a:pt x="2660585" y="4267255"/>
                  <a:pt x="2653075" y="4267255"/>
                  <a:pt x="2645566" y="4267255"/>
                </a:cubicBezTo>
                <a:cubicBezTo>
                  <a:pt x="2623037" y="4267255"/>
                  <a:pt x="2608018" y="4265023"/>
                  <a:pt x="2596754" y="4260558"/>
                </a:cubicBezTo>
                <a:cubicBezTo>
                  <a:pt x="2585490" y="4260558"/>
                  <a:pt x="2574226" y="4260558"/>
                  <a:pt x="2562962" y="4260558"/>
                </a:cubicBezTo>
                <a:cubicBezTo>
                  <a:pt x="2555452" y="4260558"/>
                  <a:pt x="2555452" y="4259441"/>
                  <a:pt x="2551697" y="4258325"/>
                </a:cubicBezTo>
                <a:cubicBezTo>
                  <a:pt x="2547943" y="4257209"/>
                  <a:pt x="2551697" y="4256092"/>
                  <a:pt x="2555452" y="4254976"/>
                </a:cubicBezTo>
                <a:cubicBezTo>
                  <a:pt x="2566716" y="4250511"/>
                  <a:pt x="2566716" y="4250511"/>
                  <a:pt x="2581735" y="4253860"/>
                </a:cubicBezTo>
                <a:cubicBezTo>
                  <a:pt x="2585490" y="4254976"/>
                  <a:pt x="2596754" y="4258325"/>
                  <a:pt x="2596754" y="4259441"/>
                </a:cubicBezTo>
                <a:cubicBezTo>
                  <a:pt x="2611773" y="4257209"/>
                  <a:pt x="2623037" y="4260558"/>
                  <a:pt x="2634301" y="4260558"/>
                </a:cubicBezTo>
                <a:cubicBezTo>
                  <a:pt x="2649320" y="4258325"/>
                  <a:pt x="2668094" y="4258325"/>
                  <a:pt x="2679358" y="4260558"/>
                </a:cubicBezTo>
                <a:cubicBezTo>
                  <a:pt x="2686868" y="4260558"/>
                  <a:pt x="2690622" y="4261674"/>
                  <a:pt x="2698132" y="4260558"/>
                </a:cubicBezTo>
                <a:cubicBezTo>
                  <a:pt x="2705641" y="4260558"/>
                  <a:pt x="2713151" y="4261674"/>
                  <a:pt x="2724415" y="4259441"/>
                </a:cubicBezTo>
                <a:cubicBezTo>
                  <a:pt x="2731924" y="4258325"/>
                  <a:pt x="2743188" y="4261674"/>
                  <a:pt x="2750698" y="4260558"/>
                </a:cubicBezTo>
                <a:cubicBezTo>
                  <a:pt x="2754453" y="4258325"/>
                  <a:pt x="2761962" y="4259441"/>
                  <a:pt x="2765717" y="4259441"/>
                </a:cubicBezTo>
                <a:cubicBezTo>
                  <a:pt x="2773226" y="4259441"/>
                  <a:pt x="2769471" y="4261674"/>
                  <a:pt x="2773226" y="4262790"/>
                </a:cubicBezTo>
                <a:cubicBezTo>
                  <a:pt x="2776981" y="4262790"/>
                  <a:pt x="2784490" y="4262790"/>
                  <a:pt x="2792000" y="4262790"/>
                </a:cubicBezTo>
                <a:cubicBezTo>
                  <a:pt x="2792000" y="4261674"/>
                  <a:pt x="2795755" y="4260558"/>
                  <a:pt x="2799509" y="4260558"/>
                </a:cubicBezTo>
                <a:cubicBezTo>
                  <a:pt x="2807019" y="4261674"/>
                  <a:pt x="2803264" y="4263906"/>
                  <a:pt x="2803264" y="4265023"/>
                </a:cubicBezTo>
                <a:cubicBezTo>
                  <a:pt x="2810773" y="4265023"/>
                  <a:pt x="2818283" y="4265023"/>
                  <a:pt x="2825792" y="4265023"/>
                </a:cubicBezTo>
                <a:cubicBezTo>
                  <a:pt x="2822038" y="4262790"/>
                  <a:pt x="2829547" y="4262790"/>
                  <a:pt x="2833302" y="4262790"/>
                </a:cubicBezTo>
                <a:cubicBezTo>
                  <a:pt x="2840811" y="4263906"/>
                  <a:pt x="2837057" y="4265023"/>
                  <a:pt x="2837057" y="4267255"/>
                </a:cubicBezTo>
                <a:cubicBezTo>
                  <a:pt x="2855830" y="4267255"/>
                  <a:pt x="2878359" y="4265023"/>
                  <a:pt x="2897132" y="4268372"/>
                </a:cubicBezTo>
                <a:cubicBezTo>
                  <a:pt x="2900887" y="4269488"/>
                  <a:pt x="2904642" y="4269488"/>
                  <a:pt x="2908396" y="4268372"/>
                </a:cubicBezTo>
                <a:cubicBezTo>
                  <a:pt x="2912151" y="4266139"/>
                  <a:pt x="2919660" y="4266139"/>
                  <a:pt x="2923415" y="4267255"/>
                </a:cubicBezTo>
                <a:cubicBezTo>
                  <a:pt x="2934679" y="4267255"/>
                  <a:pt x="2949698" y="4266139"/>
                  <a:pt x="2957207" y="4265023"/>
                </a:cubicBezTo>
                <a:cubicBezTo>
                  <a:pt x="2968472" y="4262790"/>
                  <a:pt x="2979736" y="4262790"/>
                  <a:pt x="2991000" y="4265023"/>
                </a:cubicBezTo>
                <a:cubicBezTo>
                  <a:pt x="2998510" y="4266139"/>
                  <a:pt x="3009774" y="4267255"/>
                  <a:pt x="3024792" y="4267255"/>
                </a:cubicBezTo>
                <a:cubicBezTo>
                  <a:pt x="3032302" y="4266139"/>
                  <a:pt x="3043566" y="4267255"/>
                  <a:pt x="3051076" y="4267255"/>
                </a:cubicBezTo>
                <a:cubicBezTo>
                  <a:pt x="3054830" y="4263906"/>
                  <a:pt x="3062340" y="4265023"/>
                  <a:pt x="3066095" y="4265023"/>
                </a:cubicBezTo>
                <a:cubicBezTo>
                  <a:pt x="3073604" y="4265023"/>
                  <a:pt x="3077359" y="4265023"/>
                  <a:pt x="3084868" y="4265023"/>
                </a:cubicBezTo>
                <a:cubicBezTo>
                  <a:pt x="3096133" y="4261674"/>
                  <a:pt x="3107397" y="4261674"/>
                  <a:pt x="3118661" y="4265023"/>
                </a:cubicBezTo>
                <a:cubicBezTo>
                  <a:pt x="3118661" y="4265023"/>
                  <a:pt x="3122415" y="4265023"/>
                  <a:pt x="3122415" y="4265023"/>
                </a:cubicBezTo>
                <a:cubicBezTo>
                  <a:pt x="3152453" y="4265023"/>
                  <a:pt x="3152453" y="4265023"/>
                  <a:pt x="3163718" y="4271721"/>
                </a:cubicBezTo>
                <a:cubicBezTo>
                  <a:pt x="3163718" y="4272837"/>
                  <a:pt x="3163718" y="4273953"/>
                  <a:pt x="3163718" y="4273953"/>
                </a:cubicBezTo>
                <a:cubicBezTo>
                  <a:pt x="3171227" y="4277302"/>
                  <a:pt x="3167472" y="4280651"/>
                  <a:pt x="3152453" y="4280651"/>
                </a:cubicBezTo>
                <a:cubicBezTo>
                  <a:pt x="3144944" y="4280651"/>
                  <a:pt x="3133680" y="4280651"/>
                  <a:pt x="3122415" y="4280651"/>
                </a:cubicBezTo>
                <a:cubicBezTo>
                  <a:pt x="3114906" y="4280651"/>
                  <a:pt x="3111151" y="4280651"/>
                  <a:pt x="3111151" y="4282884"/>
                </a:cubicBezTo>
                <a:cubicBezTo>
                  <a:pt x="3111151" y="4285116"/>
                  <a:pt x="3114906" y="4284000"/>
                  <a:pt x="3122415" y="4284000"/>
                </a:cubicBezTo>
                <a:cubicBezTo>
                  <a:pt x="3126170" y="4284000"/>
                  <a:pt x="3133680" y="4285116"/>
                  <a:pt x="3137434" y="4282884"/>
                </a:cubicBezTo>
                <a:cubicBezTo>
                  <a:pt x="3144944" y="4281767"/>
                  <a:pt x="3152453" y="4281767"/>
                  <a:pt x="3156208" y="4282884"/>
                </a:cubicBezTo>
                <a:cubicBezTo>
                  <a:pt x="3167472" y="4284000"/>
                  <a:pt x="3178736" y="4284000"/>
                  <a:pt x="3186246" y="4284000"/>
                </a:cubicBezTo>
                <a:cubicBezTo>
                  <a:pt x="3193756" y="4284000"/>
                  <a:pt x="3201265" y="4285116"/>
                  <a:pt x="3205019" y="4286232"/>
                </a:cubicBezTo>
                <a:cubicBezTo>
                  <a:pt x="3223793" y="4290698"/>
                  <a:pt x="3242567" y="4295163"/>
                  <a:pt x="3250076" y="4302977"/>
                </a:cubicBezTo>
                <a:cubicBezTo>
                  <a:pt x="3242567" y="4304093"/>
                  <a:pt x="3238812" y="4304093"/>
                  <a:pt x="3235057" y="4304093"/>
                </a:cubicBezTo>
                <a:cubicBezTo>
                  <a:pt x="3212529" y="4304093"/>
                  <a:pt x="3193756" y="4304093"/>
                  <a:pt x="3174982" y="4304093"/>
                </a:cubicBezTo>
                <a:cubicBezTo>
                  <a:pt x="3167472" y="4302977"/>
                  <a:pt x="3159963" y="4305210"/>
                  <a:pt x="3156208" y="4307442"/>
                </a:cubicBezTo>
                <a:cubicBezTo>
                  <a:pt x="3178736" y="4307442"/>
                  <a:pt x="3201265" y="4307442"/>
                  <a:pt x="3223793" y="4307442"/>
                </a:cubicBezTo>
                <a:cubicBezTo>
                  <a:pt x="3246321" y="4307442"/>
                  <a:pt x="3268850" y="4308559"/>
                  <a:pt x="3291378" y="4307442"/>
                </a:cubicBezTo>
                <a:cubicBezTo>
                  <a:pt x="3313907" y="4306326"/>
                  <a:pt x="3332680" y="4309675"/>
                  <a:pt x="3355209" y="4309675"/>
                </a:cubicBezTo>
                <a:cubicBezTo>
                  <a:pt x="3385246" y="4309675"/>
                  <a:pt x="3415284" y="4309675"/>
                  <a:pt x="3445322" y="4309675"/>
                </a:cubicBezTo>
                <a:cubicBezTo>
                  <a:pt x="3456586" y="4309675"/>
                  <a:pt x="3464096" y="4311908"/>
                  <a:pt x="3471605" y="4310791"/>
                </a:cubicBezTo>
                <a:cubicBezTo>
                  <a:pt x="3497888" y="4308559"/>
                  <a:pt x="3524171" y="4309675"/>
                  <a:pt x="3546699" y="4304093"/>
                </a:cubicBezTo>
                <a:cubicBezTo>
                  <a:pt x="3550454" y="4302977"/>
                  <a:pt x="3554209" y="4304093"/>
                  <a:pt x="3554209" y="4306326"/>
                </a:cubicBezTo>
                <a:cubicBezTo>
                  <a:pt x="3554209" y="4307442"/>
                  <a:pt x="3550454" y="4309675"/>
                  <a:pt x="3557964" y="4311908"/>
                </a:cubicBezTo>
                <a:cubicBezTo>
                  <a:pt x="3595511" y="4311908"/>
                  <a:pt x="3595511" y="4311908"/>
                  <a:pt x="3614284" y="4315256"/>
                </a:cubicBezTo>
                <a:cubicBezTo>
                  <a:pt x="3554209" y="4316373"/>
                  <a:pt x="3497888" y="4314140"/>
                  <a:pt x="3441567" y="4317489"/>
                </a:cubicBezTo>
                <a:cubicBezTo>
                  <a:pt x="3419039" y="4318605"/>
                  <a:pt x="3396511" y="4319722"/>
                  <a:pt x="3362718" y="4319722"/>
                </a:cubicBezTo>
                <a:cubicBezTo>
                  <a:pt x="3381492" y="4321954"/>
                  <a:pt x="3392756" y="4325303"/>
                  <a:pt x="3404020" y="4325303"/>
                </a:cubicBezTo>
                <a:cubicBezTo>
                  <a:pt x="3422794" y="4324187"/>
                  <a:pt x="3441567" y="4327536"/>
                  <a:pt x="3456586" y="4321954"/>
                </a:cubicBezTo>
                <a:cubicBezTo>
                  <a:pt x="3460341" y="4320838"/>
                  <a:pt x="3467850" y="4320838"/>
                  <a:pt x="3475360" y="4320838"/>
                </a:cubicBezTo>
                <a:cubicBezTo>
                  <a:pt x="3512907" y="4320838"/>
                  <a:pt x="3554209" y="4320838"/>
                  <a:pt x="3595511" y="4320838"/>
                </a:cubicBezTo>
                <a:cubicBezTo>
                  <a:pt x="3606775" y="4320838"/>
                  <a:pt x="3618039" y="4321954"/>
                  <a:pt x="3629303" y="4325303"/>
                </a:cubicBezTo>
                <a:cubicBezTo>
                  <a:pt x="3603020" y="4324187"/>
                  <a:pt x="3584247" y="4326419"/>
                  <a:pt x="3561718" y="4327536"/>
                </a:cubicBezTo>
                <a:cubicBezTo>
                  <a:pt x="3554209" y="4327536"/>
                  <a:pt x="3542945" y="4328652"/>
                  <a:pt x="3531681" y="4328652"/>
                </a:cubicBezTo>
                <a:cubicBezTo>
                  <a:pt x="3520416" y="4328652"/>
                  <a:pt x="3520416" y="4329768"/>
                  <a:pt x="3527926" y="4334234"/>
                </a:cubicBezTo>
                <a:cubicBezTo>
                  <a:pt x="3535435" y="4335350"/>
                  <a:pt x="3542945" y="4334234"/>
                  <a:pt x="3542945" y="4337582"/>
                </a:cubicBezTo>
                <a:cubicBezTo>
                  <a:pt x="3539190" y="4339815"/>
                  <a:pt x="3531681" y="4338699"/>
                  <a:pt x="3527926" y="4338699"/>
                </a:cubicBezTo>
                <a:cubicBezTo>
                  <a:pt x="3527926" y="4338699"/>
                  <a:pt x="3524171" y="4338699"/>
                  <a:pt x="3524171" y="4338699"/>
                </a:cubicBezTo>
                <a:cubicBezTo>
                  <a:pt x="3520416" y="4340931"/>
                  <a:pt x="3527926" y="4340931"/>
                  <a:pt x="3531681" y="4340931"/>
                </a:cubicBezTo>
                <a:cubicBezTo>
                  <a:pt x="3542945" y="4340931"/>
                  <a:pt x="3557964" y="4340931"/>
                  <a:pt x="3572982" y="4340931"/>
                </a:cubicBezTo>
                <a:cubicBezTo>
                  <a:pt x="3576737" y="4340931"/>
                  <a:pt x="3580492" y="4340931"/>
                  <a:pt x="3580492" y="4342048"/>
                </a:cubicBezTo>
                <a:cubicBezTo>
                  <a:pt x="3580492" y="4344280"/>
                  <a:pt x="3584247" y="4346513"/>
                  <a:pt x="3576737" y="4346513"/>
                </a:cubicBezTo>
                <a:cubicBezTo>
                  <a:pt x="3565473" y="4345396"/>
                  <a:pt x="3557964" y="4348745"/>
                  <a:pt x="3554209" y="4347629"/>
                </a:cubicBezTo>
                <a:cubicBezTo>
                  <a:pt x="3542945" y="4345396"/>
                  <a:pt x="3527926" y="4347629"/>
                  <a:pt x="3516662" y="4345396"/>
                </a:cubicBezTo>
                <a:cubicBezTo>
                  <a:pt x="3512907" y="4344280"/>
                  <a:pt x="3509152" y="4344280"/>
                  <a:pt x="3509152" y="4342048"/>
                </a:cubicBezTo>
                <a:cubicBezTo>
                  <a:pt x="3501643" y="4342048"/>
                  <a:pt x="3497888" y="4343164"/>
                  <a:pt x="3490379" y="4342048"/>
                </a:cubicBezTo>
                <a:cubicBezTo>
                  <a:pt x="3490379" y="4338699"/>
                  <a:pt x="3490379" y="4336466"/>
                  <a:pt x="3490379" y="4333117"/>
                </a:cubicBezTo>
                <a:cubicBezTo>
                  <a:pt x="3464096" y="4334234"/>
                  <a:pt x="3441567" y="4329768"/>
                  <a:pt x="3415284" y="4330885"/>
                </a:cubicBezTo>
                <a:cubicBezTo>
                  <a:pt x="3415284" y="4330885"/>
                  <a:pt x="3411529" y="4330885"/>
                  <a:pt x="3411529" y="4330885"/>
                </a:cubicBezTo>
                <a:cubicBezTo>
                  <a:pt x="3392756" y="4326419"/>
                  <a:pt x="3377737" y="4332001"/>
                  <a:pt x="3362718" y="4330885"/>
                </a:cubicBezTo>
                <a:cubicBezTo>
                  <a:pt x="3358963" y="4330885"/>
                  <a:pt x="3355209" y="4332001"/>
                  <a:pt x="3351454" y="4333117"/>
                </a:cubicBezTo>
                <a:cubicBezTo>
                  <a:pt x="3358963" y="4334234"/>
                  <a:pt x="3366473" y="4334234"/>
                  <a:pt x="3373982" y="4334234"/>
                </a:cubicBezTo>
                <a:cubicBezTo>
                  <a:pt x="3377737" y="4335350"/>
                  <a:pt x="3381492" y="4336466"/>
                  <a:pt x="3377737" y="4337582"/>
                </a:cubicBezTo>
                <a:cubicBezTo>
                  <a:pt x="3373982" y="4339815"/>
                  <a:pt x="3370228" y="4340931"/>
                  <a:pt x="3362718" y="4340931"/>
                </a:cubicBezTo>
                <a:cubicBezTo>
                  <a:pt x="3336435" y="4340931"/>
                  <a:pt x="3310152" y="4340931"/>
                  <a:pt x="3283869" y="4342048"/>
                </a:cubicBezTo>
                <a:cubicBezTo>
                  <a:pt x="3250076" y="4344280"/>
                  <a:pt x="3220039" y="4343164"/>
                  <a:pt x="3186246" y="4342048"/>
                </a:cubicBezTo>
                <a:cubicBezTo>
                  <a:pt x="3156208" y="4342048"/>
                  <a:pt x="3126170" y="4344280"/>
                  <a:pt x="3096133" y="4340931"/>
                </a:cubicBezTo>
                <a:cubicBezTo>
                  <a:pt x="3092378" y="4339815"/>
                  <a:pt x="3088623" y="4339815"/>
                  <a:pt x="3084868" y="4340931"/>
                </a:cubicBezTo>
                <a:cubicBezTo>
                  <a:pt x="3054830" y="4344280"/>
                  <a:pt x="3024792" y="4342048"/>
                  <a:pt x="2994755" y="4343164"/>
                </a:cubicBezTo>
                <a:cubicBezTo>
                  <a:pt x="2975981" y="4343164"/>
                  <a:pt x="2953453" y="4342048"/>
                  <a:pt x="2938434" y="4339815"/>
                </a:cubicBezTo>
                <a:cubicBezTo>
                  <a:pt x="2919660" y="4338699"/>
                  <a:pt x="2900887" y="4337582"/>
                  <a:pt x="2885868" y="4338699"/>
                </a:cubicBezTo>
                <a:cubicBezTo>
                  <a:pt x="2870849" y="4340931"/>
                  <a:pt x="2852075" y="4339815"/>
                  <a:pt x="2837057" y="4342048"/>
                </a:cubicBezTo>
                <a:cubicBezTo>
                  <a:pt x="2795755" y="4348745"/>
                  <a:pt x="2750698" y="4352094"/>
                  <a:pt x="2705641" y="4352094"/>
                </a:cubicBezTo>
                <a:cubicBezTo>
                  <a:pt x="2679358" y="4352094"/>
                  <a:pt x="2656830" y="4352094"/>
                  <a:pt x="2630547" y="4352094"/>
                </a:cubicBezTo>
                <a:cubicBezTo>
                  <a:pt x="2626792" y="4352094"/>
                  <a:pt x="2619282" y="4350978"/>
                  <a:pt x="2615528" y="4353211"/>
                </a:cubicBezTo>
                <a:cubicBezTo>
                  <a:pt x="2611773" y="4355443"/>
                  <a:pt x="2619282" y="4357676"/>
                  <a:pt x="2623037" y="4357676"/>
                </a:cubicBezTo>
                <a:cubicBezTo>
                  <a:pt x="2638056" y="4358792"/>
                  <a:pt x="2649320" y="4361025"/>
                  <a:pt x="2664339" y="4362141"/>
                </a:cubicBezTo>
                <a:cubicBezTo>
                  <a:pt x="2683113" y="4363257"/>
                  <a:pt x="2701886" y="4363257"/>
                  <a:pt x="2720660" y="4366606"/>
                </a:cubicBezTo>
                <a:cubicBezTo>
                  <a:pt x="2713151" y="4367722"/>
                  <a:pt x="2713151" y="4369955"/>
                  <a:pt x="2705641" y="4369955"/>
                </a:cubicBezTo>
                <a:cubicBezTo>
                  <a:pt x="2690622" y="4369955"/>
                  <a:pt x="2679358" y="4373304"/>
                  <a:pt x="2668094" y="4374420"/>
                </a:cubicBezTo>
                <a:cubicBezTo>
                  <a:pt x="2664339" y="4374420"/>
                  <a:pt x="2660585" y="4376653"/>
                  <a:pt x="2660585" y="4377769"/>
                </a:cubicBezTo>
                <a:cubicBezTo>
                  <a:pt x="2664339" y="4380002"/>
                  <a:pt x="2668094" y="4378885"/>
                  <a:pt x="2671849" y="4378885"/>
                </a:cubicBezTo>
                <a:cubicBezTo>
                  <a:pt x="2675603" y="4378885"/>
                  <a:pt x="2679358" y="4378885"/>
                  <a:pt x="2686868" y="4378885"/>
                </a:cubicBezTo>
                <a:cubicBezTo>
                  <a:pt x="2705641" y="4381118"/>
                  <a:pt x="2724415" y="4376653"/>
                  <a:pt x="2746943" y="4377769"/>
                </a:cubicBezTo>
                <a:cubicBezTo>
                  <a:pt x="2758207" y="4377769"/>
                  <a:pt x="2773226" y="4377769"/>
                  <a:pt x="2784490" y="4377769"/>
                </a:cubicBezTo>
                <a:cubicBezTo>
                  <a:pt x="2795755" y="4376653"/>
                  <a:pt x="2803264" y="4380002"/>
                  <a:pt x="2818283" y="4380002"/>
                </a:cubicBezTo>
                <a:cubicBezTo>
                  <a:pt x="2855830" y="4377769"/>
                  <a:pt x="2893377" y="4382234"/>
                  <a:pt x="2930925" y="4381118"/>
                </a:cubicBezTo>
                <a:cubicBezTo>
                  <a:pt x="2934679" y="4381118"/>
                  <a:pt x="2938434" y="4381118"/>
                  <a:pt x="2942189" y="4382234"/>
                </a:cubicBezTo>
                <a:cubicBezTo>
                  <a:pt x="2945944" y="4383351"/>
                  <a:pt x="2949698" y="4383351"/>
                  <a:pt x="2949698" y="4383351"/>
                </a:cubicBezTo>
                <a:cubicBezTo>
                  <a:pt x="2964717" y="4380002"/>
                  <a:pt x="2979736" y="4381118"/>
                  <a:pt x="2994755" y="4378885"/>
                </a:cubicBezTo>
                <a:cubicBezTo>
                  <a:pt x="3013529" y="4376653"/>
                  <a:pt x="3032302" y="4375537"/>
                  <a:pt x="3047321" y="4381118"/>
                </a:cubicBezTo>
                <a:cubicBezTo>
                  <a:pt x="3051076" y="4381118"/>
                  <a:pt x="3051076" y="4381118"/>
                  <a:pt x="3054830" y="4381118"/>
                </a:cubicBezTo>
                <a:cubicBezTo>
                  <a:pt x="3069849" y="4381118"/>
                  <a:pt x="3084868" y="4382234"/>
                  <a:pt x="3096133" y="4381118"/>
                </a:cubicBezTo>
                <a:cubicBezTo>
                  <a:pt x="3114906" y="4381118"/>
                  <a:pt x="3126170" y="4384467"/>
                  <a:pt x="3141189" y="4383351"/>
                </a:cubicBezTo>
                <a:cubicBezTo>
                  <a:pt x="3159963" y="4382234"/>
                  <a:pt x="3178736" y="4384467"/>
                  <a:pt x="3201265" y="4383351"/>
                </a:cubicBezTo>
                <a:cubicBezTo>
                  <a:pt x="3220039" y="4382234"/>
                  <a:pt x="3238812" y="4381118"/>
                  <a:pt x="3257586" y="4380002"/>
                </a:cubicBezTo>
                <a:cubicBezTo>
                  <a:pt x="3283869" y="4377769"/>
                  <a:pt x="3313907" y="4376653"/>
                  <a:pt x="3343944" y="4375537"/>
                </a:cubicBezTo>
                <a:cubicBezTo>
                  <a:pt x="3366473" y="4375537"/>
                  <a:pt x="3385246" y="4372188"/>
                  <a:pt x="3411529" y="4373304"/>
                </a:cubicBezTo>
                <a:cubicBezTo>
                  <a:pt x="3407775" y="4371071"/>
                  <a:pt x="3404020" y="4369955"/>
                  <a:pt x="3392756" y="4369955"/>
                </a:cubicBezTo>
                <a:cubicBezTo>
                  <a:pt x="3389001" y="4369955"/>
                  <a:pt x="3381492" y="4369955"/>
                  <a:pt x="3373982" y="4369955"/>
                </a:cubicBezTo>
                <a:cubicBezTo>
                  <a:pt x="3351454" y="4366606"/>
                  <a:pt x="3325171" y="4365490"/>
                  <a:pt x="3302642" y="4365490"/>
                </a:cubicBezTo>
                <a:cubicBezTo>
                  <a:pt x="3283869" y="4365490"/>
                  <a:pt x="3261341" y="4365490"/>
                  <a:pt x="3242567" y="4365490"/>
                </a:cubicBezTo>
                <a:cubicBezTo>
                  <a:pt x="3223793" y="4365490"/>
                  <a:pt x="3205019" y="4366606"/>
                  <a:pt x="3186246" y="4371071"/>
                </a:cubicBezTo>
                <a:cubicBezTo>
                  <a:pt x="3182491" y="4372188"/>
                  <a:pt x="3174982" y="4373304"/>
                  <a:pt x="3167472" y="4373304"/>
                </a:cubicBezTo>
                <a:cubicBezTo>
                  <a:pt x="3141189" y="4374420"/>
                  <a:pt x="3114906" y="4373304"/>
                  <a:pt x="3096133" y="4367722"/>
                </a:cubicBezTo>
                <a:cubicBezTo>
                  <a:pt x="3084868" y="4365490"/>
                  <a:pt x="3077359" y="4365490"/>
                  <a:pt x="3066095" y="4366606"/>
                </a:cubicBezTo>
                <a:cubicBezTo>
                  <a:pt x="3051076" y="4368839"/>
                  <a:pt x="3039812" y="4368839"/>
                  <a:pt x="3024792" y="4366606"/>
                </a:cubicBezTo>
                <a:cubicBezTo>
                  <a:pt x="3017283" y="4365490"/>
                  <a:pt x="3009774" y="4365490"/>
                  <a:pt x="3002264" y="4366606"/>
                </a:cubicBezTo>
                <a:cubicBezTo>
                  <a:pt x="2991000" y="4368839"/>
                  <a:pt x="2972227" y="4366606"/>
                  <a:pt x="2957207" y="4369955"/>
                </a:cubicBezTo>
                <a:cubicBezTo>
                  <a:pt x="2953453" y="4371071"/>
                  <a:pt x="2938434" y="4369955"/>
                  <a:pt x="2930925" y="4368839"/>
                </a:cubicBezTo>
                <a:cubicBezTo>
                  <a:pt x="2908396" y="4365490"/>
                  <a:pt x="2889622" y="4365490"/>
                  <a:pt x="2867094" y="4365490"/>
                </a:cubicBezTo>
                <a:cubicBezTo>
                  <a:pt x="2855830" y="4365490"/>
                  <a:pt x="2840811" y="4366606"/>
                  <a:pt x="2829547" y="4364374"/>
                </a:cubicBezTo>
                <a:cubicBezTo>
                  <a:pt x="2825792" y="4363257"/>
                  <a:pt x="2822038" y="4363257"/>
                  <a:pt x="2818283" y="4365490"/>
                </a:cubicBezTo>
                <a:cubicBezTo>
                  <a:pt x="2810773" y="4372188"/>
                  <a:pt x="2803264" y="4372188"/>
                  <a:pt x="2780736" y="4369955"/>
                </a:cubicBezTo>
                <a:cubicBezTo>
                  <a:pt x="2776981" y="4368839"/>
                  <a:pt x="2769471" y="4368839"/>
                  <a:pt x="2765717" y="4366606"/>
                </a:cubicBezTo>
                <a:cubicBezTo>
                  <a:pt x="2776981" y="4361025"/>
                  <a:pt x="2795755" y="4359908"/>
                  <a:pt x="2818283" y="4359908"/>
                </a:cubicBezTo>
                <a:cubicBezTo>
                  <a:pt x="2885868" y="4359908"/>
                  <a:pt x="2957207" y="4359908"/>
                  <a:pt x="3024792" y="4359908"/>
                </a:cubicBezTo>
                <a:cubicBezTo>
                  <a:pt x="3047321" y="4359908"/>
                  <a:pt x="3066095" y="4356559"/>
                  <a:pt x="3088623" y="4357676"/>
                </a:cubicBezTo>
                <a:cubicBezTo>
                  <a:pt x="3092378" y="4357676"/>
                  <a:pt x="3096133" y="4355443"/>
                  <a:pt x="3099887" y="4355443"/>
                </a:cubicBezTo>
                <a:cubicBezTo>
                  <a:pt x="3103642" y="4356559"/>
                  <a:pt x="3103642" y="4354327"/>
                  <a:pt x="3103642" y="4353211"/>
                </a:cubicBezTo>
                <a:cubicBezTo>
                  <a:pt x="3103642" y="4353211"/>
                  <a:pt x="3103642" y="4352094"/>
                  <a:pt x="3099887" y="4352094"/>
                </a:cubicBezTo>
                <a:cubicBezTo>
                  <a:pt x="3092378" y="4352094"/>
                  <a:pt x="3088623" y="4353211"/>
                  <a:pt x="3084868" y="4350978"/>
                </a:cubicBezTo>
                <a:cubicBezTo>
                  <a:pt x="3088623" y="4350978"/>
                  <a:pt x="3088623" y="4349862"/>
                  <a:pt x="3088623" y="4349862"/>
                </a:cubicBezTo>
                <a:cubicBezTo>
                  <a:pt x="3144944" y="4350978"/>
                  <a:pt x="3197510" y="4348745"/>
                  <a:pt x="3253831" y="4352094"/>
                </a:cubicBezTo>
                <a:cubicBezTo>
                  <a:pt x="3272605" y="4353211"/>
                  <a:pt x="3291378" y="4353211"/>
                  <a:pt x="3310152" y="4352094"/>
                </a:cubicBezTo>
                <a:cubicBezTo>
                  <a:pt x="3328926" y="4350978"/>
                  <a:pt x="3347699" y="4355443"/>
                  <a:pt x="3366473" y="4352094"/>
                </a:cubicBezTo>
                <a:cubicBezTo>
                  <a:pt x="3370228" y="4352094"/>
                  <a:pt x="3373982" y="4352094"/>
                  <a:pt x="3373982" y="4352094"/>
                </a:cubicBezTo>
                <a:cubicBezTo>
                  <a:pt x="3385246" y="4355443"/>
                  <a:pt x="3400265" y="4354327"/>
                  <a:pt x="3415284" y="4354327"/>
                </a:cubicBezTo>
                <a:cubicBezTo>
                  <a:pt x="3437813" y="4354327"/>
                  <a:pt x="3460341" y="4354327"/>
                  <a:pt x="3486624" y="4354327"/>
                </a:cubicBezTo>
                <a:cubicBezTo>
                  <a:pt x="3494133" y="4354327"/>
                  <a:pt x="3501643" y="4355443"/>
                  <a:pt x="3509152" y="4356559"/>
                </a:cubicBezTo>
                <a:cubicBezTo>
                  <a:pt x="3520416" y="4355443"/>
                  <a:pt x="3527926" y="4358792"/>
                  <a:pt x="3539190" y="4357676"/>
                </a:cubicBezTo>
                <a:cubicBezTo>
                  <a:pt x="3546699" y="4357676"/>
                  <a:pt x="3557964" y="4358792"/>
                  <a:pt x="3569228" y="4357676"/>
                </a:cubicBezTo>
                <a:cubicBezTo>
                  <a:pt x="3576737" y="4357676"/>
                  <a:pt x="3584247" y="4358792"/>
                  <a:pt x="3588002" y="4361025"/>
                </a:cubicBezTo>
                <a:cubicBezTo>
                  <a:pt x="3588002" y="4362141"/>
                  <a:pt x="3588002" y="4363257"/>
                  <a:pt x="3584247" y="4363257"/>
                </a:cubicBezTo>
                <a:cubicBezTo>
                  <a:pt x="3557964" y="4364374"/>
                  <a:pt x="3527926" y="4364374"/>
                  <a:pt x="3509152" y="4357676"/>
                </a:cubicBezTo>
                <a:cubicBezTo>
                  <a:pt x="3490379" y="4356559"/>
                  <a:pt x="3475360" y="4361025"/>
                  <a:pt x="3456586" y="4359908"/>
                </a:cubicBezTo>
                <a:cubicBezTo>
                  <a:pt x="3460341" y="4363257"/>
                  <a:pt x="3456586" y="4364374"/>
                  <a:pt x="3445322" y="4364374"/>
                </a:cubicBezTo>
                <a:cubicBezTo>
                  <a:pt x="3437813" y="4364374"/>
                  <a:pt x="3434058" y="4364374"/>
                  <a:pt x="3430303" y="4364374"/>
                </a:cubicBezTo>
                <a:cubicBezTo>
                  <a:pt x="3430303" y="4365490"/>
                  <a:pt x="3430303" y="4366606"/>
                  <a:pt x="3430303" y="4367722"/>
                </a:cubicBezTo>
                <a:cubicBezTo>
                  <a:pt x="3437813" y="4367722"/>
                  <a:pt x="3445322" y="4367722"/>
                  <a:pt x="3449077" y="4367722"/>
                </a:cubicBezTo>
                <a:cubicBezTo>
                  <a:pt x="3456586" y="4367722"/>
                  <a:pt x="3460341" y="4367722"/>
                  <a:pt x="3464096" y="4367722"/>
                </a:cubicBezTo>
                <a:cubicBezTo>
                  <a:pt x="3467850" y="4367722"/>
                  <a:pt x="3475360" y="4366606"/>
                  <a:pt x="3475360" y="4368839"/>
                </a:cubicBezTo>
                <a:cubicBezTo>
                  <a:pt x="3479114" y="4372188"/>
                  <a:pt x="3471605" y="4371071"/>
                  <a:pt x="3464096" y="4372188"/>
                </a:cubicBezTo>
                <a:cubicBezTo>
                  <a:pt x="3460341" y="4373304"/>
                  <a:pt x="3464096" y="4374420"/>
                  <a:pt x="3464096" y="4375537"/>
                </a:cubicBezTo>
                <a:cubicBezTo>
                  <a:pt x="3471605" y="4378885"/>
                  <a:pt x="3482869" y="4378885"/>
                  <a:pt x="3494133" y="4380002"/>
                </a:cubicBezTo>
                <a:cubicBezTo>
                  <a:pt x="3520416" y="4380002"/>
                  <a:pt x="3546699" y="4376653"/>
                  <a:pt x="3569228" y="4377769"/>
                </a:cubicBezTo>
                <a:cubicBezTo>
                  <a:pt x="3584247" y="4377769"/>
                  <a:pt x="3603020" y="4378885"/>
                  <a:pt x="3614284" y="4376653"/>
                </a:cubicBezTo>
                <a:cubicBezTo>
                  <a:pt x="3633058" y="4374420"/>
                  <a:pt x="3651832" y="4375537"/>
                  <a:pt x="3670605" y="4375537"/>
                </a:cubicBezTo>
                <a:cubicBezTo>
                  <a:pt x="3685624" y="4375537"/>
                  <a:pt x="3704398" y="4373304"/>
                  <a:pt x="3723172" y="4377769"/>
                </a:cubicBezTo>
                <a:cubicBezTo>
                  <a:pt x="3734436" y="4375537"/>
                  <a:pt x="3749455" y="4377769"/>
                  <a:pt x="3756964" y="4380002"/>
                </a:cubicBezTo>
                <a:cubicBezTo>
                  <a:pt x="3768228" y="4382234"/>
                  <a:pt x="3783247" y="4380002"/>
                  <a:pt x="3794511" y="4383351"/>
                </a:cubicBezTo>
                <a:cubicBezTo>
                  <a:pt x="3798266" y="4384467"/>
                  <a:pt x="3813285" y="4384467"/>
                  <a:pt x="3820794" y="4382234"/>
                </a:cubicBezTo>
                <a:cubicBezTo>
                  <a:pt x="3839568" y="4378885"/>
                  <a:pt x="3862096" y="4378885"/>
                  <a:pt x="3884625" y="4378885"/>
                </a:cubicBezTo>
                <a:lnTo>
                  <a:pt x="3963884" y="4378885"/>
                </a:lnTo>
                <a:cubicBezTo>
                  <a:pt x="3960129" y="4378885"/>
                  <a:pt x="3956374" y="4380002"/>
                  <a:pt x="3952620" y="4377769"/>
                </a:cubicBezTo>
                <a:cubicBezTo>
                  <a:pt x="3952620" y="4376653"/>
                  <a:pt x="3956374" y="4374420"/>
                  <a:pt x="3960129" y="4374420"/>
                </a:cubicBezTo>
                <a:cubicBezTo>
                  <a:pt x="3971393" y="4373304"/>
                  <a:pt x="3982657" y="4369955"/>
                  <a:pt x="3997676" y="4369955"/>
                </a:cubicBezTo>
                <a:cubicBezTo>
                  <a:pt x="4005186" y="4369955"/>
                  <a:pt x="4005186" y="4367722"/>
                  <a:pt x="4012695" y="4366606"/>
                </a:cubicBezTo>
                <a:cubicBezTo>
                  <a:pt x="3993921" y="4363257"/>
                  <a:pt x="3975148" y="4363257"/>
                  <a:pt x="3956374" y="4362141"/>
                </a:cubicBezTo>
                <a:cubicBezTo>
                  <a:pt x="3941355" y="4361025"/>
                  <a:pt x="3930091" y="4358792"/>
                  <a:pt x="3915072" y="4357676"/>
                </a:cubicBezTo>
                <a:cubicBezTo>
                  <a:pt x="3911317" y="4357676"/>
                  <a:pt x="3903808" y="4355443"/>
                  <a:pt x="3907563" y="4353211"/>
                </a:cubicBezTo>
                <a:cubicBezTo>
                  <a:pt x="3911317" y="4350978"/>
                  <a:pt x="3918827" y="4352094"/>
                  <a:pt x="3922582" y="4352094"/>
                </a:cubicBezTo>
                <a:cubicBezTo>
                  <a:pt x="3948865" y="4352094"/>
                  <a:pt x="3971393" y="4352094"/>
                  <a:pt x="3997676" y="4352094"/>
                </a:cubicBezTo>
                <a:cubicBezTo>
                  <a:pt x="4042733" y="4352094"/>
                  <a:pt x="4087790" y="4348745"/>
                  <a:pt x="4129092" y="4342048"/>
                </a:cubicBezTo>
                <a:cubicBezTo>
                  <a:pt x="4144110" y="4339815"/>
                  <a:pt x="4162884" y="4340931"/>
                  <a:pt x="4177903" y="4338699"/>
                </a:cubicBezTo>
                <a:cubicBezTo>
                  <a:pt x="4192922" y="4337582"/>
                  <a:pt x="4211695" y="4338699"/>
                  <a:pt x="4230469" y="4339815"/>
                </a:cubicBezTo>
                <a:cubicBezTo>
                  <a:pt x="4245488" y="4342048"/>
                  <a:pt x="4268016" y="4343164"/>
                  <a:pt x="4286790" y="4343164"/>
                </a:cubicBezTo>
                <a:cubicBezTo>
                  <a:pt x="4316827" y="4342048"/>
                  <a:pt x="4346865" y="4344280"/>
                  <a:pt x="4376903" y="4340931"/>
                </a:cubicBezTo>
                <a:cubicBezTo>
                  <a:pt x="4380658" y="4339815"/>
                  <a:pt x="4384413" y="4339815"/>
                  <a:pt x="4388168" y="4340931"/>
                </a:cubicBezTo>
                <a:lnTo>
                  <a:pt x="4430951" y="4342654"/>
                </a:lnTo>
                <a:lnTo>
                  <a:pt x="4425789" y="4340282"/>
                </a:lnTo>
                <a:cubicBezTo>
                  <a:pt x="4422035" y="4334700"/>
                  <a:pt x="4422035" y="4326886"/>
                  <a:pt x="4391997" y="4326886"/>
                </a:cubicBezTo>
                <a:cubicBezTo>
                  <a:pt x="4380733" y="4326886"/>
                  <a:pt x="4369469" y="4323537"/>
                  <a:pt x="4369469" y="4320188"/>
                </a:cubicBezTo>
                <a:cubicBezTo>
                  <a:pt x="4365714" y="4316840"/>
                  <a:pt x="4361959" y="4314607"/>
                  <a:pt x="4354450" y="4311258"/>
                </a:cubicBezTo>
                <a:cubicBezTo>
                  <a:pt x="4354450" y="4310142"/>
                  <a:pt x="4354450" y="4309025"/>
                  <a:pt x="4354450" y="4309025"/>
                </a:cubicBezTo>
                <a:cubicBezTo>
                  <a:pt x="4373223" y="4303444"/>
                  <a:pt x="4388242" y="4297862"/>
                  <a:pt x="4410771" y="4297862"/>
                </a:cubicBezTo>
                <a:lnTo>
                  <a:pt x="4500922" y="4297862"/>
                </a:lnTo>
                <a:lnTo>
                  <a:pt x="4500922" y="4287669"/>
                </a:lnTo>
                <a:lnTo>
                  <a:pt x="4497054" y="4286232"/>
                </a:lnTo>
                <a:cubicBezTo>
                  <a:pt x="4493300" y="4285116"/>
                  <a:pt x="4485791" y="4284000"/>
                  <a:pt x="4478281" y="4284000"/>
                </a:cubicBezTo>
                <a:cubicBezTo>
                  <a:pt x="4470771" y="4284000"/>
                  <a:pt x="4459507" y="4284000"/>
                  <a:pt x="4448243" y="4282884"/>
                </a:cubicBezTo>
                <a:cubicBezTo>
                  <a:pt x="4444488" y="4281767"/>
                  <a:pt x="4436979" y="4281767"/>
                  <a:pt x="4429469" y="4282884"/>
                </a:cubicBezTo>
                <a:cubicBezTo>
                  <a:pt x="4425715" y="4285116"/>
                  <a:pt x="4418205" y="4284000"/>
                  <a:pt x="4414450" y="4284000"/>
                </a:cubicBezTo>
                <a:cubicBezTo>
                  <a:pt x="4406941" y="4284000"/>
                  <a:pt x="4403186" y="4285116"/>
                  <a:pt x="4403186" y="4282884"/>
                </a:cubicBezTo>
                <a:cubicBezTo>
                  <a:pt x="4403186" y="4280651"/>
                  <a:pt x="4406941" y="4280651"/>
                  <a:pt x="4414450" y="4280651"/>
                </a:cubicBezTo>
                <a:cubicBezTo>
                  <a:pt x="4425715" y="4280651"/>
                  <a:pt x="4436979" y="4280651"/>
                  <a:pt x="4444488" y="4280651"/>
                </a:cubicBezTo>
                <a:lnTo>
                  <a:pt x="4449664" y="4277574"/>
                </a:lnTo>
                <a:lnTo>
                  <a:pt x="4433299" y="4276653"/>
                </a:lnTo>
                <a:cubicBezTo>
                  <a:pt x="4410771" y="4276653"/>
                  <a:pt x="4384488" y="4277769"/>
                  <a:pt x="4358204" y="4275536"/>
                </a:cubicBezTo>
                <a:cubicBezTo>
                  <a:pt x="4343186" y="4273304"/>
                  <a:pt x="4324412" y="4274420"/>
                  <a:pt x="4309393" y="4275536"/>
                </a:cubicBezTo>
                <a:lnTo>
                  <a:pt x="4305517" y="4275344"/>
                </a:lnTo>
                <a:lnTo>
                  <a:pt x="4453413" y="4275344"/>
                </a:lnTo>
                <a:lnTo>
                  <a:pt x="4455753" y="4273953"/>
                </a:lnTo>
                <a:cubicBezTo>
                  <a:pt x="4455753" y="4273953"/>
                  <a:pt x="4455753" y="4272837"/>
                  <a:pt x="4455753" y="4271721"/>
                </a:cubicBezTo>
                <a:cubicBezTo>
                  <a:pt x="4444488" y="4265023"/>
                  <a:pt x="4444488" y="4265023"/>
                  <a:pt x="4414450" y="4265023"/>
                </a:cubicBezTo>
                <a:cubicBezTo>
                  <a:pt x="4414450" y="4265023"/>
                  <a:pt x="4410696" y="4265023"/>
                  <a:pt x="4410696" y="4265023"/>
                </a:cubicBezTo>
                <a:cubicBezTo>
                  <a:pt x="4399432" y="4261674"/>
                  <a:pt x="4388168" y="4261674"/>
                  <a:pt x="4376903" y="4265023"/>
                </a:cubicBezTo>
                <a:cubicBezTo>
                  <a:pt x="4369394" y="4265023"/>
                  <a:pt x="4365639" y="4265023"/>
                  <a:pt x="4358130" y="4265023"/>
                </a:cubicBezTo>
                <a:cubicBezTo>
                  <a:pt x="4354375" y="4265023"/>
                  <a:pt x="4346865" y="4263906"/>
                  <a:pt x="4343111" y="4267255"/>
                </a:cubicBezTo>
                <a:cubicBezTo>
                  <a:pt x="4335601" y="4267255"/>
                  <a:pt x="4324337" y="4266139"/>
                  <a:pt x="4316827" y="4267255"/>
                </a:cubicBezTo>
                <a:cubicBezTo>
                  <a:pt x="4301809" y="4267255"/>
                  <a:pt x="4290545" y="4266139"/>
                  <a:pt x="4283035" y="4265023"/>
                </a:cubicBezTo>
                <a:cubicBezTo>
                  <a:pt x="4271771" y="4262790"/>
                  <a:pt x="4260507" y="4262790"/>
                  <a:pt x="4249242" y="4265023"/>
                </a:cubicBezTo>
                <a:cubicBezTo>
                  <a:pt x="4241733" y="4266139"/>
                  <a:pt x="4226714" y="4267255"/>
                  <a:pt x="4215450" y="4267255"/>
                </a:cubicBezTo>
                <a:cubicBezTo>
                  <a:pt x="4211695" y="4266139"/>
                  <a:pt x="4204186" y="4266139"/>
                  <a:pt x="4200431" y="4268372"/>
                </a:cubicBezTo>
                <a:cubicBezTo>
                  <a:pt x="4196677" y="4269488"/>
                  <a:pt x="4192922" y="4269488"/>
                  <a:pt x="4189167" y="4268372"/>
                </a:cubicBezTo>
                <a:cubicBezTo>
                  <a:pt x="4170394" y="4265023"/>
                  <a:pt x="4147865" y="4267255"/>
                  <a:pt x="4129092" y="4267255"/>
                </a:cubicBezTo>
                <a:cubicBezTo>
                  <a:pt x="4129092" y="4265023"/>
                  <a:pt x="4132846" y="4263906"/>
                  <a:pt x="4125337" y="4262790"/>
                </a:cubicBezTo>
                <a:cubicBezTo>
                  <a:pt x="4121582" y="4262790"/>
                  <a:pt x="4114073" y="4262790"/>
                  <a:pt x="4117827" y="4265023"/>
                </a:cubicBezTo>
                <a:cubicBezTo>
                  <a:pt x="4110318" y="4265023"/>
                  <a:pt x="4102808" y="4265023"/>
                  <a:pt x="4095299" y="4265023"/>
                </a:cubicBezTo>
                <a:cubicBezTo>
                  <a:pt x="4095299" y="4263906"/>
                  <a:pt x="4099054" y="4261674"/>
                  <a:pt x="4091544" y="4260558"/>
                </a:cubicBezTo>
                <a:cubicBezTo>
                  <a:pt x="4087790" y="4260558"/>
                  <a:pt x="4084035" y="4261674"/>
                  <a:pt x="4084035" y="4262790"/>
                </a:cubicBezTo>
                <a:cubicBezTo>
                  <a:pt x="4076525" y="4262790"/>
                  <a:pt x="4069016" y="4262790"/>
                  <a:pt x="4065261" y="4262790"/>
                </a:cubicBezTo>
                <a:cubicBezTo>
                  <a:pt x="4061506" y="4261674"/>
                  <a:pt x="4065261" y="4259441"/>
                  <a:pt x="4057752" y="4259441"/>
                </a:cubicBezTo>
                <a:cubicBezTo>
                  <a:pt x="4053997" y="4259441"/>
                  <a:pt x="4046488" y="4258325"/>
                  <a:pt x="4042733" y="4260558"/>
                </a:cubicBezTo>
                <a:cubicBezTo>
                  <a:pt x="4035223" y="4261674"/>
                  <a:pt x="4023959" y="4258325"/>
                  <a:pt x="4016450" y="4259441"/>
                </a:cubicBezTo>
                <a:cubicBezTo>
                  <a:pt x="4005186" y="4261674"/>
                  <a:pt x="3997676" y="4260558"/>
                  <a:pt x="3990167" y="4260558"/>
                </a:cubicBezTo>
                <a:cubicBezTo>
                  <a:pt x="3982657" y="4261674"/>
                  <a:pt x="3978903" y="4260558"/>
                  <a:pt x="3971393" y="4260558"/>
                </a:cubicBezTo>
                <a:cubicBezTo>
                  <a:pt x="3960129" y="4258325"/>
                  <a:pt x="3941355" y="4258325"/>
                  <a:pt x="3926336" y="4260558"/>
                </a:cubicBezTo>
                <a:cubicBezTo>
                  <a:pt x="3915072" y="4260558"/>
                  <a:pt x="3903808" y="4257209"/>
                  <a:pt x="3888789" y="4259441"/>
                </a:cubicBezTo>
                <a:cubicBezTo>
                  <a:pt x="3888789" y="4258325"/>
                  <a:pt x="3877525" y="4254976"/>
                  <a:pt x="3873770" y="4253860"/>
                </a:cubicBezTo>
                <a:cubicBezTo>
                  <a:pt x="3858751" y="4250511"/>
                  <a:pt x="3858751" y="4250511"/>
                  <a:pt x="3847487" y="4254976"/>
                </a:cubicBezTo>
                <a:cubicBezTo>
                  <a:pt x="3843732" y="4256092"/>
                  <a:pt x="3839978" y="4257209"/>
                  <a:pt x="3843732" y="4258325"/>
                </a:cubicBezTo>
                <a:cubicBezTo>
                  <a:pt x="3847487" y="4259441"/>
                  <a:pt x="3847487" y="4260558"/>
                  <a:pt x="3854997" y="4260558"/>
                </a:cubicBezTo>
                <a:cubicBezTo>
                  <a:pt x="3866261" y="4260558"/>
                  <a:pt x="3877525" y="4260558"/>
                  <a:pt x="3888789" y="4260558"/>
                </a:cubicBezTo>
                <a:cubicBezTo>
                  <a:pt x="3900053" y="4265023"/>
                  <a:pt x="3915072" y="4267255"/>
                  <a:pt x="3937601" y="4267255"/>
                </a:cubicBezTo>
                <a:cubicBezTo>
                  <a:pt x="3945110" y="4267255"/>
                  <a:pt x="3952620" y="4267255"/>
                  <a:pt x="3960129" y="4267255"/>
                </a:cubicBezTo>
                <a:cubicBezTo>
                  <a:pt x="3997676" y="4266139"/>
                  <a:pt x="4035223" y="4269488"/>
                  <a:pt x="4072771" y="4270604"/>
                </a:cubicBezTo>
                <a:cubicBezTo>
                  <a:pt x="4076525" y="4270604"/>
                  <a:pt x="4080280" y="4272837"/>
                  <a:pt x="4087790" y="4273953"/>
                </a:cubicBezTo>
                <a:cubicBezTo>
                  <a:pt x="4065261" y="4275069"/>
                  <a:pt x="4042733" y="4275069"/>
                  <a:pt x="4023959" y="4275069"/>
                </a:cubicBezTo>
                <a:cubicBezTo>
                  <a:pt x="4023959" y="4275069"/>
                  <a:pt x="4023959" y="4276186"/>
                  <a:pt x="4023959" y="4276186"/>
                </a:cubicBezTo>
                <a:cubicBezTo>
                  <a:pt x="4046488" y="4276186"/>
                  <a:pt x="4069016" y="4276186"/>
                  <a:pt x="4087790" y="4276186"/>
                </a:cubicBezTo>
                <a:cubicBezTo>
                  <a:pt x="4110318" y="4276186"/>
                  <a:pt x="4129092" y="4276186"/>
                  <a:pt x="4147865" y="4276186"/>
                </a:cubicBezTo>
                <a:cubicBezTo>
                  <a:pt x="4151620" y="4276186"/>
                  <a:pt x="4159129" y="4276186"/>
                  <a:pt x="4162884" y="4277302"/>
                </a:cubicBezTo>
                <a:cubicBezTo>
                  <a:pt x="4170394" y="4279535"/>
                  <a:pt x="4166639" y="4284000"/>
                  <a:pt x="4181657" y="4282884"/>
                </a:cubicBezTo>
                <a:cubicBezTo>
                  <a:pt x="4192922" y="4281767"/>
                  <a:pt x="4200431" y="4285116"/>
                  <a:pt x="4211695" y="4284000"/>
                </a:cubicBezTo>
                <a:cubicBezTo>
                  <a:pt x="4219205" y="4284000"/>
                  <a:pt x="4230469" y="4285116"/>
                  <a:pt x="4237979" y="4282884"/>
                </a:cubicBezTo>
                <a:cubicBezTo>
                  <a:pt x="4241733" y="4281767"/>
                  <a:pt x="4245488" y="4282884"/>
                  <a:pt x="4252997" y="4282884"/>
                </a:cubicBezTo>
                <a:cubicBezTo>
                  <a:pt x="4249242" y="4285116"/>
                  <a:pt x="4241733" y="4286232"/>
                  <a:pt x="4241733" y="4287349"/>
                </a:cubicBezTo>
                <a:cubicBezTo>
                  <a:pt x="4237979" y="4289581"/>
                  <a:pt x="4241733" y="4291814"/>
                  <a:pt x="4249242" y="4291814"/>
                </a:cubicBezTo>
                <a:cubicBezTo>
                  <a:pt x="4256752" y="4291814"/>
                  <a:pt x="4268016" y="4291814"/>
                  <a:pt x="4268016" y="4295163"/>
                </a:cubicBezTo>
                <a:cubicBezTo>
                  <a:pt x="4268016" y="4296279"/>
                  <a:pt x="4275525" y="4296279"/>
                  <a:pt x="4279280" y="4296279"/>
                </a:cubicBezTo>
                <a:cubicBezTo>
                  <a:pt x="4298054" y="4292930"/>
                  <a:pt x="4316827" y="4297396"/>
                  <a:pt x="4331847" y="4297396"/>
                </a:cubicBezTo>
                <a:cubicBezTo>
                  <a:pt x="4335601" y="4298512"/>
                  <a:pt x="4339356" y="4298512"/>
                  <a:pt x="4339356" y="4299628"/>
                </a:cubicBezTo>
                <a:cubicBezTo>
                  <a:pt x="4339356" y="4300745"/>
                  <a:pt x="4335601" y="4301861"/>
                  <a:pt x="4331847" y="4301861"/>
                </a:cubicBezTo>
                <a:cubicBezTo>
                  <a:pt x="4313073" y="4304093"/>
                  <a:pt x="4294299" y="4306326"/>
                  <a:pt x="4279280" y="4310791"/>
                </a:cubicBezTo>
                <a:cubicBezTo>
                  <a:pt x="4271771" y="4311908"/>
                  <a:pt x="4268016" y="4309675"/>
                  <a:pt x="4268016" y="4308559"/>
                </a:cubicBezTo>
                <a:cubicBezTo>
                  <a:pt x="4268016" y="4305210"/>
                  <a:pt x="4264262" y="4302977"/>
                  <a:pt x="4252997" y="4300745"/>
                </a:cubicBezTo>
                <a:cubicBezTo>
                  <a:pt x="4249242" y="4299628"/>
                  <a:pt x="4245488" y="4299628"/>
                  <a:pt x="4241733" y="4299628"/>
                </a:cubicBezTo>
                <a:cubicBezTo>
                  <a:pt x="4230469" y="4302977"/>
                  <a:pt x="4211695" y="4300745"/>
                  <a:pt x="4200431" y="4302977"/>
                </a:cubicBezTo>
                <a:cubicBezTo>
                  <a:pt x="4192922" y="4304093"/>
                  <a:pt x="4185412" y="4304093"/>
                  <a:pt x="4174148" y="4304093"/>
                </a:cubicBezTo>
                <a:cubicBezTo>
                  <a:pt x="4166639" y="4304093"/>
                  <a:pt x="4162884" y="4300745"/>
                  <a:pt x="4159129" y="4298512"/>
                </a:cubicBezTo>
                <a:cubicBezTo>
                  <a:pt x="4151620" y="4295163"/>
                  <a:pt x="4136601" y="4294047"/>
                  <a:pt x="4129092" y="4298512"/>
                </a:cubicBezTo>
                <a:cubicBezTo>
                  <a:pt x="4129092" y="4300745"/>
                  <a:pt x="4125337" y="4301861"/>
                  <a:pt x="4121582" y="4304093"/>
                </a:cubicBezTo>
                <a:cubicBezTo>
                  <a:pt x="4121582" y="4306326"/>
                  <a:pt x="4114073" y="4307442"/>
                  <a:pt x="4102808" y="4307442"/>
                </a:cubicBezTo>
                <a:cubicBezTo>
                  <a:pt x="4095299" y="4307442"/>
                  <a:pt x="4087790" y="4307442"/>
                  <a:pt x="4080280" y="4309675"/>
                </a:cubicBezTo>
                <a:cubicBezTo>
                  <a:pt x="4069016" y="4310791"/>
                  <a:pt x="4057752" y="4308559"/>
                  <a:pt x="4050242" y="4305210"/>
                </a:cubicBezTo>
                <a:cubicBezTo>
                  <a:pt x="4038978" y="4298512"/>
                  <a:pt x="4016450" y="4298512"/>
                  <a:pt x="3997676" y="4296279"/>
                </a:cubicBezTo>
                <a:cubicBezTo>
                  <a:pt x="3990167" y="4295163"/>
                  <a:pt x="3982657" y="4297396"/>
                  <a:pt x="3971393" y="4298512"/>
                </a:cubicBezTo>
                <a:cubicBezTo>
                  <a:pt x="3960129" y="4298512"/>
                  <a:pt x="3948865" y="4300745"/>
                  <a:pt x="3941355" y="4302977"/>
                </a:cubicBezTo>
                <a:cubicBezTo>
                  <a:pt x="3918827" y="4307442"/>
                  <a:pt x="3915072" y="4307442"/>
                  <a:pt x="3900053" y="4301861"/>
                </a:cubicBezTo>
                <a:cubicBezTo>
                  <a:pt x="3896299" y="4301861"/>
                  <a:pt x="3896299" y="4299628"/>
                  <a:pt x="3892544" y="4298512"/>
                </a:cubicBezTo>
                <a:cubicBezTo>
                  <a:pt x="3870016" y="4304093"/>
                  <a:pt x="3851242" y="4304093"/>
                  <a:pt x="3828714" y="4304093"/>
                </a:cubicBezTo>
                <a:cubicBezTo>
                  <a:pt x="3813695" y="4304093"/>
                  <a:pt x="3802430" y="4304093"/>
                  <a:pt x="3787412" y="4304093"/>
                </a:cubicBezTo>
                <a:cubicBezTo>
                  <a:pt x="3757374" y="4302977"/>
                  <a:pt x="3727336" y="4306326"/>
                  <a:pt x="3693543" y="4305210"/>
                </a:cubicBezTo>
                <a:cubicBezTo>
                  <a:pt x="3682279" y="4305210"/>
                  <a:pt x="3678525" y="4309675"/>
                  <a:pt x="3667260" y="4306326"/>
                </a:cubicBezTo>
                <a:cubicBezTo>
                  <a:pt x="3655996" y="4304093"/>
                  <a:pt x="3644732" y="4306326"/>
                  <a:pt x="3637223" y="4305210"/>
                </a:cubicBezTo>
                <a:cubicBezTo>
                  <a:pt x="3625958" y="4305210"/>
                  <a:pt x="3614694" y="4305210"/>
                  <a:pt x="3603430" y="4305210"/>
                </a:cubicBezTo>
                <a:cubicBezTo>
                  <a:pt x="3595921" y="4302977"/>
                  <a:pt x="3603430" y="4300745"/>
                  <a:pt x="3599675" y="4298512"/>
                </a:cubicBezTo>
                <a:cubicBezTo>
                  <a:pt x="3588411" y="4294047"/>
                  <a:pt x="3573392" y="4292930"/>
                  <a:pt x="3554619" y="4295163"/>
                </a:cubicBezTo>
                <a:cubicBezTo>
                  <a:pt x="3550864" y="4295163"/>
                  <a:pt x="3550864" y="4296279"/>
                  <a:pt x="3543355" y="4296279"/>
                </a:cubicBezTo>
                <a:cubicBezTo>
                  <a:pt x="3539600" y="4296279"/>
                  <a:pt x="3535845" y="4295163"/>
                  <a:pt x="3535845" y="4292930"/>
                </a:cubicBezTo>
                <a:cubicBezTo>
                  <a:pt x="3535845" y="4291814"/>
                  <a:pt x="3535845" y="4289581"/>
                  <a:pt x="3543355" y="4289581"/>
                </a:cubicBezTo>
                <a:cubicBezTo>
                  <a:pt x="3554619" y="4290698"/>
                  <a:pt x="3565883" y="4289581"/>
                  <a:pt x="3573392" y="4290698"/>
                </a:cubicBezTo>
                <a:cubicBezTo>
                  <a:pt x="3588411" y="4290698"/>
                  <a:pt x="3595921" y="4288465"/>
                  <a:pt x="3607185" y="4288465"/>
                </a:cubicBezTo>
                <a:cubicBezTo>
                  <a:pt x="3614694" y="4287349"/>
                  <a:pt x="3618449" y="4284000"/>
                  <a:pt x="3618449" y="4281767"/>
                </a:cubicBezTo>
                <a:cubicBezTo>
                  <a:pt x="3625958" y="4278418"/>
                  <a:pt x="3625958" y="4277302"/>
                  <a:pt x="3637223" y="4279535"/>
                </a:cubicBezTo>
                <a:cubicBezTo>
                  <a:pt x="3652242" y="4280651"/>
                  <a:pt x="3667260" y="4281767"/>
                  <a:pt x="3682279" y="4284000"/>
                </a:cubicBezTo>
                <a:cubicBezTo>
                  <a:pt x="3686034" y="4285116"/>
                  <a:pt x="3693543" y="4284000"/>
                  <a:pt x="3701053" y="4284000"/>
                </a:cubicBezTo>
                <a:cubicBezTo>
                  <a:pt x="3704808" y="4284000"/>
                  <a:pt x="3704808" y="4281767"/>
                  <a:pt x="3708562" y="4280651"/>
                </a:cubicBezTo>
                <a:cubicBezTo>
                  <a:pt x="3716072" y="4278418"/>
                  <a:pt x="3708562" y="4277302"/>
                  <a:pt x="3704808" y="4275069"/>
                </a:cubicBezTo>
                <a:cubicBezTo>
                  <a:pt x="3701053" y="4272837"/>
                  <a:pt x="3689789" y="4272837"/>
                  <a:pt x="3682279" y="4270604"/>
                </a:cubicBezTo>
                <a:cubicBezTo>
                  <a:pt x="3678525" y="4269488"/>
                  <a:pt x="3678525" y="4269488"/>
                  <a:pt x="3678525" y="4268372"/>
                </a:cubicBezTo>
                <a:cubicBezTo>
                  <a:pt x="3678525" y="4267255"/>
                  <a:pt x="3682279" y="4267255"/>
                  <a:pt x="3686034" y="4267255"/>
                </a:cubicBezTo>
                <a:cubicBezTo>
                  <a:pt x="3697298" y="4267255"/>
                  <a:pt x="3712317" y="4266139"/>
                  <a:pt x="3723581" y="4268372"/>
                </a:cubicBezTo>
                <a:cubicBezTo>
                  <a:pt x="3723581" y="4269488"/>
                  <a:pt x="3727336" y="4268372"/>
                  <a:pt x="3727336" y="4268372"/>
                </a:cubicBezTo>
                <a:cubicBezTo>
                  <a:pt x="3734845" y="4267255"/>
                  <a:pt x="3727336" y="4267255"/>
                  <a:pt x="3727336" y="4266139"/>
                </a:cubicBezTo>
                <a:cubicBezTo>
                  <a:pt x="3723581" y="4265023"/>
                  <a:pt x="3723581" y="4262790"/>
                  <a:pt x="3731091" y="4262790"/>
                </a:cubicBezTo>
                <a:cubicBezTo>
                  <a:pt x="3738600" y="4262790"/>
                  <a:pt x="3746110" y="4262790"/>
                  <a:pt x="3757374" y="4262790"/>
                </a:cubicBezTo>
                <a:cubicBezTo>
                  <a:pt x="3746110" y="4260558"/>
                  <a:pt x="3734845" y="4260558"/>
                  <a:pt x="3723581" y="4259441"/>
                </a:cubicBezTo>
                <a:cubicBezTo>
                  <a:pt x="3716072" y="4258325"/>
                  <a:pt x="3716072" y="4257209"/>
                  <a:pt x="3719827" y="4256092"/>
                </a:cubicBezTo>
                <a:lnTo>
                  <a:pt x="3710539" y="4250570"/>
                </a:lnTo>
                <a:lnTo>
                  <a:pt x="3704042" y="4250248"/>
                </a:lnTo>
                <a:cubicBezTo>
                  <a:pt x="3692778" y="4251364"/>
                  <a:pt x="3677759" y="4250248"/>
                  <a:pt x="3662740" y="4250248"/>
                </a:cubicBezTo>
                <a:cubicBezTo>
                  <a:pt x="3658985" y="4250248"/>
                  <a:pt x="3658985" y="4250248"/>
                  <a:pt x="3655230" y="4250248"/>
                </a:cubicBezTo>
                <a:cubicBezTo>
                  <a:pt x="3640211" y="4244667"/>
                  <a:pt x="3621438" y="4245783"/>
                  <a:pt x="3602664" y="4248015"/>
                </a:cubicBezTo>
                <a:cubicBezTo>
                  <a:pt x="3587645" y="4250248"/>
                  <a:pt x="3572626" y="4249132"/>
                  <a:pt x="3557607" y="4252481"/>
                </a:cubicBezTo>
                <a:cubicBezTo>
                  <a:pt x="3557607" y="4252481"/>
                  <a:pt x="3553853" y="4252481"/>
                  <a:pt x="3550098" y="4251364"/>
                </a:cubicBezTo>
                <a:cubicBezTo>
                  <a:pt x="3546343" y="4250248"/>
                  <a:pt x="3542589" y="4250248"/>
                  <a:pt x="3538834" y="4250248"/>
                </a:cubicBezTo>
                <a:cubicBezTo>
                  <a:pt x="3501287" y="4251364"/>
                  <a:pt x="3463739" y="4246899"/>
                  <a:pt x="3426192" y="4249132"/>
                </a:cubicBezTo>
                <a:cubicBezTo>
                  <a:pt x="3411173" y="4249132"/>
                  <a:pt x="3403664" y="4245783"/>
                  <a:pt x="3392400" y="4246899"/>
                </a:cubicBezTo>
                <a:cubicBezTo>
                  <a:pt x="3381135" y="4246899"/>
                  <a:pt x="3366117" y="4246899"/>
                  <a:pt x="3354852" y="4246899"/>
                </a:cubicBezTo>
                <a:cubicBezTo>
                  <a:pt x="3332324" y="4245783"/>
                  <a:pt x="3313550" y="4250248"/>
                  <a:pt x="3294777" y="4248015"/>
                </a:cubicBezTo>
                <a:cubicBezTo>
                  <a:pt x="3287267" y="4248015"/>
                  <a:pt x="3283512" y="4248015"/>
                  <a:pt x="3279758" y="4248015"/>
                </a:cubicBezTo>
                <a:cubicBezTo>
                  <a:pt x="3276003" y="4248015"/>
                  <a:pt x="3272248" y="4249132"/>
                  <a:pt x="3268494" y="4246899"/>
                </a:cubicBezTo>
                <a:cubicBezTo>
                  <a:pt x="3268494" y="4245783"/>
                  <a:pt x="3272248" y="4243550"/>
                  <a:pt x="3276003" y="4243550"/>
                </a:cubicBezTo>
                <a:cubicBezTo>
                  <a:pt x="3287267" y="4242434"/>
                  <a:pt x="3298532" y="4239085"/>
                  <a:pt x="3313550" y="4239085"/>
                </a:cubicBezTo>
                <a:cubicBezTo>
                  <a:pt x="3321060" y="4239085"/>
                  <a:pt x="3321060" y="4236852"/>
                  <a:pt x="3328569" y="4235736"/>
                </a:cubicBezTo>
                <a:cubicBezTo>
                  <a:pt x="3309796" y="4232387"/>
                  <a:pt x="3291022" y="4232387"/>
                  <a:pt x="3272248" y="4231271"/>
                </a:cubicBezTo>
                <a:cubicBezTo>
                  <a:pt x="3257229" y="4230155"/>
                  <a:pt x="3245965" y="4227922"/>
                  <a:pt x="3230946" y="4226806"/>
                </a:cubicBezTo>
                <a:cubicBezTo>
                  <a:pt x="3227192" y="4226806"/>
                  <a:pt x="3219682" y="4224573"/>
                  <a:pt x="3223437" y="4222341"/>
                </a:cubicBezTo>
                <a:cubicBezTo>
                  <a:pt x="3227192" y="4220108"/>
                  <a:pt x="3234701" y="4221224"/>
                  <a:pt x="3238456" y="4221224"/>
                </a:cubicBezTo>
                <a:cubicBezTo>
                  <a:pt x="3264739" y="4221224"/>
                  <a:pt x="3287267" y="4221224"/>
                  <a:pt x="3313550" y="4221224"/>
                </a:cubicBezTo>
                <a:cubicBezTo>
                  <a:pt x="3358607" y="4221224"/>
                  <a:pt x="3403664" y="4217875"/>
                  <a:pt x="3444966" y="4211178"/>
                </a:cubicBezTo>
                <a:lnTo>
                  <a:pt x="3487146" y="4208284"/>
                </a:lnTo>
                <a:lnTo>
                  <a:pt x="2390123" y="4208284"/>
                </a:lnTo>
                <a:lnTo>
                  <a:pt x="2372817" y="4209141"/>
                </a:lnTo>
                <a:lnTo>
                  <a:pt x="2371425" y="4209066"/>
                </a:lnTo>
                <a:cubicBezTo>
                  <a:pt x="2367670" y="4207950"/>
                  <a:pt x="2363915" y="4207950"/>
                  <a:pt x="2356406" y="4207950"/>
                </a:cubicBezTo>
                <a:cubicBezTo>
                  <a:pt x="2345142" y="4207950"/>
                  <a:pt x="2333877" y="4207950"/>
                  <a:pt x="2326368" y="4207950"/>
                </a:cubicBezTo>
                <a:cubicBezTo>
                  <a:pt x="2307594" y="4206834"/>
                  <a:pt x="2288821" y="4207950"/>
                  <a:pt x="2273802" y="4211299"/>
                </a:cubicBezTo>
                <a:cubicBezTo>
                  <a:pt x="2262538" y="4214648"/>
                  <a:pt x="2247519" y="4213531"/>
                  <a:pt x="2236255" y="4210183"/>
                </a:cubicBezTo>
                <a:cubicBezTo>
                  <a:pt x="2217481" y="4205717"/>
                  <a:pt x="2191198" y="4205717"/>
                  <a:pt x="2172424" y="4202368"/>
                </a:cubicBezTo>
                <a:cubicBezTo>
                  <a:pt x="2168670" y="4201252"/>
                  <a:pt x="2104839" y="4207950"/>
                  <a:pt x="2104839" y="4209066"/>
                </a:cubicBezTo>
                <a:cubicBezTo>
                  <a:pt x="2097330" y="4213531"/>
                  <a:pt x="2082311" y="4214648"/>
                  <a:pt x="2071047" y="4214648"/>
                </a:cubicBezTo>
                <a:cubicBezTo>
                  <a:pt x="2059783" y="4215764"/>
                  <a:pt x="2048518" y="4212415"/>
                  <a:pt x="2037254" y="4210183"/>
                </a:cubicBezTo>
                <a:cubicBezTo>
                  <a:pt x="2037254" y="4209066"/>
                  <a:pt x="2037254" y="4207950"/>
                  <a:pt x="2033499" y="4207950"/>
                </a:cubicBezTo>
                <a:cubicBezTo>
                  <a:pt x="2010971" y="4207950"/>
                  <a:pt x="1995953" y="4203485"/>
                  <a:pt x="1977179" y="4202368"/>
                </a:cubicBezTo>
                <a:cubicBezTo>
                  <a:pt x="1965914" y="4201252"/>
                  <a:pt x="1962160" y="4205717"/>
                  <a:pt x="1950896" y="4203485"/>
                </a:cubicBezTo>
                <a:cubicBezTo>
                  <a:pt x="1947141" y="4203485"/>
                  <a:pt x="1917103" y="4209066"/>
                  <a:pt x="1913348" y="4211299"/>
                </a:cubicBezTo>
                <a:cubicBezTo>
                  <a:pt x="1909594" y="4212415"/>
                  <a:pt x="1905839" y="4213531"/>
                  <a:pt x="1902084" y="4214648"/>
                </a:cubicBezTo>
                <a:cubicBezTo>
                  <a:pt x="1883310" y="4217997"/>
                  <a:pt x="1868292" y="4217997"/>
                  <a:pt x="1853273" y="4213531"/>
                </a:cubicBezTo>
                <a:cubicBezTo>
                  <a:pt x="1849518" y="4212415"/>
                  <a:pt x="1845763" y="4211299"/>
                  <a:pt x="1838254" y="4210183"/>
                </a:cubicBezTo>
                <a:cubicBezTo>
                  <a:pt x="1838254" y="4209066"/>
                  <a:pt x="1834499" y="4207950"/>
                  <a:pt x="1834499" y="4207950"/>
                </a:cubicBezTo>
                <a:cubicBezTo>
                  <a:pt x="1815725" y="4207950"/>
                  <a:pt x="1800707" y="4204601"/>
                  <a:pt x="1785687" y="4205717"/>
                </a:cubicBezTo>
                <a:cubicBezTo>
                  <a:pt x="1770669" y="4206834"/>
                  <a:pt x="1755650" y="4207950"/>
                  <a:pt x="1744386" y="4210183"/>
                </a:cubicBezTo>
                <a:cubicBezTo>
                  <a:pt x="1721857" y="4214648"/>
                  <a:pt x="1710593" y="4214648"/>
                  <a:pt x="1691819" y="4210183"/>
                </a:cubicBezTo>
                <a:cubicBezTo>
                  <a:pt x="1684310" y="4207950"/>
                  <a:pt x="1676801" y="4207950"/>
                  <a:pt x="1665536" y="4207950"/>
                </a:cubicBezTo>
                <a:lnTo>
                  <a:pt x="1652930" y="4207950"/>
                </a:lnTo>
                <a:lnTo>
                  <a:pt x="1647927" y="4206958"/>
                </a:lnTo>
                <a:cubicBezTo>
                  <a:pt x="1644173" y="4204726"/>
                  <a:pt x="1636663" y="4203609"/>
                  <a:pt x="1644173" y="4201377"/>
                </a:cubicBezTo>
                <a:cubicBezTo>
                  <a:pt x="1647927" y="4200261"/>
                  <a:pt x="1647927" y="4198028"/>
                  <a:pt x="1651682" y="4198028"/>
                </a:cubicBezTo>
                <a:cubicBezTo>
                  <a:pt x="1659191" y="4198028"/>
                  <a:pt x="1666701" y="4196912"/>
                  <a:pt x="1670455" y="4198028"/>
                </a:cubicBezTo>
                <a:cubicBezTo>
                  <a:pt x="1685475" y="4200261"/>
                  <a:pt x="1700493" y="4201377"/>
                  <a:pt x="1715512" y="4202493"/>
                </a:cubicBezTo>
                <a:cubicBezTo>
                  <a:pt x="1726776" y="4204726"/>
                  <a:pt x="1726776" y="4203609"/>
                  <a:pt x="1734286" y="4200261"/>
                </a:cubicBezTo>
                <a:cubicBezTo>
                  <a:pt x="1734286" y="4198028"/>
                  <a:pt x="1738040" y="4194679"/>
                  <a:pt x="1745550" y="4193563"/>
                </a:cubicBezTo>
                <a:cubicBezTo>
                  <a:pt x="1756814" y="4193563"/>
                  <a:pt x="1764323" y="4191330"/>
                  <a:pt x="1779343" y="4191330"/>
                </a:cubicBezTo>
                <a:cubicBezTo>
                  <a:pt x="1786852" y="4192446"/>
                  <a:pt x="1798116" y="4191330"/>
                  <a:pt x="1809380" y="4192446"/>
                </a:cubicBezTo>
                <a:cubicBezTo>
                  <a:pt x="1816890" y="4192446"/>
                  <a:pt x="1816890" y="4190214"/>
                  <a:pt x="1816890" y="4189098"/>
                </a:cubicBezTo>
                <a:cubicBezTo>
                  <a:pt x="1816890" y="4186865"/>
                  <a:pt x="1813135" y="4185749"/>
                  <a:pt x="1809380" y="4185749"/>
                </a:cubicBezTo>
                <a:cubicBezTo>
                  <a:pt x="1801871" y="4185749"/>
                  <a:pt x="1801871" y="4186865"/>
                  <a:pt x="1798116" y="4186865"/>
                </a:cubicBezTo>
                <a:cubicBezTo>
                  <a:pt x="1779343" y="4189098"/>
                  <a:pt x="1764323" y="4187981"/>
                  <a:pt x="1753060" y="4183516"/>
                </a:cubicBezTo>
                <a:cubicBezTo>
                  <a:pt x="1749305" y="4181283"/>
                  <a:pt x="1756814" y="4179051"/>
                  <a:pt x="1749305" y="4176818"/>
                </a:cubicBezTo>
                <a:cubicBezTo>
                  <a:pt x="1738040" y="4176818"/>
                  <a:pt x="1726776" y="4176818"/>
                  <a:pt x="1715512" y="4176818"/>
                </a:cubicBezTo>
                <a:cubicBezTo>
                  <a:pt x="1708003" y="4175702"/>
                  <a:pt x="1696738" y="4177935"/>
                  <a:pt x="1685475" y="4175702"/>
                </a:cubicBezTo>
                <a:cubicBezTo>
                  <a:pt x="1674210" y="4172353"/>
                  <a:pt x="1670455" y="4176818"/>
                  <a:pt x="1659191" y="4176818"/>
                </a:cubicBezTo>
                <a:cubicBezTo>
                  <a:pt x="1625399" y="4175702"/>
                  <a:pt x="1595361" y="4179051"/>
                  <a:pt x="1565323" y="4177935"/>
                </a:cubicBezTo>
                <a:cubicBezTo>
                  <a:pt x="1550304" y="4177935"/>
                  <a:pt x="1539040" y="4177935"/>
                  <a:pt x="1524021" y="4177935"/>
                </a:cubicBezTo>
                <a:cubicBezTo>
                  <a:pt x="1501493" y="4177935"/>
                  <a:pt x="1482719" y="4177935"/>
                  <a:pt x="1460191" y="4183516"/>
                </a:cubicBezTo>
                <a:cubicBezTo>
                  <a:pt x="1456436" y="4182400"/>
                  <a:pt x="1456436" y="4180167"/>
                  <a:pt x="1452682" y="4180167"/>
                </a:cubicBezTo>
                <a:cubicBezTo>
                  <a:pt x="1437663" y="4174586"/>
                  <a:pt x="1433908" y="4174586"/>
                  <a:pt x="1411380" y="4179051"/>
                </a:cubicBezTo>
                <a:cubicBezTo>
                  <a:pt x="1403870" y="4181283"/>
                  <a:pt x="1392606" y="4183516"/>
                  <a:pt x="1381342" y="4183516"/>
                </a:cubicBezTo>
                <a:cubicBezTo>
                  <a:pt x="1370077" y="4184632"/>
                  <a:pt x="1362568" y="4186865"/>
                  <a:pt x="1355059" y="4185749"/>
                </a:cubicBezTo>
                <a:cubicBezTo>
                  <a:pt x="1336285" y="4183516"/>
                  <a:pt x="1313757" y="4183516"/>
                  <a:pt x="1302492" y="4176818"/>
                </a:cubicBezTo>
                <a:cubicBezTo>
                  <a:pt x="1294983" y="4173469"/>
                  <a:pt x="1283719" y="4171237"/>
                  <a:pt x="1272455" y="4172353"/>
                </a:cubicBezTo>
                <a:cubicBezTo>
                  <a:pt x="1264945" y="4174586"/>
                  <a:pt x="1257436" y="4174586"/>
                  <a:pt x="1249927" y="4174586"/>
                </a:cubicBezTo>
                <a:cubicBezTo>
                  <a:pt x="1238662" y="4174586"/>
                  <a:pt x="1231153" y="4175702"/>
                  <a:pt x="1231153" y="4177935"/>
                </a:cubicBezTo>
                <a:cubicBezTo>
                  <a:pt x="1227398" y="4180167"/>
                  <a:pt x="1223643" y="4181283"/>
                  <a:pt x="1223643" y="4183516"/>
                </a:cubicBezTo>
                <a:cubicBezTo>
                  <a:pt x="1216134" y="4187981"/>
                  <a:pt x="1201115" y="4186865"/>
                  <a:pt x="1193605" y="4183516"/>
                </a:cubicBezTo>
                <a:cubicBezTo>
                  <a:pt x="1189851" y="4181283"/>
                  <a:pt x="1186096" y="4177935"/>
                  <a:pt x="1178587" y="4177935"/>
                </a:cubicBezTo>
                <a:cubicBezTo>
                  <a:pt x="1167322" y="4177935"/>
                  <a:pt x="1159813" y="4177935"/>
                  <a:pt x="1152304" y="4179051"/>
                </a:cubicBezTo>
                <a:cubicBezTo>
                  <a:pt x="1141039" y="4181283"/>
                  <a:pt x="1122266" y="4179051"/>
                  <a:pt x="1111002" y="4182400"/>
                </a:cubicBezTo>
                <a:cubicBezTo>
                  <a:pt x="1107247" y="4182400"/>
                  <a:pt x="1103492" y="4182400"/>
                  <a:pt x="1099737" y="4181283"/>
                </a:cubicBezTo>
                <a:cubicBezTo>
                  <a:pt x="1088473" y="4179051"/>
                  <a:pt x="1084719" y="4176818"/>
                  <a:pt x="1084719" y="4173469"/>
                </a:cubicBezTo>
                <a:cubicBezTo>
                  <a:pt x="1084719" y="4172353"/>
                  <a:pt x="1080964" y="4170120"/>
                  <a:pt x="1073454" y="4171237"/>
                </a:cubicBezTo>
                <a:cubicBezTo>
                  <a:pt x="1058435" y="4175702"/>
                  <a:pt x="1039662" y="4177935"/>
                  <a:pt x="1020888" y="4180167"/>
                </a:cubicBezTo>
                <a:cubicBezTo>
                  <a:pt x="1017134" y="4180167"/>
                  <a:pt x="1013379" y="4181283"/>
                  <a:pt x="1013379" y="4182400"/>
                </a:cubicBezTo>
                <a:cubicBezTo>
                  <a:pt x="1013379" y="4183516"/>
                  <a:pt x="1017134" y="4183516"/>
                  <a:pt x="1020888" y="4184632"/>
                </a:cubicBezTo>
                <a:cubicBezTo>
                  <a:pt x="1035907" y="4184632"/>
                  <a:pt x="1054681" y="4189098"/>
                  <a:pt x="1073454" y="4185749"/>
                </a:cubicBezTo>
                <a:cubicBezTo>
                  <a:pt x="1077209" y="4185749"/>
                  <a:pt x="1084719" y="4185749"/>
                  <a:pt x="1084719" y="4186865"/>
                </a:cubicBezTo>
                <a:cubicBezTo>
                  <a:pt x="1084719" y="4190214"/>
                  <a:pt x="1095983" y="4190214"/>
                  <a:pt x="1103492" y="4190214"/>
                </a:cubicBezTo>
                <a:cubicBezTo>
                  <a:pt x="1111002" y="4190214"/>
                  <a:pt x="1114756" y="4192446"/>
                  <a:pt x="1111002" y="4194679"/>
                </a:cubicBezTo>
                <a:cubicBezTo>
                  <a:pt x="1111002" y="4195795"/>
                  <a:pt x="1103492" y="4196912"/>
                  <a:pt x="1099737" y="4199144"/>
                </a:cubicBezTo>
                <a:cubicBezTo>
                  <a:pt x="1107247" y="4199144"/>
                  <a:pt x="1111002" y="4200261"/>
                  <a:pt x="1114756" y="4199144"/>
                </a:cubicBezTo>
                <a:cubicBezTo>
                  <a:pt x="1122266" y="4196912"/>
                  <a:pt x="1133530" y="4198028"/>
                  <a:pt x="1141039" y="4198028"/>
                </a:cubicBezTo>
                <a:cubicBezTo>
                  <a:pt x="1152304" y="4196912"/>
                  <a:pt x="1159813" y="4200261"/>
                  <a:pt x="1171077" y="4199144"/>
                </a:cubicBezTo>
                <a:cubicBezTo>
                  <a:pt x="1186096" y="4198028"/>
                  <a:pt x="1182341" y="4202493"/>
                  <a:pt x="1189851" y="4204726"/>
                </a:cubicBezTo>
                <a:lnTo>
                  <a:pt x="1203329" y="4205728"/>
                </a:lnTo>
                <a:lnTo>
                  <a:pt x="1162403" y="4206834"/>
                </a:lnTo>
                <a:cubicBezTo>
                  <a:pt x="1151139" y="4209066"/>
                  <a:pt x="1139875" y="4207950"/>
                  <a:pt x="1132366" y="4204601"/>
                </a:cubicBezTo>
                <a:cubicBezTo>
                  <a:pt x="1124856" y="4202368"/>
                  <a:pt x="1117347" y="4203485"/>
                  <a:pt x="1113592" y="4205717"/>
                </a:cubicBezTo>
                <a:cubicBezTo>
                  <a:pt x="1109837" y="4209066"/>
                  <a:pt x="1102328" y="4209066"/>
                  <a:pt x="1091064" y="4209066"/>
                </a:cubicBezTo>
                <a:cubicBezTo>
                  <a:pt x="1068535" y="4209066"/>
                  <a:pt x="1046007" y="4210183"/>
                  <a:pt x="1023479" y="4205717"/>
                </a:cubicBezTo>
                <a:cubicBezTo>
                  <a:pt x="1023479" y="4205717"/>
                  <a:pt x="1019724" y="4205717"/>
                  <a:pt x="1019724" y="4205717"/>
                </a:cubicBezTo>
                <a:cubicBezTo>
                  <a:pt x="982177" y="4206834"/>
                  <a:pt x="948384" y="4203485"/>
                  <a:pt x="914592" y="4203485"/>
                </a:cubicBezTo>
                <a:cubicBezTo>
                  <a:pt x="907082" y="4203485"/>
                  <a:pt x="903328" y="4203485"/>
                  <a:pt x="903328" y="4205717"/>
                </a:cubicBezTo>
                <a:lnTo>
                  <a:pt x="899518" y="4206567"/>
                </a:lnTo>
                <a:lnTo>
                  <a:pt x="908246" y="4201377"/>
                </a:lnTo>
                <a:cubicBezTo>
                  <a:pt x="915756" y="4201377"/>
                  <a:pt x="927020" y="4201377"/>
                  <a:pt x="938284" y="4201377"/>
                </a:cubicBezTo>
                <a:cubicBezTo>
                  <a:pt x="945794" y="4201377"/>
                  <a:pt x="949549" y="4201377"/>
                  <a:pt x="949549" y="4199144"/>
                </a:cubicBezTo>
                <a:cubicBezTo>
                  <a:pt x="949549" y="4196912"/>
                  <a:pt x="945794" y="4198028"/>
                  <a:pt x="938284" y="4198028"/>
                </a:cubicBezTo>
                <a:cubicBezTo>
                  <a:pt x="934530" y="4198028"/>
                  <a:pt x="927020" y="4196912"/>
                  <a:pt x="923265" y="4199144"/>
                </a:cubicBezTo>
                <a:cubicBezTo>
                  <a:pt x="915756" y="4200261"/>
                  <a:pt x="908246" y="4200261"/>
                  <a:pt x="904492" y="4199144"/>
                </a:cubicBezTo>
                <a:cubicBezTo>
                  <a:pt x="893228" y="4198028"/>
                  <a:pt x="881964" y="4198028"/>
                  <a:pt x="874454" y="4198028"/>
                </a:cubicBezTo>
                <a:cubicBezTo>
                  <a:pt x="866944" y="4198028"/>
                  <a:pt x="859435" y="4196912"/>
                  <a:pt x="855680" y="4195795"/>
                </a:cubicBezTo>
                <a:cubicBezTo>
                  <a:pt x="836907" y="4191330"/>
                  <a:pt x="818133" y="4186865"/>
                  <a:pt x="810624" y="4179051"/>
                </a:cubicBezTo>
                <a:cubicBezTo>
                  <a:pt x="818133" y="4177935"/>
                  <a:pt x="821888" y="4177935"/>
                  <a:pt x="825643" y="4177935"/>
                </a:cubicBezTo>
                <a:cubicBezTo>
                  <a:pt x="848171" y="4177935"/>
                  <a:pt x="866944" y="4177935"/>
                  <a:pt x="885718" y="4177935"/>
                </a:cubicBezTo>
                <a:cubicBezTo>
                  <a:pt x="893228" y="4179051"/>
                  <a:pt x="900737" y="4176818"/>
                  <a:pt x="904492" y="4174586"/>
                </a:cubicBezTo>
                <a:cubicBezTo>
                  <a:pt x="881964" y="4174586"/>
                  <a:pt x="859435" y="4174586"/>
                  <a:pt x="836907" y="4174586"/>
                </a:cubicBezTo>
                <a:cubicBezTo>
                  <a:pt x="814379" y="4174586"/>
                  <a:pt x="791850" y="4173469"/>
                  <a:pt x="769322" y="4174586"/>
                </a:cubicBezTo>
                <a:cubicBezTo>
                  <a:pt x="746793" y="4175702"/>
                  <a:pt x="728020" y="4172353"/>
                  <a:pt x="705491" y="4172353"/>
                </a:cubicBezTo>
                <a:cubicBezTo>
                  <a:pt x="675454" y="4172353"/>
                  <a:pt x="645416" y="4172353"/>
                  <a:pt x="615378" y="4172353"/>
                </a:cubicBezTo>
                <a:cubicBezTo>
                  <a:pt x="604114" y="4172353"/>
                  <a:pt x="596604" y="4170120"/>
                  <a:pt x="589095" y="4171237"/>
                </a:cubicBezTo>
                <a:cubicBezTo>
                  <a:pt x="562812" y="4173469"/>
                  <a:pt x="536529" y="4172353"/>
                  <a:pt x="514001" y="4177935"/>
                </a:cubicBezTo>
                <a:lnTo>
                  <a:pt x="509005" y="4176449"/>
                </a:lnTo>
                <a:lnTo>
                  <a:pt x="513386" y="4168289"/>
                </a:lnTo>
                <a:lnTo>
                  <a:pt x="510432" y="4166568"/>
                </a:lnTo>
                <a:lnTo>
                  <a:pt x="534182" y="4166492"/>
                </a:lnTo>
                <a:cubicBezTo>
                  <a:pt x="562812" y="4166492"/>
                  <a:pt x="590972" y="4166213"/>
                  <a:pt x="619133" y="4164539"/>
                </a:cubicBezTo>
                <a:cubicBezTo>
                  <a:pt x="641661" y="4163423"/>
                  <a:pt x="664189" y="4162306"/>
                  <a:pt x="697982" y="4162306"/>
                </a:cubicBezTo>
                <a:cubicBezTo>
                  <a:pt x="679208" y="4160074"/>
                  <a:pt x="667944" y="4156725"/>
                  <a:pt x="656680" y="4156725"/>
                </a:cubicBezTo>
                <a:cubicBezTo>
                  <a:pt x="647293" y="4157283"/>
                  <a:pt x="637906" y="4156725"/>
                  <a:pt x="628989" y="4156725"/>
                </a:cubicBezTo>
                <a:cubicBezTo>
                  <a:pt x="620071" y="4156725"/>
                  <a:pt x="611623" y="4157283"/>
                  <a:pt x="604114" y="4160074"/>
                </a:cubicBezTo>
                <a:cubicBezTo>
                  <a:pt x="600359" y="4161190"/>
                  <a:pt x="592850" y="4161190"/>
                  <a:pt x="585340" y="4161190"/>
                </a:cubicBezTo>
                <a:lnTo>
                  <a:pt x="507350" y="4161190"/>
                </a:lnTo>
                <a:lnTo>
                  <a:pt x="508894" y="4156077"/>
                </a:lnTo>
                <a:lnTo>
                  <a:pt x="510188" y="4154075"/>
                </a:lnTo>
                <a:lnTo>
                  <a:pt x="529019" y="4153376"/>
                </a:lnTo>
                <a:cubicBezTo>
                  <a:pt x="540284" y="4153376"/>
                  <a:pt x="540284" y="4152260"/>
                  <a:pt x="532774" y="4147794"/>
                </a:cubicBezTo>
                <a:lnTo>
                  <a:pt x="526494" y="4146394"/>
                </a:lnTo>
                <a:lnTo>
                  <a:pt x="530302" y="4143513"/>
                </a:lnTo>
                <a:lnTo>
                  <a:pt x="532774" y="4143329"/>
                </a:lnTo>
                <a:cubicBezTo>
                  <a:pt x="532774" y="4143329"/>
                  <a:pt x="536529" y="4143329"/>
                  <a:pt x="536529" y="4143329"/>
                </a:cubicBezTo>
                <a:cubicBezTo>
                  <a:pt x="538406" y="4142213"/>
                  <a:pt x="537468" y="4141655"/>
                  <a:pt x="535590" y="4141376"/>
                </a:cubicBezTo>
                <a:lnTo>
                  <a:pt x="533258" y="4141277"/>
                </a:lnTo>
                <a:lnTo>
                  <a:pt x="534321" y="4140473"/>
                </a:lnTo>
                <a:lnTo>
                  <a:pt x="537638" y="4136251"/>
                </a:lnTo>
                <a:lnTo>
                  <a:pt x="544038" y="4136632"/>
                </a:lnTo>
                <a:cubicBezTo>
                  <a:pt x="547793" y="4137748"/>
                  <a:pt x="551548" y="4137748"/>
                  <a:pt x="551548" y="4139980"/>
                </a:cubicBezTo>
                <a:cubicBezTo>
                  <a:pt x="559057" y="4139980"/>
                  <a:pt x="562812" y="4138864"/>
                  <a:pt x="570321" y="4139980"/>
                </a:cubicBezTo>
                <a:cubicBezTo>
                  <a:pt x="570321" y="4143329"/>
                  <a:pt x="570321" y="4145562"/>
                  <a:pt x="570321" y="4148911"/>
                </a:cubicBezTo>
                <a:cubicBezTo>
                  <a:pt x="596604" y="4147794"/>
                  <a:pt x="619133" y="4152260"/>
                  <a:pt x="645416" y="4151143"/>
                </a:cubicBezTo>
                <a:cubicBezTo>
                  <a:pt x="645416" y="4151143"/>
                  <a:pt x="649171" y="4151143"/>
                  <a:pt x="649171" y="4151143"/>
                </a:cubicBezTo>
                <a:cubicBezTo>
                  <a:pt x="667944" y="4155609"/>
                  <a:pt x="682963" y="4150027"/>
                  <a:pt x="697982" y="4151143"/>
                </a:cubicBezTo>
                <a:cubicBezTo>
                  <a:pt x="701737" y="4151143"/>
                  <a:pt x="705491" y="4150027"/>
                  <a:pt x="709246" y="4148911"/>
                </a:cubicBezTo>
                <a:cubicBezTo>
                  <a:pt x="701737" y="4147794"/>
                  <a:pt x="694227" y="4147794"/>
                  <a:pt x="686718" y="4147794"/>
                </a:cubicBezTo>
                <a:cubicBezTo>
                  <a:pt x="682963" y="4146678"/>
                  <a:pt x="679208" y="4145562"/>
                  <a:pt x="682963" y="4144446"/>
                </a:cubicBezTo>
                <a:cubicBezTo>
                  <a:pt x="686718" y="4142213"/>
                  <a:pt x="690472" y="4141097"/>
                  <a:pt x="697982" y="4141097"/>
                </a:cubicBezTo>
                <a:cubicBezTo>
                  <a:pt x="724265" y="4141097"/>
                  <a:pt x="750548" y="4141097"/>
                  <a:pt x="776831" y="4139980"/>
                </a:cubicBezTo>
                <a:cubicBezTo>
                  <a:pt x="810624" y="4137748"/>
                  <a:pt x="840661" y="4138864"/>
                  <a:pt x="874454" y="4139980"/>
                </a:cubicBezTo>
                <a:cubicBezTo>
                  <a:pt x="904492" y="4139980"/>
                  <a:pt x="934530" y="4137748"/>
                  <a:pt x="964567" y="4141097"/>
                </a:cubicBezTo>
                <a:cubicBezTo>
                  <a:pt x="968322" y="4142213"/>
                  <a:pt x="972077" y="4142213"/>
                  <a:pt x="975831" y="4141097"/>
                </a:cubicBezTo>
                <a:cubicBezTo>
                  <a:pt x="1005869" y="4137748"/>
                  <a:pt x="1035907" y="4139980"/>
                  <a:pt x="1065945" y="4138864"/>
                </a:cubicBezTo>
                <a:cubicBezTo>
                  <a:pt x="1084719" y="4138864"/>
                  <a:pt x="1107247" y="4139980"/>
                  <a:pt x="1122266" y="4142213"/>
                </a:cubicBezTo>
                <a:cubicBezTo>
                  <a:pt x="1141039" y="4143329"/>
                  <a:pt x="1159813" y="4144446"/>
                  <a:pt x="1174832" y="4143329"/>
                </a:cubicBezTo>
                <a:lnTo>
                  <a:pt x="1198833" y="4141682"/>
                </a:lnTo>
                <a:lnTo>
                  <a:pt x="1227250" y="4142354"/>
                </a:lnTo>
                <a:cubicBezTo>
                  <a:pt x="1254472" y="4142354"/>
                  <a:pt x="1281693" y="4142075"/>
                  <a:pt x="1309854" y="4142633"/>
                </a:cubicBezTo>
                <a:cubicBezTo>
                  <a:pt x="1309854" y="4142633"/>
                  <a:pt x="1309854" y="4141517"/>
                  <a:pt x="1313608" y="4141517"/>
                </a:cubicBezTo>
                <a:cubicBezTo>
                  <a:pt x="1309854" y="4139284"/>
                  <a:pt x="1306099" y="4140401"/>
                  <a:pt x="1298590" y="4140401"/>
                </a:cubicBezTo>
                <a:cubicBezTo>
                  <a:pt x="1294835" y="4140401"/>
                  <a:pt x="1294835" y="4139284"/>
                  <a:pt x="1294835" y="4139284"/>
                </a:cubicBezTo>
                <a:cubicBezTo>
                  <a:pt x="1294835" y="4138168"/>
                  <a:pt x="1294835" y="4135936"/>
                  <a:pt x="1298590" y="4137052"/>
                </a:cubicBezTo>
                <a:cubicBezTo>
                  <a:pt x="1302344" y="4137052"/>
                  <a:pt x="1306099" y="4134819"/>
                  <a:pt x="1309854" y="4134819"/>
                </a:cubicBezTo>
                <a:cubicBezTo>
                  <a:pt x="1332382" y="4135936"/>
                  <a:pt x="1351156" y="4132587"/>
                  <a:pt x="1373684" y="4132587"/>
                </a:cubicBezTo>
                <a:cubicBezTo>
                  <a:pt x="1441269" y="4132587"/>
                  <a:pt x="1512609" y="4132587"/>
                  <a:pt x="1580194" y="4132587"/>
                </a:cubicBezTo>
                <a:cubicBezTo>
                  <a:pt x="1602722" y="4132587"/>
                  <a:pt x="1621496" y="4131470"/>
                  <a:pt x="1632760" y="4125889"/>
                </a:cubicBezTo>
                <a:cubicBezTo>
                  <a:pt x="1629005" y="4123656"/>
                  <a:pt x="1621496" y="4123656"/>
                  <a:pt x="1617741" y="4122540"/>
                </a:cubicBezTo>
                <a:cubicBezTo>
                  <a:pt x="1595213" y="4120307"/>
                  <a:pt x="1587704" y="4120307"/>
                  <a:pt x="1580194" y="4127005"/>
                </a:cubicBezTo>
                <a:cubicBezTo>
                  <a:pt x="1576439" y="4129238"/>
                  <a:pt x="1572684" y="4129238"/>
                  <a:pt x="1568930" y="4128121"/>
                </a:cubicBezTo>
                <a:cubicBezTo>
                  <a:pt x="1557666" y="4125889"/>
                  <a:pt x="1542647" y="4127005"/>
                  <a:pt x="1531382" y="4127005"/>
                </a:cubicBezTo>
                <a:cubicBezTo>
                  <a:pt x="1508854" y="4127005"/>
                  <a:pt x="1490081" y="4127005"/>
                  <a:pt x="1467552" y="4123656"/>
                </a:cubicBezTo>
                <a:cubicBezTo>
                  <a:pt x="1460043" y="4122540"/>
                  <a:pt x="1445024" y="4121424"/>
                  <a:pt x="1441269" y="4122540"/>
                </a:cubicBezTo>
                <a:lnTo>
                  <a:pt x="1430009" y="4123524"/>
                </a:lnTo>
                <a:lnTo>
                  <a:pt x="1396361" y="4119887"/>
                </a:lnTo>
                <a:cubicBezTo>
                  <a:pt x="1377587" y="4118771"/>
                  <a:pt x="1358813" y="4118771"/>
                  <a:pt x="1340040" y="4115422"/>
                </a:cubicBezTo>
                <a:cubicBezTo>
                  <a:pt x="1347549" y="4114306"/>
                  <a:pt x="1347549" y="4112073"/>
                  <a:pt x="1355059" y="4112073"/>
                </a:cubicBezTo>
                <a:lnTo>
                  <a:pt x="1355276" y="4112047"/>
                </a:lnTo>
                <a:lnTo>
                  <a:pt x="1376031" y="4115423"/>
                </a:lnTo>
                <a:cubicBezTo>
                  <a:pt x="1384948" y="4115563"/>
                  <a:pt x="1394335" y="4114726"/>
                  <a:pt x="1403722" y="4113610"/>
                </a:cubicBezTo>
                <a:cubicBezTo>
                  <a:pt x="1418741" y="4111377"/>
                  <a:pt x="1433760" y="4112493"/>
                  <a:pt x="1448779" y="4109144"/>
                </a:cubicBezTo>
                <a:cubicBezTo>
                  <a:pt x="1448779" y="4109144"/>
                  <a:pt x="1452533" y="4109144"/>
                  <a:pt x="1456288" y="4110261"/>
                </a:cubicBezTo>
                <a:cubicBezTo>
                  <a:pt x="1460043" y="4111377"/>
                  <a:pt x="1463797" y="4111377"/>
                  <a:pt x="1467552" y="4111377"/>
                </a:cubicBezTo>
                <a:cubicBezTo>
                  <a:pt x="1505099" y="4110261"/>
                  <a:pt x="1542647" y="4114726"/>
                  <a:pt x="1580194" y="4112493"/>
                </a:cubicBezTo>
                <a:cubicBezTo>
                  <a:pt x="1595213" y="4112493"/>
                  <a:pt x="1602722" y="4115842"/>
                  <a:pt x="1613986" y="4114726"/>
                </a:cubicBezTo>
                <a:cubicBezTo>
                  <a:pt x="1625251" y="4114726"/>
                  <a:pt x="1640269" y="4114726"/>
                  <a:pt x="1651534" y="4114726"/>
                </a:cubicBezTo>
                <a:cubicBezTo>
                  <a:pt x="1674062" y="4115842"/>
                  <a:pt x="1692836" y="4111377"/>
                  <a:pt x="1711609" y="4113610"/>
                </a:cubicBezTo>
                <a:cubicBezTo>
                  <a:pt x="1719119" y="4113610"/>
                  <a:pt x="1722874" y="4113610"/>
                  <a:pt x="1726628" y="4113610"/>
                </a:cubicBezTo>
                <a:cubicBezTo>
                  <a:pt x="1730383" y="4113610"/>
                  <a:pt x="1734138" y="4112493"/>
                  <a:pt x="1737892" y="4114726"/>
                </a:cubicBezTo>
                <a:cubicBezTo>
                  <a:pt x="1737892" y="4115842"/>
                  <a:pt x="1734138" y="4118075"/>
                  <a:pt x="1730383" y="4118075"/>
                </a:cubicBezTo>
                <a:cubicBezTo>
                  <a:pt x="1719119" y="4119191"/>
                  <a:pt x="1707854" y="4122540"/>
                  <a:pt x="1692836" y="4122540"/>
                </a:cubicBezTo>
                <a:cubicBezTo>
                  <a:pt x="1685326" y="4122540"/>
                  <a:pt x="1685326" y="4124773"/>
                  <a:pt x="1677817" y="4125889"/>
                </a:cubicBezTo>
                <a:cubicBezTo>
                  <a:pt x="1696590" y="4129238"/>
                  <a:pt x="1715364" y="4129238"/>
                  <a:pt x="1734138" y="4130354"/>
                </a:cubicBezTo>
                <a:cubicBezTo>
                  <a:pt x="1749157" y="4131470"/>
                  <a:pt x="1760421" y="4133703"/>
                  <a:pt x="1775440" y="4134819"/>
                </a:cubicBezTo>
                <a:cubicBezTo>
                  <a:pt x="1779194" y="4134819"/>
                  <a:pt x="1786704" y="4137052"/>
                  <a:pt x="1782949" y="4139284"/>
                </a:cubicBezTo>
                <a:cubicBezTo>
                  <a:pt x="1779194" y="4141517"/>
                  <a:pt x="1771685" y="4140401"/>
                  <a:pt x="1767930" y="4140401"/>
                </a:cubicBezTo>
                <a:cubicBezTo>
                  <a:pt x="1741647" y="4140401"/>
                  <a:pt x="1719119" y="4140401"/>
                  <a:pt x="1692836" y="4140401"/>
                </a:cubicBezTo>
                <a:cubicBezTo>
                  <a:pt x="1647779" y="4140401"/>
                  <a:pt x="1602722" y="4143750"/>
                  <a:pt x="1561420" y="4150447"/>
                </a:cubicBezTo>
                <a:lnTo>
                  <a:pt x="1519240" y="4153341"/>
                </a:lnTo>
                <a:lnTo>
                  <a:pt x="2616263" y="4153341"/>
                </a:lnTo>
                <a:lnTo>
                  <a:pt x="2657444" y="4151301"/>
                </a:lnTo>
                <a:cubicBezTo>
                  <a:pt x="2664953" y="4151301"/>
                  <a:pt x="2679972" y="4153533"/>
                  <a:pt x="2676217" y="4149068"/>
                </a:cubicBezTo>
                <a:cubicBezTo>
                  <a:pt x="2676217" y="4145719"/>
                  <a:pt x="2664953" y="4147952"/>
                  <a:pt x="2657444" y="4146836"/>
                </a:cubicBezTo>
                <a:cubicBezTo>
                  <a:pt x="2612387" y="4145719"/>
                  <a:pt x="2571085" y="4149068"/>
                  <a:pt x="2526028" y="4149068"/>
                </a:cubicBezTo>
                <a:cubicBezTo>
                  <a:pt x="2503500" y="4149068"/>
                  <a:pt x="2492236" y="4143487"/>
                  <a:pt x="2469707" y="4142370"/>
                </a:cubicBezTo>
                <a:cubicBezTo>
                  <a:pt x="2469707" y="4142370"/>
                  <a:pt x="2469707" y="4141254"/>
                  <a:pt x="2469707" y="4140138"/>
                </a:cubicBezTo>
                <a:cubicBezTo>
                  <a:pt x="2469707" y="4139022"/>
                  <a:pt x="2465953" y="4136789"/>
                  <a:pt x="2473462" y="4135673"/>
                </a:cubicBezTo>
                <a:cubicBezTo>
                  <a:pt x="2484726" y="4135673"/>
                  <a:pt x="2495991" y="4135673"/>
                  <a:pt x="2507255" y="4135673"/>
                </a:cubicBezTo>
                <a:cubicBezTo>
                  <a:pt x="2518519" y="4135673"/>
                  <a:pt x="2522274" y="4133440"/>
                  <a:pt x="2529783" y="4133440"/>
                </a:cubicBezTo>
                <a:cubicBezTo>
                  <a:pt x="2533538" y="4133440"/>
                  <a:pt x="2533538" y="4132324"/>
                  <a:pt x="2533538" y="4131208"/>
                </a:cubicBezTo>
                <a:cubicBezTo>
                  <a:pt x="2533538" y="4130091"/>
                  <a:pt x="2529783" y="4130091"/>
                  <a:pt x="2526028" y="4130091"/>
                </a:cubicBezTo>
                <a:cubicBezTo>
                  <a:pt x="2514764" y="4130091"/>
                  <a:pt x="2503500" y="4130091"/>
                  <a:pt x="2492236" y="4130091"/>
                </a:cubicBezTo>
                <a:cubicBezTo>
                  <a:pt x="2488481" y="4130091"/>
                  <a:pt x="2480972" y="4130091"/>
                  <a:pt x="2480972" y="4127859"/>
                </a:cubicBezTo>
                <a:cubicBezTo>
                  <a:pt x="2480972" y="4126742"/>
                  <a:pt x="2488481" y="4126742"/>
                  <a:pt x="2488481" y="4125626"/>
                </a:cubicBezTo>
                <a:cubicBezTo>
                  <a:pt x="2503500" y="4122277"/>
                  <a:pt x="2518519" y="4120045"/>
                  <a:pt x="2533538" y="4120045"/>
                </a:cubicBezTo>
                <a:cubicBezTo>
                  <a:pt x="2559821" y="4120045"/>
                  <a:pt x="2578594" y="4114463"/>
                  <a:pt x="2604878" y="4115579"/>
                </a:cubicBezTo>
                <a:cubicBezTo>
                  <a:pt x="2604878" y="4115579"/>
                  <a:pt x="2604878" y="4114463"/>
                  <a:pt x="2604878" y="4114463"/>
                </a:cubicBezTo>
                <a:cubicBezTo>
                  <a:pt x="2604878" y="4113347"/>
                  <a:pt x="2604878" y="4113347"/>
                  <a:pt x="2604878" y="4112230"/>
                </a:cubicBezTo>
                <a:cubicBezTo>
                  <a:pt x="2601123" y="4112230"/>
                  <a:pt x="2593613" y="4112230"/>
                  <a:pt x="2589859" y="4112230"/>
                </a:cubicBezTo>
                <a:cubicBezTo>
                  <a:pt x="2574840" y="4111114"/>
                  <a:pt x="2574840" y="4109998"/>
                  <a:pt x="2578594" y="4105533"/>
                </a:cubicBezTo>
                <a:cubicBezTo>
                  <a:pt x="2582349" y="4104416"/>
                  <a:pt x="2582349" y="4103300"/>
                  <a:pt x="2574840" y="4102184"/>
                </a:cubicBezTo>
                <a:cubicBezTo>
                  <a:pt x="2563576" y="4101067"/>
                  <a:pt x="2552311" y="4101067"/>
                  <a:pt x="2541047" y="4098835"/>
                </a:cubicBezTo>
                <a:cubicBezTo>
                  <a:pt x="2552311" y="4098835"/>
                  <a:pt x="2559821" y="4098835"/>
                  <a:pt x="2567330" y="4098835"/>
                </a:cubicBezTo>
                <a:cubicBezTo>
                  <a:pt x="2574840" y="4098835"/>
                  <a:pt x="2574840" y="4096602"/>
                  <a:pt x="2571085" y="4095486"/>
                </a:cubicBezTo>
                <a:cubicBezTo>
                  <a:pt x="2571085" y="4094370"/>
                  <a:pt x="2563576" y="4094370"/>
                  <a:pt x="2571085" y="4093253"/>
                </a:cubicBezTo>
                <a:cubicBezTo>
                  <a:pt x="2571085" y="4093253"/>
                  <a:pt x="2574840" y="4092137"/>
                  <a:pt x="2574840" y="4093253"/>
                </a:cubicBezTo>
                <a:cubicBezTo>
                  <a:pt x="2586104" y="4095486"/>
                  <a:pt x="2601123" y="4094370"/>
                  <a:pt x="2612387" y="4094370"/>
                </a:cubicBezTo>
                <a:cubicBezTo>
                  <a:pt x="2616142" y="4094370"/>
                  <a:pt x="2619896" y="4094370"/>
                  <a:pt x="2619896" y="4093253"/>
                </a:cubicBezTo>
                <a:cubicBezTo>
                  <a:pt x="2619896" y="4092137"/>
                  <a:pt x="2619896" y="4092137"/>
                  <a:pt x="2616142" y="4091021"/>
                </a:cubicBezTo>
                <a:cubicBezTo>
                  <a:pt x="2608632" y="4088788"/>
                  <a:pt x="2597368" y="4088788"/>
                  <a:pt x="2593613" y="4086556"/>
                </a:cubicBezTo>
                <a:cubicBezTo>
                  <a:pt x="2589859" y="4084323"/>
                  <a:pt x="2582349" y="4083207"/>
                  <a:pt x="2589859" y="4080974"/>
                </a:cubicBezTo>
                <a:cubicBezTo>
                  <a:pt x="2593613" y="4079858"/>
                  <a:pt x="2593613" y="4077625"/>
                  <a:pt x="2597368" y="4077625"/>
                </a:cubicBezTo>
                <a:cubicBezTo>
                  <a:pt x="2604878" y="4077625"/>
                  <a:pt x="2612387" y="4076509"/>
                  <a:pt x="2616142" y="4077625"/>
                </a:cubicBezTo>
                <a:cubicBezTo>
                  <a:pt x="2631161" y="4079858"/>
                  <a:pt x="2646179" y="4080974"/>
                  <a:pt x="2661198" y="4082090"/>
                </a:cubicBezTo>
                <a:cubicBezTo>
                  <a:pt x="2672463" y="4084323"/>
                  <a:pt x="2672463" y="4083207"/>
                  <a:pt x="2679972" y="4079858"/>
                </a:cubicBezTo>
                <a:cubicBezTo>
                  <a:pt x="2679972" y="4077625"/>
                  <a:pt x="2683727" y="4074276"/>
                  <a:pt x="2691236" y="4073160"/>
                </a:cubicBezTo>
                <a:cubicBezTo>
                  <a:pt x="2702500" y="4073160"/>
                  <a:pt x="2710010" y="4070927"/>
                  <a:pt x="2725029" y="4070927"/>
                </a:cubicBezTo>
                <a:cubicBezTo>
                  <a:pt x="2732538" y="4072044"/>
                  <a:pt x="2743802" y="4070927"/>
                  <a:pt x="2755066" y="4072044"/>
                </a:cubicBezTo>
                <a:cubicBezTo>
                  <a:pt x="2762576" y="4072044"/>
                  <a:pt x="2762576" y="4069811"/>
                  <a:pt x="2762576" y="4068695"/>
                </a:cubicBezTo>
                <a:cubicBezTo>
                  <a:pt x="2762576" y="4066462"/>
                  <a:pt x="2758821" y="4065346"/>
                  <a:pt x="2755066" y="4065346"/>
                </a:cubicBezTo>
                <a:cubicBezTo>
                  <a:pt x="2747557" y="4065346"/>
                  <a:pt x="2747557" y="4066462"/>
                  <a:pt x="2743802" y="4066462"/>
                </a:cubicBezTo>
                <a:cubicBezTo>
                  <a:pt x="2725029" y="4068695"/>
                  <a:pt x="2710010" y="4067578"/>
                  <a:pt x="2698746" y="4063113"/>
                </a:cubicBezTo>
                <a:cubicBezTo>
                  <a:pt x="2694991" y="4060880"/>
                  <a:pt x="2702500" y="4058648"/>
                  <a:pt x="2694991" y="4056415"/>
                </a:cubicBezTo>
                <a:cubicBezTo>
                  <a:pt x="2683727" y="4056415"/>
                  <a:pt x="2672463" y="4056415"/>
                  <a:pt x="2661198" y="4056415"/>
                </a:cubicBezTo>
                <a:cubicBezTo>
                  <a:pt x="2653689" y="4055299"/>
                  <a:pt x="2642425" y="4057532"/>
                  <a:pt x="2631161" y="4055299"/>
                </a:cubicBezTo>
                <a:cubicBezTo>
                  <a:pt x="2619896" y="4051950"/>
                  <a:pt x="2616142" y="4056415"/>
                  <a:pt x="2604878" y="4056415"/>
                </a:cubicBezTo>
                <a:cubicBezTo>
                  <a:pt x="2571085" y="4055299"/>
                  <a:pt x="2541047" y="4058648"/>
                  <a:pt x="2511009" y="4057532"/>
                </a:cubicBezTo>
                <a:cubicBezTo>
                  <a:pt x="2495991" y="4057532"/>
                  <a:pt x="2484726" y="4057532"/>
                  <a:pt x="2469707" y="4057532"/>
                </a:cubicBezTo>
                <a:cubicBezTo>
                  <a:pt x="2447179" y="4057532"/>
                  <a:pt x="2428405" y="4057532"/>
                  <a:pt x="2405877" y="4063113"/>
                </a:cubicBezTo>
                <a:cubicBezTo>
                  <a:pt x="2402122" y="4061997"/>
                  <a:pt x="2402122" y="4059764"/>
                  <a:pt x="2398368" y="4059764"/>
                </a:cubicBezTo>
                <a:cubicBezTo>
                  <a:pt x="2383349" y="4054183"/>
                  <a:pt x="2379594" y="4054183"/>
                  <a:pt x="2357066" y="4058648"/>
                </a:cubicBezTo>
                <a:cubicBezTo>
                  <a:pt x="2349556" y="4060880"/>
                  <a:pt x="2338292" y="4063113"/>
                  <a:pt x="2327028" y="4063113"/>
                </a:cubicBezTo>
                <a:cubicBezTo>
                  <a:pt x="2315764" y="4064229"/>
                  <a:pt x="2308254" y="4066462"/>
                  <a:pt x="2300745" y="4065346"/>
                </a:cubicBezTo>
                <a:cubicBezTo>
                  <a:pt x="2281971" y="4063113"/>
                  <a:pt x="2259443" y="4063113"/>
                  <a:pt x="2248179" y="4056415"/>
                </a:cubicBezTo>
                <a:cubicBezTo>
                  <a:pt x="2240669" y="4053066"/>
                  <a:pt x="2229405" y="4050834"/>
                  <a:pt x="2218141" y="4051950"/>
                </a:cubicBezTo>
                <a:cubicBezTo>
                  <a:pt x="2210631" y="4054183"/>
                  <a:pt x="2203122" y="4054183"/>
                  <a:pt x="2195613" y="4054183"/>
                </a:cubicBezTo>
                <a:cubicBezTo>
                  <a:pt x="2184348" y="4054183"/>
                  <a:pt x="2176839" y="4055299"/>
                  <a:pt x="2176839" y="4057532"/>
                </a:cubicBezTo>
                <a:cubicBezTo>
                  <a:pt x="2173084" y="4059764"/>
                  <a:pt x="2169329" y="4060880"/>
                  <a:pt x="2169329" y="4063113"/>
                </a:cubicBezTo>
                <a:cubicBezTo>
                  <a:pt x="2161820" y="4067578"/>
                  <a:pt x="2146801" y="4066462"/>
                  <a:pt x="2139292" y="4063113"/>
                </a:cubicBezTo>
                <a:cubicBezTo>
                  <a:pt x="2135537" y="4060880"/>
                  <a:pt x="2131782" y="4057532"/>
                  <a:pt x="2124273" y="4057532"/>
                </a:cubicBezTo>
                <a:cubicBezTo>
                  <a:pt x="2113009" y="4057532"/>
                  <a:pt x="2105499" y="4057532"/>
                  <a:pt x="2097990" y="4058648"/>
                </a:cubicBezTo>
                <a:cubicBezTo>
                  <a:pt x="2086726" y="4060880"/>
                  <a:pt x="2067952" y="4058648"/>
                  <a:pt x="2056688" y="4061997"/>
                </a:cubicBezTo>
                <a:cubicBezTo>
                  <a:pt x="2052933" y="4061997"/>
                  <a:pt x="2049179" y="4061997"/>
                  <a:pt x="2045424" y="4060880"/>
                </a:cubicBezTo>
                <a:cubicBezTo>
                  <a:pt x="2034159" y="4058648"/>
                  <a:pt x="2030405" y="4056415"/>
                  <a:pt x="2030405" y="4053066"/>
                </a:cubicBezTo>
                <a:cubicBezTo>
                  <a:pt x="2030405" y="4051950"/>
                  <a:pt x="2026650" y="4049717"/>
                  <a:pt x="2019141" y="4050834"/>
                </a:cubicBezTo>
                <a:cubicBezTo>
                  <a:pt x="2004122" y="4055299"/>
                  <a:pt x="1985348" y="4057532"/>
                  <a:pt x="1966574" y="4059764"/>
                </a:cubicBezTo>
                <a:cubicBezTo>
                  <a:pt x="1962820" y="4059764"/>
                  <a:pt x="1959065" y="4060880"/>
                  <a:pt x="1959065" y="4061997"/>
                </a:cubicBezTo>
                <a:cubicBezTo>
                  <a:pt x="1959065" y="4063113"/>
                  <a:pt x="1962820" y="4063113"/>
                  <a:pt x="1966574" y="4064229"/>
                </a:cubicBezTo>
                <a:cubicBezTo>
                  <a:pt x="1981594" y="4064229"/>
                  <a:pt x="2000367" y="4068695"/>
                  <a:pt x="2019141" y="4065346"/>
                </a:cubicBezTo>
                <a:cubicBezTo>
                  <a:pt x="2022896" y="4065346"/>
                  <a:pt x="2030405" y="4065346"/>
                  <a:pt x="2030405" y="4066462"/>
                </a:cubicBezTo>
                <a:cubicBezTo>
                  <a:pt x="2030405" y="4069811"/>
                  <a:pt x="2041669" y="4069811"/>
                  <a:pt x="2049179" y="4069811"/>
                </a:cubicBezTo>
                <a:cubicBezTo>
                  <a:pt x="2056688" y="4069811"/>
                  <a:pt x="2060442" y="4072044"/>
                  <a:pt x="2056688" y="4074276"/>
                </a:cubicBezTo>
                <a:cubicBezTo>
                  <a:pt x="2056688" y="4075393"/>
                  <a:pt x="2049179" y="4076509"/>
                  <a:pt x="2045424" y="4078741"/>
                </a:cubicBezTo>
                <a:cubicBezTo>
                  <a:pt x="2052933" y="4078741"/>
                  <a:pt x="2056688" y="4079858"/>
                  <a:pt x="2060442" y="4078741"/>
                </a:cubicBezTo>
                <a:cubicBezTo>
                  <a:pt x="2067952" y="4076509"/>
                  <a:pt x="2079216" y="4077625"/>
                  <a:pt x="2086726" y="4077625"/>
                </a:cubicBezTo>
                <a:cubicBezTo>
                  <a:pt x="2097990" y="4076509"/>
                  <a:pt x="2105499" y="4079858"/>
                  <a:pt x="2116764" y="4078741"/>
                </a:cubicBezTo>
                <a:cubicBezTo>
                  <a:pt x="2131782" y="4077625"/>
                  <a:pt x="2128027" y="4082090"/>
                  <a:pt x="2135537" y="4084323"/>
                </a:cubicBezTo>
                <a:cubicBezTo>
                  <a:pt x="2139292" y="4085439"/>
                  <a:pt x="2146801" y="4085439"/>
                  <a:pt x="2150556" y="4085439"/>
                </a:cubicBezTo>
                <a:cubicBezTo>
                  <a:pt x="2169329" y="4085439"/>
                  <a:pt x="2188103" y="4085439"/>
                  <a:pt x="2210631" y="4085439"/>
                </a:cubicBezTo>
                <a:cubicBezTo>
                  <a:pt x="2229405" y="4085439"/>
                  <a:pt x="2251933" y="4085439"/>
                  <a:pt x="2274462" y="4085439"/>
                </a:cubicBezTo>
                <a:cubicBezTo>
                  <a:pt x="2274462" y="4085439"/>
                  <a:pt x="2274462" y="4086556"/>
                  <a:pt x="2274462" y="4086556"/>
                </a:cubicBezTo>
                <a:cubicBezTo>
                  <a:pt x="2255688" y="4086556"/>
                  <a:pt x="2233160" y="4086556"/>
                  <a:pt x="2210631" y="4087672"/>
                </a:cubicBezTo>
                <a:cubicBezTo>
                  <a:pt x="2218141" y="4088788"/>
                  <a:pt x="2221896" y="4091021"/>
                  <a:pt x="2225650" y="4091021"/>
                </a:cubicBezTo>
                <a:cubicBezTo>
                  <a:pt x="2263198" y="4092137"/>
                  <a:pt x="2300745" y="4095486"/>
                  <a:pt x="2338292" y="4094370"/>
                </a:cubicBezTo>
                <a:cubicBezTo>
                  <a:pt x="2345801" y="4094370"/>
                  <a:pt x="2353311" y="4094370"/>
                  <a:pt x="2360820" y="4094370"/>
                </a:cubicBezTo>
                <a:cubicBezTo>
                  <a:pt x="2383349" y="4094370"/>
                  <a:pt x="2398368" y="4096602"/>
                  <a:pt x="2409632" y="4101067"/>
                </a:cubicBezTo>
                <a:cubicBezTo>
                  <a:pt x="2420896" y="4101067"/>
                  <a:pt x="2432160" y="4101067"/>
                  <a:pt x="2443424" y="4101067"/>
                </a:cubicBezTo>
                <a:cubicBezTo>
                  <a:pt x="2450934" y="4101067"/>
                  <a:pt x="2450934" y="4102184"/>
                  <a:pt x="2454689" y="4103300"/>
                </a:cubicBezTo>
                <a:cubicBezTo>
                  <a:pt x="2458443" y="4104416"/>
                  <a:pt x="2454689" y="4105533"/>
                  <a:pt x="2450934" y="4106649"/>
                </a:cubicBezTo>
                <a:cubicBezTo>
                  <a:pt x="2439670" y="4111114"/>
                  <a:pt x="2439670" y="4111114"/>
                  <a:pt x="2424651" y="4107765"/>
                </a:cubicBezTo>
                <a:cubicBezTo>
                  <a:pt x="2420896" y="4106649"/>
                  <a:pt x="2409632" y="4103300"/>
                  <a:pt x="2409632" y="4102184"/>
                </a:cubicBezTo>
                <a:cubicBezTo>
                  <a:pt x="2394613" y="4104416"/>
                  <a:pt x="2383349" y="4101067"/>
                  <a:pt x="2372085" y="4101067"/>
                </a:cubicBezTo>
                <a:cubicBezTo>
                  <a:pt x="2357066" y="4103300"/>
                  <a:pt x="2338292" y="4103300"/>
                  <a:pt x="2327028" y="4101067"/>
                </a:cubicBezTo>
                <a:cubicBezTo>
                  <a:pt x="2319518" y="4101067"/>
                  <a:pt x="2315764" y="4099951"/>
                  <a:pt x="2308254" y="4101067"/>
                </a:cubicBezTo>
                <a:cubicBezTo>
                  <a:pt x="2300745" y="4101067"/>
                  <a:pt x="2293235" y="4099951"/>
                  <a:pt x="2281971" y="4102184"/>
                </a:cubicBezTo>
                <a:cubicBezTo>
                  <a:pt x="2274462" y="4103300"/>
                  <a:pt x="2263198" y="4099951"/>
                  <a:pt x="2255688" y="4101067"/>
                </a:cubicBezTo>
                <a:cubicBezTo>
                  <a:pt x="2251933" y="4103300"/>
                  <a:pt x="2244424" y="4102184"/>
                  <a:pt x="2240669" y="4102184"/>
                </a:cubicBezTo>
                <a:cubicBezTo>
                  <a:pt x="2233160" y="4102184"/>
                  <a:pt x="2236915" y="4099951"/>
                  <a:pt x="2233160" y="4098835"/>
                </a:cubicBezTo>
                <a:cubicBezTo>
                  <a:pt x="2229405" y="4098835"/>
                  <a:pt x="2221896" y="4098835"/>
                  <a:pt x="2214386" y="4098835"/>
                </a:cubicBezTo>
                <a:cubicBezTo>
                  <a:pt x="2214386" y="4099951"/>
                  <a:pt x="2210631" y="4101067"/>
                  <a:pt x="2206877" y="4101067"/>
                </a:cubicBezTo>
                <a:cubicBezTo>
                  <a:pt x="2199367" y="4099951"/>
                  <a:pt x="2203122" y="4097719"/>
                  <a:pt x="2203122" y="4096602"/>
                </a:cubicBezTo>
                <a:cubicBezTo>
                  <a:pt x="2195613" y="4096602"/>
                  <a:pt x="2188103" y="4096602"/>
                  <a:pt x="2180594" y="4096602"/>
                </a:cubicBezTo>
                <a:cubicBezTo>
                  <a:pt x="2184348" y="4098835"/>
                  <a:pt x="2176839" y="4098835"/>
                  <a:pt x="2173084" y="4098835"/>
                </a:cubicBezTo>
                <a:cubicBezTo>
                  <a:pt x="2165575" y="4097719"/>
                  <a:pt x="2169329" y="4096602"/>
                  <a:pt x="2169329" y="4094370"/>
                </a:cubicBezTo>
                <a:cubicBezTo>
                  <a:pt x="2150556" y="4094370"/>
                  <a:pt x="2128027" y="4096602"/>
                  <a:pt x="2109254" y="4093253"/>
                </a:cubicBezTo>
                <a:cubicBezTo>
                  <a:pt x="2105499" y="4092137"/>
                  <a:pt x="2101744" y="4092137"/>
                  <a:pt x="2097990" y="4093253"/>
                </a:cubicBezTo>
                <a:cubicBezTo>
                  <a:pt x="2094235" y="4095486"/>
                  <a:pt x="2086726" y="4095486"/>
                  <a:pt x="2082971" y="4094370"/>
                </a:cubicBezTo>
                <a:cubicBezTo>
                  <a:pt x="2071707" y="4094370"/>
                  <a:pt x="2056688" y="4095486"/>
                  <a:pt x="2049179" y="4096602"/>
                </a:cubicBezTo>
                <a:cubicBezTo>
                  <a:pt x="2037914" y="4098835"/>
                  <a:pt x="2026650" y="4098835"/>
                  <a:pt x="2015386" y="4096602"/>
                </a:cubicBezTo>
                <a:cubicBezTo>
                  <a:pt x="2007876" y="4095486"/>
                  <a:pt x="1996612" y="4094370"/>
                  <a:pt x="1981594" y="4094370"/>
                </a:cubicBezTo>
                <a:cubicBezTo>
                  <a:pt x="1974084" y="4095486"/>
                  <a:pt x="1962820" y="4094370"/>
                  <a:pt x="1955310" y="4094370"/>
                </a:cubicBezTo>
                <a:cubicBezTo>
                  <a:pt x="1951556" y="4097719"/>
                  <a:pt x="1944046" y="4096602"/>
                  <a:pt x="1940291" y="4096602"/>
                </a:cubicBezTo>
                <a:cubicBezTo>
                  <a:pt x="1932782" y="4096602"/>
                  <a:pt x="1929027" y="4096602"/>
                  <a:pt x="1921518" y="4096602"/>
                </a:cubicBezTo>
                <a:cubicBezTo>
                  <a:pt x="1910253" y="4099951"/>
                  <a:pt x="1898989" y="4099951"/>
                  <a:pt x="1887725" y="4096602"/>
                </a:cubicBezTo>
                <a:cubicBezTo>
                  <a:pt x="1887725" y="4096602"/>
                  <a:pt x="1883971" y="4096602"/>
                  <a:pt x="1883971" y="4096602"/>
                </a:cubicBezTo>
                <a:cubicBezTo>
                  <a:pt x="1853933" y="4096602"/>
                  <a:pt x="1853933" y="4096602"/>
                  <a:pt x="1842668" y="4089904"/>
                </a:cubicBezTo>
                <a:cubicBezTo>
                  <a:pt x="1842668" y="4088788"/>
                  <a:pt x="1842668" y="4087672"/>
                  <a:pt x="1842668" y="4087672"/>
                </a:cubicBezTo>
                <a:cubicBezTo>
                  <a:pt x="1835159" y="4084323"/>
                  <a:pt x="1838914" y="4080974"/>
                  <a:pt x="1853933" y="4080974"/>
                </a:cubicBezTo>
                <a:cubicBezTo>
                  <a:pt x="1861442" y="4080974"/>
                  <a:pt x="1872706" y="4080974"/>
                  <a:pt x="1883971" y="4080974"/>
                </a:cubicBezTo>
                <a:cubicBezTo>
                  <a:pt x="1891480" y="4080974"/>
                  <a:pt x="1895235" y="4080974"/>
                  <a:pt x="1895235" y="4078741"/>
                </a:cubicBezTo>
                <a:cubicBezTo>
                  <a:pt x="1895235" y="4076509"/>
                  <a:pt x="1891480" y="4077625"/>
                  <a:pt x="1883971" y="4077625"/>
                </a:cubicBezTo>
                <a:cubicBezTo>
                  <a:pt x="1880216" y="4077625"/>
                  <a:pt x="1872706" y="4076509"/>
                  <a:pt x="1868952" y="4078741"/>
                </a:cubicBezTo>
                <a:cubicBezTo>
                  <a:pt x="1861442" y="4079858"/>
                  <a:pt x="1853933" y="4079858"/>
                  <a:pt x="1850178" y="4078741"/>
                </a:cubicBezTo>
                <a:cubicBezTo>
                  <a:pt x="1838914" y="4077625"/>
                  <a:pt x="1827650" y="4077625"/>
                  <a:pt x="1820140" y="4077625"/>
                </a:cubicBezTo>
                <a:cubicBezTo>
                  <a:pt x="1812630" y="4077625"/>
                  <a:pt x="1805121" y="4076509"/>
                  <a:pt x="1801367" y="4075393"/>
                </a:cubicBezTo>
                <a:cubicBezTo>
                  <a:pt x="1782593" y="4070927"/>
                  <a:pt x="1763819" y="4066462"/>
                  <a:pt x="1756310" y="4058648"/>
                </a:cubicBezTo>
                <a:cubicBezTo>
                  <a:pt x="1763819" y="4057532"/>
                  <a:pt x="1767574" y="4057532"/>
                  <a:pt x="1771329" y="4057532"/>
                </a:cubicBezTo>
                <a:cubicBezTo>
                  <a:pt x="1793857" y="4057532"/>
                  <a:pt x="1812630" y="4057532"/>
                  <a:pt x="1831404" y="4057532"/>
                </a:cubicBezTo>
                <a:cubicBezTo>
                  <a:pt x="1838914" y="4058648"/>
                  <a:pt x="1846423" y="4056415"/>
                  <a:pt x="1850178" y="4054183"/>
                </a:cubicBezTo>
                <a:cubicBezTo>
                  <a:pt x="1827650" y="4054183"/>
                  <a:pt x="1805121" y="4054183"/>
                  <a:pt x="1782593" y="4054183"/>
                </a:cubicBezTo>
                <a:cubicBezTo>
                  <a:pt x="1760065" y="4054183"/>
                  <a:pt x="1737536" y="4053066"/>
                  <a:pt x="1715008" y="4054183"/>
                </a:cubicBezTo>
                <a:cubicBezTo>
                  <a:pt x="1692479" y="4055299"/>
                  <a:pt x="1673706" y="4051950"/>
                  <a:pt x="1651177" y="4051950"/>
                </a:cubicBezTo>
                <a:cubicBezTo>
                  <a:pt x="1621140" y="4051950"/>
                  <a:pt x="1591102" y="4051950"/>
                  <a:pt x="1561064" y="4051950"/>
                </a:cubicBezTo>
                <a:cubicBezTo>
                  <a:pt x="1549800" y="4051950"/>
                  <a:pt x="1542290" y="4049717"/>
                  <a:pt x="1534781" y="4050834"/>
                </a:cubicBezTo>
                <a:cubicBezTo>
                  <a:pt x="1508498" y="4053066"/>
                  <a:pt x="1482215" y="4051950"/>
                  <a:pt x="1459687" y="4057532"/>
                </a:cubicBezTo>
                <a:cubicBezTo>
                  <a:pt x="1455932" y="4058648"/>
                  <a:pt x="1452177" y="4057532"/>
                  <a:pt x="1452177" y="4055299"/>
                </a:cubicBezTo>
                <a:cubicBezTo>
                  <a:pt x="1452177" y="4054183"/>
                  <a:pt x="1455932" y="4051950"/>
                  <a:pt x="1448422" y="4049717"/>
                </a:cubicBezTo>
                <a:cubicBezTo>
                  <a:pt x="1439036" y="4049717"/>
                  <a:pt x="1431996" y="4049717"/>
                  <a:pt x="1426422" y="4049665"/>
                </a:cubicBezTo>
                <a:lnTo>
                  <a:pt x="1420774" y="4049508"/>
                </a:lnTo>
                <a:lnTo>
                  <a:pt x="4371810" y="4049508"/>
                </a:lnTo>
                <a:lnTo>
                  <a:pt x="2589320" y="976247"/>
                </a:lnTo>
                <a:lnTo>
                  <a:pt x="838064" y="3995653"/>
                </a:lnTo>
                <a:lnTo>
                  <a:pt x="783426" y="3992786"/>
                </a:lnTo>
                <a:cubicBezTo>
                  <a:pt x="775917" y="3991670"/>
                  <a:pt x="760898" y="3990554"/>
                  <a:pt x="757144" y="3991670"/>
                </a:cubicBezTo>
                <a:cubicBezTo>
                  <a:pt x="742124" y="3995019"/>
                  <a:pt x="723351" y="3992786"/>
                  <a:pt x="712087" y="3995019"/>
                </a:cubicBezTo>
                <a:cubicBezTo>
                  <a:pt x="704577" y="3996135"/>
                  <a:pt x="697068" y="3996135"/>
                  <a:pt x="689559" y="3995019"/>
                </a:cubicBezTo>
                <a:cubicBezTo>
                  <a:pt x="674539" y="3992786"/>
                  <a:pt x="663275" y="3992786"/>
                  <a:pt x="648256" y="3995019"/>
                </a:cubicBezTo>
                <a:cubicBezTo>
                  <a:pt x="636992" y="3996135"/>
                  <a:pt x="629483" y="3996135"/>
                  <a:pt x="618218" y="3993903"/>
                </a:cubicBezTo>
                <a:lnTo>
                  <a:pt x="607456" y="3992166"/>
                </a:lnTo>
                <a:lnTo>
                  <a:pt x="610427" y="3984921"/>
                </a:lnTo>
                <a:lnTo>
                  <a:pt x="614567" y="3980326"/>
                </a:lnTo>
                <a:lnTo>
                  <a:pt x="618218" y="3980507"/>
                </a:lnTo>
                <a:cubicBezTo>
                  <a:pt x="629483" y="3979391"/>
                  <a:pt x="644502" y="3980507"/>
                  <a:pt x="659521" y="3980507"/>
                </a:cubicBezTo>
                <a:lnTo>
                  <a:pt x="659929" y="3980507"/>
                </a:lnTo>
                <a:lnTo>
                  <a:pt x="656176" y="3979391"/>
                </a:lnTo>
                <a:cubicBezTo>
                  <a:pt x="650544" y="3976600"/>
                  <a:pt x="642095" y="3975204"/>
                  <a:pt x="633178" y="3975065"/>
                </a:cubicBezTo>
                <a:lnTo>
                  <a:pt x="617558" y="3977006"/>
                </a:lnTo>
                <a:lnTo>
                  <a:pt x="630968" y="3962124"/>
                </a:lnTo>
                <a:cubicBezTo>
                  <a:pt x="637869" y="3959627"/>
                  <a:pt x="644154" y="3953511"/>
                  <a:pt x="650236" y="3946191"/>
                </a:cubicBezTo>
                <a:lnTo>
                  <a:pt x="653758" y="3941666"/>
                </a:lnTo>
                <a:lnTo>
                  <a:pt x="678821" y="3898648"/>
                </a:lnTo>
                <a:lnTo>
                  <a:pt x="688494" y="3869620"/>
                </a:lnTo>
                <a:cubicBezTo>
                  <a:pt x="694414" y="3846997"/>
                  <a:pt x="696304" y="3843752"/>
                  <a:pt x="710640" y="3834722"/>
                </a:cubicBezTo>
                <a:lnTo>
                  <a:pt x="718455" y="3830619"/>
                </a:lnTo>
                <a:lnTo>
                  <a:pt x="718513" y="3830520"/>
                </a:lnTo>
                <a:lnTo>
                  <a:pt x="728623" y="3799572"/>
                </a:lnTo>
                <a:cubicBezTo>
                  <a:pt x="732975" y="3790158"/>
                  <a:pt x="738173" y="3781236"/>
                  <a:pt x="743843" y="3771503"/>
                </a:cubicBezTo>
                <a:cubicBezTo>
                  <a:pt x="751404" y="3758526"/>
                  <a:pt x="757075" y="3748793"/>
                  <a:pt x="764635" y="3735816"/>
                </a:cubicBezTo>
                <a:lnTo>
                  <a:pt x="781621" y="3705509"/>
                </a:lnTo>
                <a:lnTo>
                  <a:pt x="751200" y="3687785"/>
                </a:lnTo>
                <a:lnTo>
                  <a:pt x="760524" y="3678229"/>
                </a:lnTo>
                <a:cubicBezTo>
                  <a:pt x="764839" y="3667707"/>
                  <a:pt x="771865" y="3658762"/>
                  <a:pt x="775645" y="3652274"/>
                </a:cubicBezTo>
                <a:cubicBezTo>
                  <a:pt x="779961" y="3641752"/>
                  <a:pt x="787807" y="3637632"/>
                  <a:pt x="792122" y="3627110"/>
                </a:cubicBezTo>
                <a:cubicBezTo>
                  <a:pt x="797257" y="3621411"/>
                  <a:pt x="802393" y="3615712"/>
                  <a:pt x="806173" y="3609223"/>
                </a:cubicBezTo>
                <a:cubicBezTo>
                  <a:pt x="819404" y="3586514"/>
                  <a:pt x="830744" y="3567048"/>
                  <a:pt x="842086" y="3547582"/>
                </a:cubicBezTo>
                <a:cubicBezTo>
                  <a:pt x="849646" y="3534605"/>
                  <a:pt x="855852" y="3520838"/>
                  <a:pt x="865588" y="3513474"/>
                </a:cubicBezTo>
                <a:cubicBezTo>
                  <a:pt x="865588" y="3513474"/>
                  <a:pt x="867478" y="3510231"/>
                  <a:pt x="869368" y="3506986"/>
                </a:cubicBezTo>
                <a:cubicBezTo>
                  <a:pt x="874754" y="3488396"/>
                  <a:pt x="889624" y="3475333"/>
                  <a:pt x="897721" y="3458322"/>
                </a:cubicBezTo>
                <a:cubicBezTo>
                  <a:pt x="905816" y="3441310"/>
                  <a:pt x="915266" y="3425090"/>
                  <a:pt x="926073" y="3409658"/>
                </a:cubicBezTo>
                <a:cubicBezTo>
                  <a:pt x="958491" y="3363363"/>
                  <a:pt x="982242" y="3316364"/>
                  <a:pt x="1011949" y="3268489"/>
                </a:cubicBezTo>
                <a:cubicBezTo>
                  <a:pt x="1011949" y="3268489"/>
                  <a:pt x="1010595" y="3267700"/>
                  <a:pt x="1012484" y="3264456"/>
                </a:cubicBezTo>
                <a:cubicBezTo>
                  <a:pt x="1007884" y="3266120"/>
                  <a:pt x="1007349" y="3270155"/>
                  <a:pt x="1003569" y="3276643"/>
                </a:cubicBezTo>
                <a:cubicBezTo>
                  <a:pt x="1001679" y="3279887"/>
                  <a:pt x="1000323" y="3279097"/>
                  <a:pt x="1000323" y="3279097"/>
                </a:cubicBezTo>
                <a:cubicBezTo>
                  <a:pt x="998968" y="3278308"/>
                  <a:pt x="996259" y="3276729"/>
                  <a:pt x="999504" y="3274274"/>
                </a:cubicBezTo>
                <a:cubicBezTo>
                  <a:pt x="1001394" y="3271031"/>
                  <a:pt x="1000573" y="3266207"/>
                  <a:pt x="1002463" y="3262962"/>
                </a:cubicBezTo>
                <a:cubicBezTo>
                  <a:pt x="1015160" y="3244287"/>
                  <a:pt x="1020545" y="3225697"/>
                  <a:pt x="1031886" y="3206231"/>
                </a:cubicBezTo>
                <a:cubicBezTo>
                  <a:pt x="1065909" y="3147834"/>
                  <a:pt x="1101822" y="3086193"/>
                  <a:pt x="1135845" y="3027796"/>
                </a:cubicBezTo>
                <a:cubicBezTo>
                  <a:pt x="1147185" y="3008331"/>
                  <a:pt x="1155280" y="2991319"/>
                  <a:pt x="1154176" y="2977639"/>
                </a:cubicBezTo>
                <a:cubicBezTo>
                  <a:pt x="1149574" y="2979305"/>
                  <a:pt x="1145794" y="2985793"/>
                  <a:pt x="1142549" y="2988248"/>
                </a:cubicBezTo>
                <a:cubicBezTo>
                  <a:pt x="1128498" y="3006134"/>
                  <a:pt x="1124718" y="3012622"/>
                  <a:pt x="1129068" y="3023848"/>
                </a:cubicBezTo>
                <a:cubicBezTo>
                  <a:pt x="1129889" y="3028672"/>
                  <a:pt x="1127998" y="3031917"/>
                  <a:pt x="1124753" y="3034370"/>
                </a:cubicBezTo>
                <a:cubicBezTo>
                  <a:pt x="1116373" y="3042524"/>
                  <a:pt x="1110167" y="3056291"/>
                  <a:pt x="1104496" y="3066024"/>
                </a:cubicBezTo>
                <a:cubicBezTo>
                  <a:pt x="1093155" y="3085490"/>
                  <a:pt x="1083705" y="3101710"/>
                  <a:pt x="1068298" y="3118808"/>
                </a:cubicBezTo>
                <a:cubicBezTo>
                  <a:pt x="1063163" y="3124507"/>
                  <a:pt x="1054248" y="3136695"/>
                  <a:pt x="1053712" y="3140728"/>
                </a:cubicBezTo>
                <a:cubicBezTo>
                  <a:pt x="1050217" y="3156074"/>
                  <a:pt x="1038056" y="3170716"/>
                  <a:pt x="1035096" y="3182029"/>
                </a:cubicBezTo>
                <a:cubicBezTo>
                  <a:pt x="1032670" y="3189306"/>
                  <a:pt x="1028890" y="3195794"/>
                  <a:pt x="1023755" y="3201494"/>
                </a:cubicBezTo>
                <a:cubicBezTo>
                  <a:pt x="1013483" y="3212892"/>
                  <a:pt x="1007813" y="3222624"/>
                  <a:pt x="1002963" y="3237181"/>
                </a:cubicBezTo>
                <a:cubicBezTo>
                  <a:pt x="998648" y="3247703"/>
                  <a:pt x="994867" y="3254192"/>
                  <a:pt x="986487" y="3262346"/>
                </a:cubicBezTo>
                <a:cubicBezTo>
                  <a:pt x="970260" y="3274619"/>
                  <a:pt x="955674" y="3296539"/>
                  <a:pt x="943798" y="3320038"/>
                </a:cubicBezTo>
                <a:cubicBezTo>
                  <a:pt x="940018" y="3326527"/>
                  <a:pt x="937592" y="3333805"/>
                  <a:pt x="937058" y="3337839"/>
                </a:cubicBezTo>
                <a:cubicBezTo>
                  <a:pt x="933027" y="3357219"/>
                  <a:pt x="924932" y="3374229"/>
                  <a:pt x="915481" y="3390451"/>
                </a:cubicBezTo>
                <a:cubicBezTo>
                  <a:pt x="906030" y="3406672"/>
                  <a:pt x="894689" y="3426138"/>
                  <a:pt x="885239" y="3442358"/>
                </a:cubicBezTo>
                <a:cubicBezTo>
                  <a:pt x="873897" y="3461825"/>
                  <a:pt x="859312" y="3483745"/>
                  <a:pt x="843905" y="3500842"/>
                </a:cubicBezTo>
                <a:cubicBezTo>
                  <a:pt x="840125" y="3507331"/>
                  <a:pt x="836345" y="3513819"/>
                  <a:pt x="834454" y="3517063"/>
                </a:cubicBezTo>
                <a:cubicBezTo>
                  <a:pt x="828784" y="3526796"/>
                  <a:pt x="825539" y="3529251"/>
                  <a:pt x="820938" y="3530916"/>
                </a:cubicBezTo>
                <a:cubicBezTo>
                  <a:pt x="835524" y="3508995"/>
                  <a:pt x="840909" y="3490406"/>
                  <a:pt x="852250" y="3470939"/>
                </a:cubicBezTo>
                <a:cubicBezTo>
                  <a:pt x="866016" y="3444197"/>
                  <a:pt x="879783" y="3417453"/>
                  <a:pt x="890303" y="3393164"/>
                </a:cubicBezTo>
                <a:cubicBezTo>
                  <a:pt x="898399" y="3376153"/>
                  <a:pt x="906495" y="3359143"/>
                  <a:pt x="914590" y="3342131"/>
                </a:cubicBezTo>
                <a:cubicBezTo>
                  <a:pt x="924576" y="3321875"/>
                  <a:pt x="936737" y="3307234"/>
                  <a:pt x="944832" y="3290222"/>
                </a:cubicBezTo>
                <a:cubicBezTo>
                  <a:pt x="951038" y="3276456"/>
                  <a:pt x="960774" y="3269092"/>
                  <a:pt x="970225" y="3252871"/>
                </a:cubicBezTo>
                <a:cubicBezTo>
                  <a:pt x="974540" y="3242349"/>
                  <a:pt x="983456" y="3230161"/>
                  <a:pt x="991016" y="3217184"/>
                </a:cubicBezTo>
                <a:cubicBezTo>
                  <a:pt x="992907" y="3213940"/>
                  <a:pt x="992907" y="3213940"/>
                  <a:pt x="994797" y="3210695"/>
                </a:cubicBezTo>
                <a:cubicBezTo>
                  <a:pt x="1009133" y="3201665"/>
                  <a:pt x="1017229" y="3184655"/>
                  <a:pt x="1023970" y="3166855"/>
                </a:cubicBezTo>
                <a:cubicBezTo>
                  <a:pt x="1028820" y="3152298"/>
                  <a:pt x="1037735" y="3140111"/>
                  <a:pt x="1041230" y="3124765"/>
                </a:cubicBezTo>
                <a:cubicBezTo>
                  <a:pt x="1041230" y="3124765"/>
                  <a:pt x="1043120" y="3121521"/>
                  <a:pt x="1046366" y="3119067"/>
                </a:cubicBezTo>
                <a:cubicBezTo>
                  <a:pt x="1049611" y="3116611"/>
                  <a:pt x="1051501" y="3113368"/>
                  <a:pt x="1053391" y="3110123"/>
                </a:cubicBezTo>
                <a:cubicBezTo>
                  <a:pt x="1070938" y="3076891"/>
                  <a:pt x="1095260" y="3047606"/>
                  <a:pt x="1111451" y="3013584"/>
                </a:cubicBezTo>
                <a:cubicBezTo>
                  <a:pt x="1119012" y="3000607"/>
                  <a:pt x="1126857" y="2996488"/>
                  <a:pt x="1131173" y="2985966"/>
                </a:cubicBezTo>
                <a:cubicBezTo>
                  <a:pt x="1136844" y="2976232"/>
                  <a:pt x="1144404" y="2963256"/>
                  <a:pt x="1150075" y="2953522"/>
                </a:cubicBezTo>
                <a:cubicBezTo>
                  <a:pt x="1162770" y="2934846"/>
                  <a:pt x="1166801" y="2915467"/>
                  <a:pt x="1178962" y="2900825"/>
                </a:cubicBezTo>
                <a:cubicBezTo>
                  <a:pt x="1182743" y="2894336"/>
                  <a:pt x="1184633" y="2891092"/>
                  <a:pt x="1186523" y="2887848"/>
                </a:cubicBezTo>
                <a:cubicBezTo>
                  <a:pt x="1188413" y="2884604"/>
                  <a:pt x="1188947" y="2880569"/>
                  <a:pt x="1193548" y="2878905"/>
                </a:cubicBezTo>
                <a:cubicBezTo>
                  <a:pt x="1194903" y="2879694"/>
                  <a:pt x="1195724" y="2884517"/>
                  <a:pt x="1193834" y="2887762"/>
                </a:cubicBezTo>
                <a:cubicBezTo>
                  <a:pt x="1189518" y="2898284"/>
                  <a:pt x="1187913" y="2910386"/>
                  <a:pt x="1180353" y="2923362"/>
                </a:cubicBezTo>
                <a:cubicBezTo>
                  <a:pt x="1176572" y="2929851"/>
                  <a:pt x="1179283" y="2931430"/>
                  <a:pt x="1176857" y="2938708"/>
                </a:cubicBezTo>
                <a:cubicBezTo>
                  <a:pt x="1190374" y="2924856"/>
                  <a:pt x="1199825" y="2908634"/>
                  <a:pt x="1210630" y="2893202"/>
                </a:cubicBezTo>
                <a:lnTo>
                  <a:pt x="1214107" y="2888887"/>
                </a:lnTo>
                <a:lnTo>
                  <a:pt x="1211353" y="2887283"/>
                </a:lnTo>
                <a:lnTo>
                  <a:pt x="1220677" y="2877727"/>
                </a:lnTo>
                <a:cubicBezTo>
                  <a:pt x="1224993" y="2867205"/>
                  <a:pt x="1232018" y="2858260"/>
                  <a:pt x="1235799" y="2851772"/>
                </a:cubicBezTo>
                <a:cubicBezTo>
                  <a:pt x="1240114" y="2841250"/>
                  <a:pt x="1247960" y="2837130"/>
                  <a:pt x="1252276" y="2826608"/>
                </a:cubicBezTo>
                <a:cubicBezTo>
                  <a:pt x="1257411" y="2820909"/>
                  <a:pt x="1262546" y="2815209"/>
                  <a:pt x="1266326" y="2808721"/>
                </a:cubicBezTo>
                <a:cubicBezTo>
                  <a:pt x="1279557" y="2786012"/>
                  <a:pt x="1290898" y="2766546"/>
                  <a:pt x="1302239" y="2747080"/>
                </a:cubicBezTo>
                <a:cubicBezTo>
                  <a:pt x="1309800" y="2734103"/>
                  <a:pt x="1316006" y="2720336"/>
                  <a:pt x="1325742" y="2712972"/>
                </a:cubicBezTo>
                <a:cubicBezTo>
                  <a:pt x="1325742" y="2712972"/>
                  <a:pt x="1327632" y="2709729"/>
                  <a:pt x="1329522" y="2706484"/>
                </a:cubicBezTo>
                <a:cubicBezTo>
                  <a:pt x="1334907" y="2687894"/>
                  <a:pt x="1349778" y="2674831"/>
                  <a:pt x="1357874" y="2657820"/>
                </a:cubicBezTo>
                <a:cubicBezTo>
                  <a:pt x="1365969" y="2640809"/>
                  <a:pt x="1375420" y="2624588"/>
                  <a:pt x="1386227" y="2609156"/>
                </a:cubicBezTo>
                <a:cubicBezTo>
                  <a:pt x="1418644" y="2562861"/>
                  <a:pt x="1442396" y="2515861"/>
                  <a:pt x="1472103" y="2467987"/>
                </a:cubicBezTo>
                <a:cubicBezTo>
                  <a:pt x="1472103" y="2467987"/>
                  <a:pt x="1470748" y="2467198"/>
                  <a:pt x="1472638" y="2463954"/>
                </a:cubicBezTo>
                <a:cubicBezTo>
                  <a:pt x="1468037" y="2465619"/>
                  <a:pt x="1467503" y="2469653"/>
                  <a:pt x="1463723" y="2476141"/>
                </a:cubicBezTo>
                <a:cubicBezTo>
                  <a:pt x="1461833" y="2479385"/>
                  <a:pt x="1460477" y="2478595"/>
                  <a:pt x="1460477" y="2478595"/>
                </a:cubicBezTo>
                <a:cubicBezTo>
                  <a:pt x="1459122" y="2477806"/>
                  <a:pt x="1456412" y="2476227"/>
                  <a:pt x="1459657" y="2473772"/>
                </a:cubicBezTo>
                <a:cubicBezTo>
                  <a:pt x="1461547" y="2470529"/>
                  <a:pt x="1460727" y="2465705"/>
                  <a:pt x="1462617" y="2462461"/>
                </a:cubicBezTo>
                <a:cubicBezTo>
                  <a:pt x="1475314" y="2443785"/>
                  <a:pt x="1480699" y="2425195"/>
                  <a:pt x="1492040" y="2405730"/>
                </a:cubicBezTo>
                <a:lnTo>
                  <a:pt x="1515028" y="2366271"/>
                </a:lnTo>
                <a:lnTo>
                  <a:pt x="1513667" y="2365479"/>
                </a:lnTo>
                <a:lnTo>
                  <a:pt x="1500642" y="2370194"/>
                </a:lnTo>
                <a:lnTo>
                  <a:pt x="1495249" y="2381527"/>
                </a:lnTo>
                <a:cubicBezTo>
                  <a:pt x="1492824" y="2388804"/>
                  <a:pt x="1489044" y="2395292"/>
                  <a:pt x="1483909" y="2400992"/>
                </a:cubicBezTo>
                <a:cubicBezTo>
                  <a:pt x="1473637" y="2412390"/>
                  <a:pt x="1467967" y="2422122"/>
                  <a:pt x="1463117" y="2436679"/>
                </a:cubicBezTo>
                <a:cubicBezTo>
                  <a:pt x="1458801" y="2447201"/>
                  <a:pt x="1455021" y="2453690"/>
                  <a:pt x="1446641" y="2461844"/>
                </a:cubicBezTo>
                <a:cubicBezTo>
                  <a:pt x="1430414" y="2474116"/>
                  <a:pt x="1415828" y="2496038"/>
                  <a:pt x="1403952" y="2519536"/>
                </a:cubicBezTo>
                <a:cubicBezTo>
                  <a:pt x="1400171" y="2526025"/>
                  <a:pt x="1397746" y="2533303"/>
                  <a:pt x="1397212" y="2537338"/>
                </a:cubicBezTo>
                <a:cubicBezTo>
                  <a:pt x="1393181" y="2556717"/>
                  <a:pt x="1385085" y="2573727"/>
                  <a:pt x="1375634" y="2589949"/>
                </a:cubicBezTo>
                <a:cubicBezTo>
                  <a:pt x="1366184" y="2606171"/>
                  <a:pt x="1354843" y="2625636"/>
                  <a:pt x="1345392" y="2641857"/>
                </a:cubicBezTo>
                <a:cubicBezTo>
                  <a:pt x="1334051" y="2661323"/>
                  <a:pt x="1319465" y="2683243"/>
                  <a:pt x="1304059" y="2700340"/>
                </a:cubicBezTo>
                <a:cubicBezTo>
                  <a:pt x="1300278" y="2706829"/>
                  <a:pt x="1296498" y="2713317"/>
                  <a:pt x="1294608" y="2716561"/>
                </a:cubicBezTo>
                <a:cubicBezTo>
                  <a:pt x="1288938" y="2726294"/>
                  <a:pt x="1285692" y="2728749"/>
                  <a:pt x="1281092" y="2730413"/>
                </a:cubicBezTo>
                <a:cubicBezTo>
                  <a:pt x="1295678" y="2708493"/>
                  <a:pt x="1301063" y="2689904"/>
                  <a:pt x="1312404" y="2670437"/>
                </a:cubicBezTo>
                <a:cubicBezTo>
                  <a:pt x="1326170" y="2643695"/>
                  <a:pt x="1339936" y="2616951"/>
                  <a:pt x="1350457" y="2592662"/>
                </a:cubicBezTo>
                <a:cubicBezTo>
                  <a:pt x="1358553" y="2575651"/>
                  <a:pt x="1366648" y="2558641"/>
                  <a:pt x="1374743" y="2541629"/>
                </a:cubicBezTo>
                <a:cubicBezTo>
                  <a:pt x="1384730" y="2521374"/>
                  <a:pt x="1396891" y="2506732"/>
                  <a:pt x="1404986" y="2489721"/>
                </a:cubicBezTo>
                <a:cubicBezTo>
                  <a:pt x="1411192" y="2475954"/>
                  <a:pt x="1420928" y="2468590"/>
                  <a:pt x="1430378" y="2452370"/>
                </a:cubicBezTo>
                <a:cubicBezTo>
                  <a:pt x="1434694" y="2441847"/>
                  <a:pt x="1443609" y="2429659"/>
                  <a:pt x="1451170" y="2416682"/>
                </a:cubicBezTo>
                <a:cubicBezTo>
                  <a:pt x="1453060" y="2413438"/>
                  <a:pt x="1453060" y="2413438"/>
                  <a:pt x="1454951" y="2410193"/>
                </a:cubicBezTo>
                <a:cubicBezTo>
                  <a:pt x="1462118" y="2405679"/>
                  <a:pt x="1467726" y="2399169"/>
                  <a:pt x="1472385" y="2391562"/>
                </a:cubicBezTo>
                <a:lnTo>
                  <a:pt x="1473418" y="2389345"/>
                </a:lnTo>
                <a:lnTo>
                  <a:pt x="1456736" y="2406727"/>
                </a:lnTo>
                <a:cubicBezTo>
                  <a:pt x="1451391" y="2408501"/>
                  <a:pt x="1446854" y="2406944"/>
                  <a:pt x="1442520" y="2406591"/>
                </a:cubicBezTo>
                <a:cubicBezTo>
                  <a:pt x="1436832" y="2405450"/>
                  <a:pt x="1429932" y="2407949"/>
                  <a:pt x="1422425" y="2412265"/>
                </a:cubicBezTo>
                <a:lnTo>
                  <a:pt x="1408283" y="2422151"/>
                </a:lnTo>
                <a:lnTo>
                  <a:pt x="1409643" y="2411891"/>
                </a:lnTo>
                <a:cubicBezTo>
                  <a:pt x="1415029" y="2393301"/>
                  <a:pt x="1422589" y="2380325"/>
                  <a:pt x="1435571" y="2370506"/>
                </a:cubicBezTo>
                <a:cubicBezTo>
                  <a:pt x="1438816" y="2368051"/>
                  <a:pt x="1442061" y="2365596"/>
                  <a:pt x="1447196" y="2359898"/>
                </a:cubicBezTo>
                <a:cubicBezTo>
                  <a:pt x="1448552" y="2360688"/>
                  <a:pt x="1451797" y="2358232"/>
                  <a:pt x="1451797" y="2358232"/>
                </a:cubicBezTo>
                <a:cubicBezTo>
                  <a:pt x="1461248" y="2342011"/>
                  <a:pt x="1472874" y="2331403"/>
                  <a:pt x="1479080" y="2317635"/>
                </a:cubicBezTo>
                <a:cubicBezTo>
                  <a:pt x="1485284" y="2303870"/>
                  <a:pt x="1491490" y="2290103"/>
                  <a:pt x="1494450" y="2278791"/>
                </a:cubicBezTo>
                <a:cubicBezTo>
                  <a:pt x="1500371" y="2256166"/>
                  <a:pt x="1506041" y="2246434"/>
                  <a:pt x="1520912" y="2233370"/>
                </a:cubicBezTo>
                <a:cubicBezTo>
                  <a:pt x="1527403" y="2228462"/>
                  <a:pt x="1531183" y="2221974"/>
                  <a:pt x="1536854" y="2212240"/>
                </a:cubicBezTo>
                <a:lnTo>
                  <a:pt x="1543200" y="2201348"/>
                </a:lnTo>
                <a:lnTo>
                  <a:pt x="1546923" y="2197727"/>
                </a:lnTo>
                <a:cubicBezTo>
                  <a:pt x="1551522" y="2196062"/>
                  <a:pt x="1556659" y="2190362"/>
                  <a:pt x="1555588" y="2198430"/>
                </a:cubicBezTo>
                <a:cubicBezTo>
                  <a:pt x="1555053" y="2202463"/>
                  <a:pt x="1557764" y="2204042"/>
                  <a:pt x="1555874" y="2207287"/>
                </a:cubicBezTo>
                <a:cubicBezTo>
                  <a:pt x="1552093" y="2213776"/>
                  <a:pt x="1549668" y="2221054"/>
                  <a:pt x="1546423" y="2223508"/>
                </a:cubicBezTo>
                <a:cubicBezTo>
                  <a:pt x="1536151" y="2234907"/>
                  <a:pt x="1527236" y="2247093"/>
                  <a:pt x="1518321" y="2259281"/>
                </a:cubicBezTo>
                <a:cubicBezTo>
                  <a:pt x="1509939" y="2267434"/>
                  <a:pt x="1511295" y="2268224"/>
                  <a:pt x="1511579" y="2277082"/>
                </a:cubicBezTo>
                <a:cubicBezTo>
                  <a:pt x="1514290" y="2278661"/>
                  <a:pt x="1516466" y="2284273"/>
                  <a:pt x="1514040" y="2291551"/>
                </a:cubicBezTo>
                <a:cubicBezTo>
                  <a:pt x="1508370" y="2301284"/>
                  <a:pt x="1507301" y="2309352"/>
                  <a:pt x="1499739" y="2322330"/>
                </a:cubicBezTo>
                <a:cubicBezTo>
                  <a:pt x="1494604" y="2328028"/>
                  <a:pt x="1490289" y="2338551"/>
                  <a:pt x="1483264" y="2347494"/>
                </a:cubicBezTo>
                <a:cubicBezTo>
                  <a:pt x="1479483" y="2353983"/>
                  <a:pt x="1482193" y="2355562"/>
                  <a:pt x="1483548" y="2356351"/>
                </a:cubicBezTo>
                <a:cubicBezTo>
                  <a:pt x="1486258" y="2357931"/>
                  <a:pt x="1489503" y="2355475"/>
                  <a:pt x="1491394" y="2352230"/>
                </a:cubicBezTo>
                <a:cubicBezTo>
                  <a:pt x="1495174" y="2345742"/>
                  <a:pt x="1493819" y="2344953"/>
                  <a:pt x="1495709" y="2341708"/>
                </a:cubicBezTo>
                <a:cubicBezTo>
                  <a:pt x="1502449" y="2323908"/>
                  <a:pt x="1511366" y="2311720"/>
                  <a:pt x="1522456" y="2305147"/>
                </a:cubicBezTo>
                <a:cubicBezTo>
                  <a:pt x="1527057" y="2303482"/>
                  <a:pt x="1525987" y="2311548"/>
                  <a:pt x="1532478" y="2306640"/>
                </a:cubicBezTo>
                <a:cubicBezTo>
                  <a:pt x="1538149" y="2296906"/>
                  <a:pt x="1543819" y="2287173"/>
                  <a:pt x="1549490" y="2277440"/>
                </a:cubicBezTo>
                <a:cubicBezTo>
                  <a:pt x="1554624" y="2271741"/>
                  <a:pt x="1557584" y="2260429"/>
                  <a:pt x="1565965" y="2252276"/>
                </a:cubicBezTo>
                <a:cubicBezTo>
                  <a:pt x="1575702" y="2244912"/>
                  <a:pt x="1572171" y="2238509"/>
                  <a:pt x="1577842" y="2228776"/>
                </a:cubicBezTo>
                <a:cubicBezTo>
                  <a:pt x="1596208" y="2200368"/>
                  <a:pt x="1607264" y="2172045"/>
                  <a:pt x="1623740" y="2146880"/>
                </a:cubicBezTo>
                <a:cubicBezTo>
                  <a:pt x="1631300" y="2133902"/>
                  <a:pt x="1636971" y="2124170"/>
                  <a:pt x="1644531" y="2111193"/>
                </a:cubicBezTo>
                <a:cubicBezTo>
                  <a:pt x="1655872" y="2091728"/>
                  <a:pt x="1665323" y="2075506"/>
                  <a:pt x="1669889" y="2052093"/>
                </a:cubicBezTo>
                <a:cubicBezTo>
                  <a:pt x="1673134" y="2049638"/>
                  <a:pt x="1675844" y="2051218"/>
                  <a:pt x="1677734" y="2047974"/>
                </a:cubicBezTo>
                <a:cubicBezTo>
                  <a:pt x="1692070" y="2038944"/>
                  <a:pt x="1693960" y="2035700"/>
                  <a:pt x="1699881" y="2013076"/>
                </a:cubicBezTo>
                <a:cubicBezTo>
                  <a:pt x="1700952" y="2005009"/>
                  <a:pt x="1703911" y="1993696"/>
                  <a:pt x="1709582" y="1983964"/>
                </a:cubicBezTo>
                <a:cubicBezTo>
                  <a:pt x="1713898" y="1973441"/>
                  <a:pt x="1714967" y="1965374"/>
                  <a:pt x="1720102" y="1959675"/>
                </a:cubicBezTo>
                <a:cubicBezTo>
                  <a:pt x="1732264" y="1945032"/>
                  <a:pt x="1743604" y="1925567"/>
                  <a:pt x="1757406" y="1920571"/>
                </a:cubicBezTo>
                <a:cubicBezTo>
                  <a:pt x="1765252" y="1916452"/>
                  <a:pt x="1773632" y="1908298"/>
                  <a:pt x="1777948" y="1897776"/>
                </a:cubicBezTo>
                <a:cubicBezTo>
                  <a:pt x="1779017" y="1889707"/>
                  <a:pt x="1782798" y="1883219"/>
                  <a:pt x="1786578" y="1876731"/>
                </a:cubicBezTo>
                <a:cubicBezTo>
                  <a:pt x="1792249" y="1866998"/>
                  <a:pt x="1794674" y="1859719"/>
                  <a:pt x="1791963" y="1858140"/>
                </a:cubicBezTo>
                <a:cubicBezTo>
                  <a:pt x="1791144" y="1853317"/>
                  <a:pt x="1791679" y="1849284"/>
                  <a:pt x="1788968" y="1847704"/>
                </a:cubicBezTo>
                <a:cubicBezTo>
                  <a:pt x="1787328" y="1838058"/>
                  <a:pt x="1796244" y="1825870"/>
                  <a:pt x="1804090" y="1821751"/>
                </a:cubicBezTo>
                <a:cubicBezTo>
                  <a:pt x="1808690" y="1820086"/>
                  <a:pt x="1814645" y="1819209"/>
                  <a:pt x="1818425" y="1812721"/>
                </a:cubicBezTo>
                <a:cubicBezTo>
                  <a:pt x="1824096" y="1802988"/>
                  <a:pt x="1827876" y="1796499"/>
                  <a:pt x="1830301" y="1789222"/>
                </a:cubicBezTo>
                <a:cubicBezTo>
                  <a:pt x="1833263" y="1777909"/>
                  <a:pt x="1845423" y="1763267"/>
                  <a:pt x="1847027" y="1751166"/>
                </a:cubicBezTo>
                <a:cubicBezTo>
                  <a:pt x="1848918" y="1747922"/>
                  <a:pt x="1850808" y="1744677"/>
                  <a:pt x="1854054" y="1742222"/>
                </a:cubicBezTo>
                <a:cubicBezTo>
                  <a:pt x="1862434" y="1734068"/>
                  <a:pt x="1867035" y="1732405"/>
                  <a:pt x="1871100" y="1734773"/>
                </a:cubicBezTo>
                <a:cubicBezTo>
                  <a:pt x="1872455" y="1735563"/>
                  <a:pt x="1877056" y="1733897"/>
                  <a:pt x="1879481" y="1726619"/>
                </a:cubicBezTo>
                <a:cubicBezTo>
                  <a:pt x="1881621" y="1710483"/>
                  <a:pt x="1888361" y="1692683"/>
                  <a:pt x="1895102" y="1674882"/>
                </a:cubicBezTo>
                <a:cubicBezTo>
                  <a:pt x="1896992" y="1671639"/>
                  <a:pt x="1897527" y="1667606"/>
                  <a:pt x="1896171" y="1666815"/>
                </a:cubicBezTo>
                <a:cubicBezTo>
                  <a:pt x="1894817" y="1666026"/>
                  <a:pt x="1892926" y="1669270"/>
                  <a:pt x="1889682" y="1671724"/>
                </a:cubicBezTo>
                <a:cubicBezTo>
                  <a:pt x="1882121" y="1684702"/>
                  <a:pt x="1867249" y="1697765"/>
                  <a:pt x="1861864" y="1716354"/>
                </a:cubicBezTo>
                <a:cubicBezTo>
                  <a:pt x="1859973" y="1719599"/>
                  <a:pt x="1856193" y="1726088"/>
                  <a:pt x="1854838" y="1725299"/>
                </a:cubicBezTo>
                <a:cubicBezTo>
                  <a:pt x="1850772" y="1722930"/>
                  <a:pt x="1845102" y="1732662"/>
                  <a:pt x="1841322" y="1739151"/>
                </a:cubicBezTo>
                <a:cubicBezTo>
                  <a:pt x="1837541" y="1745639"/>
                  <a:pt x="1832942" y="1747304"/>
                  <a:pt x="1832121" y="1742482"/>
                </a:cubicBezTo>
                <a:cubicBezTo>
                  <a:pt x="1830766" y="1741693"/>
                  <a:pt x="1833191" y="1734413"/>
                  <a:pt x="1832371" y="1729590"/>
                </a:cubicBezTo>
                <a:cubicBezTo>
                  <a:pt x="1828591" y="1736080"/>
                  <a:pt x="1825345" y="1738533"/>
                  <a:pt x="1824811" y="1742567"/>
                </a:cubicBezTo>
                <a:cubicBezTo>
                  <a:pt x="1823740" y="1750635"/>
                  <a:pt x="1816715" y="1759578"/>
                  <a:pt x="1812935" y="1766066"/>
                </a:cubicBezTo>
                <a:cubicBezTo>
                  <a:pt x="1808618" y="1776590"/>
                  <a:pt x="1800773" y="1780709"/>
                  <a:pt x="1796458" y="1791231"/>
                </a:cubicBezTo>
                <a:cubicBezTo>
                  <a:pt x="1790253" y="1804997"/>
                  <a:pt x="1786722" y="1798595"/>
                  <a:pt x="1780231" y="1803505"/>
                </a:cubicBezTo>
                <a:lnTo>
                  <a:pt x="1772230" y="1814442"/>
                </a:lnTo>
                <a:lnTo>
                  <a:pt x="1791489" y="1778297"/>
                </a:lnTo>
                <a:cubicBezTo>
                  <a:pt x="1794450" y="1766986"/>
                  <a:pt x="1801475" y="1758043"/>
                  <a:pt x="1809321" y="1753923"/>
                </a:cubicBezTo>
                <a:cubicBezTo>
                  <a:pt x="1815813" y="1749014"/>
                  <a:pt x="1818237" y="1741736"/>
                  <a:pt x="1817417" y="1736912"/>
                </a:cubicBezTo>
                <a:cubicBezTo>
                  <a:pt x="1815242" y="1731299"/>
                  <a:pt x="1819022" y="1724811"/>
                  <a:pt x="1824692" y="1715078"/>
                </a:cubicBezTo>
                <a:cubicBezTo>
                  <a:pt x="1836034" y="1695612"/>
                  <a:pt x="1846018" y="1675357"/>
                  <a:pt x="1862781" y="1659050"/>
                </a:cubicBezTo>
                <a:cubicBezTo>
                  <a:pt x="1862781" y="1659050"/>
                  <a:pt x="1864671" y="1655806"/>
                  <a:pt x="1864671" y="1655806"/>
                </a:cubicBezTo>
                <a:cubicBezTo>
                  <a:pt x="1882216" y="1622573"/>
                  <a:pt x="1903294" y="1595743"/>
                  <a:pt x="1920305" y="1566545"/>
                </a:cubicBezTo>
                <a:cubicBezTo>
                  <a:pt x="1924085" y="1560056"/>
                  <a:pt x="1925975" y="1556812"/>
                  <a:pt x="1923266" y="1555234"/>
                </a:cubicBezTo>
                <a:lnTo>
                  <a:pt x="1924152" y="1551341"/>
                </a:lnTo>
                <a:lnTo>
                  <a:pt x="1926058" y="1562553"/>
                </a:lnTo>
                <a:cubicBezTo>
                  <a:pt x="1922278" y="1569042"/>
                  <a:pt x="1916608" y="1578775"/>
                  <a:pt x="1910937" y="1588507"/>
                </a:cubicBezTo>
                <a:cubicBezTo>
                  <a:pt x="1907157" y="1594996"/>
                  <a:pt x="1905266" y="1598241"/>
                  <a:pt x="1907977" y="1599820"/>
                </a:cubicBezTo>
                <a:cubicBezTo>
                  <a:pt x="1910687" y="1601399"/>
                  <a:pt x="1911222" y="1597365"/>
                  <a:pt x="1915003" y="1590876"/>
                </a:cubicBezTo>
                <a:cubicBezTo>
                  <a:pt x="1916893" y="1587632"/>
                  <a:pt x="1922028" y="1581933"/>
                  <a:pt x="1921209" y="1577109"/>
                </a:cubicBezTo>
                <a:cubicBezTo>
                  <a:pt x="1923633" y="1569831"/>
                  <a:pt x="1927413" y="1563342"/>
                  <a:pt x="1930659" y="1560888"/>
                </a:cubicBezTo>
                <a:cubicBezTo>
                  <a:pt x="1937684" y="1551945"/>
                  <a:pt x="1943355" y="1542212"/>
                  <a:pt x="1947135" y="1535723"/>
                </a:cubicBezTo>
                <a:cubicBezTo>
                  <a:pt x="1950916" y="1529234"/>
                  <a:pt x="1956051" y="1523536"/>
                  <a:pt x="1959297" y="1521081"/>
                </a:cubicBezTo>
                <a:cubicBezTo>
                  <a:pt x="1974168" y="1508018"/>
                  <a:pt x="1989039" y="1494955"/>
                  <a:pt x="2002305" y="1493993"/>
                </a:cubicBezTo>
                <a:cubicBezTo>
                  <a:pt x="1999880" y="1501270"/>
                  <a:pt x="1997990" y="1504515"/>
                  <a:pt x="1996099" y="1507760"/>
                </a:cubicBezTo>
                <a:cubicBezTo>
                  <a:pt x="1984759" y="1527225"/>
                  <a:pt x="1975308" y="1543445"/>
                  <a:pt x="1965857" y="1559668"/>
                </a:cubicBezTo>
                <a:cubicBezTo>
                  <a:pt x="1960722" y="1565368"/>
                  <a:pt x="1959653" y="1573435"/>
                  <a:pt x="1960472" y="1578258"/>
                </a:cubicBezTo>
                <a:cubicBezTo>
                  <a:pt x="1971813" y="1558792"/>
                  <a:pt x="1983154" y="1539327"/>
                  <a:pt x="1994495" y="1519861"/>
                </a:cubicBezTo>
                <a:cubicBezTo>
                  <a:pt x="2005835" y="1500396"/>
                  <a:pt x="2018533" y="1481719"/>
                  <a:pt x="2028517" y="1461464"/>
                </a:cubicBezTo>
                <a:cubicBezTo>
                  <a:pt x="2038504" y="1441209"/>
                  <a:pt x="2052020" y="1427357"/>
                  <a:pt x="2063361" y="1407890"/>
                </a:cubicBezTo>
                <a:cubicBezTo>
                  <a:pt x="2078482" y="1381937"/>
                  <a:pt x="2093603" y="1355982"/>
                  <a:pt x="2108725" y="1330028"/>
                </a:cubicBezTo>
                <a:cubicBezTo>
                  <a:pt x="2114395" y="1320296"/>
                  <a:pt x="2120886" y="1315386"/>
                  <a:pt x="2123310" y="1308107"/>
                </a:cubicBezTo>
                <a:cubicBezTo>
                  <a:pt x="2133832" y="1283819"/>
                  <a:pt x="2148418" y="1261899"/>
                  <a:pt x="2152982" y="1238485"/>
                </a:cubicBezTo>
                <a:cubicBezTo>
                  <a:pt x="2153518" y="1234452"/>
                  <a:pt x="2156763" y="1231996"/>
                  <a:pt x="2159473" y="1233576"/>
                </a:cubicBezTo>
                <a:cubicBezTo>
                  <a:pt x="2160828" y="1234365"/>
                  <a:pt x="2161649" y="1239189"/>
                  <a:pt x="2168140" y="1234280"/>
                </a:cubicBezTo>
                <a:lnTo>
                  <a:pt x="2182078" y="1214374"/>
                </a:lnTo>
                <a:lnTo>
                  <a:pt x="2168626" y="1206538"/>
                </a:lnTo>
                <a:lnTo>
                  <a:pt x="2168957" y="1205827"/>
                </a:lnTo>
                <a:cubicBezTo>
                  <a:pt x="2173807" y="1191271"/>
                  <a:pt x="2182722" y="1179083"/>
                  <a:pt x="2186217" y="1163737"/>
                </a:cubicBezTo>
                <a:cubicBezTo>
                  <a:pt x="2186217" y="1163737"/>
                  <a:pt x="2188107" y="1160494"/>
                  <a:pt x="2191353" y="1158039"/>
                </a:cubicBezTo>
                <a:cubicBezTo>
                  <a:pt x="2194598" y="1155584"/>
                  <a:pt x="2196489" y="1152340"/>
                  <a:pt x="2198379" y="1149096"/>
                </a:cubicBezTo>
                <a:cubicBezTo>
                  <a:pt x="2215926" y="1115863"/>
                  <a:pt x="2240247" y="1086579"/>
                  <a:pt x="2256438" y="1052557"/>
                </a:cubicBezTo>
                <a:cubicBezTo>
                  <a:pt x="2263999" y="1039580"/>
                  <a:pt x="2271844" y="1035460"/>
                  <a:pt x="2276160" y="1024938"/>
                </a:cubicBezTo>
                <a:cubicBezTo>
                  <a:pt x="2281831" y="1015205"/>
                  <a:pt x="2289392" y="1002228"/>
                  <a:pt x="2295062" y="992495"/>
                </a:cubicBezTo>
                <a:cubicBezTo>
                  <a:pt x="2307757" y="973819"/>
                  <a:pt x="2311788" y="954439"/>
                  <a:pt x="2323949" y="939798"/>
                </a:cubicBezTo>
                <a:cubicBezTo>
                  <a:pt x="2327730" y="933309"/>
                  <a:pt x="2329620" y="930064"/>
                  <a:pt x="2331510" y="926821"/>
                </a:cubicBezTo>
                <a:cubicBezTo>
                  <a:pt x="2333400" y="923576"/>
                  <a:pt x="2333934" y="919542"/>
                  <a:pt x="2338535" y="917877"/>
                </a:cubicBezTo>
                <a:cubicBezTo>
                  <a:pt x="2339890" y="918667"/>
                  <a:pt x="2340711" y="923490"/>
                  <a:pt x="2338821" y="926734"/>
                </a:cubicBezTo>
                <a:cubicBezTo>
                  <a:pt x="2334505" y="937256"/>
                  <a:pt x="2332900" y="949358"/>
                  <a:pt x="2325340" y="962335"/>
                </a:cubicBezTo>
                <a:cubicBezTo>
                  <a:pt x="2321559" y="968824"/>
                  <a:pt x="2324270" y="970403"/>
                  <a:pt x="2321845" y="977681"/>
                </a:cubicBezTo>
                <a:cubicBezTo>
                  <a:pt x="2335361" y="963828"/>
                  <a:pt x="2344812" y="947607"/>
                  <a:pt x="2355617" y="932174"/>
                </a:cubicBezTo>
                <a:cubicBezTo>
                  <a:pt x="2364533" y="919987"/>
                  <a:pt x="2372914" y="911833"/>
                  <a:pt x="2381829" y="899645"/>
                </a:cubicBezTo>
                <a:cubicBezTo>
                  <a:pt x="2383720" y="896401"/>
                  <a:pt x="2390211" y="891492"/>
                  <a:pt x="2391030" y="896315"/>
                </a:cubicBezTo>
                <a:cubicBezTo>
                  <a:pt x="2391851" y="901138"/>
                  <a:pt x="2386716" y="906838"/>
                  <a:pt x="2384825" y="910083"/>
                </a:cubicBezTo>
                <a:cubicBezTo>
                  <a:pt x="2371594" y="932792"/>
                  <a:pt x="2360253" y="952258"/>
                  <a:pt x="2347022" y="974967"/>
                </a:cubicBezTo>
                <a:cubicBezTo>
                  <a:pt x="2324340" y="1013899"/>
                  <a:pt x="2305724" y="1055199"/>
                  <a:pt x="2293062" y="1095623"/>
                </a:cubicBezTo>
                <a:cubicBezTo>
                  <a:pt x="2288213" y="1110178"/>
                  <a:pt x="2277407" y="1125611"/>
                  <a:pt x="2272556" y="1140167"/>
                </a:cubicBezTo>
                <a:cubicBezTo>
                  <a:pt x="2266352" y="1153934"/>
                  <a:pt x="2255545" y="1169365"/>
                  <a:pt x="2244739" y="1184797"/>
                </a:cubicBezTo>
                <a:cubicBezTo>
                  <a:pt x="2234468" y="1196195"/>
                  <a:pt x="2221772" y="1214871"/>
                  <a:pt x="2212321" y="1231092"/>
                </a:cubicBezTo>
                <a:lnTo>
                  <a:pt x="2211935" y="1231770"/>
                </a:lnTo>
                <a:lnTo>
                  <a:pt x="2198481" y="1223931"/>
                </a:lnTo>
                <a:lnTo>
                  <a:pt x="2189002" y="1242089"/>
                </a:lnTo>
                <a:cubicBezTo>
                  <a:pt x="2185222" y="1248577"/>
                  <a:pt x="2180906" y="1259099"/>
                  <a:pt x="2175236" y="1268832"/>
                </a:cubicBezTo>
                <a:cubicBezTo>
                  <a:pt x="2169565" y="1278566"/>
                  <a:pt x="2170920" y="1279355"/>
                  <a:pt x="2180122" y="1276024"/>
                </a:cubicBezTo>
                <a:cubicBezTo>
                  <a:pt x="2185257" y="1270325"/>
                  <a:pt x="2187683" y="1263047"/>
                  <a:pt x="2191747" y="1265415"/>
                </a:cubicBezTo>
                <a:cubicBezTo>
                  <a:pt x="2192568" y="1270239"/>
                  <a:pt x="2187433" y="1275937"/>
                  <a:pt x="2185542" y="1279182"/>
                </a:cubicBezTo>
                <a:cubicBezTo>
                  <a:pt x="2185542" y="1279182"/>
                  <a:pt x="2183652" y="1282427"/>
                  <a:pt x="2183652" y="1282427"/>
                </a:cubicBezTo>
                <a:cubicBezTo>
                  <a:pt x="2184471" y="1287250"/>
                  <a:pt x="2188252" y="1280761"/>
                  <a:pt x="2190142" y="1277517"/>
                </a:cubicBezTo>
                <a:cubicBezTo>
                  <a:pt x="2195813" y="1267783"/>
                  <a:pt x="2203373" y="1254807"/>
                  <a:pt x="2210934" y="1241831"/>
                </a:cubicBezTo>
                <a:cubicBezTo>
                  <a:pt x="2212824" y="1238586"/>
                  <a:pt x="2214714" y="1235341"/>
                  <a:pt x="2216070" y="1236131"/>
                </a:cubicBezTo>
                <a:cubicBezTo>
                  <a:pt x="2218780" y="1237710"/>
                  <a:pt x="2223381" y="1236045"/>
                  <a:pt x="2219600" y="1242535"/>
                </a:cubicBezTo>
                <a:cubicBezTo>
                  <a:pt x="2212574" y="1251476"/>
                  <a:pt x="2212859" y="1260333"/>
                  <a:pt x="2209614" y="1262789"/>
                </a:cubicBezTo>
                <a:cubicBezTo>
                  <a:pt x="2201233" y="1270941"/>
                  <a:pt x="2196383" y="1285499"/>
                  <a:pt x="2188002" y="1293652"/>
                </a:cubicBezTo>
                <a:cubicBezTo>
                  <a:pt x="2184757" y="1296107"/>
                  <a:pt x="2182867" y="1299351"/>
                  <a:pt x="2180157" y="1297772"/>
                </a:cubicBezTo>
                <a:cubicBezTo>
                  <a:pt x="2176377" y="1304261"/>
                  <a:pt x="2175841" y="1308295"/>
                  <a:pt x="2170707" y="1313993"/>
                </a:cubicBezTo>
                <a:cubicBezTo>
                  <a:pt x="2166641" y="1311625"/>
                  <a:pt x="2163930" y="1310045"/>
                  <a:pt x="2159865" y="1307677"/>
                </a:cubicBezTo>
                <a:cubicBezTo>
                  <a:pt x="2147990" y="1331177"/>
                  <a:pt x="2131227" y="1347484"/>
                  <a:pt x="2119352" y="1370984"/>
                </a:cubicBezTo>
                <a:cubicBezTo>
                  <a:pt x="2119352" y="1370984"/>
                  <a:pt x="2117461" y="1374228"/>
                  <a:pt x="2117461" y="1374228"/>
                </a:cubicBezTo>
                <a:cubicBezTo>
                  <a:pt x="2102589" y="1387291"/>
                  <a:pt x="2101805" y="1404216"/>
                  <a:pt x="2092890" y="1416403"/>
                </a:cubicBezTo>
                <a:cubicBezTo>
                  <a:pt x="2090999" y="1419648"/>
                  <a:pt x="2090464" y="1423681"/>
                  <a:pt x="2089929" y="1427715"/>
                </a:cubicBezTo>
                <a:cubicBezTo>
                  <a:pt x="2095065" y="1422016"/>
                  <a:pt x="2098846" y="1415527"/>
                  <a:pt x="2102626" y="1409040"/>
                </a:cubicBezTo>
                <a:cubicBezTo>
                  <a:pt x="2105871" y="1406585"/>
                  <a:pt x="2109116" y="1404129"/>
                  <a:pt x="2108580" y="1408163"/>
                </a:cubicBezTo>
                <a:cubicBezTo>
                  <a:pt x="2109401" y="1412987"/>
                  <a:pt x="2108866" y="1417020"/>
                  <a:pt x="2105085" y="1423509"/>
                </a:cubicBezTo>
                <a:cubicBezTo>
                  <a:pt x="2091854" y="1446219"/>
                  <a:pt x="2078623" y="1468929"/>
                  <a:pt x="2066748" y="1492429"/>
                </a:cubicBezTo>
                <a:cubicBezTo>
                  <a:pt x="2052446" y="1523206"/>
                  <a:pt x="2035970" y="1548371"/>
                  <a:pt x="2017604" y="1576780"/>
                </a:cubicBezTo>
                <a:cubicBezTo>
                  <a:pt x="2002483" y="1602734"/>
                  <a:pt x="1990071" y="1630266"/>
                  <a:pt x="1970885" y="1653851"/>
                </a:cubicBezTo>
                <a:cubicBezTo>
                  <a:pt x="1967639" y="1656307"/>
                  <a:pt x="1965749" y="1659552"/>
                  <a:pt x="1965214" y="1663585"/>
                </a:cubicBezTo>
                <a:cubicBezTo>
                  <a:pt x="1954158" y="1691908"/>
                  <a:pt x="1936328" y="1716284"/>
                  <a:pt x="1922561" y="1743027"/>
                </a:cubicBezTo>
                <a:cubicBezTo>
                  <a:pt x="1913110" y="1759249"/>
                  <a:pt x="1900415" y="1777924"/>
                  <a:pt x="1890143" y="1789322"/>
                </a:cubicBezTo>
                <a:cubicBezTo>
                  <a:pt x="1879338" y="1804754"/>
                  <a:pt x="1868531" y="1820185"/>
                  <a:pt x="1862326" y="1833952"/>
                </a:cubicBezTo>
                <a:cubicBezTo>
                  <a:pt x="1857475" y="1848508"/>
                  <a:pt x="1846670" y="1863940"/>
                  <a:pt x="1841820" y="1878496"/>
                </a:cubicBezTo>
                <a:cubicBezTo>
                  <a:pt x="1829158" y="1918921"/>
                  <a:pt x="1810542" y="1960220"/>
                  <a:pt x="1787860" y="1999151"/>
                </a:cubicBezTo>
                <a:cubicBezTo>
                  <a:pt x="1774629" y="2021862"/>
                  <a:pt x="1763288" y="2041327"/>
                  <a:pt x="1750057" y="2064036"/>
                </a:cubicBezTo>
                <a:cubicBezTo>
                  <a:pt x="1748167" y="2067281"/>
                  <a:pt x="1743032" y="2072980"/>
                  <a:pt x="1743853" y="2077803"/>
                </a:cubicBezTo>
                <a:cubicBezTo>
                  <a:pt x="1744672" y="2082626"/>
                  <a:pt x="1751163" y="2077717"/>
                  <a:pt x="1753053" y="2074473"/>
                </a:cubicBezTo>
                <a:cubicBezTo>
                  <a:pt x="1761968" y="2062285"/>
                  <a:pt x="1770350" y="2054132"/>
                  <a:pt x="1779265" y="2041944"/>
                </a:cubicBezTo>
                <a:cubicBezTo>
                  <a:pt x="1790071" y="2026512"/>
                  <a:pt x="1799522" y="2010291"/>
                  <a:pt x="1813038" y="1996438"/>
                </a:cubicBezTo>
                <a:cubicBezTo>
                  <a:pt x="1810613" y="2003715"/>
                  <a:pt x="1813323" y="2005295"/>
                  <a:pt x="1809543" y="2011784"/>
                </a:cubicBezTo>
                <a:cubicBezTo>
                  <a:pt x="1801983" y="2024760"/>
                  <a:pt x="1800377" y="2036863"/>
                  <a:pt x="1796062" y="2047384"/>
                </a:cubicBezTo>
                <a:cubicBezTo>
                  <a:pt x="1794172" y="2050630"/>
                  <a:pt x="1794993" y="2055452"/>
                  <a:pt x="1796347" y="2056242"/>
                </a:cubicBezTo>
                <a:cubicBezTo>
                  <a:pt x="1800948" y="2054577"/>
                  <a:pt x="1801482" y="2050542"/>
                  <a:pt x="1803372" y="2047298"/>
                </a:cubicBezTo>
                <a:cubicBezTo>
                  <a:pt x="1805262" y="2044054"/>
                  <a:pt x="1807153" y="2040810"/>
                  <a:pt x="1810933" y="2034321"/>
                </a:cubicBezTo>
                <a:cubicBezTo>
                  <a:pt x="1823094" y="2019680"/>
                  <a:pt x="1827125" y="2000300"/>
                  <a:pt x="1839820" y="1981624"/>
                </a:cubicBezTo>
                <a:cubicBezTo>
                  <a:pt x="1845491" y="1971891"/>
                  <a:pt x="1853052" y="1958914"/>
                  <a:pt x="1858722" y="1949180"/>
                </a:cubicBezTo>
                <a:cubicBezTo>
                  <a:pt x="1863038" y="1938658"/>
                  <a:pt x="1870884" y="1934540"/>
                  <a:pt x="1878444" y="1921562"/>
                </a:cubicBezTo>
                <a:cubicBezTo>
                  <a:pt x="1894635" y="1887540"/>
                  <a:pt x="1918957" y="1858255"/>
                  <a:pt x="1936504" y="1825023"/>
                </a:cubicBezTo>
                <a:cubicBezTo>
                  <a:pt x="1938394" y="1821779"/>
                  <a:pt x="1940284" y="1818535"/>
                  <a:pt x="1943529" y="1816080"/>
                </a:cubicBezTo>
                <a:cubicBezTo>
                  <a:pt x="1946775" y="1813626"/>
                  <a:pt x="1948665" y="1810381"/>
                  <a:pt x="1948665" y="1810381"/>
                </a:cubicBezTo>
                <a:cubicBezTo>
                  <a:pt x="1952160" y="1795036"/>
                  <a:pt x="1961076" y="1782848"/>
                  <a:pt x="1965925" y="1768291"/>
                </a:cubicBezTo>
                <a:cubicBezTo>
                  <a:pt x="1972667" y="1750491"/>
                  <a:pt x="1980763" y="1733481"/>
                  <a:pt x="1995098" y="1724451"/>
                </a:cubicBezTo>
                <a:cubicBezTo>
                  <a:pt x="1996989" y="1721207"/>
                  <a:pt x="1996989" y="1721207"/>
                  <a:pt x="1998879" y="1717962"/>
                </a:cubicBezTo>
                <a:cubicBezTo>
                  <a:pt x="2006440" y="1704985"/>
                  <a:pt x="2015355" y="1692798"/>
                  <a:pt x="2019671" y="1682276"/>
                </a:cubicBezTo>
                <a:cubicBezTo>
                  <a:pt x="2029121" y="1666055"/>
                  <a:pt x="2038857" y="1658691"/>
                  <a:pt x="2045063" y="1644923"/>
                </a:cubicBezTo>
                <a:cubicBezTo>
                  <a:pt x="2053158" y="1627912"/>
                  <a:pt x="2065319" y="1613271"/>
                  <a:pt x="2075306" y="1593015"/>
                </a:cubicBezTo>
                <a:cubicBezTo>
                  <a:pt x="2083401" y="1576004"/>
                  <a:pt x="2091496" y="1558994"/>
                  <a:pt x="2099592" y="1541983"/>
                </a:cubicBezTo>
                <a:cubicBezTo>
                  <a:pt x="2110113" y="1517694"/>
                  <a:pt x="2123879" y="1490949"/>
                  <a:pt x="2137645" y="1464207"/>
                </a:cubicBezTo>
                <a:cubicBezTo>
                  <a:pt x="2148986" y="1444740"/>
                  <a:pt x="2154371" y="1426151"/>
                  <a:pt x="2168957" y="1404230"/>
                </a:cubicBezTo>
                <a:cubicBezTo>
                  <a:pt x="2164356" y="1405895"/>
                  <a:pt x="2161111" y="1408350"/>
                  <a:pt x="2155441" y="1418082"/>
                </a:cubicBezTo>
                <a:cubicBezTo>
                  <a:pt x="2153551" y="1421327"/>
                  <a:pt x="2149771" y="1427815"/>
                  <a:pt x="2145990" y="1434305"/>
                </a:cubicBezTo>
                <a:cubicBezTo>
                  <a:pt x="2130584" y="1451401"/>
                  <a:pt x="2115998" y="1473322"/>
                  <a:pt x="2104657" y="1492788"/>
                </a:cubicBezTo>
                <a:cubicBezTo>
                  <a:pt x="2095206" y="1509009"/>
                  <a:pt x="2083865" y="1528474"/>
                  <a:pt x="2074414" y="1544695"/>
                </a:cubicBezTo>
                <a:cubicBezTo>
                  <a:pt x="2064964" y="1560917"/>
                  <a:pt x="2056868" y="1577927"/>
                  <a:pt x="2052837" y="1597307"/>
                </a:cubicBezTo>
                <a:cubicBezTo>
                  <a:pt x="2052303" y="1601341"/>
                  <a:pt x="2049878" y="1608618"/>
                  <a:pt x="2046097" y="1615108"/>
                </a:cubicBezTo>
                <a:cubicBezTo>
                  <a:pt x="2034221" y="1638608"/>
                  <a:pt x="2019635" y="1660528"/>
                  <a:pt x="2003408" y="1672801"/>
                </a:cubicBezTo>
                <a:cubicBezTo>
                  <a:pt x="1995028" y="1680954"/>
                  <a:pt x="1991248" y="1687443"/>
                  <a:pt x="1986932" y="1697965"/>
                </a:cubicBezTo>
                <a:cubicBezTo>
                  <a:pt x="1982082" y="1712522"/>
                  <a:pt x="1976412" y="1722254"/>
                  <a:pt x="1966140" y="1733653"/>
                </a:cubicBezTo>
                <a:cubicBezTo>
                  <a:pt x="1961005" y="1739352"/>
                  <a:pt x="1957225" y="1745840"/>
                  <a:pt x="1954800" y="1753118"/>
                </a:cubicBezTo>
                <a:cubicBezTo>
                  <a:pt x="1951840" y="1764431"/>
                  <a:pt x="1939678" y="1779072"/>
                  <a:pt x="1936183" y="1794418"/>
                </a:cubicBezTo>
                <a:cubicBezTo>
                  <a:pt x="1935648" y="1798452"/>
                  <a:pt x="1926732" y="1810640"/>
                  <a:pt x="1921597" y="1816339"/>
                </a:cubicBezTo>
                <a:cubicBezTo>
                  <a:pt x="1906191" y="1833436"/>
                  <a:pt x="1896740" y="1849657"/>
                  <a:pt x="1885399" y="1869122"/>
                </a:cubicBezTo>
                <a:cubicBezTo>
                  <a:pt x="1879729" y="1878855"/>
                  <a:pt x="1873523" y="1892622"/>
                  <a:pt x="1865143" y="1900775"/>
                </a:cubicBezTo>
                <a:cubicBezTo>
                  <a:pt x="1861897" y="1903229"/>
                  <a:pt x="1860007" y="1906474"/>
                  <a:pt x="1860827" y="1911298"/>
                </a:cubicBezTo>
                <a:cubicBezTo>
                  <a:pt x="1865178" y="1922524"/>
                  <a:pt x="1861398" y="1929012"/>
                  <a:pt x="1847346" y="1946898"/>
                </a:cubicBezTo>
                <a:cubicBezTo>
                  <a:pt x="1844101" y="1949354"/>
                  <a:pt x="1840321" y="1955842"/>
                  <a:pt x="1835720" y="1957507"/>
                </a:cubicBezTo>
                <a:cubicBezTo>
                  <a:pt x="1834615" y="1943827"/>
                  <a:pt x="1842710" y="1926816"/>
                  <a:pt x="1854051" y="1907350"/>
                </a:cubicBezTo>
                <a:cubicBezTo>
                  <a:pt x="1888073" y="1848954"/>
                  <a:pt x="1923986" y="1787312"/>
                  <a:pt x="1958009" y="1728915"/>
                </a:cubicBezTo>
                <a:cubicBezTo>
                  <a:pt x="1969350" y="1709450"/>
                  <a:pt x="1974735" y="1690859"/>
                  <a:pt x="1987432" y="1672185"/>
                </a:cubicBezTo>
                <a:cubicBezTo>
                  <a:pt x="1989322" y="1668940"/>
                  <a:pt x="1988502" y="1664116"/>
                  <a:pt x="1990392" y="1660873"/>
                </a:cubicBezTo>
                <a:cubicBezTo>
                  <a:pt x="1993637" y="1658417"/>
                  <a:pt x="1990927" y="1656838"/>
                  <a:pt x="1989572" y="1656049"/>
                </a:cubicBezTo>
                <a:cubicBezTo>
                  <a:pt x="1989572" y="1656049"/>
                  <a:pt x="1988216" y="1655259"/>
                  <a:pt x="1986326" y="1658503"/>
                </a:cubicBezTo>
                <a:cubicBezTo>
                  <a:pt x="1982546" y="1664992"/>
                  <a:pt x="1982012" y="1669027"/>
                  <a:pt x="1977411" y="1670690"/>
                </a:cubicBezTo>
                <a:cubicBezTo>
                  <a:pt x="1979301" y="1667447"/>
                  <a:pt x="1977946" y="1666658"/>
                  <a:pt x="1977946" y="1666658"/>
                </a:cubicBezTo>
                <a:cubicBezTo>
                  <a:pt x="2007653" y="1618783"/>
                  <a:pt x="2031404" y="1571784"/>
                  <a:pt x="2063822" y="1525488"/>
                </a:cubicBezTo>
                <a:cubicBezTo>
                  <a:pt x="2074629" y="1510056"/>
                  <a:pt x="2084080" y="1493835"/>
                  <a:pt x="2092175" y="1476824"/>
                </a:cubicBezTo>
                <a:cubicBezTo>
                  <a:pt x="2100271" y="1459813"/>
                  <a:pt x="2115142" y="1446750"/>
                  <a:pt x="2120527" y="1428160"/>
                </a:cubicBezTo>
                <a:cubicBezTo>
                  <a:pt x="2122417" y="1424916"/>
                  <a:pt x="2124307" y="1421671"/>
                  <a:pt x="2124307" y="1421671"/>
                </a:cubicBezTo>
                <a:cubicBezTo>
                  <a:pt x="2134043" y="1414307"/>
                  <a:pt x="2140249" y="1400541"/>
                  <a:pt x="2147810" y="1387564"/>
                </a:cubicBezTo>
                <a:cubicBezTo>
                  <a:pt x="2159151" y="1368097"/>
                  <a:pt x="2170492" y="1348632"/>
                  <a:pt x="2183723" y="1325922"/>
                </a:cubicBezTo>
                <a:cubicBezTo>
                  <a:pt x="2187503" y="1319435"/>
                  <a:pt x="2192638" y="1313735"/>
                  <a:pt x="2197773" y="1308037"/>
                </a:cubicBezTo>
                <a:cubicBezTo>
                  <a:pt x="2202089" y="1297514"/>
                  <a:pt x="2209935" y="1293394"/>
                  <a:pt x="2214250" y="1282872"/>
                </a:cubicBezTo>
                <a:cubicBezTo>
                  <a:pt x="2218030" y="1276384"/>
                  <a:pt x="2225056" y="1267439"/>
                  <a:pt x="2229372" y="1256918"/>
                </a:cubicBezTo>
                <a:lnTo>
                  <a:pt x="2238264" y="1247803"/>
                </a:lnTo>
                <a:lnTo>
                  <a:pt x="2242375" y="1250199"/>
                </a:lnTo>
                <a:lnTo>
                  <a:pt x="2223559" y="1282862"/>
                </a:lnTo>
                <a:cubicBezTo>
                  <a:pt x="2216097" y="1293724"/>
                  <a:pt x="2207920" y="1303084"/>
                  <a:pt x="2199129" y="1308826"/>
                </a:cubicBezTo>
                <a:cubicBezTo>
                  <a:pt x="2188323" y="1324257"/>
                  <a:pt x="2186184" y="1340393"/>
                  <a:pt x="2175377" y="1355825"/>
                </a:cubicBezTo>
                <a:cubicBezTo>
                  <a:pt x="2181333" y="1354949"/>
                  <a:pt x="2180798" y="1358983"/>
                  <a:pt x="2175128" y="1368716"/>
                </a:cubicBezTo>
                <a:cubicBezTo>
                  <a:pt x="2171348" y="1375203"/>
                  <a:pt x="2169457" y="1378448"/>
                  <a:pt x="2167567" y="1381693"/>
                </a:cubicBezTo>
                <a:cubicBezTo>
                  <a:pt x="2168922" y="1382482"/>
                  <a:pt x="2170277" y="1383272"/>
                  <a:pt x="2171632" y="1384061"/>
                </a:cubicBezTo>
                <a:cubicBezTo>
                  <a:pt x="2175412" y="1377572"/>
                  <a:pt x="2179192" y="1371083"/>
                  <a:pt x="2181083" y="1367839"/>
                </a:cubicBezTo>
                <a:cubicBezTo>
                  <a:pt x="2184863" y="1361351"/>
                  <a:pt x="2186753" y="1358107"/>
                  <a:pt x="2188643" y="1354863"/>
                </a:cubicBezTo>
                <a:cubicBezTo>
                  <a:pt x="2190533" y="1351618"/>
                  <a:pt x="2192959" y="1344340"/>
                  <a:pt x="2195670" y="1345919"/>
                </a:cubicBezTo>
                <a:cubicBezTo>
                  <a:pt x="2201625" y="1345044"/>
                  <a:pt x="2196489" y="1350742"/>
                  <a:pt x="2194065" y="1358020"/>
                </a:cubicBezTo>
                <a:cubicBezTo>
                  <a:pt x="2193529" y="1362054"/>
                  <a:pt x="2196774" y="1359600"/>
                  <a:pt x="2198130" y="1360389"/>
                </a:cubicBezTo>
                <a:cubicBezTo>
                  <a:pt x="2205975" y="1356269"/>
                  <a:pt x="2211645" y="1346537"/>
                  <a:pt x="2218672" y="1337595"/>
                </a:cubicBezTo>
                <a:cubicBezTo>
                  <a:pt x="2231903" y="1314884"/>
                  <a:pt x="2241068" y="1289805"/>
                  <a:pt x="2253764" y="1271129"/>
                </a:cubicBezTo>
                <a:lnTo>
                  <a:pt x="2259894" y="1259711"/>
                </a:lnTo>
                <a:lnTo>
                  <a:pt x="2252938" y="1255659"/>
                </a:lnTo>
                <a:lnTo>
                  <a:pt x="2255402" y="1247500"/>
                </a:lnTo>
                <a:cubicBezTo>
                  <a:pt x="2257826" y="1240222"/>
                  <a:pt x="2262427" y="1238556"/>
                  <a:pt x="2263782" y="1239345"/>
                </a:cubicBezTo>
                <a:cubicBezTo>
                  <a:pt x="2267848" y="1241715"/>
                  <a:pt x="2272448" y="1240051"/>
                  <a:pt x="2280829" y="1231895"/>
                </a:cubicBezTo>
                <a:cubicBezTo>
                  <a:pt x="2284075" y="1229440"/>
                  <a:pt x="2285965" y="1226197"/>
                  <a:pt x="2287855" y="1222953"/>
                </a:cubicBezTo>
                <a:cubicBezTo>
                  <a:pt x="2289460" y="1210852"/>
                  <a:pt x="2301620" y="1196208"/>
                  <a:pt x="2304581" y="1184897"/>
                </a:cubicBezTo>
                <a:cubicBezTo>
                  <a:pt x="2307006" y="1177620"/>
                  <a:pt x="2310787" y="1171131"/>
                  <a:pt x="2316457" y="1161398"/>
                </a:cubicBezTo>
                <a:lnTo>
                  <a:pt x="2330760" y="1152389"/>
                </a:lnTo>
                <a:lnTo>
                  <a:pt x="2345907" y="1126391"/>
                </a:lnTo>
                <a:lnTo>
                  <a:pt x="2342919" y="1115978"/>
                </a:lnTo>
                <a:cubicBezTo>
                  <a:pt x="2340209" y="1114399"/>
                  <a:pt x="2342634" y="1107122"/>
                  <a:pt x="2348305" y="1097388"/>
                </a:cubicBezTo>
                <a:cubicBezTo>
                  <a:pt x="2352085" y="1090900"/>
                  <a:pt x="2355865" y="1084412"/>
                  <a:pt x="2356935" y="1076344"/>
                </a:cubicBezTo>
                <a:cubicBezTo>
                  <a:pt x="2361250" y="1065822"/>
                  <a:pt x="2369630" y="1057668"/>
                  <a:pt x="2377476" y="1053547"/>
                </a:cubicBezTo>
                <a:cubicBezTo>
                  <a:pt x="2384377" y="1051049"/>
                  <a:pt x="2390662" y="1044934"/>
                  <a:pt x="2396744" y="1037613"/>
                </a:cubicBezTo>
                <a:lnTo>
                  <a:pt x="2400266" y="1033088"/>
                </a:lnTo>
                <a:lnTo>
                  <a:pt x="2425329" y="990071"/>
                </a:lnTo>
                <a:lnTo>
                  <a:pt x="2435002" y="961043"/>
                </a:lnTo>
                <a:cubicBezTo>
                  <a:pt x="2440922" y="938420"/>
                  <a:pt x="2442813" y="935175"/>
                  <a:pt x="2457148" y="926145"/>
                </a:cubicBezTo>
                <a:lnTo>
                  <a:pt x="2464964" y="922041"/>
                </a:lnTo>
                <a:lnTo>
                  <a:pt x="2465021" y="921943"/>
                </a:lnTo>
                <a:lnTo>
                  <a:pt x="2475131" y="890995"/>
                </a:lnTo>
                <a:cubicBezTo>
                  <a:pt x="2479483" y="881581"/>
                  <a:pt x="2484681" y="872659"/>
                  <a:pt x="2490351" y="862926"/>
                </a:cubicBezTo>
                <a:cubicBezTo>
                  <a:pt x="2497912" y="849949"/>
                  <a:pt x="2503583" y="840215"/>
                  <a:pt x="2511143" y="827239"/>
                </a:cubicBezTo>
                <a:lnTo>
                  <a:pt x="2528129" y="796932"/>
                </a:lnTo>
                <a:lnTo>
                  <a:pt x="2497708" y="779208"/>
                </a:lnTo>
                <a:lnTo>
                  <a:pt x="2507032" y="769651"/>
                </a:lnTo>
                <a:cubicBezTo>
                  <a:pt x="2511347" y="759129"/>
                  <a:pt x="2518373" y="750185"/>
                  <a:pt x="2522153" y="743697"/>
                </a:cubicBezTo>
                <a:cubicBezTo>
                  <a:pt x="2526469" y="733175"/>
                  <a:pt x="2534315" y="729055"/>
                  <a:pt x="2538631" y="718533"/>
                </a:cubicBezTo>
                <a:cubicBezTo>
                  <a:pt x="2543765" y="712834"/>
                  <a:pt x="2548901" y="707134"/>
                  <a:pt x="2552681" y="700646"/>
                </a:cubicBezTo>
                <a:cubicBezTo>
                  <a:pt x="2565912" y="677936"/>
                  <a:pt x="2577253" y="658471"/>
                  <a:pt x="2588594" y="639005"/>
                </a:cubicBezTo>
                <a:cubicBezTo>
                  <a:pt x="2596155" y="626028"/>
                  <a:pt x="2602360" y="612261"/>
                  <a:pt x="2612096" y="604897"/>
                </a:cubicBezTo>
                <a:cubicBezTo>
                  <a:pt x="2612096" y="604897"/>
                  <a:pt x="2613986" y="601654"/>
                  <a:pt x="2615876" y="598409"/>
                </a:cubicBezTo>
                <a:cubicBezTo>
                  <a:pt x="2621262" y="579819"/>
                  <a:pt x="2636133" y="566756"/>
                  <a:pt x="2644229" y="549745"/>
                </a:cubicBezTo>
                <a:cubicBezTo>
                  <a:pt x="2652324" y="532733"/>
                  <a:pt x="2661774" y="516512"/>
                  <a:pt x="2672581" y="501081"/>
                </a:cubicBezTo>
                <a:cubicBezTo>
                  <a:pt x="2704999" y="454785"/>
                  <a:pt x="2728750" y="407786"/>
                  <a:pt x="2758458" y="359912"/>
                </a:cubicBezTo>
                <a:cubicBezTo>
                  <a:pt x="2758458" y="359912"/>
                  <a:pt x="2757103" y="359122"/>
                  <a:pt x="2758993" y="355879"/>
                </a:cubicBezTo>
                <a:cubicBezTo>
                  <a:pt x="2754392" y="357543"/>
                  <a:pt x="2753858" y="361577"/>
                  <a:pt x="2750078" y="368065"/>
                </a:cubicBezTo>
                <a:cubicBezTo>
                  <a:pt x="2748187" y="371310"/>
                  <a:pt x="2746831" y="370520"/>
                  <a:pt x="2746831" y="370520"/>
                </a:cubicBezTo>
                <a:cubicBezTo>
                  <a:pt x="2745477" y="369731"/>
                  <a:pt x="2742767" y="368152"/>
                  <a:pt x="2746012" y="365697"/>
                </a:cubicBezTo>
                <a:cubicBezTo>
                  <a:pt x="2747902" y="362453"/>
                  <a:pt x="2747081" y="357629"/>
                  <a:pt x="2748972" y="354385"/>
                </a:cubicBezTo>
                <a:cubicBezTo>
                  <a:pt x="2755320" y="345048"/>
                  <a:pt x="2759841" y="335731"/>
                  <a:pt x="2764191" y="326316"/>
                </a:cubicBezTo>
                <a:close/>
                <a:moveTo>
                  <a:pt x="2755540" y="286906"/>
                </a:moveTo>
                <a:lnTo>
                  <a:pt x="2764627" y="302591"/>
                </a:lnTo>
                <a:lnTo>
                  <a:pt x="2749472" y="328604"/>
                </a:lnTo>
                <a:cubicBezTo>
                  <a:pt x="2745156" y="339126"/>
                  <a:pt x="2741375" y="345615"/>
                  <a:pt x="2732995" y="353769"/>
                </a:cubicBezTo>
                <a:cubicBezTo>
                  <a:pt x="2716769" y="366041"/>
                  <a:pt x="2702183" y="387962"/>
                  <a:pt x="2690306" y="411461"/>
                </a:cubicBezTo>
                <a:cubicBezTo>
                  <a:pt x="2686526" y="417950"/>
                  <a:pt x="2684101" y="425227"/>
                  <a:pt x="2683566" y="429262"/>
                </a:cubicBezTo>
                <a:cubicBezTo>
                  <a:pt x="2679536" y="448642"/>
                  <a:pt x="2671440" y="465652"/>
                  <a:pt x="2661989" y="481873"/>
                </a:cubicBezTo>
                <a:cubicBezTo>
                  <a:pt x="2652538" y="498095"/>
                  <a:pt x="2641197" y="517560"/>
                  <a:pt x="2631747" y="533781"/>
                </a:cubicBezTo>
                <a:cubicBezTo>
                  <a:pt x="2620406" y="553247"/>
                  <a:pt x="2605820" y="575168"/>
                  <a:pt x="2590414" y="592265"/>
                </a:cubicBezTo>
                <a:cubicBezTo>
                  <a:pt x="2586633" y="598753"/>
                  <a:pt x="2582853" y="605242"/>
                  <a:pt x="2580963" y="608486"/>
                </a:cubicBezTo>
                <a:cubicBezTo>
                  <a:pt x="2575292" y="618219"/>
                  <a:pt x="2572047" y="620674"/>
                  <a:pt x="2567447" y="622338"/>
                </a:cubicBezTo>
                <a:cubicBezTo>
                  <a:pt x="2582032" y="600418"/>
                  <a:pt x="2587417" y="581828"/>
                  <a:pt x="2598758" y="562362"/>
                </a:cubicBezTo>
                <a:cubicBezTo>
                  <a:pt x="2612524" y="535619"/>
                  <a:pt x="2626291" y="508876"/>
                  <a:pt x="2636811" y="484587"/>
                </a:cubicBezTo>
                <a:cubicBezTo>
                  <a:pt x="2644907" y="467576"/>
                  <a:pt x="2653003" y="450565"/>
                  <a:pt x="2661098" y="433554"/>
                </a:cubicBezTo>
                <a:cubicBezTo>
                  <a:pt x="2671084" y="413298"/>
                  <a:pt x="2683246" y="398657"/>
                  <a:pt x="2691341" y="381645"/>
                </a:cubicBezTo>
                <a:cubicBezTo>
                  <a:pt x="2697547" y="367879"/>
                  <a:pt x="2707283" y="360515"/>
                  <a:pt x="2716733" y="344294"/>
                </a:cubicBezTo>
                <a:cubicBezTo>
                  <a:pt x="2721049" y="333772"/>
                  <a:pt x="2729964" y="321584"/>
                  <a:pt x="2737525" y="308607"/>
                </a:cubicBezTo>
                <a:cubicBezTo>
                  <a:pt x="2739415" y="305362"/>
                  <a:pt x="2739415" y="305362"/>
                  <a:pt x="2741305" y="302118"/>
                </a:cubicBezTo>
                <a:close/>
                <a:moveTo>
                  <a:pt x="2605391" y="27742"/>
                </a:moveTo>
                <a:lnTo>
                  <a:pt x="2613689" y="42064"/>
                </a:lnTo>
                <a:lnTo>
                  <a:pt x="2611315" y="47173"/>
                </a:lnTo>
                <a:cubicBezTo>
                  <a:pt x="2610102" y="50811"/>
                  <a:pt x="2608417" y="55261"/>
                  <a:pt x="2604904" y="59732"/>
                </a:cubicBezTo>
                <a:cubicBezTo>
                  <a:pt x="2601123" y="66222"/>
                  <a:pt x="2605725" y="64556"/>
                  <a:pt x="2608434" y="66135"/>
                </a:cubicBezTo>
                <a:cubicBezTo>
                  <a:pt x="2609790" y="66925"/>
                  <a:pt x="2611680" y="63681"/>
                  <a:pt x="2613571" y="60436"/>
                </a:cubicBezTo>
                <a:lnTo>
                  <a:pt x="2618967" y="51174"/>
                </a:lnTo>
                <a:lnTo>
                  <a:pt x="2630137" y="70454"/>
                </a:lnTo>
                <a:lnTo>
                  <a:pt x="2626023" y="78335"/>
                </a:lnTo>
                <a:lnTo>
                  <a:pt x="2600040" y="63197"/>
                </a:lnTo>
                <a:lnTo>
                  <a:pt x="2576491" y="103617"/>
                </a:lnTo>
                <a:cubicBezTo>
                  <a:pt x="2553809" y="142549"/>
                  <a:pt x="2535192" y="183849"/>
                  <a:pt x="2522531" y="224273"/>
                </a:cubicBezTo>
                <a:cubicBezTo>
                  <a:pt x="2517681" y="238829"/>
                  <a:pt x="2506875" y="254261"/>
                  <a:pt x="2502024" y="268816"/>
                </a:cubicBezTo>
                <a:cubicBezTo>
                  <a:pt x="2495820" y="282584"/>
                  <a:pt x="2485013" y="298015"/>
                  <a:pt x="2474208" y="313447"/>
                </a:cubicBezTo>
                <a:cubicBezTo>
                  <a:pt x="2463936" y="324845"/>
                  <a:pt x="2451241" y="343521"/>
                  <a:pt x="2441790" y="359742"/>
                </a:cubicBezTo>
                <a:cubicBezTo>
                  <a:pt x="2428023" y="386486"/>
                  <a:pt x="2410192" y="410861"/>
                  <a:pt x="2399136" y="439185"/>
                </a:cubicBezTo>
                <a:cubicBezTo>
                  <a:pt x="2398601" y="443217"/>
                  <a:pt x="2396711" y="446462"/>
                  <a:pt x="2393466" y="448917"/>
                </a:cubicBezTo>
                <a:cubicBezTo>
                  <a:pt x="2374279" y="472502"/>
                  <a:pt x="2361868" y="500035"/>
                  <a:pt x="2346746" y="525989"/>
                </a:cubicBezTo>
                <a:cubicBezTo>
                  <a:pt x="2328380" y="554399"/>
                  <a:pt x="2311904" y="579563"/>
                  <a:pt x="2297602" y="610340"/>
                </a:cubicBezTo>
                <a:cubicBezTo>
                  <a:pt x="2285727" y="633840"/>
                  <a:pt x="2272496" y="656550"/>
                  <a:pt x="2259265" y="679260"/>
                </a:cubicBezTo>
                <a:cubicBezTo>
                  <a:pt x="2255485" y="685749"/>
                  <a:pt x="2254950" y="689782"/>
                  <a:pt x="2255770" y="694606"/>
                </a:cubicBezTo>
                <a:cubicBezTo>
                  <a:pt x="2255235" y="698640"/>
                  <a:pt x="2258480" y="696184"/>
                  <a:pt x="2261725" y="693729"/>
                </a:cubicBezTo>
                <a:cubicBezTo>
                  <a:pt x="2265505" y="687241"/>
                  <a:pt x="2269285" y="680752"/>
                  <a:pt x="2274421" y="675054"/>
                </a:cubicBezTo>
                <a:cubicBezTo>
                  <a:pt x="2273886" y="679088"/>
                  <a:pt x="2273351" y="683121"/>
                  <a:pt x="2271461" y="686365"/>
                </a:cubicBezTo>
                <a:cubicBezTo>
                  <a:pt x="2262545" y="698553"/>
                  <a:pt x="2261761" y="715478"/>
                  <a:pt x="2246889" y="728540"/>
                </a:cubicBezTo>
                <a:cubicBezTo>
                  <a:pt x="2246889" y="728540"/>
                  <a:pt x="2244999" y="731785"/>
                  <a:pt x="2244999" y="731785"/>
                </a:cubicBezTo>
                <a:lnTo>
                  <a:pt x="2236775" y="744636"/>
                </a:lnTo>
                <a:lnTo>
                  <a:pt x="2240354" y="745169"/>
                </a:lnTo>
                <a:lnTo>
                  <a:pt x="2631790" y="73307"/>
                </a:lnTo>
                <a:lnTo>
                  <a:pt x="2698582" y="188594"/>
                </a:lnTo>
                <a:lnTo>
                  <a:pt x="2691432" y="201336"/>
                </a:lnTo>
                <a:cubicBezTo>
                  <a:pt x="2684313" y="215114"/>
                  <a:pt x="2677430" y="228486"/>
                  <a:pt x="2669192" y="241068"/>
                </a:cubicBezTo>
                <a:cubicBezTo>
                  <a:pt x="2661631" y="254045"/>
                  <a:pt x="2655961" y="263777"/>
                  <a:pt x="2648400" y="276755"/>
                </a:cubicBezTo>
                <a:cubicBezTo>
                  <a:pt x="2637060" y="296220"/>
                  <a:pt x="2627609" y="312442"/>
                  <a:pt x="2623043" y="335855"/>
                </a:cubicBezTo>
                <a:cubicBezTo>
                  <a:pt x="2619798" y="338310"/>
                  <a:pt x="2617087" y="336730"/>
                  <a:pt x="2615198" y="339974"/>
                </a:cubicBezTo>
                <a:cubicBezTo>
                  <a:pt x="2600862" y="349004"/>
                  <a:pt x="2598971" y="352248"/>
                  <a:pt x="2593051" y="374872"/>
                </a:cubicBezTo>
                <a:cubicBezTo>
                  <a:pt x="2591980" y="382939"/>
                  <a:pt x="2589020" y="394251"/>
                  <a:pt x="2583350" y="403984"/>
                </a:cubicBezTo>
                <a:cubicBezTo>
                  <a:pt x="2579034" y="414507"/>
                  <a:pt x="2577965" y="422574"/>
                  <a:pt x="2572830" y="428273"/>
                </a:cubicBezTo>
                <a:cubicBezTo>
                  <a:pt x="2560668" y="442915"/>
                  <a:pt x="2549327" y="462381"/>
                  <a:pt x="2535525" y="467377"/>
                </a:cubicBezTo>
                <a:cubicBezTo>
                  <a:pt x="2527680" y="471496"/>
                  <a:pt x="2519300" y="479650"/>
                  <a:pt x="2514984" y="490172"/>
                </a:cubicBezTo>
                <a:cubicBezTo>
                  <a:pt x="2513914" y="498241"/>
                  <a:pt x="2510134" y="504729"/>
                  <a:pt x="2506354" y="511217"/>
                </a:cubicBezTo>
                <a:cubicBezTo>
                  <a:pt x="2500683" y="520950"/>
                  <a:pt x="2498258" y="528228"/>
                  <a:pt x="2500969" y="529807"/>
                </a:cubicBezTo>
                <a:cubicBezTo>
                  <a:pt x="2501788" y="534631"/>
                  <a:pt x="2501253" y="538664"/>
                  <a:pt x="2503963" y="540244"/>
                </a:cubicBezTo>
                <a:cubicBezTo>
                  <a:pt x="2505604" y="549890"/>
                  <a:pt x="2496688" y="562078"/>
                  <a:pt x="2488842" y="566198"/>
                </a:cubicBezTo>
                <a:cubicBezTo>
                  <a:pt x="2484241" y="567862"/>
                  <a:pt x="2478287" y="568739"/>
                  <a:pt x="2474507" y="575227"/>
                </a:cubicBezTo>
                <a:cubicBezTo>
                  <a:pt x="2468836" y="584961"/>
                  <a:pt x="2465056" y="591449"/>
                  <a:pt x="2462630" y="598726"/>
                </a:cubicBezTo>
                <a:cubicBezTo>
                  <a:pt x="2459669" y="610038"/>
                  <a:pt x="2447509" y="624680"/>
                  <a:pt x="2445904" y="636782"/>
                </a:cubicBezTo>
                <a:cubicBezTo>
                  <a:pt x="2444014" y="640026"/>
                  <a:pt x="2442124" y="643271"/>
                  <a:pt x="2438877" y="645725"/>
                </a:cubicBezTo>
                <a:cubicBezTo>
                  <a:pt x="2430498" y="653879"/>
                  <a:pt x="2425897" y="655544"/>
                  <a:pt x="2421831" y="653175"/>
                </a:cubicBezTo>
                <a:cubicBezTo>
                  <a:pt x="2420477" y="652386"/>
                  <a:pt x="2415875" y="654051"/>
                  <a:pt x="2413451" y="661330"/>
                </a:cubicBezTo>
                <a:cubicBezTo>
                  <a:pt x="2411311" y="677465"/>
                  <a:pt x="2404571" y="695265"/>
                  <a:pt x="2397830" y="713065"/>
                </a:cubicBezTo>
                <a:cubicBezTo>
                  <a:pt x="2395940" y="716309"/>
                  <a:pt x="2395404" y="720343"/>
                  <a:pt x="2396760" y="721133"/>
                </a:cubicBezTo>
                <a:cubicBezTo>
                  <a:pt x="2398115" y="721922"/>
                  <a:pt x="2400005" y="718678"/>
                  <a:pt x="2403250" y="716223"/>
                </a:cubicBezTo>
                <a:cubicBezTo>
                  <a:pt x="2410811" y="703246"/>
                  <a:pt x="2425683" y="690183"/>
                  <a:pt x="2431068" y="671594"/>
                </a:cubicBezTo>
                <a:cubicBezTo>
                  <a:pt x="2432958" y="668349"/>
                  <a:pt x="2436739" y="661860"/>
                  <a:pt x="2438094" y="662650"/>
                </a:cubicBezTo>
                <a:cubicBezTo>
                  <a:pt x="2442159" y="665018"/>
                  <a:pt x="2447830" y="655286"/>
                  <a:pt x="2451610" y="648797"/>
                </a:cubicBezTo>
                <a:cubicBezTo>
                  <a:pt x="2455390" y="642308"/>
                  <a:pt x="2459990" y="640644"/>
                  <a:pt x="2460811" y="645466"/>
                </a:cubicBezTo>
                <a:cubicBezTo>
                  <a:pt x="2462166" y="646256"/>
                  <a:pt x="2459741" y="653535"/>
                  <a:pt x="2460560" y="658358"/>
                </a:cubicBezTo>
                <a:cubicBezTo>
                  <a:pt x="2464341" y="651869"/>
                  <a:pt x="2467587" y="649414"/>
                  <a:pt x="2468121" y="645381"/>
                </a:cubicBezTo>
                <a:cubicBezTo>
                  <a:pt x="2469192" y="637313"/>
                  <a:pt x="2476217" y="628370"/>
                  <a:pt x="2479997" y="621882"/>
                </a:cubicBezTo>
                <a:cubicBezTo>
                  <a:pt x="2484313" y="611359"/>
                  <a:pt x="2492159" y="607239"/>
                  <a:pt x="2496473" y="596717"/>
                </a:cubicBezTo>
                <a:cubicBezTo>
                  <a:pt x="2502679" y="582950"/>
                  <a:pt x="2506209" y="589353"/>
                  <a:pt x="2512701" y="584443"/>
                </a:cubicBezTo>
                <a:lnTo>
                  <a:pt x="2520702" y="573506"/>
                </a:lnTo>
                <a:lnTo>
                  <a:pt x="2501442" y="609650"/>
                </a:lnTo>
                <a:cubicBezTo>
                  <a:pt x="2498481" y="620962"/>
                  <a:pt x="2491456" y="629905"/>
                  <a:pt x="2483611" y="634025"/>
                </a:cubicBezTo>
                <a:cubicBezTo>
                  <a:pt x="2477119" y="638934"/>
                  <a:pt x="2474695" y="646212"/>
                  <a:pt x="2475514" y="651036"/>
                </a:cubicBezTo>
                <a:cubicBezTo>
                  <a:pt x="2477690" y="656649"/>
                  <a:pt x="2473910" y="663137"/>
                  <a:pt x="2468239" y="672870"/>
                </a:cubicBezTo>
                <a:cubicBezTo>
                  <a:pt x="2456898" y="692336"/>
                  <a:pt x="2446913" y="712591"/>
                  <a:pt x="2430151" y="728898"/>
                </a:cubicBezTo>
                <a:cubicBezTo>
                  <a:pt x="2430151" y="728898"/>
                  <a:pt x="2428261" y="732142"/>
                  <a:pt x="2428261" y="732142"/>
                </a:cubicBezTo>
                <a:cubicBezTo>
                  <a:pt x="2410715" y="765375"/>
                  <a:pt x="2389638" y="792205"/>
                  <a:pt x="2372627" y="821403"/>
                </a:cubicBezTo>
                <a:cubicBezTo>
                  <a:pt x="2368846" y="827892"/>
                  <a:pt x="2366956" y="831135"/>
                  <a:pt x="2369666" y="832714"/>
                </a:cubicBezTo>
                <a:lnTo>
                  <a:pt x="2368780" y="836607"/>
                </a:lnTo>
                <a:lnTo>
                  <a:pt x="2366873" y="825395"/>
                </a:lnTo>
                <a:cubicBezTo>
                  <a:pt x="2370654" y="818906"/>
                  <a:pt x="2376324" y="809173"/>
                  <a:pt x="2381994" y="799441"/>
                </a:cubicBezTo>
                <a:cubicBezTo>
                  <a:pt x="2385775" y="792952"/>
                  <a:pt x="2387665" y="789707"/>
                  <a:pt x="2384955" y="788128"/>
                </a:cubicBezTo>
                <a:cubicBezTo>
                  <a:pt x="2382245" y="786549"/>
                  <a:pt x="2381709" y="790583"/>
                  <a:pt x="2377929" y="797072"/>
                </a:cubicBezTo>
                <a:cubicBezTo>
                  <a:pt x="2376039" y="800316"/>
                  <a:pt x="2370904" y="806015"/>
                  <a:pt x="2371723" y="810838"/>
                </a:cubicBezTo>
                <a:cubicBezTo>
                  <a:pt x="2369299" y="818117"/>
                  <a:pt x="2365518" y="824606"/>
                  <a:pt x="2362272" y="827059"/>
                </a:cubicBezTo>
                <a:cubicBezTo>
                  <a:pt x="2355247" y="836003"/>
                  <a:pt x="2349577" y="845735"/>
                  <a:pt x="2345796" y="852224"/>
                </a:cubicBezTo>
                <a:cubicBezTo>
                  <a:pt x="2342016" y="858713"/>
                  <a:pt x="2336881" y="864412"/>
                  <a:pt x="2333635" y="866867"/>
                </a:cubicBezTo>
                <a:cubicBezTo>
                  <a:pt x="2318764" y="879929"/>
                  <a:pt x="2303892" y="892993"/>
                  <a:pt x="2290626" y="893955"/>
                </a:cubicBezTo>
                <a:cubicBezTo>
                  <a:pt x="2293052" y="886677"/>
                  <a:pt x="2294942" y="883432"/>
                  <a:pt x="2296832" y="880188"/>
                </a:cubicBezTo>
                <a:cubicBezTo>
                  <a:pt x="2308173" y="860723"/>
                  <a:pt x="2317623" y="844502"/>
                  <a:pt x="2327074" y="828280"/>
                </a:cubicBezTo>
                <a:cubicBezTo>
                  <a:pt x="2332210" y="822581"/>
                  <a:pt x="2333279" y="814513"/>
                  <a:pt x="2332460" y="809690"/>
                </a:cubicBezTo>
                <a:cubicBezTo>
                  <a:pt x="2321119" y="829155"/>
                  <a:pt x="2309778" y="848622"/>
                  <a:pt x="2298437" y="868087"/>
                </a:cubicBezTo>
                <a:cubicBezTo>
                  <a:pt x="2287096" y="887552"/>
                  <a:pt x="2274399" y="906228"/>
                  <a:pt x="2264414" y="926484"/>
                </a:cubicBezTo>
                <a:cubicBezTo>
                  <a:pt x="2254428" y="946739"/>
                  <a:pt x="2240912" y="960591"/>
                  <a:pt x="2229570" y="980057"/>
                </a:cubicBezTo>
                <a:cubicBezTo>
                  <a:pt x="2214450" y="1006011"/>
                  <a:pt x="2199328" y="1031965"/>
                  <a:pt x="2184207" y="1057919"/>
                </a:cubicBezTo>
                <a:cubicBezTo>
                  <a:pt x="2178537" y="1067652"/>
                  <a:pt x="2172045" y="1072562"/>
                  <a:pt x="2169621" y="1079840"/>
                </a:cubicBezTo>
                <a:cubicBezTo>
                  <a:pt x="2159100" y="1104128"/>
                  <a:pt x="2144514" y="1126049"/>
                  <a:pt x="2139949" y="1149462"/>
                </a:cubicBezTo>
                <a:cubicBezTo>
                  <a:pt x="2139414" y="1153496"/>
                  <a:pt x="2136169" y="1155951"/>
                  <a:pt x="2133458" y="1154372"/>
                </a:cubicBezTo>
                <a:cubicBezTo>
                  <a:pt x="2132103" y="1153583"/>
                  <a:pt x="2131283" y="1148759"/>
                  <a:pt x="2124791" y="1153668"/>
                </a:cubicBezTo>
                <a:lnTo>
                  <a:pt x="2110853" y="1173573"/>
                </a:lnTo>
                <a:lnTo>
                  <a:pt x="2124305" y="1181410"/>
                </a:lnTo>
                <a:lnTo>
                  <a:pt x="2123975" y="1182120"/>
                </a:lnTo>
                <a:cubicBezTo>
                  <a:pt x="2119125" y="1196676"/>
                  <a:pt x="2110209" y="1208865"/>
                  <a:pt x="2106714" y="1224210"/>
                </a:cubicBezTo>
                <a:cubicBezTo>
                  <a:pt x="2106714" y="1224210"/>
                  <a:pt x="2104824" y="1227454"/>
                  <a:pt x="2101578" y="1229908"/>
                </a:cubicBezTo>
                <a:cubicBezTo>
                  <a:pt x="2098333" y="1232364"/>
                  <a:pt x="2096443" y="1235608"/>
                  <a:pt x="2094553" y="1238852"/>
                </a:cubicBezTo>
                <a:cubicBezTo>
                  <a:pt x="2077006" y="1272085"/>
                  <a:pt x="2052684" y="1301368"/>
                  <a:pt x="2036493" y="1335391"/>
                </a:cubicBezTo>
                <a:cubicBezTo>
                  <a:pt x="2028933" y="1348367"/>
                  <a:pt x="2021087" y="1352487"/>
                  <a:pt x="2016771" y="1363010"/>
                </a:cubicBezTo>
                <a:cubicBezTo>
                  <a:pt x="2011101" y="1372743"/>
                  <a:pt x="2003540" y="1385720"/>
                  <a:pt x="1997870" y="1395453"/>
                </a:cubicBezTo>
                <a:cubicBezTo>
                  <a:pt x="1985174" y="1414129"/>
                  <a:pt x="1981144" y="1433508"/>
                  <a:pt x="1968982" y="1448150"/>
                </a:cubicBezTo>
                <a:cubicBezTo>
                  <a:pt x="1965202" y="1454639"/>
                  <a:pt x="1963311" y="1457883"/>
                  <a:pt x="1961422" y="1461126"/>
                </a:cubicBezTo>
                <a:cubicBezTo>
                  <a:pt x="1959531" y="1464371"/>
                  <a:pt x="1958997" y="1468406"/>
                  <a:pt x="1954396" y="1470071"/>
                </a:cubicBezTo>
                <a:cubicBezTo>
                  <a:pt x="1953042" y="1469281"/>
                  <a:pt x="1952221" y="1464458"/>
                  <a:pt x="1954111" y="1461213"/>
                </a:cubicBezTo>
                <a:cubicBezTo>
                  <a:pt x="1958426" y="1450692"/>
                  <a:pt x="1960031" y="1438590"/>
                  <a:pt x="1967592" y="1425613"/>
                </a:cubicBezTo>
                <a:cubicBezTo>
                  <a:pt x="1971372" y="1419125"/>
                  <a:pt x="1968662" y="1417545"/>
                  <a:pt x="1971087" y="1410267"/>
                </a:cubicBezTo>
                <a:cubicBezTo>
                  <a:pt x="1957570" y="1424120"/>
                  <a:pt x="1948120" y="1440341"/>
                  <a:pt x="1937314" y="1455773"/>
                </a:cubicBezTo>
                <a:cubicBezTo>
                  <a:pt x="1928399" y="1467961"/>
                  <a:pt x="1920018" y="1476115"/>
                  <a:pt x="1911102" y="1488302"/>
                </a:cubicBezTo>
                <a:cubicBezTo>
                  <a:pt x="1909212" y="1491547"/>
                  <a:pt x="1902721" y="1496456"/>
                  <a:pt x="1901902" y="1491632"/>
                </a:cubicBezTo>
                <a:cubicBezTo>
                  <a:pt x="1901081" y="1486809"/>
                  <a:pt x="1906216" y="1481110"/>
                  <a:pt x="1908106" y="1477865"/>
                </a:cubicBezTo>
                <a:cubicBezTo>
                  <a:pt x="1921337" y="1455155"/>
                  <a:pt x="1932678" y="1435690"/>
                  <a:pt x="1945909" y="1412981"/>
                </a:cubicBezTo>
                <a:cubicBezTo>
                  <a:pt x="1968591" y="1374049"/>
                  <a:pt x="1987207" y="1332748"/>
                  <a:pt x="1999869" y="1292325"/>
                </a:cubicBezTo>
                <a:cubicBezTo>
                  <a:pt x="2004719" y="1277769"/>
                  <a:pt x="2015524" y="1262337"/>
                  <a:pt x="2020375" y="1247781"/>
                </a:cubicBezTo>
                <a:cubicBezTo>
                  <a:pt x="2026580" y="1234014"/>
                  <a:pt x="2037386" y="1218583"/>
                  <a:pt x="2048192" y="1203151"/>
                </a:cubicBezTo>
                <a:cubicBezTo>
                  <a:pt x="2058464" y="1191753"/>
                  <a:pt x="2071159" y="1173077"/>
                  <a:pt x="2080610" y="1156856"/>
                </a:cubicBezTo>
                <a:lnTo>
                  <a:pt x="2080998" y="1156179"/>
                </a:lnTo>
                <a:lnTo>
                  <a:pt x="2094450" y="1164016"/>
                </a:lnTo>
                <a:lnTo>
                  <a:pt x="2103930" y="1145859"/>
                </a:lnTo>
                <a:cubicBezTo>
                  <a:pt x="2107710" y="1139371"/>
                  <a:pt x="2112025" y="1128849"/>
                  <a:pt x="2117696" y="1119116"/>
                </a:cubicBezTo>
                <a:cubicBezTo>
                  <a:pt x="2123366" y="1109382"/>
                  <a:pt x="2122012" y="1108593"/>
                  <a:pt x="2112809" y="1111923"/>
                </a:cubicBezTo>
                <a:cubicBezTo>
                  <a:pt x="2107675" y="1117622"/>
                  <a:pt x="2105249" y="1124901"/>
                  <a:pt x="2101184" y="1122533"/>
                </a:cubicBezTo>
                <a:cubicBezTo>
                  <a:pt x="2100364" y="1117709"/>
                  <a:pt x="2105499" y="1112010"/>
                  <a:pt x="2107389" y="1108765"/>
                </a:cubicBezTo>
                <a:cubicBezTo>
                  <a:pt x="2107389" y="1108765"/>
                  <a:pt x="2109279" y="1105521"/>
                  <a:pt x="2109279" y="1105521"/>
                </a:cubicBezTo>
                <a:cubicBezTo>
                  <a:pt x="2108460" y="1100698"/>
                  <a:pt x="2104679" y="1107187"/>
                  <a:pt x="2102789" y="1110431"/>
                </a:cubicBezTo>
                <a:cubicBezTo>
                  <a:pt x="2097119" y="1120164"/>
                  <a:pt x="2089558" y="1133141"/>
                  <a:pt x="2081998" y="1146117"/>
                </a:cubicBezTo>
                <a:cubicBezTo>
                  <a:pt x="2080108" y="1149362"/>
                  <a:pt x="2078217" y="1152606"/>
                  <a:pt x="2076861" y="1151816"/>
                </a:cubicBezTo>
                <a:cubicBezTo>
                  <a:pt x="2074152" y="1150238"/>
                  <a:pt x="2069551" y="1151903"/>
                  <a:pt x="2073331" y="1145414"/>
                </a:cubicBezTo>
                <a:cubicBezTo>
                  <a:pt x="2080358" y="1136471"/>
                  <a:pt x="2080072" y="1127614"/>
                  <a:pt x="2083317" y="1125159"/>
                </a:cubicBezTo>
                <a:cubicBezTo>
                  <a:pt x="2091698" y="1117006"/>
                  <a:pt x="2096548" y="1102449"/>
                  <a:pt x="2104929" y="1094296"/>
                </a:cubicBezTo>
                <a:cubicBezTo>
                  <a:pt x="2108175" y="1091841"/>
                  <a:pt x="2110065" y="1088596"/>
                  <a:pt x="2112774" y="1090175"/>
                </a:cubicBezTo>
                <a:cubicBezTo>
                  <a:pt x="2116555" y="1083687"/>
                  <a:pt x="2117090" y="1079653"/>
                  <a:pt x="2122225" y="1073954"/>
                </a:cubicBezTo>
                <a:cubicBezTo>
                  <a:pt x="2126290" y="1076323"/>
                  <a:pt x="2129001" y="1077902"/>
                  <a:pt x="2133067" y="1080271"/>
                </a:cubicBezTo>
                <a:cubicBezTo>
                  <a:pt x="2144942" y="1056771"/>
                  <a:pt x="2161705" y="1040464"/>
                  <a:pt x="2173580" y="1016964"/>
                </a:cubicBezTo>
                <a:cubicBezTo>
                  <a:pt x="2173580" y="1016964"/>
                  <a:pt x="2175470" y="1013719"/>
                  <a:pt x="2175470" y="1013719"/>
                </a:cubicBezTo>
                <a:cubicBezTo>
                  <a:pt x="2190342" y="1000657"/>
                  <a:pt x="2191126" y="983732"/>
                  <a:pt x="2200042" y="971544"/>
                </a:cubicBezTo>
                <a:cubicBezTo>
                  <a:pt x="2201932" y="968300"/>
                  <a:pt x="2202467" y="964267"/>
                  <a:pt x="2203003" y="960233"/>
                </a:cubicBezTo>
                <a:cubicBezTo>
                  <a:pt x="2197867" y="965931"/>
                  <a:pt x="2194086" y="972420"/>
                  <a:pt x="2190306" y="978908"/>
                </a:cubicBezTo>
                <a:cubicBezTo>
                  <a:pt x="2187061" y="981363"/>
                  <a:pt x="2183816" y="983818"/>
                  <a:pt x="2184351" y="979785"/>
                </a:cubicBezTo>
                <a:cubicBezTo>
                  <a:pt x="2183531" y="974961"/>
                  <a:pt x="2184066" y="970928"/>
                  <a:pt x="2187846" y="964439"/>
                </a:cubicBezTo>
                <a:cubicBezTo>
                  <a:pt x="2201077" y="941729"/>
                  <a:pt x="2214308" y="919019"/>
                  <a:pt x="2226183" y="895519"/>
                </a:cubicBezTo>
                <a:cubicBezTo>
                  <a:pt x="2240485" y="864742"/>
                  <a:pt x="2256961" y="839578"/>
                  <a:pt x="2275327" y="811168"/>
                </a:cubicBezTo>
                <a:cubicBezTo>
                  <a:pt x="2290449" y="785214"/>
                  <a:pt x="2302860" y="757681"/>
                  <a:pt x="2322047" y="734096"/>
                </a:cubicBezTo>
                <a:cubicBezTo>
                  <a:pt x="2325292" y="731641"/>
                  <a:pt x="2327182" y="728396"/>
                  <a:pt x="2327717" y="724363"/>
                </a:cubicBezTo>
                <a:cubicBezTo>
                  <a:pt x="2338773" y="696041"/>
                  <a:pt x="2356604" y="671665"/>
                  <a:pt x="2370370" y="644921"/>
                </a:cubicBezTo>
                <a:cubicBezTo>
                  <a:pt x="2379821" y="628699"/>
                  <a:pt x="2392517" y="610023"/>
                  <a:pt x="2402789" y="598626"/>
                </a:cubicBezTo>
                <a:cubicBezTo>
                  <a:pt x="2413594" y="583194"/>
                  <a:pt x="2424401" y="567763"/>
                  <a:pt x="2430606" y="553995"/>
                </a:cubicBezTo>
                <a:cubicBezTo>
                  <a:pt x="2435457" y="539440"/>
                  <a:pt x="2446262" y="524008"/>
                  <a:pt x="2451112" y="509452"/>
                </a:cubicBezTo>
                <a:cubicBezTo>
                  <a:pt x="2463773" y="469028"/>
                  <a:pt x="2482390" y="427728"/>
                  <a:pt x="2505072" y="388796"/>
                </a:cubicBezTo>
                <a:cubicBezTo>
                  <a:pt x="2518303" y="366086"/>
                  <a:pt x="2529644" y="346621"/>
                  <a:pt x="2542875" y="323911"/>
                </a:cubicBezTo>
                <a:cubicBezTo>
                  <a:pt x="2544765" y="320667"/>
                  <a:pt x="2549900" y="314968"/>
                  <a:pt x="2549079" y="310144"/>
                </a:cubicBezTo>
                <a:cubicBezTo>
                  <a:pt x="2548260" y="305321"/>
                  <a:pt x="2541769" y="310231"/>
                  <a:pt x="2539879" y="313474"/>
                </a:cubicBezTo>
                <a:cubicBezTo>
                  <a:pt x="2530963" y="325662"/>
                  <a:pt x="2522582" y="333816"/>
                  <a:pt x="2513667" y="346003"/>
                </a:cubicBezTo>
                <a:cubicBezTo>
                  <a:pt x="2502861" y="361436"/>
                  <a:pt x="2493410" y="377657"/>
                  <a:pt x="2479894" y="391510"/>
                </a:cubicBezTo>
                <a:cubicBezTo>
                  <a:pt x="2482319" y="384232"/>
                  <a:pt x="2479608" y="382653"/>
                  <a:pt x="2483389" y="376164"/>
                </a:cubicBezTo>
                <a:cubicBezTo>
                  <a:pt x="2490949" y="363187"/>
                  <a:pt x="2492554" y="351085"/>
                  <a:pt x="2496870" y="340563"/>
                </a:cubicBezTo>
                <a:cubicBezTo>
                  <a:pt x="2498760" y="337319"/>
                  <a:pt x="2497939" y="332496"/>
                  <a:pt x="2496584" y="331706"/>
                </a:cubicBezTo>
                <a:cubicBezTo>
                  <a:pt x="2491984" y="333370"/>
                  <a:pt x="2491450" y="337405"/>
                  <a:pt x="2489559" y="340650"/>
                </a:cubicBezTo>
                <a:cubicBezTo>
                  <a:pt x="2487669" y="343893"/>
                  <a:pt x="2485779" y="347138"/>
                  <a:pt x="2481999" y="353627"/>
                </a:cubicBezTo>
                <a:cubicBezTo>
                  <a:pt x="2469837" y="368268"/>
                  <a:pt x="2465807" y="387648"/>
                  <a:pt x="2453111" y="406324"/>
                </a:cubicBezTo>
                <a:cubicBezTo>
                  <a:pt x="2447440" y="416057"/>
                  <a:pt x="2439880" y="429034"/>
                  <a:pt x="2434209" y="438767"/>
                </a:cubicBezTo>
                <a:cubicBezTo>
                  <a:pt x="2429894" y="449289"/>
                  <a:pt x="2422048" y="453409"/>
                  <a:pt x="2414487" y="466386"/>
                </a:cubicBezTo>
                <a:cubicBezTo>
                  <a:pt x="2398297" y="500408"/>
                  <a:pt x="2373974" y="529693"/>
                  <a:pt x="2356428" y="562925"/>
                </a:cubicBezTo>
                <a:cubicBezTo>
                  <a:pt x="2354537" y="566169"/>
                  <a:pt x="2352648" y="569413"/>
                  <a:pt x="2349402" y="571868"/>
                </a:cubicBezTo>
                <a:cubicBezTo>
                  <a:pt x="2346156" y="574323"/>
                  <a:pt x="2344266" y="577566"/>
                  <a:pt x="2344266" y="577566"/>
                </a:cubicBezTo>
                <a:cubicBezTo>
                  <a:pt x="2340771" y="592912"/>
                  <a:pt x="2331856" y="605100"/>
                  <a:pt x="2327006" y="619657"/>
                </a:cubicBezTo>
                <a:cubicBezTo>
                  <a:pt x="2320265" y="637457"/>
                  <a:pt x="2312169" y="654467"/>
                  <a:pt x="2297833" y="663497"/>
                </a:cubicBezTo>
                <a:cubicBezTo>
                  <a:pt x="2295943" y="666741"/>
                  <a:pt x="2295943" y="666741"/>
                  <a:pt x="2294053" y="669986"/>
                </a:cubicBezTo>
                <a:cubicBezTo>
                  <a:pt x="2286492" y="682963"/>
                  <a:pt x="2277576" y="695151"/>
                  <a:pt x="2273261" y="705673"/>
                </a:cubicBezTo>
                <a:cubicBezTo>
                  <a:pt x="2263810" y="721894"/>
                  <a:pt x="2254074" y="729258"/>
                  <a:pt x="2247869" y="743024"/>
                </a:cubicBezTo>
                <a:cubicBezTo>
                  <a:pt x="2239774" y="760036"/>
                  <a:pt x="2227612" y="774677"/>
                  <a:pt x="2217626" y="794933"/>
                </a:cubicBezTo>
                <a:cubicBezTo>
                  <a:pt x="2209531" y="811944"/>
                  <a:pt x="2201435" y="828954"/>
                  <a:pt x="2193339" y="845965"/>
                </a:cubicBezTo>
                <a:cubicBezTo>
                  <a:pt x="2182819" y="870255"/>
                  <a:pt x="2169052" y="896998"/>
                  <a:pt x="2155286" y="923741"/>
                </a:cubicBezTo>
                <a:cubicBezTo>
                  <a:pt x="2143945" y="943207"/>
                  <a:pt x="2138560" y="961797"/>
                  <a:pt x="2123974" y="983717"/>
                </a:cubicBezTo>
                <a:cubicBezTo>
                  <a:pt x="2128575" y="982053"/>
                  <a:pt x="2131820" y="979598"/>
                  <a:pt x="2137491" y="969865"/>
                </a:cubicBezTo>
                <a:cubicBezTo>
                  <a:pt x="2139381" y="966621"/>
                  <a:pt x="2143161" y="960133"/>
                  <a:pt x="2146941" y="953643"/>
                </a:cubicBezTo>
                <a:cubicBezTo>
                  <a:pt x="2162348" y="936547"/>
                  <a:pt x="2176934" y="914626"/>
                  <a:pt x="2188275" y="895160"/>
                </a:cubicBezTo>
                <a:cubicBezTo>
                  <a:pt x="2197725" y="878939"/>
                  <a:pt x="2209066" y="859474"/>
                  <a:pt x="2218517" y="843252"/>
                </a:cubicBezTo>
                <a:cubicBezTo>
                  <a:pt x="2227968" y="827031"/>
                  <a:pt x="2236064" y="810021"/>
                  <a:pt x="2240094" y="790641"/>
                </a:cubicBezTo>
                <a:cubicBezTo>
                  <a:pt x="2240628" y="786606"/>
                  <a:pt x="2243054" y="779329"/>
                  <a:pt x="2246834" y="772840"/>
                </a:cubicBezTo>
                <a:cubicBezTo>
                  <a:pt x="2258711" y="749341"/>
                  <a:pt x="2273296" y="727420"/>
                  <a:pt x="2289523" y="715147"/>
                </a:cubicBezTo>
                <a:cubicBezTo>
                  <a:pt x="2297903" y="706994"/>
                  <a:pt x="2301684" y="700504"/>
                  <a:pt x="2305999" y="689983"/>
                </a:cubicBezTo>
                <a:cubicBezTo>
                  <a:pt x="2310849" y="675426"/>
                  <a:pt x="2316520" y="665693"/>
                  <a:pt x="2326791" y="654295"/>
                </a:cubicBezTo>
                <a:cubicBezTo>
                  <a:pt x="2331926" y="648596"/>
                  <a:pt x="2335707" y="642108"/>
                  <a:pt x="2338132" y="634830"/>
                </a:cubicBezTo>
                <a:cubicBezTo>
                  <a:pt x="2341092" y="623517"/>
                  <a:pt x="2353253" y="608876"/>
                  <a:pt x="2356748" y="593530"/>
                </a:cubicBezTo>
                <a:cubicBezTo>
                  <a:pt x="2357284" y="589496"/>
                  <a:pt x="2366199" y="577308"/>
                  <a:pt x="2371334" y="571609"/>
                </a:cubicBezTo>
                <a:cubicBezTo>
                  <a:pt x="2386741" y="554512"/>
                  <a:pt x="2396192" y="538291"/>
                  <a:pt x="2407532" y="518826"/>
                </a:cubicBezTo>
                <a:cubicBezTo>
                  <a:pt x="2413203" y="509092"/>
                  <a:pt x="2419409" y="495326"/>
                  <a:pt x="2427789" y="487172"/>
                </a:cubicBezTo>
                <a:cubicBezTo>
                  <a:pt x="2431035" y="484718"/>
                  <a:pt x="2432925" y="481474"/>
                  <a:pt x="2432105" y="476650"/>
                </a:cubicBezTo>
                <a:cubicBezTo>
                  <a:pt x="2427754" y="465424"/>
                  <a:pt x="2431534" y="458935"/>
                  <a:pt x="2445586" y="441050"/>
                </a:cubicBezTo>
                <a:cubicBezTo>
                  <a:pt x="2448831" y="438594"/>
                  <a:pt x="2452611" y="432106"/>
                  <a:pt x="2457212" y="430441"/>
                </a:cubicBezTo>
                <a:cubicBezTo>
                  <a:pt x="2458317" y="444121"/>
                  <a:pt x="2450222" y="461133"/>
                  <a:pt x="2438881" y="480598"/>
                </a:cubicBezTo>
                <a:cubicBezTo>
                  <a:pt x="2404858" y="538995"/>
                  <a:pt x="2368945" y="600636"/>
                  <a:pt x="2334922" y="659033"/>
                </a:cubicBezTo>
                <a:cubicBezTo>
                  <a:pt x="2323582" y="678498"/>
                  <a:pt x="2318196" y="697088"/>
                  <a:pt x="2305499" y="715764"/>
                </a:cubicBezTo>
                <a:cubicBezTo>
                  <a:pt x="2303609" y="719008"/>
                  <a:pt x="2304430" y="723832"/>
                  <a:pt x="2302540" y="727076"/>
                </a:cubicBezTo>
                <a:cubicBezTo>
                  <a:pt x="2299295" y="729531"/>
                  <a:pt x="2302004" y="731110"/>
                  <a:pt x="2303359" y="731899"/>
                </a:cubicBezTo>
                <a:cubicBezTo>
                  <a:pt x="2303359" y="731899"/>
                  <a:pt x="2304715" y="732689"/>
                  <a:pt x="2306606" y="729445"/>
                </a:cubicBezTo>
                <a:cubicBezTo>
                  <a:pt x="2310386" y="722956"/>
                  <a:pt x="2310920" y="718922"/>
                  <a:pt x="2315520" y="717257"/>
                </a:cubicBezTo>
                <a:cubicBezTo>
                  <a:pt x="2313631" y="720501"/>
                  <a:pt x="2314985" y="721290"/>
                  <a:pt x="2314985" y="721290"/>
                </a:cubicBezTo>
                <a:cubicBezTo>
                  <a:pt x="2285278" y="769165"/>
                  <a:pt x="2261527" y="816164"/>
                  <a:pt x="2229109" y="862460"/>
                </a:cubicBezTo>
                <a:cubicBezTo>
                  <a:pt x="2218302" y="877891"/>
                  <a:pt x="2208852" y="894112"/>
                  <a:pt x="2200757" y="911124"/>
                </a:cubicBezTo>
                <a:cubicBezTo>
                  <a:pt x="2192661" y="928135"/>
                  <a:pt x="2177790" y="941198"/>
                  <a:pt x="2172404" y="959788"/>
                </a:cubicBezTo>
                <a:cubicBezTo>
                  <a:pt x="2170514" y="963033"/>
                  <a:pt x="2168624" y="966276"/>
                  <a:pt x="2168624" y="966276"/>
                </a:cubicBezTo>
                <a:cubicBezTo>
                  <a:pt x="2158888" y="973640"/>
                  <a:pt x="2152682" y="987407"/>
                  <a:pt x="2145122" y="1000384"/>
                </a:cubicBezTo>
                <a:cubicBezTo>
                  <a:pt x="2133781" y="1019850"/>
                  <a:pt x="2122440" y="1039315"/>
                  <a:pt x="2109209" y="1062025"/>
                </a:cubicBezTo>
                <a:cubicBezTo>
                  <a:pt x="2105429" y="1068513"/>
                  <a:pt x="2100293" y="1074213"/>
                  <a:pt x="2095158" y="1079912"/>
                </a:cubicBezTo>
                <a:cubicBezTo>
                  <a:pt x="2090843" y="1090434"/>
                  <a:pt x="2082997" y="1094554"/>
                  <a:pt x="2078681" y="1105076"/>
                </a:cubicBezTo>
                <a:cubicBezTo>
                  <a:pt x="2074901" y="1111564"/>
                  <a:pt x="2067875" y="1120508"/>
                  <a:pt x="2063560" y="1131030"/>
                </a:cubicBezTo>
                <a:lnTo>
                  <a:pt x="2054668" y="1140144"/>
                </a:lnTo>
                <a:lnTo>
                  <a:pt x="2050556" y="1137749"/>
                </a:lnTo>
                <a:lnTo>
                  <a:pt x="2069373" y="1105085"/>
                </a:lnTo>
                <a:cubicBezTo>
                  <a:pt x="2076835" y="1094223"/>
                  <a:pt x="2085011" y="1084864"/>
                  <a:pt x="2093802" y="1079122"/>
                </a:cubicBezTo>
                <a:cubicBezTo>
                  <a:pt x="2104609" y="1063691"/>
                  <a:pt x="2106748" y="1047555"/>
                  <a:pt x="2117555" y="1032123"/>
                </a:cubicBezTo>
                <a:cubicBezTo>
                  <a:pt x="2111599" y="1032999"/>
                  <a:pt x="2112133" y="1028965"/>
                  <a:pt x="2117804" y="1019232"/>
                </a:cubicBezTo>
                <a:cubicBezTo>
                  <a:pt x="2121584" y="1012744"/>
                  <a:pt x="2123474" y="1009499"/>
                  <a:pt x="2125364" y="1006255"/>
                </a:cubicBezTo>
                <a:cubicBezTo>
                  <a:pt x="2124010" y="1005466"/>
                  <a:pt x="2122655" y="1004676"/>
                  <a:pt x="2121300" y="1003887"/>
                </a:cubicBezTo>
                <a:cubicBezTo>
                  <a:pt x="2117519" y="1010376"/>
                  <a:pt x="2113739" y="1016864"/>
                  <a:pt x="2111849" y="1020109"/>
                </a:cubicBezTo>
                <a:cubicBezTo>
                  <a:pt x="2108069" y="1026597"/>
                  <a:pt x="2106179" y="1029841"/>
                  <a:pt x="2104288" y="1033086"/>
                </a:cubicBezTo>
                <a:cubicBezTo>
                  <a:pt x="2102399" y="1036329"/>
                  <a:pt x="2099973" y="1043608"/>
                  <a:pt x="2097262" y="1042028"/>
                </a:cubicBezTo>
                <a:cubicBezTo>
                  <a:pt x="2091307" y="1042903"/>
                  <a:pt x="2096443" y="1037205"/>
                  <a:pt x="2098867" y="1029927"/>
                </a:cubicBezTo>
                <a:cubicBezTo>
                  <a:pt x="2099402" y="1025893"/>
                  <a:pt x="2096157" y="1028348"/>
                  <a:pt x="2094801" y="1027558"/>
                </a:cubicBezTo>
                <a:cubicBezTo>
                  <a:pt x="2086957" y="1031678"/>
                  <a:pt x="2081286" y="1041411"/>
                  <a:pt x="2074260" y="1050354"/>
                </a:cubicBezTo>
                <a:cubicBezTo>
                  <a:pt x="2061029" y="1073064"/>
                  <a:pt x="2051863" y="1098142"/>
                  <a:pt x="2039167" y="1116819"/>
                </a:cubicBezTo>
                <a:lnTo>
                  <a:pt x="2033037" y="1128236"/>
                </a:lnTo>
                <a:lnTo>
                  <a:pt x="2039993" y="1132289"/>
                </a:lnTo>
                <a:lnTo>
                  <a:pt x="2037530" y="1140448"/>
                </a:lnTo>
                <a:cubicBezTo>
                  <a:pt x="2035105" y="1147726"/>
                  <a:pt x="2030504" y="1149391"/>
                  <a:pt x="2029150" y="1148602"/>
                </a:cubicBezTo>
                <a:cubicBezTo>
                  <a:pt x="2025084" y="1146233"/>
                  <a:pt x="2020483" y="1147897"/>
                  <a:pt x="2012103" y="1156052"/>
                </a:cubicBezTo>
                <a:cubicBezTo>
                  <a:pt x="2008857" y="1158507"/>
                  <a:pt x="2006967" y="1161750"/>
                  <a:pt x="2005077" y="1164995"/>
                </a:cubicBezTo>
                <a:cubicBezTo>
                  <a:pt x="2003472" y="1177096"/>
                  <a:pt x="1991311" y="1191740"/>
                  <a:pt x="1988350" y="1203050"/>
                </a:cubicBezTo>
                <a:cubicBezTo>
                  <a:pt x="1985925" y="1210328"/>
                  <a:pt x="1982145" y="1216817"/>
                  <a:pt x="1976474" y="1226550"/>
                </a:cubicBezTo>
                <a:lnTo>
                  <a:pt x="1962172" y="1235558"/>
                </a:lnTo>
                <a:lnTo>
                  <a:pt x="1947025" y="1261557"/>
                </a:lnTo>
                <a:lnTo>
                  <a:pt x="1950012" y="1271969"/>
                </a:lnTo>
                <a:cubicBezTo>
                  <a:pt x="1952723" y="1273549"/>
                  <a:pt x="1950298" y="1280826"/>
                  <a:pt x="1944627" y="1290559"/>
                </a:cubicBezTo>
                <a:cubicBezTo>
                  <a:pt x="1940847" y="1297048"/>
                  <a:pt x="1937067" y="1303535"/>
                  <a:pt x="1935997" y="1311604"/>
                </a:cubicBezTo>
                <a:cubicBezTo>
                  <a:pt x="1931681" y="1322126"/>
                  <a:pt x="1923301" y="1330280"/>
                  <a:pt x="1915455" y="1334400"/>
                </a:cubicBezTo>
                <a:cubicBezTo>
                  <a:pt x="1908554" y="1336898"/>
                  <a:pt x="1902269" y="1343014"/>
                  <a:pt x="1896188" y="1350335"/>
                </a:cubicBezTo>
                <a:lnTo>
                  <a:pt x="1892665" y="1354859"/>
                </a:lnTo>
                <a:lnTo>
                  <a:pt x="1867603" y="1397877"/>
                </a:lnTo>
                <a:lnTo>
                  <a:pt x="1857930" y="1426905"/>
                </a:lnTo>
                <a:cubicBezTo>
                  <a:pt x="1852010" y="1449528"/>
                  <a:pt x="1850119" y="1452772"/>
                  <a:pt x="1835783" y="1461803"/>
                </a:cubicBezTo>
                <a:lnTo>
                  <a:pt x="1827968" y="1465906"/>
                </a:lnTo>
                <a:lnTo>
                  <a:pt x="1827911" y="1466005"/>
                </a:lnTo>
                <a:lnTo>
                  <a:pt x="1817801" y="1496953"/>
                </a:lnTo>
                <a:cubicBezTo>
                  <a:pt x="1813449" y="1506367"/>
                  <a:pt x="1808251" y="1515290"/>
                  <a:pt x="1802580" y="1525022"/>
                </a:cubicBezTo>
                <a:cubicBezTo>
                  <a:pt x="1795020" y="1537999"/>
                  <a:pt x="1789349" y="1547732"/>
                  <a:pt x="1781789" y="1560709"/>
                </a:cubicBezTo>
                <a:lnTo>
                  <a:pt x="1764803" y="1591017"/>
                </a:lnTo>
                <a:lnTo>
                  <a:pt x="1795224" y="1608740"/>
                </a:lnTo>
                <a:lnTo>
                  <a:pt x="1785900" y="1618296"/>
                </a:lnTo>
                <a:cubicBezTo>
                  <a:pt x="1781584" y="1628818"/>
                  <a:pt x="1774559" y="1637762"/>
                  <a:pt x="1770779" y="1644252"/>
                </a:cubicBezTo>
                <a:cubicBezTo>
                  <a:pt x="1766463" y="1654773"/>
                  <a:pt x="1758617" y="1658894"/>
                  <a:pt x="1754301" y="1669415"/>
                </a:cubicBezTo>
                <a:cubicBezTo>
                  <a:pt x="1749166" y="1675114"/>
                  <a:pt x="1744031" y="1680813"/>
                  <a:pt x="1740251" y="1687302"/>
                </a:cubicBezTo>
                <a:cubicBezTo>
                  <a:pt x="1727020" y="1710011"/>
                  <a:pt x="1715679" y="1729477"/>
                  <a:pt x="1704338" y="1748943"/>
                </a:cubicBezTo>
                <a:cubicBezTo>
                  <a:pt x="1696777" y="1761920"/>
                  <a:pt x="1690571" y="1775686"/>
                  <a:pt x="1680835" y="1783051"/>
                </a:cubicBezTo>
                <a:cubicBezTo>
                  <a:pt x="1680835" y="1783051"/>
                  <a:pt x="1678946" y="1786294"/>
                  <a:pt x="1677055" y="1789539"/>
                </a:cubicBezTo>
                <a:cubicBezTo>
                  <a:pt x="1671670" y="1808129"/>
                  <a:pt x="1656799" y="1821192"/>
                  <a:pt x="1648703" y="1838204"/>
                </a:cubicBezTo>
                <a:cubicBezTo>
                  <a:pt x="1640608" y="1855214"/>
                  <a:pt x="1631158" y="1871435"/>
                  <a:pt x="1620351" y="1886867"/>
                </a:cubicBezTo>
                <a:cubicBezTo>
                  <a:pt x="1587933" y="1933162"/>
                  <a:pt x="1564181" y="1980162"/>
                  <a:pt x="1534474" y="2028036"/>
                </a:cubicBezTo>
                <a:cubicBezTo>
                  <a:pt x="1534474" y="2028036"/>
                  <a:pt x="1535829" y="2028826"/>
                  <a:pt x="1533939" y="2032069"/>
                </a:cubicBezTo>
                <a:cubicBezTo>
                  <a:pt x="1538540" y="2030405"/>
                  <a:pt x="1539074" y="2026371"/>
                  <a:pt x="1542854" y="2019882"/>
                </a:cubicBezTo>
                <a:cubicBezTo>
                  <a:pt x="1544744" y="2016637"/>
                  <a:pt x="1546100" y="2017428"/>
                  <a:pt x="1546100" y="2017428"/>
                </a:cubicBezTo>
                <a:cubicBezTo>
                  <a:pt x="1547455" y="2018217"/>
                  <a:pt x="1550165" y="2019795"/>
                  <a:pt x="1546920" y="2022251"/>
                </a:cubicBezTo>
                <a:cubicBezTo>
                  <a:pt x="1545030" y="2025495"/>
                  <a:pt x="1545850" y="2030319"/>
                  <a:pt x="1543960" y="2033563"/>
                </a:cubicBezTo>
                <a:cubicBezTo>
                  <a:pt x="1531263" y="2052238"/>
                  <a:pt x="1525878" y="2070829"/>
                  <a:pt x="1514537" y="2090294"/>
                </a:cubicBezTo>
                <a:cubicBezTo>
                  <a:pt x="1480515" y="2148691"/>
                  <a:pt x="1444602" y="2210332"/>
                  <a:pt x="1410579" y="2268729"/>
                </a:cubicBezTo>
                <a:cubicBezTo>
                  <a:pt x="1399238" y="2288194"/>
                  <a:pt x="1391143" y="2305206"/>
                  <a:pt x="1392248" y="2318885"/>
                </a:cubicBezTo>
                <a:cubicBezTo>
                  <a:pt x="1396849" y="2317220"/>
                  <a:pt x="1400629" y="2310733"/>
                  <a:pt x="1403874" y="2308277"/>
                </a:cubicBezTo>
                <a:cubicBezTo>
                  <a:pt x="1417926" y="2290391"/>
                  <a:pt x="1421706" y="2283903"/>
                  <a:pt x="1417355" y="2272676"/>
                </a:cubicBezTo>
                <a:cubicBezTo>
                  <a:pt x="1416535" y="2267853"/>
                  <a:pt x="1418425" y="2264609"/>
                  <a:pt x="1421671" y="2262155"/>
                </a:cubicBezTo>
                <a:cubicBezTo>
                  <a:pt x="1430051" y="2254000"/>
                  <a:pt x="1436257" y="2240234"/>
                  <a:pt x="1441928" y="2230501"/>
                </a:cubicBezTo>
                <a:cubicBezTo>
                  <a:pt x="1453268" y="2211035"/>
                  <a:pt x="1462719" y="2194814"/>
                  <a:pt x="1478126" y="2177717"/>
                </a:cubicBezTo>
                <a:cubicBezTo>
                  <a:pt x="1483260" y="2172018"/>
                  <a:pt x="1492176" y="2159830"/>
                  <a:pt x="1492711" y="2155796"/>
                </a:cubicBezTo>
                <a:cubicBezTo>
                  <a:pt x="1496206" y="2140451"/>
                  <a:pt x="1508368" y="2125810"/>
                  <a:pt x="1511328" y="2114497"/>
                </a:cubicBezTo>
                <a:cubicBezTo>
                  <a:pt x="1513753" y="2107219"/>
                  <a:pt x="1517533" y="2100731"/>
                  <a:pt x="1522669" y="2095031"/>
                </a:cubicBezTo>
                <a:cubicBezTo>
                  <a:pt x="1532940" y="2083633"/>
                  <a:pt x="1538610" y="2073901"/>
                  <a:pt x="1543460" y="2059344"/>
                </a:cubicBezTo>
                <a:cubicBezTo>
                  <a:pt x="1547776" y="2048822"/>
                  <a:pt x="1551556" y="2042333"/>
                  <a:pt x="1559936" y="2034179"/>
                </a:cubicBezTo>
                <a:cubicBezTo>
                  <a:pt x="1576163" y="2021906"/>
                  <a:pt x="1590749" y="1999986"/>
                  <a:pt x="1602625" y="1976487"/>
                </a:cubicBezTo>
                <a:cubicBezTo>
                  <a:pt x="1606406" y="1969998"/>
                  <a:pt x="1608831" y="1962720"/>
                  <a:pt x="1609365" y="1958686"/>
                </a:cubicBezTo>
                <a:cubicBezTo>
                  <a:pt x="1613396" y="1939306"/>
                  <a:pt x="1621492" y="1922297"/>
                  <a:pt x="1630943" y="1906075"/>
                </a:cubicBezTo>
                <a:cubicBezTo>
                  <a:pt x="1640394" y="1889853"/>
                  <a:pt x="1651734" y="1870387"/>
                  <a:pt x="1661185" y="1854166"/>
                </a:cubicBezTo>
                <a:cubicBezTo>
                  <a:pt x="1672526" y="1834701"/>
                  <a:pt x="1687112" y="1812780"/>
                  <a:pt x="1702518" y="1795684"/>
                </a:cubicBezTo>
                <a:cubicBezTo>
                  <a:pt x="1706299" y="1789195"/>
                  <a:pt x="1710079" y="1782706"/>
                  <a:pt x="1711969" y="1779461"/>
                </a:cubicBezTo>
                <a:cubicBezTo>
                  <a:pt x="1717640" y="1769729"/>
                  <a:pt x="1720885" y="1767275"/>
                  <a:pt x="1725485" y="1765610"/>
                </a:cubicBezTo>
                <a:cubicBezTo>
                  <a:pt x="1710899" y="1787531"/>
                  <a:pt x="1705515" y="1806119"/>
                  <a:pt x="1694173" y="1825585"/>
                </a:cubicBezTo>
                <a:cubicBezTo>
                  <a:pt x="1680407" y="1852328"/>
                  <a:pt x="1666641" y="1879072"/>
                  <a:pt x="1656121" y="1903361"/>
                </a:cubicBezTo>
                <a:cubicBezTo>
                  <a:pt x="1648024" y="1920372"/>
                  <a:pt x="1639929" y="1937383"/>
                  <a:pt x="1631834" y="1954395"/>
                </a:cubicBezTo>
                <a:cubicBezTo>
                  <a:pt x="1621847" y="1974650"/>
                  <a:pt x="1609686" y="1989292"/>
                  <a:pt x="1601591" y="2006302"/>
                </a:cubicBezTo>
                <a:cubicBezTo>
                  <a:pt x="1595385" y="2020069"/>
                  <a:pt x="1585649" y="2027433"/>
                  <a:pt x="1576199" y="2043654"/>
                </a:cubicBezTo>
                <a:cubicBezTo>
                  <a:pt x="1571883" y="2054176"/>
                  <a:pt x="1562968" y="2066364"/>
                  <a:pt x="1555407" y="2079341"/>
                </a:cubicBezTo>
                <a:cubicBezTo>
                  <a:pt x="1553517" y="2082585"/>
                  <a:pt x="1553517" y="2082585"/>
                  <a:pt x="1551627" y="2085830"/>
                </a:cubicBezTo>
                <a:cubicBezTo>
                  <a:pt x="1537291" y="2094860"/>
                  <a:pt x="1529195" y="2111870"/>
                  <a:pt x="1522454" y="2129671"/>
                </a:cubicBezTo>
                <a:cubicBezTo>
                  <a:pt x="1517604" y="2144226"/>
                  <a:pt x="1508688" y="2156415"/>
                  <a:pt x="1505193" y="2171761"/>
                </a:cubicBezTo>
                <a:cubicBezTo>
                  <a:pt x="1505193" y="2171761"/>
                  <a:pt x="1503303" y="2175004"/>
                  <a:pt x="1500057" y="2177458"/>
                </a:cubicBezTo>
                <a:cubicBezTo>
                  <a:pt x="1496812" y="2179913"/>
                  <a:pt x="1494922" y="2183157"/>
                  <a:pt x="1493032" y="2186401"/>
                </a:cubicBezTo>
                <a:cubicBezTo>
                  <a:pt x="1475485" y="2219634"/>
                  <a:pt x="1451163" y="2248919"/>
                  <a:pt x="1434972" y="2282941"/>
                </a:cubicBezTo>
                <a:cubicBezTo>
                  <a:pt x="1427412" y="2295918"/>
                  <a:pt x="1419566" y="2300037"/>
                  <a:pt x="1415251" y="2310560"/>
                </a:cubicBezTo>
                <a:cubicBezTo>
                  <a:pt x="1409580" y="2320293"/>
                  <a:pt x="1402020" y="2333269"/>
                  <a:pt x="1396349" y="2343002"/>
                </a:cubicBezTo>
                <a:cubicBezTo>
                  <a:pt x="1383653" y="2361678"/>
                  <a:pt x="1379623" y="2381058"/>
                  <a:pt x="1367461" y="2395700"/>
                </a:cubicBezTo>
                <a:cubicBezTo>
                  <a:pt x="1363681" y="2402188"/>
                  <a:pt x="1361790" y="2405433"/>
                  <a:pt x="1359901" y="2408677"/>
                </a:cubicBezTo>
                <a:cubicBezTo>
                  <a:pt x="1358010" y="2411922"/>
                  <a:pt x="1357476" y="2415956"/>
                  <a:pt x="1352875" y="2417620"/>
                </a:cubicBezTo>
                <a:cubicBezTo>
                  <a:pt x="1351521" y="2416831"/>
                  <a:pt x="1350700" y="2412008"/>
                  <a:pt x="1352590" y="2408764"/>
                </a:cubicBezTo>
                <a:cubicBezTo>
                  <a:pt x="1356906" y="2398241"/>
                  <a:pt x="1358511" y="2386140"/>
                  <a:pt x="1366071" y="2373163"/>
                </a:cubicBezTo>
                <a:cubicBezTo>
                  <a:pt x="1369852" y="2366674"/>
                  <a:pt x="1367141" y="2365095"/>
                  <a:pt x="1369566" y="2357817"/>
                </a:cubicBezTo>
                <a:cubicBezTo>
                  <a:pt x="1356050" y="2371669"/>
                  <a:pt x="1346599" y="2387891"/>
                  <a:pt x="1335793" y="2403323"/>
                </a:cubicBezTo>
                <a:lnTo>
                  <a:pt x="1332317" y="2407638"/>
                </a:lnTo>
                <a:lnTo>
                  <a:pt x="1335070" y="2409242"/>
                </a:lnTo>
                <a:lnTo>
                  <a:pt x="1325746" y="2418798"/>
                </a:lnTo>
                <a:cubicBezTo>
                  <a:pt x="1321431" y="2429321"/>
                  <a:pt x="1314405" y="2438264"/>
                  <a:pt x="1310625" y="2444752"/>
                </a:cubicBezTo>
                <a:cubicBezTo>
                  <a:pt x="1306309" y="2455275"/>
                  <a:pt x="1298463" y="2459395"/>
                  <a:pt x="1294148" y="2469917"/>
                </a:cubicBezTo>
                <a:cubicBezTo>
                  <a:pt x="1289013" y="2475616"/>
                  <a:pt x="1283877" y="2481315"/>
                  <a:pt x="1280097" y="2487804"/>
                </a:cubicBezTo>
                <a:cubicBezTo>
                  <a:pt x="1266866" y="2510514"/>
                  <a:pt x="1255526" y="2529979"/>
                  <a:pt x="1244184" y="2549445"/>
                </a:cubicBezTo>
                <a:cubicBezTo>
                  <a:pt x="1236624" y="2562422"/>
                  <a:pt x="1230418" y="2576188"/>
                  <a:pt x="1220682" y="2583552"/>
                </a:cubicBezTo>
                <a:cubicBezTo>
                  <a:pt x="1220682" y="2583552"/>
                  <a:pt x="1218792" y="2586797"/>
                  <a:pt x="1216902" y="2590041"/>
                </a:cubicBezTo>
                <a:cubicBezTo>
                  <a:pt x="1211516" y="2608631"/>
                  <a:pt x="1196645" y="2621694"/>
                  <a:pt x="1188549" y="2638705"/>
                </a:cubicBezTo>
                <a:cubicBezTo>
                  <a:pt x="1180454" y="2655716"/>
                  <a:pt x="1171004" y="2671937"/>
                  <a:pt x="1160197" y="2687369"/>
                </a:cubicBezTo>
                <a:cubicBezTo>
                  <a:pt x="1127779" y="2733664"/>
                  <a:pt x="1104028" y="2780663"/>
                  <a:pt x="1074321" y="2828538"/>
                </a:cubicBezTo>
                <a:cubicBezTo>
                  <a:pt x="1074321" y="2828538"/>
                  <a:pt x="1075675" y="2829327"/>
                  <a:pt x="1073786" y="2832571"/>
                </a:cubicBezTo>
                <a:cubicBezTo>
                  <a:pt x="1078386" y="2830907"/>
                  <a:pt x="1078920" y="2826872"/>
                  <a:pt x="1082701" y="2820384"/>
                </a:cubicBezTo>
                <a:cubicBezTo>
                  <a:pt x="1084591" y="2817140"/>
                  <a:pt x="1085947" y="2817930"/>
                  <a:pt x="1085947" y="2817930"/>
                </a:cubicBezTo>
                <a:cubicBezTo>
                  <a:pt x="1087302" y="2818719"/>
                  <a:pt x="1090011" y="2820298"/>
                  <a:pt x="1086766" y="2822753"/>
                </a:cubicBezTo>
                <a:cubicBezTo>
                  <a:pt x="1084876" y="2825996"/>
                  <a:pt x="1085697" y="2830820"/>
                  <a:pt x="1083807" y="2834065"/>
                </a:cubicBezTo>
                <a:cubicBezTo>
                  <a:pt x="1071110" y="2852740"/>
                  <a:pt x="1065724" y="2871330"/>
                  <a:pt x="1054384" y="2890796"/>
                </a:cubicBezTo>
                <a:lnTo>
                  <a:pt x="1031395" y="2930253"/>
                </a:lnTo>
                <a:lnTo>
                  <a:pt x="1032756" y="2931046"/>
                </a:lnTo>
                <a:lnTo>
                  <a:pt x="1045781" y="2926331"/>
                </a:lnTo>
                <a:lnTo>
                  <a:pt x="1051174" y="2914998"/>
                </a:lnTo>
                <a:cubicBezTo>
                  <a:pt x="1053599" y="2907721"/>
                  <a:pt x="1057380" y="2901233"/>
                  <a:pt x="1062515" y="2895533"/>
                </a:cubicBezTo>
                <a:cubicBezTo>
                  <a:pt x="1072786" y="2884135"/>
                  <a:pt x="1078457" y="2874403"/>
                  <a:pt x="1083307" y="2859846"/>
                </a:cubicBezTo>
                <a:cubicBezTo>
                  <a:pt x="1087622" y="2849324"/>
                  <a:pt x="1091403" y="2842835"/>
                  <a:pt x="1099783" y="2834681"/>
                </a:cubicBezTo>
                <a:cubicBezTo>
                  <a:pt x="1116010" y="2822408"/>
                  <a:pt x="1130595" y="2800488"/>
                  <a:pt x="1142472" y="2776989"/>
                </a:cubicBezTo>
                <a:cubicBezTo>
                  <a:pt x="1146252" y="2770500"/>
                  <a:pt x="1148678" y="2763222"/>
                  <a:pt x="1149212" y="2759188"/>
                </a:cubicBezTo>
                <a:cubicBezTo>
                  <a:pt x="1153242" y="2739808"/>
                  <a:pt x="1161338" y="2722798"/>
                  <a:pt x="1170789" y="2706576"/>
                </a:cubicBezTo>
                <a:cubicBezTo>
                  <a:pt x="1180240" y="2690354"/>
                  <a:pt x="1191581" y="2670889"/>
                  <a:pt x="1201031" y="2654668"/>
                </a:cubicBezTo>
                <a:cubicBezTo>
                  <a:pt x="1212372" y="2635202"/>
                  <a:pt x="1226958" y="2613282"/>
                  <a:pt x="1242365" y="2596186"/>
                </a:cubicBezTo>
                <a:cubicBezTo>
                  <a:pt x="1246145" y="2589696"/>
                  <a:pt x="1249925" y="2583208"/>
                  <a:pt x="1251816" y="2579964"/>
                </a:cubicBezTo>
                <a:cubicBezTo>
                  <a:pt x="1257486" y="2570231"/>
                  <a:pt x="1260731" y="2567776"/>
                  <a:pt x="1265332" y="2566111"/>
                </a:cubicBezTo>
                <a:cubicBezTo>
                  <a:pt x="1250746" y="2588032"/>
                  <a:pt x="1245361" y="2606621"/>
                  <a:pt x="1234020" y="2626087"/>
                </a:cubicBezTo>
                <a:cubicBezTo>
                  <a:pt x="1220254" y="2652830"/>
                  <a:pt x="1206487" y="2679574"/>
                  <a:pt x="1195967" y="2703863"/>
                </a:cubicBezTo>
                <a:cubicBezTo>
                  <a:pt x="1187871" y="2720874"/>
                  <a:pt x="1179775" y="2737884"/>
                  <a:pt x="1171680" y="2754896"/>
                </a:cubicBezTo>
                <a:cubicBezTo>
                  <a:pt x="1161694" y="2775151"/>
                  <a:pt x="1149532" y="2789793"/>
                  <a:pt x="1141437" y="2806804"/>
                </a:cubicBezTo>
                <a:cubicBezTo>
                  <a:pt x="1135232" y="2820571"/>
                  <a:pt x="1125496" y="2827935"/>
                  <a:pt x="1116045" y="2844156"/>
                </a:cubicBezTo>
                <a:cubicBezTo>
                  <a:pt x="1111730" y="2854678"/>
                  <a:pt x="1102814" y="2866866"/>
                  <a:pt x="1095254" y="2879843"/>
                </a:cubicBezTo>
                <a:cubicBezTo>
                  <a:pt x="1093363" y="2883087"/>
                  <a:pt x="1093363" y="2883087"/>
                  <a:pt x="1091473" y="2886332"/>
                </a:cubicBezTo>
                <a:cubicBezTo>
                  <a:pt x="1084306" y="2890847"/>
                  <a:pt x="1078697" y="2897356"/>
                  <a:pt x="1074039" y="2904963"/>
                </a:cubicBezTo>
                <a:lnTo>
                  <a:pt x="1073006" y="2907181"/>
                </a:lnTo>
                <a:lnTo>
                  <a:pt x="1089687" y="2889798"/>
                </a:lnTo>
                <a:cubicBezTo>
                  <a:pt x="1095032" y="2888023"/>
                  <a:pt x="1099570" y="2889582"/>
                  <a:pt x="1103903" y="2889934"/>
                </a:cubicBezTo>
                <a:cubicBezTo>
                  <a:pt x="1109591" y="2891075"/>
                  <a:pt x="1116492" y="2888577"/>
                  <a:pt x="1123999" y="2884259"/>
                </a:cubicBezTo>
                <a:lnTo>
                  <a:pt x="1138141" y="2874373"/>
                </a:lnTo>
                <a:lnTo>
                  <a:pt x="1136780" y="2884633"/>
                </a:lnTo>
                <a:cubicBezTo>
                  <a:pt x="1131395" y="2903224"/>
                  <a:pt x="1123835" y="2916200"/>
                  <a:pt x="1110852" y="2926018"/>
                </a:cubicBezTo>
                <a:cubicBezTo>
                  <a:pt x="1107607" y="2928474"/>
                  <a:pt x="1104362" y="2930929"/>
                  <a:pt x="1099227" y="2936628"/>
                </a:cubicBezTo>
                <a:cubicBezTo>
                  <a:pt x="1097871" y="2935838"/>
                  <a:pt x="1094626" y="2938293"/>
                  <a:pt x="1094626" y="2938293"/>
                </a:cubicBezTo>
                <a:cubicBezTo>
                  <a:pt x="1085175" y="2954514"/>
                  <a:pt x="1073550" y="2965122"/>
                  <a:pt x="1067343" y="2978889"/>
                </a:cubicBezTo>
                <a:cubicBezTo>
                  <a:pt x="1061139" y="2992656"/>
                  <a:pt x="1054933" y="3006422"/>
                  <a:pt x="1051974" y="3017734"/>
                </a:cubicBezTo>
                <a:cubicBezTo>
                  <a:pt x="1046053" y="3040358"/>
                  <a:pt x="1040382" y="3050091"/>
                  <a:pt x="1025511" y="3063155"/>
                </a:cubicBezTo>
                <a:cubicBezTo>
                  <a:pt x="1019020" y="3068064"/>
                  <a:pt x="1015240" y="3074552"/>
                  <a:pt x="1009569" y="3084285"/>
                </a:cubicBezTo>
                <a:lnTo>
                  <a:pt x="1003223" y="3095177"/>
                </a:lnTo>
                <a:lnTo>
                  <a:pt x="999500" y="3098799"/>
                </a:lnTo>
                <a:cubicBezTo>
                  <a:pt x="994901" y="3100464"/>
                  <a:pt x="989765" y="3106163"/>
                  <a:pt x="990836" y="3098095"/>
                </a:cubicBezTo>
                <a:cubicBezTo>
                  <a:pt x="991371" y="3094062"/>
                  <a:pt x="988660" y="3092483"/>
                  <a:pt x="990550" y="3089238"/>
                </a:cubicBezTo>
                <a:cubicBezTo>
                  <a:pt x="994330" y="3082750"/>
                  <a:pt x="996756" y="3075472"/>
                  <a:pt x="1000000" y="3073017"/>
                </a:cubicBezTo>
                <a:cubicBezTo>
                  <a:pt x="1010272" y="3061619"/>
                  <a:pt x="1019187" y="3049432"/>
                  <a:pt x="1028103" y="3037244"/>
                </a:cubicBezTo>
                <a:cubicBezTo>
                  <a:pt x="1036484" y="3029091"/>
                  <a:pt x="1035128" y="3028300"/>
                  <a:pt x="1034844" y="3019444"/>
                </a:cubicBezTo>
                <a:cubicBezTo>
                  <a:pt x="1032133" y="3017864"/>
                  <a:pt x="1029958" y="3012252"/>
                  <a:pt x="1032383" y="3004974"/>
                </a:cubicBezTo>
                <a:cubicBezTo>
                  <a:pt x="1038054" y="2995241"/>
                  <a:pt x="1039123" y="2987173"/>
                  <a:pt x="1046684" y="2974195"/>
                </a:cubicBezTo>
                <a:cubicBezTo>
                  <a:pt x="1051819" y="2968496"/>
                  <a:pt x="1056135" y="2957975"/>
                  <a:pt x="1063160" y="2949031"/>
                </a:cubicBezTo>
                <a:cubicBezTo>
                  <a:pt x="1066940" y="2942542"/>
                  <a:pt x="1064231" y="2940964"/>
                  <a:pt x="1062876" y="2940174"/>
                </a:cubicBezTo>
                <a:cubicBezTo>
                  <a:pt x="1060165" y="2938595"/>
                  <a:pt x="1056920" y="2941050"/>
                  <a:pt x="1055030" y="2944295"/>
                </a:cubicBezTo>
                <a:cubicBezTo>
                  <a:pt x="1051250" y="2950783"/>
                  <a:pt x="1052605" y="2951572"/>
                  <a:pt x="1050714" y="2954817"/>
                </a:cubicBezTo>
                <a:cubicBezTo>
                  <a:pt x="1043975" y="2972617"/>
                  <a:pt x="1035057" y="2984805"/>
                  <a:pt x="1023967" y="2991378"/>
                </a:cubicBezTo>
                <a:cubicBezTo>
                  <a:pt x="1019366" y="2993044"/>
                  <a:pt x="1020437" y="2984977"/>
                  <a:pt x="1013946" y="2989886"/>
                </a:cubicBezTo>
                <a:cubicBezTo>
                  <a:pt x="1008275" y="2999619"/>
                  <a:pt x="1002604" y="3009352"/>
                  <a:pt x="996934" y="3019084"/>
                </a:cubicBezTo>
                <a:cubicBezTo>
                  <a:pt x="991799" y="3024783"/>
                  <a:pt x="988839" y="3036096"/>
                  <a:pt x="980458" y="3044249"/>
                </a:cubicBezTo>
                <a:cubicBezTo>
                  <a:pt x="970722" y="3051613"/>
                  <a:pt x="974252" y="3058016"/>
                  <a:pt x="968582" y="3067749"/>
                </a:cubicBezTo>
                <a:cubicBezTo>
                  <a:pt x="950216" y="3096157"/>
                  <a:pt x="939160" y="3124480"/>
                  <a:pt x="922684" y="3149645"/>
                </a:cubicBezTo>
                <a:cubicBezTo>
                  <a:pt x="915123" y="3162622"/>
                  <a:pt x="909453" y="3172355"/>
                  <a:pt x="901892" y="3185332"/>
                </a:cubicBezTo>
                <a:cubicBezTo>
                  <a:pt x="890551" y="3204798"/>
                  <a:pt x="881100" y="3221019"/>
                  <a:pt x="876535" y="3244432"/>
                </a:cubicBezTo>
                <a:cubicBezTo>
                  <a:pt x="873290" y="3246887"/>
                  <a:pt x="870579" y="3245308"/>
                  <a:pt x="868689" y="3248551"/>
                </a:cubicBezTo>
                <a:cubicBezTo>
                  <a:pt x="854353" y="3257581"/>
                  <a:pt x="852463" y="3260826"/>
                  <a:pt x="846543" y="3283449"/>
                </a:cubicBezTo>
                <a:cubicBezTo>
                  <a:pt x="845472" y="3291516"/>
                  <a:pt x="842512" y="3302828"/>
                  <a:pt x="836842" y="3312561"/>
                </a:cubicBezTo>
                <a:cubicBezTo>
                  <a:pt x="832526" y="3323084"/>
                  <a:pt x="831456" y="3331151"/>
                  <a:pt x="826322" y="3336850"/>
                </a:cubicBezTo>
                <a:cubicBezTo>
                  <a:pt x="814160" y="3351493"/>
                  <a:pt x="802819" y="3370958"/>
                  <a:pt x="789017" y="3375954"/>
                </a:cubicBezTo>
                <a:cubicBezTo>
                  <a:pt x="781171" y="3380074"/>
                  <a:pt x="772791" y="3388228"/>
                  <a:pt x="768476" y="3398750"/>
                </a:cubicBezTo>
                <a:cubicBezTo>
                  <a:pt x="767406" y="3406818"/>
                  <a:pt x="763626" y="3413306"/>
                  <a:pt x="759846" y="3419794"/>
                </a:cubicBezTo>
                <a:cubicBezTo>
                  <a:pt x="754175" y="3429528"/>
                  <a:pt x="751750" y="3436805"/>
                  <a:pt x="754461" y="3438385"/>
                </a:cubicBezTo>
                <a:cubicBezTo>
                  <a:pt x="755280" y="3443208"/>
                  <a:pt x="754744" y="3447242"/>
                  <a:pt x="757455" y="3448821"/>
                </a:cubicBezTo>
                <a:cubicBezTo>
                  <a:pt x="759095" y="3458467"/>
                  <a:pt x="750180" y="3470655"/>
                  <a:pt x="742334" y="3474775"/>
                </a:cubicBezTo>
                <a:cubicBezTo>
                  <a:pt x="737733" y="3476440"/>
                  <a:pt x="731779" y="3477316"/>
                  <a:pt x="727998" y="3483804"/>
                </a:cubicBezTo>
                <a:cubicBezTo>
                  <a:pt x="722328" y="3493538"/>
                  <a:pt x="718547" y="3500026"/>
                  <a:pt x="716122" y="3507303"/>
                </a:cubicBezTo>
                <a:cubicBezTo>
                  <a:pt x="713161" y="3518616"/>
                  <a:pt x="701001" y="3533258"/>
                  <a:pt x="699396" y="3545359"/>
                </a:cubicBezTo>
                <a:cubicBezTo>
                  <a:pt x="697506" y="3548604"/>
                  <a:pt x="695616" y="3551848"/>
                  <a:pt x="692369" y="3554303"/>
                </a:cubicBezTo>
                <a:cubicBezTo>
                  <a:pt x="683989" y="3562457"/>
                  <a:pt x="679389" y="3564121"/>
                  <a:pt x="675323" y="3561752"/>
                </a:cubicBezTo>
                <a:cubicBezTo>
                  <a:pt x="673968" y="3560963"/>
                  <a:pt x="669367" y="3562628"/>
                  <a:pt x="666943" y="3569907"/>
                </a:cubicBezTo>
                <a:cubicBezTo>
                  <a:pt x="664802" y="3586042"/>
                  <a:pt x="658063" y="3603842"/>
                  <a:pt x="651321" y="3621643"/>
                </a:cubicBezTo>
                <a:cubicBezTo>
                  <a:pt x="649432" y="3624886"/>
                  <a:pt x="648896" y="3628920"/>
                  <a:pt x="650252" y="3629710"/>
                </a:cubicBezTo>
                <a:cubicBezTo>
                  <a:pt x="651607" y="3630499"/>
                  <a:pt x="653497" y="3627255"/>
                  <a:pt x="656742" y="3624801"/>
                </a:cubicBezTo>
                <a:cubicBezTo>
                  <a:pt x="664302" y="3611823"/>
                  <a:pt x="679175" y="3598761"/>
                  <a:pt x="684560" y="3580171"/>
                </a:cubicBezTo>
                <a:cubicBezTo>
                  <a:pt x="686450" y="3576927"/>
                  <a:pt x="690231" y="3570438"/>
                  <a:pt x="691585" y="3571227"/>
                </a:cubicBezTo>
                <a:cubicBezTo>
                  <a:pt x="695651" y="3573596"/>
                  <a:pt x="701321" y="3563863"/>
                  <a:pt x="705102" y="3557375"/>
                </a:cubicBezTo>
                <a:cubicBezTo>
                  <a:pt x="708882" y="3550886"/>
                  <a:pt x="713481" y="3549221"/>
                  <a:pt x="714303" y="3554044"/>
                </a:cubicBezTo>
                <a:cubicBezTo>
                  <a:pt x="715657" y="3554833"/>
                  <a:pt x="713233" y="3562112"/>
                  <a:pt x="714052" y="3566935"/>
                </a:cubicBezTo>
                <a:cubicBezTo>
                  <a:pt x="717833" y="3560446"/>
                  <a:pt x="721079" y="3557992"/>
                  <a:pt x="721613" y="3553958"/>
                </a:cubicBezTo>
                <a:cubicBezTo>
                  <a:pt x="722684" y="3545890"/>
                  <a:pt x="729709" y="3536947"/>
                  <a:pt x="733489" y="3530459"/>
                </a:cubicBezTo>
                <a:cubicBezTo>
                  <a:pt x="737805" y="3519936"/>
                  <a:pt x="745651" y="3515817"/>
                  <a:pt x="749965" y="3505294"/>
                </a:cubicBezTo>
                <a:cubicBezTo>
                  <a:pt x="756171" y="3491527"/>
                  <a:pt x="759701" y="3497930"/>
                  <a:pt x="766192" y="3493020"/>
                </a:cubicBezTo>
                <a:lnTo>
                  <a:pt x="774194" y="3482083"/>
                </a:lnTo>
                <a:lnTo>
                  <a:pt x="754934" y="3518228"/>
                </a:lnTo>
                <a:cubicBezTo>
                  <a:pt x="751973" y="3529539"/>
                  <a:pt x="744948" y="3538482"/>
                  <a:pt x="737102" y="3542602"/>
                </a:cubicBezTo>
                <a:cubicBezTo>
                  <a:pt x="730611" y="3547511"/>
                  <a:pt x="728187" y="3554790"/>
                  <a:pt x="729006" y="3559613"/>
                </a:cubicBezTo>
                <a:cubicBezTo>
                  <a:pt x="731182" y="3565226"/>
                  <a:pt x="727401" y="3571714"/>
                  <a:pt x="721731" y="3581447"/>
                </a:cubicBezTo>
                <a:cubicBezTo>
                  <a:pt x="710390" y="3600913"/>
                  <a:pt x="700405" y="3621168"/>
                  <a:pt x="683643" y="3637475"/>
                </a:cubicBezTo>
                <a:cubicBezTo>
                  <a:pt x="683643" y="3637475"/>
                  <a:pt x="681752" y="3640719"/>
                  <a:pt x="681752" y="3640719"/>
                </a:cubicBezTo>
                <a:cubicBezTo>
                  <a:pt x="664207" y="3673952"/>
                  <a:pt x="643130" y="3700782"/>
                  <a:pt x="626119" y="3729980"/>
                </a:cubicBezTo>
                <a:cubicBezTo>
                  <a:pt x="622338" y="3736469"/>
                  <a:pt x="620448" y="3739713"/>
                  <a:pt x="623158" y="3741291"/>
                </a:cubicBezTo>
                <a:lnTo>
                  <a:pt x="622272" y="3745184"/>
                </a:lnTo>
                <a:lnTo>
                  <a:pt x="620365" y="3733972"/>
                </a:lnTo>
                <a:cubicBezTo>
                  <a:pt x="624146" y="3727483"/>
                  <a:pt x="629816" y="3717751"/>
                  <a:pt x="635486" y="3708018"/>
                </a:cubicBezTo>
                <a:cubicBezTo>
                  <a:pt x="639267" y="3701529"/>
                  <a:pt x="641157" y="3698284"/>
                  <a:pt x="638446" y="3696705"/>
                </a:cubicBezTo>
                <a:cubicBezTo>
                  <a:pt x="635737" y="3695126"/>
                  <a:pt x="635201" y="3699160"/>
                  <a:pt x="631421" y="3705649"/>
                </a:cubicBezTo>
                <a:cubicBezTo>
                  <a:pt x="629531" y="3708893"/>
                  <a:pt x="624396" y="3714593"/>
                  <a:pt x="625215" y="3719416"/>
                </a:cubicBezTo>
                <a:cubicBezTo>
                  <a:pt x="622791" y="3726694"/>
                  <a:pt x="619010" y="3733183"/>
                  <a:pt x="615764" y="3735637"/>
                </a:cubicBezTo>
                <a:cubicBezTo>
                  <a:pt x="608739" y="3744580"/>
                  <a:pt x="603069" y="3754313"/>
                  <a:pt x="599288" y="3760802"/>
                </a:cubicBezTo>
                <a:cubicBezTo>
                  <a:pt x="595508" y="3767291"/>
                  <a:pt x="590373" y="3772989"/>
                  <a:pt x="587127" y="3775444"/>
                </a:cubicBezTo>
                <a:cubicBezTo>
                  <a:pt x="572256" y="3788507"/>
                  <a:pt x="557384" y="3801570"/>
                  <a:pt x="544118" y="3802532"/>
                </a:cubicBezTo>
                <a:cubicBezTo>
                  <a:pt x="546544" y="3795254"/>
                  <a:pt x="548434" y="3792010"/>
                  <a:pt x="550324" y="3788765"/>
                </a:cubicBezTo>
                <a:cubicBezTo>
                  <a:pt x="561665" y="3769300"/>
                  <a:pt x="571115" y="3753079"/>
                  <a:pt x="580566" y="3736858"/>
                </a:cubicBezTo>
                <a:cubicBezTo>
                  <a:pt x="585702" y="3731158"/>
                  <a:pt x="586771" y="3723090"/>
                  <a:pt x="585952" y="3718267"/>
                </a:cubicBezTo>
                <a:cubicBezTo>
                  <a:pt x="574611" y="3737733"/>
                  <a:pt x="563270" y="3757199"/>
                  <a:pt x="551929" y="3776664"/>
                </a:cubicBezTo>
                <a:cubicBezTo>
                  <a:pt x="540588" y="3796129"/>
                  <a:pt x="527891" y="3814805"/>
                  <a:pt x="517906" y="3835061"/>
                </a:cubicBezTo>
                <a:cubicBezTo>
                  <a:pt x="507920" y="3855316"/>
                  <a:pt x="494404" y="3869168"/>
                  <a:pt x="483062" y="3888635"/>
                </a:cubicBezTo>
                <a:cubicBezTo>
                  <a:pt x="467942" y="3914588"/>
                  <a:pt x="452820" y="3940542"/>
                  <a:pt x="437699" y="3966497"/>
                </a:cubicBezTo>
                <a:cubicBezTo>
                  <a:pt x="432029" y="3976229"/>
                  <a:pt x="425537" y="3981139"/>
                  <a:pt x="423113" y="3988417"/>
                </a:cubicBezTo>
                <a:cubicBezTo>
                  <a:pt x="412592" y="4012706"/>
                  <a:pt x="398006" y="4034626"/>
                  <a:pt x="393441" y="4058040"/>
                </a:cubicBezTo>
                <a:cubicBezTo>
                  <a:pt x="392906" y="4062073"/>
                  <a:pt x="389661" y="4064529"/>
                  <a:pt x="386950" y="4062949"/>
                </a:cubicBezTo>
                <a:cubicBezTo>
                  <a:pt x="385595" y="4062160"/>
                  <a:pt x="384775" y="4057336"/>
                  <a:pt x="378283" y="4062246"/>
                </a:cubicBezTo>
                <a:lnTo>
                  <a:pt x="364345" y="4082150"/>
                </a:lnTo>
                <a:lnTo>
                  <a:pt x="377797" y="4089988"/>
                </a:lnTo>
                <a:lnTo>
                  <a:pt x="377467" y="4090698"/>
                </a:lnTo>
                <a:cubicBezTo>
                  <a:pt x="372617" y="4105254"/>
                  <a:pt x="363701" y="4117442"/>
                  <a:pt x="360206" y="4132788"/>
                </a:cubicBezTo>
                <a:cubicBezTo>
                  <a:pt x="360206" y="4132788"/>
                  <a:pt x="358316" y="4136031"/>
                  <a:pt x="355070" y="4138486"/>
                </a:cubicBezTo>
                <a:cubicBezTo>
                  <a:pt x="351825" y="4140941"/>
                  <a:pt x="349935" y="4144186"/>
                  <a:pt x="348045" y="4147429"/>
                </a:cubicBezTo>
                <a:cubicBezTo>
                  <a:pt x="330498" y="4180662"/>
                  <a:pt x="306176" y="4209946"/>
                  <a:pt x="289985" y="4243968"/>
                </a:cubicBezTo>
                <a:cubicBezTo>
                  <a:pt x="282425" y="4256945"/>
                  <a:pt x="274579" y="4261065"/>
                  <a:pt x="270263" y="4271588"/>
                </a:cubicBezTo>
                <a:lnTo>
                  <a:pt x="270244" y="4271622"/>
                </a:lnTo>
                <a:lnTo>
                  <a:pt x="268285" y="4271816"/>
                </a:lnTo>
                <a:lnTo>
                  <a:pt x="268285" y="4274984"/>
                </a:lnTo>
                <a:lnTo>
                  <a:pt x="251362" y="4304030"/>
                </a:lnTo>
                <a:cubicBezTo>
                  <a:pt x="238666" y="4322706"/>
                  <a:pt x="234636" y="4342086"/>
                  <a:pt x="222474" y="4356728"/>
                </a:cubicBezTo>
                <a:cubicBezTo>
                  <a:pt x="218694" y="4363217"/>
                  <a:pt x="216803" y="4366461"/>
                  <a:pt x="214914" y="4369705"/>
                </a:cubicBezTo>
                <a:cubicBezTo>
                  <a:pt x="213023" y="4372949"/>
                  <a:pt x="212489" y="4376984"/>
                  <a:pt x="207888" y="4378648"/>
                </a:cubicBezTo>
                <a:cubicBezTo>
                  <a:pt x="206534" y="4377859"/>
                  <a:pt x="205713" y="4373036"/>
                  <a:pt x="207603" y="4369791"/>
                </a:cubicBezTo>
                <a:cubicBezTo>
                  <a:pt x="211918" y="4359269"/>
                  <a:pt x="213523" y="4347168"/>
                  <a:pt x="221084" y="4334191"/>
                </a:cubicBezTo>
                <a:cubicBezTo>
                  <a:pt x="224864" y="4327701"/>
                  <a:pt x="222154" y="4326122"/>
                  <a:pt x="224579" y="4318845"/>
                </a:cubicBezTo>
                <a:cubicBezTo>
                  <a:pt x="211062" y="4332698"/>
                  <a:pt x="201612" y="4348919"/>
                  <a:pt x="190806" y="4364351"/>
                </a:cubicBezTo>
                <a:cubicBezTo>
                  <a:pt x="181891" y="4376539"/>
                  <a:pt x="173510" y="4384692"/>
                  <a:pt x="164594" y="4396880"/>
                </a:cubicBezTo>
                <a:cubicBezTo>
                  <a:pt x="162704" y="4400125"/>
                  <a:pt x="156213" y="4405033"/>
                  <a:pt x="155394" y="4400210"/>
                </a:cubicBezTo>
                <a:cubicBezTo>
                  <a:pt x="154573" y="4395387"/>
                  <a:pt x="159708" y="4389688"/>
                  <a:pt x="161598" y="4386443"/>
                </a:cubicBezTo>
                <a:cubicBezTo>
                  <a:pt x="174829" y="4363733"/>
                  <a:pt x="186170" y="4344268"/>
                  <a:pt x="199401" y="4321558"/>
                </a:cubicBezTo>
                <a:cubicBezTo>
                  <a:pt x="222083" y="4282626"/>
                  <a:pt x="240699" y="4241326"/>
                  <a:pt x="253361" y="4200902"/>
                </a:cubicBezTo>
                <a:lnTo>
                  <a:pt x="258335" y="4190098"/>
                </a:lnTo>
                <a:lnTo>
                  <a:pt x="273677" y="4162522"/>
                </a:lnTo>
                <a:lnTo>
                  <a:pt x="269470" y="4165911"/>
                </a:lnTo>
                <a:lnTo>
                  <a:pt x="273867" y="4156359"/>
                </a:lnTo>
                <a:lnTo>
                  <a:pt x="300733" y="4113254"/>
                </a:lnTo>
                <a:lnTo>
                  <a:pt x="299175" y="4116540"/>
                </a:lnTo>
                <a:cubicBezTo>
                  <a:pt x="298249" y="4120346"/>
                  <a:pt x="301104" y="4117663"/>
                  <a:pt x="302069" y="4118225"/>
                </a:cubicBezTo>
                <a:cubicBezTo>
                  <a:pt x="308742" y="4113423"/>
                  <a:pt x="314412" y="4103690"/>
                  <a:pt x="321048" y="4094520"/>
                </a:cubicBezTo>
                <a:lnTo>
                  <a:pt x="336294" y="4065808"/>
                </a:lnTo>
                <a:lnTo>
                  <a:pt x="347942" y="4072593"/>
                </a:lnTo>
                <a:lnTo>
                  <a:pt x="357422" y="4054436"/>
                </a:lnTo>
                <a:cubicBezTo>
                  <a:pt x="361202" y="4047948"/>
                  <a:pt x="365517" y="4037426"/>
                  <a:pt x="371188" y="4027693"/>
                </a:cubicBezTo>
                <a:cubicBezTo>
                  <a:pt x="376858" y="4017960"/>
                  <a:pt x="375504" y="4017170"/>
                  <a:pt x="366301" y="4020501"/>
                </a:cubicBezTo>
                <a:cubicBezTo>
                  <a:pt x="363734" y="4023350"/>
                  <a:pt x="361844" y="4026594"/>
                  <a:pt x="360088" y="4028830"/>
                </a:cubicBezTo>
                <a:lnTo>
                  <a:pt x="355718" y="4030671"/>
                </a:lnTo>
                <a:lnTo>
                  <a:pt x="356922" y="4028510"/>
                </a:lnTo>
                <a:lnTo>
                  <a:pt x="363164" y="4017158"/>
                </a:lnTo>
                <a:lnTo>
                  <a:pt x="361540" y="4016212"/>
                </a:lnTo>
                <a:lnTo>
                  <a:pt x="362771" y="4014098"/>
                </a:lnTo>
                <a:cubicBezTo>
                  <a:pt x="362362" y="4011687"/>
                  <a:pt x="361212" y="4012103"/>
                  <a:pt x="359928" y="4013528"/>
                </a:cubicBezTo>
                <a:lnTo>
                  <a:pt x="359092" y="4014785"/>
                </a:lnTo>
                <a:lnTo>
                  <a:pt x="358213" y="4014273"/>
                </a:lnTo>
                <a:lnTo>
                  <a:pt x="361170" y="4006402"/>
                </a:lnTo>
                <a:cubicBezTo>
                  <a:pt x="363985" y="3999351"/>
                  <a:pt x="367804" y="3997231"/>
                  <a:pt x="368769" y="3997793"/>
                </a:cubicBezTo>
                <a:cubicBezTo>
                  <a:pt x="371662" y="3999478"/>
                  <a:pt x="375482" y="3997359"/>
                  <a:pt x="383081" y="3988749"/>
                </a:cubicBezTo>
                <a:lnTo>
                  <a:pt x="384062" y="3987394"/>
                </a:lnTo>
                <a:lnTo>
                  <a:pt x="386559" y="3988848"/>
                </a:lnTo>
                <a:cubicBezTo>
                  <a:pt x="398434" y="3965348"/>
                  <a:pt x="415197" y="3949041"/>
                  <a:pt x="427072" y="3925541"/>
                </a:cubicBezTo>
                <a:cubicBezTo>
                  <a:pt x="427072" y="3925541"/>
                  <a:pt x="428962" y="3922297"/>
                  <a:pt x="428962" y="3922297"/>
                </a:cubicBezTo>
                <a:cubicBezTo>
                  <a:pt x="443834" y="3909234"/>
                  <a:pt x="444618" y="3892309"/>
                  <a:pt x="453534" y="3880121"/>
                </a:cubicBezTo>
                <a:cubicBezTo>
                  <a:pt x="455424" y="3876877"/>
                  <a:pt x="455959" y="3872844"/>
                  <a:pt x="456495" y="3868810"/>
                </a:cubicBezTo>
                <a:lnTo>
                  <a:pt x="447327" y="3882295"/>
                </a:lnTo>
                <a:lnTo>
                  <a:pt x="446343" y="3873515"/>
                </a:lnTo>
                <a:cubicBezTo>
                  <a:pt x="444414" y="3872390"/>
                  <a:pt x="447230" y="3865340"/>
                  <a:pt x="452901" y="3855607"/>
                </a:cubicBezTo>
                <a:lnTo>
                  <a:pt x="461558" y="3836666"/>
                </a:lnTo>
                <a:lnTo>
                  <a:pt x="462847" y="3834349"/>
                </a:lnTo>
                <a:lnTo>
                  <a:pt x="481291" y="3811311"/>
                </a:lnTo>
                <a:cubicBezTo>
                  <a:pt x="487020" y="3808131"/>
                  <a:pt x="492719" y="3801674"/>
                  <a:pt x="498410" y="3794125"/>
                </a:cubicBezTo>
                <a:lnTo>
                  <a:pt x="501742" y="3789489"/>
                </a:lnTo>
                <a:lnTo>
                  <a:pt x="526804" y="3746472"/>
                </a:lnTo>
                <a:lnTo>
                  <a:pt x="538035" y="3718351"/>
                </a:lnTo>
                <a:cubicBezTo>
                  <a:pt x="545518" y="3696638"/>
                  <a:pt x="547408" y="3693394"/>
                  <a:pt x="559791" y="3683226"/>
                </a:cubicBezTo>
                <a:lnTo>
                  <a:pt x="566439" y="3678442"/>
                </a:lnTo>
                <a:lnTo>
                  <a:pt x="566496" y="3678344"/>
                </a:lnTo>
                <a:lnTo>
                  <a:pt x="578311" y="3648389"/>
                </a:lnTo>
                <a:cubicBezTo>
                  <a:pt x="582907" y="3639117"/>
                  <a:pt x="588105" y="3630195"/>
                  <a:pt x="593775" y="3620462"/>
                </a:cubicBezTo>
                <a:cubicBezTo>
                  <a:pt x="601336" y="3607485"/>
                  <a:pt x="607007" y="3597751"/>
                  <a:pt x="614567" y="3584775"/>
                </a:cubicBezTo>
                <a:lnTo>
                  <a:pt x="631697" y="3554552"/>
                </a:lnTo>
                <a:lnTo>
                  <a:pt x="625494" y="3550938"/>
                </a:lnTo>
                <a:lnTo>
                  <a:pt x="626444" y="3549447"/>
                </a:lnTo>
                <a:lnTo>
                  <a:pt x="631139" y="3543583"/>
                </a:lnTo>
                <a:lnTo>
                  <a:pt x="640326" y="3527816"/>
                </a:lnTo>
                <a:lnTo>
                  <a:pt x="652972" y="3511477"/>
                </a:lnTo>
                <a:lnTo>
                  <a:pt x="649154" y="3519315"/>
                </a:lnTo>
                <a:lnTo>
                  <a:pt x="655639" y="3512310"/>
                </a:lnTo>
                <a:lnTo>
                  <a:pt x="660856" y="3503105"/>
                </a:lnTo>
                <a:lnTo>
                  <a:pt x="664784" y="3493559"/>
                </a:lnTo>
                <a:lnTo>
                  <a:pt x="684097" y="3462573"/>
                </a:lnTo>
                <a:cubicBezTo>
                  <a:pt x="688948" y="3448017"/>
                  <a:pt x="699754" y="3432585"/>
                  <a:pt x="704603" y="3418029"/>
                </a:cubicBezTo>
                <a:lnTo>
                  <a:pt x="748321" y="3320276"/>
                </a:lnTo>
                <a:lnTo>
                  <a:pt x="753804" y="3310865"/>
                </a:lnTo>
                <a:cubicBezTo>
                  <a:pt x="762290" y="3294081"/>
                  <a:pt x="771741" y="3277860"/>
                  <a:pt x="782157" y="3262201"/>
                </a:cubicBezTo>
                <a:cubicBezTo>
                  <a:pt x="813403" y="3215223"/>
                  <a:pt x="837935" y="3168679"/>
                  <a:pt x="867252" y="3120577"/>
                </a:cubicBezTo>
                <a:cubicBezTo>
                  <a:pt x="867252" y="3120577"/>
                  <a:pt x="866288" y="3120015"/>
                  <a:pt x="868177" y="3116771"/>
                </a:cubicBezTo>
                <a:cubicBezTo>
                  <a:pt x="864358" y="3118891"/>
                  <a:pt x="863433" y="3122698"/>
                  <a:pt x="859653" y="3129186"/>
                </a:cubicBezTo>
                <a:cubicBezTo>
                  <a:pt x="857763" y="3132430"/>
                  <a:pt x="856798" y="3131868"/>
                  <a:pt x="856798" y="3131868"/>
                </a:cubicBezTo>
                <a:cubicBezTo>
                  <a:pt x="855833" y="3131306"/>
                  <a:pt x="853905" y="3130182"/>
                  <a:pt x="856759" y="3127500"/>
                </a:cubicBezTo>
                <a:cubicBezTo>
                  <a:pt x="858649" y="3124256"/>
                  <a:pt x="858610" y="3119888"/>
                  <a:pt x="860500" y="3116643"/>
                </a:cubicBezTo>
                <a:cubicBezTo>
                  <a:pt x="872806" y="3097740"/>
                  <a:pt x="879363" y="3079832"/>
                  <a:pt x="890704" y="3060367"/>
                </a:cubicBezTo>
                <a:cubicBezTo>
                  <a:pt x="924727" y="3001970"/>
                  <a:pt x="960640" y="2940329"/>
                  <a:pt x="994663" y="2881932"/>
                </a:cubicBezTo>
                <a:cubicBezTo>
                  <a:pt x="1006003" y="2862467"/>
                  <a:pt x="1014489" y="2845683"/>
                  <a:pt x="1015337" y="2833141"/>
                </a:cubicBezTo>
                <a:cubicBezTo>
                  <a:pt x="1011518" y="2835261"/>
                  <a:pt x="1007738" y="2841749"/>
                  <a:pt x="1004883" y="2844432"/>
                </a:cubicBezTo>
                <a:cubicBezTo>
                  <a:pt x="991613" y="2862773"/>
                  <a:pt x="987833" y="2869261"/>
                  <a:pt x="989840" y="2879122"/>
                </a:cubicBezTo>
                <a:cubicBezTo>
                  <a:pt x="989879" y="2883491"/>
                  <a:pt x="987988" y="2886735"/>
                  <a:pt x="985133" y="2889417"/>
                </a:cubicBezTo>
                <a:cubicBezTo>
                  <a:pt x="977535" y="2898026"/>
                  <a:pt x="970938" y="2911565"/>
                  <a:pt x="965267" y="2921298"/>
                </a:cubicBezTo>
                <a:cubicBezTo>
                  <a:pt x="953927" y="2940764"/>
                  <a:pt x="944476" y="2956984"/>
                  <a:pt x="930241" y="2974765"/>
                </a:cubicBezTo>
                <a:cubicBezTo>
                  <a:pt x="925497" y="2980691"/>
                  <a:pt x="916972" y="2993106"/>
                  <a:pt x="916046" y="2996913"/>
                </a:cubicBezTo>
                <a:cubicBezTo>
                  <a:pt x="911379" y="3011576"/>
                  <a:pt x="899999" y="3026672"/>
                  <a:pt x="896258" y="3037530"/>
                </a:cubicBezTo>
                <a:cubicBezTo>
                  <a:pt x="893442" y="3044580"/>
                  <a:pt x="889662" y="3051068"/>
                  <a:pt x="884917" y="3056995"/>
                </a:cubicBezTo>
                <a:cubicBezTo>
                  <a:pt x="875427" y="3068848"/>
                  <a:pt x="869756" y="3078581"/>
                  <a:pt x="864125" y="3092682"/>
                </a:cubicBezTo>
                <a:cubicBezTo>
                  <a:pt x="859419" y="3102977"/>
                  <a:pt x="855638" y="3109466"/>
                  <a:pt x="848039" y="3118075"/>
                </a:cubicBezTo>
                <a:cubicBezTo>
                  <a:pt x="833766" y="3131486"/>
                  <a:pt x="819571" y="3153634"/>
                  <a:pt x="807304" y="3176905"/>
                </a:cubicBezTo>
                <a:cubicBezTo>
                  <a:pt x="803523" y="3183394"/>
                  <a:pt x="800707" y="3190444"/>
                  <a:pt x="799782" y="3194251"/>
                </a:cubicBezTo>
                <a:lnTo>
                  <a:pt x="778819" y="3240110"/>
                </a:lnTo>
                <a:lnTo>
                  <a:pt x="767158" y="3254581"/>
                </a:lnTo>
                <a:cubicBezTo>
                  <a:pt x="756353" y="3270013"/>
                  <a:pt x="746902" y="3286235"/>
                  <a:pt x="733386" y="3300087"/>
                </a:cubicBezTo>
                <a:lnTo>
                  <a:pt x="734392" y="3293619"/>
                </a:lnTo>
                <a:lnTo>
                  <a:pt x="756152" y="3251396"/>
                </a:lnTo>
                <a:cubicBezTo>
                  <a:pt x="764639" y="3234613"/>
                  <a:pt x="773125" y="3217830"/>
                  <a:pt x="781611" y="3201046"/>
                </a:cubicBezTo>
                <a:cubicBezTo>
                  <a:pt x="791988" y="3181018"/>
                  <a:pt x="803368" y="3165922"/>
                  <a:pt x="811854" y="3149138"/>
                </a:cubicBezTo>
                <a:cubicBezTo>
                  <a:pt x="818450" y="3135599"/>
                  <a:pt x="827014" y="3127552"/>
                  <a:pt x="836465" y="3111331"/>
                </a:cubicBezTo>
                <a:cubicBezTo>
                  <a:pt x="841171" y="3101037"/>
                  <a:pt x="849696" y="3088621"/>
                  <a:pt x="857256" y="3075644"/>
                </a:cubicBezTo>
                <a:cubicBezTo>
                  <a:pt x="859147" y="3072400"/>
                  <a:pt x="859147" y="3072400"/>
                  <a:pt x="861037" y="3069155"/>
                </a:cubicBezTo>
                <a:cubicBezTo>
                  <a:pt x="873420" y="3058988"/>
                  <a:pt x="881906" y="3042205"/>
                  <a:pt x="889428" y="3024860"/>
                </a:cubicBezTo>
                <a:cubicBezTo>
                  <a:pt x="895060" y="3010758"/>
                  <a:pt x="903585" y="2998343"/>
                  <a:pt x="908252" y="2983680"/>
                </a:cubicBezTo>
                <a:cubicBezTo>
                  <a:pt x="908252" y="2983680"/>
                  <a:pt x="910141" y="2980436"/>
                  <a:pt x="912997" y="2977754"/>
                </a:cubicBezTo>
                <a:cubicBezTo>
                  <a:pt x="915851" y="2975071"/>
                  <a:pt x="917741" y="2971828"/>
                  <a:pt x="919631" y="2968583"/>
                </a:cubicBezTo>
                <a:cubicBezTo>
                  <a:pt x="937569" y="2935579"/>
                  <a:pt x="960328" y="2905383"/>
                  <a:pt x="977300" y="2871817"/>
                </a:cubicBezTo>
                <a:cubicBezTo>
                  <a:pt x="984861" y="2858840"/>
                  <a:pt x="991535" y="2854037"/>
                  <a:pt x="996241" y="2843743"/>
                </a:cubicBezTo>
                <a:cubicBezTo>
                  <a:pt x="1001912" y="2834009"/>
                  <a:pt x="1009472" y="2821033"/>
                  <a:pt x="1015143" y="2811300"/>
                </a:cubicBezTo>
                <a:cubicBezTo>
                  <a:pt x="1027448" y="2792396"/>
                  <a:pt x="1033041" y="2773927"/>
                  <a:pt x="1044421" y="2758830"/>
                </a:cubicBezTo>
                <a:cubicBezTo>
                  <a:pt x="1048201" y="2752341"/>
                  <a:pt x="1050092" y="2749096"/>
                  <a:pt x="1051981" y="2745853"/>
                </a:cubicBezTo>
                <a:cubicBezTo>
                  <a:pt x="1053872" y="2742608"/>
                  <a:pt x="1054797" y="2738802"/>
                  <a:pt x="1058616" y="2736682"/>
                </a:cubicBezTo>
                <a:cubicBezTo>
                  <a:pt x="1059580" y="2737244"/>
                  <a:pt x="1059620" y="2741612"/>
                  <a:pt x="1057730" y="2744856"/>
                </a:cubicBezTo>
                <a:cubicBezTo>
                  <a:pt x="1053024" y="2755150"/>
                  <a:pt x="1050246" y="2766570"/>
                  <a:pt x="1042686" y="2779546"/>
                </a:cubicBezTo>
                <a:cubicBezTo>
                  <a:pt x="1038906" y="2786035"/>
                  <a:pt x="1040835" y="2787159"/>
                  <a:pt x="1038019" y="2794209"/>
                </a:cubicBezTo>
                <a:cubicBezTo>
                  <a:pt x="1050363" y="2779674"/>
                  <a:pt x="1059814" y="2763453"/>
                  <a:pt x="1070230" y="2747793"/>
                </a:cubicBezTo>
                <a:lnTo>
                  <a:pt x="1073499" y="2743358"/>
                </a:lnTo>
                <a:lnTo>
                  <a:pt x="1071539" y="2742216"/>
                </a:lnTo>
                <a:lnTo>
                  <a:pt x="1080055" y="2732188"/>
                </a:lnTo>
                <a:cubicBezTo>
                  <a:pt x="1084761" y="2721894"/>
                  <a:pt x="1091396" y="2712722"/>
                  <a:pt x="1095176" y="2706234"/>
                </a:cubicBezTo>
                <a:cubicBezTo>
                  <a:pt x="1099882" y="2695940"/>
                  <a:pt x="1106556" y="2691137"/>
                  <a:pt x="1111263" y="2680842"/>
                </a:cubicBezTo>
                <a:cubicBezTo>
                  <a:pt x="1116007" y="2674916"/>
                  <a:pt x="1120752" y="2668989"/>
                  <a:pt x="1124532" y="2662500"/>
                </a:cubicBezTo>
                <a:cubicBezTo>
                  <a:pt x="1137763" y="2639791"/>
                  <a:pt x="1149104" y="2620326"/>
                  <a:pt x="1160445" y="2600860"/>
                </a:cubicBezTo>
                <a:cubicBezTo>
                  <a:pt x="1168006" y="2587882"/>
                  <a:pt x="1174602" y="2574343"/>
                  <a:pt x="1183166" y="2566296"/>
                </a:cubicBezTo>
                <a:cubicBezTo>
                  <a:pt x="1183166" y="2566296"/>
                  <a:pt x="1185056" y="2563053"/>
                  <a:pt x="1186946" y="2559808"/>
                </a:cubicBezTo>
                <a:cubicBezTo>
                  <a:pt x="1193503" y="2541900"/>
                  <a:pt x="1206812" y="2527928"/>
                  <a:pt x="1215298" y="2511144"/>
                </a:cubicBezTo>
                <a:cubicBezTo>
                  <a:pt x="1223784" y="2494360"/>
                  <a:pt x="1233235" y="2478139"/>
                  <a:pt x="1243651" y="2462480"/>
                </a:cubicBezTo>
                <a:cubicBezTo>
                  <a:pt x="1274897" y="2415502"/>
                  <a:pt x="1299430" y="2368958"/>
                  <a:pt x="1328746" y="2320856"/>
                </a:cubicBezTo>
                <a:cubicBezTo>
                  <a:pt x="1328746" y="2320856"/>
                  <a:pt x="1327782" y="2320294"/>
                  <a:pt x="1329672" y="2317050"/>
                </a:cubicBezTo>
                <a:cubicBezTo>
                  <a:pt x="1325852" y="2319170"/>
                  <a:pt x="1324927" y="2322976"/>
                  <a:pt x="1321147" y="2329465"/>
                </a:cubicBezTo>
                <a:cubicBezTo>
                  <a:pt x="1319257" y="2332710"/>
                  <a:pt x="1318292" y="2332147"/>
                  <a:pt x="1318292" y="2332147"/>
                </a:cubicBezTo>
                <a:cubicBezTo>
                  <a:pt x="1317327" y="2331585"/>
                  <a:pt x="1315399" y="2330462"/>
                  <a:pt x="1318254" y="2327779"/>
                </a:cubicBezTo>
                <a:cubicBezTo>
                  <a:pt x="1320143" y="2324535"/>
                  <a:pt x="1320104" y="2320167"/>
                  <a:pt x="1321994" y="2316922"/>
                </a:cubicBezTo>
                <a:cubicBezTo>
                  <a:pt x="1334300" y="2298019"/>
                  <a:pt x="1340858" y="2280112"/>
                  <a:pt x="1352198" y="2260646"/>
                </a:cubicBezTo>
                <a:lnTo>
                  <a:pt x="1375187" y="2221188"/>
                </a:lnTo>
                <a:lnTo>
                  <a:pt x="1374218" y="2220624"/>
                </a:lnTo>
                <a:lnTo>
                  <a:pt x="1363405" y="2226628"/>
                </a:lnTo>
                <a:lnTo>
                  <a:pt x="1357752" y="2237809"/>
                </a:lnTo>
                <a:cubicBezTo>
                  <a:pt x="1354936" y="2244859"/>
                  <a:pt x="1351156" y="2251348"/>
                  <a:pt x="1346411" y="2257275"/>
                </a:cubicBezTo>
                <a:cubicBezTo>
                  <a:pt x="1336921" y="2269127"/>
                  <a:pt x="1331250" y="2278860"/>
                  <a:pt x="1325619" y="2292961"/>
                </a:cubicBezTo>
                <a:cubicBezTo>
                  <a:pt x="1320913" y="2303256"/>
                  <a:pt x="1317133" y="2309745"/>
                  <a:pt x="1309534" y="2318354"/>
                </a:cubicBezTo>
                <a:cubicBezTo>
                  <a:pt x="1295260" y="2331765"/>
                  <a:pt x="1281065" y="2353913"/>
                  <a:pt x="1268798" y="2377184"/>
                </a:cubicBezTo>
                <a:cubicBezTo>
                  <a:pt x="1265017" y="2383674"/>
                  <a:pt x="1262202" y="2390723"/>
                  <a:pt x="1261276" y="2394531"/>
                </a:cubicBezTo>
                <a:cubicBezTo>
                  <a:pt x="1255683" y="2413000"/>
                  <a:pt x="1247197" y="2429782"/>
                  <a:pt x="1237746" y="2446003"/>
                </a:cubicBezTo>
                <a:cubicBezTo>
                  <a:pt x="1228295" y="2462225"/>
                  <a:pt x="1216955" y="2481690"/>
                  <a:pt x="1207504" y="2497912"/>
                </a:cubicBezTo>
                <a:cubicBezTo>
                  <a:pt x="1196163" y="2517377"/>
                  <a:pt x="1181968" y="2539526"/>
                  <a:pt x="1167733" y="2557305"/>
                </a:cubicBezTo>
                <a:cubicBezTo>
                  <a:pt x="1163953" y="2563794"/>
                  <a:pt x="1160173" y="2570283"/>
                  <a:pt x="1158282" y="2573527"/>
                </a:cubicBezTo>
                <a:cubicBezTo>
                  <a:pt x="1152612" y="2583259"/>
                  <a:pt x="1149757" y="2585942"/>
                  <a:pt x="1145938" y="2588062"/>
                </a:cubicBezTo>
                <a:cubicBezTo>
                  <a:pt x="1160133" y="2565914"/>
                  <a:pt x="1166690" y="2548007"/>
                  <a:pt x="1178031" y="2528541"/>
                </a:cubicBezTo>
                <a:cubicBezTo>
                  <a:pt x="1192188" y="2502026"/>
                  <a:pt x="1206345" y="2475509"/>
                  <a:pt x="1217647" y="2451675"/>
                </a:cubicBezTo>
                <a:cubicBezTo>
                  <a:pt x="1226133" y="2434892"/>
                  <a:pt x="1234619" y="2418109"/>
                  <a:pt x="1243105" y="2401325"/>
                </a:cubicBezTo>
                <a:cubicBezTo>
                  <a:pt x="1253482" y="2381298"/>
                  <a:pt x="1264862" y="2366201"/>
                  <a:pt x="1273348" y="2349417"/>
                </a:cubicBezTo>
                <a:cubicBezTo>
                  <a:pt x="1279944" y="2335878"/>
                  <a:pt x="1288508" y="2327831"/>
                  <a:pt x="1297959" y="2311610"/>
                </a:cubicBezTo>
                <a:cubicBezTo>
                  <a:pt x="1302665" y="2301316"/>
                  <a:pt x="1311190" y="2288900"/>
                  <a:pt x="1318751" y="2275923"/>
                </a:cubicBezTo>
                <a:cubicBezTo>
                  <a:pt x="1320641" y="2272679"/>
                  <a:pt x="1320641" y="2272679"/>
                  <a:pt x="1322531" y="2269434"/>
                </a:cubicBezTo>
                <a:cubicBezTo>
                  <a:pt x="1328722" y="2264350"/>
                  <a:pt x="1333940" y="2257614"/>
                  <a:pt x="1338549" y="2249978"/>
                </a:cubicBezTo>
                <a:lnTo>
                  <a:pt x="1339638" y="2247793"/>
                </a:lnTo>
                <a:lnTo>
                  <a:pt x="1324367" y="2265997"/>
                </a:lnTo>
                <a:cubicBezTo>
                  <a:pt x="1319950" y="2268313"/>
                  <a:pt x="1316584" y="2267437"/>
                  <a:pt x="1313228" y="2267654"/>
                </a:cubicBezTo>
                <a:cubicBezTo>
                  <a:pt x="1304586" y="2266965"/>
                  <a:pt x="1290312" y="2280377"/>
                  <a:pt x="1276039" y="2293787"/>
                </a:cubicBezTo>
                <a:cubicBezTo>
                  <a:pt x="1272220" y="2295908"/>
                  <a:pt x="1269404" y="2302959"/>
                  <a:pt x="1267514" y="2306203"/>
                </a:cubicBezTo>
                <a:cubicBezTo>
                  <a:pt x="1259953" y="2319180"/>
                  <a:pt x="1253357" y="2332719"/>
                  <a:pt x="1244793" y="2340766"/>
                </a:cubicBezTo>
                <a:cubicBezTo>
                  <a:pt x="1241938" y="2343448"/>
                  <a:pt x="1240048" y="2346693"/>
                  <a:pt x="1236268" y="2353182"/>
                </a:cubicBezTo>
                <a:cubicBezTo>
                  <a:pt x="1230597" y="2362914"/>
                  <a:pt x="1224927" y="2372648"/>
                  <a:pt x="1221147" y="2379136"/>
                </a:cubicBezTo>
                <a:cubicBezTo>
                  <a:pt x="1210731" y="2394795"/>
                  <a:pt x="1202245" y="2411578"/>
                  <a:pt x="1197578" y="2426241"/>
                </a:cubicBezTo>
                <a:cubicBezTo>
                  <a:pt x="1194801" y="2437659"/>
                  <a:pt x="1186276" y="2450075"/>
                  <a:pt x="1177712" y="2458121"/>
                </a:cubicBezTo>
                <a:cubicBezTo>
                  <a:pt x="1164403" y="2472095"/>
                  <a:pt x="1151172" y="2494805"/>
                  <a:pt x="1138827" y="2509341"/>
                </a:cubicBezTo>
                <a:cubicBezTo>
                  <a:pt x="1135973" y="2512022"/>
                  <a:pt x="1109627" y="2570548"/>
                  <a:pt x="1110592" y="2571109"/>
                </a:cubicBezTo>
                <a:cubicBezTo>
                  <a:pt x="1110670" y="2579845"/>
                  <a:pt x="1104074" y="2593384"/>
                  <a:pt x="1098404" y="2603118"/>
                </a:cubicBezTo>
                <a:cubicBezTo>
                  <a:pt x="1093698" y="2613412"/>
                  <a:pt x="1085133" y="2621459"/>
                  <a:pt x="1077534" y="2630068"/>
                </a:cubicBezTo>
                <a:cubicBezTo>
                  <a:pt x="1076569" y="2629506"/>
                  <a:pt x="1075605" y="2628945"/>
                  <a:pt x="1073714" y="2632189"/>
                </a:cubicBezTo>
                <a:cubicBezTo>
                  <a:pt x="1062374" y="2651654"/>
                  <a:pt x="1050955" y="2662383"/>
                  <a:pt x="1040539" y="2678042"/>
                </a:cubicBezTo>
                <a:cubicBezTo>
                  <a:pt x="1033904" y="2687214"/>
                  <a:pt x="1035872" y="2692705"/>
                  <a:pt x="1028273" y="2701314"/>
                </a:cubicBezTo>
                <a:cubicBezTo>
                  <a:pt x="1026383" y="2704559"/>
                  <a:pt x="1016084" y="2733322"/>
                  <a:pt x="1016123" y="2737691"/>
                </a:cubicBezTo>
                <a:cubicBezTo>
                  <a:pt x="1015198" y="2741496"/>
                  <a:pt x="1014272" y="2745303"/>
                  <a:pt x="1013347" y="2749110"/>
                </a:cubicBezTo>
                <a:cubicBezTo>
                  <a:pt x="1006789" y="2767017"/>
                  <a:pt x="999229" y="2779993"/>
                  <a:pt x="987810" y="2790722"/>
                </a:cubicBezTo>
                <a:cubicBezTo>
                  <a:pt x="984955" y="2793405"/>
                  <a:pt x="982100" y="2796088"/>
                  <a:pt x="977356" y="2802014"/>
                </a:cubicBezTo>
                <a:cubicBezTo>
                  <a:pt x="976391" y="2801452"/>
                  <a:pt x="973536" y="2804135"/>
                  <a:pt x="973536" y="2804135"/>
                </a:cubicBezTo>
                <a:cubicBezTo>
                  <a:pt x="964085" y="2820356"/>
                  <a:pt x="953632" y="2831647"/>
                  <a:pt x="947035" y="2845186"/>
                </a:cubicBezTo>
                <a:cubicBezTo>
                  <a:pt x="940440" y="2858725"/>
                  <a:pt x="933843" y="2872264"/>
                  <a:pt x="930102" y="2883121"/>
                </a:cubicBezTo>
                <a:cubicBezTo>
                  <a:pt x="922619" y="2904835"/>
                  <a:pt x="916949" y="2914567"/>
                  <a:pt x="903640" y="2928541"/>
                </a:cubicBezTo>
                <a:cubicBezTo>
                  <a:pt x="897930" y="2933905"/>
                  <a:pt x="894150" y="2940393"/>
                  <a:pt x="888479" y="2950127"/>
                </a:cubicBezTo>
                <a:lnTo>
                  <a:pt x="882133" y="2961019"/>
                </a:lnTo>
                <a:lnTo>
                  <a:pt x="878758" y="2964843"/>
                </a:lnTo>
                <a:cubicBezTo>
                  <a:pt x="874939" y="2966963"/>
                  <a:pt x="870194" y="2972889"/>
                  <a:pt x="872046" y="2965277"/>
                </a:cubicBezTo>
                <a:lnTo>
                  <a:pt x="872203" y="2963832"/>
                </a:lnTo>
                <a:lnTo>
                  <a:pt x="898029" y="2919256"/>
                </a:lnTo>
                <a:lnTo>
                  <a:pt x="908922" y="2904198"/>
                </a:lnTo>
                <a:cubicBezTo>
                  <a:pt x="912722" y="2899894"/>
                  <a:pt x="914381" y="2897601"/>
                  <a:pt x="915201" y="2895363"/>
                </a:cubicBezTo>
                <a:lnTo>
                  <a:pt x="916325" y="2887675"/>
                </a:lnTo>
                <a:lnTo>
                  <a:pt x="1718820" y="1502528"/>
                </a:lnTo>
                <a:lnTo>
                  <a:pt x="1730573" y="1485239"/>
                </a:lnTo>
                <a:cubicBezTo>
                  <a:pt x="1733818" y="1482785"/>
                  <a:pt x="1737063" y="1480330"/>
                  <a:pt x="1736527" y="1484363"/>
                </a:cubicBezTo>
                <a:cubicBezTo>
                  <a:pt x="1737348" y="1489187"/>
                  <a:pt x="1736813" y="1493220"/>
                  <a:pt x="1733032" y="1499709"/>
                </a:cubicBezTo>
                <a:cubicBezTo>
                  <a:pt x="1719801" y="1522418"/>
                  <a:pt x="1706570" y="1545129"/>
                  <a:pt x="1694695" y="1568628"/>
                </a:cubicBezTo>
                <a:cubicBezTo>
                  <a:pt x="1680393" y="1599406"/>
                  <a:pt x="1663917" y="1624570"/>
                  <a:pt x="1645551" y="1652979"/>
                </a:cubicBezTo>
                <a:cubicBezTo>
                  <a:pt x="1630430" y="1678934"/>
                  <a:pt x="1618018" y="1706467"/>
                  <a:pt x="1598832" y="1730051"/>
                </a:cubicBezTo>
                <a:cubicBezTo>
                  <a:pt x="1595586" y="1732506"/>
                  <a:pt x="1593696" y="1735752"/>
                  <a:pt x="1593161" y="1739784"/>
                </a:cubicBezTo>
                <a:cubicBezTo>
                  <a:pt x="1582105" y="1768107"/>
                  <a:pt x="1564275" y="1792483"/>
                  <a:pt x="1550508" y="1819227"/>
                </a:cubicBezTo>
                <a:cubicBezTo>
                  <a:pt x="1541057" y="1835449"/>
                  <a:pt x="1528362" y="1854125"/>
                  <a:pt x="1518090" y="1865522"/>
                </a:cubicBezTo>
                <a:cubicBezTo>
                  <a:pt x="1507285" y="1880954"/>
                  <a:pt x="1496478" y="1896386"/>
                  <a:pt x="1490273" y="1910152"/>
                </a:cubicBezTo>
                <a:cubicBezTo>
                  <a:pt x="1485422" y="1924708"/>
                  <a:pt x="1474617" y="1940140"/>
                  <a:pt x="1469767" y="1954697"/>
                </a:cubicBezTo>
                <a:cubicBezTo>
                  <a:pt x="1457105" y="1995119"/>
                  <a:pt x="1438489" y="2036420"/>
                  <a:pt x="1415807" y="2075351"/>
                </a:cubicBezTo>
                <a:cubicBezTo>
                  <a:pt x="1402576" y="2098062"/>
                  <a:pt x="1391235" y="2117526"/>
                  <a:pt x="1378004" y="2140236"/>
                </a:cubicBezTo>
                <a:cubicBezTo>
                  <a:pt x="1376114" y="2143481"/>
                  <a:pt x="1370979" y="2149179"/>
                  <a:pt x="1371800" y="2154003"/>
                </a:cubicBezTo>
                <a:cubicBezTo>
                  <a:pt x="1372619" y="2158827"/>
                  <a:pt x="1379110" y="2153917"/>
                  <a:pt x="1381000" y="2150673"/>
                </a:cubicBezTo>
                <a:cubicBezTo>
                  <a:pt x="1389915" y="2138486"/>
                  <a:pt x="1398297" y="2130332"/>
                  <a:pt x="1407212" y="2118144"/>
                </a:cubicBezTo>
                <a:cubicBezTo>
                  <a:pt x="1418018" y="2102712"/>
                  <a:pt x="1427469" y="2086491"/>
                  <a:pt x="1440985" y="2072638"/>
                </a:cubicBezTo>
                <a:cubicBezTo>
                  <a:pt x="1438560" y="2079915"/>
                  <a:pt x="1441270" y="2081495"/>
                  <a:pt x="1437490" y="2087984"/>
                </a:cubicBezTo>
                <a:cubicBezTo>
                  <a:pt x="1429930" y="2100960"/>
                  <a:pt x="1428324" y="2113062"/>
                  <a:pt x="1424009" y="2123584"/>
                </a:cubicBezTo>
                <a:cubicBezTo>
                  <a:pt x="1422119" y="2126829"/>
                  <a:pt x="1422940" y="2131652"/>
                  <a:pt x="1424294" y="2132442"/>
                </a:cubicBezTo>
                <a:cubicBezTo>
                  <a:pt x="1428895" y="2130777"/>
                  <a:pt x="1429429" y="2126742"/>
                  <a:pt x="1431319" y="2123498"/>
                </a:cubicBezTo>
                <a:cubicBezTo>
                  <a:pt x="1433209" y="2120254"/>
                  <a:pt x="1435100" y="2117010"/>
                  <a:pt x="1438880" y="2110521"/>
                </a:cubicBezTo>
                <a:cubicBezTo>
                  <a:pt x="1451041" y="2095879"/>
                  <a:pt x="1455072" y="2076500"/>
                  <a:pt x="1467767" y="2057824"/>
                </a:cubicBezTo>
                <a:cubicBezTo>
                  <a:pt x="1473438" y="2048090"/>
                  <a:pt x="1480999" y="2035114"/>
                  <a:pt x="1486669" y="2025380"/>
                </a:cubicBezTo>
                <a:cubicBezTo>
                  <a:pt x="1490985" y="2014859"/>
                  <a:pt x="1498831" y="2010739"/>
                  <a:pt x="1506391" y="1997762"/>
                </a:cubicBezTo>
                <a:cubicBezTo>
                  <a:pt x="1522582" y="1963740"/>
                  <a:pt x="1546904" y="1934455"/>
                  <a:pt x="1564451" y="1901223"/>
                </a:cubicBezTo>
                <a:cubicBezTo>
                  <a:pt x="1566341" y="1897978"/>
                  <a:pt x="1568231" y="1894735"/>
                  <a:pt x="1571476" y="1892280"/>
                </a:cubicBezTo>
                <a:cubicBezTo>
                  <a:pt x="1574722" y="1889825"/>
                  <a:pt x="1576612" y="1886581"/>
                  <a:pt x="1576612" y="1886581"/>
                </a:cubicBezTo>
                <a:cubicBezTo>
                  <a:pt x="1580107" y="1871236"/>
                  <a:pt x="1589023" y="1859048"/>
                  <a:pt x="1593872" y="1844491"/>
                </a:cubicBezTo>
                <a:cubicBezTo>
                  <a:pt x="1600614" y="1826692"/>
                  <a:pt x="1608710" y="1809681"/>
                  <a:pt x="1623045" y="1800651"/>
                </a:cubicBezTo>
                <a:cubicBezTo>
                  <a:pt x="1624936" y="1797407"/>
                  <a:pt x="1624936" y="1797407"/>
                  <a:pt x="1626826" y="1794162"/>
                </a:cubicBezTo>
                <a:cubicBezTo>
                  <a:pt x="1634387" y="1781185"/>
                  <a:pt x="1643302" y="1768997"/>
                  <a:pt x="1647618" y="1758475"/>
                </a:cubicBezTo>
                <a:cubicBezTo>
                  <a:pt x="1657068" y="1742254"/>
                  <a:pt x="1666804" y="1734891"/>
                  <a:pt x="1673010" y="1721124"/>
                </a:cubicBezTo>
                <a:cubicBezTo>
                  <a:pt x="1681105" y="1704112"/>
                  <a:pt x="1693266" y="1689470"/>
                  <a:pt x="1703253" y="1669216"/>
                </a:cubicBezTo>
                <a:cubicBezTo>
                  <a:pt x="1711348" y="1652203"/>
                  <a:pt x="1719443" y="1635193"/>
                  <a:pt x="1727539" y="1618182"/>
                </a:cubicBezTo>
                <a:cubicBezTo>
                  <a:pt x="1738060" y="1593893"/>
                  <a:pt x="1751826" y="1567149"/>
                  <a:pt x="1765592" y="1540406"/>
                </a:cubicBezTo>
                <a:cubicBezTo>
                  <a:pt x="1776933" y="1520941"/>
                  <a:pt x="1782318" y="1502351"/>
                  <a:pt x="1796904" y="1480431"/>
                </a:cubicBezTo>
                <a:cubicBezTo>
                  <a:pt x="1792303" y="1482095"/>
                  <a:pt x="1789058" y="1484550"/>
                  <a:pt x="1783388" y="1494283"/>
                </a:cubicBezTo>
                <a:cubicBezTo>
                  <a:pt x="1781498" y="1497527"/>
                  <a:pt x="1777718" y="1504015"/>
                  <a:pt x="1773937" y="1510505"/>
                </a:cubicBezTo>
                <a:cubicBezTo>
                  <a:pt x="1758531" y="1527602"/>
                  <a:pt x="1743945" y="1549522"/>
                  <a:pt x="1732604" y="1568988"/>
                </a:cubicBezTo>
                <a:cubicBezTo>
                  <a:pt x="1723153" y="1585208"/>
                  <a:pt x="1711812" y="1604673"/>
                  <a:pt x="1702361" y="1620895"/>
                </a:cubicBezTo>
                <a:cubicBezTo>
                  <a:pt x="1692911" y="1637117"/>
                  <a:pt x="1684815" y="1654128"/>
                  <a:pt x="1680784" y="1673506"/>
                </a:cubicBezTo>
                <a:cubicBezTo>
                  <a:pt x="1680250" y="1677541"/>
                  <a:pt x="1677825" y="1684819"/>
                  <a:pt x="1674044" y="1691308"/>
                </a:cubicBezTo>
                <a:cubicBezTo>
                  <a:pt x="1662168" y="1714807"/>
                  <a:pt x="1647582" y="1736727"/>
                  <a:pt x="1631355" y="1749001"/>
                </a:cubicBezTo>
                <a:cubicBezTo>
                  <a:pt x="1622975" y="1757154"/>
                  <a:pt x="1619195" y="1763644"/>
                  <a:pt x="1614879" y="1774165"/>
                </a:cubicBezTo>
                <a:cubicBezTo>
                  <a:pt x="1610029" y="1788722"/>
                  <a:pt x="1604359" y="1798454"/>
                  <a:pt x="1594087" y="1809852"/>
                </a:cubicBezTo>
                <a:cubicBezTo>
                  <a:pt x="1588952" y="1815552"/>
                  <a:pt x="1585172" y="1822041"/>
                  <a:pt x="1582747" y="1829318"/>
                </a:cubicBezTo>
                <a:cubicBezTo>
                  <a:pt x="1579787" y="1840630"/>
                  <a:pt x="1567625" y="1855272"/>
                  <a:pt x="1564130" y="1870618"/>
                </a:cubicBezTo>
                <a:cubicBezTo>
                  <a:pt x="1563595" y="1874651"/>
                  <a:pt x="1554679" y="1886840"/>
                  <a:pt x="1549544" y="1892538"/>
                </a:cubicBezTo>
                <a:cubicBezTo>
                  <a:pt x="1534138" y="1909636"/>
                  <a:pt x="1524687" y="1925857"/>
                  <a:pt x="1513346" y="1945321"/>
                </a:cubicBezTo>
                <a:cubicBezTo>
                  <a:pt x="1507676" y="1955055"/>
                  <a:pt x="1501470" y="1968822"/>
                  <a:pt x="1493090" y="1976975"/>
                </a:cubicBezTo>
                <a:cubicBezTo>
                  <a:pt x="1489844" y="1979429"/>
                  <a:pt x="1487954" y="1982674"/>
                  <a:pt x="1488774" y="1987498"/>
                </a:cubicBezTo>
                <a:cubicBezTo>
                  <a:pt x="1493125" y="1998724"/>
                  <a:pt x="1489345" y="2005213"/>
                  <a:pt x="1475293" y="2023098"/>
                </a:cubicBezTo>
                <a:cubicBezTo>
                  <a:pt x="1472048" y="2025554"/>
                  <a:pt x="1468268" y="2032042"/>
                  <a:pt x="1463667" y="2033707"/>
                </a:cubicBezTo>
                <a:cubicBezTo>
                  <a:pt x="1462562" y="2020027"/>
                  <a:pt x="1470657" y="2003015"/>
                  <a:pt x="1481998" y="1983550"/>
                </a:cubicBezTo>
                <a:cubicBezTo>
                  <a:pt x="1516020" y="1925153"/>
                  <a:pt x="1551933" y="1863512"/>
                  <a:pt x="1585956" y="1805115"/>
                </a:cubicBezTo>
                <a:cubicBezTo>
                  <a:pt x="1597297" y="1785650"/>
                  <a:pt x="1602682" y="1767060"/>
                  <a:pt x="1615379" y="1748384"/>
                </a:cubicBezTo>
                <a:cubicBezTo>
                  <a:pt x="1617269" y="1745140"/>
                  <a:pt x="1616449" y="1740315"/>
                  <a:pt x="1618339" y="1737072"/>
                </a:cubicBezTo>
                <a:cubicBezTo>
                  <a:pt x="1621584" y="1734617"/>
                  <a:pt x="1618874" y="1733038"/>
                  <a:pt x="1617519" y="1732249"/>
                </a:cubicBezTo>
                <a:cubicBezTo>
                  <a:pt x="1617519" y="1732249"/>
                  <a:pt x="1616163" y="1731459"/>
                  <a:pt x="1614273" y="1734703"/>
                </a:cubicBezTo>
                <a:cubicBezTo>
                  <a:pt x="1610493" y="1741192"/>
                  <a:pt x="1609959" y="1745226"/>
                  <a:pt x="1605358" y="1746890"/>
                </a:cubicBezTo>
                <a:cubicBezTo>
                  <a:pt x="1607248" y="1743647"/>
                  <a:pt x="1605893" y="1742857"/>
                  <a:pt x="1605893" y="1742857"/>
                </a:cubicBezTo>
                <a:cubicBezTo>
                  <a:pt x="1635600" y="1694982"/>
                  <a:pt x="1659351" y="1647983"/>
                  <a:pt x="1691769" y="1601689"/>
                </a:cubicBezTo>
                <a:cubicBezTo>
                  <a:pt x="1702576" y="1586257"/>
                  <a:pt x="1712027" y="1570036"/>
                  <a:pt x="1720122" y="1553024"/>
                </a:cubicBezTo>
                <a:cubicBezTo>
                  <a:pt x="1728218" y="1536013"/>
                  <a:pt x="1743089" y="1522951"/>
                  <a:pt x="1748474" y="1504360"/>
                </a:cubicBezTo>
                <a:cubicBezTo>
                  <a:pt x="1750364" y="1501115"/>
                  <a:pt x="1752254" y="1497871"/>
                  <a:pt x="1752254" y="1497871"/>
                </a:cubicBezTo>
                <a:cubicBezTo>
                  <a:pt x="1761990" y="1490508"/>
                  <a:pt x="1768196" y="1476741"/>
                  <a:pt x="1775757" y="1463765"/>
                </a:cubicBezTo>
                <a:cubicBezTo>
                  <a:pt x="1787098" y="1444298"/>
                  <a:pt x="1798439" y="1424833"/>
                  <a:pt x="1811670" y="1402123"/>
                </a:cubicBezTo>
                <a:cubicBezTo>
                  <a:pt x="1815450" y="1395634"/>
                  <a:pt x="1820585" y="1389934"/>
                  <a:pt x="1825720" y="1384236"/>
                </a:cubicBezTo>
                <a:cubicBezTo>
                  <a:pt x="1830036" y="1373714"/>
                  <a:pt x="1837882" y="1369593"/>
                  <a:pt x="1842197" y="1359072"/>
                </a:cubicBezTo>
                <a:cubicBezTo>
                  <a:pt x="1845977" y="1352583"/>
                  <a:pt x="1853003" y="1343639"/>
                  <a:pt x="1857319" y="1333117"/>
                </a:cubicBezTo>
                <a:lnTo>
                  <a:pt x="1866211" y="1324004"/>
                </a:lnTo>
                <a:lnTo>
                  <a:pt x="1870322" y="1326399"/>
                </a:lnTo>
                <a:lnTo>
                  <a:pt x="1851506" y="1359063"/>
                </a:lnTo>
                <a:cubicBezTo>
                  <a:pt x="1844044" y="1369925"/>
                  <a:pt x="1835867" y="1379283"/>
                  <a:pt x="1827076" y="1385027"/>
                </a:cubicBezTo>
                <a:cubicBezTo>
                  <a:pt x="1816270" y="1400456"/>
                  <a:pt x="1814131" y="1416592"/>
                  <a:pt x="1803324" y="1432024"/>
                </a:cubicBezTo>
                <a:cubicBezTo>
                  <a:pt x="1809280" y="1431148"/>
                  <a:pt x="1808745" y="1435183"/>
                  <a:pt x="1803075" y="1444915"/>
                </a:cubicBezTo>
                <a:cubicBezTo>
                  <a:pt x="1799295" y="1451404"/>
                  <a:pt x="1797404" y="1454649"/>
                  <a:pt x="1795514" y="1457893"/>
                </a:cubicBezTo>
                <a:cubicBezTo>
                  <a:pt x="1796869" y="1458682"/>
                  <a:pt x="1798224" y="1459471"/>
                  <a:pt x="1799579" y="1460260"/>
                </a:cubicBezTo>
                <a:cubicBezTo>
                  <a:pt x="1803359" y="1453771"/>
                  <a:pt x="1807139" y="1447284"/>
                  <a:pt x="1809030" y="1444039"/>
                </a:cubicBezTo>
                <a:cubicBezTo>
                  <a:pt x="1812810" y="1437551"/>
                  <a:pt x="1814700" y="1434306"/>
                  <a:pt x="1816590" y="1431062"/>
                </a:cubicBezTo>
                <a:cubicBezTo>
                  <a:pt x="1818480" y="1427819"/>
                  <a:pt x="1820906" y="1420540"/>
                  <a:pt x="1823617" y="1422119"/>
                </a:cubicBezTo>
                <a:cubicBezTo>
                  <a:pt x="1829572" y="1421244"/>
                  <a:pt x="1824436" y="1426943"/>
                  <a:pt x="1822012" y="1434221"/>
                </a:cubicBezTo>
                <a:cubicBezTo>
                  <a:pt x="1821476" y="1438255"/>
                  <a:pt x="1824721" y="1435799"/>
                  <a:pt x="1826077" y="1436590"/>
                </a:cubicBezTo>
                <a:cubicBezTo>
                  <a:pt x="1833922" y="1432470"/>
                  <a:pt x="1839592" y="1422736"/>
                  <a:pt x="1846619" y="1413794"/>
                </a:cubicBezTo>
                <a:cubicBezTo>
                  <a:pt x="1859850" y="1391084"/>
                  <a:pt x="1869015" y="1366006"/>
                  <a:pt x="1881711" y="1347329"/>
                </a:cubicBezTo>
                <a:lnTo>
                  <a:pt x="1887841" y="1335911"/>
                </a:lnTo>
                <a:lnTo>
                  <a:pt x="1880885" y="1331859"/>
                </a:lnTo>
                <a:lnTo>
                  <a:pt x="1883349" y="1323699"/>
                </a:lnTo>
                <a:cubicBezTo>
                  <a:pt x="1885773" y="1316421"/>
                  <a:pt x="1890374" y="1314757"/>
                  <a:pt x="1891729" y="1315546"/>
                </a:cubicBezTo>
                <a:cubicBezTo>
                  <a:pt x="1895795" y="1317914"/>
                  <a:pt x="1900395" y="1316250"/>
                  <a:pt x="1908776" y="1308095"/>
                </a:cubicBezTo>
                <a:cubicBezTo>
                  <a:pt x="1912022" y="1305641"/>
                  <a:pt x="1913912" y="1302397"/>
                  <a:pt x="1915802" y="1299153"/>
                </a:cubicBezTo>
                <a:cubicBezTo>
                  <a:pt x="1917407" y="1287051"/>
                  <a:pt x="1929567" y="1272409"/>
                  <a:pt x="1932528" y="1261097"/>
                </a:cubicBezTo>
                <a:cubicBezTo>
                  <a:pt x="1934953" y="1253819"/>
                  <a:pt x="1938734" y="1247330"/>
                  <a:pt x="1944404" y="1237598"/>
                </a:cubicBezTo>
                <a:lnTo>
                  <a:pt x="1958707" y="1228589"/>
                </a:lnTo>
                <a:lnTo>
                  <a:pt x="1973854" y="1202591"/>
                </a:lnTo>
                <a:lnTo>
                  <a:pt x="1970866" y="1192178"/>
                </a:lnTo>
                <a:cubicBezTo>
                  <a:pt x="1968156" y="1190599"/>
                  <a:pt x="1970581" y="1183321"/>
                  <a:pt x="1976252" y="1173588"/>
                </a:cubicBezTo>
                <a:cubicBezTo>
                  <a:pt x="1980032" y="1167100"/>
                  <a:pt x="1983812" y="1160612"/>
                  <a:pt x="1984882" y="1152543"/>
                </a:cubicBezTo>
                <a:cubicBezTo>
                  <a:pt x="1989197" y="1142021"/>
                  <a:pt x="1997577" y="1133867"/>
                  <a:pt x="2005423" y="1129747"/>
                </a:cubicBezTo>
                <a:cubicBezTo>
                  <a:pt x="2012324" y="1127250"/>
                  <a:pt x="2018609" y="1121134"/>
                  <a:pt x="2024691" y="1113813"/>
                </a:cubicBezTo>
                <a:lnTo>
                  <a:pt x="2028213" y="1109288"/>
                </a:lnTo>
                <a:lnTo>
                  <a:pt x="2053276" y="1066271"/>
                </a:lnTo>
                <a:lnTo>
                  <a:pt x="2062949" y="1037242"/>
                </a:lnTo>
                <a:cubicBezTo>
                  <a:pt x="2068869" y="1014619"/>
                  <a:pt x="2070759" y="1011375"/>
                  <a:pt x="2085095" y="1002345"/>
                </a:cubicBezTo>
                <a:lnTo>
                  <a:pt x="2092910" y="998241"/>
                </a:lnTo>
                <a:lnTo>
                  <a:pt x="2092968" y="998143"/>
                </a:lnTo>
                <a:lnTo>
                  <a:pt x="2103078" y="967195"/>
                </a:lnTo>
                <a:cubicBezTo>
                  <a:pt x="2107430" y="957781"/>
                  <a:pt x="2112628" y="948859"/>
                  <a:pt x="2118298" y="939126"/>
                </a:cubicBezTo>
                <a:cubicBezTo>
                  <a:pt x="2125859" y="926149"/>
                  <a:pt x="2131530" y="916415"/>
                  <a:pt x="2139090" y="903439"/>
                </a:cubicBezTo>
                <a:lnTo>
                  <a:pt x="2156076" y="873131"/>
                </a:lnTo>
                <a:lnTo>
                  <a:pt x="2125655" y="855408"/>
                </a:lnTo>
                <a:lnTo>
                  <a:pt x="2134979" y="845851"/>
                </a:lnTo>
                <a:cubicBezTo>
                  <a:pt x="2139294" y="835329"/>
                  <a:pt x="2146320" y="826385"/>
                  <a:pt x="2150100" y="819897"/>
                </a:cubicBezTo>
                <a:cubicBezTo>
                  <a:pt x="2154416" y="809375"/>
                  <a:pt x="2162262" y="805255"/>
                  <a:pt x="2166577" y="794733"/>
                </a:cubicBezTo>
                <a:cubicBezTo>
                  <a:pt x="2171712" y="789034"/>
                  <a:pt x="2176848" y="783334"/>
                  <a:pt x="2180628" y="776846"/>
                </a:cubicBezTo>
                <a:cubicBezTo>
                  <a:pt x="2193859" y="754136"/>
                  <a:pt x="2205199" y="734671"/>
                  <a:pt x="2216541" y="715205"/>
                </a:cubicBezTo>
                <a:cubicBezTo>
                  <a:pt x="2224101" y="702227"/>
                  <a:pt x="2230307" y="688461"/>
                  <a:pt x="2240043" y="681097"/>
                </a:cubicBezTo>
                <a:cubicBezTo>
                  <a:pt x="2240043" y="681097"/>
                  <a:pt x="2241933" y="677853"/>
                  <a:pt x="2243823" y="674609"/>
                </a:cubicBezTo>
                <a:cubicBezTo>
                  <a:pt x="2249209" y="656019"/>
                  <a:pt x="2264079" y="642956"/>
                  <a:pt x="2272176" y="625945"/>
                </a:cubicBezTo>
                <a:cubicBezTo>
                  <a:pt x="2280271" y="608933"/>
                  <a:pt x="2289721" y="592712"/>
                  <a:pt x="2300528" y="577281"/>
                </a:cubicBezTo>
                <a:cubicBezTo>
                  <a:pt x="2332946" y="530985"/>
                  <a:pt x="2356697" y="483986"/>
                  <a:pt x="2386405" y="436111"/>
                </a:cubicBezTo>
                <a:cubicBezTo>
                  <a:pt x="2386405" y="436111"/>
                  <a:pt x="2385050" y="435322"/>
                  <a:pt x="2386940" y="432078"/>
                </a:cubicBezTo>
                <a:cubicBezTo>
                  <a:pt x="2382339" y="433743"/>
                  <a:pt x="2381804" y="437777"/>
                  <a:pt x="2378024" y="444265"/>
                </a:cubicBezTo>
                <a:cubicBezTo>
                  <a:pt x="2376134" y="447510"/>
                  <a:pt x="2374778" y="446720"/>
                  <a:pt x="2374778" y="446720"/>
                </a:cubicBezTo>
                <a:cubicBezTo>
                  <a:pt x="2373423" y="445930"/>
                  <a:pt x="2370714" y="444352"/>
                  <a:pt x="2373959" y="441897"/>
                </a:cubicBezTo>
                <a:cubicBezTo>
                  <a:pt x="2375849" y="438653"/>
                  <a:pt x="2375028" y="433829"/>
                  <a:pt x="2376918" y="430585"/>
                </a:cubicBezTo>
                <a:cubicBezTo>
                  <a:pt x="2389615" y="411909"/>
                  <a:pt x="2395001" y="393319"/>
                  <a:pt x="2406341" y="373854"/>
                </a:cubicBezTo>
                <a:cubicBezTo>
                  <a:pt x="2440364" y="315457"/>
                  <a:pt x="2476277" y="253816"/>
                  <a:pt x="2510300" y="195419"/>
                </a:cubicBezTo>
                <a:cubicBezTo>
                  <a:pt x="2521641" y="175954"/>
                  <a:pt x="2529736" y="158942"/>
                  <a:pt x="2528631" y="145262"/>
                </a:cubicBezTo>
                <a:cubicBezTo>
                  <a:pt x="2524030" y="146927"/>
                  <a:pt x="2520250" y="153415"/>
                  <a:pt x="2517004" y="155870"/>
                </a:cubicBezTo>
                <a:cubicBezTo>
                  <a:pt x="2502953" y="173756"/>
                  <a:pt x="2499173" y="180244"/>
                  <a:pt x="2503523" y="191471"/>
                </a:cubicBezTo>
                <a:cubicBezTo>
                  <a:pt x="2504344" y="196295"/>
                  <a:pt x="2502454" y="199539"/>
                  <a:pt x="2499208" y="201993"/>
                </a:cubicBezTo>
                <a:cubicBezTo>
                  <a:pt x="2490828" y="210147"/>
                  <a:pt x="2484622" y="223913"/>
                  <a:pt x="2478951" y="233647"/>
                </a:cubicBezTo>
                <a:cubicBezTo>
                  <a:pt x="2467610" y="253112"/>
                  <a:pt x="2458160" y="269333"/>
                  <a:pt x="2442753" y="286431"/>
                </a:cubicBezTo>
                <a:cubicBezTo>
                  <a:pt x="2437618" y="292129"/>
                  <a:pt x="2428703" y="304317"/>
                  <a:pt x="2428167" y="308351"/>
                </a:cubicBezTo>
                <a:cubicBezTo>
                  <a:pt x="2424672" y="323697"/>
                  <a:pt x="2412511" y="338338"/>
                  <a:pt x="2409551" y="349651"/>
                </a:cubicBezTo>
                <a:cubicBezTo>
                  <a:pt x="2407126" y="356929"/>
                  <a:pt x="2403346" y="363417"/>
                  <a:pt x="2398210" y="369116"/>
                </a:cubicBezTo>
                <a:cubicBezTo>
                  <a:pt x="2387939" y="380514"/>
                  <a:pt x="2382268" y="390247"/>
                  <a:pt x="2377418" y="404803"/>
                </a:cubicBezTo>
                <a:cubicBezTo>
                  <a:pt x="2373103" y="415325"/>
                  <a:pt x="2369322" y="421814"/>
                  <a:pt x="2360942" y="429968"/>
                </a:cubicBezTo>
                <a:cubicBezTo>
                  <a:pt x="2344715" y="442241"/>
                  <a:pt x="2330129" y="464162"/>
                  <a:pt x="2318253" y="487661"/>
                </a:cubicBezTo>
                <a:cubicBezTo>
                  <a:pt x="2314473" y="494150"/>
                  <a:pt x="2312047" y="501427"/>
                  <a:pt x="2311513" y="505462"/>
                </a:cubicBezTo>
                <a:cubicBezTo>
                  <a:pt x="2307482" y="524842"/>
                  <a:pt x="2299387" y="541852"/>
                  <a:pt x="2289936" y="558073"/>
                </a:cubicBezTo>
                <a:cubicBezTo>
                  <a:pt x="2280485" y="574295"/>
                  <a:pt x="2269144" y="593760"/>
                  <a:pt x="2259694" y="609981"/>
                </a:cubicBezTo>
                <a:cubicBezTo>
                  <a:pt x="2248352" y="629447"/>
                  <a:pt x="2233767" y="651368"/>
                  <a:pt x="2218360" y="668464"/>
                </a:cubicBezTo>
                <a:cubicBezTo>
                  <a:pt x="2214580" y="674953"/>
                  <a:pt x="2210800" y="681442"/>
                  <a:pt x="2208909" y="684686"/>
                </a:cubicBezTo>
                <a:cubicBezTo>
                  <a:pt x="2203239" y="694419"/>
                  <a:pt x="2199994" y="696874"/>
                  <a:pt x="2195393" y="698538"/>
                </a:cubicBezTo>
                <a:cubicBezTo>
                  <a:pt x="2209979" y="676618"/>
                  <a:pt x="2215364" y="658028"/>
                  <a:pt x="2226705" y="638562"/>
                </a:cubicBezTo>
                <a:cubicBezTo>
                  <a:pt x="2240471" y="611819"/>
                  <a:pt x="2254238" y="585076"/>
                  <a:pt x="2264758" y="560786"/>
                </a:cubicBezTo>
                <a:lnTo>
                  <a:pt x="2266296" y="557555"/>
                </a:lnTo>
                <a:lnTo>
                  <a:pt x="2371578" y="375833"/>
                </a:lnTo>
                <a:lnTo>
                  <a:pt x="2386687" y="359687"/>
                </a:lnTo>
                <a:cubicBezTo>
                  <a:pt x="2391345" y="352080"/>
                  <a:pt x="2395054" y="343378"/>
                  <a:pt x="2398425" y="334477"/>
                </a:cubicBezTo>
                <a:cubicBezTo>
                  <a:pt x="2400850" y="327199"/>
                  <a:pt x="2404291" y="320513"/>
                  <a:pt x="2407563" y="313728"/>
                </a:cubicBezTo>
                <a:lnTo>
                  <a:pt x="2407572" y="313704"/>
                </a:lnTo>
                <a:lnTo>
                  <a:pt x="2437294" y="262403"/>
                </a:lnTo>
                <a:lnTo>
                  <a:pt x="2457385" y="229773"/>
                </a:lnTo>
                <a:cubicBezTo>
                  <a:pt x="2467683" y="214045"/>
                  <a:pt x="2477811" y="198218"/>
                  <a:pt x="2485906" y="181207"/>
                </a:cubicBezTo>
                <a:cubicBezTo>
                  <a:pt x="2493467" y="168230"/>
                  <a:pt x="2501313" y="164110"/>
                  <a:pt x="2505628" y="153588"/>
                </a:cubicBezTo>
                <a:cubicBezTo>
                  <a:pt x="2511299" y="143855"/>
                  <a:pt x="2518859" y="130878"/>
                  <a:pt x="2524530" y="121145"/>
                </a:cubicBezTo>
                <a:cubicBezTo>
                  <a:pt x="2537226" y="102469"/>
                  <a:pt x="2541256" y="83089"/>
                  <a:pt x="2553417" y="68448"/>
                </a:cubicBezTo>
                <a:cubicBezTo>
                  <a:pt x="2557198" y="61959"/>
                  <a:pt x="2559088" y="58714"/>
                  <a:pt x="2560978" y="55471"/>
                </a:cubicBezTo>
                <a:cubicBezTo>
                  <a:pt x="2562868" y="52226"/>
                  <a:pt x="2563403" y="48192"/>
                  <a:pt x="2568003" y="46527"/>
                </a:cubicBezTo>
                <a:cubicBezTo>
                  <a:pt x="2569358" y="47317"/>
                  <a:pt x="2570179" y="52139"/>
                  <a:pt x="2568289" y="55384"/>
                </a:cubicBezTo>
                <a:cubicBezTo>
                  <a:pt x="2563973" y="65906"/>
                  <a:pt x="2562368" y="78008"/>
                  <a:pt x="2554808" y="90984"/>
                </a:cubicBezTo>
                <a:cubicBezTo>
                  <a:pt x="2551027" y="97474"/>
                  <a:pt x="2553738" y="99053"/>
                  <a:pt x="2551313" y="106330"/>
                </a:cubicBezTo>
                <a:cubicBezTo>
                  <a:pt x="2564829" y="92478"/>
                  <a:pt x="2574280" y="76257"/>
                  <a:pt x="2585086" y="60824"/>
                </a:cubicBezTo>
                <a:lnTo>
                  <a:pt x="2588562" y="56510"/>
                </a:lnTo>
                <a:lnTo>
                  <a:pt x="2585809" y="54906"/>
                </a:lnTo>
                <a:lnTo>
                  <a:pt x="2595132" y="45349"/>
                </a:lnTo>
                <a:close/>
                <a:moveTo>
                  <a:pt x="2589319" y="0"/>
                </a:moveTo>
                <a:lnTo>
                  <a:pt x="2600754" y="19738"/>
                </a:lnTo>
                <a:lnTo>
                  <a:pt x="2581829" y="52587"/>
                </a:lnTo>
                <a:lnTo>
                  <a:pt x="2564651" y="42579"/>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242428766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31_Images &amp; Contents">
    <p:spTree>
      <p:nvGrpSpPr>
        <p:cNvPr id="1" name=""/>
        <p:cNvGrpSpPr/>
        <p:nvPr/>
      </p:nvGrpSpPr>
      <p:grpSpPr>
        <a:xfrm>
          <a:off x="0" y="0"/>
          <a:ext cx="0" cy="0"/>
          <a:chOff x="0" y="0"/>
          <a:chExt cx="0" cy="0"/>
        </a:xfrm>
      </p:grpSpPr>
      <p:sp>
        <p:nvSpPr>
          <p:cNvPr id="2" name="원형: 비어 있음 1">
            <a:extLst>
              <a:ext uri="{FF2B5EF4-FFF2-40B4-BE49-F238E27FC236}">
                <a16:creationId xmlns:a16="http://schemas.microsoft.com/office/drawing/2014/main" id="{43510F96-4E4D-4F6A-818D-E299E831CC01}"/>
              </a:ext>
            </a:extLst>
          </p:cNvPr>
          <p:cNvSpPr/>
          <p:nvPr userDrawn="1"/>
        </p:nvSpPr>
        <p:spPr>
          <a:xfrm>
            <a:off x="6392164" y="1281975"/>
            <a:ext cx="4759542" cy="4759542"/>
          </a:xfrm>
          <a:prstGeom prst="donut">
            <a:avLst>
              <a:gd name="adj" fmla="val 93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20" name="자유형: 도형 19">
            <a:extLst>
              <a:ext uri="{FF2B5EF4-FFF2-40B4-BE49-F238E27FC236}">
                <a16:creationId xmlns:a16="http://schemas.microsoft.com/office/drawing/2014/main" id="{586A9378-5329-4795-BD81-E4B63FD478EE}"/>
              </a:ext>
            </a:extLst>
          </p:cNvPr>
          <p:cNvSpPr>
            <a:spLocks noGrp="1"/>
          </p:cNvSpPr>
          <p:nvPr>
            <p:ph type="pic" sz="quarter" idx="10" hasCustomPrompt="1"/>
          </p:nvPr>
        </p:nvSpPr>
        <p:spPr>
          <a:xfrm>
            <a:off x="9030709" y="1366318"/>
            <a:ext cx="1822409" cy="2586876"/>
          </a:xfrm>
          <a:custGeom>
            <a:avLst/>
            <a:gdLst>
              <a:gd name="connsiteX0" fmla="*/ 863642 w 1822409"/>
              <a:gd name="connsiteY0" fmla="*/ 0 h 2586876"/>
              <a:gd name="connsiteX1" fmla="*/ 1706307 w 1822409"/>
              <a:gd name="connsiteY1" fmla="*/ 2577164 h 2586876"/>
              <a:gd name="connsiteX2" fmla="*/ 0 w 1822409"/>
              <a:gd name="connsiteY2" fmla="*/ 2586876 h 2586876"/>
            </a:gdLst>
            <a:ahLst/>
            <a:cxnLst>
              <a:cxn ang="0">
                <a:pos x="connsiteX0" y="connsiteY0"/>
              </a:cxn>
              <a:cxn ang="0">
                <a:pos x="connsiteX1" y="connsiteY1"/>
              </a:cxn>
              <a:cxn ang="0">
                <a:pos x="connsiteX2" y="connsiteY2"/>
              </a:cxn>
            </a:cxnLst>
            <a:rect l="l" t="t" r="r" b="b"/>
            <a:pathLst>
              <a:path w="1822409" h="2586876">
                <a:moveTo>
                  <a:pt x="863642" y="0"/>
                </a:moveTo>
                <a:cubicBezTo>
                  <a:pt x="1679882" y="581132"/>
                  <a:pt x="2021522" y="1626487"/>
                  <a:pt x="1706307" y="2577164"/>
                </a:cubicBezTo>
                <a:lnTo>
                  <a:pt x="0" y="2586876"/>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13" name="자유형: 도형 12">
            <a:extLst>
              <a:ext uri="{FF2B5EF4-FFF2-40B4-BE49-F238E27FC236}">
                <a16:creationId xmlns:a16="http://schemas.microsoft.com/office/drawing/2014/main" id="{417FB495-1718-4B12-A0EC-D01DB876E6E2}"/>
              </a:ext>
            </a:extLst>
          </p:cNvPr>
          <p:cNvSpPr>
            <a:spLocks noGrp="1"/>
          </p:cNvSpPr>
          <p:nvPr>
            <p:ph type="pic" sz="quarter" idx="11" hasCustomPrompt="1"/>
          </p:nvPr>
        </p:nvSpPr>
        <p:spPr>
          <a:xfrm>
            <a:off x="7118317" y="932349"/>
            <a:ext cx="2719605" cy="2144179"/>
          </a:xfrm>
          <a:custGeom>
            <a:avLst/>
            <a:gdLst>
              <a:gd name="connsiteX0" fmla="*/ 1401769 w 2719605"/>
              <a:gd name="connsiteY0" fmla="*/ 1 h 2144179"/>
              <a:gd name="connsiteX1" fmla="*/ 2719605 w 2719605"/>
              <a:gd name="connsiteY1" fmla="*/ 421978 h 2144179"/>
              <a:gd name="connsiteX2" fmla="*/ 2144640 w 2719605"/>
              <a:gd name="connsiteY2" fmla="*/ 2144179 h 2144179"/>
              <a:gd name="connsiteX3" fmla="*/ 2136701 w 2719605"/>
              <a:gd name="connsiteY3" fmla="*/ 2144179 h 2144179"/>
              <a:gd name="connsiteX4" fmla="*/ 0 w 2719605"/>
              <a:gd name="connsiteY4" fmla="*/ 480476 h 2144179"/>
              <a:gd name="connsiteX5" fmla="*/ 1401769 w 2719605"/>
              <a:gd name="connsiteY5" fmla="*/ 1 h 2144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605" h="2144179">
                <a:moveTo>
                  <a:pt x="1401769" y="1"/>
                </a:moveTo>
                <a:cubicBezTo>
                  <a:pt x="1863929" y="178"/>
                  <a:pt x="2326036" y="140289"/>
                  <a:pt x="2719605" y="421978"/>
                </a:cubicBezTo>
                <a:lnTo>
                  <a:pt x="2144640" y="2144179"/>
                </a:lnTo>
                <a:lnTo>
                  <a:pt x="2136701" y="2144179"/>
                </a:lnTo>
                <a:lnTo>
                  <a:pt x="0" y="480476"/>
                </a:lnTo>
                <a:cubicBezTo>
                  <a:pt x="412291" y="159962"/>
                  <a:pt x="907061" y="-188"/>
                  <a:pt x="1401769" y="1"/>
                </a:cubicBez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24" name="자유형: 도형 23">
            <a:extLst>
              <a:ext uri="{FF2B5EF4-FFF2-40B4-BE49-F238E27FC236}">
                <a16:creationId xmlns:a16="http://schemas.microsoft.com/office/drawing/2014/main" id="{4FE3062D-0FB9-425A-A589-68F4CEA8D726}"/>
              </a:ext>
            </a:extLst>
          </p:cNvPr>
          <p:cNvSpPr>
            <a:spLocks noGrp="1"/>
          </p:cNvSpPr>
          <p:nvPr>
            <p:ph type="pic" sz="quarter" idx="12" hasCustomPrompt="1"/>
          </p:nvPr>
        </p:nvSpPr>
        <p:spPr>
          <a:xfrm>
            <a:off x="8112013" y="4022252"/>
            <a:ext cx="2626805" cy="1570156"/>
          </a:xfrm>
          <a:custGeom>
            <a:avLst/>
            <a:gdLst>
              <a:gd name="connsiteX0" fmla="*/ 462339 w 2626805"/>
              <a:gd name="connsiteY0" fmla="*/ 1569148 h 1570156"/>
              <a:gd name="connsiteX1" fmla="*/ 483227 w 2626805"/>
              <a:gd name="connsiteY1" fmla="*/ 1569612 h 1570156"/>
              <a:gd name="connsiteX2" fmla="*/ 471294 w 2626805"/>
              <a:gd name="connsiteY2" fmla="*/ 1570156 h 1570156"/>
              <a:gd name="connsiteX3" fmla="*/ 462562 w 2626805"/>
              <a:gd name="connsiteY3" fmla="*/ 1569858 h 1570156"/>
              <a:gd name="connsiteX4" fmla="*/ 2626805 w 2626805"/>
              <a:gd name="connsiteY4" fmla="*/ 0 h 1570156"/>
              <a:gd name="connsiteX5" fmla="*/ 495284 w 2626805"/>
              <a:gd name="connsiteY5" fmla="*/ 1569062 h 1570156"/>
              <a:gd name="connsiteX6" fmla="*/ 0 w 2626805"/>
              <a:gd name="connsiteY6" fmla="*/ 14951 h 1570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6805" h="1570156">
                <a:moveTo>
                  <a:pt x="462339" y="1569148"/>
                </a:moveTo>
                <a:lnTo>
                  <a:pt x="483227" y="1569612"/>
                </a:lnTo>
                <a:cubicBezTo>
                  <a:pt x="479254" y="1570099"/>
                  <a:pt x="475275" y="1570133"/>
                  <a:pt x="471294" y="1570156"/>
                </a:cubicBezTo>
                <a:lnTo>
                  <a:pt x="462562" y="1569858"/>
                </a:lnTo>
                <a:close/>
                <a:moveTo>
                  <a:pt x="2626805" y="0"/>
                </a:moveTo>
                <a:cubicBezTo>
                  <a:pt x="2323053" y="924730"/>
                  <a:pt x="1466758" y="1554229"/>
                  <a:pt x="495284" y="1569062"/>
                </a:cubicBezTo>
                <a:lnTo>
                  <a:pt x="0" y="14951"/>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26" name="자유형: 도형 25">
            <a:extLst>
              <a:ext uri="{FF2B5EF4-FFF2-40B4-BE49-F238E27FC236}">
                <a16:creationId xmlns:a16="http://schemas.microsoft.com/office/drawing/2014/main" id="{C4C57A6F-87E6-418B-8AAD-B2B59AF316B2}"/>
              </a:ext>
            </a:extLst>
          </p:cNvPr>
          <p:cNvSpPr>
            <a:spLocks noGrp="1"/>
          </p:cNvSpPr>
          <p:nvPr>
            <p:ph type="pic" sz="quarter" idx="14" hasCustomPrompt="1"/>
          </p:nvPr>
        </p:nvSpPr>
        <p:spPr>
          <a:xfrm>
            <a:off x="6392163" y="3145586"/>
            <a:ext cx="2195336" cy="2446823"/>
          </a:xfrm>
          <a:custGeom>
            <a:avLst/>
            <a:gdLst>
              <a:gd name="connsiteX0" fmla="*/ 1374390 w 2195336"/>
              <a:gd name="connsiteY0" fmla="*/ 0 h 2446823"/>
              <a:gd name="connsiteX1" fmla="*/ 2151590 w 2195336"/>
              <a:gd name="connsiteY1" fmla="*/ 2438716 h 2446823"/>
              <a:gd name="connsiteX2" fmla="*/ 2195126 w 2195336"/>
              <a:gd name="connsiteY2" fmla="*/ 2439683 h 2446823"/>
              <a:gd name="connsiteX3" fmla="*/ 2195336 w 2195336"/>
              <a:gd name="connsiteY3" fmla="*/ 2440337 h 2446823"/>
              <a:gd name="connsiteX4" fmla="*/ 2192990 w 2195336"/>
              <a:gd name="connsiteY4" fmla="*/ 2440444 h 2446823"/>
              <a:gd name="connsiteX5" fmla="*/ 2151693 w 2195336"/>
              <a:gd name="connsiteY5" fmla="*/ 2439035 h 2446823"/>
              <a:gd name="connsiteX6" fmla="*/ 2154077 w 2195336"/>
              <a:gd name="connsiteY6" fmla="*/ 2446517 h 2446823"/>
              <a:gd name="connsiteX7" fmla="*/ 0 w 2195336"/>
              <a:gd name="connsiteY7" fmla="*/ 1016322 h 244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5336" h="2446823">
                <a:moveTo>
                  <a:pt x="1374390" y="0"/>
                </a:moveTo>
                <a:lnTo>
                  <a:pt x="2151590" y="2438716"/>
                </a:lnTo>
                <a:lnTo>
                  <a:pt x="2195126" y="2439683"/>
                </a:lnTo>
                <a:lnTo>
                  <a:pt x="2195336" y="2440337"/>
                </a:lnTo>
                <a:lnTo>
                  <a:pt x="2192990" y="2440444"/>
                </a:lnTo>
                <a:lnTo>
                  <a:pt x="2151693" y="2439035"/>
                </a:lnTo>
                <a:lnTo>
                  <a:pt x="2154077" y="2446517"/>
                </a:lnTo>
                <a:cubicBezTo>
                  <a:pt x="1203619" y="2462028"/>
                  <a:pt x="349619" y="1887845"/>
                  <a:pt x="0" y="1016322"/>
                </a:cubicBez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356914701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40_Images &amp; Contents Layout">
    <p:spTree>
      <p:nvGrpSpPr>
        <p:cNvPr id="1" name=""/>
        <p:cNvGrpSpPr/>
        <p:nvPr/>
      </p:nvGrpSpPr>
      <p:grpSpPr>
        <a:xfrm>
          <a:off x="0" y="0"/>
          <a:ext cx="0" cy="0"/>
          <a:chOff x="0" y="0"/>
          <a:chExt cx="0" cy="0"/>
        </a:xfrm>
      </p:grpSpPr>
      <p:sp>
        <p:nvSpPr>
          <p:cNvPr id="3" name="직사각형 2">
            <a:extLst>
              <a:ext uri="{FF2B5EF4-FFF2-40B4-BE49-F238E27FC236}">
                <a16:creationId xmlns:a16="http://schemas.microsoft.com/office/drawing/2014/main" id="{3BA6D116-08C4-4B82-9CED-6CAA135A4C41}"/>
              </a:ext>
            </a:extLst>
          </p:cNvPr>
          <p:cNvSpPr/>
          <p:nvPr userDrawn="1"/>
        </p:nvSpPr>
        <p:spPr>
          <a:xfrm>
            <a:off x="647699" y="1720158"/>
            <a:ext cx="6441164" cy="3417684"/>
          </a:xfrm>
          <a:prstGeom prst="frame">
            <a:avLst>
              <a:gd name="adj1" fmla="val 90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그림 개체 틀 5">
            <a:extLst>
              <a:ext uri="{FF2B5EF4-FFF2-40B4-BE49-F238E27FC236}">
                <a16:creationId xmlns:a16="http://schemas.microsoft.com/office/drawing/2014/main" id="{94D1C30F-C049-4A2E-AA78-FB452C660A0F}"/>
              </a:ext>
            </a:extLst>
          </p:cNvPr>
          <p:cNvSpPr>
            <a:spLocks noGrp="1"/>
          </p:cNvSpPr>
          <p:nvPr>
            <p:ph type="pic" sz="quarter" idx="12" hasCustomPrompt="1"/>
          </p:nvPr>
        </p:nvSpPr>
        <p:spPr>
          <a:xfrm>
            <a:off x="3612333" y="425513"/>
            <a:ext cx="3096285" cy="6006974"/>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14622754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34_Images &amp; Contents">
    <p:spTree>
      <p:nvGrpSpPr>
        <p:cNvPr id="1" name=""/>
        <p:cNvGrpSpPr/>
        <p:nvPr/>
      </p:nvGrpSpPr>
      <p:grpSpPr>
        <a:xfrm>
          <a:off x="0" y="0"/>
          <a:ext cx="0" cy="0"/>
          <a:chOff x="0" y="0"/>
          <a:chExt cx="0" cy="0"/>
        </a:xfrm>
      </p:grpSpPr>
      <p:sp>
        <p:nvSpPr>
          <p:cNvPr id="4" name="Rectangle 32">
            <a:extLst>
              <a:ext uri="{FF2B5EF4-FFF2-40B4-BE49-F238E27FC236}">
                <a16:creationId xmlns:a16="http://schemas.microsoft.com/office/drawing/2014/main" id="{B1200484-72B4-43EB-A307-AC173EECE210}"/>
              </a:ext>
            </a:extLst>
          </p:cNvPr>
          <p:cNvSpPr/>
          <p:nvPr/>
        </p:nvSpPr>
        <p:spPr>
          <a:xfrm rot="2700000">
            <a:off x="7613275" y="909332"/>
            <a:ext cx="2073280" cy="5107827"/>
          </a:xfrm>
          <a:prstGeom prst="rect">
            <a:avLst/>
          </a:prstGeom>
          <a:noFill/>
          <a:ln w="889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bg1">
                  <a:lumMod val="75000"/>
                </a:schemeClr>
              </a:solidFill>
            </a:endParaRPr>
          </a:p>
        </p:txBody>
      </p:sp>
      <p:sp>
        <p:nvSpPr>
          <p:cNvPr id="5" name="Rectangle 33">
            <a:extLst>
              <a:ext uri="{FF2B5EF4-FFF2-40B4-BE49-F238E27FC236}">
                <a16:creationId xmlns:a16="http://schemas.microsoft.com/office/drawing/2014/main" id="{746E5197-E35A-4AF6-8BB9-724E846289AD}"/>
              </a:ext>
            </a:extLst>
          </p:cNvPr>
          <p:cNvSpPr/>
          <p:nvPr/>
        </p:nvSpPr>
        <p:spPr>
          <a:xfrm rot="18900000">
            <a:off x="7613278" y="875086"/>
            <a:ext cx="2073279" cy="5107830"/>
          </a:xfrm>
          <a:prstGeom prst="rect">
            <a:avLst/>
          </a:prstGeom>
          <a:noFill/>
          <a:ln w="889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bg1">
                  <a:lumMod val="75000"/>
                </a:schemeClr>
              </a:solidFill>
            </a:endParaRPr>
          </a:p>
        </p:txBody>
      </p:sp>
      <p:sp>
        <p:nvSpPr>
          <p:cNvPr id="18" name="자유형: 도형 17">
            <a:extLst>
              <a:ext uri="{FF2B5EF4-FFF2-40B4-BE49-F238E27FC236}">
                <a16:creationId xmlns:a16="http://schemas.microsoft.com/office/drawing/2014/main" id="{5C6A544B-DEF5-42CF-B81D-EA204CF5C296}"/>
              </a:ext>
            </a:extLst>
          </p:cNvPr>
          <p:cNvSpPr>
            <a:spLocks noGrp="1"/>
          </p:cNvSpPr>
          <p:nvPr>
            <p:ph type="pic" sz="quarter" idx="10" hasCustomPrompt="1"/>
          </p:nvPr>
        </p:nvSpPr>
        <p:spPr>
          <a:xfrm>
            <a:off x="5969923" y="2050576"/>
            <a:ext cx="2565552" cy="2565552"/>
          </a:xfrm>
          <a:custGeom>
            <a:avLst/>
            <a:gdLst>
              <a:gd name="connsiteX0" fmla="*/ 1282776 w 2565552"/>
              <a:gd name="connsiteY0" fmla="*/ 0 h 2565552"/>
              <a:gd name="connsiteX1" fmla="*/ 2565552 w 2565552"/>
              <a:gd name="connsiteY1" fmla="*/ 1282777 h 2565552"/>
              <a:gd name="connsiteX2" fmla="*/ 1282776 w 2565552"/>
              <a:gd name="connsiteY2" fmla="*/ 2565552 h 2565552"/>
              <a:gd name="connsiteX3" fmla="*/ 0 w 2565552"/>
              <a:gd name="connsiteY3" fmla="*/ 1282776 h 2565552"/>
            </a:gdLst>
            <a:ahLst/>
            <a:cxnLst>
              <a:cxn ang="0">
                <a:pos x="connsiteX0" y="connsiteY0"/>
              </a:cxn>
              <a:cxn ang="0">
                <a:pos x="connsiteX1" y="connsiteY1"/>
              </a:cxn>
              <a:cxn ang="0">
                <a:pos x="connsiteX2" y="connsiteY2"/>
              </a:cxn>
              <a:cxn ang="0">
                <a:pos x="connsiteX3" y="connsiteY3"/>
              </a:cxn>
            </a:cxnLst>
            <a:rect l="l" t="t" r="r" b="b"/>
            <a:pathLst>
              <a:path w="2565552" h="2565552">
                <a:moveTo>
                  <a:pt x="1282776" y="0"/>
                </a:moveTo>
                <a:lnTo>
                  <a:pt x="2565552" y="1282777"/>
                </a:lnTo>
                <a:lnTo>
                  <a:pt x="1282776" y="2565552"/>
                </a:lnTo>
                <a:lnTo>
                  <a:pt x="0" y="1282776"/>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17" name="자유형: 도형 16">
            <a:extLst>
              <a:ext uri="{FF2B5EF4-FFF2-40B4-BE49-F238E27FC236}">
                <a16:creationId xmlns:a16="http://schemas.microsoft.com/office/drawing/2014/main" id="{C02AE221-A9B0-4F37-A129-07368400CD52}"/>
              </a:ext>
            </a:extLst>
          </p:cNvPr>
          <p:cNvSpPr>
            <a:spLocks noGrp="1"/>
          </p:cNvSpPr>
          <p:nvPr>
            <p:ph type="pic" sz="quarter" idx="11" hasCustomPrompt="1"/>
          </p:nvPr>
        </p:nvSpPr>
        <p:spPr>
          <a:xfrm>
            <a:off x="7370697" y="3451350"/>
            <a:ext cx="2565552" cy="2565552"/>
          </a:xfrm>
          <a:custGeom>
            <a:avLst/>
            <a:gdLst>
              <a:gd name="connsiteX0" fmla="*/ 1282775 w 2565552"/>
              <a:gd name="connsiteY0" fmla="*/ 0 h 2565552"/>
              <a:gd name="connsiteX1" fmla="*/ 2565552 w 2565552"/>
              <a:gd name="connsiteY1" fmla="*/ 1282776 h 2565552"/>
              <a:gd name="connsiteX2" fmla="*/ 1282776 w 2565552"/>
              <a:gd name="connsiteY2" fmla="*/ 2565552 h 2565552"/>
              <a:gd name="connsiteX3" fmla="*/ 0 w 2565552"/>
              <a:gd name="connsiteY3" fmla="*/ 1282776 h 2565552"/>
            </a:gdLst>
            <a:ahLst/>
            <a:cxnLst>
              <a:cxn ang="0">
                <a:pos x="connsiteX0" y="connsiteY0"/>
              </a:cxn>
              <a:cxn ang="0">
                <a:pos x="connsiteX1" y="connsiteY1"/>
              </a:cxn>
              <a:cxn ang="0">
                <a:pos x="connsiteX2" y="connsiteY2"/>
              </a:cxn>
              <a:cxn ang="0">
                <a:pos x="connsiteX3" y="connsiteY3"/>
              </a:cxn>
            </a:cxnLst>
            <a:rect l="l" t="t" r="r" b="b"/>
            <a:pathLst>
              <a:path w="2565552" h="2565552">
                <a:moveTo>
                  <a:pt x="1282775" y="0"/>
                </a:moveTo>
                <a:lnTo>
                  <a:pt x="2565552" y="1282776"/>
                </a:lnTo>
                <a:lnTo>
                  <a:pt x="1282776" y="2565552"/>
                </a:lnTo>
                <a:lnTo>
                  <a:pt x="0" y="1282776"/>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14" name="자유형: 도형 13">
            <a:extLst>
              <a:ext uri="{FF2B5EF4-FFF2-40B4-BE49-F238E27FC236}">
                <a16:creationId xmlns:a16="http://schemas.microsoft.com/office/drawing/2014/main" id="{E5285B70-0363-436C-AB13-3367F4E0FD78}"/>
              </a:ext>
            </a:extLst>
          </p:cNvPr>
          <p:cNvSpPr>
            <a:spLocks noGrp="1"/>
          </p:cNvSpPr>
          <p:nvPr>
            <p:ph type="pic" sz="quarter" idx="12" hasCustomPrompt="1"/>
          </p:nvPr>
        </p:nvSpPr>
        <p:spPr>
          <a:xfrm>
            <a:off x="8758182" y="2063864"/>
            <a:ext cx="2565552" cy="2565552"/>
          </a:xfrm>
          <a:custGeom>
            <a:avLst/>
            <a:gdLst>
              <a:gd name="connsiteX0" fmla="*/ 1282776 w 2565552"/>
              <a:gd name="connsiteY0" fmla="*/ 0 h 2565552"/>
              <a:gd name="connsiteX1" fmla="*/ 2565552 w 2565552"/>
              <a:gd name="connsiteY1" fmla="*/ 1282776 h 2565552"/>
              <a:gd name="connsiteX2" fmla="*/ 1282776 w 2565552"/>
              <a:gd name="connsiteY2" fmla="*/ 2565552 h 2565552"/>
              <a:gd name="connsiteX3" fmla="*/ 0 w 2565552"/>
              <a:gd name="connsiteY3" fmla="*/ 1282776 h 2565552"/>
            </a:gdLst>
            <a:ahLst/>
            <a:cxnLst>
              <a:cxn ang="0">
                <a:pos x="connsiteX0" y="connsiteY0"/>
              </a:cxn>
              <a:cxn ang="0">
                <a:pos x="connsiteX1" y="connsiteY1"/>
              </a:cxn>
              <a:cxn ang="0">
                <a:pos x="connsiteX2" y="connsiteY2"/>
              </a:cxn>
              <a:cxn ang="0">
                <a:pos x="connsiteX3" y="connsiteY3"/>
              </a:cxn>
            </a:cxnLst>
            <a:rect l="l" t="t" r="r" b="b"/>
            <a:pathLst>
              <a:path w="2565552" h="2565552">
                <a:moveTo>
                  <a:pt x="1282776" y="0"/>
                </a:moveTo>
                <a:lnTo>
                  <a:pt x="2565552" y="1282776"/>
                </a:lnTo>
                <a:lnTo>
                  <a:pt x="1282776" y="2565552"/>
                </a:lnTo>
                <a:lnTo>
                  <a:pt x="0" y="1282776"/>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13" name="자유형: 도형 12">
            <a:extLst>
              <a:ext uri="{FF2B5EF4-FFF2-40B4-BE49-F238E27FC236}">
                <a16:creationId xmlns:a16="http://schemas.microsoft.com/office/drawing/2014/main" id="{B86ADC2A-A8A4-4EF0-8AEC-78660E2990B3}"/>
              </a:ext>
            </a:extLst>
          </p:cNvPr>
          <p:cNvSpPr>
            <a:spLocks noGrp="1"/>
          </p:cNvSpPr>
          <p:nvPr>
            <p:ph type="pic" sz="quarter" idx="13" hasCustomPrompt="1"/>
          </p:nvPr>
        </p:nvSpPr>
        <p:spPr>
          <a:xfrm>
            <a:off x="7357409" y="663092"/>
            <a:ext cx="2565552" cy="2565553"/>
          </a:xfrm>
          <a:custGeom>
            <a:avLst/>
            <a:gdLst>
              <a:gd name="connsiteX0" fmla="*/ 1282775 w 2565552"/>
              <a:gd name="connsiteY0" fmla="*/ 0 h 2565553"/>
              <a:gd name="connsiteX1" fmla="*/ 2565552 w 2565552"/>
              <a:gd name="connsiteY1" fmla="*/ 1282777 h 2565553"/>
              <a:gd name="connsiteX2" fmla="*/ 1282776 w 2565552"/>
              <a:gd name="connsiteY2" fmla="*/ 2565553 h 2565553"/>
              <a:gd name="connsiteX3" fmla="*/ 0 w 2565552"/>
              <a:gd name="connsiteY3" fmla="*/ 1282776 h 2565553"/>
            </a:gdLst>
            <a:ahLst/>
            <a:cxnLst>
              <a:cxn ang="0">
                <a:pos x="connsiteX0" y="connsiteY0"/>
              </a:cxn>
              <a:cxn ang="0">
                <a:pos x="connsiteX1" y="connsiteY1"/>
              </a:cxn>
              <a:cxn ang="0">
                <a:pos x="connsiteX2" y="connsiteY2"/>
              </a:cxn>
              <a:cxn ang="0">
                <a:pos x="connsiteX3" y="connsiteY3"/>
              </a:cxn>
            </a:cxnLst>
            <a:rect l="l" t="t" r="r" b="b"/>
            <a:pathLst>
              <a:path w="2565552" h="2565553">
                <a:moveTo>
                  <a:pt x="1282775" y="0"/>
                </a:moveTo>
                <a:lnTo>
                  <a:pt x="2565552" y="1282777"/>
                </a:lnTo>
                <a:lnTo>
                  <a:pt x="1282776" y="2565553"/>
                </a:lnTo>
                <a:lnTo>
                  <a:pt x="0" y="1282776"/>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56956090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24539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145558787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287500696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75000"/>
                    <a:lumOff val="2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98406528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981323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9178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1B43571-EB74-4DFB-9BB9-B977D516C2FA}"/>
              </a:ext>
            </a:extLst>
          </p:cNvPr>
          <p:cNvSpPr>
            <a:spLocks noGrp="1"/>
          </p:cNvSpPr>
          <p:nvPr>
            <p:ph type="pic" idx="14" hasCustomPrompt="1"/>
          </p:nvPr>
        </p:nvSpPr>
        <p:spPr>
          <a:xfrm>
            <a:off x="1679509" y="562895"/>
            <a:ext cx="3311968" cy="1800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5" name="Picture Placeholder 2">
            <a:extLst>
              <a:ext uri="{FF2B5EF4-FFF2-40B4-BE49-F238E27FC236}">
                <a16:creationId xmlns:a16="http://schemas.microsoft.com/office/drawing/2014/main" id="{BDB5FB7B-6C25-4DDB-8392-8EB212AF513F}"/>
              </a:ext>
            </a:extLst>
          </p:cNvPr>
          <p:cNvSpPr>
            <a:spLocks noGrp="1"/>
          </p:cNvSpPr>
          <p:nvPr>
            <p:ph type="pic" idx="15" hasCustomPrompt="1"/>
          </p:nvPr>
        </p:nvSpPr>
        <p:spPr>
          <a:xfrm>
            <a:off x="1679509" y="2531245"/>
            <a:ext cx="3311968" cy="1800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6" name="Picture Placeholder 2">
            <a:extLst>
              <a:ext uri="{FF2B5EF4-FFF2-40B4-BE49-F238E27FC236}">
                <a16:creationId xmlns:a16="http://schemas.microsoft.com/office/drawing/2014/main" id="{42C50E7C-EB32-4D95-B8F1-8BE10A073106}"/>
              </a:ext>
            </a:extLst>
          </p:cNvPr>
          <p:cNvSpPr>
            <a:spLocks noGrp="1"/>
          </p:cNvSpPr>
          <p:nvPr>
            <p:ph type="pic" idx="16" hasCustomPrompt="1"/>
          </p:nvPr>
        </p:nvSpPr>
        <p:spPr>
          <a:xfrm>
            <a:off x="1679509" y="4499595"/>
            <a:ext cx="3311968" cy="1800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7682143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9_Images &amp; Contents Layout">
    <p:spTree>
      <p:nvGrpSpPr>
        <p:cNvPr id="1" name=""/>
        <p:cNvGrpSpPr/>
        <p:nvPr/>
      </p:nvGrpSpPr>
      <p:grpSpPr>
        <a:xfrm>
          <a:off x="0" y="0"/>
          <a:ext cx="0" cy="0"/>
          <a:chOff x="0" y="0"/>
          <a:chExt cx="0" cy="0"/>
        </a:xfrm>
      </p:grpSpPr>
      <p:sp>
        <p:nvSpPr>
          <p:cNvPr id="4" name="Rectangle 3"/>
          <p:cNvSpPr/>
          <p:nvPr userDrawn="1"/>
        </p:nvSpPr>
        <p:spPr>
          <a:xfrm>
            <a:off x="0" y="3937992"/>
            <a:ext cx="12192000" cy="2920008"/>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dirty="0"/>
          </a:p>
        </p:txBody>
      </p:sp>
      <p:grpSp>
        <p:nvGrpSpPr>
          <p:cNvPr id="8" name="Group 7">
            <a:extLst>
              <a:ext uri="{FF2B5EF4-FFF2-40B4-BE49-F238E27FC236}">
                <a16:creationId xmlns:a16="http://schemas.microsoft.com/office/drawing/2014/main" id="{8CE3AA60-F98E-461D-A8F1-416F4930B4FB}"/>
              </a:ext>
            </a:extLst>
          </p:cNvPr>
          <p:cNvGrpSpPr/>
          <p:nvPr userDrawn="1"/>
        </p:nvGrpSpPr>
        <p:grpSpPr>
          <a:xfrm flipH="1">
            <a:off x="626349" y="1698993"/>
            <a:ext cx="4415909" cy="4616667"/>
            <a:chOff x="6446339" y="1280897"/>
            <a:chExt cx="4320717" cy="5285178"/>
          </a:xfrm>
        </p:grpSpPr>
        <p:sp>
          <p:nvSpPr>
            <p:cNvPr id="10" name="Freeform: Shape 9">
              <a:extLst>
                <a:ext uri="{FF2B5EF4-FFF2-40B4-BE49-F238E27FC236}">
                  <a16:creationId xmlns:a16="http://schemas.microsoft.com/office/drawing/2014/main" id="{45BF1D60-4E96-4E3C-B98D-5370E20EF474}"/>
                </a:ext>
              </a:extLst>
            </p:cNvPr>
            <p:cNvSpPr/>
            <p:nvPr/>
          </p:nvSpPr>
          <p:spPr>
            <a:xfrm>
              <a:off x="7360122" y="5629227"/>
              <a:ext cx="2033648" cy="936848"/>
            </a:xfrm>
            <a:custGeom>
              <a:avLst/>
              <a:gdLst>
                <a:gd name="connsiteX0" fmla="*/ 448273 w 847725"/>
                <a:gd name="connsiteY0" fmla="*/ 7144 h 390525"/>
                <a:gd name="connsiteX1" fmla="*/ 464466 w 847725"/>
                <a:gd name="connsiteY1" fmla="*/ 184309 h 390525"/>
                <a:gd name="connsiteX2" fmla="*/ 452083 w 847725"/>
                <a:gd name="connsiteY2" fmla="*/ 224314 h 390525"/>
                <a:gd name="connsiteX3" fmla="*/ 352071 w 847725"/>
                <a:gd name="connsiteY3" fmla="*/ 269081 h 390525"/>
                <a:gd name="connsiteX4" fmla="*/ 30126 w 847725"/>
                <a:gd name="connsiteY4" fmla="*/ 283369 h 390525"/>
                <a:gd name="connsiteX5" fmla="*/ 7266 w 847725"/>
                <a:gd name="connsiteY5" fmla="*/ 285274 h 390525"/>
                <a:gd name="connsiteX6" fmla="*/ 12981 w 847725"/>
                <a:gd name="connsiteY6" fmla="*/ 292894 h 390525"/>
                <a:gd name="connsiteX7" fmla="*/ 439701 w 847725"/>
                <a:gd name="connsiteY7" fmla="*/ 384334 h 390525"/>
                <a:gd name="connsiteX8" fmla="*/ 455893 w 847725"/>
                <a:gd name="connsiteY8" fmla="*/ 385286 h 390525"/>
                <a:gd name="connsiteX9" fmla="*/ 829273 w 847725"/>
                <a:gd name="connsiteY9" fmla="*/ 321469 h 390525"/>
                <a:gd name="connsiteX10" fmla="*/ 797841 w 847725"/>
                <a:gd name="connsiteY10" fmla="*/ 52864 h 390525"/>
                <a:gd name="connsiteX11" fmla="*/ 448273 w 847725"/>
                <a:gd name="connsiteY11" fmla="*/ 7144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725" h="390525">
                  <a:moveTo>
                    <a:pt x="448273" y="7144"/>
                  </a:moveTo>
                  <a:cubicBezTo>
                    <a:pt x="460656" y="89059"/>
                    <a:pt x="469228" y="136684"/>
                    <a:pt x="464466" y="184309"/>
                  </a:cubicBezTo>
                  <a:cubicBezTo>
                    <a:pt x="463513" y="196691"/>
                    <a:pt x="460656" y="208121"/>
                    <a:pt x="452083" y="224314"/>
                  </a:cubicBezTo>
                  <a:cubicBezTo>
                    <a:pt x="433033" y="261461"/>
                    <a:pt x="379693" y="268129"/>
                    <a:pt x="352071" y="269081"/>
                  </a:cubicBezTo>
                  <a:cubicBezTo>
                    <a:pt x="256821" y="270986"/>
                    <a:pt x="63463" y="282416"/>
                    <a:pt x="30126" y="283369"/>
                  </a:cubicBezTo>
                  <a:cubicBezTo>
                    <a:pt x="26316" y="283369"/>
                    <a:pt x="5361" y="283369"/>
                    <a:pt x="7266" y="285274"/>
                  </a:cubicBezTo>
                  <a:cubicBezTo>
                    <a:pt x="8218" y="286226"/>
                    <a:pt x="12981" y="292894"/>
                    <a:pt x="12981" y="292894"/>
                  </a:cubicBezTo>
                  <a:cubicBezTo>
                    <a:pt x="24411" y="308134"/>
                    <a:pt x="381598" y="373856"/>
                    <a:pt x="439701" y="384334"/>
                  </a:cubicBezTo>
                  <a:cubicBezTo>
                    <a:pt x="445416" y="385286"/>
                    <a:pt x="450178" y="385286"/>
                    <a:pt x="455893" y="385286"/>
                  </a:cubicBezTo>
                  <a:cubicBezTo>
                    <a:pt x="508281" y="381476"/>
                    <a:pt x="794983" y="355759"/>
                    <a:pt x="829273" y="321469"/>
                  </a:cubicBezTo>
                  <a:cubicBezTo>
                    <a:pt x="870231" y="279559"/>
                    <a:pt x="827368" y="142399"/>
                    <a:pt x="797841" y="52864"/>
                  </a:cubicBezTo>
                  <a:cubicBezTo>
                    <a:pt x="810223" y="42386"/>
                    <a:pt x="634963" y="21431"/>
                    <a:pt x="448273" y="7144"/>
                  </a:cubicBezTo>
                  <a:close/>
                </a:path>
              </a:pathLst>
            </a:custGeom>
            <a:solidFill>
              <a:srgbClr val="B3B3B3"/>
            </a:solidFill>
            <a:ln w="9525"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08BCCF88-06F1-488C-87AE-E38FBA28D1AC}"/>
                </a:ext>
              </a:extLst>
            </p:cNvPr>
            <p:cNvSpPr/>
            <p:nvPr/>
          </p:nvSpPr>
          <p:spPr>
            <a:xfrm>
              <a:off x="7358820" y="5629227"/>
              <a:ext cx="1987948" cy="913998"/>
            </a:xfrm>
            <a:custGeom>
              <a:avLst/>
              <a:gdLst>
                <a:gd name="connsiteX0" fmla="*/ 436434 w 828675"/>
                <a:gd name="connsiteY0" fmla="*/ 7144 h 381000"/>
                <a:gd name="connsiteX1" fmla="*/ 452626 w 828675"/>
                <a:gd name="connsiteY1" fmla="*/ 178594 h 381000"/>
                <a:gd name="connsiteX2" fmla="*/ 440244 w 828675"/>
                <a:gd name="connsiteY2" fmla="*/ 217646 h 381000"/>
                <a:gd name="connsiteX3" fmla="*/ 342136 w 828675"/>
                <a:gd name="connsiteY3" fmla="*/ 260509 h 381000"/>
                <a:gd name="connsiteX4" fmla="*/ 11619 w 828675"/>
                <a:gd name="connsiteY4" fmla="*/ 281464 h 381000"/>
                <a:gd name="connsiteX5" fmla="*/ 428814 w 828675"/>
                <a:gd name="connsiteY5" fmla="*/ 372904 h 381000"/>
                <a:gd name="connsiteX6" fmla="*/ 444054 w 828675"/>
                <a:gd name="connsiteY6" fmla="*/ 373856 h 381000"/>
                <a:gd name="connsiteX7" fmla="*/ 813624 w 828675"/>
                <a:gd name="connsiteY7" fmla="*/ 311944 h 381000"/>
                <a:gd name="connsiteX8" fmla="*/ 782191 w 828675"/>
                <a:gd name="connsiteY8" fmla="*/ 52864 h 381000"/>
                <a:gd name="connsiteX9" fmla="*/ 436434 w 828675"/>
                <a:gd name="connsiteY9" fmla="*/ 7144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675" h="381000">
                  <a:moveTo>
                    <a:pt x="436434" y="7144"/>
                  </a:moveTo>
                  <a:cubicBezTo>
                    <a:pt x="448816" y="86201"/>
                    <a:pt x="457389" y="131921"/>
                    <a:pt x="452626" y="178594"/>
                  </a:cubicBezTo>
                  <a:cubicBezTo>
                    <a:pt x="451674" y="190976"/>
                    <a:pt x="448816" y="201454"/>
                    <a:pt x="440244" y="217646"/>
                  </a:cubicBezTo>
                  <a:cubicBezTo>
                    <a:pt x="421194" y="252889"/>
                    <a:pt x="367854" y="260509"/>
                    <a:pt x="342136" y="260509"/>
                  </a:cubicBezTo>
                  <a:cubicBezTo>
                    <a:pt x="269746" y="262414"/>
                    <a:pt x="43051" y="274796"/>
                    <a:pt x="11619" y="281464"/>
                  </a:cubicBezTo>
                  <a:cubicBezTo>
                    <a:pt x="-39816" y="292894"/>
                    <a:pt x="367854" y="362426"/>
                    <a:pt x="428814" y="372904"/>
                  </a:cubicBezTo>
                  <a:cubicBezTo>
                    <a:pt x="433576" y="373856"/>
                    <a:pt x="439291" y="373856"/>
                    <a:pt x="444054" y="373856"/>
                  </a:cubicBezTo>
                  <a:cubicBezTo>
                    <a:pt x="494536" y="370046"/>
                    <a:pt x="779334" y="346234"/>
                    <a:pt x="813624" y="311944"/>
                  </a:cubicBezTo>
                  <a:cubicBezTo>
                    <a:pt x="853629" y="271939"/>
                    <a:pt x="811719" y="139541"/>
                    <a:pt x="782191" y="52864"/>
                  </a:cubicBezTo>
                  <a:cubicBezTo>
                    <a:pt x="793621" y="41434"/>
                    <a:pt x="620266" y="20479"/>
                    <a:pt x="436434" y="7144"/>
                  </a:cubicBezTo>
                  <a:close/>
                </a:path>
              </a:pathLst>
            </a:custGeom>
            <a:solidFill>
              <a:srgbClr val="CCCCCC"/>
            </a:solidFill>
            <a:ln w="9525"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EEE90238-2BB1-43A4-9BE2-54B3CC39297B}"/>
                </a:ext>
              </a:extLst>
            </p:cNvPr>
            <p:cNvSpPr/>
            <p:nvPr/>
          </p:nvSpPr>
          <p:spPr>
            <a:xfrm>
              <a:off x="6448412" y="1280897"/>
              <a:ext cx="4318644" cy="4592842"/>
            </a:xfrm>
            <a:custGeom>
              <a:avLst/>
              <a:gdLst>
                <a:gd name="connsiteX0" fmla="*/ 1610322 w 1800225"/>
                <a:gd name="connsiteY0" fmla="*/ 1912136 h 1914525"/>
                <a:gd name="connsiteX1" fmla="*/ 53937 w 1800225"/>
                <a:gd name="connsiteY1" fmla="*/ 1736876 h 1914525"/>
                <a:gd name="connsiteX2" fmla="*/ 7264 w 1800225"/>
                <a:gd name="connsiteY2" fmla="*/ 1681631 h 1914525"/>
                <a:gd name="connsiteX3" fmla="*/ 66319 w 1800225"/>
                <a:gd name="connsiteY3" fmla="*/ 529106 h 1914525"/>
                <a:gd name="connsiteX4" fmla="*/ 107277 w 1800225"/>
                <a:gd name="connsiteY4" fmla="*/ 432903 h 1914525"/>
                <a:gd name="connsiteX5" fmla="*/ 1729384 w 1800225"/>
                <a:gd name="connsiteY5" fmla="*/ 9041 h 1914525"/>
                <a:gd name="connsiteX6" fmla="*/ 1797012 w 1800225"/>
                <a:gd name="connsiteY6" fmla="*/ 63333 h 1914525"/>
                <a:gd name="connsiteX7" fmla="*/ 1691284 w 1800225"/>
                <a:gd name="connsiteY7" fmla="*/ 1844508 h 1914525"/>
                <a:gd name="connsiteX8" fmla="*/ 1610322 w 1800225"/>
                <a:gd name="connsiteY8" fmla="*/ 1912136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225" h="1914525">
                  <a:moveTo>
                    <a:pt x="1610322" y="1912136"/>
                  </a:moveTo>
                  <a:lnTo>
                    <a:pt x="53937" y="1736876"/>
                  </a:lnTo>
                  <a:cubicBezTo>
                    <a:pt x="26314" y="1734018"/>
                    <a:pt x="5359" y="1709253"/>
                    <a:pt x="7264" y="1681631"/>
                  </a:cubicBezTo>
                  <a:lnTo>
                    <a:pt x="66319" y="529106"/>
                  </a:lnTo>
                  <a:cubicBezTo>
                    <a:pt x="68224" y="458621"/>
                    <a:pt x="84417" y="438618"/>
                    <a:pt x="107277" y="432903"/>
                  </a:cubicBezTo>
                  <a:lnTo>
                    <a:pt x="1729384" y="9041"/>
                  </a:lnTo>
                  <a:cubicBezTo>
                    <a:pt x="1764627" y="-484"/>
                    <a:pt x="1798917" y="27138"/>
                    <a:pt x="1797012" y="63333"/>
                  </a:cubicBezTo>
                  <a:lnTo>
                    <a:pt x="1691284" y="1844508"/>
                  </a:lnTo>
                  <a:cubicBezTo>
                    <a:pt x="1687474" y="1885466"/>
                    <a:pt x="1651279" y="1915946"/>
                    <a:pt x="1610322" y="1912136"/>
                  </a:cubicBezTo>
                  <a:close/>
                </a:path>
              </a:pathLst>
            </a:custGeom>
            <a:solidFill>
              <a:srgbClr val="CCCCCC"/>
            </a:solidFill>
            <a:ln w="9525"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32440D76-FC59-468E-A566-5FFD2D6688D2}"/>
                </a:ext>
              </a:extLst>
            </p:cNvPr>
            <p:cNvSpPr/>
            <p:nvPr/>
          </p:nvSpPr>
          <p:spPr>
            <a:xfrm>
              <a:off x="6464696" y="1280897"/>
              <a:ext cx="4250094" cy="3998744"/>
            </a:xfrm>
            <a:custGeom>
              <a:avLst/>
              <a:gdLst>
                <a:gd name="connsiteX0" fmla="*/ 1678781 w 1771650"/>
                <a:gd name="connsiteY0" fmla="*/ 1664486 h 1666875"/>
                <a:gd name="connsiteX1" fmla="*/ 7144 w 1771650"/>
                <a:gd name="connsiteY1" fmla="*/ 1552091 h 1666875"/>
                <a:gd name="connsiteX2" fmla="*/ 58579 w 1771650"/>
                <a:gd name="connsiteY2" fmla="*/ 482433 h 1666875"/>
                <a:gd name="connsiteX3" fmla="*/ 98584 w 1771650"/>
                <a:gd name="connsiteY3" fmla="*/ 432903 h 1666875"/>
                <a:gd name="connsiteX4" fmla="*/ 1705451 w 1771650"/>
                <a:gd name="connsiteY4" fmla="*/ 9041 h 1666875"/>
                <a:gd name="connsiteX5" fmla="*/ 1772126 w 1771650"/>
                <a:gd name="connsiteY5" fmla="*/ 63333 h 1666875"/>
                <a:gd name="connsiteX6" fmla="*/ 1678781 w 1771650"/>
                <a:gd name="connsiteY6" fmla="*/ 1664486 h 166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650" h="1666875">
                  <a:moveTo>
                    <a:pt x="1678781" y="1664486"/>
                  </a:moveTo>
                  <a:lnTo>
                    <a:pt x="7144" y="1552091"/>
                  </a:lnTo>
                  <a:lnTo>
                    <a:pt x="58579" y="482433"/>
                  </a:lnTo>
                  <a:cubicBezTo>
                    <a:pt x="59531" y="459573"/>
                    <a:pt x="75724" y="439571"/>
                    <a:pt x="98584" y="432903"/>
                  </a:cubicBezTo>
                  <a:lnTo>
                    <a:pt x="1705451" y="9041"/>
                  </a:lnTo>
                  <a:cubicBezTo>
                    <a:pt x="1740694" y="-484"/>
                    <a:pt x="1774984" y="27138"/>
                    <a:pt x="1772126" y="63333"/>
                  </a:cubicBezTo>
                  <a:lnTo>
                    <a:pt x="1678781" y="1664486"/>
                  </a:lnTo>
                  <a:close/>
                </a:path>
              </a:pathLst>
            </a:custGeom>
            <a:solidFill>
              <a:srgbClr val="1A1A1A"/>
            </a:solidFill>
            <a:ln w="9525"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FE671962-91F5-403D-A29A-091596522CBC}"/>
                </a:ext>
              </a:extLst>
            </p:cNvPr>
            <p:cNvSpPr/>
            <p:nvPr/>
          </p:nvSpPr>
          <p:spPr>
            <a:xfrm>
              <a:off x="6572092" y="1577928"/>
              <a:ext cx="3907345" cy="3404644"/>
            </a:xfrm>
            <a:custGeom>
              <a:avLst/>
              <a:gdLst>
                <a:gd name="connsiteX0" fmla="*/ 1539716 w 1628775"/>
                <a:gd name="connsiteY0" fmla="*/ 1416844 h 1419225"/>
                <a:gd name="connsiteX1" fmla="*/ 7144 w 1628775"/>
                <a:gd name="connsiteY1" fmla="*/ 1357789 h 1419225"/>
                <a:gd name="connsiteX2" fmla="*/ 57626 w 1628775"/>
                <a:gd name="connsiteY2" fmla="*/ 363379 h 1419225"/>
                <a:gd name="connsiteX3" fmla="*/ 1628299 w 1628775"/>
                <a:gd name="connsiteY3" fmla="*/ 7144 h 1419225"/>
              </a:gdLst>
              <a:ahLst/>
              <a:cxnLst>
                <a:cxn ang="0">
                  <a:pos x="connsiteX0" y="connsiteY0"/>
                </a:cxn>
                <a:cxn ang="0">
                  <a:pos x="connsiteX1" y="connsiteY1"/>
                </a:cxn>
                <a:cxn ang="0">
                  <a:pos x="connsiteX2" y="connsiteY2"/>
                </a:cxn>
                <a:cxn ang="0">
                  <a:pos x="connsiteX3" y="connsiteY3"/>
                </a:cxn>
              </a:cxnLst>
              <a:rect l="l" t="t" r="r" b="b"/>
              <a:pathLst>
                <a:path w="1628775" h="1419225">
                  <a:moveTo>
                    <a:pt x="1539716" y="1416844"/>
                  </a:moveTo>
                  <a:lnTo>
                    <a:pt x="7144" y="1357789"/>
                  </a:lnTo>
                  <a:lnTo>
                    <a:pt x="57626" y="363379"/>
                  </a:lnTo>
                  <a:lnTo>
                    <a:pt x="1628299" y="7144"/>
                  </a:lnTo>
                  <a:close/>
                </a:path>
              </a:pathLst>
            </a:custGeom>
            <a:solidFill>
              <a:srgbClr val="E6E6E6"/>
            </a:solidFill>
            <a:ln w="9525"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E5E5E563-0514-42D2-8D98-2B54B867E0AF}"/>
                </a:ext>
              </a:extLst>
            </p:cNvPr>
            <p:cNvSpPr/>
            <p:nvPr/>
          </p:nvSpPr>
          <p:spPr>
            <a:xfrm>
              <a:off x="6446339" y="4996281"/>
              <a:ext cx="4044444" cy="868298"/>
            </a:xfrm>
            <a:custGeom>
              <a:avLst/>
              <a:gdLst>
                <a:gd name="connsiteX0" fmla="*/ 13844 w 1685925"/>
                <a:gd name="connsiteY0" fmla="*/ 7144 h 361950"/>
                <a:gd name="connsiteX1" fmla="*/ 7176 w 1685925"/>
                <a:gd name="connsiteY1" fmla="*/ 133826 h 361950"/>
                <a:gd name="connsiteX2" fmla="*/ 53849 w 1685925"/>
                <a:gd name="connsiteY2" fmla="*/ 189071 h 361950"/>
                <a:gd name="connsiteX3" fmla="*/ 1597851 w 1685925"/>
                <a:gd name="connsiteY3" fmla="*/ 363379 h 361950"/>
                <a:gd name="connsiteX4" fmla="*/ 1675956 w 1685925"/>
                <a:gd name="connsiteY4" fmla="*/ 296704 h 361950"/>
                <a:gd name="connsiteX5" fmla="*/ 1686434 w 1685925"/>
                <a:gd name="connsiteY5" fmla="*/ 111919 h 361950"/>
                <a:gd name="connsiteX6" fmla="*/ 13844 w 1685925"/>
                <a:gd name="connsiteY6" fmla="*/ 714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925" h="361950">
                  <a:moveTo>
                    <a:pt x="13844" y="7144"/>
                  </a:moveTo>
                  <a:lnTo>
                    <a:pt x="7176" y="133826"/>
                  </a:lnTo>
                  <a:cubicBezTo>
                    <a:pt x="6224" y="161449"/>
                    <a:pt x="26226" y="186214"/>
                    <a:pt x="53849" y="189071"/>
                  </a:cubicBezTo>
                  <a:lnTo>
                    <a:pt x="1597851" y="363379"/>
                  </a:lnTo>
                  <a:cubicBezTo>
                    <a:pt x="1637856" y="368141"/>
                    <a:pt x="1674051" y="337661"/>
                    <a:pt x="1675956" y="296704"/>
                  </a:cubicBezTo>
                  <a:lnTo>
                    <a:pt x="1686434" y="111919"/>
                  </a:lnTo>
                  <a:lnTo>
                    <a:pt x="13844" y="7144"/>
                  </a:lnTo>
                  <a:close/>
                </a:path>
              </a:pathLst>
            </a:custGeom>
            <a:solidFill>
              <a:srgbClr val="B3B3B3"/>
            </a:solidFill>
            <a:ln w="9525"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87AF6807-894C-4F19-8604-082CC7DC96AE}"/>
                </a:ext>
              </a:extLst>
            </p:cNvPr>
            <p:cNvSpPr/>
            <p:nvPr/>
          </p:nvSpPr>
          <p:spPr>
            <a:xfrm>
              <a:off x="7715310" y="1593115"/>
              <a:ext cx="2775473" cy="3394037"/>
            </a:xfrm>
            <a:custGeom>
              <a:avLst/>
              <a:gdLst>
                <a:gd name="connsiteX0" fmla="*/ 1425389 w 2775473"/>
                <a:gd name="connsiteY0" fmla="*/ 306593 h 3394037"/>
                <a:gd name="connsiteX1" fmla="*/ 2775473 w 2775473"/>
                <a:gd name="connsiteY1" fmla="*/ 0 h 3394037"/>
                <a:gd name="connsiteX2" fmla="*/ 2565699 w 2775473"/>
                <a:gd name="connsiteY2" fmla="*/ 3394037 h 3394037"/>
                <a:gd name="connsiteX3" fmla="*/ 0 w 2775473"/>
                <a:gd name="connsiteY3" fmla="*/ 3281082 h 3394037"/>
                <a:gd name="connsiteX4" fmla="*/ 1425389 w 2775473"/>
                <a:gd name="connsiteY4" fmla="*/ 306593 h 3394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473" h="3394037">
                  <a:moveTo>
                    <a:pt x="1425389" y="306593"/>
                  </a:moveTo>
                  <a:lnTo>
                    <a:pt x="2775473" y="0"/>
                  </a:lnTo>
                  <a:lnTo>
                    <a:pt x="2565699" y="3394037"/>
                  </a:lnTo>
                  <a:lnTo>
                    <a:pt x="0" y="3281082"/>
                  </a:lnTo>
                  <a:lnTo>
                    <a:pt x="1425389" y="306593"/>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solidFill>
                  <a:schemeClr val="tx1"/>
                </a:solidFill>
              </a:endParaRPr>
            </a:p>
          </p:txBody>
        </p:sp>
      </p:grpSp>
      <p:sp>
        <p:nvSpPr>
          <p:cNvPr id="9" name="Picture Placeholder 2">
            <a:extLst>
              <a:ext uri="{FF2B5EF4-FFF2-40B4-BE49-F238E27FC236}">
                <a16:creationId xmlns:a16="http://schemas.microsoft.com/office/drawing/2014/main" id="{8648DEAD-5289-42D0-8909-87695FD597F6}"/>
              </a:ext>
            </a:extLst>
          </p:cNvPr>
          <p:cNvSpPr>
            <a:spLocks noGrp="1"/>
          </p:cNvSpPr>
          <p:nvPr>
            <p:ph type="pic" idx="12" hasCustomPrompt="1"/>
          </p:nvPr>
        </p:nvSpPr>
        <p:spPr>
          <a:xfrm>
            <a:off x="908709" y="1946106"/>
            <a:ext cx="4005026" cy="2975928"/>
          </a:xfrm>
          <a:custGeom>
            <a:avLst/>
            <a:gdLst>
              <a:gd name="connsiteX0" fmla="*/ 0 w 4890798"/>
              <a:gd name="connsiteY0" fmla="*/ 0 h 3000625"/>
              <a:gd name="connsiteX1" fmla="*/ 4890798 w 4890798"/>
              <a:gd name="connsiteY1" fmla="*/ 0 h 3000625"/>
              <a:gd name="connsiteX2" fmla="*/ 4890798 w 4890798"/>
              <a:gd name="connsiteY2" fmla="*/ 3000625 h 3000625"/>
              <a:gd name="connsiteX3" fmla="*/ 0 w 4890798"/>
              <a:gd name="connsiteY3" fmla="*/ 3000625 h 3000625"/>
              <a:gd name="connsiteX4" fmla="*/ 0 w 4890798"/>
              <a:gd name="connsiteY4" fmla="*/ 0 h 3000625"/>
              <a:gd name="connsiteX0" fmla="*/ 0 w 4890798"/>
              <a:gd name="connsiteY0" fmla="*/ 0 h 3000625"/>
              <a:gd name="connsiteX1" fmla="*/ 4890798 w 4890798"/>
              <a:gd name="connsiteY1" fmla="*/ 0 h 3000625"/>
              <a:gd name="connsiteX2" fmla="*/ 4890798 w 4890798"/>
              <a:gd name="connsiteY2" fmla="*/ 3000625 h 3000625"/>
              <a:gd name="connsiteX3" fmla="*/ 818605 w 4890798"/>
              <a:gd name="connsiteY3" fmla="*/ 3000625 h 3000625"/>
              <a:gd name="connsiteX4" fmla="*/ 0 w 4890798"/>
              <a:gd name="connsiteY4" fmla="*/ 0 h 3000625"/>
              <a:gd name="connsiteX0" fmla="*/ 0 w 4890798"/>
              <a:gd name="connsiteY0" fmla="*/ 0 h 3000625"/>
              <a:gd name="connsiteX1" fmla="*/ 4890798 w 4890798"/>
              <a:gd name="connsiteY1" fmla="*/ 0 h 3000625"/>
              <a:gd name="connsiteX2" fmla="*/ 4890798 w 4890798"/>
              <a:gd name="connsiteY2" fmla="*/ 3000625 h 3000625"/>
              <a:gd name="connsiteX3" fmla="*/ 200297 w 4890798"/>
              <a:gd name="connsiteY3" fmla="*/ 2965791 h 3000625"/>
              <a:gd name="connsiteX4" fmla="*/ 0 w 4890798"/>
              <a:gd name="connsiteY4" fmla="*/ 0 h 3000625"/>
              <a:gd name="connsiteX0" fmla="*/ 0 w 4890798"/>
              <a:gd name="connsiteY0" fmla="*/ 0 h 2965791"/>
              <a:gd name="connsiteX1" fmla="*/ 4890798 w 4890798"/>
              <a:gd name="connsiteY1" fmla="*/ 0 h 2965791"/>
              <a:gd name="connsiteX2" fmla="*/ 3715140 w 4890798"/>
              <a:gd name="connsiteY2" fmla="*/ 2626157 h 2965791"/>
              <a:gd name="connsiteX3" fmla="*/ 200297 w 4890798"/>
              <a:gd name="connsiteY3" fmla="*/ 2965791 h 2965791"/>
              <a:gd name="connsiteX4" fmla="*/ 0 w 4890798"/>
              <a:gd name="connsiteY4" fmla="*/ 0 h 2965791"/>
              <a:gd name="connsiteX0" fmla="*/ 0 w 4890798"/>
              <a:gd name="connsiteY0" fmla="*/ 0 h 2965791"/>
              <a:gd name="connsiteX1" fmla="*/ 4890798 w 4890798"/>
              <a:gd name="connsiteY1" fmla="*/ 0 h 2965791"/>
              <a:gd name="connsiteX2" fmla="*/ 4037357 w 4890798"/>
              <a:gd name="connsiteY2" fmla="*/ 2800328 h 2965791"/>
              <a:gd name="connsiteX3" fmla="*/ 200297 w 4890798"/>
              <a:gd name="connsiteY3" fmla="*/ 2965791 h 2965791"/>
              <a:gd name="connsiteX4" fmla="*/ 0 w 4890798"/>
              <a:gd name="connsiteY4" fmla="*/ 0 h 2965791"/>
              <a:gd name="connsiteX0" fmla="*/ 0 w 4037357"/>
              <a:gd name="connsiteY0" fmla="*/ 0 h 2965791"/>
              <a:gd name="connsiteX1" fmla="*/ 3480009 w 4037357"/>
              <a:gd name="connsiteY1" fmla="*/ 418012 h 2965791"/>
              <a:gd name="connsiteX2" fmla="*/ 4037357 w 4037357"/>
              <a:gd name="connsiteY2" fmla="*/ 2800328 h 2965791"/>
              <a:gd name="connsiteX3" fmla="*/ 200297 w 4037357"/>
              <a:gd name="connsiteY3" fmla="*/ 2965791 h 2965791"/>
              <a:gd name="connsiteX4" fmla="*/ 0 w 4037357"/>
              <a:gd name="connsiteY4" fmla="*/ 0 h 2965791"/>
              <a:gd name="connsiteX0" fmla="*/ 0 w 4037357"/>
              <a:gd name="connsiteY0" fmla="*/ 0 h 2965791"/>
              <a:gd name="connsiteX1" fmla="*/ 3906729 w 4037357"/>
              <a:gd name="connsiteY1" fmla="*/ 775063 h 2965791"/>
              <a:gd name="connsiteX2" fmla="*/ 4037357 w 4037357"/>
              <a:gd name="connsiteY2" fmla="*/ 2800328 h 2965791"/>
              <a:gd name="connsiteX3" fmla="*/ 200297 w 4037357"/>
              <a:gd name="connsiteY3" fmla="*/ 2965791 h 2965791"/>
              <a:gd name="connsiteX4" fmla="*/ 0 w 4037357"/>
              <a:gd name="connsiteY4" fmla="*/ 0 h 2965791"/>
              <a:gd name="connsiteX0" fmla="*/ 0 w 4037357"/>
              <a:gd name="connsiteY0" fmla="*/ 0 h 2965791"/>
              <a:gd name="connsiteX1" fmla="*/ 3898021 w 4037357"/>
              <a:gd name="connsiteY1" fmla="*/ 748937 h 2965791"/>
              <a:gd name="connsiteX2" fmla="*/ 4037357 w 4037357"/>
              <a:gd name="connsiteY2" fmla="*/ 2800328 h 2965791"/>
              <a:gd name="connsiteX3" fmla="*/ 200297 w 4037357"/>
              <a:gd name="connsiteY3" fmla="*/ 2965791 h 2965791"/>
              <a:gd name="connsiteX4" fmla="*/ 0 w 4037357"/>
              <a:gd name="connsiteY4" fmla="*/ 0 h 2965791"/>
              <a:gd name="connsiteX0" fmla="*/ 0 w 4037357"/>
              <a:gd name="connsiteY0" fmla="*/ 0 h 2965791"/>
              <a:gd name="connsiteX1" fmla="*/ 3819644 w 4037357"/>
              <a:gd name="connsiteY1" fmla="*/ 818606 h 2965791"/>
              <a:gd name="connsiteX2" fmla="*/ 4037357 w 4037357"/>
              <a:gd name="connsiteY2" fmla="*/ 2800328 h 2965791"/>
              <a:gd name="connsiteX3" fmla="*/ 200297 w 4037357"/>
              <a:gd name="connsiteY3" fmla="*/ 2965791 h 2965791"/>
              <a:gd name="connsiteX4" fmla="*/ 0 w 4037357"/>
              <a:gd name="connsiteY4" fmla="*/ 0 h 2965791"/>
              <a:gd name="connsiteX0" fmla="*/ 0 w 3889312"/>
              <a:gd name="connsiteY0" fmla="*/ 0 h 2965791"/>
              <a:gd name="connsiteX1" fmla="*/ 3819644 w 3889312"/>
              <a:gd name="connsiteY1" fmla="*/ 818606 h 2965791"/>
              <a:gd name="connsiteX2" fmla="*/ 3889312 w 3889312"/>
              <a:gd name="connsiteY2" fmla="*/ 2782911 h 2965791"/>
              <a:gd name="connsiteX3" fmla="*/ 200297 w 3889312"/>
              <a:gd name="connsiteY3" fmla="*/ 2965791 h 2965791"/>
              <a:gd name="connsiteX4" fmla="*/ 0 w 3889312"/>
              <a:gd name="connsiteY4" fmla="*/ 0 h 2965791"/>
              <a:gd name="connsiteX0" fmla="*/ 0 w 3950272"/>
              <a:gd name="connsiteY0" fmla="*/ 0 h 2965791"/>
              <a:gd name="connsiteX1" fmla="*/ 3819644 w 3950272"/>
              <a:gd name="connsiteY1" fmla="*/ 818606 h 2965791"/>
              <a:gd name="connsiteX2" fmla="*/ 3950272 w 3950272"/>
              <a:gd name="connsiteY2" fmla="*/ 2765494 h 2965791"/>
              <a:gd name="connsiteX3" fmla="*/ 200297 w 3950272"/>
              <a:gd name="connsiteY3" fmla="*/ 2965791 h 2965791"/>
              <a:gd name="connsiteX4" fmla="*/ 0 w 3950272"/>
              <a:gd name="connsiteY4" fmla="*/ 0 h 2965791"/>
              <a:gd name="connsiteX0" fmla="*/ 0 w 3950272"/>
              <a:gd name="connsiteY0" fmla="*/ 0 h 2965791"/>
              <a:gd name="connsiteX1" fmla="*/ 3854479 w 3950272"/>
              <a:gd name="connsiteY1" fmla="*/ 827315 h 2965791"/>
              <a:gd name="connsiteX2" fmla="*/ 3950272 w 3950272"/>
              <a:gd name="connsiteY2" fmla="*/ 2765494 h 2965791"/>
              <a:gd name="connsiteX3" fmla="*/ 200297 w 3950272"/>
              <a:gd name="connsiteY3" fmla="*/ 2965791 h 2965791"/>
              <a:gd name="connsiteX4" fmla="*/ 0 w 3950272"/>
              <a:gd name="connsiteY4" fmla="*/ 0 h 2965791"/>
              <a:gd name="connsiteX0" fmla="*/ 0 w 3950272"/>
              <a:gd name="connsiteY0" fmla="*/ 0 h 2965791"/>
              <a:gd name="connsiteX1" fmla="*/ 3854479 w 3950272"/>
              <a:gd name="connsiteY1" fmla="*/ 827315 h 2965791"/>
              <a:gd name="connsiteX2" fmla="*/ 3950272 w 3950272"/>
              <a:gd name="connsiteY2" fmla="*/ 2791620 h 2965791"/>
              <a:gd name="connsiteX3" fmla="*/ 200297 w 3950272"/>
              <a:gd name="connsiteY3" fmla="*/ 2965791 h 2965791"/>
              <a:gd name="connsiteX4" fmla="*/ 0 w 3950272"/>
              <a:gd name="connsiteY4" fmla="*/ 0 h 2965791"/>
              <a:gd name="connsiteX0" fmla="*/ 0 w 3950272"/>
              <a:gd name="connsiteY0" fmla="*/ 0 h 2965791"/>
              <a:gd name="connsiteX1" fmla="*/ 3845770 w 3950272"/>
              <a:gd name="connsiteY1" fmla="*/ 775064 h 2965791"/>
              <a:gd name="connsiteX2" fmla="*/ 3950272 w 3950272"/>
              <a:gd name="connsiteY2" fmla="*/ 2791620 h 2965791"/>
              <a:gd name="connsiteX3" fmla="*/ 200297 w 3950272"/>
              <a:gd name="connsiteY3" fmla="*/ 2965791 h 2965791"/>
              <a:gd name="connsiteX4" fmla="*/ 0 w 3950272"/>
              <a:gd name="connsiteY4" fmla="*/ 0 h 2965791"/>
              <a:gd name="connsiteX0" fmla="*/ 0 w 3969322"/>
              <a:gd name="connsiteY0" fmla="*/ 0 h 2965791"/>
              <a:gd name="connsiteX1" fmla="*/ 3845770 w 3969322"/>
              <a:gd name="connsiteY1" fmla="*/ 775064 h 2965791"/>
              <a:gd name="connsiteX2" fmla="*/ 3969322 w 3969322"/>
              <a:gd name="connsiteY2" fmla="*/ 2877327 h 2965791"/>
              <a:gd name="connsiteX3" fmla="*/ 200297 w 3969322"/>
              <a:gd name="connsiteY3" fmla="*/ 2965791 h 2965791"/>
              <a:gd name="connsiteX4" fmla="*/ 0 w 3969322"/>
              <a:gd name="connsiteY4" fmla="*/ 0 h 2965791"/>
              <a:gd name="connsiteX0" fmla="*/ 0 w 3969322"/>
              <a:gd name="connsiteY0" fmla="*/ 0 h 2975314"/>
              <a:gd name="connsiteX1" fmla="*/ 3845770 w 3969322"/>
              <a:gd name="connsiteY1" fmla="*/ 775064 h 2975314"/>
              <a:gd name="connsiteX2" fmla="*/ 3969322 w 3969322"/>
              <a:gd name="connsiteY2" fmla="*/ 2877327 h 2975314"/>
              <a:gd name="connsiteX3" fmla="*/ 200297 w 3969322"/>
              <a:gd name="connsiteY3" fmla="*/ 2975314 h 2975314"/>
              <a:gd name="connsiteX4" fmla="*/ 0 w 3969322"/>
              <a:gd name="connsiteY4" fmla="*/ 0 h 2975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9322" h="2975314">
                <a:moveTo>
                  <a:pt x="0" y="0"/>
                </a:moveTo>
                <a:lnTo>
                  <a:pt x="3845770" y="775064"/>
                </a:lnTo>
                <a:lnTo>
                  <a:pt x="3969322" y="2877327"/>
                </a:lnTo>
                <a:lnTo>
                  <a:pt x="200297" y="2975314"/>
                </a:lnTo>
                <a:lnTo>
                  <a:pt x="0" y="0"/>
                </a:lnTo>
                <a:close/>
              </a:path>
            </a:pathLst>
          </a:cu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18" name="Text Placeholder 9">
            <a:extLst>
              <a:ext uri="{FF2B5EF4-FFF2-40B4-BE49-F238E27FC236}">
                <a16:creationId xmlns:a16="http://schemas.microsoft.com/office/drawing/2014/main" id="{D32352E3-A549-4767-81E9-F00BC5097E5C}"/>
              </a:ext>
            </a:extLst>
          </p:cNvPr>
          <p:cNvSpPr>
            <a:spLocks noGrp="1"/>
          </p:cNvSpPr>
          <p:nvPr>
            <p:ph type="body" sz="quarter" idx="11"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29810796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DDBFA302-365D-4257-9D0E-2277073B145D}"/>
              </a:ext>
            </a:extLst>
          </p:cNvPr>
          <p:cNvSpPr>
            <a:spLocks noGrp="1"/>
          </p:cNvSpPr>
          <p:nvPr>
            <p:ph type="pic" idx="18" hasCustomPrompt="1"/>
          </p:nvPr>
        </p:nvSpPr>
        <p:spPr>
          <a:xfrm>
            <a:off x="0" y="0"/>
            <a:ext cx="6096000" cy="6858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16044854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155350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FAA807E4-56C6-402E-848D-BB4C3322FB60}"/>
              </a:ext>
            </a:extLst>
          </p:cNvPr>
          <p:cNvSpPr>
            <a:spLocks noGrp="1"/>
          </p:cNvSpPr>
          <p:nvPr>
            <p:ph type="pic" sz="quarter" idx="10" hasCustomPrompt="1"/>
          </p:nvPr>
        </p:nvSpPr>
        <p:spPr>
          <a:xfrm>
            <a:off x="731520" y="2345890"/>
            <a:ext cx="6992983" cy="2376264"/>
          </a:xfrm>
          <a:prstGeom prst="rect">
            <a:avLst/>
          </a:prstGeom>
          <a:solidFill>
            <a:schemeClr val="bg1">
              <a:lumMod val="95000"/>
            </a:schemeClr>
          </a:solidFill>
          <a:ln w="25400">
            <a:noFill/>
          </a:ln>
          <a:effectLst/>
        </p:spPr>
        <p:txBody>
          <a:bodyP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3" name="직사각형 2">
            <a:extLst>
              <a:ext uri="{FF2B5EF4-FFF2-40B4-BE49-F238E27FC236}">
                <a16:creationId xmlns:a16="http://schemas.microsoft.com/office/drawing/2014/main" id="{DA0F4677-9B15-4116-A37F-EA517F96B608}"/>
              </a:ext>
            </a:extLst>
          </p:cNvPr>
          <p:cNvSpPr/>
          <p:nvPr userDrawn="1"/>
        </p:nvSpPr>
        <p:spPr>
          <a:xfrm>
            <a:off x="7724503" y="2345890"/>
            <a:ext cx="3735976" cy="2376000"/>
          </a:xfrm>
          <a:prstGeom prst="rect">
            <a:avLst/>
          </a:prstGeom>
          <a:solidFill>
            <a:schemeClr val="accent1">
              <a:alpha val="89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solidFill>
                <a:schemeClr val="tx1">
                  <a:lumMod val="75000"/>
                  <a:lumOff val="25000"/>
                </a:schemeClr>
              </a:solidFill>
            </a:endParaRPr>
          </a:p>
        </p:txBody>
      </p:sp>
      <p:sp>
        <p:nvSpPr>
          <p:cNvPr id="4" name="Text Placeholder 9">
            <a:extLst>
              <a:ext uri="{FF2B5EF4-FFF2-40B4-BE49-F238E27FC236}">
                <a16:creationId xmlns:a16="http://schemas.microsoft.com/office/drawing/2014/main" id="{57B23F21-9999-4814-9DE0-1C1D035FAF35}"/>
              </a:ext>
            </a:extLst>
          </p:cNvPr>
          <p:cNvSpPr>
            <a:spLocks noGrp="1"/>
          </p:cNvSpPr>
          <p:nvPr>
            <p:ph type="body" sz="quarter" idx="11"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75000"/>
                    <a:lumOff val="2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89807099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82956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4" name="Rectangle 68">
            <a:extLst>
              <a:ext uri="{FF2B5EF4-FFF2-40B4-BE49-F238E27FC236}">
                <a16:creationId xmlns:a16="http://schemas.microsoft.com/office/drawing/2014/main" id="{A9D41CEA-9BD6-4D8A-9BBE-A419E3F8944A}"/>
              </a:ext>
            </a:extLst>
          </p:cNvPr>
          <p:cNvSpPr/>
          <p:nvPr userDrawn="1"/>
        </p:nvSpPr>
        <p:spPr>
          <a:xfrm>
            <a:off x="6096000" y="837246"/>
            <a:ext cx="6096000" cy="25917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61">
            <a:extLst>
              <a:ext uri="{FF2B5EF4-FFF2-40B4-BE49-F238E27FC236}">
                <a16:creationId xmlns:a16="http://schemas.microsoft.com/office/drawing/2014/main" id="{C55784C2-A625-4992-85BC-279ED49F5E54}"/>
              </a:ext>
            </a:extLst>
          </p:cNvPr>
          <p:cNvGrpSpPr/>
          <p:nvPr userDrawn="1"/>
        </p:nvGrpSpPr>
        <p:grpSpPr>
          <a:xfrm>
            <a:off x="1058291" y="3689597"/>
            <a:ext cx="2892793" cy="3168403"/>
            <a:chOff x="1058291" y="3689597"/>
            <a:chExt cx="2892793" cy="3168403"/>
          </a:xfrm>
        </p:grpSpPr>
        <p:sp>
          <p:nvSpPr>
            <p:cNvPr id="6" name="Freeform: Shape 53">
              <a:extLst>
                <a:ext uri="{FF2B5EF4-FFF2-40B4-BE49-F238E27FC236}">
                  <a16:creationId xmlns:a16="http://schemas.microsoft.com/office/drawing/2014/main" id="{13077F57-5725-450D-B772-BCD9A94C02A3}"/>
                </a:ext>
              </a:extLst>
            </p:cNvPr>
            <p:cNvSpPr/>
            <p:nvPr userDrawn="1"/>
          </p:nvSpPr>
          <p:spPr>
            <a:xfrm>
              <a:off x="1062769" y="3689597"/>
              <a:ext cx="2885112" cy="3168403"/>
            </a:xfrm>
            <a:custGeom>
              <a:avLst/>
              <a:gdLst>
                <a:gd name="connsiteX0" fmla="*/ 380827 w 2885112"/>
                <a:gd name="connsiteY0" fmla="*/ 0 h 3168403"/>
                <a:gd name="connsiteX1" fmla="*/ 2504286 w 2885112"/>
                <a:gd name="connsiteY1" fmla="*/ 0 h 3168403"/>
                <a:gd name="connsiteX2" fmla="*/ 2885112 w 2885112"/>
                <a:gd name="connsiteY2" fmla="*/ 376422 h 3168403"/>
                <a:gd name="connsiteX3" fmla="*/ 2885112 w 2885112"/>
                <a:gd name="connsiteY3" fmla="*/ 3168403 h 3168403"/>
                <a:gd name="connsiteX4" fmla="*/ 0 w 2885112"/>
                <a:gd name="connsiteY4" fmla="*/ 3168403 h 3168403"/>
                <a:gd name="connsiteX5" fmla="*/ 0 w 2885112"/>
                <a:gd name="connsiteY5" fmla="*/ 376422 h 3168403"/>
                <a:gd name="connsiteX6" fmla="*/ 380827 w 2885112"/>
                <a:gd name="connsiteY6" fmla="*/ 0 h 316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5112" h="3168403">
                  <a:moveTo>
                    <a:pt x="380827" y="0"/>
                  </a:moveTo>
                  <a:lnTo>
                    <a:pt x="2504286" y="0"/>
                  </a:lnTo>
                  <a:cubicBezTo>
                    <a:pt x="2714606" y="0"/>
                    <a:pt x="2885112" y="168534"/>
                    <a:pt x="2885112" y="376422"/>
                  </a:cubicBezTo>
                  <a:lnTo>
                    <a:pt x="2885112" y="3168403"/>
                  </a:lnTo>
                  <a:lnTo>
                    <a:pt x="0" y="3168403"/>
                  </a:lnTo>
                  <a:lnTo>
                    <a:pt x="0" y="376422"/>
                  </a:lnTo>
                  <a:cubicBezTo>
                    <a:pt x="57" y="168534"/>
                    <a:pt x="170506" y="0"/>
                    <a:pt x="380827" y="0"/>
                  </a:cubicBezTo>
                  <a:close/>
                </a:path>
              </a:pathLst>
            </a:custGeom>
            <a:solidFill>
              <a:srgbClr val="D0D4D8"/>
            </a:solidFill>
            <a:ln w="6728" cap="flat">
              <a:noFill/>
              <a:prstDash val="solid"/>
              <a:miter/>
            </a:ln>
          </p:spPr>
          <p:txBody>
            <a:bodyPr wrap="square" rtlCol="0" anchor="ctr">
              <a:noAutofit/>
            </a:bodyPr>
            <a:lstStyle/>
            <a:p>
              <a:endParaRPr lang="en-US"/>
            </a:p>
          </p:txBody>
        </p:sp>
        <p:sp>
          <p:nvSpPr>
            <p:cNvPr id="7" name="Freeform: Shape 54">
              <a:extLst>
                <a:ext uri="{FF2B5EF4-FFF2-40B4-BE49-F238E27FC236}">
                  <a16:creationId xmlns:a16="http://schemas.microsoft.com/office/drawing/2014/main" id="{0194C56D-0A74-4F25-BE44-939F18CA1333}"/>
                </a:ext>
              </a:extLst>
            </p:cNvPr>
            <p:cNvSpPr/>
            <p:nvPr userDrawn="1"/>
          </p:nvSpPr>
          <p:spPr>
            <a:xfrm>
              <a:off x="1101424" y="3719878"/>
              <a:ext cx="2807801" cy="3138121"/>
            </a:xfrm>
            <a:custGeom>
              <a:avLst/>
              <a:gdLst>
                <a:gd name="connsiteX0" fmla="*/ 379798 w 2807801"/>
                <a:gd name="connsiteY0" fmla="*/ 0 h 3138121"/>
                <a:gd name="connsiteX1" fmla="*/ 2428003 w 2807801"/>
                <a:gd name="connsiteY1" fmla="*/ 0 h 3138121"/>
                <a:gd name="connsiteX2" fmla="*/ 2807801 w 2807801"/>
                <a:gd name="connsiteY2" fmla="*/ 376422 h 3138121"/>
                <a:gd name="connsiteX3" fmla="*/ 2807801 w 2807801"/>
                <a:gd name="connsiteY3" fmla="*/ 3138121 h 3138121"/>
                <a:gd name="connsiteX4" fmla="*/ 0 w 2807801"/>
                <a:gd name="connsiteY4" fmla="*/ 3138121 h 3138121"/>
                <a:gd name="connsiteX5" fmla="*/ 0 w 2807801"/>
                <a:gd name="connsiteY5" fmla="*/ 376422 h 3138121"/>
                <a:gd name="connsiteX6" fmla="*/ 379798 w 2807801"/>
                <a:gd name="connsiteY6" fmla="*/ 0 h 3138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7801" h="3138121">
                  <a:moveTo>
                    <a:pt x="379798" y="0"/>
                  </a:moveTo>
                  <a:lnTo>
                    <a:pt x="2428003" y="0"/>
                  </a:lnTo>
                  <a:cubicBezTo>
                    <a:pt x="2637756" y="0"/>
                    <a:pt x="2807801" y="168533"/>
                    <a:pt x="2807801" y="376422"/>
                  </a:cubicBezTo>
                  <a:lnTo>
                    <a:pt x="2807801" y="3138121"/>
                  </a:lnTo>
                  <a:lnTo>
                    <a:pt x="0" y="3138121"/>
                  </a:lnTo>
                  <a:lnTo>
                    <a:pt x="0" y="376422"/>
                  </a:lnTo>
                  <a:cubicBezTo>
                    <a:pt x="0" y="168533"/>
                    <a:pt x="170045" y="0"/>
                    <a:pt x="379798" y="0"/>
                  </a:cubicBezTo>
                  <a:close/>
                </a:path>
              </a:pathLst>
            </a:custGeom>
            <a:solidFill>
              <a:srgbClr val="070808"/>
            </a:solidFill>
            <a:ln w="6728" cap="flat">
              <a:noFill/>
              <a:prstDash val="solid"/>
              <a:miter/>
            </a:ln>
          </p:spPr>
          <p:txBody>
            <a:bodyPr wrap="square" rtlCol="0" anchor="ctr">
              <a:noAutofit/>
            </a:bodyPr>
            <a:lstStyle/>
            <a:p>
              <a:endParaRPr lang="en-US"/>
            </a:p>
          </p:txBody>
        </p:sp>
        <p:sp>
          <p:nvSpPr>
            <p:cNvPr id="8" name="Graphic 2">
              <a:extLst>
                <a:ext uri="{FF2B5EF4-FFF2-40B4-BE49-F238E27FC236}">
                  <a16:creationId xmlns:a16="http://schemas.microsoft.com/office/drawing/2014/main" id="{4E3F047C-1D8A-462E-93CB-7E62D82ADD9E}"/>
                </a:ext>
              </a:extLst>
            </p:cNvPr>
            <p:cNvSpPr/>
            <p:nvPr/>
          </p:nvSpPr>
          <p:spPr>
            <a:xfrm>
              <a:off x="1058801" y="4510882"/>
              <a:ext cx="20187" cy="196716"/>
            </a:xfrm>
            <a:custGeom>
              <a:avLst/>
              <a:gdLst>
                <a:gd name="connsiteX0" fmla="*/ 15158 w 23982"/>
                <a:gd name="connsiteY0" fmla="*/ 233697 h 233697"/>
                <a:gd name="connsiteX1" fmla="*/ 0 w 23982"/>
                <a:gd name="connsiteY1" fmla="*/ 233697 h 233697"/>
                <a:gd name="connsiteX2" fmla="*/ 0 w 23982"/>
                <a:gd name="connsiteY2" fmla="*/ 0 h 233697"/>
                <a:gd name="connsiteX3" fmla="*/ 15158 w 23982"/>
                <a:gd name="connsiteY3" fmla="*/ 0 h 233697"/>
                <a:gd name="connsiteX4" fmla="*/ 23983 w 23982"/>
                <a:gd name="connsiteY4" fmla="*/ 8825 h 233697"/>
                <a:gd name="connsiteX5" fmla="*/ 23983 w 23982"/>
                <a:gd name="connsiteY5" fmla="*/ 224805 h 233697"/>
                <a:gd name="connsiteX6" fmla="*/ 15158 w 23982"/>
                <a:gd name="connsiteY6" fmla="*/ 233697 h 23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82" h="233697">
                  <a:moveTo>
                    <a:pt x="15158" y="233697"/>
                  </a:moveTo>
                  <a:lnTo>
                    <a:pt x="0" y="233697"/>
                  </a:lnTo>
                  <a:lnTo>
                    <a:pt x="0" y="0"/>
                  </a:lnTo>
                  <a:lnTo>
                    <a:pt x="15158" y="0"/>
                  </a:lnTo>
                  <a:cubicBezTo>
                    <a:pt x="20008" y="0"/>
                    <a:pt x="23983" y="3975"/>
                    <a:pt x="23983" y="8825"/>
                  </a:cubicBezTo>
                  <a:lnTo>
                    <a:pt x="23983" y="224805"/>
                  </a:lnTo>
                  <a:cubicBezTo>
                    <a:pt x="23983" y="229723"/>
                    <a:pt x="20008" y="233697"/>
                    <a:pt x="15158" y="233697"/>
                  </a:cubicBezTo>
                  <a:close/>
                </a:path>
              </a:pathLst>
            </a:custGeom>
            <a:solidFill>
              <a:srgbClr val="364551"/>
            </a:solidFill>
            <a:ln w="6728" cap="flat">
              <a:noFill/>
              <a:prstDash val="solid"/>
              <a:miter/>
            </a:ln>
          </p:spPr>
          <p:txBody>
            <a:bodyPr rtlCol="0" anchor="ctr"/>
            <a:lstStyle/>
            <a:p>
              <a:endParaRPr lang="en-US"/>
            </a:p>
          </p:txBody>
        </p:sp>
        <p:sp>
          <p:nvSpPr>
            <p:cNvPr id="9" name="Graphic 2">
              <a:extLst>
                <a:ext uri="{FF2B5EF4-FFF2-40B4-BE49-F238E27FC236}">
                  <a16:creationId xmlns:a16="http://schemas.microsoft.com/office/drawing/2014/main" id="{68A1BEE2-731F-4E06-8AE6-9774771FDABE}"/>
                </a:ext>
              </a:extLst>
            </p:cNvPr>
            <p:cNvSpPr/>
            <p:nvPr/>
          </p:nvSpPr>
          <p:spPr>
            <a:xfrm>
              <a:off x="1058801" y="4932953"/>
              <a:ext cx="28182" cy="392355"/>
            </a:xfrm>
            <a:custGeom>
              <a:avLst/>
              <a:gdLst>
                <a:gd name="connsiteX0" fmla="*/ 24656 w 33481"/>
                <a:gd name="connsiteY0" fmla="*/ 466115 h 466115"/>
                <a:gd name="connsiteX1" fmla="*/ 10105 w 33481"/>
                <a:gd name="connsiteY1" fmla="*/ 466115 h 466115"/>
                <a:gd name="connsiteX2" fmla="*/ 0 w 33481"/>
                <a:gd name="connsiteY2" fmla="*/ 456010 h 466115"/>
                <a:gd name="connsiteX3" fmla="*/ 0 w 33481"/>
                <a:gd name="connsiteY3" fmla="*/ 10105 h 466115"/>
                <a:gd name="connsiteX4" fmla="*/ 10105 w 33481"/>
                <a:gd name="connsiteY4" fmla="*/ 0 h 466115"/>
                <a:gd name="connsiteX5" fmla="*/ 24656 w 33481"/>
                <a:gd name="connsiteY5" fmla="*/ 0 h 466115"/>
                <a:gd name="connsiteX6" fmla="*/ 33482 w 33481"/>
                <a:gd name="connsiteY6" fmla="*/ 8825 h 466115"/>
                <a:gd name="connsiteX7" fmla="*/ 33482 w 33481"/>
                <a:gd name="connsiteY7" fmla="*/ 457223 h 466115"/>
                <a:gd name="connsiteX8" fmla="*/ 24656 w 33481"/>
                <a:gd name="connsiteY8" fmla="*/ 466115 h 46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5">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3"/>
                  </a:lnTo>
                  <a:cubicBezTo>
                    <a:pt x="33482" y="462140"/>
                    <a:pt x="29507" y="466115"/>
                    <a:pt x="24656" y="466115"/>
                  </a:cubicBezTo>
                  <a:close/>
                </a:path>
              </a:pathLst>
            </a:custGeom>
            <a:solidFill>
              <a:srgbClr val="364551"/>
            </a:solidFill>
            <a:ln w="6728" cap="flat">
              <a:noFill/>
              <a:prstDash val="solid"/>
              <a:miter/>
            </a:ln>
          </p:spPr>
          <p:txBody>
            <a:bodyPr rtlCol="0" anchor="ctr"/>
            <a:lstStyle/>
            <a:p>
              <a:endParaRPr lang="en-US"/>
            </a:p>
          </p:txBody>
        </p:sp>
        <p:sp>
          <p:nvSpPr>
            <p:cNvPr id="10" name="Graphic 2">
              <a:extLst>
                <a:ext uri="{FF2B5EF4-FFF2-40B4-BE49-F238E27FC236}">
                  <a16:creationId xmlns:a16="http://schemas.microsoft.com/office/drawing/2014/main" id="{EDDCD7F6-B6F3-4503-B930-8229A9CB403F}"/>
                </a:ext>
              </a:extLst>
            </p:cNvPr>
            <p:cNvSpPr/>
            <p:nvPr/>
          </p:nvSpPr>
          <p:spPr>
            <a:xfrm>
              <a:off x="1058858" y="4961137"/>
              <a:ext cx="15935" cy="328560"/>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endParaRPr lang="en-US"/>
            </a:p>
          </p:txBody>
        </p:sp>
        <p:sp>
          <p:nvSpPr>
            <p:cNvPr id="11" name="Graphic 2">
              <a:extLst>
                <a:ext uri="{FF2B5EF4-FFF2-40B4-BE49-F238E27FC236}">
                  <a16:creationId xmlns:a16="http://schemas.microsoft.com/office/drawing/2014/main" id="{33F453F5-45C4-4CA9-BA46-64D6BC0CE6FD}"/>
                </a:ext>
              </a:extLst>
            </p:cNvPr>
            <p:cNvSpPr/>
            <p:nvPr/>
          </p:nvSpPr>
          <p:spPr>
            <a:xfrm>
              <a:off x="1058291" y="5456869"/>
              <a:ext cx="28182" cy="392355"/>
            </a:xfrm>
            <a:custGeom>
              <a:avLst/>
              <a:gdLst>
                <a:gd name="connsiteX0" fmla="*/ 24656 w 33481"/>
                <a:gd name="connsiteY0" fmla="*/ 466115 h 466114"/>
                <a:gd name="connsiteX1" fmla="*/ 10105 w 33481"/>
                <a:gd name="connsiteY1" fmla="*/ 466115 h 466114"/>
                <a:gd name="connsiteX2" fmla="*/ 0 w 33481"/>
                <a:gd name="connsiteY2" fmla="*/ 456010 h 466114"/>
                <a:gd name="connsiteX3" fmla="*/ 0 w 33481"/>
                <a:gd name="connsiteY3" fmla="*/ 10105 h 466114"/>
                <a:gd name="connsiteX4" fmla="*/ 10105 w 33481"/>
                <a:gd name="connsiteY4" fmla="*/ 0 h 466114"/>
                <a:gd name="connsiteX5" fmla="*/ 24656 w 33481"/>
                <a:gd name="connsiteY5" fmla="*/ 0 h 466114"/>
                <a:gd name="connsiteX6" fmla="*/ 33482 w 33481"/>
                <a:gd name="connsiteY6" fmla="*/ 8825 h 466114"/>
                <a:gd name="connsiteX7" fmla="*/ 33482 w 33481"/>
                <a:gd name="connsiteY7" fmla="*/ 457222 h 466114"/>
                <a:gd name="connsiteX8" fmla="*/ 24656 w 33481"/>
                <a:gd name="connsiteY8" fmla="*/ 466115 h 46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4">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2"/>
                  </a:lnTo>
                  <a:cubicBezTo>
                    <a:pt x="33482" y="462208"/>
                    <a:pt x="29507" y="466115"/>
                    <a:pt x="24656" y="466115"/>
                  </a:cubicBezTo>
                  <a:close/>
                </a:path>
              </a:pathLst>
            </a:custGeom>
            <a:solidFill>
              <a:srgbClr val="364551"/>
            </a:solidFill>
            <a:ln w="6728" cap="flat">
              <a:noFill/>
              <a:prstDash val="solid"/>
              <a:miter/>
            </a:ln>
          </p:spPr>
          <p:txBody>
            <a:bodyPr rtlCol="0" anchor="ctr"/>
            <a:lstStyle/>
            <a:p>
              <a:endParaRPr lang="en-US"/>
            </a:p>
          </p:txBody>
        </p:sp>
        <p:sp>
          <p:nvSpPr>
            <p:cNvPr id="12" name="Graphic 2">
              <a:extLst>
                <a:ext uri="{FF2B5EF4-FFF2-40B4-BE49-F238E27FC236}">
                  <a16:creationId xmlns:a16="http://schemas.microsoft.com/office/drawing/2014/main" id="{0FFB74C1-B1C0-43D3-8844-E198E8331C96}"/>
                </a:ext>
              </a:extLst>
            </p:cNvPr>
            <p:cNvSpPr/>
            <p:nvPr/>
          </p:nvSpPr>
          <p:spPr>
            <a:xfrm>
              <a:off x="1058291" y="5485053"/>
              <a:ext cx="15935" cy="328560"/>
            </a:xfrm>
            <a:custGeom>
              <a:avLst/>
              <a:gdLst>
                <a:gd name="connsiteX0" fmla="*/ 17718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718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718"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91" y="390327"/>
                    <a:pt x="17718" y="390327"/>
                  </a:cubicBezTo>
                  <a:close/>
                </a:path>
              </a:pathLst>
            </a:custGeom>
            <a:solidFill>
              <a:srgbClr val="FAFDFF"/>
            </a:solidFill>
            <a:ln w="6728" cap="flat">
              <a:noFill/>
              <a:prstDash val="solid"/>
              <a:miter/>
            </a:ln>
          </p:spPr>
          <p:txBody>
            <a:bodyPr rtlCol="0" anchor="ctr"/>
            <a:lstStyle/>
            <a:p>
              <a:endParaRPr lang="en-US"/>
            </a:p>
          </p:txBody>
        </p:sp>
        <p:sp>
          <p:nvSpPr>
            <p:cNvPr id="13" name="Graphic 2">
              <a:extLst>
                <a:ext uri="{FF2B5EF4-FFF2-40B4-BE49-F238E27FC236}">
                  <a16:creationId xmlns:a16="http://schemas.microsoft.com/office/drawing/2014/main" id="{561C812A-62A1-47A9-955D-CC8D5F1FFABF}"/>
                </a:ext>
              </a:extLst>
            </p:cNvPr>
            <p:cNvSpPr/>
            <p:nvPr/>
          </p:nvSpPr>
          <p:spPr>
            <a:xfrm>
              <a:off x="3922902" y="5064570"/>
              <a:ext cx="28182" cy="635005"/>
            </a:xfrm>
            <a:custGeom>
              <a:avLst/>
              <a:gdLst>
                <a:gd name="connsiteX0" fmla="*/ 24656 w 33481"/>
                <a:gd name="connsiteY0" fmla="*/ 754380 h 754380"/>
                <a:gd name="connsiteX1" fmla="*/ 10105 w 33481"/>
                <a:gd name="connsiteY1" fmla="*/ 754380 h 754380"/>
                <a:gd name="connsiteX2" fmla="*/ 0 w 33481"/>
                <a:gd name="connsiteY2" fmla="*/ 744275 h 754380"/>
                <a:gd name="connsiteX3" fmla="*/ 0 w 33481"/>
                <a:gd name="connsiteY3" fmla="*/ 10105 h 754380"/>
                <a:gd name="connsiteX4" fmla="*/ 10105 w 33481"/>
                <a:gd name="connsiteY4" fmla="*/ 0 h 754380"/>
                <a:gd name="connsiteX5" fmla="*/ 24656 w 33481"/>
                <a:gd name="connsiteY5" fmla="*/ 0 h 754380"/>
                <a:gd name="connsiteX6" fmla="*/ 33482 w 33481"/>
                <a:gd name="connsiteY6" fmla="*/ 8825 h 754380"/>
                <a:gd name="connsiteX7" fmla="*/ 33482 w 33481"/>
                <a:gd name="connsiteY7" fmla="*/ 745555 h 754380"/>
                <a:gd name="connsiteX8" fmla="*/ 24656 w 33481"/>
                <a:gd name="connsiteY8" fmla="*/ 754380 h 7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754380">
                  <a:moveTo>
                    <a:pt x="24656" y="754380"/>
                  </a:moveTo>
                  <a:lnTo>
                    <a:pt x="10105" y="754380"/>
                  </a:lnTo>
                  <a:cubicBezTo>
                    <a:pt x="4514" y="754380"/>
                    <a:pt x="0" y="749866"/>
                    <a:pt x="0" y="744275"/>
                  </a:cubicBezTo>
                  <a:lnTo>
                    <a:pt x="0" y="10105"/>
                  </a:lnTo>
                  <a:cubicBezTo>
                    <a:pt x="0" y="4514"/>
                    <a:pt x="4514" y="0"/>
                    <a:pt x="10105" y="0"/>
                  </a:cubicBezTo>
                  <a:lnTo>
                    <a:pt x="24656" y="0"/>
                  </a:lnTo>
                  <a:cubicBezTo>
                    <a:pt x="29507" y="0"/>
                    <a:pt x="33482" y="3975"/>
                    <a:pt x="33482" y="8825"/>
                  </a:cubicBezTo>
                  <a:lnTo>
                    <a:pt x="33482" y="745555"/>
                  </a:lnTo>
                  <a:cubicBezTo>
                    <a:pt x="33482" y="750405"/>
                    <a:pt x="29507" y="754380"/>
                    <a:pt x="24656" y="754380"/>
                  </a:cubicBezTo>
                  <a:close/>
                </a:path>
              </a:pathLst>
            </a:custGeom>
            <a:solidFill>
              <a:srgbClr val="8A9096"/>
            </a:solidFill>
            <a:ln w="6728" cap="flat">
              <a:noFill/>
              <a:prstDash val="solid"/>
              <a:miter/>
            </a:ln>
          </p:spPr>
          <p:txBody>
            <a:bodyPr rtlCol="0" anchor="ctr"/>
            <a:lstStyle/>
            <a:p>
              <a:pPr lvl="0"/>
              <a:endParaRPr lang="en-US"/>
            </a:p>
          </p:txBody>
        </p:sp>
        <p:sp>
          <p:nvSpPr>
            <p:cNvPr id="14" name="Graphic 2">
              <a:extLst>
                <a:ext uri="{FF2B5EF4-FFF2-40B4-BE49-F238E27FC236}">
                  <a16:creationId xmlns:a16="http://schemas.microsoft.com/office/drawing/2014/main" id="{52A5E994-BDA9-46CA-8D64-0ED4FBE664E3}"/>
                </a:ext>
              </a:extLst>
            </p:cNvPr>
            <p:cNvSpPr/>
            <p:nvPr/>
          </p:nvSpPr>
          <p:spPr>
            <a:xfrm>
              <a:off x="3935149" y="5110218"/>
              <a:ext cx="15935" cy="531742"/>
            </a:xfrm>
            <a:custGeom>
              <a:avLst/>
              <a:gdLst>
                <a:gd name="connsiteX0" fmla="*/ 17650 w 18930"/>
                <a:gd name="connsiteY0" fmla="*/ 631704 h 631704"/>
                <a:gd name="connsiteX1" fmla="*/ 1886 w 18930"/>
                <a:gd name="connsiteY1" fmla="*/ 631704 h 631704"/>
                <a:gd name="connsiteX2" fmla="*/ 0 w 18930"/>
                <a:gd name="connsiteY2" fmla="*/ 629818 h 631704"/>
                <a:gd name="connsiteX3" fmla="*/ 0 w 18930"/>
                <a:gd name="connsiteY3" fmla="*/ 1886 h 631704"/>
                <a:gd name="connsiteX4" fmla="*/ 1886 w 18930"/>
                <a:gd name="connsiteY4" fmla="*/ 0 h 631704"/>
                <a:gd name="connsiteX5" fmla="*/ 17650 w 18930"/>
                <a:gd name="connsiteY5" fmla="*/ 0 h 631704"/>
                <a:gd name="connsiteX6" fmla="*/ 18930 w 18930"/>
                <a:gd name="connsiteY6" fmla="*/ 1280 h 631704"/>
                <a:gd name="connsiteX7" fmla="*/ 18930 w 18930"/>
                <a:gd name="connsiteY7" fmla="*/ 630491 h 631704"/>
                <a:gd name="connsiteX8" fmla="*/ 17650 w 18930"/>
                <a:gd name="connsiteY8" fmla="*/ 631704 h 63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631704">
                  <a:moveTo>
                    <a:pt x="17650" y="631704"/>
                  </a:moveTo>
                  <a:lnTo>
                    <a:pt x="1886" y="631704"/>
                  </a:lnTo>
                  <a:cubicBezTo>
                    <a:pt x="808" y="631704"/>
                    <a:pt x="0" y="630828"/>
                    <a:pt x="0" y="629818"/>
                  </a:cubicBezTo>
                  <a:lnTo>
                    <a:pt x="0" y="1886"/>
                  </a:lnTo>
                  <a:cubicBezTo>
                    <a:pt x="0" y="808"/>
                    <a:pt x="876" y="0"/>
                    <a:pt x="1886" y="0"/>
                  </a:cubicBezTo>
                  <a:lnTo>
                    <a:pt x="17650" y="0"/>
                  </a:lnTo>
                  <a:cubicBezTo>
                    <a:pt x="18324" y="0"/>
                    <a:pt x="18930" y="539"/>
                    <a:pt x="18930" y="1280"/>
                  </a:cubicBezTo>
                  <a:lnTo>
                    <a:pt x="18930" y="630491"/>
                  </a:lnTo>
                  <a:cubicBezTo>
                    <a:pt x="18863" y="631098"/>
                    <a:pt x="18324" y="631704"/>
                    <a:pt x="17650" y="631704"/>
                  </a:cubicBezTo>
                  <a:close/>
                </a:path>
              </a:pathLst>
            </a:custGeom>
            <a:solidFill>
              <a:srgbClr val="4A4C4D"/>
            </a:solidFill>
            <a:ln w="6728" cap="flat">
              <a:noFill/>
              <a:prstDash val="solid"/>
              <a:miter/>
            </a:ln>
          </p:spPr>
          <p:txBody>
            <a:bodyPr rtlCol="0" anchor="ctr"/>
            <a:lstStyle/>
            <a:p>
              <a:pPr lvl="0"/>
              <a:endParaRPr lang="en-US"/>
            </a:p>
          </p:txBody>
        </p:sp>
        <p:sp>
          <p:nvSpPr>
            <p:cNvPr id="15" name="Graphic 2">
              <a:extLst>
                <a:ext uri="{FF2B5EF4-FFF2-40B4-BE49-F238E27FC236}">
                  <a16:creationId xmlns:a16="http://schemas.microsoft.com/office/drawing/2014/main" id="{DC342C15-8643-4ADB-AF3A-E634DF95EA7D}"/>
                </a:ext>
              </a:extLst>
            </p:cNvPr>
            <p:cNvSpPr/>
            <p:nvPr/>
          </p:nvSpPr>
          <p:spPr>
            <a:xfrm>
              <a:off x="3928288" y="6392988"/>
              <a:ext cx="22796" cy="435170"/>
            </a:xfrm>
            <a:custGeom>
              <a:avLst/>
              <a:gdLst>
                <a:gd name="connsiteX0" fmla="*/ 18257 w 27081"/>
                <a:gd name="connsiteY0" fmla="*/ 516977 h 516977"/>
                <a:gd name="connsiteX1" fmla="*/ 10105 w 27081"/>
                <a:gd name="connsiteY1" fmla="*/ 516977 h 516977"/>
                <a:gd name="connsiteX2" fmla="*/ 0 w 27081"/>
                <a:gd name="connsiteY2" fmla="*/ 506872 h 516977"/>
                <a:gd name="connsiteX3" fmla="*/ 0 w 27081"/>
                <a:gd name="connsiteY3" fmla="*/ 10105 h 516977"/>
                <a:gd name="connsiteX4" fmla="*/ 10105 w 27081"/>
                <a:gd name="connsiteY4" fmla="*/ 0 h 516977"/>
                <a:gd name="connsiteX5" fmla="*/ 18257 w 27081"/>
                <a:gd name="connsiteY5" fmla="*/ 0 h 516977"/>
                <a:gd name="connsiteX6" fmla="*/ 27082 w 27081"/>
                <a:gd name="connsiteY6" fmla="*/ 8825 h 516977"/>
                <a:gd name="connsiteX7" fmla="*/ 27082 w 27081"/>
                <a:gd name="connsiteY7" fmla="*/ 508152 h 516977"/>
                <a:gd name="connsiteX8" fmla="*/ 18257 w 27081"/>
                <a:gd name="connsiteY8" fmla="*/ 516977 h 51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1" h="516977">
                  <a:moveTo>
                    <a:pt x="18257" y="516977"/>
                  </a:moveTo>
                  <a:lnTo>
                    <a:pt x="10105" y="516977"/>
                  </a:lnTo>
                  <a:cubicBezTo>
                    <a:pt x="4514" y="516977"/>
                    <a:pt x="0" y="512464"/>
                    <a:pt x="0" y="506872"/>
                  </a:cubicBezTo>
                  <a:lnTo>
                    <a:pt x="0" y="10105"/>
                  </a:lnTo>
                  <a:cubicBezTo>
                    <a:pt x="0" y="4514"/>
                    <a:pt x="4514" y="0"/>
                    <a:pt x="10105" y="0"/>
                  </a:cubicBezTo>
                  <a:lnTo>
                    <a:pt x="18257" y="0"/>
                  </a:lnTo>
                  <a:cubicBezTo>
                    <a:pt x="23107" y="0"/>
                    <a:pt x="27082" y="3975"/>
                    <a:pt x="27082" y="8825"/>
                  </a:cubicBezTo>
                  <a:lnTo>
                    <a:pt x="27082" y="508152"/>
                  </a:lnTo>
                  <a:cubicBezTo>
                    <a:pt x="27082" y="513003"/>
                    <a:pt x="23107" y="516977"/>
                    <a:pt x="18257" y="516977"/>
                  </a:cubicBezTo>
                  <a:close/>
                </a:path>
              </a:pathLst>
            </a:custGeom>
            <a:solidFill>
              <a:srgbClr val="8A9096"/>
            </a:solidFill>
            <a:ln w="6728" cap="flat">
              <a:noFill/>
              <a:prstDash val="solid"/>
              <a:miter/>
            </a:ln>
          </p:spPr>
          <p:txBody>
            <a:bodyPr rtlCol="0" anchor="ctr"/>
            <a:lstStyle/>
            <a:p>
              <a:endParaRPr lang="en-US"/>
            </a:p>
          </p:txBody>
        </p:sp>
        <p:sp>
          <p:nvSpPr>
            <p:cNvPr id="16" name="Graphic 2">
              <a:extLst>
                <a:ext uri="{FF2B5EF4-FFF2-40B4-BE49-F238E27FC236}">
                  <a16:creationId xmlns:a16="http://schemas.microsoft.com/office/drawing/2014/main" id="{6BFAA6ED-F1A4-49E9-9012-B56FDE93768E}"/>
                </a:ext>
              </a:extLst>
            </p:cNvPr>
            <p:cNvSpPr/>
            <p:nvPr/>
          </p:nvSpPr>
          <p:spPr>
            <a:xfrm>
              <a:off x="3938156" y="6424233"/>
              <a:ext cx="12928" cy="364399"/>
            </a:xfrm>
            <a:custGeom>
              <a:avLst/>
              <a:gdLst>
                <a:gd name="connsiteX0" fmla="*/ 14080 w 15359"/>
                <a:gd name="connsiteY0" fmla="*/ 432903 h 432902"/>
                <a:gd name="connsiteX1" fmla="*/ 1886 w 15359"/>
                <a:gd name="connsiteY1" fmla="*/ 432903 h 432902"/>
                <a:gd name="connsiteX2" fmla="*/ 0 w 15359"/>
                <a:gd name="connsiteY2" fmla="*/ 431016 h 432902"/>
                <a:gd name="connsiteX3" fmla="*/ 0 w 15359"/>
                <a:gd name="connsiteY3" fmla="*/ 1886 h 432902"/>
                <a:gd name="connsiteX4" fmla="*/ 1886 w 15359"/>
                <a:gd name="connsiteY4" fmla="*/ 0 h 432902"/>
                <a:gd name="connsiteX5" fmla="*/ 14080 w 15359"/>
                <a:gd name="connsiteY5" fmla="*/ 0 h 432902"/>
                <a:gd name="connsiteX6" fmla="*/ 15360 w 15359"/>
                <a:gd name="connsiteY6" fmla="*/ 1280 h 432902"/>
                <a:gd name="connsiteX7" fmla="*/ 15360 w 15359"/>
                <a:gd name="connsiteY7" fmla="*/ 431690 h 432902"/>
                <a:gd name="connsiteX8" fmla="*/ 14080 w 15359"/>
                <a:gd name="connsiteY8" fmla="*/ 432903 h 4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 h="432902">
                  <a:moveTo>
                    <a:pt x="14080" y="432903"/>
                  </a:moveTo>
                  <a:lnTo>
                    <a:pt x="1886" y="432903"/>
                  </a:lnTo>
                  <a:cubicBezTo>
                    <a:pt x="808" y="432903"/>
                    <a:pt x="0" y="432027"/>
                    <a:pt x="0" y="431016"/>
                  </a:cubicBezTo>
                  <a:lnTo>
                    <a:pt x="0" y="1886"/>
                  </a:lnTo>
                  <a:cubicBezTo>
                    <a:pt x="0" y="808"/>
                    <a:pt x="876" y="0"/>
                    <a:pt x="1886" y="0"/>
                  </a:cubicBezTo>
                  <a:lnTo>
                    <a:pt x="14080" y="0"/>
                  </a:lnTo>
                  <a:cubicBezTo>
                    <a:pt x="14753" y="0"/>
                    <a:pt x="15360" y="539"/>
                    <a:pt x="15360" y="1280"/>
                  </a:cubicBezTo>
                  <a:lnTo>
                    <a:pt x="15360" y="431690"/>
                  </a:lnTo>
                  <a:cubicBezTo>
                    <a:pt x="15360" y="432364"/>
                    <a:pt x="14821" y="432903"/>
                    <a:pt x="14080" y="432903"/>
                  </a:cubicBezTo>
                  <a:close/>
                </a:path>
              </a:pathLst>
            </a:custGeom>
            <a:solidFill>
              <a:srgbClr val="4A4C4D"/>
            </a:solidFill>
            <a:ln w="6728" cap="flat">
              <a:noFill/>
              <a:prstDash val="solid"/>
              <a:miter/>
            </a:ln>
          </p:spPr>
          <p:txBody>
            <a:bodyPr rtlCol="0" anchor="ctr"/>
            <a:lstStyle/>
            <a:p>
              <a:endParaRPr lang="en-US"/>
            </a:p>
          </p:txBody>
        </p:sp>
        <p:sp>
          <p:nvSpPr>
            <p:cNvPr id="17" name="Oval 32">
              <a:extLst>
                <a:ext uri="{FF2B5EF4-FFF2-40B4-BE49-F238E27FC236}">
                  <a16:creationId xmlns:a16="http://schemas.microsoft.com/office/drawing/2014/main" id="{E9F64D36-24F5-4419-994A-1690ADF48287}"/>
                </a:ext>
              </a:extLst>
            </p:cNvPr>
            <p:cNvSpPr>
              <a:spLocks noChangeAspect="1"/>
            </p:cNvSpPr>
            <p:nvPr/>
          </p:nvSpPr>
          <p:spPr>
            <a:xfrm>
              <a:off x="2978879" y="3808481"/>
              <a:ext cx="134198" cy="13419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33">
              <a:extLst>
                <a:ext uri="{FF2B5EF4-FFF2-40B4-BE49-F238E27FC236}">
                  <a16:creationId xmlns:a16="http://schemas.microsoft.com/office/drawing/2014/main" id="{A45C3D91-9FBD-4568-865E-9ACDEC8236DA}"/>
                </a:ext>
              </a:extLst>
            </p:cNvPr>
            <p:cNvSpPr>
              <a:spLocks noChangeAspect="1"/>
            </p:cNvSpPr>
            <p:nvPr/>
          </p:nvSpPr>
          <p:spPr>
            <a:xfrm>
              <a:off x="2987267" y="3816868"/>
              <a:ext cx="117423" cy="117423"/>
            </a:xfrm>
            <a:prstGeom prst="ellipse">
              <a:avLst/>
            </a:prstGeom>
            <a:solidFill>
              <a:srgbClr val="070808"/>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19" name="Oval 34">
              <a:extLst>
                <a:ext uri="{FF2B5EF4-FFF2-40B4-BE49-F238E27FC236}">
                  <a16:creationId xmlns:a16="http://schemas.microsoft.com/office/drawing/2014/main" id="{7BF8D94C-8FB1-4928-A96F-404CFE1E0694}"/>
                </a:ext>
              </a:extLst>
            </p:cNvPr>
            <p:cNvSpPr/>
            <p:nvPr/>
          </p:nvSpPr>
          <p:spPr>
            <a:xfrm>
              <a:off x="3016958" y="3846560"/>
              <a:ext cx="58040" cy="58040"/>
            </a:xfrm>
            <a:prstGeom prst="ellipse">
              <a:avLst/>
            </a:prstGeom>
            <a:solidFill>
              <a:schemeClr val="tx1">
                <a:lumMod val="85000"/>
                <a:lumOff val="15000"/>
              </a:schemeClr>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20" name="Oval 35">
              <a:extLst>
                <a:ext uri="{FF2B5EF4-FFF2-40B4-BE49-F238E27FC236}">
                  <a16:creationId xmlns:a16="http://schemas.microsoft.com/office/drawing/2014/main" id="{559B0B8A-3610-44DE-9002-193CFBFDBFFB}"/>
                </a:ext>
              </a:extLst>
            </p:cNvPr>
            <p:cNvSpPr/>
            <p:nvPr/>
          </p:nvSpPr>
          <p:spPr>
            <a:xfrm>
              <a:off x="3030585" y="3860187"/>
              <a:ext cx="30788" cy="30788"/>
            </a:xfrm>
            <a:prstGeom prst="ellipse">
              <a:avLst/>
            </a:prstGeom>
            <a:solidFill>
              <a:srgbClr val="081422"/>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21" name="Graphic 2">
              <a:extLst>
                <a:ext uri="{FF2B5EF4-FFF2-40B4-BE49-F238E27FC236}">
                  <a16:creationId xmlns:a16="http://schemas.microsoft.com/office/drawing/2014/main" id="{D8D01082-2C6E-43A7-A82A-B29AF7C2C329}"/>
                </a:ext>
              </a:extLst>
            </p:cNvPr>
            <p:cNvSpPr/>
            <p:nvPr userDrawn="1"/>
          </p:nvSpPr>
          <p:spPr>
            <a:xfrm flipH="1">
              <a:off x="1060804" y="4534334"/>
              <a:ext cx="10717" cy="149811"/>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endParaRPr lang="en-US"/>
            </a:p>
          </p:txBody>
        </p:sp>
      </p:grpSp>
      <p:grpSp>
        <p:nvGrpSpPr>
          <p:cNvPr id="22" name="Group 60">
            <a:extLst>
              <a:ext uri="{FF2B5EF4-FFF2-40B4-BE49-F238E27FC236}">
                <a16:creationId xmlns:a16="http://schemas.microsoft.com/office/drawing/2014/main" id="{3CB92BF0-1182-4A3F-B65E-7DDE5C646618}"/>
              </a:ext>
            </a:extLst>
          </p:cNvPr>
          <p:cNvGrpSpPr/>
          <p:nvPr userDrawn="1"/>
        </p:nvGrpSpPr>
        <p:grpSpPr>
          <a:xfrm>
            <a:off x="8332411" y="0"/>
            <a:ext cx="2885112" cy="2622090"/>
            <a:chOff x="833153" y="6858000"/>
            <a:chExt cx="2885112" cy="2622090"/>
          </a:xfrm>
        </p:grpSpPr>
        <p:sp>
          <p:nvSpPr>
            <p:cNvPr id="23" name="Freeform: Shape 57">
              <a:extLst>
                <a:ext uri="{FF2B5EF4-FFF2-40B4-BE49-F238E27FC236}">
                  <a16:creationId xmlns:a16="http://schemas.microsoft.com/office/drawing/2014/main" id="{F1F7CCD7-6766-4478-B7D5-6483CFE1BBB1}"/>
                </a:ext>
              </a:extLst>
            </p:cNvPr>
            <p:cNvSpPr/>
            <p:nvPr/>
          </p:nvSpPr>
          <p:spPr>
            <a:xfrm>
              <a:off x="833153" y="6858000"/>
              <a:ext cx="2885112" cy="2622090"/>
            </a:xfrm>
            <a:custGeom>
              <a:avLst/>
              <a:gdLst>
                <a:gd name="connsiteX0" fmla="*/ 0 w 2885112"/>
                <a:gd name="connsiteY0" fmla="*/ 0 h 2622090"/>
                <a:gd name="connsiteX1" fmla="*/ 2885112 w 2885112"/>
                <a:gd name="connsiteY1" fmla="*/ 0 h 2622090"/>
                <a:gd name="connsiteX2" fmla="*/ 2885112 w 2885112"/>
                <a:gd name="connsiteY2" fmla="*/ 2245726 h 2622090"/>
                <a:gd name="connsiteX3" fmla="*/ 2504286 w 2885112"/>
                <a:gd name="connsiteY3" fmla="*/ 2622090 h 2622090"/>
                <a:gd name="connsiteX4" fmla="*/ 380827 w 2885112"/>
                <a:gd name="connsiteY4" fmla="*/ 2622090 h 2622090"/>
                <a:gd name="connsiteX5" fmla="*/ 0 w 2885112"/>
                <a:gd name="connsiteY5" fmla="*/ 2245668 h 262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5112" h="2622090">
                  <a:moveTo>
                    <a:pt x="0" y="0"/>
                  </a:moveTo>
                  <a:lnTo>
                    <a:pt x="2885112" y="0"/>
                  </a:lnTo>
                  <a:lnTo>
                    <a:pt x="2885112" y="2245726"/>
                  </a:lnTo>
                  <a:cubicBezTo>
                    <a:pt x="2885055" y="2453556"/>
                    <a:pt x="2714549" y="2622090"/>
                    <a:pt x="2504286" y="2622090"/>
                  </a:cubicBezTo>
                  <a:lnTo>
                    <a:pt x="380827" y="2622090"/>
                  </a:lnTo>
                  <a:cubicBezTo>
                    <a:pt x="170506" y="2622090"/>
                    <a:pt x="0" y="2453556"/>
                    <a:pt x="0" y="2245668"/>
                  </a:cubicBezTo>
                  <a:close/>
                </a:path>
              </a:pathLst>
            </a:custGeom>
            <a:solidFill>
              <a:srgbClr val="D0D4D8"/>
            </a:solidFill>
            <a:ln w="6728" cap="flat">
              <a:noFill/>
              <a:prstDash val="solid"/>
              <a:miter/>
            </a:ln>
          </p:spPr>
          <p:txBody>
            <a:bodyPr wrap="square" rtlCol="0" anchor="ctr">
              <a:noAutofit/>
            </a:bodyPr>
            <a:lstStyle/>
            <a:p>
              <a:endParaRPr lang="en-US"/>
            </a:p>
          </p:txBody>
        </p:sp>
        <p:sp>
          <p:nvSpPr>
            <p:cNvPr id="24" name="Freeform: Shape 58">
              <a:extLst>
                <a:ext uri="{FF2B5EF4-FFF2-40B4-BE49-F238E27FC236}">
                  <a16:creationId xmlns:a16="http://schemas.microsoft.com/office/drawing/2014/main" id="{93907175-EA85-49EF-9579-0F7B0E576DBF}"/>
                </a:ext>
              </a:extLst>
            </p:cNvPr>
            <p:cNvSpPr/>
            <p:nvPr/>
          </p:nvSpPr>
          <p:spPr>
            <a:xfrm>
              <a:off x="871808" y="6858000"/>
              <a:ext cx="2807801" cy="2591752"/>
            </a:xfrm>
            <a:custGeom>
              <a:avLst/>
              <a:gdLst>
                <a:gd name="connsiteX0" fmla="*/ 0 w 2807801"/>
                <a:gd name="connsiteY0" fmla="*/ 0 h 2591752"/>
                <a:gd name="connsiteX1" fmla="*/ 2807801 w 2807801"/>
                <a:gd name="connsiteY1" fmla="*/ 0 h 2591752"/>
                <a:gd name="connsiteX2" fmla="*/ 2807801 w 2807801"/>
                <a:gd name="connsiteY2" fmla="*/ 2215388 h 2591752"/>
                <a:gd name="connsiteX3" fmla="*/ 2428061 w 2807801"/>
                <a:gd name="connsiteY3" fmla="*/ 2591752 h 2591752"/>
                <a:gd name="connsiteX4" fmla="*/ 379798 w 2807801"/>
                <a:gd name="connsiteY4" fmla="*/ 2591752 h 2591752"/>
                <a:gd name="connsiteX5" fmla="*/ 0 w 2807801"/>
                <a:gd name="connsiteY5" fmla="*/ 2215332 h 259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7801" h="2591752">
                  <a:moveTo>
                    <a:pt x="0" y="0"/>
                  </a:moveTo>
                  <a:lnTo>
                    <a:pt x="2807801" y="0"/>
                  </a:lnTo>
                  <a:lnTo>
                    <a:pt x="2807801" y="2215388"/>
                  </a:lnTo>
                  <a:cubicBezTo>
                    <a:pt x="2807801" y="2423218"/>
                    <a:pt x="2637756" y="2591752"/>
                    <a:pt x="2428061" y="2591752"/>
                  </a:cubicBezTo>
                  <a:lnTo>
                    <a:pt x="379798" y="2591752"/>
                  </a:lnTo>
                  <a:cubicBezTo>
                    <a:pt x="170045" y="2591752"/>
                    <a:pt x="0" y="2423218"/>
                    <a:pt x="0" y="2215332"/>
                  </a:cubicBezTo>
                  <a:close/>
                </a:path>
              </a:pathLst>
            </a:custGeom>
            <a:solidFill>
              <a:srgbClr val="070808"/>
            </a:solidFill>
            <a:ln w="6728" cap="flat">
              <a:noFill/>
              <a:prstDash val="solid"/>
              <a:miter/>
            </a:ln>
          </p:spPr>
          <p:txBody>
            <a:bodyPr wrap="square" rtlCol="0" anchor="ctr">
              <a:noAutofit/>
            </a:bodyPr>
            <a:lstStyle/>
            <a:p>
              <a:endParaRPr lang="en-US"/>
            </a:p>
          </p:txBody>
        </p:sp>
      </p:grpSp>
      <p:sp>
        <p:nvSpPr>
          <p:cNvPr id="25" name="Freeform: Shape 66">
            <a:extLst>
              <a:ext uri="{FF2B5EF4-FFF2-40B4-BE49-F238E27FC236}">
                <a16:creationId xmlns:a16="http://schemas.microsoft.com/office/drawing/2014/main" id="{62A3DC99-B5AB-4925-B3A0-7440E18AC356}"/>
              </a:ext>
            </a:extLst>
          </p:cNvPr>
          <p:cNvSpPr>
            <a:spLocks noGrp="1"/>
          </p:cNvSpPr>
          <p:nvPr>
            <p:ph type="pic" sz="quarter" idx="15" hasCustomPrompt="1"/>
          </p:nvPr>
        </p:nvSpPr>
        <p:spPr>
          <a:xfrm>
            <a:off x="8438563" y="1"/>
            <a:ext cx="2672808" cy="2493421"/>
          </a:xfrm>
          <a:custGeom>
            <a:avLst/>
            <a:gdLst>
              <a:gd name="connsiteX0" fmla="*/ 0 w 2672808"/>
              <a:gd name="connsiteY0" fmla="*/ 0 h 2493421"/>
              <a:gd name="connsiteX1" fmla="*/ 2672808 w 2672808"/>
              <a:gd name="connsiteY1" fmla="*/ 0 h 2493421"/>
              <a:gd name="connsiteX2" fmla="*/ 2672808 w 2672808"/>
              <a:gd name="connsiteY2" fmla="*/ 2221227 h 2493421"/>
              <a:gd name="connsiteX3" fmla="*/ 2385313 w 2672808"/>
              <a:gd name="connsiteY3" fmla="*/ 2493421 h 2493421"/>
              <a:gd name="connsiteX4" fmla="*/ 287495 w 2672808"/>
              <a:gd name="connsiteY4" fmla="*/ 2493421 h 2493421"/>
              <a:gd name="connsiteX5" fmla="*/ 0 w 2672808"/>
              <a:gd name="connsiteY5" fmla="*/ 2221227 h 2493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2808" h="2493421">
                <a:moveTo>
                  <a:pt x="0" y="0"/>
                </a:moveTo>
                <a:lnTo>
                  <a:pt x="2672808" y="0"/>
                </a:lnTo>
                <a:lnTo>
                  <a:pt x="2672808" y="2221227"/>
                </a:lnTo>
                <a:cubicBezTo>
                  <a:pt x="2672808" y="2371557"/>
                  <a:pt x="2544095" y="2493421"/>
                  <a:pt x="2385313" y="2493421"/>
                </a:cubicBezTo>
                <a:lnTo>
                  <a:pt x="287495" y="2493421"/>
                </a:lnTo>
                <a:cubicBezTo>
                  <a:pt x="128714" y="2493421"/>
                  <a:pt x="0" y="2371557"/>
                  <a:pt x="0" y="2221227"/>
                </a:cubicBezTo>
                <a:close/>
              </a:path>
            </a:pathLst>
          </a:custGeom>
          <a:solidFill>
            <a:schemeClr val="bg1">
              <a:lumMod val="95000"/>
            </a:schemeClr>
          </a:solidFill>
          <a:ln w="25400">
            <a:noFill/>
          </a:ln>
        </p:spPr>
        <p:txBody>
          <a:bodyPr wrap="square" anchor="ctr">
            <a:noAutofit/>
          </a:bodyP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26" name="Freeform: Shape 67">
            <a:extLst>
              <a:ext uri="{FF2B5EF4-FFF2-40B4-BE49-F238E27FC236}">
                <a16:creationId xmlns:a16="http://schemas.microsoft.com/office/drawing/2014/main" id="{9B856AEE-ADC7-4DEB-9041-B378F5649335}"/>
              </a:ext>
            </a:extLst>
          </p:cNvPr>
          <p:cNvSpPr>
            <a:spLocks noGrp="1"/>
          </p:cNvSpPr>
          <p:nvPr>
            <p:ph type="pic" sz="quarter" idx="14" hasCustomPrompt="1"/>
          </p:nvPr>
        </p:nvSpPr>
        <p:spPr>
          <a:xfrm>
            <a:off x="1168921" y="3818265"/>
            <a:ext cx="2672808" cy="3039735"/>
          </a:xfrm>
          <a:custGeom>
            <a:avLst/>
            <a:gdLst>
              <a:gd name="connsiteX0" fmla="*/ 287495 w 2672808"/>
              <a:gd name="connsiteY0" fmla="*/ 0 h 3039735"/>
              <a:gd name="connsiteX1" fmla="*/ 542049 w 2672808"/>
              <a:gd name="connsiteY1" fmla="*/ 0 h 3039735"/>
              <a:gd name="connsiteX2" fmla="*/ 566725 w 2672808"/>
              <a:gd name="connsiteY2" fmla="*/ 23363 h 3039735"/>
              <a:gd name="connsiteX3" fmla="*/ 757670 w 2672808"/>
              <a:gd name="connsiteY3" fmla="*/ 204146 h 3039735"/>
              <a:gd name="connsiteX4" fmla="*/ 1903160 w 2672808"/>
              <a:gd name="connsiteY4" fmla="*/ 204146 h 3039735"/>
              <a:gd name="connsiteX5" fmla="*/ 2094105 w 2672808"/>
              <a:gd name="connsiteY5" fmla="*/ 23363 h 3039735"/>
              <a:gd name="connsiteX6" fmla="*/ 2118781 w 2672808"/>
              <a:gd name="connsiteY6" fmla="*/ 0 h 3039735"/>
              <a:gd name="connsiteX7" fmla="*/ 2385313 w 2672808"/>
              <a:gd name="connsiteY7" fmla="*/ 0 h 3039735"/>
              <a:gd name="connsiteX8" fmla="*/ 2672808 w 2672808"/>
              <a:gd name="connsiteY8" fmla="*/ 272193 h 3039735"/>
              <a:gd name="connsiteX9" fmla="*/ 2672808 w 2672808"/>
              <a:gd name="connsiteY9" fmla="*/ 3039735 h 3039735"/>
              <a:gd name="connsiteX10" fmla="*/ 0 w 2672808"/>
              <a:gd name="connsiteY10" fmla="*/ 3039735 h 3039735"/>
              <a:gd name="connsiteX11" fmla="*/ 0 w 2672808"/>
              <a:gd name="connsiteY11" fmla="*/ 272193 h 3039735"/>
              <a:gd name="connsiteX12" fmla="*/ 287495 w 2672808"/>
              <a:gd name="connsiteY12" fmla="*/ 0 h 303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2808" h="3039735">
                <a:moveTo>
                  <a:pt x="287495" y="0"/>
                </a:moveTo>
                <a:lnTo>
                  <a:pt x="542049" y="0"/>
                </a:lnTo>
                <a:cubicBezTo>
                  <a:pt x="555645" y="0"/>
                  <a:pt x="566725" y="10435"/>
                  <a:pt x="566725" y="23363"/>
                </a:cubicBezTo>
                <a:cubicBezTo>
                  <a:pt x="566725" y="123224"/>
                  <a:pt x="652255" y="204146"/>
                  <a:pt x="757670" y="204146"/>
                </a:cubicBezTo>
                <a:lnTo>
                  <a:pt x="1903160" y="204146"/>
                </a:lnTo>
                <a:cubicBezTo>
                  <a:pt x="2008635" y="204146"/>
                  <a:pt x="2094105" y="123168"/>
                  <a:pt x="2094105" y="23363"/>
                </a:cubicBezTo>
                <a:cubicBezTo>
                  <a:pt x="2094105" y="10491"/>
                  <a:pt x="2105125" y="0"/>
                  <a:pt x="2118781" y="0"/>
                </a:cubicBezTo>
                <a:lnTo>
                  <a:pt x="2385313" y="0"/>
                </a:lnTo>
                <a:cubicBezTo>
                  <a:pt x="2544095" y="0"/>
                  <a:pt x="2672808" y="121864"/>
                  <a:pt x="2672808" y="272193"/>
                </a:cubicBezTo>
                <a:lnTo>
                  <a:pt x="2672808" y="3039735"/>
                </a:lnTo>
                <a:lnTo>
                  <a:pt x="0" y="3039735"/>
                </a:lnTo>
                <a:lnTo>
                  <a:pt x="0" y="272193"/>
                </a:lnTo>
                <a:cubicBezTo>
                  <a:pt x="0" y="121864"/>
                  <a:pt x="128714" y="0"/>
                  <a:pt x="287495" y="0"/>
                </a:cubicBezTo>
                <a:close/>
              </a:path>
            </a:pathLst>
          </a:custGeom>
          <a:solidFill>
            <a:schemeClr val="bg1">
              <a:lumMod val="95000"/>
            </a:schemeClr>
          </a:solidFill>
          <a:ln w="25400">
            <a:noFill/>
          </a:ln>
        </p:spPr>
        <p:txBody>
          <a:bodyPr wrap="square" anchor="ctr">
            <a:noAutofit/>
          </a:bodyP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79799678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806383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9A5893F2-A884-4E0F-A9DE-65AB9DBEC9F9}"/>
              </a:ext>
            </a:extLst>
          </p:cNvPr>
          <p:cNvSpPr>
            <a:spLocks noGrp="1"/>
          </p:cNvSpPr>
          <p:nvPr>
            <p:ph type="pic" idx="18" hasCustomPrompt="1"/>
          </p:nvPr>
        </p:nvSpPr>
        <p:spPr>
          <a:xfrm>
            <a:off x="3439889" y="1"/>
            <a:ext cx="2520000" cy="4725143"/>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3" name="Picture Placeholder 2">
            <a:extLst>
              <a:ext uri="{FF2B5EF4-FFF2-40B4-BE49-F238E27FC236}">
                <a16:creationId xmlns:a16="http://schemas.microsoft.com/office/drawing/2014/main" id="{D3E3E594-245D-49BF-A849-93434AD94294}"/>
              </a:ext>
            </a:extLst>
          </p:cNvPr>
          <p:cNvSpPr>
            <a:spLocks noGrp="1"/>
          </p:cNvSpPr>
          <p:nvPr>
            <p:ph type="pic" idx="19" hasCustomPrompt="1"/>
          </p:nvPr>
        </p:nvSpPr>
        <p:spPr>
          <a:xfrm>
            <a:off x="6235774" y="692696"/>
            <a:ext cx="2520000" cy="6165304"/>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36065042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35435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87E22463-5978-48DC-BCAC-3E2F51E45250}"/>
              </a:ext>
            </a:extLst>
          </p:cNvPr>
          <p:cNvSpPr/>
          <p:nvPr userDrawn="1"/>
        </p:nvSpPr>
        <p:spPr>
          <a:xfrm>
            <a:off x="0" y="863125"/>
            <a:ext cx="6546079" cy="5131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그림 개체 틀 2">
            <a:extLst>
              <a:ext uri="{FF2B5EF4-FFF2-40B4-BE49-F238E27FC236}">
                <a16:creationId xmlns:a16="http://schemas.microsoft.com/office/drawing/2014/main" id="{7FC461A0-970C-4DEF-9409-12FF5610A666}"/>
              </a:ext>
            </a:extLst>
          </p:cNvPr>
          <p:cNvSpPr>
            <a:spLocks noGrp="1"/>
          </p:cNvSpPr>
          <p:nvPr>
            <p:ph type="pic" sz="quarter" idx="65" hasCustomPrompt="1"/>
          </p:nvPr>
        </p:nvSpPr>
        <p:spPr>
          <a:xfrm>
            <a:off x="6096000" y="2959216"/>
            <a:ext cx="6096000" cy="2700000"/>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77094957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56423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0_Images &amp; Contents Layout">
    <p:spTree>
      <p:nvGrpSpPr>
        <p:cNvPr id="1" name=""/>
        <p:cNvGrpSpPr/>
        <p:nvPr/>
      </p:nvGrpSpPr>
      <p:grpSpPr>
        <a:xfrm>
          <a:off x="0" y="0"/>
          <a:ext cx="0" cy="0"/>
          <a:chOff x="0" y="0"/>
          <a:chExt cx="0" cy="0"/>
        </a:xfrm>
      </p:grpSpPr>
      <p:sp>
        <p:nvSpPr>
          <p:cNvPr id="7" name="Picture Placeholder 2"/>
          <p:cNvSpPr>
            <a:spLocks noGrp="1"/>
          </p:cNvSpPr>
          <p:nvPr>
            <p:ph type="pic" idx="14" hasCustomPrompt="1"/>
          </p:nvPr>
        </p:nvSpPr>
        <p:spPr>
          <a:xfrm>
            <a:off x="1679509" y="562895"/>
            <a:ext cx="3311968" cy="1800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5" name="Picture Placeholder 2"/>
          <p:cNvSpPr>
            <a:spLocks noGrp="1"/>
          </p:cNvSpPr>
          <p:nvPr>
            <p:ph type="pic" idx="15" hasCustomPrompt="1"/>
          </p:nvPr>
        </p:nvSpPr>
        <p:spPr>
          <a:xfrm>
            <a:off x="1679509" y="2531245"/>
            <a:ext cx="3311968" cy="1800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6" name="Picture Placeholder 2"/>
          <p:cNvSpPr>
            <a:spLocks noGrp="1"/>
          </p:cNvSpPr>
          <p:nvPr>
            <p:ph type="pic" idx="16" hasCustomPrompt="1"/>
          </p:nvPr>
        </p:nvSpPr>
        <p:spPr>
          <a:xfrm>
            <a:off x="1679509" y="4499595"/>
            <a:ext cx="3311968" cy="1800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5922368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3727ADF3-242D-4FD7-A02C-43B21E3CAC42}"/>
              </a:ext>
            </a:extLst>
          </p:cNvPr>
          <p:cNvSpPr>
            <a:spLocks noGrp="1"/>
          </p:cNvSpPr>
          <p:nvPr>
            <p:ph type="pic" sz="quarter" idx="10" hasCustomPrompt="1"/>
          </p:nvPr>
        </p:nvSpPr>
        <p:spPr>
          <a:xfrm>
            <a:off x="5658418" y="2"/>
            <a:ext cx="6533583" cy="6857999"/>
          </a:xfrm>
          <a:custGeom>
            <a:avLst/>
            <a:gdLst>
              <a:gd name="connsiteX0" fmla="*/ 2592666 w 6533583"/>
              <a:gd name="connsiteY0" fmla="*/ 0 h 6857999"/>
              <a:gd name="connsiteX1" fmla="*/ 6533583 w 6533583"/>
              <a:gd name="connsiteY1" fmla="*/ 0 h 6857999"/>
              <a:gd name="connsiteX2" fmla="*/ 6533583 w 6533583"/>
              <a:gd name="connsiteY2" fmla="*/ 1085634 h 6857999"/>
              <a:gd name="connsiteX3" fmla="*/ 4351340 w 6533583"/>
              <a:gd name="connsiteY3" fmla="*/ 6857999 h 6857999"/>
              <a:gd name="connsiteX4" fmla="*/ 0 w 6533583"/>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3583" h="6857999">
                <a:moveTo>
                  <a:pt x="2592666" y="0"/>
                </a:moveTo>
                <a:lnTo>
                  <a:pt x="6533583" y="0"/>
                </a:lnTo>
                <a:lnTo>
                  <a:pt x="6533583" y="1085634"/>
                </a:lnTo>
                <a:lnTo>
                  <a:pt x="4351340" y="6857999"/>
                </a:lnTo>
                <a:lnTo>
                  <a:pt x="0" y="6857999"/>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6065925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338997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67148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75000"/>
                    <a:lumOff val="2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134852026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75000"/>
                    <a:lumOff val="2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255193964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2358FFB-082F-488E-AD4D-DBFD9DFDFC2B}" type="datetime1">
              <a:rPr lang="en-US" smtClean="0"/>
              <a:t>6/8/2024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08516-4AF4-4525-975B-C50EC17581D1}" type="slidenum">
              <a:rPr lang="en-US" smtClean="0"/>
              <a:t>‹#›</a:t>
            </a:fld>
            <a:endParaRPr lang="en-US"/>
          </a:p>
        </p:txBody>
      </p:sp>
    </p:spTree>
    <p:extLst>
      <p:ext uri="{BB962C8B-B14F-4D97-AF65-F5344CB8AC3E}">
        <p14:creationId xmlns:p14="http://schemas.microsoft.com/office/powerpoint/2010/main" val="18923897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EB8C40-D810-4A64-BE16-52F86C2C6A36}" type="datetime1">
              <a:rPr lang="en-US" smtClean="0"/>
              <a:t>6/8/2024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08516-4AF4-4525-975B-C50EC17581D1}" type="slidenum">
              <a:rPr lang="en-US" smtClean="0"/>
              <a:t>‹#›</a:t>
            </a:fld>
            <a:endParaRPr lang="en-US"/>
          </a:p>
        </p:txBody>
      </p:sp>
    </p:spTree>
    <p:extLst>
      <p:ext uri="{BB962C8B-B14F-4D97-AF65-F5344CB8AC3E}">
        <p14:creationId xmlns:p14="http://schemas.microsoft.com/office/powerpoint/2010/main" val="11139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98F2AF-4C51-4A80-86F8-127F41FCDFDF}" type="datetime1">
              <a:rPr lang="en-US" smtClean="0"/>
              <a:t>6/8/2024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08516-4AF4-4525-975B-C50EC17581D1}" type="slidenum">
              <a:rPr lang="en-US" smtClean="0"/>
              <a:t>‹#›</a:t>
            </a:fld>
            <a:endParaRPr lang="en-US"/>
          </a:p>
        </p:txBody>
      </p:sp>
    </p:spTree>
    <p:extLst>
      <p:ext uri="{BB962C8B-B14F-4D97-AF65-F5344CB8AC3E}">
        <p14:creationId xmlns:p14="http://schemas.microsoft.com/office/powerpoint/2010/main" val="39404891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7E84499-45FA-4FD7-9D9D-3B2190B1BA8E}" type="datetime1">
              <a:rPr lang="en-US" smtClean="0"/>
              <a:t>6/8/2024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08516-4AF4-4525-975B-C50EC17581D1}" type="slidenum">
              <a:rPr lang="en-US" smtClean="0"/>
              <a:t>‹#›</a:t>
            </a:fld>
            <a:endParaRPr lang="en-US"/>
          </a:p>
        </p:txBody>
      </p:sp>
    </p:spTree>
    <p:extLst>
      <p:ext uri="{BB962C8B-B14F-4D97-AF65-F5344CB8AC3E}">
        <p14:creationId xmlns:p14="http://schemas.microsoft.com/office/powerpoint/2010/main" val="39328935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01A76AD-EC64-4C81-9EEB-E01D006542EB}" type="datetime1">
              <a:rPr lang="en-US" smtClean="0"/>
              <a:t>6/8/2024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D08516-4AF4-4525-975B-C50EC17581D1}" type="slidenum">
              <a:rPr lang="en-US" smtClean="0"/>
              <a:t>‹#›</a:t>
            </a:fld>
            <a:endParaRPr lang="en-US"/>
          </a:p>
        </p:txBody>
      </p:sp>
    </p:spTree>
    <p:extLst>
      <p:ext uri="{BB962C8B-B14F-4D97-AF65-F5344CB8AC3E}">
        <p14:creationId xmlns:p14="http://schemas.microsoft.com/office/powerpoint/2010/main" val="22140090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C3FD0B1-8B73-4344-9826-0E0B9E692CE5}"/>
              </a:ext>
            </a:extLst>
          </p:cNvPr>
          <p:cNvSpPr>
            <a:spLocks noGrp="1"/>
          </p:cNvSpPr>
          <p:nvPr>
            <p:ph type="pic" idx="13" hasCustomPrompt="1"/>
          </p:nvPr>
        </p:nvSpPr>
        <p:spPr>
          <a:xfrm>
            <a:off x="0" y="0"/>
            <a:ext cx="6960096" cy="68580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anchor="ctr">
            <a:noAutofit/>
          </a:bodyPr>
          <a:lstStyle>
            <a:lvl1pPr marL="0" indent="0" algn="ctr">
              <a:buNone/>
              <a:defRPr sz="18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191051469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81AE73-BC7C-49B7-9E54-DFB2E79A2EB8}" type="datetime1">
              <a:rPr lang="en-US" smtClean="0"/>
              <a:t>6/8/2024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D08516-4AF4-4525-975B-C50EC17581D1}" type="slidenum">
              <a:rPr lang="en-US" smtClean="0"/>
              <a:t>‹#›</a:t>
            </a:fld>
            <a:endParaRPr lang="en-US"/>
          </a:p>
        </p:txBody>
      </p:sp>
    </p:spTree>
    <p:extLst>
      <p:ext uri="{BB962C8B-B14F-4D97-AF65-F5344CB8AC3E}">
        <p14:creationId xmlns:p14="http://schemas.microsoft.com/office/powerpoint/2010/main" val="19899265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2C8A39-B5C3-4793-98A8-652EB3444F93}" type="datetime1">
              <a:rPr lang="en-US" smtClean="0"/>
              <a:t>6/8/2024</a:t>
            </a:fld>
            <a:endParaRPr lang="en-US"/>
          </a:p>
        </p:txBody>
      </p:sp>
      <p:sp>
        <p:nvSpPr>
          <p:cNvPr id="3" name="Footer Placeholder 2"/>
          <p:cNvSpPr>
            <a:spLocks noGrp="1"/>
          </p:cNvSpPr>
          <p:nvPr>
            <p:ph type="ftr" sz="quarter" idx="11"/>
          </p:nvPr>
        </p:nvSpPr>
        <p:spPr>
          <a:xfrm>
            <a:off x="609600" y="6380137"/>
            <a:ext cx="4114800" cy="365125"/>
          </a:xfrm>
        </p:spPr>
        <p:txBody>
          <a:bodyPr/>
          <a:lstStyle/>
          <a:p>
            <a:endParaRPr lang="en-US" dirty="0"/>
          </a:p>
        </p:txBody>
      </p:sp>
      <p:sp>
        <p:nvSpPr>
          <p:cNvPr id="4" name="Slide Number Placeholder 3"/>
          <p:cNvSpPr>
            <a:spLocks noGrp="1"/>
          </p:cNvSpPr>
          <p:nvPr>
            <p:ph type="sldNum" sz="quarter" idx="12"/>
          </p:nvPr>
        </p:nvSpPr>
        <p:spPr>
          <a:xfrm>
            <a:off x="4724400" y="6356349"/>
            <a:ext cx="2743200" cy="365125"/>
          </a:xfrm>
        </p:spPr>
        <p:txBody>
          <a:bodyPr/>
          <a:lstStyle>
            <a:lvl1pPr algn="ctr">
              <a:defRPr sz="1600">
                <a:cs typeface="B Mitra" panose="00000400000000000000" pitchFamily="2" charset="-78"/>
              </a:defRPr>
            </a:lvl1pPr>
          </a:lstStyle>
          <a:p>
            <a:fld id="{B9D08516-4AF4-4525-975B-C50EC17581D1}" type="slidenum">
              <a:rPr lang="en-US" smtClean="0"/>
              <a:pPr/>
              <a:t>‹#›</a:t>
            </a:fld>
            <a:endParaRPr lang="en-US"/>
          </a:p>
        </p:txBody>
      </p:sp>
    </p:spTree>
    <p:extLst>
      <p:ext uri="{BB962C8B-B14F-4D97-AF65-F5344CB8AC3E}">
        <p14:creationId xmlns:p14="http://schemas.microsoft.com/office/powerpoint/2010/main" val="21057751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898DA6-2D61-49DA-8C5D-E1B1A95E84F5}" type="datetime1">
              <a:rPr lang="en-US" smtClean="0"/>
              <a:t>6/8/2024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08516-4AF4-4525-975B-C50EC17581D1}" type="slidenum">
              <a:rPr lang="en-US" smtClean="0"/>
              <a:t>‹#›</a:t>
            </a:fld>
            <a:endParaRPr lang="en-US"/>
          </a:p>
        </p:txBody>
      </p:sp>
    </p:spTree>
    <p:extLst>
      <p:ext uri="{BB962C8B-B14F-4D97-AF65-F5344CB8AC3E}">
        <p14:creationId xmlns:p14="http://schemas.microsoft.com/office/powerpoint/2010/main" val="26620988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6CDB0C-D4C6-47DC-A6EA-EB4A335A3CCE}" type="datetime1">
              <a:rPr lang="en-US" smtClean="0"/>
              <a:t>6/8/2024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08516-4AF4-4525-975B-C50EC17581D1}" type="slidenum">
              <a:rPr lang="en-US" smtClean="0"/>
              <a:t>‹#›</a:t>
            </a:fld>
            <a:endParaRPr lang="en-US"/>
          </a:p>
        </p:txBody>
      </p:sp>
    </p:spTree>
    <p:extLst>
      <p:ext uri="{BB962C8B-B14F-4D97-AF65-F5344CB8AC3E}">
        <p14:creationId xmlns:p14="http://schemas.microsoft.com/office/powerpoint/2010/main" val="2128375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C7BC12-8F01-4D29-81D5-F838B11671DC}" type="datetime1">
              <a:rPr lang="en-US" smtClean="0"/>
              <a:t>6/8/2024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08516-4AF4-4525-975B-C50EC17581D1}" type="slidenum">
              <a:rPr lang="en-US" smtClean="0"/>
              <a:t>‹#›</a:t>
            </a:fld>
            <a:endParaRPr lang="en-US"/>
          </a:p>
        </p:txBody>
      </p:sp>
    </p:spTree>
    <p:extLst>
      <p:ext uri="{BB962C8B-B14F-4D97-AF65-F5344CB8AC3E}">
        <p14:creationId xmlns:p14="http://schemas.microsoft.com/office/powerpoint/2010/main" val="10500191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66C909-C3A1-4404-A554-596FF175327C}" type="datetime1">
              <a:rPr lang="en-US" smtClean="0"/>
              <a:t>6/8/2024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08516-4AF4-4525-975B-C50EC17581D1}" type="slidenum">
              <a:rPr lang="en-US" smtClean="0"/>
              <a:t>‹#›</a:t>
            </a:fld>
            <a:endParaRPr lang="en-US"/>
          </a:p>
        </p:txBody>
      </p:sp>
    </p:spTree>
    <p:extLst>
      <p:ext uri="{BB962C8B-B14F-4D97-AF65-F5344CB8AC3E}">
        <p14:creationId xmlns:p14="http://schemas.microsoft.com/office/powerpoint/2010/main" val="18159675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B7634F1-B216-402D-A495-2756652C32B4}"/>
              </a:ext>
            </a:extLst>
          </p:cNvPr>
          <p:cNvSpPr>
            <a:spLocks noGrp="1"/>
          </p:cNvSpPr>
          <p:nvPr>
            <p:ph type="pic" sz="quarter" idx="13"/>
          </p:nvPr>
        </p:nvSpPr>
        <p:spPr>
          <a:xfrm>
            <a:off x="2331038" y="-72933"/>
            <a:ext cx="8903495" cy="3108027"/>
          </a:xfrm>
          <a:custGeom>
            <a:avLst/>
            <a:gdLst>
              <a:gd name="connsiteX0" fmla="*/ 8903495 w 8903495"/>
              <a:gd name="connsiteY0" fmla="*/ 0 h 3108027"/>
              <a:gd name="connsiteX1" fmla="*/ 6624834 w 8903495"/>
              <a:gd name="connsiteY1" fmla="*/ 3108027 h 3108027"/>
              <a:gd name="connsiteX2" fmla="*/ 0 w 8903495"/>
              <a:gd name="connsiteY2" fmla="*/ 0 h 3108027"/>
            </a:gdLst>
            <a:ahLst/>
            <a:cxnLst>
              <a:cxn ang="0">
                <a:pos x="connsiteX0" y="connsiteY0"/>
              </a:cxn>
              <a:cxn ang="0">
                <a:pos x="connsiteX1" y="connsiteY1"/>
              </a:cxn>
              <a:cxn ang="0">
                <a:pos x="connsiteX2" y="connsiteY2"/>
              </a:cxn>
            </a:cxnLst>
            <a:rect l="l" t="t" r="r" b="b"/>
            <a:pathLst>
              <a:path w="8903495" h="3108027">
                <a:moveTo>
                  <a:pt x="8903495" y="0"/>
                </a:moveTo>
                <a:lnTo>
                  <a:pt x="6624834" y="3108027"/>
                </a:lnTo>
                <a:lnTo>
                  <a:pt x="0" y="0"/>
                </a:lnTo>
                <a:close/>
              </a:path>
            </a:pathLst>
          </a:custGeom>
        </p:spPr>
        <p:txBody>
          <a:bodyPr wrap="square">
            <a:noAutofit/>
          </a:bodyPr>
          <a:lstStyle/>
          <a:p>
            <a:endParaRPr lang="en-US"/>
          </a:p>
        </p:txBody>
      </p:sp>
      <p:sp>
        <p:nvSpPr>
          <p:cNvPr id="2" name="Date Placeholder 1">
            <a:extLst>
              <a:ext uri="{FF2B5EF4-FFF2-40B4-BE49-F238E27FC236}">
                <a16:creationId xmlns:a16="http://schemas.microsoft.com/office/drawing/2014/main" id="{DE291A57-9A77-44CB-82A2-08B3D5609A7E}"/>
              </a:ext>
            </a:extLst>
          </p:cNvPr>
          <p:cNvSpPr>
            <a:spLocks noGrp="1"/>
          </p:cNvSpPr>
          <p:nvPr>
            <p:ph type="dt" sz="half" idx="10"/>
          </p:nvPr>
        </p:nvSpPr>
        <p:spPr/>
        <p:txBody>
          <a:bodyPr/>
          <a:lstStyle/>
          <a:p>
            <a:fld id="{398C9F76-91F9-4B12-9AEB-B957FBBA4018}" type="datetime1">
              <a:rPr lang="en-US" smtClean="0"/>
              <a:t>6/8/2024</a:t>
            </a:fld>
            <a:endParaRPr lang="en-US"/>
          </a:p>
        </p:txBody>
      </p:sp>
      <p:sp>
        <p:nvSpPr>
          <p:cNvPr id="3" name="Footer Placeholder 2">
            <a:extLst>
              <a:ext uri="{FF2B5EF4-FFF2-40B4-BE49-F238E27FC236}">
                <a16:creationId xmlns:a16="http://schemas.microsoft.com/office/drawing/2014/main" id="{743AAFFB-C467-4B5E-A36C-C732592958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15FCC2E-2E88-4B5D-B8B6-F22C90FCA9D7}"/>
              </a:ext>
            </a:extLst>
          </p:cNvPr>
          <p:cNvSpPr>
            <a:spLocks noGrp="1"/>
          </p:cNvSpPr>
          <p:nvPr>
            <p:ph type="sldNum" sz="quarter" idx="12"/>
          </p:nvPr>
        </p:nvSpPr>
        <p:spPr/>
        <p:txBody>
          <a:bodyPr/>
          <a:lstStyle/>
          <a:p>
            <a:fld id="{B9D08516-4AF4-4525-975B-C50EC17581D1}" type="slidenum">
              <a:rPr lang="en-US" smtClean="0"/>
              <a:t>‹#›</a:t>
            </a:fld>
            <a:endParaRPr lang="en-US"/>
          </a:p>
        </p:txBody>
      </p:sp>
    </p:spTree>
    <p:extLst>
      <p:ext uri="{BB962C8B-B14F-4D97-AF65-F5344CB8AC3E}">
        <p14:creationId xmlns:p14="http://schemas.microsoft.com/office/powerpoint/2010/main" val="3426014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BFE673CA-33A3-4EBB-87E6-7D3E66E7738C}"/>
              </a:ext>
            </a:extLst>
          </p:cNvPr>
          <p:cNvSpPr>
            <a:spLocks noGrp="1"/>
          </p:cNvSpPr>
          <p:nvPr>
            <p:ph type="pic" sz="quarter" idx="14"/>
          </p:nvPr>
        </p:nvSpPr>
        <p:spPr>
          <a:xfrm>
            <a:off x="1090995" y="3762363"/>
            <a:ext cx="4368419" cy="2091989"/>
          </a:xfrm>
          <a:custGeom>
            <a:avLst/>
            <a:gdLst>
              <a:gd name="connsiteX0" fmla="*/ 2721453 w 4368419"/>
              <a:gd name="connsiteY0" fmla="*/ 0 h 2091989"/>
              <a:gd name="connsiteX1" fmla="*/ 4368419 w 4368419"/>
              <a:gd name="connsiteY1" fmla="*/ 383622 h 2091989"/>
              <a:gd name="connsiteX2" fmla="*/ 4068214 w 4368419"/>
              <a:gd name="connsiteY2" fmla="*/ 1702250 h 2091989"/>
              <a:gd name="connsiteX3" fmla="*/ 1801958 w 4368419"/>
              <a:gd name="connsiteY3" fmla="*/ 2091989 h 2091989"/>
              <a:gd name="connsiteX4" fmla="*/ 0 w 4368419"/>
              <a:gd name="connsiteY4" fmla="*/ 1672266 h 2091989"/>
              <a:gd name="connsiteX5" fmla="*/ 285335 w 4368419"/>
              <a:gd name="connsiteY5" fmla="*/ 418951 h 2091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68419" h="2091989">
                <a:moveTo>
                  <a:pt x="2721453" y="0"/>
                </a:moveTo>
                <a:lnTo>
                  <a:pt x="4368419" y="383622"/>
                </a:lnTo>
                <a:lnTo>
                  <a:pt x="4068214" y="1702250"/>
                </a:lnTo>
                <a:lnTo>
                  <a:pt x="1801958" y="2091989"/>
                </a:lnTo>
                <a:lnTo>
                  <a:pt x="0" y="1672266"/>
                </a:lnTo>
                <a:lnTo>
                  <a:pt x="285335" y="418951"/>
                </a:lnTo>
                <a:close/>
              </a:path>
            </a:pathLst>
          </a:custGeom>
        </p:spPr>
        <p:txBody>
          <a:bodyPr wrap="square">
            <a:noAutofit/>
          </a:bodyPr>
          <a:lstStyle/>
          <a:p>
            <a:endParaRPr lang="en-US"/>
          </a:p>
        </p:txBody>
      </p:sp>
      <p:sp>
        <p:nvSpPr>
          <p:cNvPr id="9" name="Picture Placeholder 8">
            <a:extLst>
              <a:ext uri="{FF2B5EF4-FFF2-40B4-BE49-F238E27FC236}">
                <a16:creationId xmlns:a16="http://schemas.microsoft.com/office/drawing/2014/main" id="{2F88DA08-F067-44F7-9DEC-E3C23AE2C764}"/>
              </a:ext>
            </a:extLst>
          </p:cNvPr>
          <p:cNvSpPr>
            <a:spLocks noGrp="1"/>
          </p:cNvSpPr>
          <p:nvPr>
            <p:ph type="pic" sz="quarter" idx="13"/>
          </p:nvPr>
        </p:nvSpPr>
        <p:spPr>
          <a:xfrm>
            <a:off x="6751576" y="757880"/>
            <a:ext cx="4368419" cy="2091989"/>
          </a:xfrm>
          <a:custGeom>
            <a:avLst/>
            <a:gdLst>
              <a:gd name="connsiteX0" fmla="*/ 2721453 w 4368419"/>
              <a:gd name="connsiteY0" fmla="*/ 0 h 2091989"/>
              <a:gd name="connsiteX1" fmla="*/ 4368419 w 4368419"/>
              <a:gd name="connsiteY1" fmla="*/ 383622 h 2091989"/>
              <a:gd name="connsiteX2" fmla="*/ 4068214 w 4368419"/>
              <a:gd name="connsiteY2" fmla="*/ 1702250 h 2091989"/>
              <a:gd name="connsiteX3" fmla="*/ 1801958 w 4368419"/>
              <a:gd name="connsiteY3" fmla="*/ 2091989 h 2091989"/>
              <a:gd name="connsiteX4" fmla="*/ 0 w 4368419"/>
              <a:gd name="connsiteY4" fmla="*/ 1672265 h 2091989"/>
              <a:gd name="connsiteX5" fmla="*/ 285336 w 4368419"/>
              <a:gd name="connsiteY5" fmla="*/ 418951 h 2091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68419" h="2091989">
                <a:moveTo>
                  <a:pt x="2721453" y="0"/>
                </a:moveTo>
                <a:lnTo>
                  <a:pt x="4368419" y="383622"/>
                </a:lnTo>
                <a:lnTo>
                  <a:pt x="4068214" y="1702250"/>
                </a:lnTo>
                <a:lnTo>
                  <a:pt x="1801958" y="2091989"/>
                </a:lnTo>
                <a:lnTo>
                  <a:pt x="0" y="1672265"/>
                </a:lnTo>
                <a:lnTo>
                  <a:pt x="285336" y="418951"/>
                </a:lnTo>
                <a:close/>
              </a:path>
            </a:pathLst>
          </a:custGeom>
        </p:spPr>
        <p:txBody>
          <a:bodyPr wrap="square">
            <a:noAutofit/>
          </a:bodyPr>
          <a:lstStyle/>
          <a:p>
            <a:endParaRPr lang="en-US"/>
          </a:p>
        </p:txBody>
      </p:sp>
      <p:sp>
        <p:nvSpPr>
          <p:cNvPr id="2" name="Date Placeholder 1">
            <a:extLst>
              <a:ext uri="{FF2B5EF4-FFF2-40B4-BE49-F238E27FC236}">
                <a16:creationId xmlns:a16="http://schemas.microsoft.com/office/drawing/2014/main" id="{DE291A57-9A77-44CB-82A2-08B3D5609A7E}"/>
              </a:ext>
            </a:extLst>
          </p:cNvPr>
          <p:cNvSpPr>
            <a:spLocks noGrp="1"/>
          </p:cNvSpPr>
          <p:nvPr>
            <p:ph type="dt" sz="half" idx="10"/>
          </p:nvPr>
        </p:nvSpPr>
        <p:spPr/>
        <p:txBody>
          <a:bodyPr/>
          <a:lstStyle/>
          <a:p>
            <a:fld id="{AA3F0C14-4CD1-44B5-947E-F82E16D9CA0D}" type="datetime1">
              <a:rPr lang="en-US" smtClean="0"/>
              <a:t>6/8/2024</a:t>
            </a:fld>
            <a:endParaRPr lang="en-US"/>
          </a:p>
        </p:txBody>
      </p:sp>
      <p:sp>
        <p:nvSpPr>
          <p:cNvPr id="3" name="Footer Placeholder 2">
            <a:extLst>
              <a:ext uri="{FF2B5EF4-FFF2-40B4-BE49-F238E27FC236}">
                <a16:creationId xmlns:a16="http://schemas.microsoft.com/office/drawing/2014/main" id="{743AAFFB-C467-4B5E-A36C-C732592958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15FCC2E-2E88-4B5D-B8B6-F22C90FCA9D7}"/>
              </a:ext>
            </a:extLst>
          </p:cNvPr>
          <p:cNvSpPr>
            <a:spLocks noGrp="1"/>
          </p:cNvSpPr>
          <p:nvPr>
            <p:ph type="sldNum" sz="quarter" idx="12"/>
          </p:nvPr>
        </p:nvSpPr>
        <p:spPr/>
        <p:txBody>
          <a:bodyPr/>
          <a:lstStyle/>
          <a:p>
            <a:fld id="{B9D08516-4AF4-4525-975B-C50EC17581D1}" type="slidenum">
              <a:rPr lang="en-US" smtClean="0"/>
              <a:t>‹#›</a:t>
            </a:fld>
            <a:endParaRPr lang="en-US"/>
          </a:p>
        </p:txBody>
      </p:sp>
    </p:spTree>
    <p:extLst>
      <p:ext uri="{BB962C8B-B14F-4D97-AF65-F5344CB8AC3E}">
        <p14:creationId xmlns:p14="http://schemas.microsoft.com/office/powerpoint/2010/main" val="636129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E28234E-CFC4-4C3E-89F3-58484D4D15F6}"/>
              </a:ext>
            </a:extLst>
          </p:cNvPr>
          <p:cNvSpPr>
            <a:spLocks noGrp="1"/>
          </p:cNvSpPr>
          <p:nvPr>
            <p:ph type="pic" sz="quarter" idx="13"/>
          </p:nvPr>
        </p:nvSpPr>
        <p:spPr>
          <a:xfrm>
            <a:off x="4541768" y="2350127"/>
            <a:ext cx="3108960" cy="3884016"/>
          </a:xfrm>
          <a:prstGeom prst="roundRect">
            <a:avLst>
              <a:gd name="adj" fmla="val 6863"/>
            </a:avLst>
          </a:prstGeom>
        </p:spPr>
        <p:txBody>
          <a:bodyPr/>
          <a:lstStyle/>
          <a:p>
            <a:endParaRPr lang="en-US"/>
          </a:p>
        </p:txBody>
      </p:sp>
      <p:sp>
        <p:nvSpPr>
          <p:cNvPr id="2" name="Date Placeholder 1">
            <a:extLst>
              <a:ext uri="{FF2B5EF4-FFF2-40B4-BE49-F238E27FC236}">
                <a16:creationId xmlns:a16="http://schemas.microsoft.com/office/drawing/2014/main" id="{DE291A57-9A77-44CB-82A2-08B3D5609A7E}"/>
              </a:ext>
            </a:extLst>
          </p:cNvPr>
          <p:cNvSpPr>
            <a:spLocks noGrp="1"/>
          </p:cNvSpPr>
          <p:nvPr>
            <p:ph type="dt" sz="half" idx="10"/>
          </p:nvPr>
        </p:nvSpPr>
        <p:spPr/>
        <p:txBody>
          <a:bodyPr/>
          <a:lstStyle/>
          <a:p>
            <a:fld id="{C2071879-609E-4712-8249-6355C5F5B895}" type="datetime1">
              <a:rPr lang="en-US" smtClean="0"/>
              <a:t>6/8/2024</a:t>
            </a:fld>
            <a:endParaRPr lang="en-US"/>
          </a:p>
        </p:txBody>
      </p:sp>
      <p:sp>
        <p:nvSpPr>
          <p:cNvPr id="3" name="Footer Placeholder 2">
            <a:extLst>
              <a:ext uri="{FF2B5EF4-FFF2-40B4-BE49-F238E27FC236}">
                <a16:creationId xmlns:a16="http://schemas.microsoft.com/office/drawing/2014/main" id="{743AAFFB-C467-4B5E-A36C-C732592958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15FCC2E-2E88-4B5D-B8B6-F22C90FCA9D7}"/>
              </a:ext>
            </a:extLst>
          </p:cNvPr>
          <p:cNvSpPr>
            <a:spLocks noGrp="1"/>
          </p:cNvSpPr>
          <p:nvPr>
            <p:ph type="sldNum" sz="quarter" idx="12"/>
          </p:nvPr>
        </p:nvSpPr>
        <p:spPr/>
        <p:txBody>
          <a:bodyPr/>
          <a:lstStyle/>
          <a:p>
            <a:fld id="{B9D08516-4AF4-4525-975B-C50EC17581D1}" type="slidenum">
              <a:rPr lang="en-US" smtClean="0"/>
              <a:t>‹#›</a:t>
            </a:fld>
            <a:endParaRPr lang="en-US"/>
          </a:p>
        </p:txBody>
      </p:sp>
    </p:spTree>
    <p:extLst>
      <p:ext uri="{BB962C8B-B14F-4D97-AF65-F5344CB8AC3E}">
        <p14:creationId xmlns:p14="http://schemas.microsoft.com/office/powerpoint/2010/main" val="557714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AC9082C-6C9C-403E-ACB1-874BA258E878}"/>
              </a:ext>
            </a:extLst>
          </p:cNvPr>
          <p:cNvSpPr>
            <a:spLocks noGrp="1"/>
          </p:cNvSpPr>
          <p:nvPr>
            <p:ph type="pic" sz="quarter" idx="13"/>
          </p:nvPr>
        </p:nvSpPr>
        <p:spPr>
          <a:xfrm>
            <a:off x="0" y="0"/>
            <a:ext cx="4260272" cy="6858000"/>
          </a:xfrm>
        </p:spPr>
        <p:txBody>
          <a:bodyPr/>
          <a:lstStyle/>
          <a:p>
            <a:endParaRPr lang="en-US"/>
          </a:p>
        </p:txBody>
      </p:sp>
      <p:sp>
        <p:nvSpPr>
          <p:cNvPr id="2" name="Date Placeholder 1">
            <a:extLst>
              <a:ext uri="{FF2B5EF4-FFF2-40B4-BE49-F238E27FC236}">
                <a16:creationId xmlns:a16="http://schemas.microsoft.com/office/drawing/2014/main" id="{DE291A57-9A77-44CB-82A2-08B3D5609A7E}"/>
              </a:ext>
            </a:extLst>
          </p:cNvPr>
          <p:cNvSpPr>
            <a:spLocks noGrp="1"/>
          </p:cNvSpPr>
          <p:nvPr>
            <p:ph type="dt" sz="half" idx="10"/>
          </p:nvPr>
        </p:nvSpPr>
        <p:spPr/>
        <p:txBody>
          <a:bodyPr/>
          <a:lstStyle/>
          <a:p>
            <a:fld id="{A7F0CD7C-0F02-4C94-8D49-E2B6B95D9547}" type="datetime1">
              <a:rPr lang="en-US" smtClean="0"/>
              <a:t>6/8/2024</a:t>
            </a:fld>
            <a:endParaRPr lang="en-US"/>
          </a:p>
        </p:txBody>
      </p:sp>
      <p:sp>
        <p:nvSpPr>
          <p:cNvPr id="3" name="Footer Placeholder 2">
            <a:extLst>
              <a:ext uri="{FF2B5EF4-FFF2-40B4-BE49-F238E27FC236}">
                <a16:creationId xmlns:a16="http://schemas.microsoft.com/office/drawing/2014/main" id="{743AAFFB-C467-4B5E-A36C-C732592958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15FCC2E-2E88-4B5D-B8B6-F22C90FCA9D7}"/>
              </a:ext>
            </a:extLst>
          </p:cNvPr>
          <p:cNvSpPr>
            <a:spLocks noGrp="1"/>
          </p:cNvSpPr>
          <p:nvPr>
            <p:ph type="sldNum" sz="quarter" idx="12"/>
          </p:nvPr>
        </p:nvSpPr>
        <p:spPr/>
        <p:txBody>
          <a:bodyPr/>
          <a:lstStyle/>
          <a:p>
            <a:fld id="{B9D08516-4AF4-4525-975B-C50EC17581D1}" type="slidenum">
              <a:rPr lang="en-US" smtClean="0"/>
              <a:t>‹#›</a:t>
            </a:fld>
            <a:endParaRPr lang="en-US"/>
          </a:p>
        </p:txBody>
      </p:sp>
    </p:spTree>
    <p:extLst>
      <p:ext uri="{BB962C8B-B14F-4D97-AF65-F5344CB8AC3E}">
        <p14:creationId xmlns:p14="http://schemas.microsoft.com/office/powerpoint/2010/main" val="1668895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9_Images &amp; Contents Layout">
    <p:spTree>
      <p:nvGrpSpPr>
        <p:cNvPr id="1" name=""/>
        <p:cNvGrpSpPr/>
        <p:nvPr/>
      </p:nvGrpSpPr>
      <p:grpSpPr>
        <a:xfrm>
          <a:off x="0" y="0"/>
          <a:ext cx="0" cy="0"/>
          <a:chOff x="0" y="0"/>
          <a:chExt cx="0" cy="0"/>
        </a:xfrm>
      </p:grpSpPr>
      <p:sp>
        <p:nvSpPr>
          <p:cNvPr id="13" name="Picture Placeholder 12"/>
          <p:cNvSpPr>
            <a:spLocks noGrp="1"/>
          </p:cNvSpPr>
          <p:nvPr>
            <p:ph type="pic" sz="quarter" idx="10" hasCustomPrompt="1"/>
          </p:nvPr>
        </p:nvSpPr>
        <p:spPr>
          <a:xfrm>
            <a:off x="2785633" y="1708875"/>
            <a:ext cx="6624970" cy="2826000"/>
          </a:xfrm>
          <a:prstGeom prst="rect">
            <a:avLst/>
          </a:prstGeom>
          <a:solidFill>
            <a:schemeClr val="bg1">
              <a:lumMod val="95000"/>
            </a:schemeClr>
          </a:solidFill>
        </p:spPr>
        <p:txBody>
          <a:bodyPr tIns="72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800">
                <a:latin typeface="+mn-lt"/>
                <a:cs typeface="Arial" pitchFamily="34" charset="0"/>
              </a:defRPr>
            </a:lvl1pPr>
          </a:lstStyle>
          <a:p>
            <a:r>
              <a:rPr lang="en-US" altLang="ko-KR" dirty="0"/>
              <a:t>Place Your Picture Here And Send To Back</a:t>
            </a:r>
            <a:endParaRPr lang="ko-KR" altLang="en-US" dirty="0"/>
          </a:p>
          <a:p>
            <a:endParaRPr lang="ko-KR" altLang="en-US" dirty="0"/>
          </a:p>
        </p:txBody>
      </p:sp>
      <p:sp>
        <p:nvSpPr>
          <p:cNvPr id="9" name="Text Placeholder 9">
            <a:extLst>
              <a:ext uri="{FF2B5EF4-FFF2-40B4-BE49-F238E27FC236}">
                <a16:creationId xmlns:a16="http://schemas.microsoft.com/office/drawing/2014/main" id="{3C1360C2-C865-4284-B68D-EF12177F2CB2}"/>
              </a:ext>
            </a:extLst>
          </p:cNvPr>
          <p:cNvSpPr>
            <a:spLocks noGrp="1"/>
          </p:cNvSpPr>
          <p:nvPr>
            <p:ph type="body" sz="quarter" idx="11" hasCustomPrompt="1"/>
          </p:nvPr>
        </p:nvSpPr>
        <p:spPr>
          <a:xfrm>
            <a:off x="546531" y="319722"/>
            <a:ext cx="11098938" cy="659314"/>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9152133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642026" y="504885"/>
            <a:ext cx="11254700"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3" name="Group 2">
            <a:extLst>
              <a:ext uri="{FF2B5EF4-FFF2-40B4-BE49-F238E27FC236}">
                <a16:creationId xmlns:a16="http://schemas.microsoft.com/office/drawing/2014/main" id="{86A0D6C2-A76A-4223-876B-8C7DB3EC30CF}"/>
              </a:ext>
            </a:extLst>
          </p:cNvPr>
          <p:cNvGrpSpPr/>
          <p:nvPr userDrawn="1"/>
        </p:nvGrpSpPr>
        <p:grpSpPr>
          <a:xfrm>
            <a:off x="267789" y="259889"/>
            <a:ext cx="11666560" cy="1003883"/>
            <a:chOff x="267789" y="259889"/>
            <a:chExt cx="11666560" cy="1003883"/>
          </a:xfrm>
        </p:grpSpPr>
        <p:sp>
          <p:nvSpPr>
            <p:cNvPr id="4" name="Rectangle 3">
              <a:extLst>
                <a:ext uri="{FF2B5EF4-FFF2-40B4-BE49-F238E27FC236}">
                  <a16:creationId xmlns:a16="http://schemas.microsoft.com/office/drawing/2014/main" id="{29326D76-7FBA-47E6-B315-5F8D19934DE4}"/>
                </a:ext>
              </a:extLst>
            </p:cNvPr>
            <p:cNvSpPr/>
            <p:nvPr/>
          </p:nvSpPr>
          <p:spPr>
            <a:xfrm>
              <a:off x="321468" y="1163862"/>
              <a:ext cx="11612881" cy="999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153EEB3-473A-40B9-BE2D-726297E964B4}"/>
                </a:ext>
              </a:extLst>
            </p:cNvPr>
            <p:cNvSpPr/>
            <p:nvPr/>
          </p:nvSpPr>
          <p:spPr>
            <a:xfrm>
              <a:off x="321468" y="492850"/>
              <a:ext cx="102086" cy="7315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56F8C27-F65A-4A86-BD24-83FF54F72259}"/>
                </a:ext>
              </a:extLst>
            </p:cNvPr>
            <p:cNvSpPr/>
            <p:nvPr/>
          </p:nvSpPr>
          <p:spPr>
            <a:xfrm>
              <a:off x="1234409" y="492850"/>
              <a:ext cx="102086" cy="1615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E197040-221C-42EA-A4AA-2FFBFCB531C4}"/>
                </a:ext>
              </a:extLst>
            </p:cNvPr>
            <p:cNvSpPr/>
            <p:nvPr/>
          </p:nvSpPr>
          <p:spPr>
            <a:xfrm rot="2877153">
              <a:off x="557862" y="-30184"/>
              <a:ext cx="102086" cy="6822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04EA981-E3BD-4EB2-9D20-1D105D29210D}"/>
                </a:ext>
              </a:extLst>
            </p:cNvPr>
            <p:cNvSpPr/>
            <p:nvPr userDrawn="1"/>
          </p:nvSpPr>
          <p:spPr>
            <a:xfrm rot="18722847" flipH="1">
              <a:off x="997957" y="-30184"/>
              <a:ext cx="102086" cy="6822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408178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451292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3_Agenda slide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70CF62C-53D2-424C-8FE5-6815353E7C27}"/>
              </a:ext>
            </a:extLst>
          </p:cNvPr>
          <p:cNvSpPr/>
          <p:nvPr userDrawn="1"/>
        </p:nvSpPr>
        <p:spPr>
          <a:xfrm>
            <a:off x="-18250" y="5415735"/>
            <a:ext cx="12210250" cy="14422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707704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EF70765A-4598-4D75-8EBE-B820808F6559}"/>
              </a:ext>
            </a:extLst>
          </p:cNvPr>
          <p:cNvSpPr>
            <a:spLocks noGrp="1"/>
          </p:cNvSpPr>
          <p:nvPr>
            <p:ph type="body" sz="quarter" idx="10" hasCustomPrompt="1"/>
          </p:nvPr>
        </p:nvSpPr>
        <p:spPr>
          <a:xfrm>
            <a:off x="642026" y="504885"/>
            <a:ext cx="11254699"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Our Team LAYOUT</a:t>
            </a:r>
          </a:p>
        </p:txBody>
      </p:sp>
      <p:grpSp>
        <p:nvGrpSpPr>
          <p:cNvPr id="2" name="Group 1">
            <a:extLst>
              <a:ext uri="{FF2B5EF4-FFF2-40B4-BE49-F238E27FC236}">
                <a16:creationId xmlns:a16="http://schemas.microsoft.com/office/drawing/2014/main" id="{670BA849-A5AE-4334-924A-D33D7D0282CA}"/>
              </a:ext>
            </a:extLst>
          </p:cNvPr>
          <p:cNvGrpSpPr/>
          <p:nvPr userDrawn="1"/>
        </p:nvGrpSpPr>
        <p:grpSpPr>
          <a:xfrm>
            <a:off x="267789" y="259889"/>
            <a:ext cx="11666560" cy="1003883"/>
            <a:chOff x="267789" y="259889"/>
            <a:chExt cx="11666560" cy="1003883"/>
          </a:xfrm>
        </p:grpSpPr>
        <p:sp>
          <p:nvSpPr>
            <p:cNvPr id="6" name="Rectangle 5">
              <a:extLst>
                <a:ext uri="{FF2B5EF4-FFF2-40B4-BE49-F238E27FC236}">
                  <a16:creationId xmlns:a16="http://schemas.microsoft.com/office/drawing/2014/main" id="{A5393CDD-9A8F-4A98-8CC3-C2A4D477B2AD}"/>
                </a:ext>
              </a:extLst>
            </p:cNvPr>
            <p:cNvSpPr/>
            <p:nvPr/>
          </p:nvSpPr>
          <p:spPr>
            <a:xfrm>
              <a:off x="321468" y="1163862"/>
              <a:ext cx="11612881" cy="999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94871A7-F257-4047-95F2-7A83A07B8C55}"/>
                </a:ext>
              </a:extLst>
            </p:cNvPr>
            <p:cNvSpPr/>
            <p:nvPr/>
          </p:nvSpPr>
          <p:spPr>
            <a:xfrm>
              <a:off x="321468" y="492850"/>
              <a:ext cx="102086" cy="7315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859D84A-5E4F-47F0-BBE0-E5360700162B}"/>
                </a:ext>
              </a:extLst>
            </p:cNvPr>
            <p:cNvSpPr/>
            <p:nvPr/>
          </p:nvSpPr>
          <p:spPr>
            <a:xfrm>
              <a:off x="1234409" y="492850"/>
              <a:ext cx="102086" cy="1615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E1AC9D4-C7D1-44B3-8B3E-B555C65D3FEC}"/>
                </a:ext>
              </a:extLst>
            </p:cNvPr>
            <p:cNvSpPr/>
            <p:nvPr/>
          </p:nvSpPr>
          <p:spPr>
            <a:xfrm rot="2877153">
              <a:off x="557862" y="-30184"/>
              <a:ext cx="102086" cy="6822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8CC1364-3DD9-4869-BB2C-5A4CF32CDA82}"/>
                </a:ext>
              </a:extLst>
            </p:cNvPr>
            <p:cNvSpPr/>
            <p:nvPr userDrawn="1"/>
          </p:nvSpPr>
          <p:spPr>
            <a:xfrm rot="18722847" flipH="1">
              <a:off x="997957" y="-30184"/>
              <a:ext cx="102086" cy="6822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그림 개체 틀 2">
            <a:extLst>
              <a:ext uri="{FF2B5EF4-FFF2-40B4-BE49-F238E27FC236}">
                <a16:creationId xmlns:a16="http://schemas.microsoft.com/office/drawing/2014/main" id="{025ACB34-5EDC-4999-BBF8-0577D03F3AAB}"/>
              </a:ext>
            </a:extLst>
          </p:cNvPr>
          <p:cNvSpPr>
            <a:spLocks noGrp="1"/>
          </p:cNvSpPr>
          <p:nvPr>
            <p:ph type="pic" sz="quarter" idx="11" hasCustomPrompt="1"/>
          </p:nvPr>
        </p:nvSpPr>
        <p:spPr>
          <a:xfrm>
            <a:off x="0" y="2037162"/>
            <a:ext cx="2340000" cy="2087588"/>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12" name="Rectangle 11">
            <a:extLst>
              <a:ext uri="{FF2B5EF4-FFF2-40B4-BE49-F238E27FC236}">
                <a16:creationId xmlns:a16="http://schemas.microsoft.com/office/drawing/2014/main" id="{2B339D9D-C400-4AAD-8F36-1E02963D8A4A}"/>
              </a:ext>
            </a:extLst>
          </p:cNvPr>
          <p:cNvSpPr/>
          <p:nvPr userDrawn="1"/>
        </p:nvSpPr>
        <p:spPr>
          <a:xfrm>
            <a:off x="2334922" y="2037162"/>
            <a:ext cx="3763619" cy="2088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13" name="그림 개체 틀 2">
            <a:extLst>
              <a:ext uri="{FF2B5EF4-FFF2-40B4-BE49-F238E27FC236}">
                <a16:creationId xmlns:a16="http://schemas.microsoft.com/office/drawing/2014/main" id="{FFAC51D9-7D87-45FA-8698-4D7E91FB1699}"/>
              </a:ext>
            </a:extLst>
          </p:cNvPr>
          <p:cNvSpPr>
            <a:spLocks noGrp="1"/>
          </p:cNvSpPr>
          <p:nvPr>
            <p:ph type="pic" sz="quarter" idx="12" hasCustomPrompt="1"/>
          </p:nvPr>
        </p:nvSpPr>
        <p:spPr>
          <a:xfrm>
            <a:off x="6093461" y="2037162"/>
            <a:ext cx="2340000" cy="2087588"/>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14" name="Rectangle 13">
            <a:extLst>
              <a:ext uri="{FF2B5EF4-FFF2-40B4-BE49-F238E27FC236}">
                <a16:creationId xmlns:a16="http://schemas.microsoft.com/office/drawing/2014/main" id="{44A2DC25-2711-4972-9BB0-F181569F5C44}"/>
              </a:ext>
            </a:extLst>
          </p:cNvPr>
          <p:cNvSpPr/>
          <p:nvPr userDrawn="1"/>
        </p:nvSpPr>
        <p:spPr>
          <a:xfrm>
            <a:off x="8428382" y="2037162"/>
            <a:ext cx="3763619" cy="20882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5" name="그림 개체 틀 2">
            <a:extLst>
              <a:ext uri="{FF2B5EF4-FFF2-40B4-BE49-F238E27FC236}">
                <a16:creationId xmlns:a16="http://schemas.microsoft.com/office/drawing/2014/main" id="{B950F566-3AF2-41FE-A070-B07EAA1AAF99}"/>
              </a:ext>
            </a:extLst>
          </p:cNvPr>
          <p:cNvSpPr>
            <a:spLocks noGrp="1"/>
          </p:cNvSpPr>
          <p:nvPr>
            <p:ph type="pic" sz="quarter" idx="13" hasCustomPrompt="1"/>
          </p:nvPr>
        </p:nvSpPr>
        <p:spPr>
          <a:xfrm>
            <a:off x="9852000" y="4120284"/>
            <a:ext cx="2340000" cy="2087588"/>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16" name="Rectangle 15">
            <a:extLst>
              <a:ext uri="{FF2B5EF4-FFF2-40B4-BE49-F238E27FC236}">
                <a16:creationId xmlns:a16="http://schemas.microsoft.com/office/drawing/2014/main" id="{082FFDC0-5EBD-431C-8B02-83FCCB7283DA}"/>
              </a:ext>
            </a:extLst>
          </p:cNvPr>
          <p:cNvSpPr/>
          <p:nvPr userDrawn="1"/>
        </p:nvSpPr>
        <p:spPr>
          <a:xfrm>
            <a:off x="6093462" y="4128349"/>
            <a:ext cx="3763619" cy="20882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7" name="그림 개체 틀 2">
            <a:extLst>
              <a:ext uri="{FF2B5EF4-FFF2-40B4-BE49-F238E27FC236}">
                <a16:creationId xmlns:a16="http://schemas.microsoft.com/office/drawing/2014/main" id="{5C14E4A9-E349-445D-864D-174DFB6776AD}"/>
              </a:ext>
            </a:extLst>
          </p:cNvPr>
          <p:cNvSpPr>
            <a:spLocks noGrp="1"/>
          </p:cNvSpPr>
          <p:nvPr>
            <p:ph type="pic" sz="quarter" idx="14" hasCustomPrompt="1"/>
          </p:nvPr>
        </p:nvSpPr>
        <p:spPr>
          <a:xfrm>
            <a:off x="3758540" y="4128993"/>
            <a:ext cx="2340000" cy="2087588"/>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18" name="Rectangle 17">
            <a:extLst>
              <a:ext uri="{FF2B5EF4-FFF2-40B4-BE49-F238E27FC236}">
                <a16:creationId xmlns:a16="http://schemas.microsoft.com/office/drawing/2014/main" id="{279DDE1C-89C6-4848-9B2F-CAA106739F32}"/>
              </a:ext>
            </a:extLst>
          </p:cNvPr>
          <p:cNvSpPr/>
          <p:nvPr userDrawn="1"/>
        </p:nvSpPr>
        <p:spPr>
          <a:xfrm>
            <a:off x="1" y="4128349"/>
            <a:ext cx="3763619" cy="20882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241408803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FE03131-EA90-4BFC-BA94-63B5F31A7CB5}"/>
              </a:ext>
            </a:extLst>
          </p:cNvPr>
          <p:cNvSpPr>
            <a:spLocks noGrp="1"/>
          </p:cNvSpPr>
          <p:nvPr>
            <p:ph type="pic" sz="quarter" idx="12" hasCustomPrompt="1"/>
          </p:nvPr>
        </p:nvSpPr>
        <p:spPr>
          <a:xfrm>
            <a:off x="4319757" y="-1"/>
            <a:ext cx="6580997" cy="5001448"/>
          </a:xfrm>
          <a:custGeom>
            <a:avLst/>
            <a:gdLst>
              <a:gd name="connsiteX0" fmla="*/ 5450668 w 6580997"/>
              <a:gd name="connsiteY0" fmla="*/ 0 h 5001448"/>
              <a:gd name="connsiteX1" fmla="*/ 6157327 w 6580997"/>
              <a:gd name="connsiteY1" fmla="*/ 0 h 5001448"/>
              <a:gd name="connsiteX2" fmla="*/ 6395676 w 6580997"/>
              <a:gd name="connsiteY2" fmla="*/ 313936 h 5001448"/>
              <a:gd name="connsiteX3" fmla="*/ 6417268 w 6580997"/>
              <a:gd name="connsiteY3" fmla="*/ 349241 h 5001448"/>
              <a:gd name="connsiteX4" fmla="*/ 5974700 w 6580997"/>
              <a:gd name="connsiteY4" fmla="*/ 683575 h 5001448"/>
              <a:gd name="connsiteX5" fmla="*/ 5947410 w 6580997"/>
              <a:gd name="connsiteY5" fmla="*/ 654273 h 5001448"/>
              <a:gd name="connsiteX6" fmla="*/ 4672001 w 6580997"/>
              <a:gd name="connsiteY6" fmla="*/ 0 h 5001448"/>
              <a:gd name="connsiteX7" fmla="*/ 5378659 w 6580997"/>
              <a:gd name="connsiteY7" fmla="*/ 0 h 5001448"/>
              <a:gd name="connsiteX8" fmla="*/ 6328696 w 6580997"/>
              <a:gd name="connsiteY8" fmla="*/ 1251323 h 5001448"/>
              <a:gd name="connsiteX9" fmla="*/ 6356584 w 6580997"/>
              <a:gd name="connsiteY9" fmla="*/ 1296919 h 5001448"/>
              <a:gd name="connsiteX10" fmla="*/ 5915946 w 6580997"/>
              <a:gd name="connsiteY10" fmla="*/ 1629794 h 5001448"/>
              <a:gd name="connsiteX11" fmla="*/ 5880432 w 6580997"/>
              <a:gd name="connsiteY11" fmla="*/ 1591659 h 5001448"/>
              <a:gd name="connsiteX12" fmla="*/ 3893333 w 6580997"/>
              <a:gd name="connsiteY12" fmla="*/ 0 h 5001448"/>
              <a:gd name="connsiteX13" fmla="*/ 4599991 w 6580997"/>
              <a:gd name="connsiteY13" fmla="*/ 0 h 5001448"/>
              <a:gd name="connsiteX14" fmla="*/ 6234116 w 6580997"/>
              <a:gd name="connsiteY14" fmla="*/ 2152354 h 5001448"/>
              <a:gd name="connsiteX15" fmla="*/ 5785032 w 6580997"/>
              <a:gd name="connsiteY15" fmla="*/ 2491611 h 5001448"/>
              <a:gd name="connsiteX16" fmla="*/ 3114666 w 6580997"/>
              <a:gd name="connsiteY16" fmla="*/ 0 h 5001448"/>
              <a:gd name="connsiteX17" fmla="*/ 3821325 w 6580997"/>
              <a:gd name="connsiteY17" fmla="*/ 0 h 5001448"/>
              <a:gd name="connsiteX18" fmla="*/ 6505646 w 6580997"/>
              <a:gd name="connsiteY18" fmla="*/ 3535597 h 5001448"/>
              <a:gd name="connsiteX19" fmla="*/ 6517688 w 6580997"/>
              <a:gd name="connsiteY19" fmla="*/ 3555286 h 5001448"/>
              <a:gd name="connsiteX20" fmla="*/ 6072188 w 6580997"/>
              <a:gd name="connsiteY20" fmla="*/ 3891835 h 5001448"/>
              <a:gd name="connsiteX21" fmla="*/ 6057380 w 6580997"/>
              <a:gd name="connsiteY21" fmla="*/ 3875934 h 5001448"/>
              <a:gd name="connsiteX22" fmla="*/ 2335999 w 6580997"/>
              <a:gd name="connsiteY22" fmla="*/ 0 h 5001448"/>
              <a:gd name="connsiteX23" fmla="*/ 3042658 w 6580997"/>
              <a:gd name="connsiteY23" fmla="*/ 0 h 5001448"/>
              <a:gd name="connsiteX24" fmla="*/ 6561747 w 6580997"/>
              <a:gd name="connsiteY24" fmla="*/ 4635097 h 5001448"/>
              <a:gd name="connsiteX25" fmla="*/ 6580997 w 6580997"/>
              <a:gd name="connsiteY25" fmla="*/ 4666571 h 5001448"/>
              <a:gd name="connsiteX26" fmla="*/ 6137710 w 6580997"/>
              <a:gd name="connsiteY26" fmla="*/ 5001448 h 5001448"/>
              <a:gd name="connsiteX27" fmla="*/ 6113482 w 6580997"/>
              <a:gd name="connsiteY27" fmla="*/ 4975433 h 5001448"/>
              <a:gd name="connsiteX28" fmla="*/ 1557333 w 6580997"/>
              <a:gd name="connsiteY28" fmla="*/ 0 h 5001448"/>
              <a:gd name="connsiteX29" fmla="*/ 2263992 w 6580997"/>
              <a:gd name="connsiteY29" fmla="*/ 0 h 5001448"/>
              <a:gd name="connsiteX30" fmla="*/ 5106184 w 6580997"/>
              <a:gd name="connsiteY30" fmla="*/ 3743536 h 5001448"/>
              <a:gd name="connsiteX31" fmla="*/ 5116342 w 6580997"/>
              <a:gd name="connsiteY31" fmla="*/ 3759688 h 5001448"/>
              <a:gd name="connsiteX32" fmla="*/ 4669838 w 6580997"/>
              <a:gd name="connsiteY32" fmla="*/ 4096994 h 5001448"/>
              <a:gd name="connsiteX33" fmla="*/ 4657919 w 6580997"/>
              <a:gd name="connsiteY33" fmla="*/ 4083873 h 5001448"/>
              <a:gd name="connsiteX34" fmla="*/ 778665 w 6580997"/>
              <a:gd name="connsiteY34" fmla="*/ 0 h 5001448"/>
              <a:gd name="connsiteX35" fmla="*/ 1485324 w 6580997"/>
              <a:gd name="connsiteY35" fmla="*/ 0 h 5001448"/>
              <a:gd name="connsiteX36" fmla="*/ 4803038 w 6580997"/>
              <a:gd name="connsiteY36" fmla="*/ 4369858 h 5001448"/>
              <a:gd name="connsiteX37" fmla="*/ 4353952 w 6580997"/>
              <a:gd name="connsiteY37" fmla="*/ 4709116 h 5001448"/>
              <a:gd name="connsiteX38" fmla="*/ 0 w 6580997"/>
              <a:gd name="connsiteY38" fmla="*/ 0 h 5001448"/>
              <a:gd name="connsiteX39" fmla="*/ 706659 w 6580997"/>
              <a:gd name="connsiteY39" fmla="*/ 0 h 5001448"/>
              <a:gd name="connsiteX40" fmla="*/ 3300400 w 6580997"/>
              <a:gd name="connsiteY40" fmla="*/ 3416293 h 5001448"/>
              <a:gd name="connsiteX41" fmla="*/ 2851316 w 6580997"/>
              <a:gd name="connsiteY41" fmla="*/ 3755550 h 500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580997" h="5001448">
                <a:moveTo>
                  <a:pt x="5450668" y="0"/>
                </a:moveTo>
                <a:lnTo>
                  <a:pt x="6157327" y="0"/>
                </a:lnTo>
                <a:lnTo>
                  <a:pt x="6395676" y="313936"/>
                </a:lnTo>
                <a:lnTo>
                  <a:pt x="6417268" y="349241"/>
                </a:lnTo>
                <a:lnTo>
                  <a:pt x="5974700" y="683575"/>
                </a:lnTo>
                <a:lnTo>
                  <a:pt x="5947410" y="654273"/>
                </a:lnTo>
                <a:close/>
                <a:moveTo>
                  <a:pt x="4672001" y="0"/>
                </a:moveTo>
                <a:lnTo>
                  <a:pt x="5378659" y="0"/>
                </a:lnTo>
                <a:lnTo>
                  <a:pt x="6328696" y="1251323"/>
                </a:lnTo>
                <a:lnTo>
                  <a:pt x="6356584" y="1296919"/>
                </a:lnTo>
                <a:lnTo>
                  <a:pt x="5915946" y="1629794"/>
                </a:lnTo>
                <a:lnTo>
                  <a:pt x="5880432" y="1591659"/>
                </a:lnTo>
                <a:close/>
                <a:moveTo>
                  <a:pt x="3893333" y="0"/>
                </a:moveTo>
                <a:lnTo>
                  <a:pt x="4599991" y="0"/>
                </a:lnTo>
                <a:lnTo>
                  <a:pt x="6234116" y="2152354"/>
                </a:lnTo>
                <a:lnTo>
                  <a:pt x="5785032" y="2491611"/>
                </a:lnTo>
                <a:close/>
                <a:moveTo>
                  <a:pt x="3114666" y="0"/>
                </a:moveTo>
                <a:lnTo>
                  <a:pt x="3821325" y="0"/>
                </a:lnTo>
                <a:lnTo>
                  <a:pt x="6505646" y="3535597"/>
                </a:lnTo>
                <a:lnTo>
                  <a:pt x="6517688" y="3555286"/>
                </a:lnTo>
                <a:lnTo>
                  <a:pt x="6072188" y="3891835"/>
                </a:lnTo>
                <a:lnTo>
                  <a:pt x="6057380" y="3875934"/>
                </a:lnTo>
                <a:close/>
                <a:moveTo>
                  <a:pt x="2335999" y="0"/>
                </a:moveTo>
                <a:lnTo>
                  <a:pt x="3042658" y="0"/>
                </a:lnTo>
                <a:lnTo>
                  <a:pt x="6561747" y="4635097"/>
                </a:lnTo>
                <a:lnTo>
                  <a:pt x="6580997" y="4666571"/>
                </a:lnTo>
                <a:lnTo>
                  <a:pt x="6137710" y="5001448"/>
                </a:lnTo>
                <a:lnTo>
                  <a:pt x="6113482" y="4975433"/>
                </a:lnTo>
                <a:close/>
                <a:moveTo>
                  <a:pt x="1557333" y="0"/>
                </a:moveTo>
                <a:lnTo>
                  <a:pt x="2263992" y="0"/>
                </a:lnTo>
                <a:lnTo>
                  <a:pt x="5106184" y="3743536"/>
                </a:lnTo>
                <a:lnTo>
                  <a:pt x="5116342" y="3759688"/>
                </a:lnTo>
                <a:lnTo>
                  <a:pt x="4669838" y="4096994"/>
                </a:lnTo>
                <a:lnTo>
                  <a:pt x="4657919" y="4083873"/>
                </a:lnTo>
                <a:close/>
                <a:moveTo>
                  <a:pt x="778665" y="0"/>
                </a:moveTo>
                <a:lnTo>
                  <a:pt x="1485324" y="0"/>
                </a:lnTo>
                <a:lnTo>
                  <a:pt x="4803038" y="4369858"/>
                </a:lnTo>
                <a:lnTo>
                  <a:pt x="4353952" y="4709116"/>
                </a:lnTo>
                <a:close/>
                <a:moveTo>
                  <a:pt x="0" y="0"/>
                </a:moveTo>
                <a:lnTo>
                  <a:pt x="706659" y="0"/>
                </a:lnTo>
                <a:lnTo>
                  <a:pt x="3300400" y="3416293"/>
                </a:lnTo>
                <a:lnTo>
                  <a:pt x="2851316" y="3755550"/>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274941819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751127-52F7-4F18-8706-C83EA27AF6DC}"/>
              </a:ext>
            </a:extLst>
          </p:cNvPr>
          <p:cNvSpPr>
            <a:spLocks noGrp="1"/>
          </p:cNvSpPr>
          <p:nvPr>
            <p:ph type="pic" idx="10" hasCustomPrompt="1"/>
          </p:nvPr>
        </p:nvSpPr>
        <p:spPr>
          <a:xfrm>
            <a:off x="-1" y="0"/>
            <a:ext cx="12192001" cy="6858000"/>
          </a:xfrm>
          <a:custGeom>
            <a:avLst/>
            <a:gdLst>
              <a:gd name="connsiteX0" fmla="*/ 9190279 w 12192001"/>
              <a:gd name="connsiteY0" fmla="*/ 3229905 h 6858000"/>
              <a:gd name="connsiteX1" fmla="*/ 9200621 w 12192001"/>
              <a:gd name="connsiteY1" fmla="*/ 3239530 h 6858000"/>
              <a:gd name="connsiteX2" fmla="*/ 9197049 w 12192001"/>
              <a:gd name="connsiteY2" fmla="*/ 3257486 h 6858000"/>
              <a:gd name="connsiteX3" fmla="*/ 9179965 w 12192001"/>
              <a:gd name="connsiteY3" fmla="*/ 3277668 h 6858000"/>
              <a:gd name="connsiteX4" fmla="*/ 9179965 w 12192001"/>
              <a:gd name="connsiteY4" fmla="*/ 3311460 h 6858000"/>
              <a:gd name="connsiteX5" fmla="*/ 9172371 w 12192001"/>
              <a:gd name="connsiteY5" fmla="*/ 3322724 h 6858000"/>
              <a:gd name="connsiteX6" fmla="*/ 9160983 w 12192001"/>
              <a:gd name="connsiteY6" fmla="*/ 3318970 h 6858000"/>
              <a:gd name="connsiteX7" fmla="*/ 9149117 w 12192001"/>
              <a:gd name="connsiteY7" fmla="*/ 3307236 h 6858000"/>
              <a:gd name="connsiteX8" fmla="*/ 9157185 w 12192001"/>
              <a:gd name="connsiteY8" fmla="*/ 3292687 h 6858000"/>
              <a:gd name="connsiteX9" fmla="*/ 9176169 w 12192001"/>
              <a:gd name="connsiteY9" fmla="*/ 3277668 h 6858000"/>
              <a:gd name="connsiteX10" fmla="*/ 9175531 w 12192001"/>
              <a:gd name="connsiteY10" fmla="*/ 3264129 h 6858000"/>
              <a:gd name="connsiteX11" fmla="*/ 9178889 w 12192001"/>
              <a:gd name="connsiteY11" fmla="*/ 3267452 h 6858000"/>
              <a:gd name="connsiteX12" fmla="*/ 9190279 w 12192001"/>
              <a:gd name="connsiteY12" fmla="*/ 3229905 h 6858000"/>
              <a:gd name="connsiteX13" fmla="*/ 2427530 w 12192001"/>
              <a:gd name="connsiteY13" fmla="*/ 3229904 h 6858000"/>
              <a:gd name="connsiteX14" fmla="*/ 2437871 w 12192001"/>
              <a:gd name="connsiteY14" fmla="*/ 3239529 h 6858000"/>
              <a:gd name="connsiteX15" fmla="*/ 2434299 w 12192001"/>
              <a:gd name="connsiteY15" fmla="*/ 3257485 h 6858000"/>
              <a:gd name="connsiteX16" fmla="*/ 2417215 w 12192001"/>
              <a:gd name="connsiteY16" fmla="*/ 3277667 h 6858000"/>
              <a:gd name="connsiteX17" fmla="*/ 2417215 w 12192001"/>
              <a:gd name="connsiteY17" fmla="*/ 3311459 h 6858000"/>
              <a:gd name="connsiteX18" fmla="*/ 2409622 w 12192001"/>
              <a:gd name="connsiteY18" fmla="*/ 3322723 h 6858000"/>
              <a:gd name="connsiteX19" fmla="*/ 2398233 w 12192001"/>
              <a:gd name="connsiteY19" fmla="*/ 3318969 h 6858000"/>
              <a:gd name="connsiteX20" fmla="*/ 2386368 w 12192001"/>
              <a:gd name="connsiteY20" fmla="*/ 3307235 h 6858000"/>
              <a:gd name="connsiteX21" fmla="*/ 2394436 w 12192001"/>
              <a:gd name="connsiteY21" fmla="*/ 3292686 h 6858000"/>
              <a:gd name="connsiteX22" fmla="*/ 2413419 w 12192001"/>
              <a:gd name="connsiteY22" fmla="*/ 3277667 h 6858000"/>
              <a:gd name="connsiteX23" fmla="*/ 2412782 w 12192001"/>
              <a:gd name="connsiteY23" fmla="*/ 3264128 h 6858000"/>
              <a:gd name="connsiteX24" fmla="*/ 2416140 w 12192001"/>
              <a:gd name="connsiteY24" fmla="*/ 3267451 h 6858000"/>
              <a:gd name="connsiteX25" fmla="*/ 2427530 w 12192001"/>
              <a:gd name="connsiteY25" fmla="*/ 3229904 h 6858000"/>
              <a:gd name="connsiteX26" fmla="*/ 9175093 w 12192001"/>
              <a:gd name="connsiteY26" fmla="*/ 3213128 h 6858000"/>
              <a:gd name="connsiteX27" fmla="*/ 9175093 w 12192001"/>
              <a:gd name="connsiteY27" fmla="*/ 3219648 h 6858000"/>
              <a:gd name="connsiteX28" fmla="*/ 9174269 w 12192001"/>
              <a:gd name="connsiteY28" fmla="*/ 3216184 h 6858000"/>
              <a:gd name="connsiteX29" fmla="*/ 2412344 w 12192001"/>
              <a:gd name="connsiteY29" fmla="*/ 3213127 h 6858000"/>
              <a:gd name="connsiteX30" fmla="*/ 2412344 w 12192001"/>
              <a:gd name="connsiteY30" fmla="*/ 3219647 h 6858000"/>
              <a:gd name="connsiteX31" fmla="*/ 2411520 w 12192001"/>
              <a:gd name="connsiteY31" fmla="*/ 3216183 h 6858000"/>
              <a:gd name="connsiteX32" fmla="*/ 7852245 w 12192001"/>
              <a:gd name="connsiteY32" fmla="*/ 3203298 h 6858000"/>
              <a:gd name="connsiteX33" fmla="*/ 7858997 w 12192001"/>
              <a:gd name="connsiteY33" fmla="*/ 3216262 h 6858000"/>
              <a:gd name="connsiteX34" fmla="*/ 7855917 w 12192001"/>
              <a:gd name="connsiteY34" fmla="*/ 3225149 h 6858000"/>
              <a:gd name="connsiteX35" fmla="*/ 7845721 w 12192001"/>
              <a:gd name="connsiteY35" fmla="*/ 3215065 h 6858000"/>
              <a:gd name="connsiteX36" fmla="*/ 1089495 w 12192001"/>
              <a:gd name="connsiteY36" fmla="*/ 3203297 h 6858000"/>
              <a:gd name="connsiteX37" fmla="*/ 1096247 w 12192001"/>
              <a:gd name="connsiteY37" fmla="*/ 3216261 h 6858000"/>
              <a:gd name="connsiteX38" fmla="*/ 1093167 w 12192001"/>
              <a:gd name="connsiteY38" fmla="*/ 3225148 h 6858000"/>
              <a:gd name="connsiteX39" fmla="*/ 1082971 w 12192001"/>
              <a:gd name="connsiteY39" fmla="*/ 3215064 h 6858000"/>
              <a:gd name="connsiteX40" fmla="*/ 8412877 w 12192001"/>
              <a:gd name="connsiteY40" fmla="*/ 3194537 h 6858000"/>
              <a:gd name="connsiteX41" fmla="*/ 8412877 w 12192001"/>
              <a:gd name="connsiteY41" fmla="*/ 3197366 h 6858000"/>
              <a:gd name="connsiteX42" fmla="*/ 8424267 w 12192001"/>
              <a:gd name="connsiteY42" fmla="*/ 3200651 h 6858000"/>
              <a:gd name="connsiteX43" fmla="*/ 8429293 w 12192001"/>
              <a:gd name="connsiteY43" fmla="*/ 3200858 h 6858000"/>
              <a:gd name="connsiteX44" fmla="*/ 8429293 w 12192001"/>
              <a:gd name="connsiteY44" fmla="*/ 3219288 h 6858000"/>
              <a:gd name="connsiteX45" fmla="*/ 8421701 w 12192001"/>
              <a:gd name="connsiteY45" fmla="*/ 3230552 h 6858000"/>
              <a:gd name="connsiteX46" fmla="*/ 8410311 w 12192001"/>
              <a:gd name="connsiteY46" fmla="*/ 3226798 h 6858000"/>
              <a:gd name="connsiteX47" fmla="*/ 8398447 w 12192001"/>
              <a:gd name="connsiteY47" fmla="*/ 3215064 h 6858000"/>
              <a:gd name="connsiteX48" fmla="*/ 8406515 w 12192001"/>
              <a:gd name="connsiteY48" fmla="*/ 3200515 h 6858000"/>
              <a:gd name="connsiteX49" fmla="*/ 1650128 w 12192001"/>
              <a:gd name="connsiteY49" fmla="*/ 3194536 h 6858000"/>
              <a:gd name="connsiteX50" fmla="*/ 1650128 w 12192001"/>
              <a:gd name="connsiteY50" fmla="*/ 3197365 h 6858000"/>
              <a:gd name="connsiteX51" fmla="*/ 1661517 w 12192001"/>
              <a:gd name="connsiteY51" fmla="*/ 3200650 h 6858000"/>
              <a:gd name="connsiteX52" fmla="*/ 1666544 w 12192001"/>
              <a:gd name="connsiteY52" fmla="*/ 3200857 h 6858000"/>
              <a:gd name="connsiteX53" fmla="*/ 1666544 w 12192001"/>
              <a:gd name="connsiteY53" fmla="*/ 3219287 h 6858000"/>
              <a:gd name="connsiteX54" fmla="*/ 1658951 w 12192001"/>
              <a:gd name="connsiteY54" fmla="*/ 3230551 h 6858000"/>
              <a:gd name="connsiteX55" fmla="*/ 1647562 w 12192001"/>
              <a:gd name="connsiteY55" fmla="*/ 3226797 h 6858000"/>
              <a:gd name="connsiteX56" fmla="*/ 1635698 w 12192001"/>
              <a:gd name="connsiteY56" fmla="*/ 3215063 h 6858000"/>
              <a:gd name="connsiteX57" fmla="*/ 1643765 w 12192001"/>
              <a:gd name="connsiteY57" fmla="*/ 3200514 h 6858000"/>
              <a:gd name="connsiteX58" fmla="*/ 5750363 w 12192001"/>
              <a:gd name="connsiteY58" fmla="*/ 3186884 h 6858000"/>
              <a:gd name="connsiteX59" fmla="*/ 5752736 w 12192001"/>
              <a:gd name="connsiteY59" fmla="*/ 3195581 h 6858000"/>
              <a:gd name="connsiteX60" fmla="*/ 5760329 w 12192001"/>
              <a:gd name="connsiteY60" fmla="*/ 3199336 h 6858000"/>
              <a:gd name="connsiteX61" fmla="*/ 5775515 w 12192001"/>
              <a:gd name="connsiteY61" fmla="*/ 3233129 h 6858000"/>
              <a:gd name="connsiteX62" fmla="*/ 5756533 w 12192001"/>
              <a:gd name="connsiteY62" fmla="*/ 3266921 h 6858000"/>
              <a:gd name="connsiteX63" fmla="*/ 5750838 w 12192001"/>
              <a:gd name="connsiteY63" fmla="*/ 3276953 h 6858000"/>
              <a:gd name="connsiteX64" fmla="*/ 5744252 w 12192001"/>
              <a:gd name="connsiteY64" fmla="*/ 3294186 h 6858000"/>
              <a:gd name="connsiteX65" fmla="*/ 5750363 w 12192001"/>
              <a:gd name="connsiteY65" fmla="*/ 3250199 h 6858000"/>
              <a:gd name="connsiteX66" fmla="*/ 11637003 w 12192001"/>
              <a:gd name="connsiteY66" fmla="*/ 3176791 h 6858000"/>
              <a:gd name="connsiteX67" fmla="*/ 11643677 w 12192001"/>
              <a:gd name="connsiteY67" fmla="*/ 3180563 h 6858000"/>
              <a:gd name="connsiteX68" fmla="*/ 11647473 w 12192001"/>
              <a:gd name="connsiteY68" fmla="*/ 3191828 h 6858000"/>
              <a:gd name="connsiteX69" fmla="*/ 11640355 w 12192001"/>
              <a:gd name="connsiteY69" fmla="*/ 3212478 h 6858000"/>
              <a:gd name="connsiteX70" fmla="*/ 11637045 w 12192001"/>
              <a:gd name="connsiteY70" fmla="*/ 3228481 h 6858000"/>
              <a:gd name="connsiteX71" fmla="*/ 11636395 w 12192001"/>
              <a:gd name="connsiteY71" fmla="*/ 3190458 h 6858000"/>
              <a:gd name="connsiteX72" fmla="*/ 4874254 w 12192001"/>
              <a:gd name="connsiteY72" fmla="*/ 3176790 h 6858000"/>
              <a:gd name="connsiteX73" fmla="*/ 4880927 w 12192001"/>
              <a:gd name="connsiteY73" fmla="*/ 3180562 h 6858000"/>
              <a:gd name="connsiteX74" fmla="*/ 4884723 w 12192001"/>
              <a:gd name="connsiteY74" fmla="*/ 3191827 h 6858000"/>
              <a:gd name="connsiteX75" fmla="*/ 4877605 w 12192001"/>
              <a:gd name="connsiteY75" fmla="*/ 3212477 h 6858000"/>
              <a:gd name="connsiteX76" fmla="*/ 4874296 w 12192001"/>
              <a:gd name="connsiteY76" fmla="*/ 3228480 h 6858000"/>
              <a:gd name="connsiteX77" fmla="*/ 4873645 w 12192001"/>
              <a:gd name="connsiteY77" fmla="*/ 3190457 h 6858000"/>
              <a:gd name="connsiteX78" fmla="*/ 10392817 w 12192001"/>
              <a:gd name="connsiteY78" fmla="*/ 3171625 h 6858000"/>
              <a:gd name="connsiteX79" fmla="*/ 10396461 w 12192001"/>
              <a:gd name="connsiteY79" fmla="*/ 3174087 h 6858000"/>
              <a:gd name="connsiteX80" fmla="*/ 10396461 w 12192001"/>
              <a:gd name="connsiteY80" fmla="*/ 3189386 h 6858000"/>
              <a:gd name="connsiteX81" fmla="*/ 10393503 w 12192001"/>
              <a:gd name="connsiteY81" fmla="*/ 3177853 h 6858000"/>
              <a:gd name="connsiteX82" fmla="*/ 3630068 w 12192001"/>
              <a:gd name="connsiteY82" fmla="*/ 3171624 h 6858000"/>
              <a:gd name="connsiteX83" fmla="*/ 3633711 w 12192001"/>
              <a:gd name="connsiteY83" fmla="*/ 3174086 h 6858000"/>
              <a:gd name="connsiteX84" fmla="*/ 3633711 w 12192001"/>
              <a:gd name="connsiteY84" fmla="*/ 3189385 h 6858000"/>
              <a:gd name="connsiteX85" fmla="*/ 3630753 w 12192001"/>
              <a:gd name="connsiteY85" fmla="*/ 3177852 h 6858000"/>
              <a:gd name="connsiteX86" fmla="*/ 7874279 w 12192001"/>
              <a:gd name="connsiteY86" fmla="*/ 3156322 h 6858000"/>
              <a:gd name="connsiteX87" fmla="*/ 7883925 w 12192001"/>
              <a:gd name="connsiteY87" fmla="*/ 3176805 h 6858000"/>
              <a:gd name="connsiteX88" fmla="*/ 7876567 w 12192001"/>
              <a:gd name="connsiteY88" fmla="*/ 3185497 h 6858000"/>
              <a:gd name="connsiteX89" fmla="*/ 7876567 w 12192001"/>
              <a:gd name="connsiteY89" fmla="*/ 3191004 h 6858000"/>
              <a:gd name="connsiteX90" fmla="*/ 7868940 w 12192001"/>
              <a:gd name="connsiteY90" fmla="*/ 3192268 h 6858000"/>
              <a:gd name="connsiteX91" fmla="*/ 7861201 w 12192001"/>
              <a:gd name="connsiteY91" fmla="*/ 3193551 h 6858000"/>
              <a:gd name="connsiteX92" fmla="*/ 7863280 w 12192001"/>
              <a:gd name="connsiteY92" fmla="*/ 3191598 h 6858000"/>
              <a:gd name="connsiteX93" fmla="*/ 7872771 w 12192001"/>
              <a:gd name="connsiteY93" fmla="*/ 3185497 h 6858000"/>
              <a:gd name="connsiteX94" fmla="*/ 7871821 w 12192001"/>
              <a:gd name="connsiteY94" fmla="*/ 3165315 h 6858000"/>
              <a:gd name="connsiteX95" fmla="*/ 1111529 w 12192001"/>
              <a:gd name="connsiteY95" fmla="*/ 3156321 h 6858000"/>
              <a:gd name="connsiteX96" fmla="*/ 1121175 w 12192001"/>
              <a:gd name="connsiteY96" fmla="*/ 3176804 h 6858000"/>
              <a:gd name="connsiteX97" fmla="*/ 1113817 w 12192001"/>
              <a:gd name="connsiteY97" fmla="*/ 3185496 h 6858000"/>
              <a:gd name="connsiteX98" fmla="*/ 1113817 w 12192001"/>
              <a:gd name="connsiteY98" fmla="*/ 3191003 h 6858000"/>
              <a:gd name="connsiteX99" fmla="*/ 1106190 w 12192001"/>
              <a:gd name="connsiteY99" fmla="*/ 3192267 h 6858000"/>
              <a:gd name="connsiteX100" fmla="*/ 1098451 w 12192001"/>
              <a:gd name="connsiteY100" fmla="*/ 3193550 h 6858000"/>
              <a:gd name="connsiteX101" fmla="*/ 1100530 w 12192001"/>
              <a:gd name="connsiteY101" fmla="*/ 3191597 h 6858000"/>
              <a:gd name="connsiteX102" fmla="*/ 1110021 w 12192001"/>
              <a:gd name="connsiteY102" fmla="*/ 3185496 h 6858000"/>
              <a:gd name="connsiteX103" fmla="*/ 1109071 w 12192001"/>
              <a:gd name="connsiteY103" fmla="*/ 3165314 h 6858000"/>
              <a:gd name="connsiteX104" fmla="*/ 8704705 w 12192001"/>
              <a:gd name="connsiteY104" fmla="*/ 3121474 h 6858000"/>
              <a:gd name="connsiteX105" fmla="*/ 8709203 w 12192001"/>
              <a:gd name="connsiteY105" fmla="*/ 3131233 h 6858000"/>
              <a:gd name="connsiteX106" fmla="*/ 8712999 w 12192001"/>
              <a:gd name="connsiteY106" fmla="*/ 3168781 h 6858000"/>
              <a:gd name="connsiteX107" fmla="*/ 8702069 w 12192001"/>
              <a:gd name="connsiteY107" fmla="*/ 3192652 h 6858000"/>
              <a:gd name="connsiteX108" fmla="*/ 8702069 w 12192001"/>
              <a:gd name="connsiteY108" fmla="*/ 3166917 h 6858000"/>
              <a:gd name="connsiteX109" fmla="*/ 1941955 w 12192001"/>
              <a:gd name="connsiteY109" fmla="*/ 3121473 h 6858000"/>
              <a:gd name="connsiteX110" fmla="*/ 1946453 w 12192001"/>
              <a:gd name="connsiteY110" fmla="*/ 3131232 h 6858000"/>
              <a:gd name="connsiteX111" fmla="*/ 1950250 w 12192001"/>
              <a:gd name="connsiteY111" fmla="*/ 3168780 h 6858000"/>
              <a:gd name="connsiteX112" fmla="*/ 1939320 w 12192001"/>
              <a:gd name="connsiteY112" fmla="*/ 3192651 h 6858000"/>
              <a:gd name="connsiteX113" fmla="*/ 1939320 w 12192001"/>
              <a:gd name="connsiteY113" fmla="*/ 3166916 h 6858000"/>
              <a:gd name="connsiteX114" fmla="*/ 11619889 w 12192001"/>
              <a:gd name="connsiteY114" fmla="*/ 3062759 h 6858000"/>
              <a:gd name="connsiteX115" fmla="*/ 11621123 w 12192001"/>
              <a:gd name="connsiteY115" fmla="*/ 3062759 h 6858000"/>
              <a:gd name="connsiteX116" fmla="*/ 11623591 w 12192001"/>
              <a:gd name="connsiteY116" fmla="*/ 3066515 h 6858000"/>
              <a:gd name="connsiteX117" fmla="*/ 11623591 w 12192001"/>
              <a:gd name="connsiteY117" fmla="*/ 3077782 h 6858000"/>
              <a:gd name="connsiteX118" fmla="*/ 11623591 w 12192001"/>
              <a:gd name="connsiteY118" fmla="*/ 3134854 h 6858000"/>
              <a:gd name="connsiteX119" fmla="*/ 11617487 w 12192001"/>
              <a:gd name="connsiteY119" fmla="*/ 3143274 h 6858000"/>
              <a:gd name="connsiteX120" fmla="*/ 11619889 w 12192001"/>
              <a:gd name="connsiteY120" fmla="*/ 3066515 h 6858000"/>
              <a:gd name="connsiteX121" fmla="*/ 11619889 w 12192001"/>
              <a:gd name="connsiteY121" fmla="*/ 3062759 h 6858000"/>
              <a:gd name="connsiteX122" fmla="*/ 4857140 w 12192001"/>
              <a:gd name="connsiteY122" fmla="*/ 3062758 h 6858000"/>
              <a:gd name="connsiteX123" fmla="*/ 4858374 w 12192001"/>
              <a:gd name="connsiteY123" fmla="*/ 3062758 h 6858000"/>
              <a:gd name="connsiteX124" fmla="*/ 4860842 w 12192001"/>
              <a:gd name="connsiteY124" fmla="*/ 3066514 h 6858000"/>
              <a:gd name="connsiteX125" fmla="*/ 4860842 w 12192001"/>
              <a:gd name="connsiteY125" fmla="*/ 3077781 h 6858000"/>
              <a:gd name="connsiteX126" fmla="*/ 4860842 w 12192001"/>
              <a:gd name="connsiteY126" fmla="*/ 3134853 h 6858000"/>
              <a:gd name="connsiteX127" fmla="*/ 4854738 w 12192001"/>
              <a:gd name="connsiteY127" fmla="*/ 3143273 h 6858000"/>
              <a:gd name="connsiteX128" fmla="*/ 4857140 w 12192001"/>
              <a:gd name="connsiteY128" fmla="*/ 3066514 h 6858000"/>
              <a:gd name="connsiteX129" fmla="*/ 4857140 w 12192001"/>
              <a:gd name="connsiteY129" fmla="*/ 3062758 h 6858000"/>
              <a:gd name="connsiteX130" fmla="*/ 11421763 w 12192001"/>
              <a:gd name="connsiteY130" fmla="*/ 3062275 h 6858000"/>
              <a:gd name="connsiteX131" fmla="*/ 11427357 w 12192001"/>
              <a:gd name="connsiteY131" fmla="*/ 3092699 h 6858000"/>
              <a:gd name="connsiteX132" fmla="*/ 11442543 w 12192001"/>
              <a:gd name="connsiteY132" fmla="*/ 3103963 h 6858000"/>
              <a:gd name="connsiteX133" fmla="*/ 11444773 w 12192001"/>
              <a:gd name="connsiteY133" fmla="*/ 3102615 h 6858000"/>
              <a:gd name="connsiteX134" fmla="*/ 11442463 w 12192001"/>
              <a:gd name="connsiteY134" fmla="*/ 3116733 h 6858000"/>
              <a:gd name="connsiteX135" fmla="*/ 11442463 w 12192001"/>
              <a:gd name="connsiteY135" fmla="*/ 3323243 h 6858000"/>
              <a:gd name="connsiteX136" fmla="*/ 11419685 w 12192001"/>
              <a:gd name="connsiteY136" fmla="*/ 3375809 h 6858000"/>
              <a:gd name="connsiteX137" fmla="*/ 11408295 w 12192001"/>
              <a:gd name="connsiteY137" fmla="*/ 3360790 h 6858000"/>
              <a:gd name="connsiteX138" fmla="*/ 11404499 w 12192001"/>
              <a:gd name="connsiteY138" fmla="*/ 3336384 h 6858000"/>
              <a:gd name="connsiteX139" fmla="*/ 11423481 w 12192001"/>
              <a:gd name="connsiteY139" fmla="*/ 3323243 h 6858000"/>
              <a:gd name="connsiteX140" fmla="*/ 11427277 w 12192001"/>
              <a:gd name="connsiteY140" fmla="*/ 3311979 h 6858000"/>
              <a:gd name="connsiteX141" fmla="*/ 11423481 w 12192001"/>
              <a:gd name="connsiteY141" fmla="*/ 3274432 h 6858000"/>
              <a:gd name="connsiteX142" fmla="*/ 11412093 w 12192001"/>
              <a:gd name="connsiteY142" fmla="*/ 3210601 h 6858000"/>
              <a:gd name="connsiteX143" fmla="*/ 11408295 w 12192001"/>
              <a:gd name="connsiteY143" fmla="*/ 3184318 h 6858000"/>
              <a:gd name="connsiteX144" fmla="*/ 11419685 w 12192001"/>
              <a:gd name="connsiteY144" fmla="*/ 3139262 h 6858000"/>
              <a:gd name="connsiteX145" fmla="*/ 11419685 w 12192001"/>
              <a:gd name="connsiteY145" fmla="*/ 3116733 h 6858000"/>
              <a:gd name="connsiteX146" fmla="*/ 11419685 w 12192001"/>
              <a:gd name="connsiteY146" fmla="*/ 3075431 h 6858000"/>
              <a:gd name="connsiteX147" fmla="*/ 4659014 w 12192001"/>
              <a:gd name="connsiteY147" fmla="*/ 3062274 h 6858000"/>
              <a:gd name="connsiteX148" fmla="*/ 4664607 w 12192001"/>
              <a:gd name="connsiteY148" fmla="*/ 3092698 h 6858000"/>
              <a:gd name="connsiteX149" fmla="*/ 4679793 w 12192001"/>
              <a:gd name="connsiteY149" fmla="*/ 3103962 h 6858000"/>
              <a:gd name="connsiteX150" fmla="*/ 4682023 w 12192001"/>
              <a:gd name="connsiteY150" fmla="*/ 3102614 h 6858000"/>
              <a:gd name="connsiteX151" fmla="*/ 4679714 w 12192001"/>
              <a:gd name="connsiteY151" fmla="*/ 3116732 h 6858000"/>
              <a:gd name="connsiteX152" fmla="*/ 4679714 w 12192001"/>
              <a:gd name="connsiteY152" fmla="*/ 3323242 h 6858000"/>
              <a:gd name="connsiteX153" fmla="*/ 4656936 w 12192001"/>
              <a:gd name="connsiteY153" fmla="*/ 3375808 h 6858000"/>
              <a:gd name="connsiteX154" fmla="*/ 4645546 w 12192001"/>
              <a:gd name="connsiteY154" fmla="*/ 3360789 h 6858000"/>
              <a:gd name="connsiteX155" fmla="*/ 4641750 w 12192001"/>
              <a:gd name="connsiteY155" fmla="*/ 3336383 h 6858000"/>
              <a:gd name="connsiteX156" fmla="*/ 4660732 w 12192001"/>
              <a:gd name="connsiteY156" fmla="*/ 3323242 h 6858000"/>
              <a:gd name="connsiteX157" fmla="*/ 4664528 w 12192001"/>
              <a:gd name="connsiteY157" fmla="*/ 3311978 h 6858000"/>
              <a:gd name="connsiteX158" fmla="*/ 4660732 w 12192001"/>
              <a:gd name="connsiteY158" fmla="*/ 3274431 h 6858000"/>
              <a:gd name="connsiteX159" fmla="*/ 4649344 w 12192001"/>
              <a:gd name="connsiteY159" fmla="*/ 3210600 h 6858000"/>
              <a:gd name="connsiteX160" fmla="*/ 4645546 w 12192001"/>
              <a:gd name="connsiteY160" fmla="*/ 3184317 h 6858000"/>
              <a:gd name="connsiteX161" fmla="*/ 4656936 w 12192001"/>
              <a:gd name="connsiteY161" fmla="*/ 3139261 h 6858000"/>
              <a:gd name="connsiteX162" fmla="*/ 4656936 w 12192001"/>
              <a:gd name="connsiteY162" fmla="*/ 3116732 h 6858000"/>
              <a:gd name="connsiteX163" fmla="*/ 4656936 w 12192001"/>
              <a:gd name="connsiteY163" fmla="*/ 3075430 h 6858000"/>
              <a:gd name="connsiteX164" fmla="*/ 6510010 w 12192001"/>
              <a:gd name="connsiteY164" fmla="*/ 2989021 h 6858000"/>
              <a:gd name="connsiteX165" fmla="*/ 6510606 w 12192001"/>
              <a:gd name="connsiteY165" fmla="*/ 3000336 h 6858000"/>
              <a:gd name="connsiteX166" fmla="*/ 6510360 w 12192001"/>
              <a:gd name="connsiteY166" fmla="*/ 3002132 h 6858000"/>
              <a:gd name="connsiteX167" fmla="*/ 6510068 w 12192001"/>
              <a:gd name="connsiteY167" fmla="*/ 2995024 h 6858000"/>
              <a:gd name="connsiteX168" fmla="*/ 11419763 w 12192001"/>
              <a:gd name="connsiteY168" fmla="*/ 2983812 h 6858000"/>
              <a:gd name="connsiteX169" fmla="*/ 11419763 w 12192001"/>
              <a:gd name="connsiteY169" fmla="*/ 3051397 h 6858000"/>
              <a:gd name="connsiteX170" fmla="*/ 11420905 w 12192001"/>
              <a:gd name="connsiteY170" fmla="*/ 3057605 h 6858000"/>
              <a:gd name="connsiteX171" fmla="*/ 11415889 w 12192001"/>
              <a:gd name="connsiteY171" fmla="*/ 3045393 h 6858000"/>
              <a:gd name="connsiteX172" fmla="*/ 11402023 w 12192001"/>
              <a:gd name="connsiteY172" fmla="*/ 3020131 h 6858000"/>
              <a:gd name="connsiteX173" fmla="*/ 11404577 w 12192001"/>
              <a:gd name="connsiteY173" fmla="*/ 3017604 h 6858000"/>
              <a:gd name="connsiteX174" fmla="*/ 11408375 w 12192001"/>
              <a:gd name="connsiteY174" fmla="*/ 3013850 h 6858000"/>
              <a:gd name="connsiteX175" fmla="*/ 11419763 w 12192001"/>
              <a:gd name="connsiteY175" fmla="*/ 2983812 h 6858000"/>
              <a:gd name="connsiteX176" fmla="*/ 4657014 w 12192001"/>
              <a:gd name="connsiteY176" fmla="*/ 2983811 h 6858000"/>
              <a:gd name="connsiteX177" fmla="*/ 4657014 w 12192001"/>
              <a:gd name="connsiteY177" fmla="*/ 3051396 h 6858000"/>
              <a:gd name="connsiteX178" fmla="*/ 4658156 w 12192001"/>
              <a:gd name="connsiteY178" fmla="*/ 3057604 h 6858000"/>
              <a:gd name="connsiteX179" fmla="*/ 4653139 w 12192001"/>
              <a:gd name="connsiteY179" fmla="*/ 3045392 h 6858000"/>
              <a:gd name="connsiteX180" fmla="*/ 4639273 w 12192001"/>
              <a:gd name="connsiteY180" fmla="*/ 3020130 h 6858000"/>
              <a:gd name="connsiteX181" fmla="*/ 4641828 w 12192001"/>
              <a:gd name="connsiteY181" fmla="*/ 3017603 h 6858000"/>
              <a:gd name="connsiteX182" fmla="*/ 4645625 w 12192001"/>
              <a:gd name="connsiteY182" fmla="*/ 3013849 h 6858000"/>
              <a:gd name="connsiteX183" fmla="*/ 4657014 w 12192001"/>
              <a:gd name="connsiteY183" fmla="*/ 2983811 h 6858000"/>
              <a:gd name="connsiteX184" fmla="*/ 5748564 w 12192001"/>
              <a:gd name="connsiteY184" fmla="*/ 2975947 h 6858000"/>
              <a:gd name="connsiteX185" fmla="*/ 5752736 w 12192001"/>
              <a:gd name="connsiteY185" fmla="*/ 2996581 h 6858000"/>
              <a:gd name="connsiteX186" fmla="*/ 5760329 w 12192001"/>
              <a:gd name="connsiteY186" fmla="*/ 3000336 h 6858000"/>
              <a:gd name="connsiteX187" fmla="*/ 5771718 w 12192001"/>
              <a:gd name="connsiteY187" fmla="*/ 3015355 h 6858000"/>
              <a:gd name="connsiteX188" fmla="*/ 5775515 w 12192001"/>
              <a:gd name="connsiteY188" fmla="*/ 3064166 h 6858000"/>
              <a:gd name="connsiteX189" fmla="*/ 5764126 w 12192001"/>
              <a:gd name="connsiteY189" fmla="*/ 3075430 h 6858000"/>
              <a:gd name="connsiteX190" fmla="*/ 5747991 w 12192001"/>
              <a:gd name="connsiteY190" fmla="*/ 3094204 h 6858000"/>
              <a:gd name="connsiteX191" fmla="*/ 5745683 w 12192001"/>
              <a:gd name="connsiteY191" fmla="*/ 3098353 h 6858000"/>
              <a:gd name="connsiteX192" fmla="*/ 5745547 w 12192001"/>
              <a:gd name="connsiteY192" fmla="*/ 3098087 h 6858000"/>
              <a:gd name="connsiteX193" fmla="*/ 5746510 w 12192001"/>
              <a:gd name="connsiteY193" fmla="*/ 3088697 h 6858000"/>
              <a:gd name="connsiteX194" fmla="*/ 5750363 w 12192001"/>
              <a:gd name="connsiteY194" fmla="*/ 3051139 h 6858000"/>
              <a:gd name="connsiteX195" fmla="*/ 5746510 w 12192001"/>
              <a:gd name="connsiteY195" fmla="*/ 3013580 h 6858000"/>
              <a:gd name="connsiteX196" fmla="*/ 5745065 w 12192001"/>
              <a:gd name="connsiteY196" fmla="*/ 3000434 h 6858000"/>
              <a:gd name="connsiteX197" fmla="*/ 5746510 w 12192001"/>
              <a:gd name="connsiteY197" fmla="*/ 2987289 h 6858000"/>
              <a:gd name="connsiteX198" fmla="*/ 8705771 w 12192001"/>
              <a:gd name="connsiteY198" fmla="*/ 2973327 h 6858000"/>
              <a:gd name="connsiteX199" fmla="*/ 8713889 w 12192001"/>
              <a:gd name="connsiteY199" fmla="*/ 2991167 h 6858000"/>
              <a:gd name="connsiteX200" fmla="*/ 8705771 w 12192001"/>
              <a:gd name="connsiteY200" fmla="*/ 2999445 h 6858000"/>
              <a:gd name="connsiteX201" fmla="*/ 1943022 w 12192001"/>
              <a:gd name="connsiteY201" fmla="*/ 2973326 h 6858000"/>
              <a:gd name="connsiteX202" fmla="*/ 1951139 w 12192001"/>
              <a:gd name="connsiteY202" fmla="*/ 2991166 h 6858000"/>
              <a:gd name="connsiteX203" fmla="*/ 1943022 w 12192001"/>
              <a:gd name="connsiteY203" fmla="*/ 2999444 h 6858000"/>
              <a:gd name="connsiteX204" fmla="*/ 11161603 w 12192001"/>
              <a:gd name="connsiteY204" fmla="*/ 2969522 h 6858000"/>
              <a:gd name="connsiteX205" fmla="*/ 11161603 w 12192001"/>
              <a:gd name="connsiteY205" fmla="*/ 3009424 h 6858000"/>
              <a:gd name="connsiteX206" fmla="*/ 11151957 w 12192001"/>
              <a:gd name="connsiteY206" fmla="*/ 3025325 h 6858000"/>
              <a:gd name="connsiteX207" fmla="*/ 11144365 w 12192001"/>
              <a:gd name="connsiteY207" fmla="*/ 3025325 h 6858000"/>
              <a:gd name="connsiteX208" fmla="*/ 11139145 w 12192001"/>
              <a:gd name="connsiteY208" fmla="*/ 3012653 h 6858000"/>
              <a:gd name="connsiteX209" fmla="*/ 11138719 w 12192001"/>
              <a:gd name="connsiteY209" fmla="*/ 3010884 h 6858000"/>
              <a:gd name="connsiteX210" fmla="*/ 11150215 w 12192001"/>
              <a:gd name="connsiteY210" fmla="*/ 3001646 h 6858000"/>
              <a:gd name="connsiteX211" fmla="*/ 11154011 w 12192001"/>
              <a:gd name="connsiteY211" fmla="*/ 2983812 h 6858000"/>
              <a:gd name="connsiteX212" fmla="*/ 11155413 w 12192001"/>
              <a:gd name="connsiteY212" fmla="*/ 2976880 h 6858000"/>
              <a:gd name="connsiteX213" fmla="*/ 11155753 w 12192001"/>
              <a:gd name="connsiteY213" fmla="*/ 2976514 h 6858000"/>
              <a:gd name="connsiteX214" fmla="*/ 4398854 w 12192001"/>
              <a:gd name="connsiteY214" fmla="*/ 2969521 h 6858000"/>
              <a:gd name="connsiteX215" fmla="*/ 4398854 w 12192001"/>
              <a:gd name="connsiteY215" fmla="*/ 3009423 h 6858000"/>
              <a:gd name="connsiteX216" fmla="*/ 4389207 w 12192001"/>
              <a:gd name="connsiteY216" fmla="*/ 3025324 h 6858000"/>
              <a:gd name="connsiteX217" fmla="*/ 4381615 w 12192001"/>
              <a:gd name="connsiteY217" fmla="*/ 3025324 h 6858000"/>
              <a:gd name="connsiteX218" fmla="*/ 4376395 w 12192001"/>
              <a:gd name="connsiteY218" fmla="*/ 3012652 h 6858000"/>
              <a:gd name="connsiteX219" fmla="*/ 4375969 w 12192001"/>
              <a:gd name="connsiteY219" fmla="*/ 3010883 h 6858000"/>
              <a:gd name="connsiteX220" fmla="*/ 4387465 w 12192001"/>
              <a:gd name="connsiteY220" fmla="*/ 3001645 h 6858000"/>
              <a:gd name="connsiteX221" fmla="*/ 4391261 w 12192001"/>
              <a:gd name="connsiteY221" fmla="*/ 2983811 h 6858000"/>
              <a:gd name="connsiteX222" fmla="*/ 4392663 w 12192001"/>
              <a:gd name="connsiteY222" fmla="*/ 2976879 h 6858000"/>
              <a:gd name="connsiteX223" fmla="*/ 4393004 w 12192001"/>
              <a:gd name="connsiteY223" fmla="*/ 2976513 h 6858000"/>
              <a:gd name="connsiteX224" fmla="*/ 11400809 w 12192001"/>
              <a:gd name="connsiteY224" fmla="*/ 2964402 h 6858000"/>
              <a:gd name="connsiteX225" fmla="*/ 11400781 w 12192001"/>
              <a:gd name="connsiteY225" fmla="*/ 2965039 h 6858000"/>
              <a:gd name="connsiteX226" fmla="*/ 11397207 w 12192001"/>
              <a:gd name="connsiteY226" fmla="*/ 2986248 h 6858000"/>
              <a:gd name="connsiteX227" fmla="*/ 11396907 w 12192001"/>
              <a:gd name="connsiteY227" fmla="*/ 2974054 h 6858000"/>
              <a:gd name="connsiteX228" fmla="*/ 4638060 w 12192001"/>
              <a:gd name="connsiteY228" fmla="*/ 2964401 h 6858000"/>
              <a:gd name="connsiteX229" fmla="*/ 4638032 w 12192001"/>
              <a:gd name="connsiteY229" fmla="*/ 2965038 h 6858000"/>
              <a:gd name="connsiteX230" fmla="*/ 4634457 w 12192001"/>
              <a:gd name="connsiteY230" fmla="*/ 2986247 h 6858000"/>
              <a:gd name="connsiteX231" fmla="*/ 4634157 w 12192001"/>
              <a:gd name="connsiteY231" fmla="*/ 2974053 h 6858000"/>
              <a:gd name="connsiteX232" fmla="*/ 11472915 w 12192001"/>
              <a:gd name="connsiteY232" fmla="*/ 2946265 h 6858000"/>
              <a:gd name="connsiteX233" fmla="*/ 11473823 w 12192001"/>
              <a:gd name="connsiteY233" fmla="*/ 2947163 h 6858000"/>
              <a:gd name="connsiteX234" fmla="*/ 11475683 w 12192001"/>
              <a:gd name="connsiteY234" fmla="*/ 2970299 h 6858000"/>
              <a:gd name="connsiteX235" fmla="*/ 11476631 w 12192001"/>
              <a:gd name="connsiteY235" fmla="*/ 3052903 h 6858000"/>
              <a:gd name="connsiteX236" fmla="*/ 11472835 w 12192001"/>
              <a:gd name="connsiteY236" fmla="*/ 3056658 h 6858000"/>
              <a:gd name="connsiteX237" fmla="*/ 11469039 w 12192001"/>
              <a:gd name="connsiteY237" fmla="*/ 3041639 h 6858000"/>
              <a:gd name="connsiteX238" fmla="*/ 11465243 w 12192001"/>
              <a:gd name="connsiteY238" fmla="*/ 3037884 h 6858000"/>
              <a:gd name="connsiteX239" fmla="*/ 11457649 w 12192001"/>
              <a:gd name="connsiteY239" fmla="*/ 3041639 h 6858000"/>
              <a:gd name="connsiteX240" fmla="*/ 11450057 w 12192001"/>
              <a:gd name="connsiteY240" fmla="*/ 3052903 h 6858000"/>
              <a:gd name="connsiteX241" fmla="*/ 11449339 w 12192001"/>
              <a:gd name="connsiteY241" fmla="*/ 3062567 h 6858000"/>
              <a:gd name="connsiteX242" fmla="*/ 11446339 w 12192001"/>
              <a:gd name="connsiteY242" fmla="*/ 3055152 h 6858000"/>
              <a:gd name="connsiteX243" fmla="*/ 11444915 w 12192001"/>
              <a:gd name="connsiteY243" fmla="*/ 3045765 h 6858000"/>
              <a:gd name="connsiteX244" fmla="*/ 11446339 w 12192001"/>
              <a:gd name="connsiteY244" fmla="*/ 3036378 h 6858000"/>
              <a:gd name="connsiteX245" fmla="*/ 11465321 w 12192001"/>
              <a:gd name="connsiteY245" fmla="*/ 2953774 h 6858000"/>
              <a:gd name="connsiteX246" fmla="*/ 11472915 w 12192001"/>
              <a:gd name="connsiteY246" fmla="*/ 2946265 h 6858000"/>
              <a:gd name="connsiteX247" fmla="*/ 4710165 w 12192001"/>
              <a:gd name="connsiteY247" fmla="*/ 2946264 h 6858000"/>
              <a:gd name="connsiteX248" fmla="*/ 4711073 w 12192001"/>
              <a:gd name="connsiteY248" fmla="*/ 2947162 h 6858000"/>
              <a:gd name="connsiteX249" fmla="*/ 4712934 w 12192001"/>
              <a:gd name="connsiteY249" fmla="*/ 2970298 h 6858000"/>
              <a:gd name="connsiteX250" fmla="*/ 4713882 w 12192001"/>
              <a:gd name="connsiteY250" fmla="*/ 3052902 h 6858000"/>
              <a:gd name="connsiteX251" fmla="*/ 4710086 w 12192001"/>
              <a:gd name="connsiteY251" fmla="*/ 3056657 h 6858000"/>
              <a:gd name="connsiteX252" fmla="*/ 4706290 w 12192001"/>
              <a:gd name="connsiteY252" fmla="*/ 3041638 h 6858000"/>
              <a:gd name="connsiteX253" fmla="*/ 4702493 w 12192001"/>
              <a:gd name="connsiteY253" fmla="*/ 3037883 h 6858000"/>
              <a:gd name="connsiteX254" fmla="*/ 4694900 w 12192001"/>
              <a:gd name="connsiteY254" fmla="*/ 3041638 h 6858000"/>
              <a:gd name="connsiteX255" fmla="*/ 4687307 w 12192001"/>
              <a:gd name="connsiteY255" fmla="*/ 3052902 h 6858000"/>
              <a:gd name="connsiteX256" fmla="*/ 4686589 w 12192001"/>
              <a:gd name="connsiteY256" fmla="*/ 3062566 h 6858000"/>
              <a:gd name="connsiteX257" fmla="*/ 4683589 w 12192001"/>
              <a:gd name="connsiteY257" fmla="*/ 3055151 h 6858000"/>
              <a:gd name="connsiteX258" fmla="*/ 4682166 w 12192001"/>
              <a:gd name="connsiteY258" fmla="*/ 3045764 h 6858000"/>
              <a:gd name="connsiteX259" fmla="*/ 4683589 w 12192001"/>
              <a:gd name="connsiteY259" fmla="*/ 3036377 h 6858000"/>
              <a:gd name="connsiteX260" fmla="*/ 4702572 w 12192001"/>
              <a:gd name="connsiteY260" fmla="*/ 2953773 h 6858000"/>
              <a:gd name="connsiteX261" fmla="*/ 4710165 w 12192001"/>
              <a:gd name="connsiteY261" fmla="*/ 2946264 h 6858000"/>
              <a:gd name="connsiteX262" fmla="*/ 9904805 w 12192001"/>
              <a:gd name="connsiteY262" fmla="*/ 2925015 h 6858000"/>
              <a:gd name="connsiteX263" fmla="*/ 9905203 w 12192001"/>
              <a:gd name="connsiteY263" fmla="*/ 2932761 h 6858000"/>
              <a:gd name="connsiteX264" fmla="*/ 9913895 w 12192001"/>
              <a:gd name="connsiteY264" fmla="*/ 2944028 h 6858000"/>
              <a:gd name="connsiteX265" fmla="*/ 9922589 w 12192001"/>
              <a:gd name="connsiteY265" fmla="*/ 2947784 h 6858000"/>
              <a:gd name="connsiteX266" fmla="*/ 9934181 w 12192001"/>
              <a:gd name="connsiteY266" fmla="*/ 2989099 h 6858000"/>
              <a:gd name="connsiteX267" fmla="*/ 9928383 w 12192001"/>
              <a:gd name="connsiteY267" fmla="*/ 3019146 h 6858000"/>
              <a:gd name="connsiteX268" fmla="*/ 9928383 w 12192001"/>
              <a:gd name="connsiteY268" fmla="*/ 3022902 h 6858000"/>
              <a:gd name="connsiteX269" fmla="*/ 9934181 w 12192001"/>
              <a:gd name="connsiteY269" fmla="*/ 3049192 h 6858000"/>
              <a:gd name="connsiteX270" fmla="*/ 9928383 w 12192001"/>
              <a:gd name="connsiteY270" fmla="*/ 3090507 h 6858000"/>
              <a:gd name="connsiteX271" fmla="*/ 9928383 w 12192001"/>
              <a:gd name="connsiteY271" fmla="*/ 3098019 h 6858000"/>
              <a:gd name="connsiteX272" fmla="*/ 9934181 w 12192001"/>
              <a:gd name="connsiteY272" fmla="*/ 3124310 h 6858000"/>
              <a:gd name="connsiteX273" fmla="*/ 9928383 w 12192001"/>
              <a:gd name="connsiteY273" fmla="*/ 3135578 h 6858000"/>
              <a:gd name="connsiteX274" fmla="*/ 9922589 w 12192001"/>
              <a:gd name="connsiteY274" fmla="*/ 3124310 h 6858000"/>
              <a:gd name="connsiteX275" fmla="*/ 9913895 w 12192001"/>
              <a:gd name="connsiteY275" fmla="*/ 3098019 h 6858000"/>
              <a:gd name="connsiteX276" fmla="*/ 9910997 w 12192001"/>
              <a:gd name="connsiteY276" fmla="*/ 3109286 h 6858000"/>
              <a:gd name="connsiteX277" fmla="*/ 9905203 w 12192001"/>
              <a:gd name="connsiteY277" fmla="*/ 3101774 h 6858000"/>
              <a:gd name="connsiteX278" fmla="*/ 9899407 w 12192001"/>
              <a:gd name="connsiteY278" fmla="*/ 3090507 h 6858000"/>
              <a:gd name="connsiteX279" fmla="*/ 9896509 w 12192001"/>
              <a:gd name="connsiteY279" fmla="*/ 3090507 h 6858000"/>
              <a:gd name="connsiteX280" fmla="*/ 9896509 w 12192001"/>
              <a:gd name="connsiteY280" fmla="*/ 3094263 h 6858000"/>
              <a:gd name="connsiteX281" fmla="*/ 9896509 w 12192001"/>
              <a:gd name="connsiteY281" fmla="*/ 3139334 h 6858000"/>
              <a:gd name="connsiteX282" fmla="*/ 9893611 w 12192001"/>
              <a:gd name="connsiteY282" fmla="*/ 3176892 h 6858000"/>
              <a:gd name="connsiteX283" fmla="*/ 9899407 w 12192001"/>
              <a:gd name="connsiteY283" fmla="*/ 3214450 h 6858000"/>
              <a:gd name="connsiteX284" fmla="*/ 9893611 w 12192001"/>
              <a:gd name="connsiteY284" fmla="*/ 3248253 h 6858000"/>
              <a:gd name="connsiteX285" fmla="*/ 9893611 w 12192001"/>
              <a:gd name="connsiteY285" fmla="*/ 3252009 h 6858000"/>
              <a:gd name="connsiteX286" fmla="*/ 9902305 w 12192001"/>
              <a:gd name="connsiteY286" fmla="*/ 3255765 h 6858000"/>
              <a:gd name="connsiteX287" fmla="*/ 9896509 w 12192001"/>
              <a:gd name="connsiteY287" fmla="*/ 3263276 h 6858000"/>
              <a:gd name="connsiteX288" fmla="*/ 9896509 w 12192001"/>
              <a:gd name="connsiteY288" fmla="*/ 3278300 h 6858000"/>
              <a:gd name="connsiteX289" fmla="*/ 9893611 w 12192001"/>
              <a:gd name="connsiteY289" fmla="*/ 3285812 h 6858000"/>
              <a:gd name="connsiteX290" fmla="*/ 9902305 w 12192001"/>
              <a:gd name="connsiteY290" fmla="*/ 3315858 h 6858000"/>
              <a:gd name="connsiteX291" fmla="*/ 9910997 w 12192001"/>
              <a:gd name="connsiteY291" fmla="*/ 3319614 h 6858000"/>
              <a:gd name="connsiteX292" fmla="*/ 9910997 w 12192001"/>
              <a:gd name="connsiteY292" fmla="*/ 3334638 h 6858000"/>
              <a:gd name="connsiteX293" fmla="*/ 9893611 w 12192001"/>
              <a:gd name="connsiteY293" fmla="*/ 3338394 h 6858000"/>
              <a:gd name="connsiteX294" fmla="*/ 9887815 w 12192001"/>
              <a:gd name="connsiteY294" fmla="*/ 3345906 h 6858000"/>
              <a:gd name="connsiteX295" fmla="*/ 9887815 w 12192001"/>
              <a:gd name="connsiteY295" fmla="*/ 3360929 h 6858000"/>
              <a:gd name="connsiteX296" fmla="*/ 9887815 w 12192001"/>
              <a:gd name="connsiteY296" fmla="*/ 3375952 h 6858000"/>
              <a:gd name="connsiteX297" fmla="*/ 9884917 w 12192001"/>
              <a:gd name="connsiteY297" fmla="*/ 3383464 h 6858000"/>
              <a:gd name="connsiteX298" fmla="*/ 9873325 w 12192001"/>
              <a:gd name="connsiteY298" fmla="*/ 3405999 h 6858000"/>
              <a:gd name="connsiteX299" fmla="*/ 9871877 w 12192001"/>
              <a:gd name="connsiteY299" fmla="*/ 3418205 h 6858000"/>
              <a:gd name="connsiteX300" fmla="*/ 9870141 w 12192001"/>
              <a:gd name="connsiteY300" fmla="*/ 3417401 h 6858000"/>
              <a:gd name="connsiteX301" fmla="*/ 9874799 w 12192001"/>
              <a:gd name="connsiteY301" fmla="*/ 3357557 h 6858000"/>
              <a:gd name="connsiteX302" fmla="*/ 9878783 w 12192001"/>
              <a:gd name="connsiteY302" fmla="*/ 3287876 h 6858000"/>
              <a:gd name="connsiteX303" fmla="*/ 9888853 w 12192001"/>
              <a:gd name="connsiteY303" fmla="*/ 3284972 h 6858000"/>
              <a:gd name="connsiteX304" fmla="*/ 9888853 w 12192001"/>
              <a:gd name="connsiteY304" fmla="*/ 3251179 h 6858000"/>
              <a:gd name="connsiteX305" fmla="*/ 9892649 w 12192001"/>
              <a:gd name="connsiteY305" fmla="*/ 3221141 h 6858000"/>
              <a:gd name="connsiteX306" fmla="*/ 9888853 w 12192001"/>
              <a:gd name="connsiteY306" fmla="*/ 3194858 h 6858000"/>
              <a:gd name="connsiteX307" fmla="*/ 9887641 w 12192001"/>
              <a:gd name="connsiteY307" fmla="*/ 3164011 h 6858000"/>
              <a:gd name="connsiteX308" fmla="*/ 9892701 w 12192001"/>
              <a:gd name="connsiteY308" fmla="*/ 3111743 h 6858000"/>
              <a:gd name="connsiteX309" fmla="*/ 9888779 w 12192001"/>
              <a:gd name="connsiteY309" fmla="*/ 3080253 h 6858000"/>
              <a:gd name="connsiteX310" fmla="*/ 9885055 w 12192001"/>
              <a:gd name="connsiteY310" fmla="*/ 3069513 h 6858000"/>
              <a:gd name="connsiteX311" fmla="*/ 9885055 w 12192001"/>
              <a:gd name="connsiteY311" fmla="*/ 3059688 h 6858000"/>
              <a:gd name="connsiteX312" fmla="*/ 9884081 w 12192001"/>
              <a:gd name="connsiteY312" fmla="*/ 3046591 h 6858000"/>
              <a:gd name="connsiteX313" fmla="*/ 9890609 w 12192001"/>
              <a:gd name="connsiteY313" fmla="*/ 3034056 h 6858000"/>
              <a:gd name="connsiteX314" fmla="*/ 9883057 w 12192001"/>
              <a:gd name="connsiteY314" fmla="*/ 3032805 h 6858000"/>
              <a:gd name="connsiteX315" fmla="*/ 9882683 w 12192001"/>
              <a:gd name="connsiteY315" fmla="*/ 3027773 h 6858000"/>
              <a:gd name="connsiteX316" fmla="*/ 9866073 w 12192001"/>
              <a:gd name="connsiteY316" fmla="*/ 2995858 h 6858000"/>
              <a:gd name="connsiteX317" fmla="*/ 9877463 w 12192001"/>
              <a:gd name="connsiteY317" fmla="*/ 2988349 h 6858000"/>
              <a:gd name="connsiteX318" fmla="*/ 9892175 w 12192001"/>
              <a:gd name="connsiteY318" fmla="*/ 2970513 h 6858000"/>
              <a:gd name="connsiteX319" fmla="*/ 9885627 w 12192001"/>
              <a:gd name="connsiteY319" fmla="*/ 2956434 h 6858000"/>
              <a:gd name="connsiteX320" fmla="*/ 9894273 w 12192001"/>
              <a:gd name="connsiteY320" fmla="*/ 2941663 h 6858000"/>
              <a:gd name="connsiteX321" fmla="*/ 3142055 w 12192001"/>
              <a:gd name="connsiteY321" fmla="*/ 2925014 h 6858000"/>
              <a:gd name="connsiteX322" fmla="*/ 3142453 w 12192001"/>
              <a:gd name="connsiteY322" fmla="*/ 2932760 h 6858000"/>
              <a:gd name="connsiteX323" fmla="*/ 3151146 w 12192001"/>
              <a:gd name="connsiteY323" fmla="*/ 2944027 h 6858000"/>
              <a:gd name="connsiteX324" fmla="*/ 3159840 w 12192001"/>
              <a:gd name="connsiteY324" fmla="*/ 2947783 h 6858000"/>
              <a:gd name="connsiteX325" fmla="*/ 3171432 w 12192001"/>
              <a:gd name="connsiteY325" fmla="*/ 2989098 h 6858000"/>
              <a:gd name="connsiteX326" fmla="*/ 3165634 w 12192001"/>
              <a:gd name="connsiteY326" fmla="*/ 3019145 h 6858000"/>
              <a:gd name="connsiteX327" fmla="*/ 3165634 w 12192001"/>
              <a:gd name="connsiteY327" fmla="*/ 3022901 h 6858000"/>
              <a:gd name="connsiteX328" fmla="*/ 3171432 w 12192001"/>
              <a:gd name="connsiteY328" fmla="*/ 3049191 h 6858000"/>
              <a:gd name="connsiteX329" fmla="*/ 3165634 w 12192001"/>
              <a:gd name="connsiteY329" fmla="*/ 3090506 h 6858000"/>
              <a:gd name="connsiteX330" fmla="*/ 3165634 w 12192001"/>
              <a:gd name="connsiteY330" fmla="*/ 3098018 h 6858000"/>
              <a:gd name="connsiteX331" fmla="*/ 3171432 w 12192001"/>
              <a:gd name="connsiteY331" fmla="*/ 3124309 h 6858000"/>
              <a:gd name="connsiteX332" fmla="*/ 3165634 w 12192001"/>
              <a:gd name="connsiteY332" fmla="*/ 3135577 h 6858000"/>
              <a:gd name="connsiteX333" fmla="*/ 3159840 w 12192001"/>
              <a:gd name="connsiteY333" fmla="*/ 3124309 h 6858000"/>
              <a:gd name="connsiteX334" fmla="*/ 3151146 w 12192001"/>
              <a:gd name="connsiteY334" fmla="*/ 3098018 h 6858000"/>
              <a:gd name="connsiteX335" fmla="*/ 3148248 w 12192001"/>
              <a:gd name="connsiteY335" fmla="*/ 3109285 h 6858000"/>
              <a:gd name="connsiteX336" fmla="*/ 3142453 w 12192001"/>
              <a:gd name="connsiteY336" fmla="*/ 3101773 h 6858000"/>
              <a:gd name="connsiteX337" fmla="*/ 3136657 w 12192001"/>
              <a:gd name="connsiteY337" fmla="*/ 3090506 h 6858000"/>
              <a:gd name="connsiteX338" fmla="*/ 3133759 w 12192001"/>
              <a:gd name="connsiteY338" fmla="*/ 3090506 h 6858000"/>
              <a:gd name="connsiteX339" fmla="*/ 3133759 w 12192001"/>
              <a:gd name="connsiteY339" fmla="*/ 3094262 h 6858000"/>
              <a:gd name="connsiteX340" fmla="*/ 3133759 w 12192001"/>
              <a:gd name="connsiteY340" fmla="*/ 3139333 h 6858000"/>
              <a:gd name="connsiteX341" fmla="*/ 3130861 w 12192001"/>
              <a:gd name="connsiteY341" fmla="*/ 3176891 h 6858000"/>
              <a:gd name="connsiteX342" fmla="*/ 3136657 w 12192001"/>
              <a:gd name="connsiteY342" fmla="*/ 3214449 h 6858000"/>
              <a:gd name="connsiteX343" fmla="*/ 3130861 w 12192001"/>
              <a:gd name="connsiteY343" fmla="*/ 3248252 h 6858000"/>
              <a:gd name="connsiteX344" fmla="*/ 3130861 w 12192001"/>
              <a:gd name="connsiteY344" fmla="*/ 3252008 h 6858000"/>
              <a:gd name="connsiteX345" fmla="*/ 3139555 w 12192001"/>
              <a:gd name="connsiteY345" fmla="*/ 3255764 h 6858000"/>
              <a:gd name="connsiteX346" fmla="*/ 3133759 w 12192001"/>
              <a:gd name="connsiteY346" fmla="*/ 3263275 h 6858000"/>
              <a:gd name="connsiteX347" fmla="*/ 3133759 w 12192001"/>
              <a:gd name="connsiteY347" fmla="*/ 3278299 h 6858000"/>
              <a:gd name="connsiteX348" fmla="*/ 3130861 w 12192001"/>
              <a:gd name="connsiteY348" fmla="*/ 3285811 h 6858000"/>
              <a:gd name="connsiteX349" fmla="*/ 3139555 w 12192001"/>
              <a:gd name="connsiteY349" fmla="*/ 3315857 h 6858000"/>
              <a:gd name="connsiteX350" fmla="*/ 3148248 w 12192001"/>
              <a:gd name="connsiteY350" fmla="*/ 3319613 h 6858000"/>
              <a:gd name="connsiteX351" fmla="*/ 3148248 w 12192001"/>
              <a:gd name="connsiteY351" fmla="*/ 3334637 h 6858000"/>
              <a:gd name="connsiteX352" fmla="*/ 3130861 w 12192001"/>
              <a:gd name="connsiteY352" fmla="*/ 3338393 h 6858000"/>
              <a:gd name="connsiteX353" fmla="*/ 3125066 w 12192001"/>
              <a:gd name="connsiteY353" fmla="*/ 3345905 h 6858000"/>
              <a:gd name="connsiteX354" fmla="*/ 3125066 w 12192001"/>
              <a:gd name="connsiteY354" fmla="*/ 3360928 h 6858000"/>
              <a:gd name="connsiteX355" fmla="*/ 3125066 w 12192001"/>
              <a:gd name="connsiteY355" fmla="*/ 3375951 h 6858000"/>
              <a:gd name="connsiteX356" fmla="*/ 3122168 w 12192001"/>
              <a:gd name="connsiteY356" fmla="*/ 3383463 h 6858000"/>
              <a:gd name="connsiteX357" fmla="*/ 3110576 w 12192001"/>
              <a:gd name="connsiteY357" fmla="*/ 3405998 h 6858000"/>
              <a:gd name="connsiteX358" fmla="*/ 3109127 w 12192001"/>
              <a:gd name="connsiteY358" fmla="*/ 3418204 h 6858000"/>
              <a:gd name="connsiteX359" fmla="*/ 3107392 w 12192001"/>
              <a:gd name="connsiteY359" fmla="*/ 3417400 h 6858000"/>
              <a:gd name="connsiteX360" fmla="*/ 3112050 w 12192001"/>
              <a:gd name="connsiteY360" fmla="*/ 3357556 h 6858000"/>
              <a:gd name="connsiteX361" fmla="*/ 3116034 w 12192001"/>
              <a:gd name="connsiteY361" fmla="*/ 3287875 h 6858000"/>
              <a:gd name="connsiteX362" fmla="*/ 3126103 w 12192001"/>
              <a:gd name="connsiteY362" fmla="*/ 3284971 h 6858000"/>
              <a:gd name="connsiteX363" fmla="*/ 3126103 w 12192001"/>
              <a:gd name="connsiteY363" fmla="*/ 3251178 h 6858000"/>
              <a:gd name="connsiteX364" fmla="*/ 3129900 w 12192001"/>
              <a:gd name="connsiteY364" fmla="*/ 3221140 h 6858000"/>
              <a:gd name="connsiteX365" fmla="*/ 3126103 w 12192001"/>
              <a:gd name="connsiteY365" fmla="*/ 3194857 h 6858000"/>
              <a:gd name="connsiteX366" fmla="*/ 3124892 w 12192001"/>
              <a:gd name="connsiteY366" fmla="*/ 3164010 h 6858000"/>
              <a:gd name="connsiteX367" fmla="*/ 3129951 w 12192001"/>
              <a:gd name="connsiteY367" fmla="*/ 3111742 h 6858000"/>
              <a:gd name="connsiteX368" fmla="*/ 3126029 w 12192001"/>
              <a:gd name="connsiteY368" fmla="*/ 3080252 h 6858000"/>
              <a:gd name="connsiteX369" fmla="*/ 3122306 w 12192001"/>
              <a:gd name="connsiteY369" fmla="*/ 3069512 h 6858000"/>
              <a:gd name="connsiteX370" fmla="*/ 3122306 w 12192001"/>
              <a:gd name="connsiteY370" fmla="*/ 3059687 h 6858000"/>
              <a:gd name="connsiteX371" fmla="*/ 3121332 w 12192001"/>
              <a:gd name="connsiteY371" fmla="*/ 3046590 h 6858000"/>
              <a:gd name="connsiteX372" fmla="*/ 3127860 w 12192001"/>
              <a:gd name="connsiteY372" fmla="*/ 3034055 h 6858000"/>
              <a:gd name="connsiteX373" fmla="*/ 3120307 w 12192001"/>
              <a:gd name="connsiteY373" fmla="*/ 3032804 h 6858000"/>
              <a:gd name="connsiteX374" fmla="*/ 3119933 w 12192001"/>
              <a:gd name="connsiteY374" fmla="*/ 3027772 h 6858000"/>
              <a:gd name="connsiteX375" fmla="*/ 3103324 w 12192001"/>
              <a:gd name="connsiteY375" fmla="*/ 2995857 h 6858000"/>
              <a:gd name="connsiteX376" fmla="*/ 3114714 w 12192001"/>
              <a:gd name="connsiteY376" fmla="*/ 2988348 h 6858000"/>
              <a:gd name="connsiteX377" fmla="*/ 3129425 w 12192001"/>
              <a:gd name="connsiteY377" fmla="*/ 2970512 h 6858000"/>
              <a:gd name="connsiteX378" fmla="*/ 3122877 w 12192001"/>
              <a:gd name="connsiteY378" fmla="*/ 2956433 h 6858000"/>
              <a:gd name="connsiteX379" fmla="*/ 3131524 w 12192001"/>
              <a:gd name="connsiteY379" fmla="*/ 2941662 h 6858000"/>
              <a:gd name="connsiteX380" fmla="*/ 8568623 w 12192001"/>
              <a:gd name="connsiteY380" fmla="*/ 2910087 h 6858000"/>
              <a:gd name="connsiteX381" fmla="*/ 8568533 w 12192001"/>
              <a:gd name="connsiteY381" fmla="*/ 2912007 h 6858000"/>
              <a:gd name="connsiteX382" fmla="*/ 8578023 w 12192001"/>
              <a:gd name="connsiteY382" fmla="*/ 2918108 h 6858000"/>
              <a:gd name="connsiteX383" fmla="*/ 8587307 w 12192001"/>
              <a:gd name="connsiteY383" fmla="*/ 2926830 h 6858000"/>
              <a:gd name="connsiteX384" fmla="*/ 8587307 w 12192001"/>
              <a:gd name="connsiteY384" fmla="*/ 2949759 h 6858000"/>
              <a:gd name="connsiteX385" fmla="*/ 8583719 w 12192001"/>
              <a:gd name="connsiteY385" fmla="*/ 2953309 h 6858000"/>
              <a:gd name="connsiteX386" fmla="*/ 8578723 w 12192001"/>
              <a:gd name="connsiteY386" fmla="*/ 2954955 h 6858000"/>
              <a:gd name="connsiteX387" fmla="*/ 8577355 w 12192001"/>
              <a:gd name="connsiteY387" fmla="*/ 2952703 h 6858000"/>
              <a:gd name="connsiteX388" fmla="*/ 8566493 w 12192001"/>
              <a:gd name="connsiteY388" fmla="*/ 2948405 h 6858000"/>
              <a:gd name="connsiteX389" fmla="*/ 8564737 w 12192001"/>
              <a:gd name="connsiteY389" fmla="*/ 2945799 h 6858000"/>
              <a:gd name="connsiteX390" fmla="*/ 8564737 w 12192001"/>
              <a:gd name="connsiteY390" fmla="*/ 2912009 h 6858000"/>
              <a:gd name="connsiteX391" fmla="*/ 1805873 w 12192001"/>
              <a:gd name="connsiteY391" fmla="*/ 2910086 h 6858000"/>
              <a:gd name="connsiteX392" fmla="*/ 1805783 w 12192001"/>
              <a:gd name="connsiteY392" fmla="*/ 2912006 h 6858000"/>
              <a:gd name="connsiteX393" fmla="*/ 1815274 w 12192001"/>
              <a:gd name="connsiteY393" fmla="*/ 2918107 h 6858000"/>
              <a:gd name="connsiteX394" fmla="*/ 1824557 w 12192001"/>
              <a:gd name="connsiteY394" fmla="*/ 2926829 h 6858000"/>
              <a:gd name="connsiteX395" fmla="*/ 1824557 w 12192001"/>
              <a:gd name="connsiteY395" fmla="*/ 2949758 h 6858000"/>
              <a:gd name="connsiteX396" fmla="*/ 1820969 w 12192001"/>
              <a:gd name="connsiteY396" fmla="*/ 2953308 h 6858000"/>
              <a:gd name="connsiteX397" fmla="*/ 1815973 w 12192001"/>
              <a:gd name="connsiteY397" fmla="*/ 2954954 h 6858000"/>
              <a:gd name="connsiteX398" fmla="*/ 1814606 w 12192001"/>
              <a:gd name="connsiteY398" fmla="*/ 2952702 h 6858000"/>
              <a:gd name="connsiteX399" fmla="*/ 1803743 w 12192001"/>
              <a:gd name="connsiteY399" fmla="*/ 2948404 h 6858000"/>
              <a:gd name="connsiteX400" fmla="*/ 1801987 w 12192001"/>
              <a:gd name="connsiteY400" fmla="*/ 2945798 h 6858000"/>
              <a:gd name="connsiteX401" fmla="*/ 1801987 w 12192001"/>
              <a:gd name="connsiteY401" fmla="*/ 2912008 h 6858000"/>
              <a:gd name="connsiteX402" fmla="*/ 11637165 w 12192001"/>
              <a:gd name="connsiteY402" fmla="*/ 2892054 h 6858000"/>
              <a:gd name="connsiteX403" fmla="*/ 11668829 w 12192001"/>
              <a:gd name="connsiteY403" fmla="*/ 2909754 h 6858000"/>
              <a:gd name="connsiteX404" fmla="*/ 11693031 w 12192001"/>
              <a:gd name="connsiteY404" fmla="*/ 2936506 h 6858000"/>
              <a:gd name="connsiteX405" fmla="*/ 11700623 w 12192001"/>
              <a:gd name="connsiteY405" fmla="*/ 2955280 h 6858000"/>
              <a:gd name="connsiteX406" fmla="*/ 11704419 w 12192001"/>
              <a:gd name="connsiteY406" fmla="*/ 2985318 h 6858000"/>
              <a:gd name="connsiteX407" fmla="*/ 11704419 w 12192001"/>
              <a:gd name="connsiteY407" fmla="*/ 3004091 h 6858000"/>
              <a:gd name="connsiteX408" fmla="*/ 11700623 w 12192001"/>
              <a:gd name="connsiteY408" fmla="*/ 3019110 h 6858000"/>
              <a:gd name="connsiteX409" fmla="*/ 11704419 w 12192001"/>
              <a:gd name="connsiteY409" fmla="*/ 3030375 h 6858000"/>
              <a:gd name="connsiteX410" fmla="*/ 11712013 w 12192001"/>
              <a:gd name="connsiteY410" fmla="*/ 3019110 h 6858000"/>
              <a:gd name="connsiteX411" fmla="*/ 11712013 w 12192001"/>
              <a:gd name="connsiteY411" fmla="*/ 2989073 h 6858000"/>
              <a:gd name="connsiteX412" fmla="*/ 11734791 w 12192001"/>
              <a:gd name="connsiteY412" fmla="*/ 2977808 h 6858000"/>
              <a:gd name="connsiteX413" fmla="*/ 11742385 w 12192001"/>
              <a:gd name="connsiteY413" fmla="*/ 2977808 h 6858000"/>
              <a:gd name="connsiteX414" fmla="*/ 11765163 w 12192001"/>
              <a:gd name="connsiteY414" fmla="*/ 3019110 h 6858000"/>
              <a:gd name="connsiteX415" fmla="*/ 11765163 w 12192001"/>
              <a:gd name="connsiteY415" fmla="*/ 3022865 h 6858000"/>
              <a:gd name="connsiteX416" fmla="*/ 11765163 w 12192001"/>
              <a:gd name="connsiteY416" fmla="*/ 3056658 h 6858000"/>
              <a:gd name="connsiteX417" fmla="*/ 11765163 w 12192001"/>
              <a:gd name="connsiteY417" fmla="*/ 3075431 h 6858000"/>
              <a:gd name="connsiteX418" fmla="*/ 11757571 w 12192001"/>
              <a:gd name="connsiteY418" fmla="*/ 3090450 h 6858000"/>
              <a:gd name="connsiteX419" fmla="*/ 11757571 w 12192001"/>
              <a:gd name="connsiteY419" fmla="*/ 3116733 h 6858000"/>
              <a:gd name="connsiteX420" fmla="*/ 11765163 w 12192001"/>
              <a:gd name="connsiteY420" fmla="*/ 3150526 h 6858000"/>
              <a:gd name="connsiteX421" fmla="*/ 11765163 w 12192001"/>
              <a:gd name="connsiteY421" fmla="*/ 3184318 h 6858000"/>
              <a:gd name="connsiteX422" fmla="*/ 11757571 w 12192001"/>
              <a:gd name="connsiteY422" fmla="*/ 3218111 h 6858000"/>
              <a:gd name="connsiteX423" fmla="*/ 11753773 w 12192001"/>
              <a:gd name="connsiteY423" fmla="*/ 3233130 h 6858000"/>
              <a:gd name="connsiteX424" fmla="*/ 11753773 w 12192001"/>
              <a:gd name="connsiteY424" fmla="*/ 3244394 h 6858000"/>
              <a:gd name="connsiteX425" fmla="*/ 11757571 w 12192001"/>
              <a:gd name="connsiteY425" fmla="*/ 3304469 h 6858000"/>
              <a:gd name="connsiteX426" fmla="*/ 11772757 w 12192001"/>
              <a:gd name="connsiteY426" fmla="*/ 3308224 h 6858000"/>
              <a:gd name="connsiteX427" fmla="*/ 11765163 w 12192001"/>
              <a:gd name="connsiteY427" fmla="*/ 3315734 h 6858000"/>
              <a:gd name="connsiteX428" fmla="*/ 11765163 w 12192001"/>
              <a:gd name="connsiteY428" fmla="*/ 3338262 h 6858000"/>
              <a:gd name="connsiteX429" fmla="*/ 11780349 w 12192001"/>
              <a:gd name="connsiteY429" fmla="*/ 3342017 h 6858000"/>
              <a:gd name="connsiteX430" fmla="*/ 11772757 w 12192001"/>
              <a:gd name="connsiteY430" fmla="*/ 3349526 h 6858000"/>
              <a:gd name="connsiteX431" fmla="*/ 11772757 w 12192001"/>
              <a:gd name="connsiteY431" fmla="*/ 3368300 h 6858000"/>
              <a:gd name="connsiteX432" fmla="*/ 11784145 w 12192001"/>
              <a:gd name="connsiteY432" fmla="*/ 3375809 h 6858000"/>
              <a:gd name="connsiteX433" fmla="*/ 11780349 w 12192001"/>
              <a:gd name="connsiteY433" fmla="*/ 3390828 h 6858000"/>
              <a:gd name="connsiteX434" fmla="*/ 11784145 w 12192001"/>
              <a:gd name="connsiteY434" fmla="*/ 3417111 h 6858000"/>
              <a:gd name="connsiteX435" fmla="*/ 11780349 w 12192001"/>
              <a:gd name="connsiteY435" fmla="*/ 3443394 h 6858000"/>
              <a:gd name="connsiteX436" fmla="*/ 11780349 w 12192001"/>
              <a:gd name="connsiteY436" fmla="*/ 3462168 h 6858000"/>
              <a:gd name="connsiteX437" fmla="*/ 11780349 w 12192001"/>
              <a:gd name="connsiteY437" fmla="*/ 3507224 h 6858000"/>
              <a:gd name="connsiteX438" fmla="*/ 11784145 w 12192001"/>
              <a:gd name="connsiteY438" fmla="*/ 3544772 h 6858000"/>
              <a:gd name="connsiteX439" fmla="*/ 11803129 w 12192001"/>
              <a:gd name="connsiteY439" fmla="*/ 3559791 h 6858000"/>
              <a:gd name="connsiteX440" fmla="*/ 11799331 w 12192001"/>
              <a:gd name="connsiteY440" fmla="*/ 3586074 h 6858000"/>
              <a:gd name="connsiteX441" fmla="*/ 11787943 w 12192001"/>
              <a:gd name="connsiteY441" fmla="*/ 3589828 h 6858000"/>
              <a:gd name="connsiteX442" fmla="*/ 11780349 w 12192001"/>
              <a:gd name="connsiteY442" fmla="*/ 3578564 h 6858000"/>
              <a:gd name="connsiteX443" fmla="*/ 11780349 w 12192001"/>
              <a:gd name="connsiteY443" fmla="*/ 3544772 h 6858000"/>
              <a:gd name="connsiteX444" fmla="*/ 11757571 w 12192001"/>
              <a:gd name="connsiteY444" fmla="*/ 3495960 h 6858000"/>
              <a:gd name="connsiteX445" fmla="*/ 11757571 w 12192001"/>
              <a:gd name="connsiteY445" fmla="*/ 3473432 h 6858000"/>
              <a:gd name="connsiteX446" fmla="*/ 11746181 w 12192001"/>
              <a:gd name="connsiteY446" fmla="*/ 3360790 h 6858000"/>
              <a:gd name="connsiteX447" fmla="*/ 11734791 w 12192001"/>
              <a:gd name="connsiteY447" fmla="*/ 3345771 h 6858000"/>
              <a:gd name="connsiteX448" fmla="*/ 11730995 w 12192001"/>
              <a:gd name="connsiteY448" fmla="*/ 3409602 h 6858000"/>
              <a:gd name="connsiteX449" fmla="*/ 11727199 w 12192001"/>
              <a:gd name="connsiteY449" fmla="*/ 3409602 h 6858000"/>
              <a:gd name="connsiteX450" fmla="*/ 11727199 w 12192001"/>
              <a:gd name="connsiteY450" fmla="*/ 3345771 h 6858000"/>
              <a:gd name="connsiteX451" fmla="*/ 11727199 w 12192001"/>
              <a:gd name="connsiteY451" fmla="*/ 3285696 h 6858000"/>
              <a:gd name="connsiteX452" fmla="*/ 11723403 w 12192001"/>
              <a:gd name="connsiteY452" fmla="*/ 3270677 h 6858000"/>
              <a:gd name="connsiteX453" fmla="*/ 11704419 w 12192001"/>
              <a:gd name="connsiteY453" fmla="*/ 3251903 h 6858000"/>
              <a:gd name="connsiteX454" fmla="*/ 11700623 w 12192001"/>
              <a:gd name="connsiteY454" fmla="*/ 3221865 h 6858000"/>
              <a:gd name="connsiteX455" fmla="*/ 11704419 w 12192001"/>
              <a:gd name="connsiteY455" fmla="*/ 3195582 h 6858000"/>
              <a:gd name="connsiteX456" fmla="*/ 11704419 w 12192001"/>
              <a:gd name="connsiteY456" fmla="*/ 3180563 h 6858000"/>
              <a:gd name="connsiteX457" fmla="*/ 11689235 w 12192001"/>
              <a:gd name="connsiteY457" fmla="*/ 3191828 h 6858000"/>
              <a:gd name="connsiteX458" fmla="*/ 11674049 w 12192001"/>
              <a:gd name="connsiteY458" fmla="*/ 3184318 h 6858000"/>
              <a:gd name="connsiteX459" fmla="*/ 11662659 w 12192001"/>
              <a:gd name="connsiteY459" fmla="*/ 3165545 h 6858000"/>
              <a:gd name="connsiteX460" fmla="*/ 11658863 w 12192001"/>
              <a:gd name="connsiteY460" fmla="*/ 3154280 h 6858000"/>
              <a:gd name="connsiteX461" fmla="*/ 11655065 w 12192001"/>
              <a:gd name="connsiteY461" fmla="*/ 3101714 h 6858000"/>
              <a:gd name="connsiteX462" fmla="*/ 11647473 w 12192001"/>
              <a:gd name="connsiteY462" fmla="*/ 3094205 h 6858000"/>
              <a:gd name="connsiteX463" fmla="*/ 11639879 w 12192001"/>
              <a:gd name="connsiteY463" fmla="*/ 3101714 h 6858000"/>
              <a:gd name="connsiteX464" fmla="*/ 11638399 w 12192001"/>
              <a:gd name="connsiteY464" fmla="*/ 3105036 h 6858000"/>
              <a:gd name="connsiteX465" fmla="*/ 11638399 w 12192001"/>
              <a:gd name="connsiteY465" fmla="*/ 3002665 h 6858000"/>
              <a:gd name="connsiteX466" fmla="*/ 11636857 w 12192001"/>
              <a:gd name="connsiteY466" fmla="*/ 2993275 h 6858000"/>
              <a:gd name="connsiteX467" fmla="*/ 11637165 w 12192001"/>
              <a:gd name="connsiteY467" fmla="*/ 2983886 h 6858000"/>
              <a:gd name="connsiteX468" fmla="*/ 11638399 w 12192001"/>
              <a:gd name="connsiteY468" fmla="*/ 2946327 h 6858000"/>
              <a:gd name="connsiteX469" fmla="*/ 11637165 w 12192001"/>
              <a:gd name="connsiteY469" fmla="*/ 2908769 h 6858000"/>
              <a:gd name="connsiteX470" fmla="*/ 4874416 w 12192001"/>
              <a:gd name="connsiteY470" fmla="*/ 2892053 h 6858000"/>
              <a:gd name="connsiteX471" fmla="*/ 4906079 w 12192001"/>
              <a:gd name="connsiteY471" fmla="*/ 2909753 h 6858000"/>
              <a:gd name="connsiteX472" fmla="*/ 4930281 w 12192001"/>
              <a:gd name="connsiteY472" fmla="*/ 2936505 h 6858000"/>
              <a:gd name="connsiteX473" fmla="*/ 4937874 w 12192001"/>
              <a:gd name="connsiteY473" fmla="*/ 2955279 h 6858000"/>
              <a:gd name="connsiteX474" fmla="*/ 4941670 w 12192001"/>
              <a:gd name="connsiteY474" fmla="*/ 2985317 h 6858000"/>
              <a:gd name="connsiteX475" fmla="*/ 4941670 w 12192001"/>
              <a:gd name="connsiteY475" fmla="*/ 3004090 h 6858000"/>
              <a:gd name="connsiteX476" fmla="*/ 4937874 w 12192001"/>
              <a:gd name="connsiteY476" fmla="*/ 3019109 h 6858000"/>
              <a:gd name="connsiteX477" fmla="*/ 4941670 w 12192001"/>
              <a:gd name="connsiteY477" fmla="*/ 3030374 h 6858000"/>
              <a:gd name="connsiteX478" fmla="*/ 4949263 w 12192001"/>
              <a:gd name="connsiteY478" fmla="*/ 3019109 h 6858000"/>
              <a:gd name="connsiteX479" fmla="*/ 4949263 w 12192001"/>
              <a:gd name="connsiteY479" fmla="*/ 2989072 h 6858000"/>
              <a:gd name="connsiteX480" fmla="*/ 4972042 w 12192001"/>
              <a:gd name="connsiteY480" fmla="*/ 2977807 h 6858000"/>
              <a:gd name="connsiteX481" fmla="*/ 4979635 w 12192001"/>
              <a:gd name="connsiteY481" fmla="*/ 2977807 h 6858000"/>
              <a:gd name="connsiteX482" fmla="*/ 5002414 w 12192001"/>
              <a:gd name="connsiteY482" fmla="*/ 3019109 h 6858000"/>
              <a:gd name="connsiteX483" fmla="*/ 5002414 w 12192001"/>
              <a:gd name="connsiteY483" fmla="*/ 3022864 h 6858000"/>
              <a:gd name="connsiteX484" fmla="*/ 5002414 w 12192001"/>
              <a:gd name="connsiteY484" fmla="*/ 3056657 h 6858000"/>
              <a:gd name="connsiteX485" fmla="*/ 5002414 w 12192001"/>
              <a:gd name="connsiteY485" fmla="*/ 3075430 h 6858000"/>
              <a:gd name="connsiteX486" fmla="*/ 4994821 w 12192001"/>
              <a:gd name="connsiteY486" fmla="*/ 3090449 h 6858000"/>
              <a:gd name="connsiteX487" fmla="*/ 4994821 w 12192001"/>
              <a:gd name="connsiteY487" fmla="*/ 3116732 h 6858000"/>
              <a:gd name="connsiteX488" fmla="*/ 5002414 w 12192001"/>
              <a:gd name="connsiteY488" fmla="*/ 3150525 h 6858000"/>
              <a:gd name="connsiteX489" fmla="*/ 5002414 w 12192001"/>
              <a:gd name="connsiteY489" fmla="*/ 3184317 h 6858000"/>
              <a:gd name="connsiteX490" fmla="*/ 4994821 w 12192001"/>
              <a:gd name="connsiteY490" fmla="*/ 3218110 h 6858000"/>
              <a:gd name="connsiteX491" fmla="*/ 4991024 w 12192001"/>
              <a:gd name="connsiteY491" fmla="*/ 3233129 h 6858000"/>
              <a:gd name="connsiteX492" fmla="*/ 4991024 w 12192001"/>
              <a:gd name="connsiteY492" fmla="*/ 3244393 h 6858000"/>
              <a:gd name="connsiteX493" fmla="*/ 4994821 w 12192001"/>
              <a:gd name="connsiteY493" fmla="*/ 3304468 h 6858000"/>
              <a:gd name="connsiteX494" fmla="*/ 5010007 w 12192001"/>
              <a:gd name="connsiteY494" fmla="*/ 3308223 h 6858000"/>
              <a:gd name="connsiteX495" fmla="*/ 5002414 w 12192001"/>
              <a:gd name="connsiteY495" fmla="*/ 3315733 h 6858000"/>
              <a:gd name="connsiteX496" fmla="*/ 5002414 w 12192001"/>
              <a:gd name="connsiteY496" fmla="*/ 3338261 h 6858000"/>
              <a:gd name="connsiteX497" fmla="*/ 5017600 w 12192001"/>
              <a:gd name="connsiteY497" fmla="*/ 3342016 h 6858000"/>
              <a:gd name="connsiteX498" fmla="*/ 5010007 w 12192001"/>
              <a:gd name="connsiteY498" fmla="*/ 3349525 h 6858000"/>
              <a:gd name="connsiteX499" fmla="*/ 5010007 w 12192001"/>
              <a:gd name="connsiteY499" fmla="*/ 3368299 h 6858000"/>
              <a:gd name="connsiteX500" fmla="*/ 5021396 w 12192001"/>
              <a:gd name="connsiteY500" fmla="*/ 3375808 h 6858000"/>
              <a:gd name="connsiteX501" fmla="*/ 5017600 w 12192001"/>
              <a:gd name="connsiteY501" fmla="*/ 3390827 h 6858000"/>
              <a:gd name="connsiteX502" fmla="*/ 5021396 w 12192001"/>
              <a:gd name="connsiteY502" fmla="*/ 3417110 h 6858000"/>
              <a:gd name="connsiteX503" fmla="*/ 5017600 w 12192001"/>
              <a:gd name="connsiteY503" fmla="*/ 3443393 h 6858000"/>
              <a:gd name="connsiteX504" fmla="*/ 5017600 w 12192001"/>
              <a:gd name="connsiteY504" fmla="*/ 3462167 h 6858000"/>
              <a:gd name="connsiteX505" fmla="*/ 5017600 w 12192001"/>
              <a:gd name="connsiteY505" fmla="*/ 3507223 h 6858000"/>
              <a:gd name="connsiteX506" fmla="*/ 5021396 w 12192001"/>
              <a:gd name="connsiteY506" fmla="*/ 3544771 h 6858000"/>
              <a:gd name="connsiteX507" fmla="*/ 5040379 w 12192001"/>
              <a:gd name="connsiteY507" fmla="*/ 3559790 h 6858000"/>
              <a:gd name="connsiteX508" fmla="*/ 5036582 w 12192001"/>
              <a:gd name="connsiteY508" fmla="*/ 3586073 h 6858000"/>
              <a:gd name="connsiteX509" fmla="*/ 5025193 w 12192001"/>
              <a:gd name="connsiteY509" fmla="*/ 3589827 h 6858000"/>
              <a:gd name="connsiteX510" fmla="*/ 5017600 w 12192001"/>
              <a:gd name="connsiteY510" fmla="*/ 3578563 h 6858000"/>
              <a:gd name="connsiteX511" fmla="*/ 5017600 w 12192001"/>
              <a:gd name="connsiteY511" fmla="*/ 3544771 h 6858000"/>
              <a:gd name="connsiteX512" fmla="*/ 4994821 w 12192001"/>
              <a:gd name="connsiteY512" fmla="*/ 3495959 h 6858000"/>
              <a:gd name="connsiteX513" fmla="*/ 4994821 w 12192001"/>
              <a:gd name="connsiteY513" fmla="*/ 3473431 h 6858000"/>
              <a:gd name="connsiteX514" fmla="*/ 4983432 w 12192001"/>
              <a:gd name="connsiteY514" fmla="*/ 3360789 h 6858000"/>
              <a:gd name="connsiteX515" fmla="*/ 4972042 w 12192001"/>
              <a:gd name="connsiteY515" fmla="*/ 3345770 h 6858000"/>
              <a:gd name="connsiteX516" fmla="*/ 4968246 w 12192001"/>
              <a:gd name="connsiteY516" fmla="*/ 3409601 h 6858000"/>
              <a:gd name="connsiteX517" fmla="*/ 4964449 w 12192001"/>
              <a:gd name="connsiteY517" fmla="*/ 3409601 h 6858000"/>
              <a:gd name="connsiteX518" fmla="*/ 4964449 w 12192001"/>
              <a:gd name="connsiteY518" fmla="*/ 3345770 h 6858000"/>
              <a:gd name="connsiteX519" fmla="*/ 4964449 w 12192001"/>
              <a:gd name="connsiteY519" fmla="*/ 3285695 h 6858000"/>
              <a:gd name="connsiteX520" fmla="*/ 4960653 w 12192001"/>
              <a:gd name="connsiteY520" fmla="*/ 3270676 h 6858000"/>
              <a:gd name="connsiteX521" fmla="*/ 4941670 w 12192001"/>
              <a:gd name="connsiteY521" fmla="*/ 3251902 h 6858000"/>
              <a:gd name="connsiteX522" fmla="*/ 4937874 w 12192001"/>
              <a:gd name="connsiteY522" fmla="*/ 3221864 h 6858000"/>
              <a:gd name="connsiteX523" fmla="*/ 4941670 w 12192001"/>
              <a:gd name="connsiteY523" fmla="*/ 3195581 h 6858000"/>
              <a:gd name="connsiteX524" fmla="*/ 4941670 w 12192001"/>
              <a:gd name="connsiteY524" fmla="*/ 3180562 h 6858000"/>
              <a:gd name="connsiteX525" fmla="*/ 4926485 w 12192001"/>
              <a:gd name="connsiteY525" fmla="*/ 3191827 h 6858000"/>
              <a:gd name="connsiteX526" fmla="*/ 4911299 w 12192001"/>
              <a:gd name="connsiteY526" fmla="*/ 3184317 h 6858000"/>
              <a:gd name="connsiteX527" fmla="*/ 4899909 w 12192001"/>
              <a:gd name="connsiteY527" fmla="*/ 3165544 h 6858000"/>
              <a:gd name="connsiteX528" fmla="*/ 4896113 w 12192001"/>
              <a:gd name="connsiteY528" fmla="*/ 3154279 h 6858000"/>
              <a:gd name="connsiteX529" fmla="*/ 4892316 w 12192001"/>
              <a:gd name="connsiteY529" fmla="*/ 3101713 h 6858000"/>
              <a:gd name="connsiteX530" fmla="*/ 4884723 w 12192001"/>
              <a:gd name="connsiteY530" fmla="*/ 3094204 h 6858000"/>
              <a:gd name="connsiteX531" fmla="*/ 4877130 w 12192001"/>
              <a:gd name="connsiteY531" fmla="*/ 3101713 h 6858000"/>
              <a:gd name="connsiteX532" fmla="*/ 4875650 w 12192001"/>
              <a:gd name="connsiteY532" fmla="*/ 3105035 h 6858000"/>
              <a:gd name="connsiteX533" fmla="*/ 4875650 w 12192001"/>
              <a:gd name="connsiteY533" fmla="*/ 3002664 h 6858000"/>
              <a:gd name="connsiteX534" fmla="*/ 4874108 w 12192001"/>
              <a:gd name="connsiteY534" fmla="*/ 2993274 h 6858000"/>
              <a:gd name="connsiteX535" fmla="*/ 4874416 w 12192001"/>
              <a:gd name="connsiteY535" fmla="*/ 2983885 h 6858000"/>
              <a:gd name="connsiteX536" fmla="*/ 4875650 w 12192001"/>
              <a:gd name="connsiteY536" fmla="*/ 2946326 h 6858000"/>
              <a:gd name="connsiteX537" fmla="*/ 4874416 w 12192001"/>
              <a:gd name="connsiteY537" fmla="*/ 2908768 h 6858000"/>
              <a:gd name="connsiteX538" fmla="*/ 6510640 w 12192001"/>
              <a:gd name="connsiteY538" fmla="*/ 2885171 h 6858000"/>
              <a:gd name="connsiteX539" fmla="*/ 6512504 w 12192001"/>
              <a:gd name="connsiteY539" fmla="*/ 2906467 h 6858000"/>
              <a:gd name="connsiteX540" fmla="*/ 6508795 w 12192001"/>
              <a:gd name="connsiteY540" fmla="*/ 2948849 h 6858000"/>
              <a:gd name="connsiteX541" fmla="*/ 6507600 w 12192001"/>
              <a:gd name="connsiteY541" fmla="*/ 2931175 h 6858000"/>
              <a:gd name="connsiteX542" fmla="*/ 6508834 w 12192001"/>
              <a:gd name="connsiteY542" fmla="*/ 2923663 h 6858000"/>
              <a:gd name="connsiteX543" fmla="*/ 5758070 w 12192001"/>
              <a:gd name="connsiteY543" fmla="*/ 2849912 h 6858000"/>
              <a:gd name="connsiteX544" fmla="*/ 5760329 w 12192001"/>
              <a:gd name="connsiteY544" fmla="*/ 2853902 h 6858000"/>
              <a:gd name="connsiteX545" fmla="*/ 5760329 w 12192001"/>
              <a:gd name="connsiteY545" fmla="*/ 2906468 h 6858000"/>
              <a:gd name="connsiteX546" fmla="*/ 5755921 w 12192001"/>
              <a:gd name="connsiteY546" fmla="*/ 2918461 h 6858000"/>
              <a:gd name="connsiteX547" fmla="*/ 5754217 w 12192001"/>
              <a:gd name="connsiteY547" fmla="*/ 2914519 h 6858000"/>
              <a:gd name="connsiteX548" fmla="*/ 5750363 w 12192001"/>
              <a:gd name="connsiteY548" fmla="*/ 2908416 h 6858000"/>
              <a:gd name="connsiteX549" fmla="*/ 5758070 w 12192001"/>
              <a:gd name="connsiteY549" fmla="*/ 2885881 h 6858000"/>
              <a:gd name="connsiteX550" fmla="*/ 8565805 w 12192001"/>
              <a:gd name="connsiteY550" fmla="*/ 2833370 h 6858000"/>
              <a:gd name="connsiteX551" fmla="*/ 8570431 w 12192001"/>
              <a:gd name="connsiteY551" fmla="*/ 2850523 h 6858000"/>
              <a:gd name="connsiteX552" fmla="*/ 8569523 w 12192001"/>
              <a:gd name="connsiteY552" fmla="*/ 2854338 h 6858000"/>
              <a:gd name="connsiteX553" fmla="*/ 8569289 w 12192001"/>
              <a:gd name="connsiteY553" fmla="*/ 2853202 h 6858000"/>
              <a:gd name="connsiteX554" fmla="*/ 8564387 w 12192001"/>
              <a:gd name="connsiteY554" fmla="*/ 2838983 h 6858000"/>
              <a:gd name="connsiteX555" fmla="*/ 1803056 w 12192001"/>
              <a:gd name="connsiteY555" fmla="*/ 2833369 h 6858000"/>
              <a:gd name="connsiteX556" fmla="*/ 1807681 w 12192001"/>
              <a:gd name="connsiteY556" fmla="*/ 2850522 h 6858000"/>
              <a:gd name="connsiteX557" fmla="*/ 1806774 w 12192001"/>
              <a:gd name="connsiteY557" fmla="*/ 2854337 h 6858000"/>
              <a:gd name="connsiteX558" fmla="*/ 1806539 w 12192001"/>
              <a:gd name="connsiteY558" fmla="*/ 2853201 h 6858000"/>
              <a:gd name="connsiteX559" fmla="*/ 1801638 w 12192001"/>
              <a:gd name="connsiteY559" fmla="*/ 2838982 h 6858000"/>
              <a:gd name="connsiteX560" fmla="*/ 9900619 w 12192001"/>
              <a:gd name="connsiteY560" fmla="*/ 2826107 h 6858000"/>
              <a:gd name="connsiteX561" fmla="*/ 9902305 w 12192001"/>
              <a:gd name="connsiteY561" fmla="*/ 2831353 h 6858000"/>
              <a:gd name="connsiteX562" fmla="*/ 9906651 w 12192001"/>
              <a:gd name="connsiteY562" fmla="*/ 2848254 h 6858000"/>
              <a:gd name="connsiteX563" fmla="*/ 9903797 w 12192001"/>
              <a:gd name="connsiteY563" fmla="*/ 2859352 h 6858000"/>
              <a:gd name="connsiteX564" fmla="*/ 9895957 w 12192001"/>
              <a:gd name="connsiteY564" fmla="*/ 2843520 h 6858000"/>
              <a:gd name="connsiteX565" fmla="*/ 9890539 w 12192001"/>
              <a:gd name="connsiteY565" fmla="*/ 2836431 h 6858000"/>
              <a:gd name="connsiteX566" fmla="*/ 3137869 w 12192001"/>
              <a:gd name="connsiteY566" fmla="*/ 2826106 h 6858000"/>
              <a:gd name="connsiteX567" fmla="*/ 3139555 w 12192001"/>
              <a:gd name="connsiteY567" fmla="*/ 2831352 h 6858000"/>
              <a:gd name="connsiteX568" fmla="*/ 3143902 w 12192001"/>
              <a:gd name="connsiteY568" fmla="*/ 2848253 h 6858000"/>
              <a:gd name="connsiteX569" fmla="*/ 3141048 w 12192001"/>
              <a:gd name="connsiteY569" fmla="*/ 2859351 h 6858000"/>
              <a:gd name="connsiteX570" fmla="*/ 3133207 w 12192001"/>
              <a:gd name="connsiteY570" fmla="*/ 2843519 h 6858000"/>
              <a:gd name="connsiteX571" fmla="*/ 3127790 w 12192001"/>
              <a:gd name="connsiteY571" fmla="*/ 2836430 h 6858000"/>
              <a:gd name="connsiteX572" fmla="*/ 11518471 w 12192001"/>
              <a:gd name="connsiteY572" fmla="*/ 2818604 h 6858000"/>
              <a:gd name="connsiteX573" fmla="*/ 11524711 w 12192001"/>
              <a:gd name="connsiteY573" fmla="*/ 2827147 h 6858000"/>
              <a:gd name="connsiteX574" fmla="*/ 11524871 w 12192001"/>
              <a:gd name="connsiteY574" fmla="*/ 2837407 h 6858000"/>
              <a:gd name="connsiteX575" fmla="*/ 11524871 w 12192001"/>
              <a:gd name="connsiteY575" fmla="*/ 2844919 h 6858000"/>
              <a:gd name="connsiteX576" fmla="*/ 11526105 w 12192001"/>
              <a:gd name="connsiteY576" fmla="*/ 2867454 h 6858000"/>
              <a:gd name="connsiteX577" fmla="*/ 11527921 w 12192001"/>
              <a:gd name="connsiteY577" fmla="*/ 2900632 h 6858000"/>
              <a:gd name="connsiteX578" fmla="*/ 11526065 w 12192001"/>
              <a:gd name="connsiteY578" fmla="*/ 2897454 h 6858000"/>
              <a:gd name="connsiteX579" fmla="*/ 11518471 w 12192001"/>
              <a:gd name="connsiteY579" fmla="*/ 2874925 h 6858000"/>
              <a:gd name="connsiteX580" fmla="*/ 11518471 w 12192001"/>
              <a:gd name="connsiteY580" fmla="*/ 2818604 h 6858000"/>
              <a:gd name="connsiteX581" fmla="*/ 4755722 w 12192001"/>
              <a:gd name="connsiteY581" fmla="*/ 2818603 h 6858000"/>
              <a:gd name="connsiteX582" fmla="*/ 4761961 w 12192001"/>
              <a:gd name="connsiteY582" fmla="*/ 2827146 h 6858000"/>
              <a:gd name="connsiteX583" fmla="*/ 4762121 w 12192001"/>
              <a:gd name="connsiteY583" fmla="*/ 2837406 h 6858000"/>
              <a:gd name="connsiteX584" fmla="*/ 4762121 w 12192001"/>
              <a:gd name="connsiteY584" fmla="*/ 2844918 h 6858000"/>
              <a:gd name="connsiteX585" fmla="*/ 4763355 w 12192001"/>
              <a:gd name="connsiteY585" fmla="*/ 2867453 h 6858000"/>
              <a:gd name="connsiteX586" fmla="*/ 4765172 w 12192001"/>
              <a:gd name="connsiteY586" fmla="*/ 2900631 h 6858000"/>
              <a:gd name="connsiteX587" fmla="*/ 4763315 w 12192001"/>
              <a:gd name="connsiteY587" fmla="*/ 2897453 h 6858000"/>
              <a:gd name="connsiteX588" fmla="*/ 4755722 w 12192001"/>
              <a:gd name="connsiteY588" fmla="*/ 2874924 h 6858000"/>
              <a:gd name="connsiteX589" fmla="*/ 4755722 w 12192001"/>
              <a:gd name="connsiteY589" fmla="*/ 2818603 h 6858000"/>
              <a:gd name="connsiteX590" fmla="*/ 9977649 w 12192001"/>
              <a:gd name="connsiteY590" fmla="*/ 2788646 h 6858000"/>
              <a:gd name="connsiteX591" fmla="*/ 9980207 w 12192001"/>
              <a:gd name="connsiteY591" fmla="*/ 2798896 h 6858000"/>
              <a:gd name="connsiteX592" fmla="*/ 9982019 w 12192001"/>
              <a:gd name="connsiteY592" fmla="*/ 2820492 h 6858000"/>
              <a:gd name="connsiteX593" fmla="*/ 9976223 w 12192001"/>
              <a:gd name="connsiteY593" fmla="*/ 2854295 h 6858000"/>
              <a:gd name="connsiteX594" fmla="*/ 9976223 w 12192001"/>
              <a:gd name="connsiteY594" fmla="*/ 2858051 h 6858000"/>
              <a:gd name="connsiteX595" fmla="*/ 9984917 w 12192001"/>
              <a:gd name="connsiteY595" fmla="*/ 2861807 h 6858000"/>
              <a:gd name="connsiteX596" fmla="*/ 9979121 w 12192001"/>
              <a:gd name="connsiteY596" fmla="*/ 2869318 h 6858000"/>
              <a:gd name="connsiteX597" fmla="*/ 9979121 w 12192001"/>
              <a:gd name="connsiteY597" fmla="*/ 2884342 h 6858000"/>
              <a:gd name="connsiteX598" fmla="*/ 9976223 w 12192001"/>
              <a:gd name="connsiteY598" fmla="*/ 2891854 h 6858000"/>
              <a:gd name="connsiteX599" fmla="*/ 9984917 w 12192001"/>
              <a:gd name="connsiteY599" fmla="*/ 2921900 h 6858000"/>
              <a:gd name="connsiteX600" fmla="*/ 9993609 w 12192001"/>
              <a:gd name="connsiteY600" fmla="*/ 2925656 h 6858000"/>
              <a:gd name="connsiteX601" fmla="*/ 9993609 w 12192001"/>
              <a:gd name="connsiteY601" fmla="*/ 2940680 h 6858000"/>
              <a:gd name="connsiteX602" fmla="*/ 9976223 w 12192001"/>
              <a:gd name="connsiteY602" fmla="*/ 2944436 h 6858000"/>
              <a:gd name="connsiteX603" fmla="*/ 9970427 w 12192001"/>
              <a:gd name="connsiteY603" fmla="*/ 2951948 h 6858000"/>
              <a:gd name="connsiteX604" fmla="*/ 9970427 w 12192001"/>
              <a:gd name="connsiteY604" fmla="*/ 2966971 h 6858000"/>
              <a:gd name="connsiteX605" fmla="*/ 9970427 w 12192001"/>
              <a:gd name="connsiteY605" fmla="*/ 2981994 h 6858000"/>
              <a:gd name="connsiteX606" fmla="*/ 9967529 w 12192001"/>
              <a:gd name="connsiteY606" fmla="*/ 2989506 h 6858000"/>
              <a:gd name="connsiteX607" fmla="*/ 9964115 w 12192001"/>
              <a:gd name="connsiteY607" fmla="*/ 2993300 h 6858000"/>
              <a:gd name="connsiteX608" fmla="*/ 9963975 w 12192001"/>
              <a:gd name="connsiteY608" fmla="*/ 2992854 h 6858000"/>
              <a:gd name="connsiteX609" fmla="*/ 9963161 w 12192001"/>
              <a:gd name="connsiteY609" fmla="*/ 2981587 h 6858000"/>
              <a:gd name="connsiteX610" fmla="*/ 9966057 w 12192001"/>
              <a:gd name="connsiteY610" fmla="*/ 2970320 h 6858000"/>
              <a:gd name="connsiteX611" fmla="*/ 9968955 w 12192001"/>
              <a:gd name="connsiteY611" fmla="*/ 2940273 h 6858000"/>
              <a:gd name="connsiteX612" fmla="*/ 9968955 w 12192001"/>
              <a:gd name="connsiteY612" fmla="*/ 2891446 h 6858000"/>
              <a:gd name="connsiteX613" fmla="*/ 9971853 w 12192001"/>
              <a:gd name="connsiteY613" fmla="*/ 2853888 h 6858000"/>
              <a:gd name="connsiteX614" fmla="*/ 9977649 w 12192001"/>
              <a:gd name="connsiteY614" fmla="*/ 2820086 h 6858000"/>
              <a:gd name="connsiteX615" fmla="*/ 3214899 w 12192001"/>
              <a:gd name="connsiteY615" fmla="*/ 2788645 h 6858000"/>
              <a:gd name="connsiteX616" fmla="*/ 3217458 w 12192001"/>
              <a:gd name="connsiteY616" fmla="*/ 2798895 h 6858000"/>
              <a:gd name="connsiteX617" fmla="*/ 3219269 w 12192001"/>
              <a:gd name="connsiteY617" fmla="*/ 2820491 h 6858000"/>
              <a:gd name="connsiteX618" fmla="*/ 3213473 w 12192001"/>
              <a:gd name="connsiteY618" fmla="*/ 2854294 h 6858000"/>
              <a:gd name="connsiteX619" fmla="*/ 3213473 w 12192001"/>
              <a:gd name="connsiteY619" fmla="*/ 2858050 h 6858000"/>
              <a:gd name="connsiteX620" fmla="*/ 3222167 w 12192001"/>
              <a:gd name="connsiteY620" fmla="*/ 2861806 h 6858000"/>
              <a:gd name="connsiteX621" fmla="*/ 3216371 w 12192001"/>
              <a:gd name="connsiteY621" fmla="*/ 2869317 h 6858000"/>
              <a:gd name="connsiteX622" fmla="*/ 3216371 w 12192001"/>
              <a:gd name="connsiteY622" fmla="*/ 2884341 h 6858000"/>
              <a:gd name="connsiteX623" fmla="*/ 3213473 w 12192001"/>
              <a:gd name="connsiteY623" fmla="*/ 2891853 h 6858000"/>
              <a:gd name="connsiteX624" fmla="*/ 3222167 w 12192001"/>
              <a:gd name="connsiteY624" fmla="*/ 2921899 h 6858000"/>
              <a:gd name="connsiteX625" fmla="*/ 3230860 w 12192001"/>
              <a:gd name="connsiteY625" fmla="*/ 2925655 h 6858000"/>
              <a:gd name="connsiteX626" fmla="*/ 3230860 w 12192001"/>
              <a:gd name="connsiteY626" fmla="*/ 2940679 h 6858000"/>
              <a:gd name="connsiteX627" fmla="*/ 3213473 w 12192001"/>
              <a:gd name="connsiteY627" fmla="*/ 2944435 h 6858000"/>
              <a:gd name="connsiteX628" fmla="*/ 3207678 w 12192001"/>
              <a:gd name="connsiteY628" fmla="*/ 2951947 h 6858000"/>
              <a:gd name="connsiteX629" fmla="*/ 3207678 w 12192001"/>
              <a:gd name="connsiteY629" fmla="*/ 2966970 h 6858000"/>
              <a:gd name="connsiteX630" fmla="*/ 3207678 w 12192001"/>
              <a:gd name="connsiteY630" fmla="*/ 2981993 h 6858000"/>
              <a:gd name="connsiteX631" fmla="*/ 3204780 w 12192001"/>
              <a:gd name="connsiteY631" fmla="*/ 2989505 h 6858000"/>
              <a:gd name="connsiteX632" fmla="*/ 3201365 w 12192001"/>
              <a:gd name="connsiteY632" fmla="*/ 2993299 h 6858000"/>
              <a:gd name="connsiteX633" fmla="*/ 3201225 w 12192001"/>
              <a:gd name="connsiteY633" fmla="*/ 2992853 h 6858000"/>
              <a:gd name="connsiteX634" fmla="*/ 3200411 w 12192001"/>
              <a:gd name="connsiteY634" fmla="*/ 2981586 h 6858000"/>
              <a:gd name="connsiteX635" fmla="*/ 3203307 w 12192001"/>
              <a:gd name="connsiteY635" fmla="*/ 2970319 h 6858000"/>
              <a:gd name="connsiteX636" fmla="*/ 3206205 w 12192001"/>
              <a:gd name="connsiteY636" fmla="*/ 2940272 h 6858000"/>
              <a:gd name="connsiteX637" fmla="*/ 3206205 w 12192001"/>
              <a:gd name="connsiteY637" fmla="*/ 2891445 h 6858000"/>
              <a:gd name="connsiteX638" fmla="*/ 3209103 w 12192001"/>
              <a:gd name="connsiteY638" fmla="*/ 2853887 h 6858000"/>
              <a:gd name="connsiteX639" fmla="*/ 3214899 w 12192001"/>
              <a:gd name="connsiteY639" fmla="*/ 2820085 h 6858000"/>
              <a:gd name="connsiteX640" fmla="*/ 9907729 w 12192001"/>
              <a:gd name="connsiteY640" fmla="*/ 2769337 h 6858000"/>
              <a:gd name="connsiteX641" fmla="*/ 9909187 w 12192001"/>
              <a:gd name="connsiteY641" fmla="*/ 2776893 h 6858000"/>
              <a:gd name="connsiteX642" fmla="*/ 9902305 w 12192001"/>
              <a:gd name="connsiteY642" fmla="*/ 2797550 h 6858000"/>
              <a:gd name="connsiteX643" fmla="*/ 9900717 w 12192001"/>
              <a:gd name="connsiteY643" fmla="*/ 2802489 h 6858000"/>
              <a:gd name="connsiteX644" fmla="*/ 9897395 w 12192001"/>
              <a:gd name="connsiteY644" fmla="*/ 2796857 h 6858000"/>
              <a:gd name="connsiteX645" fmla="*/ 9896475 w 12192001"/>
              <a:gd name="connsiteY645" fmla="*/ 2785948 h 6858000"/>
              <a:gd name="connsiteX646" fmla="*/ 9899967 w 12192001"/>
              <a:gd name="connsiteY646" fmla="*/ 2783248 h 6858000"/>
              <a:gd name="connsiteX647" fmla="*/ 3144980 w 12192001"/>
              <a:gd name="connsiteY647" fmla="*/ 2769336 h 6858000"/>
              <a:gd name="connsiteX648" fmla="*/ 3146437 w 12192001"/>
              <a:gd name="connsiteY648" fmla="*/ 2776892 h 6858000"/>
              <a:gd name="connsiteX649" fmla="*/ 3139555 w 12192001"/>
              <a:gd name="connsiteY649" fmla="*/ 2797549 h 6858000"/>
              <a:gd name="connsiteX650" fmla="*/ 3137967 w 12192001"/>
              <a:gd name="connsiteY650" fmla="*/ 2802488 h 6858000"/>
              <a:gd name="connsiteX651" fmla="*/ 3134645 w 12192001"/>
              <a:gd name="connsiteY651" fmla="*/ 2796856 h 6858000"/>
              <a:gd name="connsiteX652" fmla="*/ 3133726 w 12192001"/>
              <a:gd name="connsiteY652" fmla="*/ 2785947 h 6858000"/>
              <a:gd name="connsiteX653" fmla="*/ 3137218 w 12192001"/>
              <a:gd name="connsiteY653" fmla="*/ 2783247 h 6858000"/>
              <a:gd name="connsiteX654" fmla="*/ 7032740 w 12192001"/>
              <a:gd name="connsiteY654" fmla="*/ 2740085 h 6858000"/>
              <a:gd name="connsiteX655" fmla="*/ 7036220 w 12192001"/>
              <a:gd name="connsiteY655" fmla="*/ 2802743 h 6858000"/>
              <a:gd name="connsiteX656" fmla="*/ 7037636 w 12192001"/>
              <a:gd name="connsiteY656" fmla="*/ 2826903 h 6858000"/>
              <a:gd name="connsiteX657" fmla="*/ 7032647 w 12192001"/>
              <a:gd name="connsiteY657" fmla="*/ 2846044 h 6858000"/>
              <a:gd name="connsiteX658" fmla="*/ 7032647 w 12192001"/>
              <a:gd name="connsiteY658" fmla="*/ 2749711 h 6858000"/>
              <a:gd name="connsiteX659" fmla="*/ 269990 w 12192001"/>
              <a:gd name="connsiteY659" fmla="*/ 2740084 h 6858000"/>
              <a:gd name="connsiteX660" fmla="*/ 273470 w 12192001"/>
              <a:gd name="connsiteY660" fmla="*/ 2802742 h 6858000"/>
              <a:gd name="connsiteX661" fmla="*/ 274886 w 12192001"/>
              <a:gd name="connsiteY661" fmla="*/ 2826902 h 6858000"/>
              <a:gd name="connsiteX662" fmla="*/ 269897 w 12192001"/>
              <a:gd name="connsiteY662" fmla="*/ 2846043 h 6858000"/>
              <a:gd name="connsiteX663" fmla="*/ 269897 w 12192001"/>
              <a:gd name="connsiteY663" fmla="*/ 2749710 h 6858000"/>
              <a:gd name="connsiteX664" fmla="*/ 10006037 w 12192001"/>
              <a:gd name="connsiteY664" fmla="*/ 2724604 h 6858000"/>
              <a:gd name="connsiteX665" fmla="*/ 10008441 w 12192001"/>
              <a:gd name="connsiteY665" fmla="*/ 2734904 h 6858000"/>
              <a:gd name="connsiteX666" fmla="*/ 10009521 w 12192001"/>
              <a:gd name="connsiteY666" fmla="*/ 2739533 h 6858000"/>
              <a:gd name="connsiteX667" fmla="*/ 10007013 w 12192001"/>
              <a:gd name="connsiteY667" fmla="*/ 2735986 h 6858000"/>
              <a:gd name="connsiteX668" fmla="*/ 10005367 w 12192001"/>
              <a:gd name="connsiteY668" fmla="*/ 2730869 h 6858000"/>
              <a:gd name="connsiteX669" fmla="*/ 3243288 w 12192001"/>
              <a:gd name="connsiteY669" fmla="*/ 2724603 h 6858000"/>
              <a:gd name="connsiteX670" fmla="*/ 3245692 w 12192001"/>
              <a:gd name="connsiteY670" fmla="*/ 2734903 h 6858000"/>
              <a:gd name="connsiteX671" fmla="*/ 3246772 w 12192001"/>
              <a:gd name="connsiteY671" fmla="*/ 2739532 h 6858000"/>
              <a:gd name="connsiteX672" fmla="*/ 3244263 w 12192001"/>
              <a:gd name="connsiteY672" fmla="*/ 2735985 h 6858000"/>
              <a:gd name="connsiteX673" fmla="*/ 3242618 w 12192001"/>
              <a:gd name="connsiteY673" fmla="*/ 2730868 h 6858000"/>
              <a:gd name="connsiteX674" fmla="*/ 9988095 w 12192001"/>
              <a:gd name="connsiteY674" fmla="*/ 2709054 h 6858000"/>
              <a:gd name="connsiteX675" fmla="*/ 9989359 w 12192001"/>
              <a:gd name="connsiteY675" fmla="*/ 2710139 h 6858000"/>
              <a:gd name="connsiteX676" fmla="*/ 9991231 w 12192001"/>
              <a:gd name="connsiteY676" fmla="*/ 2715608 h 6858000"/>
              <a:gd name="connsiteX677" fmla="*/ 9989625 w 12192001"/>
              <a:gd name="connsiteY677" fmla="*/ 2715797 h 6858000"/>
              <a:gd name="connsiteX678" fmla="*/ 3225346 w 12192001"/>
              <a:gd name="connsiteY678" fmla="*/ 2709053 h 6858000"/>
              <a:gd name="connsiteX679" fmla="*/ 3226610 w 12192001"/>
              <a:gd name="connsiteY679" fmla="*/ 2710138 h 6858000"/>
              <a:gd name="connsiteX680" fmla="*/ 3228481 w 12192001"/>
              <a:gd name="connsiteY680" fmla="*/ 2715607 h 6858000"/>
              <a:gd name="connsiteX681" fmla="*/ 3226875 w 12192001"/>
              <a:gd name="connsiteY681" fmla="*/ 2715796 h 6858000"/>
              <a:gd name="connsiteX682" fmla="*/ 9978203 w 12192001"/>
              <a:gd name="connsiteY682" fmla="*/ 2700571 h 6858000"/>
              <a:gd name="connsiteX683" fmla="*/ 9979173 w 12192001"/>
              <a:gd name="connsiteY683" fmla="*/ 2701402 h 6858000"/>
              <a:gd name="connsiteX684" fmla="*/ 9980207 w 12192001"/>
              <a:gd name="connsiteY684" fmla="*/ 2722840 h 6858000"/>
              <a:gd name="connsiteX685" fmla="*/ 9979121 w 12192001"/>
              <a:gd name="connsiteY685" fmla="*/ 2745376 h 6858000"/>
              <a:gd name="connsiteX686" fmla="*/ 9977649 w 12192001"/>
              <a:gd name="connsiteY686" fmla="*/ 2753007 h 6858000"/>
              <a:gd name="connsiteX687" fmla="*/ 9977649 w 12192001"/>
              <a:gd name="connsiteY687" fmla="*/ 2733700 h 6858000"/>
              <a:gd name="connsiteX688" fmla="*/ 3215454 w 12192001"/>
              <a:gd name="connsiteY688" fmla="*/ 2700570 h 6858000"/>
              <a:gd name="connsiteX689" fmla="*/ 3216424 w 12192001"/>
              <a:gd name="connsiteY689" fmla="*/ 2701401 h 6858000"/>
              <a:gd name="connsiteX690" fmla="*/ 3217458 w 12192001"/>
              <a:gd name="connsiteY690" fmla="*/ 2722839 h 6858000"/>
              <a:gd name="connsiteX691" fmla="*/ 3216371 w 12192001"/>
              <a:gd name="connsiteY691" fmla="*/ 2745375 h 6858000"/>
              <a:gd name="connsiteX692" fmla="*/ 3214899 w 12192001"/>
              <a:gd name="connsiteY692" fmla="*/ 2753006 h 6858000"/>
              <a:gd name="connsiteX693" fmla="*/ 3214899 w 12192001"/>
              <a:gd name="connsiteY693" fmla="*/ 2733699 h 6858000"/>
              <a:gd name="connsiteX694" fmla="*/ 5758507 w 12192001"/>
              <a:gd name="connsiteY694" fmla="*/ 2697894 h 6858000"/>
              <a:gd name="connsiteX695" fmla="*/ 5765549 w 12192001"/>
              <a:gd name="connsiteY695" fmla="*/ 2717323 h 6858000"/>
              <a:gd name="connsiteX696" fmla="*/ 5760329 w 12192001"/>
              <a:gd name="connsiteY696" fmla="*/ 2745015 h 6858000"/>
              <a:gd name="connsiteX697" fmla="*/ 5758114 w 12192001"/>
              <a:gd name="connsiteY697" fmla="*/ 2748770 h 6858000"/>
              <a:gd name="connsiteX698" fmla="*/ 6913229 w 12192001"/>
              <a:gd name="connsiteY698" fmla="*/ 2624282 h 6858000"/>
              <a:gd name="connsiteX699" fmla="*/ 6913753 w 12192001"/>
              <a:gd name="connsiteY699" fmla="*/ 2670505 h 6858000"/>
              <a:gd name="connsiteX700" fmla="*/ 6911673 w 12192001"/>
              <a:gd name="connsiteY700" fmla="*/ 2667061 h 6858000"/>
              <a:gd name="connsiteX701" fmla="*/ 6911693 w 12192001"/>
              <a:gd name="connsiteY701" fmla="*/ 2645329 h 6858000"/>
              <a:gd name="connsiteX702" fmla="*/ 150479 w 12192001"/>
              <a:gd name="connsiteY702" fmla="*/ 2624281 h 6858000"/>
              <a:gd name="connsiteX703" fmla="*/ 151003 w 12192001"/>
              <a:gd name="connsiteY703" fmla="*/ 2670504 h 6858000"/>
              <a:gd name="connsiteX704" fmla="*/ 148923 w 12192001"/>
              <a:gd name="connsiteY704" fmla="*/ 2667060 h 6858000"/>
              <a:gd name="connsiteX705" fmla="*/ 148943 w 12192001"/>
              <a:gd name="connsiteY705" fmla="*/ 2645328 h 6858000"/>
              <a:gd name="connsiteX706" fmla="*/ 6560841 w 12192001"/>
              <a:gd name="connsiteY706" fmla="*/ 2606626 h 6858000"/>
              <a:gd name="connsiteX707" fmla="*/ 6562814 w 12192001"/>
              <a:gd name="connsiteY707" fmla="*/ 2614764 h 6858000"/>
              <a:gd name="connsiteX708" fmla="*/ 6566163 w 12192001"/>
              <a:gd name="connsiteY708" fmla="*/ 2622273 h 6858000"/>
              <a:gd name="connsiteX709" fmla="*/ 6565358 w 12192001"/>
              <a:gd name="connsiteY709" fmla="*/ 2627534 h 6858000"/>
              <a:gd name="connsiteX710" fmla="*/ 6561383 w 12192001"/>
              <a:gd name="connsiteY710" fmla="*/ 2632373 h 6858000"/>
              <a:gd name="connsiteX711" fmla="*/ 6562954 w 12192001"/>
              <a:gd name="connsiteY711" fmla="*/ 2643247 h 6858000"/>
              <a:gd name="connsiteX712" fmla="*/ 6561280 w 12192001"/>
              <a:gd name="connsiteY712" fmla="*/ 2654188 h 6858000"/>
              <a:gd name="connsiteX713" fmla="*/ 6560582 w 12192001"/>
              <a:gd name="connsiteY713" fmla="*/ 2686103 h 6858000"/>
              <a:gd name="connsiteX714" fmla="*/ 6560582 w 12192001"/>
              <a:gd name="connsiteY714" fmla="*/ 2727405 h 6858000"/>
              <a:gd name="connsiteX715" fmla="*/ 6559465 w 12192001"/>
              <a:gd name="connsiteY715" fmla="*/ 2821273 h 6858000"/>
              <a:gd name="connsiteX716" fmla="*/ 6558349 w 12192001"/>
              <a:gd name="connsiteY716" fmla="*/ 2847557 h 6858000"/>
              <a:gd name="connsiteX717" fmla="*/ 6559465 w 12192001"/>
              <a:gd name="connsiteY717" fmla="*/ 2877594 h 6858000"/>
              <a:gd name="connsiteX718" fmla="*/ 6559465 w 12192001"/>
              <a:gd name="connsiteY718" fmla="*/ 2911387 h 6858000"/>
              <a:gd name="connsiteX719" fmla="*/ 6566163 w 12192001"/>
              <a:gd name="connsiteY719" fmla="*/ 2915142 h 6858000"/>
              <a:gd name="connsiteX720" fmla="*/ 6569512 w 12192001"/>
              <a:gd name="connsiteY720" fmla="*/ 2960198 h 6858000"/>
              <a:gd name="connsiteX721" fmla="*/ 6568396 w 12192001"/>
              <a:gd name="connsiteY721" fmla="*/ 2971462 h 6858000"/>
              <a:gd name="connsiteX722" fmla="*/ 6571745 w 12192001"/>
              <a:gd name="connsiteY722" fmla="*/ 2978972 h 6858000"/>
              <a:gd name="connsiteX723" fmla="*/ 6575093 w 12192001"/>
              <a:gd name="connsiteY723" fmla="*/ 2971462 h 6858000"/>
              <a:gd name="connsiteX724" fmla="*/ 6573977 w 12192001"/>
              <a:gd name="connsiteY724" fmla="*/ 2941425 h 6858000"/>
              <a:gd name="connsiteX725" fmla="*/ 6576210 w 12192001"/>
              <a:gd name="connsiteY725" fmla="*/ 2907632 h 6858000"/>
              <a:gd name="connsiteX726" fmla="*/ 6582908 w 12192001"/>
              <a:gd name="connsiteY726" fmla="*/ 2896368 h 6858000"/>
              <a:gd name="connsiteX727" fmla="*/ 6585140 w 12192001"/>
              <a:gd name="connsiteY727" fmla="*/ 2877594 h 6858000"/>
              <a:gd name="connsiteX728" fmla="*/ 6580675 w 12192001"/>
              <a:gd name="connsiteY728" fmla="*/ 2832537 h 6858000"/>
              <a:gd name="connsiteX729" fmla="*/ 6580675 w 12192001"/>
              <a:gd name="connsiteY729" fmla="*/ 2813764 h 6858000"/>
              <a:gd name="connsiteX730" fmla="*/ 6584024 w 12192001"/>
              <a:gd name="connsiteY730" fmla="*/ 2806255 h 6858000"/>
              <a:gd name="connsiteX731" fmla="*/ 6589605 w 12192001"/>
              <a:gd name="connsiteY731" fmla="*/ 2810009 h 6858000"/>
              <a:gd name="connsiteX732" fmla="*/ 6590314 w 12192001"/>
              <a:gd name="connsiteY732" fmla="*/ 2813584 h 6858000"/>
              <a:gd name="connsiteX733" fmla="*/ 6587958 w 12192001"/>
              <a:gd name="connsiteY733" fmla="*/ 2838883 h 6858000"/>
              <a:gd name="connsiteX734" fmla="*/ 6587958 w 12192001"/>
              <a:gd name="connsiteY734" fmla="*/ 2898958 h 6858000"/>
              <a:gd name="connsiteX735" fmla="*/ 6591112 w 12192001"/>
              <a:gd name="connsiteY735" fmla="*/ 2922354 h 6858000"/>
              <a:gd name="connsiteX736" fmla="*/ 6588364 w 12192001"/>
              <a:gd name="connsiteY736" fmla="*/ 2947769 h 6858000"/>
              <a:gd name="connsiteX737" fmla="*/ 6590597 w 12192001"/>
              <a:gd name="connsiteY737" fmla="*/ 2996581 h 6858000"/>
              <a:gd name="connsiteX738" fmla="*/ 6592830 w 12192001"/>
              <a:gd name="connsiteY738" fmla="*/ 3000336 h 6858000"/>
              <a:gd name="connsiteX739" fmla="*/ 6596178 w 12192001"/>
              <a:gd name="connsiteY739" fmla="*/ 3015355 h 6858000"/>
              <a:gd name="connsiteX740" fmla="*/ 6596813 w 12192001"/>
              <a:gd name="connsiteY740" fmla="*/ 3043093 h 6858000"/>
              <a:gd name="connsiteX741" fmla="*/ 6595551 w 12192001"/>
              <a:gd name="connsiteY741" fmla="*/ 3045392 h 6858000"/>
              <a:gd name="connsiteX742" fmla="*/ 6591755 w 12192001"/>
              <a:gd name="connsiteY742" fmla="*/ 3075430 h 6858000"/>
              <a:gd name="connsiteX743" fmla="*/ 6592898 w 12192001"/>
              <a:gd name="connsiteY743" fmla="*/ 3079577 h 6858000"/>
              <a:gd name="connsiteX744" fmla="*/ 6589202 w 12192001"/>
              <a:gd name="connsiteY744" fmla="*/ 3094204 h 6858000"/>
              <a:gd name="connsiteX745" fmla="*/ 6586132 w 12192001"/>
              <a:gd name="connsiteY745" fmla="*/ 3112978 h 6858000"/>
              <a:gd name="connsiteX746" fmla="*/ 6585015 w 12192001"/>
              <a:gd name="connsiteY746" fmla="*/ 3139261 h 6858000"/>
              <a:gd name="connsiteX747" fmla="*/ 6590597 w 12192001"/>
              <a:gd name="connsiteY747" fmla="*/ 3195581 h 6858000"/>
              <a:gd name="connsiteX748" fmla="*/ 6592830 w 12192001"/>
              <a:gd name="connsiteY748" fmla="*/ 3199336 h 6858000"/>
              <a:gd name="connsiteX749" fmla="*/ 6595814 w 12192001"/>
              <a:gd name="connsiteY749" fmla="*/ 3221917 h 6858000"/>
              <a:gd name="connsiteX750" fmla="*/ 6589382 w 12192001"/>
              <a:gd name="connsiteY750" fmla="*/ 3242515 h 6858000"/>
              <a:gd name="connsiteX751" fmla="*/ 6587958 w 12192001"/>
              <a:gd name="connsiteY751" fmla="*/ 3274431 h 6858000"/>
              <a:gd name="connsiteX752" fmla="*/ 6588692 w 12192001"/>
              <a:gd name="connsiteY752" fmla="*/ 3288941 h 6858000"/>
              <a:gd name="connsiteX753" fmla="*/ 6587657 w 12192001"/>
              <a:gd name="connsiteY753" fmla="*/ 3298152 h 6858000"/>
              <a:gd name="connsiteX754" fmla="*/ 6584162 w 12192001"/>
              <a:gd name="connsiteY754" fmla="*/ 3311978 h 6858000"/>
              <a:gd name="connsiteX755" fmla="*/ 6581789 w 12192001"/>
              <a:gd name="connsiteY755" fmla="*/ 3317610 h 6858000"/>
              <a:gd name="connsiteX756" fmla="*/ 6585554 w 12192001"/>
              <a:gd name="connsiteY756" fmla="*/ 3321046 h 6858000"/>
              <a:gd name="connsiteX757" fmla="*/ 6585434 w 12192001"/>
              <a:gd name="connsiteY757" fmla="*/ 3322362 h 6858000"/>
              <a:gd name="connsiteX758" fmla="*/ 6585015 w 12192001"/>
              <a:gd name="connsiteY758" fmla="*/ 3334506 h 6858000"/>
              <a:gd name="connsiteX759" fmla="*/ 6588504 w 12192001"/>
              <a:gd name="connsiteY759" fmla="*/ 3366421 h 6858000"/>
              <a:gd name="connsiteX760" fmla="*/ 6589395 w 12192001"/>
              <a:gd name="connsiteY760" fmla="*/ 3372996 h 6858000"/>
              <a:gd name="connsiteX761" fmla="*/ 6573247 w 12192001"/>
              <a:gd name="connsiteY761" fmla="*/ 3353749 h 6858000"/>
              <a:gd name="connsiteX762" fmla="*/ 6568976 w 12192001"/>
              <a:gd name="connsiteY762" fmla="*/ 3323242 h 6858000"/>
              <a:gd name="connsiteX763" fmla="*/ 6568976 w 12192001"/>
              <a:gd name="connsiteY763" fmla="*/ 3116732 h 6858000"/>
              <a:gd name="connsiteX764" fmla="*/ 6561383 w 12192001"/>
              <a:gd name="connsiteY764" fmla="*/ 3052902 h 6858000"/>
              <a:gd name="connsiteX765" fmla="*/ 6553790 w 12192001"/>
              <a:gd name="connsiteY765" fmla="*/ 3041638 h 6858000"/>
              <a:gd name="connsiteX766" fmla="*/ 6546197 w 12192001"/>
              <a:gd name="connsiteY766" fmla="*/ 3037883 h 6858000"/>
              <a:gd name="connsiteX767" fmla="*/ 6542401 w 12192001"/>
              <a:gd name="connsiteY767" fmla="*/ 3041638 h 6858000"/>
              <a:gd name="connsiteX768" fmla="*/ 6538604 w 12192001"/>
              <a:gd name="connsiteY768" fmla="*/ 3056657 h 6858000"/>
              <a:gd name="connsiteX769" fmla="*/ 6534808 w 12192001"/>
              <a:gd name="connsiteY769" fmla="*/ 3052902 h 6858000"/>
              <a:gd name="connsiteX770" fmla="*/ 6542401 w 12192001"/>
              <a:gd name="connsiteY770" fmla="*/ 2887694 h 6858000"/>
              <a:gd name="connsiteX771" fmla="*/ 6542401 w 12192001"/>
              <a:gd name="connsiteY771" fmla="*/ 2831373 h 6858000"/>
              <a:gd name="connsiteX772" fmla="*/ 6542401 w 12192001"/>
              <a:gd name="connsiteY772" fmla="*/ 2775052 h 6858000"/>
              <a:gd name="connsiteX773" fmla="*/ 6542401 w 12192001"/>
              <a:gd name="connsiteY773" fmla="*/ 2767543 h 6858000"/>
              <a:gd name="connsiteX774" fmla="*/ 6549994 w 12192001"/>
              <a:gd name="connsiteY774" fmla="*/ 2726241 h 6858000"/>
              <a:gd name="connsiteX775" fmla="*/ 6549994 w 12192001"/>
              <a:gd name="connsiteY775" fmla="*/ 2654901 h 6858000"/>
              <a:gd name="connsiteX776" fmla="*/ 6557587 w 12192001"/>
              <a:gd name="connsiteY776" fmla="*/ 2632373 h 6858000"/>
              <a:gd name="connsiteX777" fmla="*/ 6559485 w 12192001"/>
              <a:gd name="connsiteY777" fmla="*/ 2617354 h 6858000"/>
              <a:gd name="connsiteX778" fmla="*/ 6784033 w 12192001"/>
              <a:gd name="connsiteY778" fmla="*/ 2605694 h 6858000"/>
              <a:gd name="connsiteX779" fmla="*/ 6786927 w 12192001"/>
              <a:gd name="connsiteY779" fmla="*/ 2621794 h 6858000"/>
              <a:gd name="connsiteX780" fmla="*/ 6787216 w 12192001"/>
              <a:gd name="connsiteY780" fmla="*/ 2625228 h 6858000"/>
              <a:gd name="connsiteX781" fmla="*/ 6788182 w 12192001"/>
              <a:gd name="connsiteY781" fmla="*/ 2699958 h 6858000"/>
              <a:gd name="connsiteX782" fmla="*/ 6790415 w 12192001"/>
              <a:gd name="connsiteY782" fmla="*/ 2778807 h 6858000"/>
              <a:gd name="connsiteX783" fmla="*/ 6795996 w 12192001"/>
              <a:gd name="connsiteY783" fmla="*/ 2737505 h 6858000"/>
              <a:gd name="connsiteX784" fmla="*/ 6792647 w 12192001"/>
              <a:gd name="connsiteY784" fmla="*/ 2684939 h 6858000"/>
              <a:gd name="connsiteX785" fmla="*/ 6791531 w 12192001"/>
              <a:gd name="connsiteY785" fmla="*/ 2666165 h 6858000"/>
              <a:gd name="connsiteX786" fmla="*/ 6791531 w 12192001"/>
              <a:gd name="connsiteY786" fmla="*/ 2651752 h 6858000"/>
              <a:gd name="connsiteX787" fmla="*/ 6798681 w 12192001"/>
              <a:gd name="connsiteY787" fmla="*/ 2649240 h 6858000"/>
              <a:gd name="connsiteX788" fmla="*/ 6807641 w 12192001"/>
              <a:gd name="connsiteY788" fmla="*/ 2648358 h 6858000"/>
              <a:gd name="connsiteX789" fmla="*/ 6807515 w 12192001"/>
              <a:gd name="connsiteY789" fmla="*/ 2651146 h 6858000"/>
              <a:gd name="connsiteX790" fmla="*/ 6803810 w 12192001"/>
              <a:gd name="connsiteY790" fmla="*/ 2651146 h 6858000"/>
              <a:gd name="connsiteX791" fmla="*/ 6802938 w 12192001"/>
              <a:gd name="connsiteY791" fmla="*/ 2680497 h 6858000"/>
              <a:gd name="connsiteX792" fmla="*/ 6801152 w 12192001"/>
              <a:gd name="connsiteY792" fmla="*/ 2687772 h 6858000"/>
              <a:gd name="connsiteX793" fmla="*/ 6800796 w 12192001"/>
              <a:gd name="connsiteY793" fmla="*/ 2713460 h 6858000"/>
              <a:gd name="connsiteX794" fmla="*/ 6793537 w 12192001"/>
              <a:gd name="connsiteY794" fmla="*/ 2789503 h 6858000"/>
              <a:gd name="connsiteX795" fmla="*/ 6778985 w 12192001"/>
              <a:gd name="connsiteY795" fmla="*/ 2825837 h 6858000"/>
              <a:gd name="connsiteX796" fmla="*/ 6780368 w 12192001"/>
              <a:gd name="connsiteY796" fmla="*/ 2786316 h 6858000"/>
              <a:gd name="connsiteX797" fmla="*/ 6780368 w 12192001"/>
              <a:gd name="connsiteY797" fmla="*/ 2696203 h 6858000"/>
              <a:gd name="connsiteX798" fmla="*/ 6781484 w 12192001"/>
              <a:gd name="connsiteY798" fmla="*/ 2669920 h 6858000"/>
              <a:gd name="connsiteX799" fmla="*/ 6775895 w 12192001"/>
              <a:gd name="connsiteY799" fmla="*/ 2607260 h 6858000"/>
              <a:gd name="connsiteX800" fmla="*/ 7034947 w 12192001"/>
              <a:gd name="connsiteY800" fmla="*/ 2580356 h 6858000"/>
              <a:gd name="connsiteX801" fmla="*/ 7035795 w 12192001"/>
              <a:gd name="connsiteY801" fmla="*/ 2582839 h 6858000"/>
              <a:gd name="connsiteX802" fmla="*/ 7036588 w 12192001"/>
              <a:gd name="connsiteY802" fmla="*/ 2606922 h 6858000"/>
              <a:gd name="connsiteX803" fmla="*/ 7033854 w 12192001"/>
              <a:gd name="connsiteY803" fmla="*/ 2624842 h 6858000"/>
              <a:gd name="connsiteX804" fmla="*/ 7033881 w 12192001"/>
              <a:gd name="connsiteY804" fmla="*/ 2622011 h 6858000"/>
              <a:gd name="connsiteX805" fmla="*/ 7035115 w 12192001"/>
              <a:gd name="connsiteY805" fmla="*/ 2584453 h 6858000"/>
              <a:gd name="connsiteX806" fmla="*/ 272197 w 12192001"/>
              <a:gd name="connsiteY806" fmla="*/ 2580355 h 6858000"/>
              <a:gd name="connsiteX807" fmla="*/ 273045 w 12192001"/>
              <a:gd name="connsiteY807" fmla="*/ 2582838 h 6858000"/>
              <a:gd name="connsiteX808" fmla="*/ 273838 w 12192001"/>
              <a:gd name="connsiteY808" fmla="*/ 2606921 h 6858000"/>
              <a:gd name="connsiteX809" fmla="*/ 271104 w 12192001"/>
              <a:gd name="connsiteY809" fmla="*/ 2624841 h 6858000"/>
              <a:gd name="connsiteX810" fmla="*/ 271131 w 12192001"/>
              <a:gd name="connsiteY810" fmla="*/ 2622010 h 6858000"/>
              <a:gd name="connsiteX811" fmla="*/ 272365 w 12192001"/>
              <a:gd name="connsiteY811" fmla="*/ 2584452 h 6858000"/>
              <a:gd name="connsiteX812" fmla="*/ 6562030 w 12192001"/>
              <a:gd name="connsiteY812" fmla="*/ 2571232 h 6858000"/>
              <a:gd name="connsiteX813" fmla="*/ 6561698 w 12192001"/>
              <a:gd name="connsiteY813" fmla="*/ 2573462 h 6858000"/>
              <a:gd name="connsiteX814" fmla="*/ 6561567 w 12192001"/>
              <a:gd name="connsiteY814" fmla="*/ 2574420 h 6858000"/>
              <a:gd name="connsiteX815" fmla="*/ 6561383 w 12192001"/>
              <a:gd name="connsiteY815" fmla="*/ 2572297 h 6858000"/>
              <a:gd name="connsiteX816" fmla="*/ 9908055 w 12192001"/>
              <a:gd name="connsiteY816" fmla="*/ 2561252 h 6858000"/>
              <a:gd name="connsiteX817" fmla="*/ 9904841 w 12192001"/>
              <a:gd name="connsiteY817" fmla="*/ 2583466 h 6858000"/>
              <a:gd name="connsiteX818" fmla="*/ 9908101 w 12192001"/>
              <a:gd name="connsiteY818" fmla="*/ 2606002 h 6858000"/>
              <a:gd name="connsiteX819" fmla="*/ 9910997 w 12192001"/>
              <a:gd name="connsiteY819" fmla="*/ 2613513 h 6858000"/>
              <a:gd name="connsiteX820" fmla="*/ 9909437 w 12192001"/>
              <a:gd name="connsiteY820" fmla="*/ 2617794 h 6858000"/>
              <a:gd name="connsiteX821" fmla="*/ 9909037 w 12192001"/>
              <a:gd name="connsiteY821" fmla="*/ 2612296 h 6858000"/>
              <a:gd name="connsiteX822" fmla="*/ 9907769 w 12192001"/>
              <a:gd name="connsiteY822" fmla="*/ 2609703 h 6858000"/>
              <a:gd name="connsiteX823" fmla="*/ 9907835 w 12192001"/>
              <a:gd name="connsiteY823" fmla="*/ 2609121 h 6858000"/>
              <a:gd name="connsiteX824" fmla="*/ 9906761 w 12192001"/>
              <a:gd name="connsiteY824" fmla="*/ 2607640 h 6858000"/>
              <a:gd name="connsiteX825" fmla="*/ 9896949 w 12192001"/>
              <a:gd name="connsiteY825" fmla="*/ 2587570 h 6858000"/>
              <a:gd name="connsiteX826" fmla="*/ 9907123 w 12192001"/>
              <a:gd name="connsiteY826" fmla="*/ 2566316 h 6858000"/>
              <a:gd name="connsiteX827" fmla="*/ 3145305 w 12192001"/>
              <a:gd name="connsiteY827" fmla="*/ 2561251 h 6858000"/>
              <a:gd name="connsiteX828" fmla="*/ 3142091 w 12192001"/>
              <a:gd name="connsiteY828" fmla="*/ 2583465 h 6858000"/>
              <a:gd name="connsiteX829" fmla="*/ 3145351 w 12192001"/>
              <a:gd name="connsiteY829" fmla="*/ 2606001 h 6858000"/>
              <a:gd name="connsiteX830" fmla="*/ 3148248 w 12192001"/>
              <a:gd name="connsiteY830" fmla="*/ 2613512 h 6858000"/>
              <a:gd name="connsiteX831" fmla="*/ 3146688 w 12192001"/>
              <a:gd name="connsiteY831" fmla="*/ 2617793 h 6858000"/>
              <a:gd name="connsiteX832" fmla="*/ 3146288 w 12192001"/>
              <a:gd name="connsiteY832" fmla="*/ 2612295 h 6858000"/>
              <a:gd name="connsiteX833" fmla="*/ 3145020 w 12192001"/>
              <a:gd name="connsiteY833" fmla="*/ 2609702 h 6858000"/>
              <a:gd name="connsiteX834" fmla="*/ 3145086 w 12192001"/>
              <a:gd name="connsiteY834" fmla="*/ 2609120 h 6858000"/>
              <a:gd name="connsiteX835" fmla="*/ 3144012 w 12192001"/>
              <a:gd name="connsiteY835" fmla="*/ 2607639 h 6858000"/>
              <a:gd name="connsiteX836" fmla="*/ 3134200 w 12192001"/>
              <a:gd name="connsiteY836" fmla="*/ 2587569 h 6858000"/>
              <a:gd name="connsiteX837" fmla="*/ 3144373 w 12192001"/>
              <a:gd name="connsiteY837" fmla="*/ 2566315 h 6858000"/>
              <a:gd name="connsiteX838" fmla="*/ 9910563 w 12192001"/>
              <a:gd name="connsiteY838" fmla="*/ 2547601 h 6858000"/>
              <a:gd name="connsiteX839" fmla="*/ 9910997 w 12192001"/>
              <a:gd name="connsiteY839" fmla="*/ 2549664 h 6858000"/>
              <a:gd name="connsiteX840" fmla="*/ 9908145 w 12192001"/>
              <a:gd name="connsiteY840" fmla="*/ 2560759 h 6858000"/>
              <a:gd name="connsiteX841" fmla="*/ 3147814 w 12192001"/>
              <a:gd name="connsiteY841" fmla="*/ 2547600 h 6858000"/>
              <a:gd name="connsiteX842" fmla="*/ 3148248 w 12192001"/>
              <a:gd name="connsiteY842" fmla="*/ 2549663 h 6858000"/>
              <a:gd name="connsiteX843" fmla="*/ 3145396 w 12192001"/>
              <a:gd name="connsiteY843" fmla="*/ 2560758 h 6858000"/>
              <a:gd name="connsiteX844" fmla="*/ 9907133 w 12192001"/>
              <a:gd name="connsiteY844" fmla="*/ 2470410 h 6858000"/>
              <a:gd name="connsiteX845" fmla="*/ 9908101 w 12192001"/>
              <a:gd name="connsiteY845" fmla="*/ 2474546 h 6858000"/>
              <a:gd name="connsiteX846" fmla="*/ 9910997 w 12192001"/>
              <a:gd name="connsiteY846" fmla="*/ 2508349 h 6858000"/>
              <a:gd name="connsiteX847" fmla="*/ 9910311 w 12192001"/>
              <a:gd name="connsiteY847" fmla="*/ 2511616 h 6858000"/>
              <a:gd name="connsiteX848" fmla="*/ 9907123 w 12192001"/>
              <a:gd name="connsiteY848" fmla="*/ 2476378 h 6858000"/>
              <a:gd name="connsiteX849" fmla="*/ 3144384 w 12192001"/>
              <a:gd name="connsiteY849" fmla="*/ 2470409 h 6858000"/>
              <a:gd name="connsiteX850" fmla="*/ 3145351 w 12192001"/>
              <a:gd name="connsiteY850" fmla="*/ 2474545 h 6858000"/>
              <a:gd name="connsiteX851" fmla="*/ 3148248 w 12192001"/>
              <a:gd name="connsiteY851" fmla="*/ 2508348 h 6858000"/>
              <a:gd name="connsiteX852" fmla="*/ 3147561 w 12192001"/>
              <a:gd name="connsiteY852" fmla="*/ 2511615 h 6858000"/>
              <a:gd name="connsiteX853" fmla="*/ 3144373 w 12192001"/>
              <a:gd name="connsiteY853" fmla="*/ 2476377 h 6858000"/>
              <a:gd name="connsiteX854" fmla="*/ 0 w 12192001"/>
              <a:gd name="connsiteY854" fmla="*/ 0 h 6858000"/>
              <a:gd name="connsiteX855" fmla="*/ 3 w 12192001"/>
              <a:gd name="connsiteY855" fmla="*/ 0 h 6858000"/>
              <a:gd name="connsiteX856" fmla="*/ 3 w 12192001"/>
              <a:gd name="connsiteY856" fmla="*/ 1874760 h 6858000"/>
              <a:gd name="connsiteX857" fmla="*/ 1 w 12192001"/>
              <a:gd name="connsiteY857" fmla="*/ 1874798 h 6858000"/>
              <a:gd name="connsiteX858" fmla="*/ 1 w 12192001"/>
              <a:gd name="connsiteY858" fmla="*/ 1980514 h 6858000"/>
              <a:gd name="connsiteX859" fmla="*/ 3 w 12192001"/>
              <a:gd name="connsiteY859" fmla="*/ 1980522 h 6858000"/>
              <a:gd name="connsiteX860" fmla="*/ 3 w 12192001"/>
              <a:gd name="connsiteY860" fmla="*/ 2054923 h 6858000"/>
              <a:gd name="connsiteX861" fmla="*/ 1 w 12192001"/>
              <a:gd name="connsiteY861" fmla="*/ 2054928 h 6858000"/>
              <a:gd name="connsiteX862" fmla="*/ 1 w 12192001"/>
              <a:gd name="connsiteY862" fmla="*/ 2074693 h 6858000"/>
              <a:gd name="connsiteX863" fmla="*/ 3 w 12192001"/>
              <a:gd name="connsiteY863" fmla="*/ 2074711 h 6858000"/>
              <a:gd name="connsiteX864" fmla="*/ 3 w 12192001"/>
              <a:gd name="connsiteY864" fmla="*/ 2379618 h 6858000"/>
              <a:gd name="connsiteX865" fmla="*/ 1 w 12192001"/>
              <a:gd name="connsiteY865" fmla="*/ 2379625 h 6858000"/>
              <a:gd name="connsiteX866" fmla="*/ 1 w 12192001"/>
              <a:gd name="connsiteY866" fmla="*/ 2424764 h 6858000"/>
              <a:gd name="connsiteX867" fmla="*/ 3 w 12192001"/>
              <a:gd name="connsiteY867" fmla="*/ 2424785 h 6858000"/>
              <a:gd name="connsiteX868" fmla="*/ 3 w 12192001"/>
              <a:gd name="connsiteY868" fmla="*/ 2444783 h 6858000"/>
              <a:gd name="connsiteX869" fmla="*/ 2170 w 12192001"/>
              <a:gd name="connsiteY869" fmla="*/ 2444783 h 6858000"/>
              <a:gd name="connsiteX870" fmla="*/ 4830 w 12192001"/>
              <a:gd name="connsiteY870" fmla="*/ 2464988 h 6858000"/>
              <a:gd name="connsiteX871" fmla="*/ 2271 w 12192001"/>
              <a:gd name="connsiteY871" fmla="*/ 2493150 h 6858000"/>
              <a:gd name="connsiteX872" fmla="*/ 6780 w 12192001"/>
              <a:gd name="connsiteY872" fmla="*/ 2507702 h 6858000"/>
              <a:gd name="connsiteX873" fmla="*/ 15495 w 12192001"/>
              <a:gd name="connsiteY873" fmla="*/ 2508788 h 6858000"/>
              <a:gd name="connsiteX874" fmla="*/ 20759 w 12192001"/>
              <a:gd name="connsiteY874" fmla="*/ 2527431 h 6858000"/>
              <a:gd name="connsiteX875" fmla="*/ 1 w 12192001"/>
              <a:gd name="connsiteY875" fmla="*/ 2581905 h 6858000"/>
              <a:gd name="connsiteX876" fmla="*/ 1 w 12192001"/>
              <a:gd name="connsiteY876" fmla="*/ 2610297 h 6858000"/>
              <a:gd name="connsiteX877" fmla="*/ 2656 w 12192001"/>
              <a:gd name="connsiteY877" fmla="*/ 2611867 h 6858000"/>
              <a:gd name="connsiteX878" fmla="*/ 9463 w 12192001"/>
              <a:gd name="connsiteY878" fmla="*/ 2607968 h 6858000"/>
              <a:gd name="connsiteX879" fmla="*/ 24177 w 12192001"/>
              <a:gd name="connsiteY879" fmla="*/ 2621793 h 6858000"/>
              <a:gd name="connsiteX880" fmla="*/ 25706 w 12192001"/>
              <a:gd name="connsiteY880" fmla="*/ 2639971 h 6858000"/>
              <a:gd name="connsiteX881" fmla="*/ 35931 w 12192001"/>
              <a:gd name="connsiteY881" fmla="*/ 2649239 h 6858000"/>
              <a:gd name="connsiteX882" fmla="*/ 44891 w 12192001"/>
              <a:gd name="connsiteY882" fmla="*/ 2648357 h 6858000"/>
              <a:gd name="connsiteX883" fmla="*/ 44175 w 12192001"/>
              <a:gd name="connsiteY883" fmla="*/ 2664257 h 6858000"/>
              <a:gd name="connsiteX884" fmla="*/ 38046 w 12192001"/>
              <a:gd name="connsiteY884" fmla="*/ 2713459 h 6858000"/>
              <a:gd name="connsiteX885" fmla="*/ 3721 w 12192001"/>
              <a:gd name="connsiteY885" fmla="*/ 2857083 h 6858000"/>
              <a:gd name="connsiteX886" fmla="*/ 1 w 12192001"/>
              <a:gd name="connsiteY886" fmla="*/ 2863081 h 6858000"/>
              <a:gd name="connsiteX887" fmla="*/ 1 w 12192001"/>
              <a:gd name="connsiteY887" fmla="*/ 2875655 h 6858000"/>
              <a:gd name="connsiteX888" fmla="*/ 9230 w 12192001"/>
              <a:gd name="connsiteY888" fmla="*/ 2873759 h 6858000"/>
              <a:gd name="connsiteX889" fmla="*/ 28944 w 12192001"/>
              <a:gd name="connsiteY889" fmla="*/ 2898199 h 6858000"/>
              <a:gd name="connsiteX890" fmla="*/ 33026 w 12192001"/>
              <a:gd name="connsiteY890" fmla="*/ 3078585 h 6858000"/>
              <a:gd name="connsiteX891" fmla="*/ 31162 w 12192001"/>
              <a:gd name="connsiteY891" fmla="*/ 3144308 h 6858000"/>
              <a:gd name="connsiteX892" fmla="*/ 47631 w 12192001"/>
              <a:gd name="connsiteY892" fmla="*/ 3164347 h 6858000"/>
              <a:gd name="connsiteX893" fmla="*/ 58404 w 12192001"/>
              <a:gd name="connsiteY893" fmla="*/ 3199666 h 6858000"/>
              <a:gd name="connsiteX894" fmla="*/ 54501 w 12192001"/>
              <a:gd name="connsiteY894" fmla="*/ 3241151 h 6858000"/>
              <a:gd name="connsiteX895" fmla="*/ 51314 w 12192001"/>
              <a:gd name="connsiteY895" fmla="*/ 3266737 h 6858000"/>
              <a:gd name="connsiteX896" fmla="*/ 43412 w 12192001"/>
              <a:gd name="connsiteY896" fmla="*/ 3299730 h 6858000"/>
              <a:gd name="connsiteX897" fmla="*/ 45205 w 12192001"/>
              <a:gd name="connsiteY897" fmla="*/ 3325935 h 6858000"/>
              <a:gd name="connsiteX898" fmla="*/ 52959 w 12192001"/>
              <a:gd name="connsiteY898" fmla="*/ 3344889 h 6858000"/>
              <a:gd name="connsiteX899" fmla="*/ 55507 w 12192001"/>
              <a:gd name="connsiteY899" fmla="*/ 3375186 h 6858000"/>
              <a:gd name="connsiteX900" fmla="*/ 37154 w 12192001"/>
              <a:gd name="connsiteY900" fmla="*/ 3410874 h 6858000"/>
              <a:gd name="connsiteX901" fmla="*/ 39399 w 12192001"/>
              <a:gd name="connsiteY901" fmla="*/ 3413152 h 6858000"/>
              <a:gd name="connsiteX902" fmla="*/ 73259 w 12192001"/>
              <a:gd name="connsiteY902" fmla="*/ 3415371 h 6858000"/>
              <a:gd name="connsiteX903" fmla="*/ 78749 w 12192001"/>
              <a:gd name="connsiteY903" fmla="*/ 3422051 h 6858000"/>
              <a:gd name="connsiteX904" fmla="*/ 84619 w 12192001"/>
              <a:gd name="connsiteY904" fmla="*/ 3496732 h 6858000"/>
              <a:gd name="connsiteX905" fmla="*/ 90657 w 12192001"/>
              <a:gd name="connsiteY905" fmla="*/ 3529462 h 6858000"/>
              <a:gd name="connsiteX906" fmla="*/ 109332 w 12192001"/>
              <a:gd name="connsiteY906" fmla="*/ 3531788 h 6858000"/>
              <a:gd name="connsiteX907" fmla="*/ 126911 w 12192001"/>
              <a:gd name="connsiteY907" fmla="*/ 3482013 h 6858000"/>
              <a:gd name="connsiteX908" fmla="*/ 118099 w 12192001"/>
              <a:gd name="connsiteY908" fmla="*/ 3430949 h 6858000"/>
              <a:gd name="connsiteX909" fmla="*/ 110042 w 12192001"/>
              <a:gd name="connsiteY909" fmla="*/ 3383977 h 6858000"/>
              <a:gd name="connsiteX910" fmla="*/ 112436 w 12192001"/>
              <a:gd name="connsiteY910" fmla="*/ 3334309 h 6858000"/>
              <a:gd name="connsiteX911" fmla="*/ 126034 w 12192001"/>
              <a:gd name="connsiteY911" fmla="*/ 3286037 h 6858000"/>
              <a:gd name="connsiteX912" fmla="*/ 120106 w 12192001"/>
              <a:gd name="connsiteY912" fmla="*/ 3181369 h 6858000"/>
              <a:gd name="connsiteX913" fmla="*/ 136872 w 12192001"/>
              <a:gd name="connsiteY913" fmla="*/ 3097516 h 6858000"/>
              <a:gd name="connsiteX914" fmla="*/ 138550 w 12192001"/>
              <a:gd name="connsiteY914" fmla="*/ 3063748 h 6858000"/>
              <a:gd name="connsiteX915" fmla="*/ 131693 w 12192001"/>
              <a:gd name="connsiteY915" fmla="*/ 2865028 h 6858000"/>
              <a:gd name="connsiteX916" fmla="*/ 134370 w 12192001"/>
              <a:gd name="connsiteY916" fmla="*/ 2833384 h 6858000"/>
              <a:gd name="connsiteX917" fmla="*/ 133332 w 12192001"/>
              <a:gd name="connsiteY917" fmla="*/ 2811269 h 6858000"/>
              <a:gd name="connsiteX918" fmla="*/ 148272 w 12192001"/>
              <a:gd name="connsiteY918" fmla="*/ 2813130 h 6858000"/>
              <a:gd name="connsiteX919" fmla="*/ 151932 w 12192001"/>
              <a:gd name="connsiteY919" fmla="*/ 2813943 h 6858000"/>
              <a:gd name="connsiteX920" fmla="*/ 152666 w 12192001"/>
              <a:gd name="connsiteY920" fmla="*/ 2858629 h 6858000"/>
              <a:gd name="connsiteX921" fmla="*/ 153900 w 12192001"/>
              <a:gd name="connsiteY921" fmla="*/ 2937502 h 6858000"/>
              <a:gd name="connsiteX922" fmla="*/ 153900 w 12192001"/>
              <a:gd name="connsiteY922" fmla="*/ 2945014 h 6858000"/>
              <a:gd name="connsiteX923" fmla="*/ 155134 w 12192001"/>
              <a:gd name="connsiteY923" fmla="*/ 2967549 h 6858000"/>
              <a:gd name="connsiteX924" fmla="*/ 157602 w 12192001"/>
              <a:gd name="connsiteY924" fmla="*/ 3012620 h 6858000"/>
              <a:gd name="connsiteX925" fmla="*/ 158837 w 12192001"/>
              <a:gd name="connsiteY925" fmla="*/ 3031399 h 6858000"/>
              <a:gd name="connsiteX926" fmla="*/ 158837 w 12192001"/>
              <a:gd name="connsiteY926" fmla="*/ 3057690 h 6858000"/>
              <a:gd name="connsiteX927" fmla="*/ 161304 w 12192001"/>
              <a:gd name="connsiteY927" fmla="*/ 3083981 h 6858000"/>
              <a:gd name="connsiteX928" fmla="*/ 158837 w 12192001"/>
              <a:gd name="connsiteY928" fmla="*/ 3099004 h 6858000"/>
              <a:gd name="connsiteX929" fmla="*/ 162539 w 12192001"/>
              <a:gd name="connsiteY929" fmla="*/ 3106516 h 6858000"/>
              <a:gd name="connsiteX930" fmla="*/ 162539 w 12192001"/>
              <a:gd name="connsiteY930" fmla="*/ 3114028 h 6858000"/>
              <a:gd name="connsiteX931" fmla="*/ 165007 w 12192001"/>
              <a:gd name="connsiteY931" fmla="*/ 3174122 h 6858000"/>
              <a:gd name="connsiteX932" fmla="*/ 167475 w 12192001"/>
              <a:gd name="connsiteY932" fmla="*/ 3219192 h 6858000"/>
              <a:gd name="connsiteX933" fmla="*/ 167475 w 12192001"/>
              <a:gd name="connsiteY933" fmla="*/ 3264262 h 6858000"/>
              <a:gd name="connsiteX934" fmla="*/ 169943 w 12192001"/>
              <a:gd name="connsiteY934" fmla="*/ 3279286 h 6858000"/>
              <a:gd name="connsiteX935" fmla="*/ 172411 w 12192001"/>
              <a:gd name="connsiteY935" fmla="*/ 3298065 h 6858000"/>
              <a:gd name="connsiteX936" fmla="*/ 171177 w 12192001"/>
              <a:gd name="connsiteY936" fmla="*/ 3339379 h 6858000"/>
              <a:gd name="connsiteX937" fmla="*/ 177347 w 12192001"/>
              <a:gd name="connsiteY937" fmla="*/ 3358159 h 6858000"/>
              <a:gd name="connsiteX938" fmla="*/ 187219 w 12192001"/>
              <a:gd name="connsiteY938" fmla="*/ 3373182 h 6858000"/>
              <a:gd name="connsiteX939" fmla="*/ 189687 w 12192001"/>
              <a:gd name="connsiteY939" fmla="*/ 3414496 h 6858000"/>
              <a:gd name="connsiteX940" fmla="*/ 189687 w 12192001"/>
              <a:gd name="connsiteY940" fmla="*/ 3463323 h 6858000"/>
              <a:gd name="connsiteX941" fmla="*/ 189687 w 12192001"/>
              <a:gd name="connsiteY941" fmla="*/ 3508393 h 6858000"/>
              <a:gd name="connsiteX942" fmla="*/ 194623 w 12192001"/>
              <a:gd name="connsiteY942" fmla="*/ 3527172 h 6858000"/>
              <a:gd name="connsiteX943" fmla="*/ 200793 w 12192001"/>
              <a:gd name="connsiteY943" fmla="*/ 3519660 h 6858000"/>
              <a:gd name="connsiteX944" fmla="*/ 200793 w 12192001"/>
              <a:gd name="connsiteY944" fmla="*/ 3500881 h 6858000"/>
              <a:gd name="connsiteX945" fmla="*/ 204495 w 12192001"/>
              <a:gd name="connsiteY945" fmla="*/ 3482102 h 6858000"/>
              <a:gd name="connsiteX946" fmla="*/ 210665 w 12192001"/>
              <a:gd name="connsiteY946" fmla="*/ 3459567 h 6858000"/>
              <a:gd name="connsiteX947" fmla="*/ 214367 w 12192001"/>
              <a:gd name="connsiteY947" fmla="*/ 3425764 h 6858000"/>
              <a:gd name="connsiteX948" fmla="*/ 214367 w 12192001"/>
              <a:gd name="connsiteY948" fmla="*/ 3391961 h 6858000"/>
              <a:gd name="connsiteX949" fmla="*/ 213133 w 12192001"/>
              <a:gd name="connsiteY949" fmla="*/ 3339379 h 6858000"/>
              <a:gd name="connsiteX950" fmla="*/ 214367 w 12192001"/>
              <a:gd name="connsiteY950" fmla="*/ 3331868 h 6858000"/>
              <a:gd name="connsiteX951" fmla="*/ 218069 w 12192001"/>
              <a:gd name="connsiteY951" fmla="*/ 3335623 h 6858000"/>
              <a:gd name="connsiteX952" fmla="*/ 220537 w 12192001"/>
              <a:gd name="connsiteY952" fmla="*/ 3358159 h 6858000"/>
              <a:gd name="connsiteX953" fmla="*/ 229175 w 12192001"/>
              <a:gd name="connsiteY953" fmla="*/ 3365670 h 6858000"/>
              <a:gd name="connsiteX954" fmla="*/ 230409 w 12192001"/>
              <a:gd name="connsiteY954" fmla="*/ 3328112 h 6858000"/>
              <a:gd name="connsiteX955" fmla="*/ 231643 w 12192001"/>
              <a:gd name="connsiteY955" fmla="*/ 3343135 h 6858000"/>
              <a:gd name="connsiteX956" fmla="*/ 231643 w 12192001"/>
              <a:gd name="connsiteY956" fmla="*/ 3376938 h 6858000"/>
              <a:gd name="connsiteX957" fmla="*/ 235345 w 12192001"/>
              <a:gd name="connsiteY957" fmla="*/ 3410741 h 6858000"/>
              <a:gd name="connsiteX958" fmla="*/ 242749 w 12192001"/>
              <a:gd name="connsiteY958" fmla="*/ 3418252 h 6858000"/>
              <a:gd name="connsiteX959" fmla="*/ 246451 w 12192001"/>
              <a:gd name="connsiteY959" fmla="*/ 3399473 h 6858000"/>
              <a:gd name="connsiteX960" fmla="*/ 245217 w 12192001"/>
              <a:gd name="connsiteY960" fmla="*/ 3369426 h 6858000"/>
              <a:gd name="connsiteX961" fmla="*/ 242749 w 12192001"/>
              <a:gd name="connsiteY961" fmla="*/ 3305577 h 6858000"/>
              <a:gd name="connsiteX962" fmla="*/ 243983 w 12192001"/>
              <a:gd name="connsiteY962" fmla="*/ 3298065 h 6858000"/>
              <a:gd name="connsiteX963" fmla="*/ 246451 w 12192001"/>
              <a:gd name="connsiteY963" fmla="*/ 3245483 h 6858000"/>
              <a:gd name="connsiteX964" fmla="*/ 248919 w 12192001"/>
              <a:gd name="connsiteY964" fmla="*/ 3166610 h 6858000"/>
              <a:gd name="connsiteX965" fmla="*/ 248919 w 12192001"/>
              <a:gd name="connsiteY965" fmla="*/ 3162854 h 6858000"/>
              <a:gd name="connsiteX966" fmla="*/ 250153 w 12192001"/>
              <a:gd name="connsiteY966" fmla="*/ 3162854 h 6858000"/>
              <a:gd name="connsiteX967" fmla="*/ 252621 w 12192001"/>
              <a:gd name="connsiteY967" fmla="*/ 3166610 h 6858000"/>
              <a:gd name="connsiteX968" fmla="*/ 252621 w 12192001"/>
              <a:gd name="connsiteY968" fmla="*/ 3177877 h 6858000"/>
              <a:gd name="connsiteX969" fmla="*/ 252621 w 12192001"/>
              <a:gd name="connsiteY969" fmla="*/ 3245483 h 6858000"/>
              <a:gd name="connsiteX970" fmla="*/ 255089 w 12192001"/>
              <a:gd name="connsiteY970" fmla="*/ 3256750 h 6858000"/>
              <a:gd name="connsiteX971" fmla="*/ 260025 w 12192001"/>
              <a:gd name="connsiteY971" fmla="*/ 3275530 h 6858000"/>
              <a:gd name="connsiteX972" fmla="*/ 260025 w 12192001"/>
              <a:gd name="connsiteY972" fmla="*/ 3320600 h 6858000"/>
              <a:gd name="connsiteX973" fmla="*/ 262493 w 12192001"/>
              <a:gd name="connsiteY973" fmla="*/ 3354403 h 6858000"/>
              <a:gd name="connsiteX974" fmla="*/ 266195 w 12192001"/>
              <a:gd name="connsiteY974" fmla="*/ 3335623 h 6858000"/>
              <a:gd name="connsiteX975" fmla="*/ 267429 w 12192001"/>
              <a:gd name="connsiteY975" fmla="*/ 3245483 h 6858000"/>
              <a:gd name="connsiteX976" fmla="*/ 267429 w 12192001"/>
              <a:gd name="connsiteY976" fmla="*/ 3102760 h 6858000"/>
              <a:gd name="connsiteX977" fmla="*/ 266195 w 12192001"/>
              <a:gd name="connsiteY977" fmla="*/ 3083981 h 6858000"/>
              <a:gd name="connsiteX978" fmla="*/ 267429 w 12192001"/>
              <a:gd name="connsiteY978" fmla="*/ 3046422 h 6858000"/>
              <a:gd name="connsiteX979" fmla="*/ 266195 w 12192001"/>
              <a:gd name="connsiteY979" fmla="*/ 3008864 h 6858000"/>
              <a:gd name="connsiteX980" fmla="*/ 266195 w 12192001"/>
              <a:gd name="connsiteY980" fmla="*/ 2982573 h 6858000"/>
              <a:gd name="connsiteX981" fmla="*/ 269897 w 12192001"/>
              <a:gd name="connsiteY981" fmla="*/ 2918723 h 6858000"/>
              <a:gd name="connsiteX982" fmla="*/ 267926 w 12192001"/>
              <a:gd name="connsiteY982" fmla="*/ 2906723 h 6858000"/>
              <a:gd name="connsiteX983" fmla="*/ 271947 w 12192001"/>
              <a:gd name="connsiteY983" fmla="*/ 2916475 h 6858000"/>
              <a:gd name="connsiteX984" fmla="*/ 280720 w 12192001"/>
              <a:gd name="connsiteY984" fmla="*/ 2947547 h 6858000"/>
              <a:gd name="connsiteX985" fmla="*/ 284932 w 12192001"/>
              <a:gd name="connsiteY985" fmla="*/ 3065992 h 6858000"/>
              <a:gd name="connsiteX986" fmla="*/ 282145 w 12192001"/>
              <a:gd name="connsiteY986" fmla="*/ 3169574 h 6858000"/>
              <a:gd name="connsiteX987" fmla="*/ 286183 w 12192001"/>
              <a:gd name="connsiteY987" fmla="*/ 3198058 h 6858000"/>
              <a:gd name="connsiteX988" fmla="*/ 295711 w 12192001"/>
              <a:gd name="connsiteY988" fmla="*/ 3233221 h 6858000"/>
              <a:gd name="connsiteX989" fmla="*/ 303845 w 12192001"/>
              <a:gd name="connsiteY989" fmla="*/ 3320176 h 6858000"/>
              <a:gd name="connsiteX990" fmla="*/ 308077 w 12192001"/>
              <a:gd name="connsiteY990" fmla="*/ 3448616 h 6858000"/>
              <a:gd name="connsiteX991" fmla="*/ 316340 w 12192001"/>
              <a:gd name="connsiteY991" fmla="*/ 3473629 h 6858000"/>
              <a:gd name="connsiteX992" fmla="*/ 326055 w 12192001"/>
              <a:gd name="connsiteY992" fmla="*/ 3476838 h 6858000"/>
              <a:gd name="connsiteX993" fmla="*/ 370333 w 12192001"/>
              <a:gd name="connsiteY993" fmla="*/ 3588281 h 6858000"/>
              <a:gd name="connsiteX994" fmla="*/ 379558 w 12192001"/>
              <a:gd name="connsiteY994" fmla="*/ 3595426 h 6858000"/>
              <a:gd name="connsiteX995" fmla="*/ 388254 w 12192001"/>
              <a:gd name="connsiteY995" fmla="*/ 3586516 h 6858000"/>
              <a:gd name="connsiteX996" fmla="*/ 405420 w 12192001"/>
              <a:gd name="connsiteY996" fmla="*/ 3580659 h 6858000"/>
              <a:gd name="connsiteX997" fmla="*/ 403478 w 12192001"/>
              <a:gd name="connsiteY997" fmla="*/ 3606400 h 6858000"/>
              <a:gd name="connsiteX998" fmla="*/ 396369 w 12192001"/>
              <a:gd name="connsiteY998" fmla="*/ 3663475 h 6858000"/>
              <a:gd name="connsiteX999" fmla="*/ 385996 w 12192001"/>
              <a:gd name="connsiteY999" fmla="*/ 3706153 h 6858000"/>
              <a:gd name="connsiteX1000" fmla="*/ 378055 w 12192001"/>
              <a:gd name="connsiteY1000" fmla="*/ 3719155 h 6858000"/>
              <a:gd name="connsiteX1001" fmla="*/ 375603 w 12192001"/>
              <a:gd name="connsiteY1001" fmla="*/ 3738836 h 6858000"/>
              <a:gd name="connsiteX1002" fmla="*/ 388054 w 12192001"/>
              <a:gd name="connsiteY1002" fmla="*/ 3740387 h 6858000"/>
              <a:gd name="connsiteX1003" fmla="*/ 403710 w 12192001"/>
              <a:gd name="connsiteY1003" fmla="*/ 3726348 h 6858000"/>
              <a:gd name="connsiteX1004" fmla="*/ 410670 w 12192001"/>
              <a:gd name="connsiteY1004" fmla="*/ 3721219 h 6858000"/>
              <a:gd name="connsiteX1005" fmla="*/ 410444 w 12192001"/>
              <a:gd name="connsiteY1005" fmla="*/ 3733182 h 6858000"/>
              <a:gd name="connsiteX1006" fmla="*/ 406238 w 12192001"/>
              <a:gd name="connsiteY1006" fmla="*/ 3746649 h 6858000"/>
              <a:gd name="connsiteX1007" fmla="*/ 404768 w 12192001"/>
              <a:gd name="connsiteY1007" fmla="*/ 3758458 h 6858000"/>
              <a:gd name="connsiteX1008" fmla="*/ 413882 w 12192001"/>
              <a:gd name="connsiteY1008" fmla="*/ 3837540 h 6858000"/>
              <a:gd name="connsiteX1009" fmla="*/ 408735 w 12192001"/>
              <a:gd name="connsiteY1009" fmla="*/ 3878870 h 6858000"/>
              <a:gd name="connsiteX1010" fmla="*/ 412018 w 12192001"/>
              <a:gd name="connsiteY1010" fmla="*/ 3903263 h 6858000"/>
              <a:gd name="connsiteX1011" fmla="*/ 426184 w 12192001"/>
              <a:gd name="connsiteY1011" fmla="*/ 3891037 h 6858000"/>
              <a:gd name="connsiteX1012" fmla="*/ 433880 w 12192001"/>
              <a:gd name="connsiteY1012" fmla="*/ 3880003 h 6858000"/>
              <a:gd name="connsiteX1013" fmla="*/ 445066 w 12192001"/>
              <a:gd name="connsiteY1013" fmla="*/ 3871404 h 6858000"/>
              <a:gd name="connsiteX1014" fmla="*/ 446349 w 12192001"/>
              <a:gd name="connsiteY1014" fmla="*/ 3891550 h 6858000"/>
              <a:gd name="connsiteX1015" fmla="*/ 447691 w 12192001"/>
              <a:gd name="connsiteY1015" fmla="*/ 3941683 h 6858000"/>
              <a:gd name="connsiteX1016" fmla="*/ 419455 w 12192001"/>
              <a:gd name="connsiteY1016" fmla="*/ 4016113 h 6858000"/>
              <a:gd name="connsiteX1017" fmla="*/ 401838 w 12192001"/>
              <a:gd name="connsiteY1017" fmla="*/ 4045897 h 6858000"/>
              <a:gd name="connsiteX1018" fmla="*/ 471559 w 12192001"/>
              <a:gd name="connsiteY1018" fmla="*/ 4054581 h 6858000"/>
              <a:gd name="connsiteX1019" fmla="*/ 493421 w 12192001"/>
              <a:gd name="connsiteY1019" fmla="*/ 4031322 h 6858000"/>
              <a:gd name="connsiteX1020" fmla="*/ 502645 w 12192001"/>
              <a:gd name="connsiteY1020" fmla="*/ 4038467 h 6858000"/>
              <a:gd name="connsiteX1021" fmla="*/ 506342 w 12192001"/>
              <a:gd name="connsiteY1021" fmla="*/ 4018941 h 6858000"/>
              <a:gd name="connsiteX1022" fmla="*/ 505568 w 12192001"/>
              <a:gd name="connsiteY1022" fmla="*/ 4004854 h 6858000"/>
              <a:gd name="connsiteX1023" fmla="*/ 515489 w 12192001"/>
              <a:gd name="connsiteY1023" fmla="*/ 3986103 h 6858000"/>
              <a:gd name="connsiteX1024" fmla="*/ 526411 w 12192001"/>
              <a:gd name="connsiteY1024" fmla="*/ 3969476 h 6858000"/>
              <a:gd name="connsiteX1025" fmla="*/ 526578 w 12192001"/>
              <a:gd name="connsiteY1025" fmla="*/ 3927525 h 6858000"/>
              <a:gd name="connsiteX1026" fmla="*/ 530236 w 12192001"/>
              <a:gd name="connsiteY1026" fmla="*/ 3888008 h 6858000"/>
              <a:gd name="connsiteX1027" fmla="*/ 549627 w 12192001"/>
              <a:gd name="connsiteY1027" fmla="*/ 3874434 h 6858000"/>
              <a:gd name="connsiteX1028" fmla="*/ 558078 w 12192001"/>
              <a:gd name="connsiteY1028" fmla="*/ 3867492 h 6858000"/>
              <a:gd name="connsiteX1029" fmla="*/ 539571 w 12192001"/>
              <a:gd name="connsiteY1029" fmla="*/ 3823215 h 6858000"/>
              <a:gd name="connsiteX1030" fmla="*/ 527101 w 12192001"/>
              <a:gd name="connsiteY1030" fmla="*/ 3811669 h 6858000"/>
              <a:gd name="connsiteX1031" fmla="*/ 528759 w 12192001"/>
              <a:gd name="connsiteY1031" fmla="*/ 3767905 h 6858000"/>
              <a:gd name="connsiteX1032" fmla="*/ 536720 w 12192001"/>
              <a:gd name="connsiteY1032" fmla="*/ 3764900 h 6858000"/>
              <a:gd name="connsiteX1033" fmla="*/ 548415 w 12192001"/>
              <a:gd name="connsiteY1033" fmla="*/ 3762359 h 6858000"/>
              <a:gd name="connsiteX1034" fmla="*/ 555846 w 12192001"/>
              <a:gd name="connsiteY1034" fmla="*/ 3743298 h 6858000"/>
              <a:gd name="connsiteX1035" fmla="*/ 549260 w 12192001"/>
              <a:gd name="connsiteY1035" fmla="*/ 3684517 h 6858000"/>
              <a:gd name="connsiteX1036" fmla="*/ 544713 w 12192001"/>
              <a:gd name="connsiteY1036" fmla="*/ 3649974 h 6858000"/>
              <a:gd name="connsiteX1037" fmla="*/ 562704 w 12192001"/>
              <a:gd name="connsiteY1037" fmla="*/ 3556280 h 6858000"/>
              <a:gd name="connsiteX1038" fmla="*/ 568626 w 12192001"/>
              <a:gd name="connsiteY1038" fmla="*/ 3529036 h 6858000"/>
              <a:gd name="connsiteX1039" fmla="*/ 558002 w 12192001"/>
              <a:gd name="connsiteY1039" fmla="*/ 3441772 h 6858000"/>
              <a:gd name="connsiteX1040" fmla="*/ 562885 w 12192001"/>
              <a:gd name="connsiteY1040" fmla="*/ 3392414 h 6858000"/>
              <a:gd name="connsiteX1041" fmla="*/ 591140 w 12192001"/>
              <a:gd name="connsiteY1041" fmla="*/ 3327979 h 6858000"/>
              <a:gd name="connsiteX1042" fmla="*/ 569220 w 12192001"/>
              <a:gd name="connsiteY1042" fmla="*/ 3321252 h 6858000"/>
              <a:gd name="connsiteX1043" fmla="*/ 559693 w 12192001"/>
              <a:gd name="connsiteY1043" fmla="*/ 3286088 h 6858000"/>
              <a:gd name="connsiteX1044" fmla="*/ 575613 w 12192001"/>
              <a:gd name="connsiteY1044" fmla="*/ 3280077 h 6858000"/>
              <a:gd name="connsiteX1045" fmla="*/ 587025 w 12192001"/>
              <a:gd name="connsiteY1045" fmla="*/ 3259513 h 6858000"/>
              <a:gd name="connsiteX1046" fmla="*/ 589173 w 12192001"/>
              <a:gd name="connsiteY1046" fmla="*/ 3211813 h 6858000"/>
              <a:gd name="connsiteX1047" fmla="*/ 590793 w 12192001"/>
              <a:gd name="connsiteY1047" fmla="*/ 3148058 h 6858000"/>
              <a:gd name="connsiteX1048" fmla="*/ 596205 w 12192001"/>
              <a:gd name="connsiteY1048" fmla="*/ 3114755 h 6858000"/>
              <a:gd name="connsiteX1049" fmla="*/ 608126 w 12192001"/>
              <a:gd name="connsiteY1049" fmla="*/ 3100251 h 6858000"/>
              <a:gd name="connsiteX1050" fmla="*/ 622763 w 12192001"/>
              <a:gd name="connsiteY1050" fmla="*/ 3074093 h 6858000"/>
              <a:gd name="connsiteX1051" fmla="*/ 606559 w 12192001"/>
              <a:gd name="connsiteY1051" fmla="*/ 3062082 h 6858000"/>
              <a:gd name="connsiteX1052" fmla="*/ 603295 w 12192001"/>
              <a:gd name="connsiteY1052" fmla="*/ 3047685 h 6858000"/>
              <a:gd name="connsiteX1053" fmla="*/ 609500 w 12192001"/>
              <a:gd name="connsiteY1053" fmla="*/ 3038464 h 6858000"/>
              <a:gd name="connsiteX1054" fmla="*/ 631362 w 12192001"/>
              <a:gd name="connsiteY1054" fmla="*/ 3015205 h 6858000"/>
              <a:gd name="connsiteX1055" fmla="*/ 631708 w 12192001"/>
              <a:gd name="connsiteY1055" fmla="*/ 3014443 h 6858000"/>
              <a:gd name="connsiteX1056" fmla="*/ 643055 w 12192001"/>
              <a:gd name="connsiteY1056" fmla="*/ 3039061 h 6858000"/>
              <a:gd name="connsiteX1057" fmla="*/ 646852 w 12192001"/>
              <a:gd name="connsiteY1057" fmla="*/ 3076609 h 6858000"/>
              <a:gd name="connsiteX1058" fmla="*/ 635462 w 12192001"/>
              <a:gd name="connsiteY1058" fmla="*/ 3129175 h 6858000"/>
              <a:gd name="connsiteX1059" fmla="*/ 635462 w 12192001"/>
              <a:gd name="connsiteY1059" fmla="*/ 3159213 h 6858000"/>
              <a:gd name="connsiteX1060" fmla="*/ 639259 w 12192001"/>
              <a:gd name="connsiteY1060" fmla="*/ 3174232 h 6858000"/>
              <a:gd name="connsiteX1061" fmla="*/ 646852 w 12192001"/>
              <a:gd name="connsiteY1061" fmla="*/ 3215534 h 6858000"/>
              <a:gd name="connsiteX1062" fmla="*/ 650648 w 12192001"/>
              <a:gd name="connsiteY1062" fmla="*/ 3230552 h 6858000"/>
              <a:gd name="connsiteX1063" fmla="*/ 656780 w 12192001"/>
              <a:gd name="connsiteY1063" fmla="*/ 3236030 h 6858000"/>
              <a:gd name="connsiteX1064" fmla="*/ 656972 w 12192001"/>
              <a:gd name="connsiteY1064" fmla="*/ 3256233 h 6858000"/>
              <a:gd name="connsiteX1065" fmla="*/ 669538 w 12192001"/>
              <a:gd name="connsiteY1065" fmla="*/ 3317758 h 6858000"/>
              <a:gd name="connsiteX1066" fmla="*/ 705495 w 12192001"/>
              <a:gd name="connsiteY1066" fmla="*/ 3374201 h 6858000"/>
              <a:gd name="connsiteX1067" fmla="*/ 696366 w 12192001"/>
              <a:gd name="connsiteY1067" fmla="*/ 3417034 h 6858000"/>
              <a:gd name="connsiteX1068" fmla="*/ 711571 w 12192001"/>
              <a:gd name="connsiteY1068" fmla="*/ 3426922 h 6858000"/>
              <a:gd name="connsiteX1069" fmla="*/ 724569 w 12192001"/>
              <a:gd name="connsiteY1069" fmla="*/ 3454524 h 6858000"/>
              <a:gd name="connsiteX1070" fmla="*/ 711422 w 12192001"/>
              <a:gd name="connsiteY1070" fmla="*/ 3478869 h 6858000"/>
              <a:gd name="connsiteX1071" fmla="*/ 688296 w 12192001"/>
              <a:gd name="connsiteY1071" fmla="*/ 3491977 h 6858000"/>
              <a:gd name="connsiteX1072" fmla="*/ 706765 w 12192001"/>
              <a:gd name="connsiteY1072" fmla="*/ 3516263 h 6858000"/>
              <a:gd name="connsiteX1073" fmla="*/ 718273 w 12192001"/>
              <a:gd name="connsiteY1073" fmla="*/ 3545677 h 6858000"/>
              <a:gd name="connsiteX1074" fmla="*/ 759320 w 12192001"/>
              <a:gd name="connsiteY1074" fmla="*/ 3530803 h 6858000"/>
              <a:gd name="connsiteX1075" fmla="*/ 769222 w 12192001"/>
              <a:gd name="connsiteY1075" fmla="*/ 3502057 h 6858000"/>
              <a:gd name="connsiteX1076" fmla="*/ 758243 w 12192001"/>
              <a:gd name="connsiteY1076" fmla="*/ 3488698 h 6858000"/>
              <a:gd name="connsiteX1077" fmla="*/ 752243 w 12192001"/>
              <a:gd name="connsiteY1077" fmla="*/ 3475959 h 6858000"/>
              <a:gd name="connsiteX1078" fmla="*/ 743677 w 12192001"/>
              <a:gd name="connsiteY1078" fmla="*/ 3422927 h 6858000"/>
              <a:gd name="connsiteX1079" fmla="*/ 747825 w 12192001"/>
              <a:gd name="connsiteY1079" fmla="*/ 3379473 h 6858000"/>
              <a:gd name="connsiteX1080" fmla="*/ 745561 w 12192001"/>
              <a:gd name="connsiteY1080" fmla="*/ 3367200 h 6858000"/>
              <a:gd name="connsiteX1081" fmla="*/ 738317 w 12192001"/>
              <a:gd name="connsiteY1081" fmla="*/ 3354305 h 6858000"/>
              <a:gd name="connsiteX1082" fmla="*/ 739088 w 12192001"/>
              <a:gd name="connsiteY1082" fmla="*/ 3302437 h 6858000"/>
              <a:gd name="connsiteX1083" fmla="*/ 744695 w 12192001"/>
              <a:gd name="connsiteY1083" fmla="*/ 3278803 h 6858000"/>
              <a:gd name="connsiteX1084" fmla="*/ 745085 w 12192001"/>
              <a:gd name="connsiteY1084" fmla="*/ 3278894 h 6858000"/>
              <a:gd name="connsiteX1085" fmla="*/ 760746 w 12192001"/>
              <a:gd name="connsiteY1085" fmla="*/ 3305647 h 6858000"/>
              <a:gd name="connsiteX1086" fmla="*/ 783525 w 12192001"/>
              <a:gd name="connsiteY1086" fmla="*/ 3328175 h 6858000"/>
              <a:gd name="connsiteX1087" fmla="*/ 813896 w 12192001"/>
              <a:gd name="connsiteY1087" fmla="*/ 3343194 h 6858000"/>
              <a:gd name="connsiteX1088" fmla="*/ 821489 w 12192001"/>
              <a:gd name="connsiteY1088" fmla="*/ 3343194 h 6858000"/>
              <a:gd name="connsiteX1089" fmla="*/ 859454 w 12192001"/>
              <a:gd name="connsiteY1089" fmla="*/ 3286873 h 6858000"/>
              <a:gd name="connsiteX1090" fmla="*/ 859454 w 12192001"/>
              <a:gd name="connsiteY1090" fmla="*/ 3241913 h 6858000"/>
              <a:gd name="connsiteX1091" fmla="*/ 859954 w 12192001"/>
              <a:gd name="connsiteY1091" fmla="*/ 3240544 h 6858000"/>
              <a:gd name="connsiteX1092" fmla="*/ 859454 w 12192001"/>
              <a:gd name="connsiteY1092" fmla="*/ 3239909 h 6858000"/>
              <a:gd name="connsiteX1093" fmla="*/ 859454 w 12192001"/>
              <a:gd name="connsiteY1093" fmla="*/ 3199498 h 6858000"/>
              <a:gd name="connsiteX1094" fmla="*/ 863451 w 12192001"/>
              <a:gd name="connsiteY1094" fmla="*/ 3182019 h 6858000"/>
              <a:gd name="connsiteX1095" fmla="*/ 872145 w 12192001"/>
              <a:gd name="connsiteY1095" fmla="*/ 3112219 h 6858000"/>
              <a:gd name="connsiteX1096" fmla="*/ 872267 w 12192001"/>
              <a:gd name="connsiteY1096" fmla="*/ 3114156 h 6858000"/>
              <a:gd name="connsiteX1097" fmla="*/ 882233 w 12192001"/>
              <a:gd name="connsiteY1097" fmla="*/ 3136684 h 6858000"/>
              <a:gd name="connsiteX1098" fmla="*/ 931587 w 12192001"/>
              <a:gd name="connsiteY1098" fmla="*/ 3264345 h 6858000"/>
              <a:gd name="connsiteX1099" fmla="*/ 935383 w 12192001"/>
              <a:gd name="connsiteY1099" fmla="*/ 3339439 h 6858000"/>
              <a:gd name="connsiteX1100" fmla="*/ 935383 w 12192001"/>
              <a:gd name="connsiteY1100" fmla="*/ 3388251 h 6858000"/>
              <a:gd name="connsiteX1101" fmla="*/ 942976 w 12192001"/>
              <a:gd name="connsiteY1101" fmla="*/ 3433307 h 6858000"/>
              <a:gd name="connsiteX1102" fmla="*/ 950569 w 12192001"/>
              <a:gd name="connsiteY1102" fmla="*/ 3452081 h 6858000"/>
              <a:gd name="connsiteX1103" fmla="*/ 958162 w 12192001"/>
              <a:gd name="connsiteY1103" fmla="*/ 3433307 h 6858000"/>
              <a:gd name="connsiteX1104" fmla="*/ 950569 w 12192001"/>
              <a:gd name="connsiteY1104" fmla="*/ 3301892 h 6858000"/>
              <a:gd name="connsiteX1105" fmla="*/ 973348 w 12192001"/>
              <a:gd name="connsiteY1105" fmla="*/ 3245571 h 6858000"/>
              <a:gd name="connsiteX1106" fmla="*/ 980941 w 12192001"/>
              <a:gd name="connsiteY1106" fmla="*/ 3245571 h 6858000"/>
              <a:gd name="connsiteX1107" fmla="*/ 996127 w 12192001"/>
              <a:gd name="connsiteY1107" fmla="*/ 3249326 h 6858000"/>
              <a:gd name="connsiteX1108" fmla="*/ 996127 w 12192001"/>
              <a:gd name="connsiteY1108" fmla="*/ 3283119 h 6858000"/>
              <a:gd name="connsiteX1109" fmla="*/ 1003719 w 12192001"/>
              <a:gd name="connsiteY1109" fmla="*/ 3305647 h 6858000"/>
              <a:gd name="connsiteX1110" fmla="*/ 1011313 w 12192001"/>
              <a:gd name="connsiteY1110" fmla="*/ 3309402 h 6858000"/>
              <a:gd name="connsiteX1111" fmla="*/ 1015109 w 12192001"/>
              <a:gd name="connsiteY1111" fmla="*/ 3301892 h 6858000"/>
              <a:gd name="connsiteX1112" fmla="*/ 1015109 w 12192001"/>
              <a:gd name="connsiteY1112" fmla="*/ 3268100 h 6858000"/>
              <a:gd name="connsiteX1113" fmla="*/ 1022702 w 12192001"/>
              <a:gd name="connsiteY1113" fmla="*/ 3256835 h 6858000"/>
              <a:gd name="connsiteX1114" fmla="*/ 1030295 w 12192001"/>
              <a:gd name="connsiteY1114" fmla="*/ 3264345 h 6858000"/>
              <a:gd name="connsiteX1115" fmla="*/ 1049277 w 12192001"/>
              <a:gd name="connsiteY1115" fmla="*/ 3309402 h 6858000"/>
              <a:gd name="connsiteX1116" fmla="*/ 1064463 w 12192001"/>
              <a:gd name="connsiteY1116" fmla="*/ 3380741 h 6858000"/>
              <a:gd name="connsiteX1117" fmla="*/ 1068260 w 12192001"/>
              <a:gd name="connsiteY1117" fmla="*/ 3380741 h 6858000"/>
              <a:gd name="connsiteX1118" fmla="*/ 1075852 w 12192001"/>
              <a:gd name="connsiteY1118" fmla="*/ 3380741 h 6858000"/>
              <a:gd name="connsiteX1119" fmla="*/ 1075852 w 12192001"/>
              <a:gd name="connsiteY1119" fmla="*/ 3365722 h 6858000"/>
              <a:gd name="connsiteX1120" fmla="*/ 1082971 w 12192001"/>
              <a:gd name="connsiteY1120" fmla="*/ 3353050 h 6858000"/>
              <a:gd name="connsiteX1121" fmla="*/ 1091227 w 12192001"/>
              <a:gd name="connsiteY1121" fmla="*/ 3353792 h 6858000"/>
              <a:gd name="connsiteX1122" fmla="*/ 1092842 w 12192001"/>
              <a:gd name="connsiteY1122" fmla="*/ 3370483 h 6858000"/>
              <a:gd name="connsiteX1123" fmla="*/ 1112833 w 12192001"/>
              <a:gd name="connsiteY1123" fmla="*/ 3666773 h 6858000"/>
              <a:gd name="connsiteX1124" fmla="*/ 1117851 w 12192001"/>
              <a:gd name="connsiteY1124" fmla="*/ 3687385 h 6858000"/>
              <a:gd name="connsiteX1125" fmla="*/ 1132017 w 12192001"/>
              <a:gd name="connsiteY1125" fmla="*/ 3675159 h 6858000"/>
              <a:gd name="connsiteX1126" fmla="*/ 1143203 w 12192001"/>
              <a:gd name="connsiteY1126" fmla="*/ 3666559 h 6858000"/>
              <a:gd name="connsiteX1127" fmla="*/ 1150957 w 12192001"/>
              <a:gd name="connsiteY1127" fmla="*/ 3685512 h 6858000"/>
              <a:gd name="connsiteX1128" fmla="*/ 1148751 w 12192001"/>
              <a:gd name="connsiteY1128" fmla="*/ 3703225 h 6858000"/>
              <a:gd name="connsiteX1129" fmla="*/ 1171993 w 12192001"/>
              <a:gd name="connsiteY1129" fmla="*/ 3750090 h 6858000"/>
              <a:gd name="connsiteX1130" fmla="*/ 1191159 w 12192001"/>
              <a:gd name="connsiteY1130" fmla="*/ 3748480 h 6858000"/>
              <a:gd name="connsiteX1131" fmla="*/ 1197667 w 12192001"/>
              <a:gd name="connsiteY1131" fmla="*/ 3767279 h 6858000"/>
              <a:gd name="connsiteX1132" fmla="*/ 1162865 w 12192001"/>
              <a:gd name="connsiteY1132" fmla="*/ 3792923 h 6858000"/>
              <a:gd name="connsiteX1133" fmla="*/ 1187823 w 12192001"/>
              <a:gd name="connsiteY1133" fmla="*/ 3826012 h 6858000"/>
              <a:gd name="connsiteX1134" fmla="*/ 1229380 w 12192001"/>
              <a:gd name="connsiteY1134" fmla="*/ 3817197 h 6858000"/>
              <a:gd name="connsiteX1135" fmla="*/ 1233018 w 12192001"/>
              <a:gd name="connsiteY1135" fmla="*/ 3767684 h 6858000"/>
              <a:gd name="connsiteX1136" fmla="*/ 1228658 w 12192001"/>
              <a:gd name="connsiteY1136" fmla="*/ 3701186 h 6858000"/>
              <a:gd name="connsiteX1137" fmla="*/ 1234296 w 12192001"/>
              <a:gd name="connsiteY1137" fmla="*/ 3655920 h 6858000"/>
              <a:gd name="connsiteX1138" fmla="*/ 1233708 w 12192001"/>
              <a:gd name="connsiteY1138" fmla="*/ 3515035 h 6858000"/>
              <a:gd name="connsiteX1139" fmla="*/ 1229435 w 12192001"/>
              <a:gd name="connsiteY1139" fmla="*/ 3501219 h 6858000"/>
              <a:gd name="connsiteX1140" fmla="*/ 1228660 w 12192001"/>
              <a:gd name="connsiteY1140" fmla="*/ 3494322 h 6858000"/>
              <a:gd name="connsiteX1141" fmla="*/ 1242897 w 12192001"/>
              <a:gd name="connsiteY1141" fmla="*/ 3474609 h 6858000"/>
              <a:gd name="connsiteX1142" fmla="*/ 1265676 w 12192001"/>
              <a:gd name="connsiteY1142" fmla="*/ 3470855 h 6858000"/>
              <a:gd name="connsiteX1143" fmla="*/ 1265676 w 12192001"/>
              <a:gd name="connsiteY1143" fmla="*/ 3437062 h 6858000"/>
              <a:gd name="connsiteX1144" fmla="*/ 1269472 w 12192001"/>
              <a:gd name="connsiteY1144" fmla="*/ 3407024 h 6858000"/>
              <a:gd name="connsiteX1145" fmla="*/ 1265676 w 12192001"/>
              <a:gd name="connsiteY1145" fmla="*/ 3380741 h 6858000"/>
              <a:gd name="connsiteX1146" fmla="*/ 1264081 w 12192001"/>
              <a:gd name="connsiteY1146" fmla="*/ 3340138 h 6858000"/>
              <a:gd name="connsiteX1147" fmla="*/ 1272744 w 12192001"/>
              <a:gd name="connsiteY1147" fmla="*/ 3326935 h 6858000"/>
              <a:gd name="connsiteX1148" fmla="*/ 1282930 w 12192001"/>
              <a:gd name="connsiteY1148" fmla="*/ 3316212 h 6858000"/>
              <a:gd name="connsiteX1149" fmla="*/ 1302682 w 12192001"/>
              <a:gd name="connsiteY1149" fmla="*/ 3360644 h 6858000"/>
              <a:gd name="connsiteX1150" fmla="*/ 1298424 w 12192001"/>
              <a:gd name="connsiteY1150" fmla="*/ 3476034 h 6858000"/>
              <a:gd name="connsiteX1151" fmla="*/ 1292276 w 12192001"/>
              <a:gd name="connsiteY1151" fmla="*/ 3515242 h 6858000"/>
              <a:gd name="connsiteX1152" fmla="*/ 1295296 w 12192001"/>
              <a:gd name="connsiteY1152" fmla="*/ 3531607 h 6858000"/>
              <a:gd name="connsiteX1153" fmla="*/ 1310539 w 12192001"/>
              <a:gd name="connsiteY1153" fmla="*/ 3561486 h 6858000"/>
              <a:gd name="connsiteX1154" fmla="*/ 1315370 w 12192001"/>
              <a:gd name="connsiteY1154" fmla="*/ 3614053 h 6858000"/>
              <a:gd name="connsiteX1155" fmla="*/ 1332839 w 12192001"/>
              <a:gd name="connsiteY1155" fmla="*/ 3636215 h 6858000"/>
              <a:gd name="connsiteX1156" fmla="*/ 1339309 w 12192001"/>
              <a:gd name="connsiteY1156" fmla="*/ 3635022 h 6858000"/>
              <a:gd name="connsiteX1157" fmla="*/ 1348553 w 12192001"/>
              <a:gd name="connsiteY1157" fmla="*/ 3652163 h 6858000"/>
              <a:gd name="connsiteX1158" fmla="*/ 1337613 w 12192001"/>
              <a:gd name="connsiteY1158" fmla="*/ 3658795 h 6858000"/>
              <a:gd name="connsiteX1159" fmla="*/ 1324691 w 12192001"/>
              <a:gd name="connsiteY1159" fmla="*/ 3671176 h 6858000"/>
              <a:gd name="connsiteX1160" fmla="*/ 1344670 w 12192001"/>
              <a:gd name="connsiteY1160" fmla="*/ 3703644 h 6858000"/>
              <a:gd name="connsiteX1161" fmla="*/ 1354630 w 12192001"/>
              <a:gd name="connsiteY1161" fmla="*/ 3704885 h 6858000"/>
              <a:gd name="connsiteX1162" fmla="*/ 1348424 w 12192001"/>
              <a:gd name="connsiteY1162" fmla="*/ 3714105 h 6858000"/>
              <a:gd name="connsiteX1163" fmla="*/ 1346482 w 12192001"/>
              <a:gd name="connsiteY1163" fmla="*/ 3739846 h 6858000"/>
              <a:gd name="connsiteX1164" fmla="*/ 1373705 w 12192001"/>
              <a:gd name="connsiteY1164" fmla="*/ 3785208 h 6858000"/>
              <a:gd name="connsiteX1165" fmla="*/ 1410378 w 12192001"/>
              <a:gd name="connsiteY1165" fmla="*/ 3825751 h 6858000"/>
              <a:gd name="connsiteX1166" fmla="*/ 1424602 w 12192001"/>
              <a:gd name="connsiteY1166" fmla="*/ 3843512 h 6858000"/>
              <a:gd name="connsiteX1167" fmla="*/ 1470841 w 12192001"/>
              <a:gd name="connsiteY1167" fmla="*/ 3939210 h 6858000"/>
              <a:gd name="connsiteX1168" fmla="*/ 1487781 w 12192001"/>
              <a:gd name="connsiteY1168" fmla="*/ 3945317 h 6858000"/>
              <a:gd name="connsiteX1169" fmla="*/ 1489233 w 12192001"/>
              <a:gd name="connsiteY1169" fmla="*/ 3923513 h 6858000"/>
              <a:gd name="connsiteX1170" fmla="*/ 1493645 w 12192001"/>
              <a:gd name="connsiteY1170" fmla="*/ 3888087 h 6858000"/>
              <a:gd name="connsiteX1171" fmla="*/ 1508244 w 12192001"/>
              <a:gd name="connsiteY1171" fmla="*/ 3841938 h 6858000"/>
              <a:gd name="connsiteX1172" fmla="*/ 1480531 w 12192001"/>
              <a:gd name="connsiteY1172" fmla="*/ 3800512 h 6858000"/>
              <a:gd name="connsiteX1173" fmla="*/ 1467590 w 12192001"/>
              <a:gd name="connsiteY1173" fmla="*/ 3802898 h 6858000"/>
              <a:gd name="connsiteX1174" fmla="*/ 1464855 w 12192001"/>
              <a:gd name="connsiteY1174" fmla="*/ 3804556 h 6858000"/>
              <a:gd name="connsiteX1175" fmla="*/ 1466590 w 12192001"/>
              <a:gd name="connsiteY1175" fmla="*/ 3800774 h 6858000"/>
              <a:gd name="connsiteX1176" fmla="*/ 1468042 w 12192001"/>
              <a:gd name="connsiteY1176" fmla="*/ 3778970 h 6858000"/>
              <a:gd name="connsiteX1177" fmla="*/ 1496807 w 12192001"/>
              <a:gd name="connsiteY1177" fmla="*/ 3720595 h 6858000"/>
              <a:gd name="connsiteX1178" fmla="*/ 1512179 w 12192001"/>
              <a:gd name="connsiteY1178" fmla="*/ 3688533 h 6858000"/>
              <a:gd name="connsiteX1179" fmla="*/ 1500916 w 12192001"/>
              <a:gd name="connsiteY1179" fmla="*/ 3657150 h 6858000"/>
              <a:gd name="connsiteX1180" fmla="*/ 1466107 w 12192001"/>
              <a:gd name="connsiteY1180" fmla="*/ 3550884 h 6858000"/>
              <a:gd name="connsiteX1181" fmla="*/ 1487215 w 12192001"/>
              <a:gd name="connsiteY1181" fmla="*/ 3523533 h 6858000"/>
              <a:gd name="connsiteX1182" fmla="*/ 1514321 w 12192001"/>
              <a:gd name="connsiteY1182" fmla="*/ 3508922 h 6858000"/>
              <a:gd name="connsiteX1183" fmla="*/ 1495814 w 12192001"/>
              <a:gd name="connsiteY1183" fmla="*/ 3464645 h 6858000"/>
              <a:gd name="connsiteX1184" fmla="*/ 1497542 w 12192001"/>
              <a:gd name="connsiteY1184" fmla="*/ 3451858 h 6858000"/>
              <a:gd name="connsiteX1185" fmla="*/ 1503296 w 12192001"/>
              <a:gd name="connsiteY1185" fmla="*/ 3452080 h 6858000"/>
              <a:gd name="connsiteX1186" fmla="*/ 1510889 w 12192001"/>
              <a:gd name="connsiteY1186" fmla="*/ 3433306 h 6858000"/>
              <a:gd name="connsiteX1187" fmla="*/ 1508924 w 12192001"/>
              <a:gd name="connsiteY1187" fmla="*/ 3378893 h 6858000"/>
              <a:gd name="connsiteX1188" fmla="*/ 1530236 w 12192001"/>
              <a:gd name="connsiteY1188" fmla="*/ 3370999 h 6858000"/>
              <a:gd name="connsiteX1189" fmla="*/ 1553362 w 12192001"/>
              <a:gd name="connsiteY1189" fmla="*/ 3357890 h 6858000"/>
              <a:gd name="connsiteX1190" fmla="*/ 1554343 w 12192001"/>
              <a:gd name="connsiteY1190" fmla="*/ 3350018 h 6858000"/>
              <a:gd name="connsiteX1191" fmla="*/ 1542835 w 12192001"/>
              <a:gd name="connsiteY1191" fmla="*/ 3320603 h 6858000"/>
              <a:gd name="connsiteX1192" fmla="*/ 1525366 w 12192001"/>
              <a:gd name="connsiteY1192" fmla="*/ 3298441 h 6858000"/>
              <a:gd name="connsiteX1193" fmla="*/ 1511102 w 12192001"/>
              <a:gd name="connsiteY1193" fmla="*/ 3292417 h 6858000"/>
              <a:gd name="connsiteX1194" fmla="*/ 1508675 w 12192001"/>
              <a:gd name="connsiteY1194" fmla="*/ 3286693 h 6858000"/>
              <a:gd name="connsiteX1195" fmla="*/ 1513262 w 12192001"/>
              <a:gd name="connsiteY1195" fmla="*/ 3273731 h 6858000"/>
              <a:gd name="connsiteX1196" fmla="*/ 1526075 w 12192001"/>
              <a:gd name="connsiteY1196" fmla="*/ 3245570 h 6858000"/>
              <a:gd name="connsiteX1197" fmla="*/ 1533668 w 12192001"/>
              <a:gd name="connsiteY1197" fmla="*/ 3245570 h 6858000"/>
              <a:gd name="connsiteX1198" fmla="*/ 1548854 w 12192001"/>
              <a:gd name="connsiteY1198" fmla="*/ 3249325 h 6858000"/>
              <a:gd name="connsiteX1199" fmla="*/ 1548854 w 12192001"/>
              <a:gd name="connsiteY1199" fmla="*/ 3283118 h 6858000"/>
              <a:gd name="connsiteX1200" fmla="*/ 1556447 w 12192001"/>
              <a:gd name="connsiteY1200" fmla="*/ 3305646 h 6858000"/>
              <a:gd name="connsiteX1201" fmla="*/ 1564040 w 12192001"/>
              <a:gd name="connsiteY1201" fmla="*/ 3309401 h 6858000"/>
              <a:gd name="connsiteX1202" fmla="*/ 1567836 w 12192001"/>
              <a:gd name="connsiteY1202" fmla="*/ 3301891 h 6858000"/>
              <a:gd name="connsiteX1203" fmla="*/ 1567836 w 12192001"/>
              <a:gd name="connsiteY1203" fmla="*/ 3268099 h 6858000"/>
              <a:gd name="connsiteX1204" fmla="*/ 1575429 w 12192001"/>
              <a:gd name="connsiteY1204" fmla="*/ 3256834 h 6858000"/>
              <a:gd name="connsiteX1205" fmla="*/ 1583022 w 12192001"/>
              <a:gd name="connsiteY1205" fmla="*/ 3264344 h 6858000"/>
              <a:gd name="connsiteX1206" fmla="*/ 1602004 w 12192001"/>
              <a:gd name="connsiteY1206" fmla="*/ 3309401 h 6858000"/>
              <a:gd name="connsiteX1207" fmla="*/ 1617190 w 12192001"/>
              <a:gd name="connsiteY1207" fmla="*/ 3380740 h 6858000"/>
              <a:gd name="connsiteX1208" fmla="*/ 1620987 w 12192001"/>
              <a:gd name="connsiteY1208" fmla="*/ 3380740 h 6858000"/>
              <a:gd name="connsiteX1209" fmla="*/ 1628580 w 12192001"/>
              <a:gd name="connsiteY1209" fmla="*/ 3380740 h 6858000"/>
              <a:gd name="connsiteX1210" fmla="*/ 1628580 w 12192001"/>
              <a:gd name="connsiteY1210" fmla="*/ 3365721 h 6858000"/>
              <a:gd name="connsiteX1211" fmla="*/ 1651358 w 12192001"/>
              <a:gd name="connsiteY1211" fmla="*/ 3354457 h 6858000"/>
              <a:gd name="connsiteX1212" fmla="*/ 1662748 w 12192001"/>
              <a:gd name="connsiteY1212" fmla="*/ 3350703 h 6858000"/>
              <a:gd name="connsiteX1213" fmla="*/ 1674137 w 12192001"/>
              <a:gd name="connsiteY1213" fmla="*/ 3316910 h 6858000"/>
              <a:gd name="connsiteX1214" fmla="*/ 1674137 w 12192001"/>
              <a:gd name="connsiteY1214" fmla="*/ 3343193 h 6858000"/>
              <a:gd name="connsiteX1215" fmla="*/ 1685527 w 12192001"/>
              <a:gd name="connsiteY1215" fmla="*/ 3346948 h 6858000"/>
              <a:gd name="connsiteX1216" fmla="*/ 1693120 w 12192001"/>
              <a:gd name="connsiteY1216" fmla="*/ 3346948 h 6858000"/>
              <a:gd name="connsiteX1217" fmla="*/ 1693120 w 12192001"/>
              <a:gd name="connsiteY1217" fmla="*/ 3350703 h 6858000"/>
              <a:gd name="connsiteX1218" fmla="*/ 1689323 w 12192001"/>
              <a:gd name="connsiteY1218" fmla="*/ 3388250 h 6858000"/>
              <a:gd name="connsiteX1219" fmla="*/ 1693120 w 12192001"/>
              <a:gd name="connsiteY1219" fmla="*/ 3395759 h 6858000"/>
              <a:gd name="connsiteX1220" fmla="*/ 1700713 w 12192001"/>
              <a:gd name="connsiteY1220" fmla="*/ 3392005 h 6858000"/>
              <a:gd name="connsiteX1221" fmla="*/ 1715898 w 12192001"/>
              <a:gd name="connsiteY1221" fmla="*/ 3369476 h 6858000"/>
              <a:gd name="connsiteX1222" fmla="*/ 1734881 w 12192001"/>
              <a:gd name="connsiteY1222" fmla="*/ 3365721 h 6858000"/>
              <a:gd name="connsiteX1223" fmla="*/ 1746270 w 12192001"/>
              <a:gd name="connsiteY1223" fmla="*/ 3373231 h 6858000"/>
              <a:gd name="connsiteX1224" fmla="*/ 1746270 w 12192001"/>
              <a:gd name="connsiteY1224" fmla="*/ 3392005 h 6858000"/>
              <a:gd name="connsiteX1225" fmla="*/ 1731084 w 12192001"/>
              <a:gd name="connsiteY1225" fmla="*/ 3437061 h 6858000"/>
              <a:gd name="connsiteX1226" fmla="*/ 1738677 w 12192001"/>
              <a:gd name="connsiteY1226" fmla="*/ 3455835 h 6858000"/>
              <a:gd name="connsiteX1227" fmla="*/ 1761456 w 12192001"/>
              <a:gd name="connsiteY1227" fmla="*/ 3467099 h 6858000"/>
              <a:gd name="connsiteX1228" fmla="*/ 1769049 w 12192001"/>
              <a:gd name="connsiteY1228" fmla="*/ 3500892 h 6858000"/>
              <a:gd name="connsiteX1229" fmla="*/ 1765252 w 12192001"/>
              <a:gd name="connsiteY1229" fmla="*/ 3530929 h 6858000"/>
              <a:gd name="connsiteX1230" fmla="*/ 1776642 w 12192001"/>
              <a:gd name="connsiteY1230" fmla="*/ 3538439 h 6858000"/>
              <a:gd name="connsiteX1231" fmla="*/ 1788031 w 12192001"/>
              <a:gd name="connsiteY1231" fmla="*/ 3530929 h 6858000"/>
              <a:gd name="connsiteX1232" fmla="*/ 1784235 w 12192001"/>
              <a:gd name="connsiteY1232" fmla="*/ 3519665 h 6858000"/>
              <a:gd name="connsiteX1233" fmla="*/ 1795624 w 12192001"/>
              <a:gd name="connsiteY1233" fmla="*/ 3474608 h 6858000"/>
              <a:gd name="connsiteX1234" fmla="*/ 1818403 w 12192001"/>
              <a:gd name="connsiteY1234" fmla="*/ 3470854 h 6858000"/>
              <a:gd name="connsiteX1235" fmla="*/ 1818403 w 12192001"/>
              <a:gd name="connsiteY1235" fmla="*/ 3437061 h 6858000"/>
              <a:gd name="connsiteX1236" fmla="*/ 1822199 w 12192001"/>
              <a:gd name="connsiteY1236" fmla="*/ 3407023 h 6858000"/>
              <a:gd name="connsiteX1237" fmla="*/ 1818403 w 12192001"/>
              <a:gd name="connsiteY1237" fmla="*/ 3380740 h 6858000"/>
              <a:gd name="connsiteX1238" fmla="*/ 1814606 w 12192001"/>
              <a:gd name="connsiteY1238" fmla="*/ 3286872 h 6858000"/>
              <a:gd name="connsiteX1239" fmla="*/ 1814606 w 12192001"/>
              <a:gd name="connsiteY1239" fmla="*/ 3245570 h 6858000"/>
              <a:gd name="connsiteX1240" fmla="*/ 1795624 w 12192001"/>
              <a:gd name="connsiteY1240" fmla="*/ 3181740 h 6858000"/>
              <a:gd name="connsiteX1241" fmla="*/ 1807013 w 12192001"/>
              <a:gd name="connsiteY1241" fmla="*/ 3174231 h 6858000"/>
              <a:gd name="connsiteX1242" fmla="*/ 1810810 w 12192001"/>
              <a:gd name="connsiteY1242" fmla="*/ 3132929 h 6858000"/>
              <a:gd name="connsiteX1243" fmla="*/ 1795624 w 12192001"/>
              <a:gd name="connsiteY1243" fmla="*/ 3102891 h 6858000"/>
              <a:gd name="connsiteX1244" fmla="*/ 1788031 w 12192001"/>
              <a:gd name="connsiteY1244" fmla="*/ 3076608 h 6858000"/>
              <a:gd name="connsiteX1245" fmla="*/ 1788470 w 12192001"/>
              <a:gd name="connsiteY1245" fmla="*/ 3075261 h 6858000"/>
              <a:gd name="connsiteX1246" fmla="*/ 1790123 w 12192001"/>
              <a:gd name="connsiteY1246" fmla="*/ 3075806 h 6858000"/>
              <a:gd name="connsiteX1247" fmla="*/ 1794394 w 12192001"/>
              <a:gd name="connsiteY1247" fmla="*/ 3069704 h 6858000"/>
              <a:gd name="connsiteX1248" fmla="*/ 1794394 w 12192001"/>
              <a:gd name="connsiteY1248" fmla="*/ 3057100 h 6858000"/>
              <a:gd name="connsiteX1249" fmla="*/ 1796909 w 12192001"/>
              <a:gd name="connsiteY1249" fmla="*/ 3049390 h 6858000"/>
              <a:gd name="connsiteX1250" fmla="*/ 1801512 w 12192001"/>
              <a:gd name="connsiteY1250" fmla="*/ 3060317 h 6858000"/>
              <a:gd name="connsiteX1251" fmla="*/ 1805783 w 12192001"/>
              <a:gd name="connsiteY1251" fmla="*/ 3077214 h 6858000"/>
              <a:gd name="connsiteX1252" fmla="*/ 1817172 w 12192001"/>
              <a:gd name="connsiteY1252" fmla="*/ 3080968 h 6858000"/>
              <a:gd name="connsiteX1253" fmla="*/ 1826373 w 12192001"/>
              <a:gd name="connsiteY1253" fmla="*/ 3080141 h 6858000"/>
              <a:gd name="connsiteX1254" fmla="*/ 1827025 w 12192001"/>
              <a:gd name="connsiteY1254" fmla="*/ 3121845 h 6858000"/>
              <a:gd name="connsiteX1255" fmla="*/ 1827025 w 12192001"/>
              <a:gd name="connsiteY1255" fmla="*/ 3129357 h 6858000"/>
              <a:gd name="connsiteX1256" fmla="*/ 1828259 w 12192001"/>
              <a:gd name="connsiteY1256" fmla="*/ 3151892 h 6858000"/>
              <a:gd name="connsiteX1257" fmla="*/ 1830727 w 12192001"/>
              <a:gd name="connsiteY1257" fmla="*/ 3196963 h 6858000"/>
              <a:gd name="connsiteX1258" fmla="*/ 1831961 w 12192001"/>
              <a:gd name="connsiteY1258" fmla="*/ 3215742 h 6858000"/>
              <a:gd name="connsiteX1259" fmla="*/ 1831961 w 12192001"/>
              <a:gd name="connsiteY1259" fmla="*/ 3242033 h 6858000"/>
              <a:gd name="connsiteX1260" fmla="*/ 1834429 w 12192001"/>
              <a:gd name="connsiteY1260" fmla="*/ 3268324 h 6858000"/>
              <a:gd name="connsiteX1261" fmla="*/ 1831961 w 12192001"/>
              <a:gd name="connsiteY1261" fmla="*/ 3283347 h 6858000"/>
              <a:gd name="connsiteX1262" fmla="*/ 1835663 w 12192001"/>
              <a:gd name="connsiteY1262" fmla="*/ 3290859 h 6858000"/>
              <a:gd name="connsiteX1263" fmla="*/ 1835663 w 12192001"/>
              <a:gd name="connsiteY1263" fmla="*/ 3298371 h 6858000"/>
              <a:gd name="connsiteX1264" fmla="*/ 1838131 w 12192001"/>
              <a:gd name="connsiteY1264" fmla="*/ 3358465 h 6858000"/>
              <a:gd name="connsiteX1265" fmla="*/ 1840600 w 12192001"/>
              <a:gd name="connsiteY1265" fmla="*/ 3403535 h 6858000"/>
              <a:gd name="connsiteX1266" fmla="*/ 1840600 w 12192001"/>
              <a:gd name="connsiteY1266" fmla="*/ 3448605 h 6858000"/>
              <a:gd name="connsiteX1267" fmla="*/ 1843068 w 12192001"/>
              <a:gd name="connsiteY1267" fmla="*/ 3463629 h 6858000"/>
              <a:gd name="connsiteX1268" fmla="*/ 1845536 w 12192001"/>
              <a:gd name="connsiteY1268" fmla="*/ 3482408 h 6858000"/>
              <a:gd name="connsiteX1269" fmla="*/ 1844302 w 12192001"/>
              <a:gd name="connsiteY1269" fmla="*/ 3523722 h 6858000"/>
              <a:gd name="connsiteX1270" fmla="*/ 1850472 w 12192001"/>
              <a:gd name="connsiteY1270" fmla="*/ 3542502 h 6858000"/>
              <a:gd name="connsiteX1271" fmla="*/ 1860344 w 12192001"/>
              <a:gd name="connsiteY1271" fmla="*/ 3557525 h 6858000"/>
              <a:gd name="connsiteX1272" fmla="*/ 1862812 w 12192001"/>
              <a:gd name="connsiteY1272" fmla="*/ 3598839 h 6858000"/>
              <a:gd name="connsiteX1273" fmla="*/ 1862812 w 12192001"/>
              <a:gd name="connsiteY1273" fmla="*/ 3647666 h 6858000"/>
              <a:gd name="connsiteX1274" fmla="*/ 1862812 w 12192001"/>
              <a:gd name="connsiteY1274" fmla="*/ 3692736 h 6858000"/>
              <a:gd name="connsiteX1275" fmla="*/ 1867748 w 12192001"/>
              <a:gd name="connsiteY1275" fmla="*/ 3711516 h 6858000"/>
              <a:gd name="connsiteX1276" fmla="*/ 1873918 w 12192001"/>
              <a:gd name="connsiteY1276" fmla="*/ 3704004 h 6858000"/>
              <a:gd name="connsiteX1277" fmla="*/ 1873918 w 12192001"/>
              <a:gd name="connsiteY1277" fmla="*/ 3685225 h 6858000"/>
              <a:gd name="connsiteX1278" fmla="*/ 1877620 w 12192001"/>
              <a:gd name="connsiteY1278" fmla="*/ 3666445 h 6858000"/>
              <a:gd name="connsiteX1279" fmla="*/ 1883790 w 12192001"/>
              <a:gd name="connsiteY1279" fmla="*/ 3643910 h 6858000"/>
              <a:gd name="connsiteX1280" fmla="*/ 1887492 w 12192001"/>
              <a:gd name="connsiteY1280" fmla="*/ 3610107 h 6858000"/>
              <a:gd name="connsiteX1281" fmla="*/ 1887492 w 12192001"/>
              <a:gd name="connsiteY1281" fmla="*/ 3576304 h 6858000"/>
              <a:gd name="connsiteX1282" fmla="*/ 1886258 w 12192001"/>
              <a:gd name="connsiteY1282" fmla="*/ 3523722 h 6858000"/>
              <a:gd name="connsiteX1283" fmla="*/ 1887492 w 12192001"/>
              <a:gd name="connsiteY1283" fmla="*/ 3516211 h 6858000"/>
              <a:gd name="connsiteX1284" fmla="*/ 1891194 w 12192001"/>
              <a:gd name="connsiteY1284" fmla="*/ 3519966 h 6858000"/>
              <a:gd name="connsiteX1285" fmla="*/ 1893662 w 12192001"/>
              <a:gd name="connsiteY1285" fmla="*/ 3542502 h 6858000"/>
              <a:gd name="connsiteX1286" fmla="*/ 1902300 w 12192001"/>
              <a:gd name="connsiteY1286" fmla="*/ 3550013 h 6858000"/>
              <a:gd name="connsiteX1287" fmla="*/ 1903534 w 12192001"/>
              <a:gd name="connsiteY1287" fmla="*/ 3512455 h 6858000"/>
              <a:gd name="connsiteX1288" fmla="*/ 1904768 w 12192001"/>
              <a:gd name="connsiteY1288" fmla="*/ 3527478 h 6858000"/>
              <a:gd name="connsiteX1289" fmla="*/ 1904768 w 12192001"/>
              <a:gd name="connsiteY1289" fmla="*/ 3561281 h 6858000"/>
              <a:gd name="connsiteX1290" fmla="*/ 1908470 w 12192001"/>
              <a:gd name="connsiteY1290" fmla="*/ 3595084 h 6858000"/>
              <a:gd name="connsiteX1291" fmla="*/ 1915874 w 12192001"/>
              <a:gd name="connsiteY1291" fmla="*/ 3602595 h 6858000"/>
              <a:gd name="connsiteX1292" fmla="*/ 1919576 w 12192001"/>
              <a:gd name="connsiteY1292" fmla="*/ 3583816 h 6858000"/>
              <a:gd name="connsiteX1293" fmla="*/ 1918342 w 12192001"/>
              <a:gd name="connsiteY1293" fmla="*/ 3553769 h 6858000"/>
              <a:gd name="connsiteX1294" fmla="*/ 1915874 w 12192001"/>
              <a:gd name="connsiteY1294" fmla="*/ 3489920 h 6858000"/>
              <a:gd name="connsiteX1295" fmla="*/ 1917108 w 12192001"/>
              <a:gd name="connsiteY1295" fmla="*/ 3482408 h 6858000"/>
              <a:gd name="connsiteX1296" fmla="*/ 1919576 w 12192001"/>
              <a:gd name="connsiteY1296" fmla="*/ 3429826 h 6858000"/>
              <a:gd name="connsiteX1297" fmla="*/ 1922044 w 12192001"/>
              <a:gd name="connsiteY1297" fmla="*/ 3350953 h 6858000"/>
              <a:gd name="connsiteX1298" fmla="*/ 1922044 w 12192001"/>
              <a:gd name="connsiteY1298" fmla="*/ 3347197 h 6858000"/>
              <a:gd name="connsiteX1299" fmla="*/ 1923278 w 12192001"/>
              <a:gd name="connsiteY1299" fmla="*/ 3347197 h 6858000"/>
              <a:gd name="connsiteX1300" fmla="*/ 1925746 w 12192001"/>
              <a:gd name="connsiteY1300" fmla="*/ 3350953 h 6858000"/>
              <a:gd name="connsiteX1301" fmla="*/ 1925746 w 12192001"/>
              <a:gd name="connsiteY1301" fmla="*/ 3362220 h 6858000"/>
              <a:gd name="connsiteX1302" fmla="*/ 1925746 w 12192001"/>
              <a:gd name="connsiteY1302" fmla="*/ 3429826 h 6858000"/>
              <a:gd name="connsiteX1303" fmla="*/ 1928214 w 12192001"/>
              <a:gd name="connsiteY1303" fmla="*/ 3441093 h 6858000"/>
              <a:gd name="connsiteX1304" fmla="*/ 1933150 w 12192001"/>
              <a:gd name="connsiteY1304" fmla="*/ 3459873 h 6858000"/>
              <a:gd name="connsiteX1305" fmla="*/ 1933150 w 12192001"/>
              <a:gd name="connsiteY1305" fmla="*/ 3504943 h 6858000"/>
              <a:gd name="connsiteX1306" fmla="*/ 1935618 w 12192001"/>
              <a:gd name="connsiteY1306" fmla="*/ 3538746 h 6858000"/>
              <a:gd name="connsiteX1307" fmla="*/ 1939320 w 12192001"/>
              <a:gd name="connsiteY1307" fmla="*/ 3519966 h 6858000"/>
              <a:gd name="connsiteX1308" fmla="*/ 1940554 w 12192001"/>
              <a:gd name="connsiteY1308" fmla="*/ 3429826 h 6858000"/>
              <a:gd name="connsiteX1309" fmla="*/ 1940554 w 12192001"/>
              <a:gd name="connsiteY1309" fmla="*/ 3287103 h 6858000"/>
              <a:gd name="connsiteX1310" fmla="*/ 1939320 w 12192001"/>
              <a:gd name="connsiteY1310" fmla="*/ 3268324 h 6858000"/>
              <a:gd name="connsiteX1311" fmla="*/ 1940455 w 12192001"/>
              <a:gd name="connsiteY1311" fmla="*/ 3257693 h 6858000"/>
              <a:gd name="connsiteX1312" fmla="*/ 1942657 w 12192001"/>
              <a:gd name="connsiteY1312" fmla="*/ 3266403 h 6858000"/>
              <a:gd name="connsiteX1313" fmla="*/ 1950250 w 12192001"/>
              <a:gd name="connsiteY1313" fmla="*/ 3307705 h 6858000"/>
              <a:gd name="connsiteX1314" fmla="*/ 1954046 w 12192001"/>
              <a:gd name="connsiteY1314" fmla="*/ 3322723 h 6858000"/>
              <a:gd name="connsiteX1315" fmla="*/ 2018586 w 12192001"/>
              <a:gd name="connsiteY1315" fmla="*/ 3364025 h 6858000"/>
              <a:gd name="connsiteX1316" fmla="*/ 2064144 w 12192001"/>
              <a:gd name="connsiteY1316" fmla="*/ 3397818 h 6858000"/>
              <a:gd name="connsiteX1317" fmla="*/ 2086923 w 12192001"/>
              <a:gd name="connsiteY1317" fmla="*/ 3420346 h 6858000"/>
              <a:gd name="connsiteX1318" fmla="*/ 2117294 w 12192001"/>
              <a:gd name="connsiteY1318" fmla="*/ 3435365 h 6858000"/>
              <a:gd name="connsiteX1319" fmla="*/ 2124887 w 12192001"/>
              <a:gd name="connsiteY1319" fmla="*/ 3435365 h 6858000"/>
              <a:gd name="connsiteX1320" fmla="*/ 2162852 w 12192001"/>
              <a:gd name="connsiteY1320" fmla="*/ 3379044 h 6858000"/>
              <a:gd name="connsiteX1321" fmla="*/ 2162852 w 12192001"/>
              <a:gd name="connsiteY1321" fmla="*/ 3232597 h 6858000"/>
              <a:gd name="connsiteX1322" fmla="*/ 2172218 w 12192001"/>
              <a:gd name="connsiteY1322" fmla="*/ 3223332 h 6858000"/>
              <a:gd name="connsiteX1323" fmla="*/ 2176628 w 12192001"/>
              <a:gd name="connsiteY1323" fmla="*/ 3208503 h 6858000"/>
              <a:gd name="connsiteX1324" fmla="*/ 2180760 w 12192001"/>
              <a:gd name="connsiteY1324" fmla="*/ 3217845 h 6858000"/>
              <a:gd name="connsiteX1325" fmla="*/ 2180760 w 12192001"/>
              <a:gd name="connsiteY1325" fmla="*/ 3278715 h 6858000"/>
              <a:gd name="connsiteX1326" fmla="*/ 2192149 w 12192001"/>
              <a:gd name="connsiteY1326" fmla="*/ 3289979 h 6858000"/>
              <a:gd name="connsiteX1327" fmla="*/ 2203539 w 12192001"/>
              <a:gd name="connsiteY1327" fmla="*/ 3278715 h 6858000"/>
              <a:gd name="connsiteX1328" fmla="*/ 2202115 w 12192001"/>
              <a:gd name="connsiteY1328" fmla="*/ 3260410 h 6858000"/>
              <a:gd name="connsiteX1329" fmla="*/ 2202994 w 12192001"/>
              <a:gd name="connsiteY1329" fmla="*/ 3250841 h 6858000"/>
              <a:gd name="connsiteX1330" fmla="*/ 2207223 w 12192001"/>
              <a:gd name="connsiteY1330" fmla="*/ 3256194 h 6858000"/>
              <a:gd name="connsiteX1331" fmla="*/ 2221696 w 12192001"/>
              <a:gd name="connsiteY1331" fmla="*/ 3287053 h 6858000"/>
              <a:gd name="connsiteX1332" fmla="*/ 2222521 w 12192001"/>
              <a:gd name="connsiteY1332" fmla="*/ 3291363 h 6858000"/>
              <a:gd name="connsiteX1333" fmla="*/ 2222521 w 12192001"/>
              <a:gd name="connsiteY1333" fmla="*/ 3293734 h 6858000"/>
              <a:gd name="connsiteX1334" fmla="*/ 2221572 w 12192001"/>
              <a:gd name="connsiteY1334" fmla="*/ 3304059 h 6858000"/>
              <a:gd name="connsiteX1335" fmla="*/ 2225738 w 12192001"/>
              <a:gd name="connsiteY1335" fmla="*/ 3308180 h 6858000"/>
              <a:gd name="connsiteX1336" fmla="*/ 2234984 w 12192001"/>
              <a:gd name="connsiteY1336" fmla="*/ 3356516 h 6858000"/>
              <a:gd name="connsiteX1337" fmla="*/ 2238781 w 12192001"/>
              <a:gd name="connsiteY1337" fmla="*/ 3431610 h 6858000"/>
              <a:gd name="connsiteX1338" fmla="*/ 2238781 w 12192001"/>
              <a:gd name="connsiteY1338" fmla="*/ 3480422 h 6858000"/>
              <a:gd name="connsiteX1339" fmla="*/ 2246374 w 12192001"/>
              <a:gd name="connsiteY1339" fmla="*/ 3525478 h 6858000"/>
              <a:gd name="connsiteX1340" fmla="*/ 2253966 w 12192001"/>
              <a:gd name="connsiteY1340" fmla="*/ 3544252 h 6858000"/>
              <a:gd name="connsiteX1341" fmla="*/ 2261560 w 12192001"/>
              <a:gd name="connsiteY1341" fmla="*/ 3525478 h 6858000"/>
              <a:gd name="connsiteX1342" fmla="*/ 2253966 w 12192001"/>
              <a:gd name="connsiteY1342" fmla="*/ 3394063 h 6858000"/>
              <a:gd name="connsiteX1343" fmla="*/ 2276746 w 12192001"/>
              <a:gd name="connsiteY1343" fmla="*/ 3337742 h 6858000"/>
              <a:gd name="connsiteX1344" fmla="*/ 2284338 w 12192001"/>
              <a:gd name="connsiteY1344" fmla="*/ 3337742 h 6858000"/>
              <a:gd name="connsiteX1345" fmla="*/ 2299524 w 12192001"/>
              <a:gd name="connsiteY1345" fmla="*/ 3341497 h 6858000"/>
              <a:gd name="connsiteX1346" fmla="*/ 2299524 w 12192001"/>
              <a:gd name="connsiteY1346" fmla="*/ 3375290 h 6858000"/>
              <a:gd name="connsiteX1347" fmla="*/ 2307117 w 12192001"/>
              <a:gd name="connsiteY1347" fmla="*/ 3397818 h 6858000"/>
              <a:gd name="connsiteX1348" fmla="*/ 2314710 w 12192001"/>
              <a:gd name="connsiteY1348" fmla="*/ 3401573 h 6858000"/>
              <a:gd name="connsiteX1349" fmla="*/ 2318506 w 12192001"/>
              <a:gd name="connsiteY1349" fmla="*/ 3394063 h 6858000"/>
              <a:gd name="connsiteX1350" fmla="*/ 2318506 w 12192001"/>
              <a:gd name="connsiteY1350" fmla="*/ 3360271 h 6858000"/>
              <a:gd name="connsiteX1351" fmla="*/ 2326100 w 12192001"/>
              <a:gd name="connsiteY1351" fmla="*/ 3349006 h 6858000"/>
              <a:gd name="connsiteX1352" fmla="*/ 2333692 w 12192001"/>
              <a:gd name="connsiteY1352" fmla="*/ 3356516 h 6858000"/>
              <a:gd name="connsiteX1353" fmla="*/ 2352675 w 12192001"/>
              <a:gd name="connsiteY1353" fmla="*/ 3401573 h 6858000"/>
              <a:gd name="connsiteX1354" fmla="*/ 2367861 w 12192001"/>
              <a:gd name="connsiteY1354" fmla="*/ 3472912 h 6858000"/>
              <a:gd name="connsiteX1355" fmla="*/ 2371658 w 12192001"/>
              <a:gd name="connsiteY1355" fmla="*/ 3472912 h 6858000"/>
              <a:gd name="connsiteX1356" fmla="*/ 2379250 w 12192001"/>
              <a:gd name="connsiteY1356" fmla="*/ 3472912 h 6858000"/>
              <a:gd name="connsiteX1357" fmla="*/ 2379250 w 12192001"/>
              <a:gd name="connsiteY1357" fmla="*/ 3457893 h 6858000"/>
              <a:gd name="connsiteX1358" fmla="*/ 2402029 w 12192001"/>
              <a:gd name="connsiteY1358" fmla="*/ 3446629 h 6858000"/>
              <a:gd name="connsiteX1359" fmla="*/ 2413419 w 12192001"/>
              <a:gd name="connsiteY1359" fmla="*/ 3442875 h 6858000"/>
              <a:gd name="connsiteX1360" fmla="*/ 2424808 w 12192001"/>
              <a:gd name="connsiteY1360" fmla="*/ 3409082 h 6858000"/>
              <a:gd name="connsiteX1361" fmla="*/ 2424808 w 12192001"/>
              <a:gd name="connsiteY1361" fmla="*/ 3435365 h 6858000"/>
              <a:gd name="connsiteX1362" fmla="*/ 2436197 w 12192001"/>
              <a:gd name="connsiteY1362" fmla="*/ 3439120 h 6858000"/>
              <a:gd name="connsiteX1363" fmla="*/ 2443791 w 12192001"/>
              <a:gd name="connsiteY1363" fmla="*/ 3439120 h 6858000"/>
              <a:gd name="connsiteX1364" fmla="*/ 2443791 w 12192001"/>
              <a:gd name="connsiteY1364" fmla="*/ 3442875 h 6858000"/>
              <a:gd name="connsiteX1365" fmla="*/ 2439994 w 12192001"/>
              <a:gd name="connsiteY1365" fmla="*/ 3480422 h 6858000"/>
              <a:gd name="connsiteX1366" fmla="*/ 2443791 w 12192001"/>
              <a:gd name="connsiteY1366" fmla="*/ 3487931 h 6858000"/>
              <a:gd name="connsiteX1367" fmla="*/ 2451383 w 12192001"/>
              <a:gd name="connsiteY1367" fmla="*/ 3484177 h 6858000"/>
              <a:gd name="connsiteX1368" fmla="*/ 2466569 w 12192001"/>
              <a:gd name="connsiteY1368" fmla="*/ 3461648 h 6858000"/>
              <a:gd name="connsiteX1369" fmla="*/ 2485551 w 12192001"/>
              <a:gd name="connsiteY1369" fmla="*/ 3457893 h 6858000"/>
              <a:gd name="connsiteX1370" fmla="*/ 2496941 w 12192001"/>
              <a:gd name="connsiteY1370" fmla="*/ 3465403 h 6858000"/>
              <a:gd name="connsiteX1371" fmla="*/ 2496941 w 12192001"/>
              <a:gd name="connsiteY1371" fmla="*/ 3484177 h 6858000"/>
              <a:gd name="connsiteX1372" fmla="*/ 2481755 w 12192001"/>
              <a:gd name="connsiteY1372" fmla="*/ 3529233 h 6858000"/>
              <a:gd name="connsiteX1373" fmla="*/ 2489348 w 12192001"/>
              <a:gd name="connsiteY1373" fmla="*/ 3548007 h 6858000"/>
              <a:gd name="connsiteX1374" fmla="*/ 2512126 w 12192001"/>
              <a:gd name="connsiteY1374" fmla="*/ 3559271 h 6858000"/>
              <a:gd name="connsiteX1375" fmla="*/ 2519720 w 12192001"/>
              <a:gd name="connsiteY1375" fmla="*/ 3593064 h 6858000"/>
              <a:gd name="connsiteX1376" fmla="*/ 2515923 w 12192001"/>
              <a:gd name="connsiteY1376" fmla="*/ 3623101 h 6858000"/>
              <a:gd name="connsiteX1377" fmla="*/ 2527312 w 12192001"/>
              <a:gd name="connsiteY1377" fmla="*/ 3630611 h 6858000"/>
              <a:gd name="connsiteX1378" fmla="*/ 2538702 w 12192001"/>
              <a:gd name="connsiteY1378" fmla="*/ 3623101 h 6858000"/>
              <a:gd name="connsiteX1379" fmla="*/ 2534906 w 12192001"/>
              <a:gd name="connsiteY1379" fmla="*/ 3611837 h 6858000"/>
              <a:gd name="connsiteX1380" fmla="*/ 2546295 w 12192001"/>
              <a:gd name="connsiteY1380" fmla="*/ 3566780 h 6858000"/>
              <a:gd name="connsiteX1381" fmla="*/ 2569074 w 12192001"/>
              <a:gd name="connsiteY1381" fmla="*/ 3563026 h 6858000"/>
              <a:gd name="connsiteX1382" fmla="*/ 2569074 w 12192001"/>
              <a:gd name="connsiteY1382" fmla="*/ 3529233 h 6858000"/>
              <a:gd name="connsiteX1383" fmla="*/ 2572870 w 12192001"/>
              <a:gd name="connsiteY1383" fmla="*/ 3499195 h 6858000"/>
              <a:gd name="connsiteX1384" fmla="*/ 2569074 w 12192001"/>
              <a:gd name="connsiteY1384" fmla="*/ 3472912 h 6858000"/>
              <a:gd name="connsiteX1385" fmla="*/ 2565277 w 12192001"/>
              <a:gd name="connsiteY1385" fmla="*/ 3379044 h 6858000"/>
              <a:gd name="connsiteX1386" fmla="*/ 2565277 w 12192001"/>
              <a:gd name="connsiteY1386" fmla="*/ 3337742 h 6858000"/>
              <a:gd name="connsiteX1387" fmla="*/ 2546295 w 12192001"/>
              <a:gd name="connsiteY1387" fmla="*/ 3273912 h 6858000"/>
              <a:gd name="connsiteX1388" fmla="*/ 2557684 w 12192001"/>
              <a:gd name="connsiteY1388" fmla="*/ 3266403 h 6858000"/>
              <a:gd name="connsiteX1389" fmla="*/ 2561481 w 12192001"/>
              <a:gd name="connsiteY1389" fmla="*/ 3225101 h 6858000"/>
              <a:gd name="connsiteX1390" fmla="*/ 2554490 w 12192001"/>
              <a:gd name="connsiteY1390" fmla="*/ 3215987 h 6858000"/>
              <a:gd name="connsiteX1391" fmla="*/ 2571797 w 12192001"/>
              <a:gd name="connsiteY1391" fmla="*/ 3188602 h 6858000"/>
              <a:gd name="connsiteX1392" fmla="*/ 2571797 w 12192001"/>
              <a:gd name="connsiteY1392" fmla="*/ 3169828 h 6858000"/>
              <a:gd name="connsiteX1393" fmla="*/ 2571797 w 12192001"/>
              <a:gd name="connsiteY1393" fmla="*/ 3132281 h 6858000"/>
              <a:gd name="connsiteX1394" fmla="*/ 2571797 w 12192001"/>
              <a:gd name="connsiteY1394" fmla="*/ 3113424 h 6858000"/>
              <a:gd name="connsiteX1395" fmla="*/ 2582361 w 12192001"/>
              <a:gd name="connsiteY1395" fmla="*/ 3102602 h 6858000"/>
              <a:gd name="connsiteX1396" fmla="*/ 2583219 w 12192001"/>
              <a:gd name="connsiteY1396" fmla="*/ 3095181 h 6858000"/>
              <a:gd name="connsiteX1397" fmla="*/ 2584609 w 12192001"/>
              <a:gd name="connsiteY1397" fmla="*/ 3113507 h 6858000"/>
              <a:gd name="connsiteX1398" fmla="*/ 2583185 w 12192001"/>
              <a:gd name="connsiteY1398" fmla="*/ 3132281 h 6858000"/>
              <a:gd name="connsiteX1399" fmla="*/ 2586982 w 12192001"/>
              <a:gd name="connsiteY1399" fmla="*/ 3143545 h 6858000"/>
              <a:gd name="connsiteX1400" fmla="*/ 2594575 w 12192001"/>
              <a:gd name="connsiteY1400" fmla="*/ 3143545 h 6858000"/>
              <a:gd name="connsiteX1401" fmla="*/ 2624946 w 12192001"/>
              <a:gd name="connsiteY1401" fmla="*/ 3132281 h 6858000"/>
              <a:gd name="connsiteX1402" fmla="*/ 2624946 w 12192001"/>
              <a:gd name="connsiteY1402" fmla="*/ 3127972 h 6858000"/>
              <a:gd name="connsiteX1403" fmla="*/ 2628291 w 12192001"/>
              <a:gd name="connsiteY1403" fmla="*/ 3135251 h 6858000"/>
              <a:gd name="connsiteX1404" fmla="*/ 2643952 w 12192001"/>
              <a:gd name="connsiteY1404" fmla="*/ 3142291 h 6858000"/>
              <a:gd name="connsiteX1405" fmla="*/ 2645877 w 12192001"/>
              <a:gd name="connsiteY1405" fmla="*/ 3143243 h 6858000"/>
              <a:gd name="connsiteX1406" fmla="*/ 2643929 w 12192001"/>
              <a:gd name="connsiteY1406" fmla="*/ 3154809 h 6858000"/>
              <a:gd name="connsiteX1407" fmla="*/ 2651521 w 12192001"/>
              <a:gd name="connsiteY1407" fmla="*/ 3166073 h 6858000"/>
              <a:gd name="connsiteX1408" fmla="*/ 2659115 w 12192001"/>
              <a:gd name="connsiteY1408" fmla="*/ 3158564 h 6858000"/>
              <a:gd name="connsiteX1409" fmla="*/ 2662156 w 12192001"/>
              <a:gd name="connsiteY1409" fmla="*/ 3151293 h 6858000"/>
              <a:gd name="connsiteX1410" fmla="*/ 2670503 w 12192001"/>
              <a:gd name="connsiteY1410" fmla="*/ 3155421 h 6858000"/>
              <a:gd name="connsiteX1411" fmla="*/ 2670503 w 12192001"/>
              <a:gd name="connsiteY1411" fmla="*/ 3159311 h 6858000"/>
              <a:gd name="connsiteX1412" fmla="*/ 2667600 w 12192001"/>
              <a:gd name="connsiteY1412" fmla="*/ 3177075 h 6858000"/>
              <a:gd name="connsiteX1413" fmla="*/ 2659051 w 12192001"/>
              <a:gd name="connsiteY1413" fmla="*/ 3188383 h 6858000"/>
              <a:gd name="connsiteX1414" fmla="*/ 2660032 w 12192001"/>
              <a:gd name="connsiteY1414" fmla="*/ 3196255 h 6858000"/>
              <a:gd name="connsiteX1415" fmla="*/ 2670463 w 12192001"/>
              <a:gd name="connsiteY1415" fmla="*/ 3208946 h 6858000"/>
              <a:gd name="connsiteX1416" fmla="*/ 2672879 w 12192001"/>
              <a:gd name="connsiteY1416" fmla="*/ 3209026 h 6858000"/>
              <a:gd name="connsiteX1417" fmla="*/ 2678097 w 12192001"/>
              <a:gd name="connsiteY1417" fmla="*/ 3237413 h 6858000"/>
              <a:gd name="connsiteX1418" fmla="*/ 2693282 w 12192001"/>
              <a:gd name="connsiteY1418" fmla="*/ 3248677 h 6858000"/>
              <a:gd name="connsiteX1419" fmla="*/ 2704672 w 12192001"/>
              <a:gd name="connsiteY1419" fmla="*/ 3229904 h 6858000"/>
              <a:gd name="connsiteX1420" fmla="*/ 2703772 w 12192001"/>
              <a:gd name="connsiteY1420" fmla="*/ 3216999 h 6858000"/>
              <a:gd name="connsiteX1421" fmla="*/ 2704863 w 12192001"/>
              <a:gd name="connsiteY1421" fmla="*/ 3217403 h 6858000"/>
              <a:gd name="connsiteX1422" fmla="*/ 2720186 w 12192001"/>
              <a:gd name="connsiteY1422" fmla="*/ 3242726 h 6858000"/>
              <a:gd name="connsiteX1423" fmla="*/ 2719432 w 12192001"/>
              <a:gd name="connsiteY1423" fmla="*/ 3246817 h 6858000"/>
              <a:gd name="connsiteX1424" fmla="*/ 2717581 w 12192001"/>
              <a:gd name="connsiteY1424" fmla="*/ 3303010 h 6858000"/>
              <a:gd name="connsiteX1425" fmla="*/ 2699073 w 12192001"/>
              <a:gd name="connsiteY1425" fmla="*/ 3347287 h 6858000"/>
              <a:gd name="connsiteX1426" fmla="*/ 2726180 w 12192001"/>
              <a:gd name="connsiteY1426" fmla="*/ 3361898 h 6858000"/>
              <a:gd name="connsiteX1427" fmla="*/ 2747287 w 12192001"/>
              <a:gd name="connsiteY1427" fmla="*/ 3389249 h 6858000"/>
              <a:gd name="connsiteX1428" fmla="*/ 2712479 w 12192001"/>
              <a:gd name="connsiteY1428" fmla="*/ 3495515 h 6858000"/>
              <a:gd name="connsiteX1429" fmla="*/ 2701215 w 12192001"/>
              <a:gd name="connsiteY1429" fmla="*/ 3526897 h 6858000"/>
              <a:gd name="connsiteX1430" fmla="*/ 2716588 w 12192001"/>
              <a:gd name="connsiteY1430" fmla="*/ 3558960 h 6858000"/>
              <a:gd name="connsiteX1431" fmla="*/ 2745352 w 12192001"/>
              <a:gd name="connsiteY1431" fmla="*/ 3617335 h 6858000"/>
              <a:gd name="connsiteX1432" fmla="*/ 2746804 w 12192001"/>
              <a:gd name="connsiteY1432" fmla="*/ 3639139 h 6858000"/>
              <a:gd name="connsiteX1433" fmla="*/ 2748540 w 12192001"/>
              <a:gd name="connsiteY1433" fmla="*/ 3642920 h 6858000"/>
              <a:gd name="connsiteX1434" fmla="*/ 2745804 w 12192001"/>
              <a:gd name="connsiteY1434" fmla="*/ 3641262 h 6858000"/>
              <a:gd name="connsiteX1435" fmla="*/ 2732864 w 12192001"/>
              <a:gd name="connsiteY1435" fmla="*/ 3638877 h 6858000"/>
              <a:gd name="connsiteX1436" fmla="*/ 2705151 w 12192001"/>
              <a:gd name="connsiteY1436" fmla="*/ 3680303 h 6858000"/>
              <a:gd name="connsiteX1437" fmla="*/ 2719749 w 12192001"/>
              <a:gd name="connsiteY1437" fmla="*/ 3726452 h 6858000"/>
              <a:gd name="connsiteX1438" fmla="*/ 2724162 w 12192001"/>
              <a:gd name="connsiteY1438" fmla="*/ 3761878 h 6858000"/>
              <a:gd name="connsiteX1439" fmla="*/ 2725614 w 12192001"/>
              <a:gd name="connsiteY1439" fmla="*/ 3783682 h 6858000"/>
              <a:gd name="connsiteX1440" fmla="*/ 2742554 w 12192001"/>
              <a:gd name="connsiteY1440" fmla="*/ 3777575 h 6858000"/>
              <a:gd name="connsiteX1441" fmla="*/ 2788793 w 12192001"/>
              <a:gd name="connsiteY1441" fmla="*/ 3681877 h 6858000"/>
              <a:gd name="connsiteX1442" fmla="*/ 2803017 w 12192001"/>
              <a:gd name="connsiteY1442" fmla="*/ 3664116 h 6858000"/>
              <a:gd name="connsiteX1443" fmla="*/ 2839690 w 12192001"/>
              <a:gd name="connsiteY1443" fmla="*/ 3623572 h 6858000"/>
              <a:gd name="connsiteX1444" fmla="*/ 2866912 w 12192001"/>
              <a:gd name="connsiteY1444" fmla="*/ 3578210 h 6858000"/>
              <a:gd name="connsiteX1445" fmla="*/ 2864970 w 12192001"/>
              <a:gd name="connsiteY1445" fmla="*/ 3552470 h 6858000"/>
              <a:gd name="connsiteX1446" fmla="*/ 2858765 w 12192001"/>
              <a:gd name="connsiteY1446" fmla="*/ 3543249 h 6858000"/>
              <a:gd name="connsiteX1447" fmla="*/ 2868725 w 12192001"/>
              <a:gd name="connsiteY1447" fmla="*/ 3542009 h 6858000"/>
              <a:gd name="connsiteX1448" fmla="*/ 2888703 w 12192001"/>
              <a:gd name="connsiteY1448" fmla="*/ 3509541 h 6858000"/>
              <a:gd name="connsiteX1449" fmla="*/ 2875782 w 12192001"/>
              <a:gd name="connsiteY1449" fmla="*/ 3497160 h 6858000"/>
              <a:gd name="connsiteX1450" fmla="*/ 2864841 w 12192001"/>
              <a:gd name="connsiteY1450" fmla="*/ 3490528 h 6858000"/>
              <a:gd name="connsiteX1451" fmla="*/ 2874085 w 12192001"/>
              <a:gd name="connsiteY1451" fmla="*/ 3473387 h 6858000"/>
              <a:gd name="connsiteX1452" fmla="*/ 2880556 w 12192001"/>
              <a:gd name="connsiteY1452" fmla="*/ 3474580 h 6858000"/>
              <a:gd name="connsiteX1453" fmla="*/ 2898024 w 12192001"/>
              <a:gd name="connsiteY1453" fmla="*/ 3452418 h 6858000"/>
              <a:gd name="connsiteX1454" fmla="*/ 2902856 w 12192001"/>
              <a:gd name="connsiteY1454" fmla="*/ 3399851 h 6858000"/>
              <a:gd name="connsiteX1455" fmla="*/ 2918099 w 12192001"/>
              <a:gd name="connsiteY1455" fmla="*/ 3369972 h 6858000"/>
              <a:gd name="connsiteX1456" fmla="*/ 2921118 w 12192001"/>
              <a:gd name="connsiteY1456" fmla="*/ 3353607 h 6858000"/>
              <a:gd name="connsiteX1457" fmla="*/ 2914970 w 12192001"/>
              <a:gd name="connsiteY1457" fmla="*/ 3314399 h 6858000"/>
              <a:gd name="connsiteX1458" fmla="*/ 2910713 w 12192001"/>
              <a:gd name="connsiteY1458" fmla="*/ 3199009 h 6858000"/>
              <a:gd name="connsiteX1459" fmla="*/ 2913600 w 12192001"/>
              <a:gd name="connsiteY1459" fmla="*/ 3170168 h 6858000"/>
              <a:gd name="connsiteX1460" fmla="*/ 2920246 w 12192001"/>
              <a:gd name="connsiteY1460" fmla="*/ 3164024 h 6858000"/>
              <a:gd name="connsiteX1461" fmla="*/ 2924120 w 12192001"/>
              <a:gd name="connsiteY1461" fmla="*/ 3176318 h 6858000"/>
              <a:gd name="connsiteX1462" fmla="*/ 2924890 w 12192001"/>
              <a:gd name="connsiteY1462" fmla="*/ 3194857 h 6858000"/>
              <a:gd name="connsiteX1463" fmla="*/ 2928687 w 12192001"/>
              <a:gd name="connsiteY1463" fmla="*/ 3194857 h 6858000"/>
              <a:gd name="connsiteX1464" fmla="*/ 2936280 w 12192001"/>
              <a:gd name="connsiteY1464" fmla="*/ 3194857 h 6858000"/>
              <a:gd name="connsiteX1465" fmla="*/ 2936280 w 12192001"/>
              <a:gd name="connsiteY1465" fmla="*/ 3179838 h 6858000"/>
              <a:gd name="connsiteX1466" fmla="*/ 2942695 w 12192001"/>
              <a:gd name="connsiteY1466" fmla="*/ 3168417 h 6858000"/>
              <a:gd name="connsiteX1467" fmla="*/ 2957622 w 12192001"/>
              <a:gd name="connsiteY1467" fmla="*/ 3191167 h 6858000"/>
              <a:gd name="connsiteX1468" fmla="*/ 2959455 w 12192001"/>
              <a:gd name="connsiteY1468" fmla="*/ 3224916 h 6858000"/>
              <a:gd name="connsiteX1469" fmla="*/ 2962416 w 12192001"/>
              <a:gd name="connsiteY1469" fmla="*/ 3238537 h 6858000"/>
              <a:gd name="connsiteX1470" fmla="*/ 2970886 w 12192001"/>
              <a:gd name="connsiteY1470" fmla="*/ 3235484 h 6858000"/>
              <a:gd name="connsiteX1471" fmla="*/ 2973131 w 12192001"/>
              <a:gd name="connsiteY1471" fmla="*/ 3233206 h 6858000"/>
              <a:gd name="connsiteX1472" fmla="*/ 2983356 w 12192001"/>
              <a:gd name="connsiteY1472" fmla="*/ 3223937 h 6858000"/>
              <a:gd name="connsiteX1473" fmla="*/ 2981317 w 12192001"/>
              <a:gd name="connsiteY1473" fmla="*/ 3248175 h 6858000"/>
              <a:gd name="connsiteX1474" fmla="*/ 2975828 w 12192001"/>
              <a:gd name="connsiteY1474" fmla="*/ 3254855 h 6858000"/>
              <a:gd name="connsiteX1475" fmla="*/ 2972318 w 12192001"/>
              <a:gd name="connsiteY1475" fmla="*/ 3267284 h 6858000"/>
              <a:gd name="connsiteX1476" fmla="*/ 2980279 w 12192001"/>
              <a:gd name="connsiteY1476" fmla="*/ 3270289 h 6858000"/>
              <a:gd name="connsiteX1477" fmla="*/ 2992897 w 12192001"/>
              <a:gd name="connsiteY1477" fmla="*/ 3310689 h 6858000"/>
              <a:gd name="connsiteX1478" fmla="*/ 2979099 w 12192001"/>
              <a:gd name="connsiteY1478" fmla="*/ 3494284 h 6858000"/>
              <a:gd name="connsiteX1479" fmla="*/ 2984737 w 12192001"/>
              <a:gd name="connsiteY1479" fmla="*/ 3539551 h 6858000"/>
              <a:gd name="connsiteX1480" fmla="*/ 2980376 w 12192001"/>
              <a:gd name="connsiteY1480" fmla="*/ 3606049 h 6858000"/>
              <a:gd name="connsiteX1481" fmla="*/ 2984015 w 12192001"/>
              <a:gd name="connsiteY1481" fmla="*/ 3655562 h 6858000"/>
              <a:gd name="connsiteX1482" fmla="*/ 3025571 w 12192001"/>
              <a:gd name="connsiteY1482" fmla="*/ 3664377 h 6858000"/>
              <a:gd name="connsiteX1483" fmla="*/ 3050530 w 12192001"/>
              <a:gd name="connsiteY1483" fmla="*/ 3631288 h 6858000"/>
              <a:gd name="connsiteX1484" fmla="*/ 3015727 w 12192001"/>
              <a:gd name="connsiteY1484" fmla="*/ 3605643 h 6858000"/>
              <a:gd name="connsiteX1485" fmla="*/ 3022236 w 12192001"/>
              <a:gd name="connsiteY1485" fmla="*/ 3586845 h 6858000"/>
              <a:gd name="connsiteX1486" fmla="*/ 3041401 w 12192001"/>
              <a:gd name="connsiteY1486" fmla="*/ 3588455 h 6858000"/>
              <a:gd name="connsiteX1487" fmla="*/ 3064644 w 12192001"/>
              <a:gd name="connsiteY1487" fmla="*/ 3541590 h 6858000"/>
              <a:gd name="connsiteX1488" fmla="*/ 3062438 w 12192001"/>
              <a:gd name="connsiteY1488" fmla="*/ 3523877 h 6858000"/>
              <a:gd name="connsiteX1489" fmla="*/ 3070191 w 12192001"/>
              <a:gd name="connsiteY1489" fmla="*/ 3504923 h 6858000"/>
              <a:gd name="connsiteX1490" fmla="*/ 3081378 w 12192001"/>
              <a:gd name="connsiteY1490" fmla="*/ 3513523 h 6858000"/>
              <a:gd name="connsiteX1491" fmla="*/ 3095543 w 12192001"/>
              <a:gd name="connsiteY1491" fmla="*/ 3525749 h 6858000"/>
              <a:gd name="connsiteX1492" fmla="*/ 3100562 w 12192001"/>
              <a:gd name="connsiteY1492" fmla="*/ 3505138 h 6858000"/>
              <a:gd name="connsiteX1493" fmla="*/ 3105396 w 12192001"/>
              <a:gd name="connsiteY1493" fmla="*/ 3443032 h 6858000"/>
              <a:gd name="connsiteX1494" fmla="*/ 3112025 w 12192001"/>
              <a:gd name="connsiteY1494" fmla="*/ 3446374 h 6858000"/>
              <a:gd name="connsiteX1495" fmla="*/ 3125066 w 12192001"/>
              <a:gd name="connsiteY1495" fmla="*/ 3447313 h 6858000"/>
              <a:gd name="connsiteX1496" fmla="*/ 3130861 w 12192001"/>
              <a:gd name="connsiteY1496" fmla="*/ 3451069 h 6858000"/>
              <a:gd name="connsiteX1497" fmla="*/ 3122168 w 12192001"/>
              <a:gd name="connsiteY1497" fmla="*/ 3503651 h 6858000"/>
              <a:gd name="connsiteX1498" fmla="*/ 3122168 w 12192001"/>
              <a:gd name="connsiteY1498" fmla="*/ 3529941 h 6858000"/>
              <a:gd name="connsiteX1499" fmla="*/ 3125066 w 12192001"/>
              <a:gd name="connsiteY1499" fmla="*/ 3533697 h 6858000"/>
              <a:gd name="connsiteX1500" fmla="*/ 3116371 w 12192001"/>
              <a:gd name="connsiteY1500" fmla="*/ 3559989 h 6858000"/>
              <a:gd name="connsiteX1501" fmla="*/ 3130861 w 12192001"/>
              <a:gd name="connsiteY1501" fmla="*/ 3593791 h 6858000"/>
              <a:gd name="connsiteX1502" fmla="*/ 3136657 w 12192001"/>
              <a:gd name="connsiteY1502" fmla="*/ 3601303 h 6858000"/>
              <a:gd name="connsiteX1503" fmla="*/ 3133759 w 12192001"/>
              <a:gd name="connsiteY1503" fmla="*/ 3608815 h 6858000"/>
              <a:gd name="connsiteX1504" fmla="*/ 3145351 w 12192001"/>
              <a:gd name="connsiteY1504" fmla="*/ 3642617 h 6858000"/>
              <a:gd name="connsiteX1505" fmla="*/ 3151146 w 12192001"/>
              <a:gd name="connsiteY1505" fmla="*/ 3653885 h 6858000"/>
              <a:gd name="connsiteX1506" fmla="*/ 3156942 w 12192001"/>
              <a:gd name="connsiteY1506" fmla="*/ 3698955 h 6858000"/>
              <a:gd name="connsiteX1507" fmla="*/ 3162738 w 12192001"/>
              <a:gd name="connsiteY1507" fmla="*/ 3702711 h 6858000"/>
              <a:gd name="connsiteX1508" fmla="*/ 3165634 w 12192001"/>
              <a:gd name="connsiteY1508" fmla="*/ 3698955 h 6858000"/>
              <a:gd name="connsiteX1509" fmla="*/ 3165634 w 12192001"/>
              <a:gd name="connsiteY1509" fmla="*/ 3683931 h 6858000"/>
              <a:gd name="connsiteX1510" fmla="*/ 3168533 w 12192001"/>
              <a:gd name="connsiteY1510" fmla="*/ 3672664 h 6858000"/>
              <a:gd name="connsiteX1511" fmla="*/ 3180125 w 12192001"/>
              <a:gd name="connsiteY1511" fmla="*/ 3646373 h 6858000"/>
              <a:gd name="connsiteX1512" fmla="*/ 3180125 w 12192001"/>
              <a:gd name="connsiteY1512" fmla="*/ 3620082 h 6858000"/>
              <a:gd name="connsiteX1513" fmla="*/ 3174329 w 12192001"/>
              <a:gd name="connsiteY1513" fmla="*/ 3605059 h 6858000"/>
              <a:gd name="connsiteX1514" fmla="*/ 3174329 w 12192001"/>
              <a:gd name="connsiteY1514" fmla="*/ 3533697 h 6858000"/>
              <a:gd name="connsiteX1515" fmla="*/ 3171432 w 12192001"/>
              <a:gd name="connsiteY1515" fmla="*/ 3526185 h 6858000"/>
              <a:gd name="connsiteX1516" fmla="*/ 3174329 w 12192001"/>
              <a:gd name="connsiteY1516" fmla="*/ 3522430 h 6858000"/>
              <a:gd name="connsiteX1517" fmla="*/ 3183023 w 12192001"/>
              <a:gd name="connsiteY1517" fmla="*/ 3522430 h 6858000"/>
              <a:gd name="connsiteX1518" fmla="*/ 3188818 w 12192001"/>
              <a:gd name="connsiteY1518" fmla="*/ 3436045 h 6858000"/>
              <a:gd name="connsiteX1519" fmla="*/ 3188818 w 12192001"/>
              <a:gd name="connsiteY1519" fmla="*/ 3413510 h 6858000"/>
              <a:gd name="connsiteX1520" fmla="*/ 3188818 w 12192001"/>
              <a:gd name="connsiteY1520" fmla="*/ 3319613 h 6858000"/>
              <a:gd name="connsiteX1521" fmla="*/ 3183023 w 12192001"/>
              <a:gd name="connsiteY1521" fmla="*/ 3319613 h 6858000"/>
              <a:gd name="connsiteX1522" fmla="*/ 3183023 w 12192001"/>
              <a:gd name="connsiteY1522" fmla="*/ 3270787 h 6858000"/>
              <a:gd name="connsiteX1523" fmla="*/ 3188818 w 12192001"/>
              <a:gd name="connsiteY1523" fmla="*/ 3267031 h 6858000"/>
              <a:gd name="connsiteX1524" fmla="*/ 3188818 w 12192001"/>
              <a:gd name="connsiteY1524" fmla="*/ 3252008 h 6858000"/>
              <a:gd name="connsiteX1525" fmla="*/ 3197512 w 12192001"/>
              <a:gd name="connsiteY1525" fmla="*/ 3236985 h 6858000"/>
              <a:gd name="connsiteX1526" fmla="*/ 3194614 w 12192001"/>
              <a:gd name="connsiteY1526" fmla="*/ 3195670 h 6858000"/>
              <a:gd name="connsiteX1527" fmla="*/ 3194614 w 12192001"/>
              <a:gd name="connsiteY1527" fmla="*/ 3180647 h 6858000"/>
              <a:gd name="connsiteX1528" fmla="*/ 3194614 w 12192001"/>
              <a:gd name="connsiteY1528" fmla="*/ 3146844 h 6858000"/>
              <a:gd name="connsiteX1529" fmla="*/ 3200411 w 12192001"/>
              <a:gd name="connsiteY1529" fmla="*/ 3124309 h 6858000"/>
              <a:gd name="connsiteX1530" fmla="*/ 3200411 w 12192001"/>
              <a:gd name="connsiteY1530" fmla="*/ 3075483 h 6858000"/>
              <a:gd name="connsiteX1531" fmla="*/ 3200411 w 12192001"/>
              <a:gd name="connsiteY1531" fmla="*/ 3052831 h 6858000"/>
              <a:gd name="connsiteX1532" fmla="*/ 3207678 w 12192001"/>
              <a:gd name="connsiteY1532" fmla="*/ 3053355 h 6858000"/>
              <a:gd name="connsiteX1533" fmla="*/ 3213473 w 12192001"/>
              <a:gd name="connsiteY1533" fmla="*/ 3057111 h 6858000"/>
              <a:gd name="connsiteX1534" fmla="*/ 3204780 w 12192001"/>
              <a:gd name="connsiteY1534" fmla="*/ 3109693 h 6858000"/>
              <a:gd name="connsiteX1535" fmla="*/ 3204780 w 12192001"/>
              <a:gd name="connsiteY1535" fmla="*/ 3135983 h 6858000"/>
              <a:gd name="connsiteX1536" fmla="*/ 3207678 w 12192001"/>
              <a:gd name="connsiteY1536" fmla="*/ 3139739 h 6858000"/>
              <a:gd name="connsiteX1537" fmla="*/ 3198984 w 12192001"/>
              <a:gd name="connsiteY1537" fmla="*/ 3166031 h 6858000"/>
              <a:gd name="connsiteX1538" fmla="*/ 3213473 w 12192001"/>
              <a:gd name="connsiteY1538" fmla="*/ 3199833 h 6858000"/>
              <a:gd name="connsiteX1539" fmla="*/ 3219269 w 12192001"/>
              <a:gd name="connsiteY1539" fmla="*/ 3207345 h 6858000"/>
              <a:gd name="connsiteX1540" fmla="*/ 3216371 w 12192001"/>
              <a:gd name="connsiteY1540" fmla="*/ 3214857 h 6858000"/>
              <a:gd name="connsiteX1541" fmla="*/ 3227962 w 12192001"/>
              <a:gd name="connsiteY1541" fmla="*/ 3248659 h 6858000"/>
              <a:gd name="connsiteX1542" fmla="*/ 3233758 w 12192001"/>
              <a:gd name="connsiteY1542" fmla="*/ 3259927 h 6858000"/>
              <a:gd name="connsiteX1543" fmla="*/ 3239553 w 12192001"/>
              <a:gd name="connsiteY1543" fmla="*/ 3304997 h 6858000"/>
              <a:gd name="connsiteX1544" fmla="*/ 3245350 w 12192001"/>
              <a:gd name="connsiteY1544" fmla="*/ 3308753 h 6858000"/>
              <a:gd name="connsiteX1545" fmla="*/ 3248247 w 12192001"/>
              <a:gd name="connsiteY1545" fmla="*/ 3304997 h 6858000"/>
              <a:gd name="connsiteX1546" fmla="*/ 3248247 w 12192001"/>
              <a:gd name="connsiteY1546" fmla="*/ 3289973 h 6858000"/>
              <a:gd name="connsiteX1547" fmla="*/ 3251145 w 12192001"/>
              <a:gd name="connsiteY1547" fmla="*/ 3278706 h 6858000"/>
              <a:gd name="connsiteX1548" fmla="*/ 3262736 w 12192001"/>
              <a:gd name="connsiteY1548" fmla="*/ 3252415 h 6858000"/>
              <a:gd name="connsiteX1549" fmla="*/ 3262736 w 12192001"/>
              <a:gd name="connsiteY1549" fmla="*/ 3226124 h 6858000"/>
              <a:gd name="connsiteX1550" fmla="*/ 3256941 w 12192001"/>
              <a:gd name="connsiteY1550" fmla="*/ 3211101 h 6858000"/>
              <a:gd name="connsiteX1551" fmla="*/ 3256941 w 12192001"/>
              <a:gd name="connsiteY1551" fmla="*/ 3139739 h 6858000"/>
              <a:gd name="connsiteX1552" fmla="*/ 3254043 w 12192001"/>
              <a:gd name="connsiteY1552" fmla="*/ 3132227 h 6858000"/>
              <a:gd name="connsiteX1553" fmla="*/ 3256941 w 12192001"/>
              <a:gd name="connsiteY1553" fmla="*/ 3128472 h 6858000"/>
              <a:gd name="connsiteX1554" fmla="*/ 3265635 w 12192001"/>
              <a:gd name="connsiteY1554" fmla="*/ 3128472 h 6858000"/>
              <a:gd name="connsiteX1555" fmla="*/ 3271430 w 12192001"/>
              <a:gd name="connsiteY1555" fmla="*/ 3042087 h 6858000"/>
              <a:gd name="connsiteX1556" fmla="*/ 3271430 w 12192001"/>
              <a:gd name="connsiteY1556" fmla="*/ 3019552 h 6858000"/>
              <a:gd name="connsiteX1557" fmla="*/ 3271430 w 12192001"/>
              <a:gd name="connsiteY1557" fmla="*/ 2925655 h 6858000"/>
              <a:gd name="connsiteX1558" fmla="*/ 3265635 w 12192001"/>
              <a:gd name="connsiteY1558" fmla="*/ 2925655 h 6858000"/>
              <a:gd name="connsiteX1559" fmla="*/ 3265635 w 12192001"/>
              <a:gd name="connsiteY1559" fmla="*/ 2876829 h 6858000"/>
              <a:gd name="connsiteX1560" fmla="*/ 3271430 w 12192001"/>
              <a:gd name="connsiteY1560" fmla="*/ 2873073 h 6858000"/>
              <a:gd name="connsiteX1561" fmla="*/ 3270344 w 12192001"/>
              <a:gd name="connsiteY1561" fmla="*/ 2864153 h 6858000"/>
              <a:gd name="connsiteX1562" fmla="*/ 3270952 w 12192001"/>
              <a:gd name="connsiteY1562" fmla="*/ 2860738 h 6858000"/>
              <a:gd name="connsiteX1563" fmla="*/ 3272386 w 12192001"/>
              <a:gd name="connsiteY1563" fmla="*/ 2877383 h 6858000"/>
              <a:gd name="connsiteX1564" fmla="*/ 3272386 w 12192001"/>
              <a:gd name="connsiteY1564" fmla="*/ 2952501 h 6858000"/>
              <a:gd name="connsiteX1565" fmla="*/ 3276239 w 12192001"/>
              <a:gd name="connsiteY1565" fmla="*/ 3027617 h 6858000"/>
              <a:gd name="connsiteX1566" fmla="*/ 3280092 w 12192001"/>
              <a:gd name="connsiteY1566" fmla="*/ 3106491 h 6858000"/>
              <a:gd name="connsiteX1567" fmla="*/ 3280092 w 12192001"/>
              <a:gd name="connsiteY1567" fmla="*/ 3114003 h 6858000"/>
              <a:gd name="connsiteX1568" fmla="*/ 3283946 w 12192001"/>
              <a:gd name="connsiteY1568" fmla="*/ 3136538 h 6858000"/>
              <a:gd name="connsiteX1569" fmla="*/ 3291653 w 12192001"/>
              <a:gd name="connsiteY1569" fmla="*/ 3181608 h 6858000"/>
              <a:gd name="connsiteX1570" fmla="*/ 3295506 w 12192001"/>
              <a:gd name="connsiteY1570" fmla="*/ 3200387 h 6858000"/>
              <a:gd name="connsiteX1571" fmla="*/ 3295506 w 12192001"/>
              <a:gd name="connsiteY1571" fmla="*/ 3226678 h 6858000"/>
              <a:gd name="connsiteX1572" fmla="*/ 3303213 w 12192001"/>
              <a:gd name="connsiteY1572" fmla="*/ 3252969 h 6858000"/>
              <a:gd name="connsiteX1573" fmla="*/ 3295506 w 12192001"/>
              <a:gd name="connsiteY1573" fmla="*/ 3267993 h 6858000"/>
              <a:gd name="connsiteX1574" fmla="*/ 3307067 w 12192001"/>
              <a:gd name="connsiteY1574" fmla="*/ 3275504 h 6858000"/>
              <a:gd name="connsiteX1575" fmla="*/ 3307067 w 12192001"/>
              <a:gd name="connsiteY1575" fmla="*/ 3283016 h 6858000"/>
              <a:gd name="connsiteX1576" fmla="*/ 3314772 w 12192001"/>
              <a:gd name="connsiteY1576" fmla="*/ 3343110 h 6858000"/>
              <a:gd name="connsiteX1577" fmla="*/ 3322480 w 12192001"/>
              <a:gd name="connsiteY1577" fmla="*/ 3388180 h 6858000"/>
              <a:gd name="connsiteX1578" fmla="*/ 3322480 w 12192001"/>
              <a:gd name="connsiteY1578" fmla="*/ 3433250 h 6858000"/>
              <a:gd name="connsiteX1579" fmla="*/ 3330187 w 12192001"/>
              <a:gd name="connsiteY1579" fmla="*/ 3448274 h 6858000"/>
              <a:gd name="connsiteX1580" fmla="*/ 3337894 w 12192001"/>
              <a:gd name="connsiteY1580" fmla="*/ 3467053 h 6858000"/>
              <a:gd name="connsiteX1581" fmla="*/ 3334039 w 12192001"/>
              <a:gd name="connsiteY1581" fmla="*/ 3508368 h 6858000"/>
              <a:gd name="connsiteX1582" fmla="*/ 3353307 w 12192001"/>
              <a:gd name="connsiteY1582" fmla="*/ 3527147 h 6858000"/>
              <a:gd name="connsiteX1583" fmla="*/ 3384134 w 12192001"/>
              <a:gd name="connsiteY1583" fmla="*/ 3542170 h 6858000"/>
              <a:gd name="connsiteX1584" fmla="*/ 3391842 w 12192001"/>
              <a:gd name="connsiteY1584" fmla="*/ 3583485 h 6858000"/>
              <a:gd name="connsiteX1585" fmla="*/ 3391842 w 12192001"/>
              <a:gd name="connsiteY1585" fmla="*/ 3632311 h 6858000"/>
              <a:gd name="connsiteX1586" fmla="*/ 3391842 w 12192001"/>
              <a:gd name="connsiteY1586" fmla="*/ 3677381 h 6858000"/>
              <a:gd name="connsiteX1587" fmla="*/ 3407254 w 12192001"/>
              <a:gd name="connsiteY1587" fmla="*/ 3696160 h 6858000"/>
              <a:gd name="connsiteX1588" fmla="*/ 3426521 w 12192001"/>
              <a:gd name="connsiteY1588" fmla="*/ 3688649 h 6858000"/>
              <a:gd name="connsiteX1589" fmla="*/ 3426521 w 12192001"/>
              <a:gd name="connsiteY1589" fmla="*/ 3669870 h 6858000"/>
              <a:gd name="connsiteX1590" fmla="*/ 3438082 w 12192001"/>
              <a:gd name="connsiteY1590" fmla="*/ 3651090 h 6858000"/>
              <a:gd name="connsiteX1591" fmla="*/ 3457349 w 12192001"/>
              <a:gd name="connsiteY1591" fmla="*/ 3628555 h 6858000"/>
              <a:gd name="connsiteX1592" fmla="*/ 3468909 w 12192001"/>
              <a:gd name="connsiteY1592" fmla="*/ 3594752 h 6858000"/>
              <a:gd name="connsiteX1593" fmla="*/ 3468909 w 12192001"/>
              <a:gd name="connsiteY1593" fmla="*/ 3560949 h 6858000"/>
              <a:gd name="connsiteX1594" fmla="*/ 3465056 w 12192001"/>
              <a:gd name="connsiteY1594" fmla="*/ 3508368 h 6858000"/>
              <a:gd name="connsiteX1595" fmla="*/ 3468909 w 12192001"/>
              <a:gd name="connsiteY1595" fmla="*/ 3500856 h 6858000"/>
              <a:gd name="connsiteX1596" fmla="*/ 3480470 w 12192001"/>
              <a:gd name="connsiteY1596" fmla="*/ 3504612 h 6858000"/>
              <a:gd name="connsiteX1597" fmla="*/ 3488176 w 12192001"/>
              <a:gd name="connsiteY1597" fmla="*/ 3527147 h 6858000"/>
              <a:gd name="connsiteX1598" fmla="*/ 3515150 w 12192001"/>
              <a:gd name="connsiteY1598" fmla="*/ 3534658 h 6858000"/>
              <a:gd name="connsiteX1599" fmla="*/ 3519004 w 12192001"/>
              <a:gd name="connsiteY1599" fmla="*/ 3497100 h 6858000"/>
              <a:gd name="connsiteX1600" fmla="*/ 3522857 w 12192001"/>
              <a:gd name="connsiteY1600" fmla="*/ 3512124 h 6858000"/>
              <a:gd name="connsiteX1601" fmla="*/ 3522857 w 12192001"/>
              <a:gd name="connsiteY1601" fmla="*/ 3545926 h 6858000"/>
              <a:gd name="connsiteX1602" fmla="*/ 3534417 w 12192001"/>
              <a:gd name="connsiteY1602" fmla="*/ 3579729 h 6858000"/>
              <a:gd name="connsiteX1603" fmla="*/ 3557538 w 12192001"/>
              <a:gd name="connsiteY1603" fmla="*/ 3587241 h 6858000"/>
              <a:gd name="connsiteX1604" fmla="*/ 3569098 w 12192001"/>
              <a:gd name="connsiteY1604" fmla="*/ 3568461 h 6858000"/>
              <a:gd name="connsiteX1605" fmla="*/ 3565245 w 12192001"/>
              <a:gd name="connsiteY1605" fmla="*/ 3538414 h 6858000"/>
              <a:gd name="connsiteX1606" fmla="*/ 3557538 w 12192001"/>
              <a:gd name="connsiteY1606" fmla="*/ 3474565 h 6858000"/>
              <a:gd name="connsiteX1607" fmla="*/ 3561391 w 12192001"/>
              <a:gd name="connsiteY1607" fmla="*/ 3467053 h 6858000"/>
              <a:gd name="connsiteX1608" fmla="*/ 3569098 w 12192001"/>
              <a:gd name="connsiteY1608" fmla="*/ 3414471 h 6858000"/>
              <a:gd name="connsiteX1609" fmla="*/ 3576805 w 12192001"/>
              <a:gd name="connsiteY1609" fmla="*/ 3335598 h 6858000"/>
              <a:gd name="connsiteX1610" fmla="*/ 3576805 w 12192001"/>
              <a:gd name="connsiteY1610" fmla="*/ 3331842 h 6858000"/>
              <a:gd name="connsiteX1611" fmla="*/ 3580658 w 12192001"/>
              <a:gd name="connsiteY1611" fmla="*/ 3331842 h 6858000"/>
              <a:gd name="connsiteX1612" fmla="*/ 3588365 w 12192001"/>
              <a:gd name="connsiteY1612" fmla="*/ 3335598 h 6858000"/>
              <a:gd name="connsiteX1613" fmla="*/ 3588365 w 12192001"/>
              <a:gd name="connsiteY1613" fmla="*/ 3346866 h 6858000"/>
              <a:gd name="connsiteX1614" fmla="*/ 3588365 w 12192001"/>
              <a:gd name="connsiteY1614" fmla="*/ 3414471 h 6858000"/>
              <a:gd name="connsiteX1615" fmla="*/ 3596072 w 12192001"/>
              <a:gd name="connsiteY1615" fmla="*/ 3425739 h 6858000"/>
              <a:gd name="connsiteX1616" fmla="*/ 3611486 w 12192001"/>
              <a:gd name="connsiteY1616" fmla="*/ 3444518 h 6858000"/>
              <a:gd name="connsiteX1617" fmla="*/ 3611486 w 12192001"/>
              <a:gd name="connsiteY1617" fmla="*/ 3489588 h 6858000"/>
              <a:gd name="connsiteX1618" fmla="*/ 3619193 w 12192001"/>
              <a:gd name="connsiteY1618" fmla="*/ 3523391 h 6858000"/>
              <a:gd name="connsiteX1619" fmla="*/ 3630753 w 12192001"/>
              <a:gd name="connsiteY1619" fmla="*/ 3504612 h 6858000"/>
              <a:gd name="connsiteX1620" fmla="*/ 3634606 w 12192001"/>
              <a:gd name="connsiteY1620" fmla="*/ 3414471 h 6858000"/>
              <a:gd name="connsiteX1621" fmla="*/ 3634606 w 12192001"/>
              <a:gd name="connsiteY1621" fmla="*/ 3271749 h 6858000"/>
              <a:gd name="connsiteX1622" fmla="*/ 3630753 w 12192001"/>
              <a:gd name="connsiteY1622" fmla="*/ 3252969 h 6858000"/>
              <a:gd name="connsiteX1623" fmla="*/ 3634606 w 12192001"/>
              <a:gd name="connsiteY1623" fmla="*/ 3215411 h 6858000"/>
              <a:gd name="connsiteX1624" fmla="*/ 3634916 w 12192001"/>
              <a:gd name="connsiteY1624" fmla="*/ 3209370 h 6858000"/>
              <a:gd name="connsiteX1625" fmla="*/ 3635847 w 12192001"/>
              <a:gd name="connsiteY1625" fmla="*/ 3215583 h 6858000"/>
              <a:gd name="connsiteX1626" fmla="*/ 3645100 w 12192001"/>
              <a:gd name="connsiteY1626" fmla="*/ 3228079 h 6858000"/>
              <a:gd name="connsiteX1627" fmla="*/ 3648932 w 12192001"/>
              <a:gd name="connsiteY1627" fmla="*/ 3219551 h 6858000"/>
              <a:gd name="connsiteX1628" fmla="*/ 3650508 w 12192001"/>
              <a:gd name="connsiteY1628" fmla="*/ 3230779 h 6858000"/>
              <a:gd name="connsiteX1629" fmla="*/ 3655392 w 12192001"/>
              <a:gd name="connsiteY1629" fmla="*/ 3280137 h 6858000"/>
              <a:gd name="connsiteX1630" fmla="*/ 3644767 w 12192001"/>
              <a:gd name="connsiteY1630" fmla="*/ 3367401 h 6858000"/>
              <a:gd name="connsiteX1631" fmla="*/ 3650689 w 12192001"/>
              <a:gd name="connsiteY1631" fmla="*/ 3394645 h 6858000"/>
              <a:gd name="connsiteX1632" fmla="*/ 3668681 w 12192001"/>
              <a:gd name="connsiteY1632" fmla="*/ 3488339 h 6858000"/>
              <a:gd name="connsiteX1633" fmla="*/ 3664133 w 12192001"/>
              <a:gd name="connsiteY1633" fmla="*/ 3522882 h 6858000"/>
              <a:gd name="connsiteX1634" fmla="*/ 3657547 w 12192001"/>
              <a:gd name="connsiteY1634" fmla="*/ 3581663 h 6858000"/>
              <a:gd name="connsiteX1635" fmla="*/ 3664979 w 12192001"/>
              <a:gd name="connsiteY1635" fmla="*/ 3600724 h 6858000"/>
              <a:gd name="connsiteX1636" fmla="*/ 3676674 w 12192001"/>
              <a:gd name="connsiteY1636" fmla="*/ 3603264 h 6858000"/>
              <a:gd name="connsiteX1637" fmla="*/ 3684634 w 12192001"/>
              <a:gd name="connsiteY1637" fmla="*/ 3606270 h 6858000"/>
              <a:gd name="connsiteX1638" fmla="*/ 3686292 w 12192001"/>
              <a:gd name="connsiteY1638" fmla="*/ 3650034 h 6858000"/>
              <a:gd name="connsiteX1639" fmla="*/ 3673823 w 12192001"/>
              <a:gd name="connsiteY1639" fmla="*/ 3661580 h 6858000"/>
              <a:gd name="connsiteX1640" fmla="*/ 3655316 w 12192001"/>
              <a:gd name="connsiteY1640" fmla="*/ 3705857 h 6858000"/>
              <a:gd name="connsiteX1641" fmla="*/ 3663766 w 12192001"/>
              <a:gd name="connsiteY1641" fmla="*/ 3712799 h 6858000"/>
              <a:gd name="connsiteX1642" fmla="*/ 3683157 w 12192001"/>
              <a:gd name="connsiteY1642" fmla="*/ 3726373 h 6858000"/>
              <a:gd name="connsiteX1643" fmla="*/ 3686815 w 12192001"/>
              <a:gd name="connsiteY1643" fmla="*/ 3765890 h 6858000"/>
              <a:gd name="connsiteX1644" fmla="*/ 3686983 w 12192001"/>
              <a:gd name="connsiteY1644" fmla="*/ 3807841 h 6858000"/>
              <a:gd name="connsiteX1645" fmla="*/ 3697904 w 12192001"/>
              <a:gd name="connsiteY1645" fmla="*/ 3824468 h 6858000"/>
              <a:gd name="connsiteX1646" fmla="*/ 3707826 w 12192001"/>
              <a:gd name="connsiteY1646" fmla="*/ 3843219 h 6858000"/>
              <a:gd name="connsiteX1647" fmla="*/ 3707052 w 12192001"/>
              <a:gd name="connsiteY1647" fmla="*/ 3857306 h 6858000"/>
              <a:gd name="connsiteX1648" fmla="*/ 3710748 w 12192001"/>
              <a:gd name="connsiteY1648" fmla="*/ 3876832 h 6858000"/>
              <a:gd name="connsiteX1649" fmla="*/ 3719973 w 12192001"/>
              <a:gd name="connsiteY1649" fmla="*/ 3869687 h 6858000"/>
              <a:gd name="connsiteX1650" fmla="*/ 3741835 w 12192001"/>
              <a:gd name="connsiteY1650" fmla="*/ 3892946 h 6858000"/>
              <a:gd name="connsiteX1651" fmla="*/ 3811556 w 12192001"/>
              <a:gd name="connsiteY1651" fmla="*/ 3884262 h 6858000"/>
              <a:gd name="connsiteX1652" fmla="*/ 3793938 w 12192001"/>
              <a:gd name="connsiteY1652" fmla="*/ 3854478 h 6858000"/>
              <a:gd name="connsiteX1653" fmla="*/ 3765703 w 12192001"/>
              <a:gd name="connsiteY1653" fmla="*/ 3780048 h 6858000"/>
              <a:gd name="connsiteX1654" fmla="*/ 3767044 w 12192001"/>
              <a:gd name="connsiteY1654" fmla="*/ 3729915 h 6858000"/>
              <a:gd name="connsiteX1655" fmla="*/ 3768328 w 12192001"/>
              <a:gd name="connsiteY1655" fmla="*/ 3709769 h 6858000"/>
              <a:gd name="connsiteX1656" fmla="*/ 3779514 w 12192001"/>
              <a:gd name="connsiteY1656" fmla="*/ 3718368 h 6858000"/>
              <a:gd name="connsiteX1657" fmla="*/ 3787210 w 12192001"/>
              <a:gd name="connsiteY1657" fmla="*/ 3729402 h 6858000"/>
              <a:gd name="connsiteX1658" fmla="*/ 3801376 w 12192001"/>
              <a:gd name="connsiteY1658" fmla="*/ 3741628 h 6858000"/>
              <a:gd name="connsiteX1659" fmla="*/ 3804659 w 12192001"/>
              <a:gd name="connsiteY1659" fmla="*/ 3717235 h 6858000"/>
              <a:gd name="connsiteX1660" fmla="*/ 3799511 w 12192001"/>
              <a:gd name="connsiteY1660" fmla="*/ 3675905 h 6858000"/>
              <a:gd name="connsiteX1661" fmla="*/ 3808626 w 12192001"/>
              <a:gd name="connsiteY1661" fmla="*/ 3596822 h 6858000"/>
              <a:gd name="connsiteX1662" fmla="*/ 3807155 w 12192001"/>
              <a:gd name="connsiteY1662" fmla="*/ 3585013 h 6858000"/>
              <a:gd name="connsiteX1663" fmla="*/ 3802949 w 12192001"/>
              <a:gd name="connsiteY1663" fmla="*/ 3571547 h 6858000"/>
              <a:gd name="connsiteX1664" fmla="*/ 3802723 w 12192001"/>
              <a:gd name="connsiteY1664" fmla="*/ 3559583 h 6858000"/>
              <a:gd name="connsiteX1665" fmla="*/ 3809684 w 12192001"/>
              <a:gd name="connsiteY1665" fmla="*/ 3564712 h 6858000"/>
              <a:gd name="connsiteX1666" fmla="*/ 3825340 w 12192001"/>
              <a:gd name="connsiteY1666" fmla="*/ 3578751 h 6858000"/>
              <a:gd name="connsiteX1667" fmla="*/ 3837790 w 12192001"/>
              <a:gd name="connsiteY1667" fmla="*/ 3577200 h 6858000"/>
              <a:gd name="connsiteX1668" fmla="*/ 3835339 w 12192001"/>
              <a:gd name="connsiteY1668" fmla="*/ 3557519 h 6858000"/>
              <a:gd name="connsiteX1669" fmla="*/ 3827398 w 12192001"/>
              <a:gd name="connsiteY1669" fmla="*/ 3544518 h 6858000"/>
              <a:gd name="connsiteX1670" fmla="*/ 3817025 w 12192001"/>
              <a:gd name="connsiteY1670" fmla="*/ 3501840 h 6858000"/>
              <a:gd name="connsiteX1671" fmla="*/ 3809916 w 12192001"/>
              <a:gd name="connsiteY1671" fmla="*/ 3444765 h 6858000"/>
              <a:gd name="connsiteX1672" fmla="*/ 3807974 w 12192001"/>
              <a:gd name="connsiteY1672" fmla="*/ 3419024 h 6858000"/>
              <a:gd name="connsiteX1673" fmla="*/ 3825140 w 12192001"/>
              <a:gd name="connsiteY1673" fmla="*/ 3424881 h 6858000"/>
              <a:gd name="connsiteX1674" fmla="*/ 3833835 w 12192001"/>
              <a:gd name="connsiteY1674" fmla="*/ 3433791 h 6858000"/>
              <a:gd name="connsiteX1675" fmla="*/ 3843060 w 12192001"/>
              <a:gd name="connsiteY1675" fmla="*/ 3426646 h 6858000"/>
              <a:gd name="connsiteX1676" fmla="*/ 3887338 w 12192001"/>
              <a:gd name="connsiteY1676" fmla="*/ 3315203 h 6858000"/>
              <a:gd name="connsiteX1677" fmla="*/ 3897054 w 12192001"/>
              <a:gd name="connsiteY1677" fmla="*/ 3311994 h 6858000"/>
              <a:gd name="connsiteX1678" fmla="*/ 3905317 w 12192001"/>
              <a:gd name="connsiteY1678" fmla="*/ 3286981 h 6858000"/>
              <a:gd name="connsiteX1679" fmla="*/ 3898381 w 12192001"/>
              <a:gd name="connsiteY1679" fmla="*/ 3238599 h 6858000"/>
              <a:gd name="connsiteX1680" fmla="*/ 3899464 w 12192001"/>
              <a:gd name="connsiteY1680" fmla="*/ 3224325 h 6858000"/>
              <a:gd name="connsiteX1681" fmla="*/ 3907057 w 12192001"/>
              <a:gd name="connsiteY1681" fmla="*/ 3220570 h 6858000"/>
              <a:gd name="connsiteX1682" fmla="*/ 3910853 w 12192001"/>
              <a:gd name="connsiteY1682" fmla="*/ 3224325 h 6858000"/>
              <a:gd name="connsiteX1683" fmla="*/ 3910853 w 12192001"/>
              <a:gd name="connsiteY1683" fmla="*/ 3261872 h 6858000"/>
              <a:gd name="connsiteX1684" fmla="*/ 3910853 w 12192001"/>
              <a:gd name="connsiteY1684" fmla="*/ 3299419 h 6858000"/>
              <a:gd name="connsiteX1685" fmla="*/ 3910853 w 12192001"/>
              <a:gd name="connsiteY1685" fmla="*/ 3318193 h 6858000"/>
              <a:gd name="connsiteX1686" fmla="*/ 3929835 w 12192001"/>
              <a:gd name="connsiteY1686" fmla="*/ 3348231 h 6858000"/>
              <a:gd name="connsiteX1687" fmla="*/ 3945021 w 12192001"/>
              <a:gd name="connsiteY1687" fmla="*/ 3393287 h 6858000"/>
              <a:gd name="connsiteX1688" fmla="*/ 3956411 w 12192001"/>
              <a:gd name="connsiteY1688" fmla="*/ 3404551 h 6858000"/>
              <a:gd name="connsiteX1689" fmla="*/ 3964004 w 12192001"/>
              <a:gd name="connsiteY1689" fmla="*/ 3393287 h 6858000"/>
              <a:gd name="connsiteX1690" fmla="*/ 3975393 w 12192001"/>
              <a:gd name="connsiteY1690" fmla="*/ 3389533 h 6858000"/>
              <a:gd name="connsiteX1691" fmla="*/ 3990579 w 12192001"/>
              <a:gd name="connsiteY1691" fmla="*/ 3385778 h 6858000"/>
              <a:gd name="connsiteX1692" fmla="*/ 4001968 w 12192001"/>
              <a:gd name="connsiteY1692" fmla="*/ 3385778 h 6858000"/>
              <a:gd name="connsiteX1693" fmla="*/ 4001968 w 12192001"/>
              <a:gd name="connsiteY1693" fmla="*/ 3389533 h 6858000"/>
              <a:gd name="connsiteX1694" fmla="*/ 4028543 w 12192001"/>
              <a:gd name="connsiteY1694" fmla="*/ 3389533 h 6858000"/>
              <a:gd name="connsiteX1695" fmla="*/ 4055119 w 12192001"/>
              <a:gd name="connsiteY1695" fmla="*/ 3359495 h 6858000"/>
              <a:gd name="connsiteX1696" fmla="*/ 4066508 w 12192001"/>
              <a:gd name="connsiteY1696" fmla="*/ 3397042 h 6858000"/>
              <a:gd name="connsiteX1697" fmla="*/ 4070305 w 12192001"/>
              <a:gd name="connsiteY1697" fmla="*/ 3393287 h 6858000"/>
              <a:gd name="connsiteX1698" fmla="*/ 4070305 w 12192001"/>
              <a:gd name="connsiteY1698" fmla="*/ 3243098 h 6858000"/>
              <a:gd name="connsiteX1699" fmla="*/ 4074101 w 12192001"/>
              <a:gd name="connsiteY1699" fmla="*/ 3239344 h 6858000"/>
              <a:gd name="connsiteX1700" fmla="*/ 4077897 w 12192001"/>
              <a:gd name="connsiteY1700" fmla="*/ 3258117 h 6858000"/>
              <a:gd name="connsiteX1701" fmla="*/ 4081694 w 12192001"/>
              <a:gd name="connsiteY1701" fmla="*/ 3275951 h 6858000"/>
              <a:gd name="connsiteX1702" fmla="*/ 4092632 w 12192001"/>
              <a:gd name="connsiteY1702" fmla="*/ 3284741 h 6858000"/>
              <a:gd name="connsiteX1703" fmla="*/ 4086483 w 12192001"/>
              <a:gd name="connsiteY1703" fmla="*/ 3320378 h 6858000"/>
              <a:gd name="connsiteX1704" fmla="*/ 4104061 w 12192001"/>
              <a:gd name="connsiteY1704" fmla="*/ 3370153 h 6858000"/>
              <a:gd name="connsiteX1705" fmla="*/ 4122737 w 12192001"/>
              <a:gd name="connsiteY1705" fmla="*/ 3367827 h 6858000"/>
              <a:gd name="connsiteX1706" fmla="*/ 4128775 w 12192001"/>
              <a:gd name="connsiteY1706" fmla="*/ 3335097 h 6858000"/>
              <a:gd name="connsiteX1707" fmla="*/ 4127252 w 12192001"/>
              <a:gd name="connsiteY1707" fmla="*/ 3328324 h 6858000"/>
              <a:gd name="connsiteX1708" fmla="*/ 4127252 w 12192001"/>
              <a:gd name="connsiteY1708" fmla="*/ 3275816 h 6858000"/>
              <a:gd name="connsiteX1709" fmla="*/ 4134645 w 12192001"/>
              <a:gd name="connsiteY1709" fmla="*/ 3260416 h 6858000"/>
              <a:gd name="connsiteX1710" fmla="*/ 4140134 w 12192001"/>
              <a:gd name="connsiteY1710" fmla="*/ 3253736 h 6858000"/>
              <a:gd name="connsiteX1711" fmla="*/ 4150087 w 12192001"/>
              <a:gd name="connsiteY1711" fmla="*/ 3245116 h 6858000"/>
              <a:gd name="connsiteX1712" fmla="*/ 4153827 w 12192001"/>
              <a:gd name="connsiteY1712" fmla="*/ 3254363 h 6858000"/>
              <a:gd name="connsiteX1713" fmla="*/ 4161420 w 12192001"/>
              <a:gd name="connsiteY1713" fmla="*/ 3295664 h 6858000"/>
              <a:gd name="connsiteX1714" fmla="*/ 4176606 w 12192001"/>
              <a:gd name="connsiteY1714" fmla="*/ 3336966 h 6858000"/>
              <a:gd name="connsiteX1715" fmla="*/ 4176606 w 12192001"/>
              <a:gd name="connsiteY1715" fmla="*/ 3382023 h 6858000"/>
              <a:gd name="connsiteX1716" fmla="*/ 4172809 w 12192001"/>
              <a:gd name="connsiteY1716" fmla="*/ 3415816 h 6858000"/>
              <a:gd name="connsiteX1717" fmla="*/ 4184198 w 12192001"/>
              <a:gd name="connsiteY1717" fmla="*/ 3430835 h 6858000"/>
              <a:gd name="connsiteX1718" fmla="*/ 4195588 w 12192001"/>
              <a:gd name="connsiteY1718" fmla="*/ 3427080 h 6858000"/>
              <a:gd name="connsiteX1719" fmla="*/ 4195588 w 12192001"/>
              <a:gd name="connsiteY1719" fmla="*/ 3408306 h 6858000"/>
              <a:gd name="connsiteX1720" fmla="*/ 4191791 w 12192001"/>
              <a:gd name="connsiteY1720" fmla="*/ 3359495 h 6858000"/>
              <a:gd name="connsiteX1721" fmla="*/ 4195588 w 12192001"/>
              <a:gd name="connsiteY1721" fmla="*/ 3310683 h 6858000"/>
              <a:gd name="connsiteX1722" fmla="*/ 4199384 w 12192001"/>
              <a:gd name="connsiteY1722" fmla="*/ 3295664 h 6858000"/>
              <a:gd name="connsiteX1723" fmla="*/ 4206977 w 12192001"/>
              <a:gd name="connsiteY1723" fmla="*/ 3393287 h 6858000"/>
              <a:gd name="connsiteX1724" fmla="*/ 4206977 w 12192001"/>
              <a:gd name="connsiteY1724" fmla="*/ 3408306 h 6858000"/>
              <a:gd name="connsiteX1725" fmla="*/ 4214570 w 12192001"/>
              <a:gd name="connsiteY1725" fmla="*/ 3427080 h 6858000"/>
              <a:gd name="connsiteX1726" fmla="*/ 4225960 w 12192001"/>
              <a:gd name="connsiteY1726" fmla="*/ 3430835 h 6858000"/>
              <a:gd name="connsiteX1727" fmla="*/ 4233552 w 12192001"/>
              <a:gd name="connsiteY1727" fmla="*/ 3423325 h 6858000"/>
              <a:gd name="connsiteX1728" fmla="*/ 4233552 w 12192001"/>
              <a:gd name="connsiteY1728" fmla="*/ 3367004 h 6858000"/>
              <a:gd name="connsiteX1729" fmla="*/ 4248738 w 12192001"/>
              <a:gd name="connsiteY1729" fmla="*/ 3427080 h 6858000"/>
              <a:gd name="connsiteX1730" fmla="*/ 4256331 w 12192001"/>
              <a:gd name="connsiteY1730" fmla="*/ 3438344 h 6858000"/>
              <a:gd name="connsiteX1731" fmla="*/ 4260129 w 12192001"/>
              <a:gd name="connsiteY1731" fmla="*/ 3423325 h 6858000"/>
              <a:gd name="connsiteX1732" fmla="*/ 4260129 w 12192001"/>
              <a:gd name="connsiteY1732" fmla="*/ 3329457 h 6858000"/>
              <a:gd name="connsiteX1733" fmla="*/ 4267721 w 12192001"/>
              <a:gd name="connsiteY1733" fmla="*/ 3314438 h 6858000"/>
              <a:gd name="connsiteX1734" fmla="*/ 4267721 w 12192001"/>
              <a:gd name="connsiteY1734" fmla="*/ 3340721 h 6858000"/>
              <a:gd name="connsiteX1735" fmla="*/ 4279110 w 12192001"/>
              <a:gd name="connsiteY1735" fmla="*/ 3374514 h 6858000"/>
              <a:gd name="connsiteX1736" fmla="*/ 4279110 w 12192001"/>
              <a:gd name="connsiteY1736" fmla="*/ 3408306 h 6858000"/>
              <a:gd name="connsiteX1737" fmla="*/ 4290499 w 12192001"/>
              <a:gd name="connsiteY1737" fmla="*/ 3419570 h 6858000"/>
              <a:gd name="connsiteX1738" fmla="*/ 4301889 w 12192001"/>
              <a:gd name="connsiteY1738" fmla="*/ 3408306 h 6858000"/>
              <a:gd name="connsiteX1739" fmla="*/ 4301889 w 12192001"/>
              <a:gd name="connsiteY1739" fmla="*/ 3329457 h 6858000"/>
              <a:gd name="connsiteX1740" fmla="*/ 4305685 w 12192001"/>
              <a:gd name="connsiteY1740" fmla="*/ 3295664 h 6858000"/>
              <a:gd name="connsiteX1741" fmla="*/ 4305685 w 12192001"/>
              <a:gd name="connsiteY1741" fmla="*/ 3336966 h 6858000"/>
              <a:gd name="connsiteX1742" fmla="*/ 4320871 w 12192001"/>
              <a:gd name="connsiteY1742" fmla="*/ 3363250 h 6858000"/>
              <a:gd name="connsiteX1743" fmla="*/ 4332261 w 12192001"/>
              <a:gd name="connsiteY1743" fmla="*/ 3363250 h 6858000"/>
              <a:gd name="connsiteX1744" fmla="*/ 4339853 w 12192001"/>
              <a:gd name="connsiteY1744" fmla="*/ 3348231 h 6858000"/>
              <a:gd name="connsiteX1745" fmla="*/ 4347446 w 12192001"/>
              <a:gd name="connsiteY1745" fmla="*/ 3299419 h 6858000"/>
              <a:gd name="connsiteX1746" fmla="*/ 4351243 w 12192001"/>
              <a:gd name="connsiteY1746" fmla="*/ 3235589 h 6858000"/>
              <a:gd name="connsiteX1747" fmla="*/ 4351243 w 12192001"/>
              <a:gd name="connsiteY1747" fmla="*/ 3130457 h 6858000"/>
              <a:gd name="connsiteX1748" fmla="*/ 4355039 w 12192001"/>
              <a:gd name="connsiteY1748" fmla="*/ 3111683 h 6858000"/>
              <a:gd name="connsiteX1749" fmla="*/ 4370225 w 12192001"/>
              <a:gd name="connsiteY1749" fmla="*/ 3122947 h 6858000"/>
              <a:gd name="connsiteX1750" fmla="*/ 4385411 w 12192001"/>
              <a:gd name="connsiteY1750" fmla="*/ 3152985 h 6858000"/>
              <a:gd name="connsiteX1751" fmla="*/ 4393004 w 12192001"/>
              <a:gd name="connsiteY1751" fmla="*/ 3183023 h 6858000"/>
              <a:gd name="connsiteX1752" fmla="*/ 4389207 w 12192001"/>
              <a:gd name="connsiteY1752" fmla="*/ 3243098 h 6858000"/>
              <a:gd name="connsiteX1753" fmla="*/ 4385411 w 12192001"/>
              <a:gd name="connsiteY1753" fmla="*/ 3276891 h 6858000"/>
              <a:gd name="connsiteX1754" fmla="*/ 4400597 w 12192001"/>
              <a:gd name="connsiteY1754" fmla="*/ 3288155 h 6858000"/>
              <a:gd name="connsiteX1755" fmla="*/ 4404393 w 12192001"/>
              <a:gd name="connsiteY1755" fmla="*/ 3273136 h 6858000"/>
              <a:gd name="connsiteX1756" fmla="*/ 4411986 w 12192001"/>
              <a:gd name="connsiteY1756" fmla="*/ 3137966 h 6858000"/>
              <a:gd name="connsiteX1757" fmla="*/ 4412999 w 12192001"/>
              <a:gd name="connsiteY1757" fmla="*/ 3092566 h 6858000"/>
              <a:gd name="connsiteX1758" fmla="*/ 4414040 w 12192001"/>
              <a:gd name="connsiteY1758" fmla="*/ 3085189 h 6858000"/>
              <a:gd name="connsiteX1759" fmla="*/ 4440616 w 12192001"/>
              <a:gd name="connsiteY1759" fmla="*/ 3115227 h 6858000"/>
              <a:gd name="connsiteX1760" fmla="*/ 4443383 w 12192001"/>
              <a:gd name="connsiteY1760" fmla="*/ 3117197 h 6858000"/>
              <a:gd name="connsiteX1761" fmla="*/ 4443410 w 12192001"/>
              <a:gd name="connsiteY1761" fmla="*/ 3117687 h 6858000"/>
              <a:gd name="connsiteX1762" fmla="*/ 4444644 w 12192001"/>
              <a:gd name="connsiteY1762" fmla="*/ 3136466 h 6858000"/>
              <a:gd name="connsiteX1763" fmla="*/ 4444644 w 12192001"/>
              <a:gd name="connsiteY1763" fmla="*/ 3162757 h 6858000"/>
              <a:gd name="connsiteX1764" fmla="*/ 4447112 w 12192001"/>
              <a:gd name="connsiteY1764" fmla="*/ 3189048 h 6858000"/>
              <a:gd name="connsiteX1765" fmla="*/ 4444644 w 12192001"/>
              <a:gd name="connsiteY1765" fmla="*/ 3204071 h 6858000"/>
              <a:gd name="connsiteX1766" fmla="*/ 4448346 w 12192001"/>
              <a:gd name="connsiteY1766" fmla="*/ 3211583 h 6858000"/>
              <a:gd name="connsiteX1767" fmla="*/ 4448346 w 12192001"/>
              <a:gd name="connsiteY1767" fmla="*/ 3219095 h 6858000"/>
              <a:gd name="connsiteX1768" fmla="*/ 4450814 w 12192001"/>
              <a:gd name="connsiteY1768" fmla="*/ 3279189 h 6858000"/>
              <a:gd name="connsiteX1769" fmla="*/ 4453282 w 12192001"/>
              <a:gd name="connsiteY1769" fmla="*/ 3324259 h 6858000"/>
              <a:gd name="connsiteX1770" fmla="*/ 4453282 w 12192001"/>
              <a:gd name="connsiteY1770" fmla="*/ 3369329 h 6858000"/>
              <a:gd name="connsiteX1771" fmla="*/ 4455750 w 12192001"/>
              <a:gd name="connsiteY1771" fmla="*/ 3384353 h 6858000"/>
              <a:gd name="connsiteX1772" fmla="*/ 4458218 w 12192001"/>
              <a:gd name="connsiteY1772" fmla="*/ 3403132 h 6858000"/>
              <a:gd name="connsiteX1773" fmla="*/ 4456984 w 12192001"/>
              <a:gd name="connsiteY1773" fmla="*/ 3444446 h 6858000"/>
              <a:gd name="connsiteX1774" fmla="*/ 4463155 w 12192001"/>
              <a:gd name="connsiteY1774" fmla="*/ 3463226 h 6858000"/>
              <a:gd name="connsiteX1775" fmla="*/ 4473027 w 12192001"/>
              <a:gd name="connsiteY1775" fmla="*/ 3478249 h 6858000"/>
              <a:gd name="connsiteX1776" fmla="*/ 4475495 w 12192001"/>
              <a:gd name="connsiteY1776" fmla="*/ 3519563 h 6858000"/>
              <a:gd name="connsiteX1777" fmla="*/ 4475495 w 12192001"/>
              <a:gd name="connsiteY1777" fmla="*/ 3568390 h 6858000"/>
              <a:gd name="connsiteX1778" fmla="*/ 4475495 w 12192001"/>
              <a:gd name="connsiteY1778" fmla="*/ 3613460 h 6858000"/>
              <a:gd name="connsiteX1779" fmla="*/ 4480431 w 12192001"/>
              <a:gd name="connsiteY1779" fmla="*/ 3632239 h 6858000"/>
              <a:gd name="connsiteX1780" fmla="*/ 4486601 w 12192001"/>
              <a:gd name="connsiteY1780" fmla="*/ 3624727 h 6858000"/>
              <a:gd name="connsiteX1781" fmla="*/ 4486601 w 12192001"/>
              <a:gd name="connsiteY1781" fmla="*/ 3605948 h 6858000"/>
              <a:gd name="connsiteX1782" fmla="*/ 4490303 w 12192001"/>
              <a:gd name="connsiteY1782" fmla="*/ 3587169 h 6858000"/>
              <a:gd name="connsiteX1783" fmla="*/ 4496473 w 12192001"/>
              <a:gd name="connsiteY1783" fmla="*/ 3564634 h 6858000"/>
              <a:gd name="connsiteX1784" fmla="*/ 4500175 w 12192001"/>
              <a:gd name="connsiteY1784" fmla="*/ 3530831 h 6858000"/>
              <a:gd name="connsiteX1785" fmla="*/ 4500175 w 12192001"/>
              <a:gd name="connsiteY1785" fmla="*/ 3497028 h 6858000"/>
              <a:gd name="connsiteX1786" fmla="*/ 4498941 w 12192001"/>
              <a:gd name="connsiteY1786" fmla="*/ 3444446 h 6858000"/>
              <a:gd name="connsiteX1787" fmla="*/ 4500175 w 12192001"/>
              <a:gd name="connsiteY1787" fmla="*/ 3436935 h 6858000"/>
              <a:gd name="connsiteX1788" fmla="*/ 4503877 w 12192001"/>
              <a:gd name="connsiteY1788" fmla="*/ 3440690 h 6858000"/>
              <a:gd name="connsiteX1789" fmla="*/ 4506345 w 12192001"/>
              <a:gd name="connsiteY1789" fmla="*/ 3463226 h 6858000"/>
              <a:gd name="connsiteX1790" fmla="*/ 4514983 w 12192001"/>
              <a:gd name="connsiteY1790" fmla="*/ 3470737 h 6858000"/>
              <a:gd name="connsiteX1791" fmla="*/ 4516217 w 12192001"/>
              <a:gd name="connsiteY1791" fmla="*/ 3433179 h 6858000"/>
              <a:gd name="connsiteX1792" fmla="*/ 4517451 w 12192001"/>
              <a:gd name="connsiteY1792" fmla="*/ 3448202 h 6858000"/>
              <a:gd name="connsiteX1793" fmla="*/ 4517451 w 12192001"/>
              <a:gd name="connsiteY1793" fmla="*/ 3482005 h 6858000"/>
              <a:gd name="connsiteX1794" fmla="*/ 4521153 w 12192001"/>
              <a:gd name="connsiteY1794" fmla="*/ 3515808 h 6858000"/>
              <a:gd name="connsiteX1795" fmla="*/ 4528557 w 12192001"/>
              <a:gd name="connsiteY1795" fmla="*/ 3523319 h 6858000"/>
              <a:gd name="connsiteX1796" fmla="*/ 4532259 w 12192001"/>
              <a:gd name="connsiteY1796" fmla="*/ 3504540 h 6858000"/>
              <a:gd name="connsiteX1797" fmla="*/ 4531026 w 12192001"/>
              <a:gd name="connsiteY1797" fmla="*/ 3474493 h 6858000"/>
              <a:gd name="connsiteX1798" fmla="*/ 4528557 w 12192001"/>
              <a:gd name="connsiteY1798" fmla="*/ 3410644 h 6858000"/>
              <a:gd name="connsiteX1799" fmla="*/ 4529791 w 12192001"/>
              <a:gd name="connsiteY1799" fmla="*/ 3403132 h 6858000"/>
              <a:gd name="connsiteX1800" fmla="*/ 4532259 w 12192001"/>
              <a:gd name="connsiteY1800" fmla="*/ 3350550 h 6858000"/>
              <a:gd name="connsiteX1801" fmla="*/ 4534727 w 12192001"/>
              <a:gd name="connsiteY1801" fmla="*/ 3271677 h 6858000"/>
              <a:gd name="connsiteX1802" fmla="*/ 4534727 w 12192001"/>
              <a:gd name="connsiteY1802" fmla="*/ 3267921 h 6858000"/>
              <a:gd name="connsiteX1803" fmla="*/ 4535961 w 12192001"/>
              <a:gd name="connsiteY1803" fmla="*/ 3267921 h 6858000"/>
              <a:gd name="connsiteX1804" fmla="*/ 4538429 w 12192001"/>
              <a:gd name="connsiteY1804" fmla="*/ 3271677 h 6858000"/>
              <a:gd name="connsiteX1805" fmla="*/ 4538429 w 12192001"/>
              <a:gd name="connsiteY1805" fmla="*/ 3282944 h 6858000"/>
              <a:gd name="connsiteX1806" fmla="*/ 4538429 w 12192001"/>
              <a:gd name="connsiteY1806" fmla="*/ 3350550 h 6858000"/>
              <a:gd name="connsiteX1807" fmla="*/ 4540897 w 12192001"/>
              <a:gd name="connsiteY1807" fmla="*/ 3361817 h 6858000"/>
              <a:gd name="connsiteX1808" fmla="*/ 4545833 w 12192001"/>
              <a:gd name="connsiteY1808" fmla="*/ 3380597 h 6858000"/>
              <a:gd name="connsiteX1809" fmla="*/ 4545833 w 12192001"/>
              <a:gd name="connsiteY1809" fmla="*/ 3425667 h 6858000"/>
              <a:gd name="connsiteX1810" fmla="*/ 4548301 w 12192001"/>
              <a:gd name="connsiteY1810" fmla="*/ 3459470 h 6858000"/>
              <a:gd name="connsiteX1811" fmla="*/ 4552003 w 12192001"/>
              <a:gd name="connsiteY1811" fmla="*/ 3440690 h 6858000"/>
              <a:gd name="connsiteX1812" fmla="*/ 4553237 w 12192001"/>
              <a:gd name="connsiteY1812" fmla="*/ 3350550 h 6858000"/>
              <a:gd name="connsiteX1813" fmla="*/ 4553237 w 12192001"/>
              <a:gd name="connsiteY1813" fmla="*/ 3207827 h 6858000"/>
              <a:gd name="connsiteX1814" fmla="*/ 4552003 w 12192001"/>
              <a:gd name="connsiteY1814" fmla="*/ 3189048 h 6858000"/>
              <a:gd name="connsiteX1815" fmla="*/ 4553237 w 12192001"/>
              <a:gd name="connsiteY1815" fmla="*/ 3151489 h 6858000"/>
              <a:gd name="connsiteX1816" fmla="*/ 4552003 w 12192001"/>
              <a:gd name="connsiteY1816" fmla="*/ 3113931 h 6858000"/>
              <a:gd name="connsiteX1817" fmla="*/ 4552003 w 12192001"/>
              <a:gd name="connsiteY1817" fmla="*/ 3087640 h 6858000"/>
              <a:gd name="connsiteX1818" fmla="*/ 4554160 w 12192001"/>
              <a:gd name="connsiteY1818" fmla="*/ 3050448 h 6858000"/>
              <a:gd name="connsiteX1819" fmla="*/ 4558306 w 12192001"/>
              <a:gd name="connsiteY1819" fmla="*/ 3043887 h 6858000"/>
              <a:gd name="connsiteX1820" fmla="*/ 4558306 w 12192001"/>
              <a:gd name="connsiteY1820" fmla="*/ 3025113 h 6858000"/>
              <a:gd name="connsiteX1821" fmla="*/ 4558306 w 12192001"/>
              <a:gd name="connsiteY1821" fmla="*/ 2987566 h 6858000"/>
              <a:gd name="connsiteX1822" fmla="*/ 4558306 w 12192001"/>
              <a:gd name="connsiteY1822" fmla="*/ 2950019 h 6858000"/>
              <a:gd name="connsiteX1823" fmla="*/ 4562103 w 12192001"/>
              <a:gd name="connsiteY1823" fmla="*/ 2946264 h 6858000"/>
              <a:gd name="connsiteX1824" fmla="*/ 4569696 w 12192001"/>
              <a:gd name="connsiteY1824" fmla="*/ 2950019 h 6858000"/>
              <a:gd name="connsiteX1825" fmla="*/ 4569696 w 12192001"/>
              <a:gd name="connsiteY1825" fmla="*/ 2987566 h 6858000"/>
              <a:gd name="connsiteX1826" fmla="*/ 4573492 w 12192001"/>
              <a:gd name="connsiteY1826" fmla="*/ 2998830 h 6858000"/>
              <a:gd name="connsiteX1827" fmla="*/ 4581085 w 12192001"/>
              <a:gd name="connsiteY1827" fmla="*/ 2998830 h 6858000"/>
              <a:gd name="connsiteX1828" fmla="*/ 4593423 w 12192001"/>
              <a:gd name="connsiteY1828" fmla="*/ 2986158 h 6858000"/>
              <a:gd name="connsiteX1829" fmla="*/ 4599989 w 12192001"/>
              <a:gd name="connsiteY1829" fmla="*/ 2986670 h 6858000"/>
              <a:gd name="connsiteX1830" fmla="*/ 4599989 w 12192001"/>
              <a:gd name="connsiteY1830" fmla="*/ 3000336 h 6858000"/>
              <a:gd name="connsiteX1831" fmla="*/ 4607581 w 12192001"/>
              <a:gd name="connsiteY1831" fmla="*/ 3045392 h 6858000"/>
              <a:gd name="connsiteX1832" fmla="*/ 4607581 w 12192001"/>
              <a:gd name="connsiteY1832" fmla="*/ 3086694 h 6858000"/>
              <a:gd name="connsiteX1833" fmla="*/ 4607581 w 12192001"/>
              <a:gd name="connsiteY1833" fmla="*/ 3094204 h 6858000"/>
              <a:gd name="connsiteX1834" fmla="*/ 4615174 w 12192001"/>
              <a:gd name="connsiteY1834" fmla="*/ 3146770 h 6858000"/>
              <a:gd name="connsiteX1835" fmla="*/ 4599989 w 12192001"/>
              <a:gd name="connsiteY1835" fmla="*/ 3191827 h 6858000"/>
              <a:gd name="connsiteX1836" fmla="*/ 4603785 w 12192001"/>
              <a:gd name="connsiteY1836" fmla="*/ 3199336 h 6858000"/>
              <a:gd name="connsiteX1837" fmla="*/ 4607581 w 12192001"/>
              <a:gd name="connsiteY1837" fmla="*/ 3210600 h 6858000"/>
              <a:gd name="connsiteX1838" fmla="*/ 4611378 w 12192001"/>
              <a:gd name="connsiteY1838" fmla="*/ 3323242 h 6858000"/>
              <a:gd name="connsiteX1839" fmla="*/ 4618971 w 12192001"/>
              <a:gd name="connsiteY1839" fmla="*/ 3357035 h 6858000"/>
              <a:gd name="connsiteX1840" fmla="*/ 4618971 w 12192001"/>
              <a:gd name="connsiteY1840" fmla="*/ 3394582 h 6858000"/>
              <a:gd name="connsiteX1841" fmla="*/ 4615174 w 12192001"/>
              <a:gd name="connsiteY1841" fmla="*/ 3454657 h 6858000"/>
              <a:gd name="connsiteX1842" fmla="*/ 4615174 w 12192001"/>
              <a:gd name="connsiteY1842" fmla="*/ 3469676 h 6858000"/>
              <a:gd name="connsiteX1843" fmla="*/ 4618971 w 12192001"/>
              <a:gd name="connsiteY1843" fmla="*/ 3480940 h 6858000"/>
              <a:gd name="connsiteX1844" fmla="*/ 4630360 w 12192001"/>
              <a:gd name="connsiteY1844" fmla="*/ 3473431 h 6858000"/>
              <a:gd name="connsiteX1845" fmla="*/ 4645546 w 12192001"/>
              <a:gd name="connsiteY1845" fmla="*/ 3435884 h 6858000"/>
              <a:gd name="connsiteX1846" fmla="*/ 4656936 w 12192001"/>
              <a:gd name="connsiteY1846" fmla="*/ 3420865 h 6858000"/>
              <a:gd name="connsiteX1847" fmla="*/ 4672121 w 12192001"/>
              <a:gd name="connsiteY1847" fmla="*/ 3477186 h 6858000"/>
              <a:gd name="connsiteX1848" fmla="*/ 4687307 w 12192001"/>
              <a:gd name="connsiteY1848" fmla="*/ 3518488 h 6858000"/>
              <a:gd name="connsiteX1849" fmla="*/ 4702493 w 12192001"/>
              <a:gd name="connsiteY1849" fmla="*/ 3525997 h 6858000"/>
              <a:gd name="connsiteX1850" fmla="*/ 4706290 w 12192001"/>
              <a:gd name="connsiteY1850" fmla="*/ 3510978 h 6858000"/>
              <a:gd name="connsiteX1851" fmla="*/ 4706290 w 12192001"/>
              <a:gd name="connsiteY1851" fmla="*/ 3435884 h 6858000"/>
              <a:gd name="connsiteX1852" fmla="*/ 4740458 w 12192001"/>
              <a:gd name="connsiteY1852" fmla="*/ 3304468 h 6858000"/>
              <a:gd name="connsiteX1853" fmla="*/ 4751847 w 12192001"/>
              <a:gd name="connsiteY1853" fmla="*/ 3255657 h 6858000"/>
              <a:gd name="connsiteX1854" fmla="*/ 4748051 w 12192001"/>
              <a:gd name="connsiteY1854" fmla="*/ 3203091 h 6858000"/>
              <a:gd name="connsiteX1855" fmla="*/ 4736661 w 12192001"/>
              <a:gd name="connsiteY1855" fmla="*/ 3146770 h 6858000"/>
              <a:gd name="connsiteX1856" fmla="*/ 4744254 w 12192001"/>
              <a:gd name="connsiteY1856" fmla="*/ 3056657 h 6858000"/>
              <a:gd name="connsiteX1857" fmla="*/ 4744254 w 12192001"/>
              <a:gd name="connsiteY1857" fmla="*/ 3045392 h 6858000"/>
              <a:gd name="connsiteX1858" fmla="*/ 4738923 w 12192001"/>
              <a:gd name="connsiteY1858" fmla="*/ 3006453 h 6858000"/>
              <a:gd name="connsiteX1859" fmla="*/ 4745757 w 12192001"/>
              <a:gd name="connsiteY1859" fmla="*/ 3006809 h 6858000"/>
              <a:gd name="connsiteX1860" fmla="*/ 4751926 w 12192001"/>
              <a:gd name="connsiteY1860" fmla="*/ 2998830 h 6858000"/>
              <a:gd name="connsiteX1861" fmla="*/ 4763315 w 12192001"/>
              <a:gd name="connsiteY1861" fmla="*/ 2998830 h 6858000"/>
              <a:gd name="connsiteX1862" fmla="*/ 4770434 w 12192001"/>
              <a:gd name="connsiteY1862" fmla="*/ 3007278 h 6858000"/>
              <a:gd name="connsiteX1863" fmla="*/ 4770759 w 12192001"/>
              <a:gd name="connsiteY1863" fmla="*/ 3006634 h 6858000"/>
              <a:gd name="connsiteX1864" fmla="*/ 4770759 w 12192001"/>
              <a:gd name="connsiteY1864" fmla="*/ 3013932 h 6858000"/>
              <a:gd name="connsiteX1865" fmla="*/ 4773228 w 12192001"/>
              <a:gd name="connsiteY1865" fmla="*/ 3074026 h 6858000"/>
              <a:gd name="connsiteX1866" fmla="*/ 4775695 w 12192001"/>
              <a:gd name="connsiteY1866" fmla="*/ 3119096 h 6858000"/>
              <a:gd name="connsiteX1867" fmla="*/ 4775695 w 12192001"/>
              <a:gd name="connsiteY1867" fmla="*/ 3164166 h 6858000"/>
              <a:gd name="connsiteX1868" fmla="*/ 4778163 w 12192001"/>
              <a:gd name="connsiteY1868" fmla="*/ 3179190 h 6858000"/>
              <a:gd name="connsiteX1869" fmla="*/ 4780631 w 12192001"/>
              <a:gd name="connsiteY1869" fmla="*/ 3197969 h 6858000"/>
              <a:gd name="connsiteX1870" fmla="*/ 4779397 w 12192001"/>
              <a:gd name="connsiteY1870" fmla="*/ 3239283 h 6858000"/>
              <a:gd name="connsiteX1871" fmla="*/ 4785568 w 12192001"/>
              <a:gd name="connsiteY1871" fmla="*/ 3258063 h 6858000"/>
              <a:gd name="connsiteX1872" fmla="*/ 4795440 w 12192001"/>
              <a:gd name="connsiteY1872" fmla="*/ 3273086 h 6858000"/>
              <a:gd name="connsiteX1873" fmla="*/ 4797908 w 12192001"/>
              <a:gd name="connsiteY1873" fmla="*/ 3314400 h 6858000"/>
              <a:gd name="connsiteX1874" fmla="*/ 4797908 w 12192001"/>
              <a:gd name="connsiteY1874" fmla="*/ 3363227 h 6858000"/>
              <a:gd name="connsiteX1875" fmla="*/ 4797908 w 12192001"/>
              <a:gd name="connsiteY1875" fmla="*/ 3408297 h 6858000"/>
              <a:gd name="connsiteX1876" fmla="*/ 4802844 w 12192001"/>
              <a:gd name="connsiteY1876" fmla="*/ 3427076 h 6858000"/>
              <a:gd name="connsiteX1877" fmla="*/ 4809014 w 12192001"/>
              <a:gd name="connsiteY1877" fmla="*/ 3419564 h 6858000"/>
              <a:gd name="connsiteX1878" fmla="*/ 4809014 w 12192001"/>
              <a:gd name="connsiteY1878" fmla="*/ 3400785 h 6858000"/>
              <a:gd name="connsiteX1879" fmla="*/ 4812716 w 12192001"/>
              <a:gd name="connsiteY1879" fmla="*/ 3382006 h 6858000"/>
              <a:gd name="connsiteX1880" fmla="*/ 4818886 w 12192001"/>
              <a:gd name="connsiteY1880" fmla="*/ 3359471 h 6858000"/>
              <a:gd name="connsiteX1881" fmla="*/ 4822588 w 12192001"/>
              <a:gd name="connsiteY1881" fmla="*/ 3325668 h 6858000"/>
              <a:gd name="connsiteX1882" fmla="*/ 4822588 w 12192001"/>
              <a:gd name="connsiteY1882" fmla="*/ 3291865 h 6858000"/>
              <a:gd name="connsiteX1883" fmla="*/ 4821354 w 12192001"/>
              <a:gd name="connsiteY1883" fmla="*/ 3239283 h 6858000"/>
              <a:gd name="connsiteX1884" fmla="*/ 4822588 w 12192001"/>
              <a:gd name="connsiteY1884" fmla="*/ 3231772 h 6858000"/>
              <a:gd name="connsiteX1885" fmla="*/ 4826290 w 12192001"/>
              <a:gd name="connsiteY1885" fmla="*/ 3235527 h 6858000"/>
              <a:gd name="connsiteX1886" fmla="*/ 4828758 w 12192001"/>
              <a:gd name="connsiteY1886" fmla="*/ 3258063 h 6858000"/>
              <a:gd name="connsiteX1887" fmla="*/ 4837396 w 12192001"/>
              <a:gd name="connsiteY1887" fmla="*/ 3265574 h 6858000"/>
              <a:gd name="connsiteX1888" fmla="*/ 4838630 w 12192001"/>
              <a:gd name="connsiteY1888" fmla="*/ 3228016 h 6858000"/>
              <a:gd name="connsiteX1889" fmla="*/ 4839864 w 12192001"/>
              <a:gd name="connsiteY1889" fmla="*/ 3243039 h 6858000"/>
              <a:gd name="connsiteX1890" fmla="*/ 4839864 w 12192001"/>
              <a:gd name="connsiteY1890" fmla="*/ 3276842 h 6858000"/>
              <a:gd name="connsiteX1891" fmla="*/ 4843566 w 12192001"/>
              <a:gd name="connsiteY1891" fmla="*/ 3310645 h 6858000"/>
              <a:gd name="connsiteX1892" fmla="*/ 4850970 w 12192001"/>
              <a:gd name="connsiteY1892" fmla="*/ 3318156 h 6858000"/>
              <a:gd name="connsiteX1893" fmla="*/ 4854672 w 12192001"/>
              <a:gd name="connsiteY1893" fmla="*/ 3299377 h 6858000"/>
              <a:gd name="connsiteX1894" fmla="*/ 4853438 w 12192001"/>
              <a:gd name="connsiteY1894" fmla="*/ 3269330 h 6858000"/>
              <a:gd name="connsiteX1895" fmla="*/ 4850970 w 12192001"/>
              <a:gd name="connsiteY1895" fmla="*/ 3205481 h 6858000"/>
              <a:gd name="connsiteX1896" fmla="*/ 4852204 w 12192001"/>
              <a:gd name="connsiteY1896" fmla="*/ 3197969 h 6858000"/>
              <a:gd name="connsiteX1897" fmla="*/ 4853738 w 12192001"/>
              <a:gd name="connsiteY1897" fmla="*/ 3165283 h 6858000"/>
              <a:gd name="connsiteX1898" fmla="*/ 4854352 w 12192001"/>
              <a:gd name="connsiteY1898" fmla="*/ 3165544 h 6858000"/>
              <a:gd name="connsiteX1899" fmla="*/ 4868151 w 12192001"/>
              <a:gd name="connsiteY1899" fmla="*/ 3173342 h 6858000"/>
              <a:gd name="connsiteX1900" fmla="*/ 4868246 w 12192001"/>
              <a:gd name="connsiteY1900" fmla="*/ 3175434 h 6858000"/>
              <a:gd name="connsiteX1901" fmla="*/ 4868246 w 12192001"/>
              <a:gd name="connsiteY1901" fmla="*/ 3220504 h 6858000"/>
              <a:gd name="connsiteX1902" fmla="*/ 4870567 w 12192001"/>
              <a:gd name="connsiteY1902" fmla="*/ 3252287 h 6858000"/>
              <a:gd name="connsiteX1903" fmla="*/ 4869538 w 12192001"/>
              <a:gd name="connsiteY1903" fmla="*/ 3259412 h 6858000"/>
              <a:gd name="connsiteX1904" fmla="*/ 4888520 w 12192001"/>
              <a:gd name="connsiteY1904" fmla="*/ 3274431 h 6858000"/>
              <a:gd name="connsiteX1905" fmla="*/ 4888520 w 12192001"/>
              <a:gd name="connsiteY1905" fmla="*/ 3304468 h 6858000"/>
              <a:gd name="connsiteX1906" fmla="*/ 4869538 w 12192001"/>
              <a:gd name="connsiteY1906" fmla="*/ 3311978 h 6858000"/>
              <a:gd name="connsiteX1907" fmla="*/ 4858148 w 12192001"/>
              <a:gd name="connsiteY1907" fmla="*/ 3330751 h 6858000"/>
              <a:gd name="connsiteX1908" fmla="*/ 4850555 w 12192001"/>
              <a:gd name="connsiteY1908" fmla="*/ 3353280 h 6858000"/>
              <a:gd name="connsiteX1909" fmla="*/ 4865741 w 12192001"/>
              <a:gd name="connsiteY1909" fmla="*/ 3383318 h 6858000"/>
              <a:gd name="connsiteX1910" fmla="*/ 4896113 w 12192001"/>
              <a:gd name="connsiteY1910" fmla="*/ 3435884 h 6858000"/>
              <a:gd name="connsiteX1911" fmla="*/ 4888520 w 12192001"/>
              <a:gd name="connsiteY1911" fmla="*/ 3462167 h 6858000"/>
              <a:gd name="connsiteX1912" fmla="*/ 4873334 w 12192001"/>
              <a:gd name="connsiteY1912" fmla="*/ 3492205 h 6858000"/>
              <a:gd name="connsiteX1913" fmla="*/ 4877130 w 12192001"/>
              <a:gd name="connsiteY1913" fmla="*/ 3533507 h 6858000"/>
              <a:gd name="connsiteX1914" fmla="*/ 4888520 w 12192001"/>
              <a:gd name="connsiteY1914" fmla="*/ 3541016 h 6858000"/>
              <a:gd name="connsiteX1915" fmla="*/ 4869538 w 12192001"/>
              <a:gd name="connsiteY1915" fmla="*/ 3604846 h 6858000"/>
              <a:gd name="connsiteX1916" fmla="*/ 4869538 w 12192001"/>
              <a:gd name="connsiteY1916" fmla="*/ 3646149 h 6858000"/>
              <a:gd name="connsiteX1917" fmla="*/ 4865741 w 12192001"/>
              <a:gd name="connsiteY1917" fmla="*/ 3740017 h 6858000"/>
              <a:gd name="connsiteX1918" fmla="*/ 4861945 w 12192001"/>
              <a:gd name="connsiteY1918" fmla="*/ 3766300 h 6858000"/>
              <a:gd name="connsiteX1919" fmla="*/ 4865741 w 12192001"/>
              <a:gd name="connsiteY1919" fmla="*/ 3796338 h 6858000"/>
              <a:gd name="connsiteX1920" fmla="*/ 4865741 w 12192001"/>
              <a:gd name="connsiteY1920" fmla="*/ 3830130 h 6858000"/>
              <a:gd name="connsiteX1921" fmla="*/ 4888520 w 12192001"/>
              <a:gd name="connsiteY1921" fmla="*/ 3833885 h 6858000"/>
              <a:gd name="connsiteX1922" fmla="*/ 4899909 w 12192001"/>
              <a:gd name="connsiteY1922" fmla="*/ 3878942 h 6858000"/>
              <a:gd name="connsiteX1923" fmla="*/ 4896113 w 12192001"/>
              <a:gd name="connsiteY1923" fmla="*/ 3890206 h 6858000"/>
              <a:gd name="connsiteX1924" fmla="*/ 4907502 w 12192001"/>
              <a:gd name="connsiteY1924" fmla="*/ 3897715 h 6858000"/>
              <a:gd name="connsiteX1925" fmla="*/ 4918892 w 12192001"/>
              <a:gd name="connsiteY1925" fmla="*/ 3890206 h 6858000"/>
              <a:gd name="connsiteX1926" fmla="*/ 4915095 w 12192001"/>
              <a:gd name="connsiteY1926" fmla="*/ 3860168 h 6858000"/>
              <a:gd name="connsiteX1927" fmla="*/ 4922688 w 12192001"/>
              <a:gd name="connsiteY1927" fmla="*/ 3826375 h 6858000"/>
              <a:gd name="connsiteX1928" fmla="*/ 4945467 w 12192001"/>
              <a:gd name="connsiteY1928" fmla="*/ 3815111 h 6858000"/>
              <a:gd name="connsiteX1929" fmla="*/ 4953060 w 12192001"/>
              <a:gd name="connsiteY1929" fmla="*/ 3796338 h 6858000"/>
              <a:gd name="connsiteX1930" fmla="*/ 4937874 w 12192001"/>
              <a:gd name="connsiteY1930" fmla="*/ 3751281 h 6858000"/>
              <a:gd name="connsiteX1931" fmla="*/ 4937874 w 12192001"/>
              <a:gd name="connsiteY1931" fmla="*/ 3732507 h 6858000"/>
              <a:gd name="connsiteX1932" fmla="*/ 4949263 w 12192001"/>
              <a:gd name="connsiteY1932" fmla="*/ 3724998 h 6858000"/>
              <a:gd name="connsiteX1933" fmla="*/ 4968246 w 12192001"/>
              <a:gd name="connsiteY1933" fmla="*/ 3728753 h 6858000"/>
              <a:gd name="connsiteX1934" fmla="*/ 4983432 w 12192001"/>
              <a:gd name="connsiteY1934" fmla="*/ 3751281 h 6858000"/>
              <a:gd name="connsiteX1935" fmla="*/ 4991024 w 12192001"/>
              <a:gd name="connsiteY1935" fmla="*/ 3755036 h 6858000"/>
              <a:gd name="connsiteX1936" fmla="*/ 4994821 w 12192001"/>
              <a:gd name="connsiteY1936" fmla="*/ 3747526 h 6858000"/>
              <a:gd name="connsiteX1937" fmla="*/ 4991024 w 12192001"/>
              <a:gd name="connsiteY1937" fmla="*/ 3709979 h 6858000"/>
              <a:gd name="connsiteX1938" fmla="*/ 4991024 w 12192001"/>
              <a:gd name="connsiteY1938" fmla="*/ 3706224 h 6858000"/>
              <a:gd name="connsiteX1939" fmla="*/ 4998617 w 12192001"/>
              <a:gd name="connsiteY1939" fmla="*/ 3706224 h 6858000"/>
              <a:gd name="connsiteX1940" fmla="*/ 5010007 w 12192001"/>
              <a:gd name="connsiteY1940" fmla="*/ 3702470 h 6858000"/>
              <a:gd name="connsiteX1941" fmla="*/ 5010007 w 12192001"/>
              <a:gd name="connsiteY1941" fmla="*/ 3676187 h 6858000"/>
              <a:gd name="connsiteX1942" fmla="*/ 5021396 w 12192001"/>
              <a:gd name="connsiteY1942" fmla="*/ 3709979 h 6858000"/>
              <a:gd name="connsiteX1943" fmla="*/ 5032786 w 12192001"/>
              <a:gd name="connsiteY1943" fmla="*/ 3713734 h 6858000"/>
              <a:gd name="connsiteX1944" fmla="*/ 5055564 w 12192001"/>
              <a:gd name="connsiteY1944" fmla="*/ 3724998 h 6858000"/>
              <a:gd name="connsiteX1945" fmla="*/ 5055564 w 12192001"/>
              <a:gd name="connsiteY1945" fmla="*/ 3740017 h 6858000"/>
              <a:gd name="connsiteX1946" fmla="*/ 5063158 w 12192001"/>
              <a:gd name="connsiteY1946" fmla="*/ 3740017 h 6858000"/>
              <a:gd name="connsiteX1947" fmla="*/ 5066954 w 12192001"/>
              <a:gd name="connsiteY1947" fmla="*/ 3740017 h 6858000"/>
              <a:gd name="connsiteX1948" fmla="*/ 5082140 w 12192001"/>
              <a:gd name="connsiteY1948" fmla="*/ 3668677 h 6858000"/>
              <a:gd name="connsiteX1949" fmla="*/ 5101122 w 12192001"/>
              <a:gd name="connsiteY1949" fmla="*/ 3623620 h 6858000"/>
              <a:gd name="connsiteX1950" fmla="*/ 5108715 w 12192001"/>
              <a:gd name="connsiteY1950" fmla="*/ 3616110 h 6858000"/>
              <a:gd name="connsiteX1951" fmla="*/ 5116308 w 12192001"/>
              <a:gd name="connsiteY1951" fmla="*/ 3627375 h 6858000"/>
              <a:gd name="connsiteX1952" fmla="*/ 5116308 w 12192001"/>
              <a:gd name="connsiteY1952" fmla="*/ 3661168 h 6858000"/>
              <a:gd name="connsiteX1953" fmla="*/ 5120104 w 12192001"/>
              <a:gd name="connsiteY1953" fmla="*/ 3668677 h 6858000"/>
              <a:gd name="connsiteX1954" fmla="*/ 5127697 w 12192001"/>
              <a:gd name="connsiteY1954" fmla="*/ 3664922 h 6858000"/>
              <a:gd name="connsiteX1955" fmla="*/ 5135290 w 12192001"/>
              <a:gd name="connsiteY1955" fmla="*/ 3642394 h 6858000"/>
              <a:gd name="connsiteX1956" fmla="*/ 5135290 w 12192001"/>
              <a:gd name="connsiteY1956" fmla="*/ 3608601 h 6858000"/>
              <a:gd name="connsiteX1957" fmla="*/ 5150476 w 12192001"/>
              <a:gd name="connsiteY1957" fmla="*/ 3604846 h 6858000"/>
              <a:gd name="connsiteX1958" fmla="*/ 5158069 w 12192001"/>
              <a:gd name="connsiteY1958" fmla="*/ 3604846 h 6858000"/>
              <a:gd name="connsiteX1959" fmla="*/ 5180848 w 12192001"/>
              <a:gd name="connsiteY1959" fmla="*/ 3661168 h 6858000"/>
              <a:gd name="connsiteX1960" fmla="*/ 5173255 w 12192001"/>
              <a:gd name="connsiteY1960" fmla="*/ 3792583 h 6858000"/>
              <a:gd name="connsiteX1961" fmla="*/ 5180848 w 12192001"/>
              <a:gd name="connsiteY1961" fmla="*/ 3811357 h 6858000"/>
              <a:gd name="connsiteX1962" fmla="*/ 5188441 w 12192001"/>
              <a:gd name="connsiteY1962" fmla="*/ 3792583 h 6858000"/>
              <a:gd name="connsiteX1963" fmla="*/ 5196034 w 12192001"/>
              <a:gd name="connsiteY1963" fmla="*/ 3747526 h 6858000"/>
              <a:gd name="connsiteX1964" fmla="*/ 5196034 w 12192001"/>
              <a:gd name="connsiteY1964" fmla="*/ 3698715 h 6858000"/>
              <a:gd name="connsiteX1965" fmla="*/ 5199830 w 12192001"/>
              <a:gd name="connsiteY1965" fmla="*/ 3623620 h 6858000"/>
              <a:gd name="connsiteX1966" fmla="*/ 5249185 w 12192001"/>
              <a:gd name="connsiteY1966" fmla="*/ 3495959 h 6858000"/>
              <a:gd name="connsiteX1967" fmla="*/ 5260573 w 12192001"/>
              <a:gd name="connsiteY1967" fmla="*/ 3450903 h 6858000"/>
              <a:gd name="connsiteX1968" fmla="*/ 5264370 w 12192001"/>
              <a:gd name="connsiteY1968" fmla="*/ 3435884 h 6858000"/>
              <a:gd name="connsiteX1969" fmla="*/ 5271963 w 12192001"/>
              <a:gd name="connsiteY1969" fmla="*/ 3450903 h 6858000"/>
              <a:gd name="connsiteX1970" fmla="*/ 5271963 w 12192001"/>
              <a:gd name="connsiteY1970" fmla="*/ 3646149 h 6858000"/>
              <a:gd name="connsiteX1971" fmla="*/ 5309928 w 12192001"/>
              <a:gd name="connsiteY1971" fmla="*/ 3702470 h 6858000"/>
              <a:gd name="connsiteX1972" fmla="*/ 5317520 w 12192001"/>
              <a:gd name="connsiteY1972" fmla="*/ 3702470 h 6858000"/>
              <a:gd name="connsiteX1973" fmla="*/ 5347892 w 12192001"/>
              <a:gd name="connsiteY1973" fmla="*/ 3687451 h 6858000"/>
              <a:gd name="connsiteX1974" fmla="*/ 5370671 w 12192001"/>
              <a:gd name="connsiteY1974" fmla="*/ 3664922 h 6858000"/>
              <a:gd name="connsiteX1975" fmla="*/ 5416229 w 12192001"/>
              <a:gd name="connsiteY1975" fmla="*/ 3631129 h 6858000"/>
              <a:gd name="connsiteX1976" fmla="*/ 5480768 w 12192001"/>
              <a:gd name="connsiteY1976" fmla="*/ 3589827 h 6858000"/>
              <a:gd name="connsiteX1977" fmla="*/ 5484565 w 12192001"/>
              <a:gd name="connsiteY1977" fmla="*/ 3574809 h 6858000"/>
              <a:gd name="connsiteX1978" fmla="*/ 5492158 w 12192001"/>
              <a:gd name="connsiteY1978" fmla="*/ 3533507 h 6858000"/>
              <a:gd name="connsiteX1979" fmla="*/ 5495954 w 12192001"/>
              <a:gd name="connsiteY1979" fmla="*/ 3518488 h 6858000"/>
              <a:gd name="connsiteX1980" fmla="*/ 5495954 w 12192001"/>
              <a:gd name="connsiteY1980" fmla="*/ 3488450 h 6858000"/>
              <a:gd name="connsiteX1981" fmla="*/ 5484565 w 12192001"/>
              <a:gd name="connsiteY1981" fmla="*/ 3435884 h 6858000"/>
              <a:gd name="connsiteX1982" fmla="*/ 5488361 w 12192001"/>
              <a:gd name="connsiteY1982" fmla="*/ 3398336 h 6858000"/>
              <a:gd name="connsiteX1983" fmla="*/ 5498621 w 12192001"/>
              <a:gd name="connsiteY1983" fmla="*/ 3376078 h 6858000"/>
              <a:gd name="connsiteX1984" fmla="*/ 5499891 w 12192001"/>
              <a:gd name="connsiteY1984" fmla="*/ 3377898 h 6858000"/>
              <a:gd name="connsiteX1985" fmla="*/ 5507598 w 12192001"/>
              <a:gd name="connsiteY1985" fmla="*/ 3419213 h 6858000"/>
              <a:gd name="connsiteX1986" fmla="*/ 5507598 w 12192001"/>
              <a:gd name="connsiteY1986" fmla="*/ 3468039 h 6858000"/>
              <a:gd name="connsiteX1987" fmla="*/ 5507598 w 12192001"/>
              <a:gd name="connsiteY1987" fmla="*/ 3513109 h 6858000"/>
              <a:gd name="connsiteX1988" fmla="*/ 5523011 w 12192001"/>
              <a:gd name="connsiteY1988" fmla="*/ 3531888 h 6858000"/>
              <a:gd name="connsiteX1989" fmla="*/ 5542278 w 12192001"/>
              <a:gd name="connsiteY1989" fmla="*/ 3524377 h 6858000"/>
              <a:gd name="connsiteX1990" fmla="*/ 5542278 w 12192001"/>
              <a:gd name="connsiteY1990" fmla="*/ 3505598 h 6858000"/>
              <a:gd name="connsiteX1991" fmla="*/ 5553839 w 12192001"/>
              <a:gd name="connsiteY1991" fmla="*/ 3486818 h 6858000"/>
              <a:gd name="connsiteX1992" fmla="*/ 5573106 w 12192001"/>
              <a:gd name="connsiteY1992" fmla="*/ 3464283 h 6858000"/>
              <a:gd name="connsiteX1993" fmla="*/ 5584666 w 12192001"/>
              <a:gd name="connsiteY1993" fmla="*/ 3430480 h 6858000"/>
              <a:gd name="connsiteX1994" fmla="*/ 5584666 w 12192001"/>
              <a:gd name="connsiteY1994" fmla="*/ 3396677 h 6858000"/>
              <a:gd name="connsiteX1995" fmla="*/ 5580813 w 12192001"/>
              <a:gd name="connsiteY1995" fmla="*/ 3344096 h 6858000"/>
              <a:gd name="connsiteX1996" fmla="*/ 5584666 w 12192001"/>
              <a:gd name="connsiteY1996" fmla="*/ 3336584 h 6858000"/>
              <a:gd name="connsiteX1997" fmla="*/ 5596227 w 12192001"/>
              <a:gd name="connsiteY1997" fmla="*/ 3340340 h 6858000"/>
              <a:gd name="connsiteX1998" fmla="*/ 5603933 w 12192001"/>
              <a:gd name="connsiteY1998" fmla="*/ 3362875 h 6858000"/>
              <a:gd name="connsiteX1999" fmla="*/ 5630907 w 12192001"/>
              <a:gd name="connsiteY1999" fmla="*/ 3370386 h 6858000"/>
              <a:gd name="connsiteX2000" fmla="*/ 5634761 w 12192001"/>
              <a:gd name="connsiteY2000" fmla="*/ 3332828 h 6858000"/>
              <a:gd name="connsiteX2001" fmla="*/ 5638614 w 12192001"/>
              <a:gd name="connsiteY2001" fmla="*/ 3347852 h 6858000"/>
              <a:gd name="connsiteX2002" fmla="*/ 5638614 w 12192001"/>
              <a:gd name="connsiteY2002" fmla="*/ 3381654 h 6858000"/>
              <a:gd name="connsiteX2003" fmla="*/ 5650174 w 12192001"/>
              <a:gd name="connsiteY2003" fmla="*/ 3415457 h 6858000"/>
              <a:gd name="connsiteX2004" fmla="*/ 5673295 w 12192001"/>
              <a:gd name="connsiteY2004" fmla="*/ 3422969 h 6858000"/>
              <a:gd name="connsiteX2005" fmla="*/ 5684855 w 12192001"/>
              <a:gd name="connsiteY2005" fmla="*/ 3404189 h 6858000"/>
              <a:gd name="connsiteX2006" fmla="*/ 5681002 w 12192001"/>
              <a:gd name="connsiteY2006" fmla="*/ 3374142 h 6858000"/>
              <a:gd name="connsiteX2007" fmla="*/ 5673295 w 12192001"/>
              <a:gd name="connsiteY2007" fmla="*/ 3310293 h 6858000"/>
              <a:gd name="connsiteX2008" fmla="*/ 5677148 w 12192001"/>
              <a:gd name="connsiteY2008" fmla="*/ 3302781 h 6858000"/>
              <a:gd name="connsiteX2009" fmla="*/ 5684855 w 12192001"/>
              <a:gd name="connsiteY2009" fmla="*/ 3250199 h 6858000"/>
              <a:gd name="connsiteX2010" fmla="*/ 5692562 w 12192001"/>
              <a:gd name="connsiteY2010" fmla="*/ 3171326 h 6858000"/>
              <a:gd name="connsiteX2011" fmla="*/ 5692562 w 12192001"/>
              <a:gd name="connsiteY2011" fmla="*/ 3167570 h 6858000"/>
              <a:gd name="connsiteX2012" fmla="*/ 5696415 w 12192001"/>
              <a:gd name="connsiteY2012" fmla="*/ 3167570 h 6858000"/>
              <a:gd name="connsiteX2013" fmla="*/ 5704122 w 12192001"/>
              <a:gd name="connsiteY2013" fmla="*/ 3171326 h 6858000"/>
              <a:gd name="connsiteX2014" fmla="*/ 5704122 w 12192001"/>
              <a:gd name="connsiteY2014" fmla="*/ 3182594 h 6858000"/>
              <a:gd name="connsiteX2015" fmla="*/ 5704122 w 12192001"/>
              <a:gd name="connsiteY2015" fmla="*/ 3250199 h 6858000"/>
              <a:gd name="connsiteX2016" fmla="*/ 5711829 w 12192001"/>
              <a:gd name="connsiteY2016" fmla="*/ 3261467 h 6858000"/>
              <a:gd name="connsiteX2017" fmla="*/ 5727243 w 12192001"/>
              <a:gd name="connsiteY2017" fmla="*/ 3280246 h 6858000"/>
              <a:gd name="connsiteX2018" fmla="*/ 5727243 w 12192001"/>
              <a:gd name="connsiteY2018" fmla="*/ 3325316 h 6858000"/>
              <a:gd name="connsiteX2019" fmla="*/ 5734950 w 12192001"/>
              <a:gd name="connsiteY2019" fmla="*/ 3359119 h 6858000"/>
              <a:gd name="connsiteX2020" fmla="*/ 5739909 w 12192001"/>
              <a:gd name="connsiteY2020" fmla="*/ 3351064 h 6858000"/>
              <a:gd name="connsiteX2021" fmla="*/ 5745618 w 12192001"/>
              <a:gd name="connsiteY2021" fmla="*/ 3366421 h 6858000"/>
              <a:gd name="connsiteX2022" fmla="*/ 5760329 w 12192001"/>
              <a:gd name="connsiteY2022" fmla="*/ 3398336 h 6858000"/>
              <a:gd name="connsiteX2023" fmla="*/ 5764126 w 12192001"/>
              <a:gd name="connsiteY2023" fmla="*/ 3435884 h 6858000"/>
              <a:gd name="connsiteX2024" fmla="*/ 5752736 w 12192001"/>
              <a:gd name="connsiteY2024" fmla="*/ 3488450 h 6858000"/>
              <a:gd name="connsiteX2025" fmla="*/ 5752736 w 12192001"/>
              <a:gd name="connsiteY2025" fmla="*/ 3518488 h 6858000"/>
              <a:gd name="connsiteX2026" fmla="*/ 5756533 w 12192001"/>
              <a:gd name="connsiteY2026" fmla="*/ 3533507 h 6858000"/>
              <a:gd name="connsiteX2027" fmla="*/ 5764126 w 12192001"/>
              <a:gd name="connsiteY2027" fmla="*/ 3574809 h 6858000"/>
              <a:gd name="connsiteX2028" fmla="*/ 5767922 w 12192001"/>
              <a:gd name="connsiteY2028" fmla="*/ 3589827 h 6858000"/>
              <a:gd name="connsiteX2029" fmla="*/ 5832462 w 12192001"/>
              <a:gd name="connsiteY2029" fmla="*/ 3631129 h 6858000"/>
              <a:gd name="connsiteX2030" fmla="*/ 5878019 w 12192001"/>
              <a:gd name="connsiteY2030" fmla="*/ 3664922 h 6858000"/>
              <a:gd name="connsiteX2031" fmla="*/ 5900798 w 12192001"/>
              <a:gd name="connsiteY2031" fmla="*/ 3687451 h 6858000"/>
              <a:gd name="connsiteX2032" fmla="*/ 5931170 w 12192001"/>
              <a:gd name="connsiteY2032" fmla="*/ 3702470 h 6858000"/>
              <a:gd name="connsiteX2033" fmla="*/ 5938763 w 12192001"/>
              <a:gd name="connsiteY2033" fmla="*/ 3702470 h 6858000"/>
              <a:gd name="connsiteX2034" fmla="*/ 5976728 w 12192001"/>
              <a:gd name="connsiteY2034" fmla="*/ 3646149 h 6858000"/>
              <a:gd name="connsiteX2035" fmla="*/ 5976728 w 12192001"/>
              <a:gd name="connsiteY2035" fmla="*/ 3450903 h 6858000"/>
              <a:gd name="connsiteX2036" fmla="*/ 5984321 w 12192001"/>
              <a:gd name="connsiteY2036" fmla="*/ 3435884 h 6858000"/>
              <a:gd name="connsiteX2037" fmla="*/ 5988117 w 12192001"/>
              <a:gd name="connsiteY2037" fmla="*/ 3450903 h 6858000"/>
              <a:gd name="connsiteX2038" fmla="*/ 5999506 w 12192001"/>
              <a:gd name="connsiteY2038" fmla="*/ 3495959 h 6858000"/>
              <a:gd name="connsiteX2039" fmla="*/ 6048861 w 12192001"/>
              <a:gd name="connsiteY2039" fmla="*/ 3623620 h 6858000"/>
              <a:gd name="connsiteX2040" fmla="*/ 6052657 w 12192001"/>
              <a:gd name="connsiteY2040" fmla="*/ 3698715 h 6858000"/>
              <a:gd name="connsiteX2041" fmla="*/ 6052657 w 12192001"/>
              <a:gd name="connsiteY2041" fmla="*/ 3747526 h 6858000"/>
              <a:gd name="connsiteX2042" fmla="*/ 6060250 w 12192001"/>
              <a:gd name="connsiteY2042" fmla="*/ 3792583 h 6858000"/>
              <a:gd name="connsiteX2043" fmla="*/ 6067843 w 12192001"/>
              <a:gd name="connsiteY2043" fmla="*/ 3811357 h 6858000"/>
              <a:gd name="connsiteX2044" fmla="*/ 6075436 w 12192001"/>
              <a:gd name="connsiteY2044" fmla="*/ 3792583 h 6858000"/>
              <a:gd name="connsiteX2045" fmla="*/ 6067843 w 12192001"/>
              <a:gd name="connsiteY2045" fmla="*/ 3661168 h 6858000"/>
              <a:gd name="connsiteX2046" fmla="*/ 6090622 w 12192001"/>
              <a:gd name="connsiteY2046" fmla="*/ 3604846 h 6858000"/>
              <a:gd name="connsiteX2047" fmla="*/ 6098214 w 12192001"/>
              <a:gd name="connsiteY2047" fmla="*/ 3604846 h 6858000"/>
              <a:gd name="connsiteX2048" fmla="*/ 6113400 w 12192001"/>
              <a:gd name="connsiteY2048" fmla="*/ 3608601 h 6858000"/>
              <a:gd name="connsiteX2049" fmla="*/ 6113400 w 12192001"/>
              <a:gd name="connsiteY2049" fmla="*/ 3642394 h 6858000"/>
              <a:gd name="connsiteX2050" fmla="*/ 6120993 w 12192001"/>
              <a:gd name="connsiteY2050" fmla="*/ 3664922 h 6858000"/>
              <a:gd name="connsiteX2051" fmla="*/ 6128586 w 12192001"/>
              <a:gd name="connsiteY2051" fmla="*/ 3668677 h 6858000"/>
              <a:gd name="connsiteX2052" fmla="*/ 6132383 w 12192001"/>
              <a:gd name="connsiteY2052" fmla="*/ 3661168 h 6858000"/>
              <a:gd name="connsiteX2053" fmla="*/ 6132383 w 12192001"/>
              <a:gd name="connsiteY2053" fmla="*/ 3627375 h 6858000"/>
              <a:gd name="connsiteX2054" fmla="*/ 6139976 w 12192001"/>
              <a:gd name="connsiteY2054" fmla="*/ 3616110 h 6858000"/>
              <a:gd name="connsiteX2055" fmla="*/ 6147569 w 12192001"/>
              <a:gd name="connsiteY2055" fmla="*/ 3623620 h 6858000"/>
              <a:gd name="connsiteX2056" fmla="*/ 6166551 w 12192001"/>
              <a:gd name="connsiteY2056" fmla="*/ 3668677 h 6858000"/>
              <a:gd name="connsiteX2057" fmla="*/ 6181737 w 12192001"/>
              <a:gd name="connsiteY2057" fmla="*/ 3740017 h 6858000"/>
              <a:gd name="connsiteX2058" fmla="*/ 6185533 w 12192001"/>
              <a:gd name="connsiteY2058" fmla="*/ 3740017 h 6858000"/>
              <a:gd name="connsiteX2059" fmla="*/ 6193126 w 12192001"/>
              <a:gd name="connsiteY2059" fmla="*/ 3740017 h 6858000"/>
              <a:gd name="connsiteX2060" fmla="*/ 6193126 w 12192001"/>
              <a:gd name="connsiteY2060" fmla="*/ 3724998 h 6858000"/>
              <a:gd name="connsiteX2061" fmla="*/ 6215905 w 12192001"/>
              <a:gd name="connsiteY2061" fmla="*/ 3713734 h 6858000"/>
              <a:gd name="connsiteX2062" fmla="*/ 6227294 w 12192001"/>
              <a:gd name="connsiteY2062" fmla="*/ 3709979 h 6858000"/>
              <a:gd name="connsiteX2063" fmla="*/ 6238684 w 12192001"/>
              <a:gd name="connsiteY2063" fmla="*/ 3676187 h 6858000"/>
              <a:gd name="connsiteX2064" fmla="*/ 6238684 w 12192001"/>
              <a:gd name="connsiteY2064" fmla="*/ 3702470 h 6858000"/>
              <a:gd name="connsiteX2065" fmla="*/ 6250073 w 12192001"/>
              <a:gd name="connsiteY2065" fmla="*/ 3706224 h 6858000"/>
              <a:gd name="connsiteX2066" fmla="*/ 6257666 w 12192001"/>
              <a:gd name="connsiteY2066" fmla="*/ 3706224 h 6858000"/>
              <a:gd name="connsiteX2067" fmla="*/ 6257666 w 12192001"/>
              <a:gd name="connsiteY2067" fmla="*/ 3709979 h 6858000"/>
              <a:gd name="connsiteX2068" fmla="*/ 6253870 w 12192001"/>
              <a:gd name="connsiteY2068" fmla="*/ 3747526 h 6858000"/>
              <a:gd name="connsiteX2069" fmla="*/ 6257666 w 12192001"/>
              <a:gd name="connsiteY2069" fmla="*/ 3755036 h 6858000"/>
              <a:gd name="connsiteX2070" fmla="*/ 6265259 w 12192001"/>
              <a:gd name="connsiteY2070" fmla="*/ 3751281 h 6858000"/>
              <a:gd name="connsiteX2071" fmla="*/ 6280445 w 12192001"/>
              <a:gd name="connsiteY2071" fmla="*/ 3728753 h 6858000"/>
              <a:gd name="connsiteX2072" fmla="*/ 6299427 w 12192001"/>
              <a:gd name="connsiteY2072" fmla="*/ 3724998 h 6858000"/>
              <a:gd name="connsiteX2073" fmla="*/ 6310816 w 12192001"/>
              <a:gd name="connsiteY2073" fmla="*/ 3732507 h 6858000"/>
              <a:gd name="connsiteX2074" fmla="*/ 6310816 w 12192001"/>
              <a:gd name="connsiteY2074" fmla="*/ 3751281 h 6858000"/>
              <a:gd name="connsiteX2075" fmla="*/ 6295631 w 12192001"/>
              <a:gd name="connsiteY2075" fmla="*/ 3796338 h 6858000"/>
              <a:gd name="connsiteX2076" fmla="*/ 6303224 w 12192001"/>
              <a:gd name="connsiteY2076" fmla="*/ 3815111 h 6858000"/>
              <a:gd name="connsiteX2077" fmla="*/ 6326002 w 12192001"/>
              <a:gd name="connsiteY2077" fmla="*/ 3826375 h 6858000"/>
              <a:gd name="connsiteX2078" fmla="*/ 6333595 w 12192001"/>
              <a:gd name="connsiteY2078" fmla="*/ 3860168 h 6858000"/>
              <a:gd name="connsiteX2079" fmla="*/ 6329799 w 12192001"/>
              <a:gd name="connsiteY2079" fmla="*/ 3890206 h 6858000"/>
              <a:gd name="connsiteX2080" fmla="*/ 6341188 w 12192001"/>
              <a:gd name="connsiteY2080" fmla="*/ 3897715 h 6858000"/>
              <a:gd name="connsiteX2081" fmla="*/ 6352578 w 12192001"/>
              <a:gd name="connsiteY2081" fmla="*/ 3890206 h 6858000"/>
              <a:gd name="connsiteX2082" fmla="*/ 6348781 w 12192001"/>
              <a:gd name="connsiteY2082" fmla="*/ 3878942 h 6858000"/>
              <a:gd name="connsiteX2083" fmla="*/ 6360171 w 12192001"/>
              <a:gd name="connsiteY2083" fmla="*/ 3833885 h 6858000"/>
              <a:gd name="connsiteX2084" fmla="*/ 6382949 w 12192001"/>
              <a:gd name="connsiteY2084" fmla="*/ 3830130 h 6858000"/>
              <a:gd name="connsiteX2085" fmla="*/ 6382949 w 12192001"/>
              <a:gd name="connsiteY2085" fmla="*/ 3796338 h 6858000"/>
              <a:gd name="connsiteX2086" fmla="*/ 6386746 w 12192001"/>
              <a:gd name="connsiteY2086" fmla="*/ 3766300 h 6858000"/>
              <a:gd name="connsiteX2087" fmla="*/ 6382949 w 12192001"/>
              <a:gd name="connsiteY2087" fmla="*/ 3740017 h 6858000"/>
              <a:gd name="connsiteX2088" fmla="*/ 6379153 w 12192001"/>
              <a:gd name="connsiteY2088" fmla="*/ 3646149 h 6858000"/>
              <a:gd name="connsiteX2089" fmla="*/ 6379153 w 12192001"/>
              <a:gd name="connsiteY2089" fmla="*/ 3604846 h 6858000"/>
              <a:gd name="connsiteX2090" fmla="*/ 6360171 w 12192001"/>
              <a:gd name="connsiteY2090" fmla="*/ 3541016 h 6858000"/>
              <a:gd name="connsiteX2091" fmla="*/ 6371560 w 12192001"/>
              <a:gd name="connsiteY2091" fmla="*/ 3533507 h 6858000"/>
              <a:gd name="connsiteX2092" fmla="*/ 6375356 w 12192001"/>
              <a:gd name="connsiteY2092" fmla="*/ 3492205 h 6858000"/>
              <a:gd name="connsiteX2093" fmla="*/ 6360171 w 12192001"/>
              <a:gd name="connsiteY2093" fmla="*/ 3462167 h 6858000"/>
              <a:gd name="connsiteX2094" fmla="*/ 6352578 w 12192001"/>
              <a:gd name="connsiteY2094" fmla="*/ 3435884 h 6858000"/>
              <a:gd name="connsiteX2095" fmla="*/ 6382949 w 12192001"/>
              <a:gd name="connsiteY2095" fmla="*/ 3383318 h 6858000"/>
              <a:gd name="connsiteX2096" fmla="*/ 6398135 w 12192001"/>
              <a:gd name="connsiteY2096" fmla="*/ 3353280 h 6858000"/>
              <a:gd name="connsiteX2097" fmla="*/ 6390542 w 12192001"/>
              <a:gd name="connsiteY2097" fmla="*/ 3330751 h 6858000"/>
              <a:gd name="connsiteX2098" fmla="*/ 6379153 w 12192001"/>
              <a:gd name="connsiteY2098" fmla="*/ 3311978 h 6858000"/>
              <a:gd name="connsiteX2099" fmla="*/ 6360171 w 12192001"/>
              <a:gd name="connsiteY2099" fmla="*/ 3304468 h 6858000"/>
              <a:gd name="connsiteX2100" fmla="*/ 6360171 w 12192001"/>
              <a:gd name="connsiteY2100" fmla="*/ 3274431 h 6858000"/>
              <a:gd name="connsiteX2101" fmla="*/ 6379153 w 12192001"/>
              <a:gd name="connsiteY2101" fmla="*/ 3259412 h 6858000"/>
              <a:gd name="connsiteX2102" fmla="*/ 6375356 w 12192001"/>
              <a:gd name="connsiteY2102" fmla="*/ 3233129 h 6858000"/>
              <a:gd name="connsiteX2103" fmla="*/ 6363967 w 12192001"/>
              <a:gd name="connsiteY2103" fmla="*/ 3191827 h 6858000"/>
              <a:gd name="connsiteX2104" fmla="*/ 6367763 w 12192001"/>
              <a:gd name="connsiteY2104" fmla="*/ 3180562 h 6858000"/>
              <a:gd name="connsiteX2105" fmla="*/ 6394339 w 12192001"/>
              <a:gd name="connsiteY2105" fmla="*/ 3165544 h 6858000"/>
              <a:gd name="connsiteX2106" fmla="*/ 6401932 w 12192001"/>
              <a:gd name="connsiteY2106" fmla="*/ 3154279 h 6858000"/>
              <a:gd name="connsiteX2107" fmla="*/ 6371560 w 12192001"/>
              <a:gd name="connsiteY2107" fmla="*/ 3101713 h 6858000"/>
              <a:gd name="connsiteX2108" fmla="*/ 6363967 w 12192001"/>
              <a:gd name="connsiteY2108" fmla="*/ 3094204 h 6858000"/>
              <a:gd name="connsiteX2109" fmla="*/ 6356374 w 12192001"/>
              <a:gd name="connsiteY2109" fmla="*/ 3101713 h 6858000"/>
              <a:gd name="connsiteX2110" fmla="*/ 6352578 w 12192001"/>
              <a:gd name="connsiteY2110" fmla="*/ 3154279 h 6858000"/>
              <a:gd name="connsiteX2111" fmla="*/ 6348781 w 12192001"/>
              <a:gd name="connsiteY2111" fmla="*/ 3165544 h 6858000"/>
              <a:gd name="connsiteX2112" fmla="*/ 6337392 w 12192001"/>
              <a:gd name="connsiteY2112" fmla="*/ 3184317 h 6858000"/>
              <a:gd name="connsiteX2113" fmla="*/ 6322206 w 12192001"/>
              <a:gd name="connsiteY2113" fmla="*/ 3191827 h 6858000"/>
              <a:gd name="connsiteX2114" fmla="*/ 6307020 w 12192001"/>
              <a:gd name="connsiteY2114" fmla="*/ 3180562 h 6858000"/>
              <a:gd name="connsiteX2115" fmla="*/ 6307020 w 12192001"/>
              <a:gd name="connsiteY2115" fmla="*/ 3195581 h 6858000"/>
              <a:gd name="connsiteX2116" fmla="*/ 6310816 w 12192001"/>
              <a:gd name="connsiteY2116" fmla="*/ 3221864 h 6858000"/>
              <a:gd name="connsiteX2117" fmla="*/ 6307020 w 12192001"/>
              <a:gd name="connsiteY2117" fmla="*/ 3251902 h 6858000"/>
              <a:gd name="connsiteX2118" fmla="*/ 6288038 w 12192001"/>
              <a:gd name="connsiteY2118" fmla="*/ 3270676 h 6858000"/>
              <a:gd name="connsiteX2119" fmla="*/ 6284241 w 12192001"/>
              <a:gd name="connsiteY2119" fmla="*/ 3285695 h 6858000"/>
              <a:gd name="connsiteX2120" fmla="*/ 6284241 w 12192001"/>
              <a:gd name="connsiteY2120" fmla="*/ 3345770 h 6858000"/>
              <a:gd name="connsiteX2121" fmla="*/ 6284241 w 12192001"/>
              <a:gd name="connsiteY2121" fmla="*/ 3409601 h 6858000"/>
              <a:gd name="connsiteX2122" fmla="*/ 6280445 w 12192001"/>
              <a:gd name="connsiteY2122" fmla="*/ 3409601 h 6858000"/>
              <a:gd name="connsiteX2123" fmla="*/ 6276648 w 12192001"/>
              <a:gd name="connsiteY2123" fmla="*/ 3345770 h 6858000"/>
              <a:gd name="connsiteX2124" fmla="*/ 6265259 w 12192001"/>
              <a:gd name="connsiteY2124" fmla="*/ 3360789 h 6858000"/>
              <a:gd name="connsiteX2125" fmla="*/ 6253870 w 12192001"/>
              <a:gd name="connsiteY2125" fmla="*/ 3473431 h 6858000"/>
              <a:gd name="connsiteX2126" fmla="*/ 6253870 w 12192001"/>
              <a:gd name="connsiteY2126" fmla="*/ 3495959 h 6858000"/>
              <a:gd name="connsiteX2127" fmla="*/ 6231091 w 12192001"/>
              <a:gd name="connsiteY2127" fmla="*/ 3544771 h 6858000"/>
              <a:gd name="connsiteX2128" fmla="*/ 6231091 w 12192001"/>
              <a:gd name="connsiteY2128" fmla="*/ 3578563 h 6858000"/>
              <a:gd name="connsiteX2129" fmla="*/ 6223498 w 12192001"/>
              <a:gd name="connsiteY2129" fmla="*/ 3589827 h 6858000"/>
              <a:gd name="connsiteX2130" fmla="*/ 6212108 w 12192001"/>
              <a:gd name="connsiteY2130" fmla="*/ 3586073 h 6858000"/>
              <a:gd name="connsiteX2131" fmla="*/ 6208312 w 12192001"/>
              <a:gd name="connsiteY2131" fmla="*/ 3559790 h 6858000"/>
              <a:gd name="connsiteX2132" fmla="*/ 6227294 w 12192001"/>
              <a:gd name="connsiteY2132" fmla="*/ 3544771 h 6858000"/>
              <a:gd name="connsiteX2133" fmla="*/ 6231091 w 12192001"/>
              <a:gd name="connsiteY2133" fmla="*/ 3507223 h 6858000"/>
              <a:gd name="connsiteX2134" fmla="*/ 6231091 w 12192001"/>
              <a:gd name="connsiteY2134" fmla="*/ 3462167 h 6858000"/>
              <a:gd name="connsiteX2135" fmla="*/ 6231091 w 12192001"/>
              <a:gd name="connsiteY2135" fmla="*/ 3443393 h 6858000"/>
              <a:gd name="connsiteX2136" fmla="*/ 6227294 w 12192001"/>
              <a:gd name="connsiteY2136" fmla="*/ 3417110 h 6858000"/>
              <a:gd name="connsiteX2137" fmla="*/ 6231091 w 12192001"/>
              <a:gd name="connsiteY2137" fmla="*/ 3390827 h 6858000"/>
              <a:gd name="connsiteX2138" fmla="*/ 6227294 w 12192001"/>
              <a:gd name="connsiteY2138" fmla="*/ 3375808 h 6858000"/>
              <a:gd name="connsiteX2139" fmla="*/ 6238684 w 12192001"/>
              <a:gd name="connsiteY2139" fmla="*/ 3368299 h 6858000"/>
              <a:gd name="connsiteX2140" fmla="*/ 6238684 w 12192001"/>
              <a:gd name="connsiteY2140" fmla="*/ 3349525 h 6858000"/>
              <a:gd name="connsiteX2141" fmla="*/ 6231091 w 12192001"/>
              <a:gd name="connsiteY2141" fmla="*/ 3342016 h 6858000"/>
              <a:gd name="connsiteX2142" fmla="*/ 6246277 w 12192001"/>
              <a:gd name="connsiteY2142" fmla="*/ 3338261 h 6858000"/>
              <a:gd name="connsiteX2143" fmla="*/ 6246277 w 12192001"/>
              <a:gd name="connsiteY2143" fmla="*/ 3315733 h 6858000"/>
              <a:gd name="connsiteX2144" fmla="*/ 6238684 w 12192001"/>
              <a:gd name="connsiteY2144" fmla="*/ 3308223 h 6858000"/>
              <a:gd name="connsiteX2145" fmla="*/ 6253870 w 12192001"/>
              <a:gd name="connsiteY2145" fmla="*/ 3304468 h 6858000"/>
              <a:gd name="connsiteX2146" fmla="*/ 6257666 w 12192001"/>
              <a:gd name="connsiteY2146" fmla="*/ 3244393 h 6858000"/>
              <a:gd name="connsiteX2147" fmla="*/ 6257666 w 12192001"/>
              <a:gd name="connsiteY2147" fmla="*/ 3233129 h 6858000"/>
              <a:gd name="connsiteX2148" fmla="*/ 6253870 w 12192001"/>
              <a:gd name="connsiteY2148" fmla="*/ 3218110 h 6858000"/>
              <a:gd name="connsiteX2149" fmla="*/ 6246277 w 12192001"/>
              <a:gd name="connsiteY2149" fmla="*/ 3184317 h 6858000"/>
              <a:gd name="connsiteX2150" fmla="*/ 6246277 w 12192001"/>
              <a:gd name="connsiteY2150" fmla="*/ 3150525 h 6858000"/>
              <a:gd name="connsiteX2151" fmla="*/ 6253870 w 12192001"/>
              <a:gd name="connsiteY2151" fmla="*/ 3116732 h 6858000"/>
              <a:gd name="connsiteX2152" fmla="*/ 6253870 w 12192001"/>
              <a:gd name="connsiteY2152" fmla="*/ 3090449 h 6858000"/>
              <a:gd name="connsiteX2153" fmla="*/ 6246277 w 12192001"/>
              <a:gd name="connsiteY2153" fmla="*/ 3075430 h 6858000"/>
              <a:gd name="connsiteX2154" fmla="*/ 6246277 w 12192001"/>
              <a:gd name="connsiteY2154" fmla="*/ 3056657 h 6858000"/>
              <a:gd name="connsiteX2155" fmla="*/ 6246277 w 12192001"/>
              <a:gd name="connsiteY2155" fmla="*/ 3022864 h 6858000"/>
              <a:gd name="connsiteX2156" fmla="*/ 6246277 w 12192001"/>
              <a:gd name="connsiteY2156" fmla="*/ 3019109 h 6858000"/>
              <a:gd name="connsiteX2157" fmla="*/ 6269055 w 12192001"/>
              <a:gd name="connsiteY2157" fmla="*/ 2977807 h 6858000"/>
              <a:gd name="connsiteX2158" fmla="*/ 6276648 w 12192001"/>
              <a:gd name="connsiteY2158" fmla="*/ 2977807 h 6858000"/>
              <a:gd name="connsiteX2159" fmla="*/ 6299427 w 12192001"/>
              <a:gd name="connsiteY2159" fmla="*/ 2989072 h 6858000"/>
              <a:gd name="connsiteX2160" fmla="*/ 6299427 w 12192001"/>
              <a:gd name="connsiteY2160" fmla="*/ 3019109 h 6858000"/>
              <a:gd name="connsiteX2161" fmla="*/ 6307020 w 12192001"/>
              <a:gd name="connsiteY2161" fmla="*/ 3030374 h 6858000"/>
              <a:gd name="connsiteX2162" fmla="*/ 6310816 w 12192001"/>
              <a:gd name="connsiteY2162" fmla="*/ 3019109 h 6858000"/>
              <a:gd name="connsiteX2163" fmla="*/ 6307020 w 12192001"/>
              <a:gd name="connsiteY2163" fmla="*/ 3004090 h 6858000"/>
              <a:gd name="connsiteX2164" fmla="*/ 6307020 w 12192001"/>
              <a:gd name="connsiteY2164" fmla="*/ 2985317 h 6858000"/>
              <a:gd name="connsiteX2165" fmla="*/ 6310816 w 12192001"/>
              <a:gd name="connsiteY2165" fmla="*/ 2955279 h 6858000"/>
              <a:gd name="connsiteX2166" fmla="*/ 6318409 w 12192001"/>
              <a:gd name="connsiteY2166" fmla="*/ 2936505 h 6858000"/>
              <a:gd name="connsiteX2167" fmla="*/ 6375356 w 12192001"/>
              <a:gd name="connsiteY2167" fmla="*/ 2891449 h 6858000"/>
              <a:gd name="connsiteX2168" fmla="*/ 6379153 w 12192001"/>
              <a:gd name="connsiteY2168" fmla="*/ 2906468 h 6858000"/>
              <a:gd name="connsiteX2169" fmla="*/ 6379153 w 12192001"/>
              <a:gd name="connsiteY2169" fmla="*/ 2966543 h 6858000"/>
              <a:gd name="connsiteX2170" fmla="*/ 6390542 w 12192001"/>
              <a:gd name="connsiteY2170" fmla="*/ 2985317 h 6858000"/>
              <a:gd name="connsiteX2171" fmla="*/ 6390542 w 12192001"/>
              <a:gd name="connsiteY2171" fmla="*/ 2917732 h 6858000"/>
              <a:gd name="connsiteX2172" fmla="*/ 6390542 w 12192001"/>
              <a:gd name="connsiteY2172" fmla="*/ 2850147 h 6858000"/>
              <a:gd name="connsiteX2173" fmla="*/ 6398135 w 12192001"/>
              <a:gd name="connsiteY2173" fmla="*/ 2786317 h 6858000"/>
              <a:gd name="connsiteX2174" fmla="*/ 6398135 w 12192001"/>
              <a:gd name="connsiteY2174" fmla="*/ 2696203 h 6858000"/>
              <a:gd name="connsiteX2175" fmla="*/ 6401932 w 12192001"/>
              <a:gd name="connsiteY2175" fmla="*/ 2669920 h 6858000"/>
              <a:gd name="connsiteX2176" fmla="*/ 6379153 w 12192001"/>
              <a:gd name="connsiteY2176" fmla="*/ 2594826 h 6858000"/>
              <a:gd name="connsiteX2177" fmla="*/ 6386746 w 12192001"/>
              <a:gd name="connsiteY2177" fmla="*/ 2587316 h 6858000"/>
              <a:gd name="connsiteX2178" fmla="*/ 6405728 w 12192001"/>
              <a:gd name="connsiteY2178" fmla="*/ 2583561 h 6858000"/>
              <a:gd name="connsiteX2179" fmla="*/ 6417118 w 12192001"/>
              <a:gd name="connsiteY2179" fmla="*/ 2527241 h 6858000"/>
              <a:gd name="connsiteX2180" fmla="*/ 6424710 w 12192001"/>
              <a:gd name="connsiteY2180" fmla="*/ 2699958 h 6858000"/>
              <a:gd name="connsiteX2181" fmla="*/ 6426146 w 12192001"/>
              <a:gd name="connsiteY2181" fmla="*/ 2709637 h 6858000"/>
              <a:gd name="connsiteX2182" fmla="*/ 6423687 w 12192001"/>
              <a:gd name="connsiteY2182" fmla="*/ 2724602 h 6858000"/>
              <a:gd name="connsiteX2183" fmla="*/ 6427389 w 12192001"/>
              <a:gd name="connsiteY2183" fmla="*/ 2732114 h 6858000"/>
              <a:gd name="connsiteX2184" fmla="*/ 6427389 w 12192001"/>
              <a:gd name="connsiteY2184" fmla="*/ 2739626 h 6858000"/>
              <a:gd name="connsiteX2185" fmla="*/ 6429857 w 12192001"/>
              <a:gd name="connsiteY2185" fmla="*/ 2799720 h 6858000"/>
              <a:gd name="connsiteX2186" fmla="*/ 6432325 w 12192001"/>
              <a:gd name="connsiteY2186" fmla="*/ 2844790 h 6858000"/>
              <a:gd name="connsiteX2187" fmla="*/ 6432325 w 12192001"/>
              <a:gd name="connsiteY2187" fmla="*/ 2889860 h 6858000"/>
              <a:gd name="connsiteX2188" fmla="*/ 6434793 w 12192001"/>
              <a:gd name="connsiteY2188" fmla="*/ 2904884 h 6858000"/>
              <a:gd name="connsiteX2189" fmla="*/ 6437261 w 12192001"/>
              <a:gd name="connsiteY2189" fmla="*/ 2923663 h 6858000"/>
              <a:gd name="connsiteX2190" fmla="*/ 6436027 w 12192001"/>
              <a:gd name="connsiteY2190" fmla="*/ 2964977 h 6858000"/>
              <a:gd name="connsiteX2191" fmla="*/ 6442198 w 12192001"/>
              <a:gd name="connsiteY2191" fmla="*/ 2983757 h 6858000"/>
              <a:gd name="connsiteX2192" fmla="*/ 6452070 w 12192001"/>
              <a:gd name="connsiteY2192" fmla="*/ 2998780 h 6858000"/>
              <a:gd name="connsiteX2193" fmla="*/ 6454538 w 12192001"/>
              <a:gd name="connsiteY2193" fmla="*/ 3040094 h 6858000"/>
              <a:gd name="connsiteX2194" fmla="*/ 6454538 w 12192001"/>
              <a:gd name="connsiteY2194" fmla="*/ 3088921 h 6858000"/>
              <a:gd name="connsiteX2195" fmla="*/ 6454538 w 12192001"/>
              <a:gd name="connsiteY2195" fmla="*/ 3133991 h 6858000"/>
              <a:gd name="connsiteX2196" fmla="*/ 6459474 w 12192001"/>
              <a:gd name="connsiteY2196" fmla="*/ 3152770 h 6858000"/>
              <a:gd name="connsiteX2197" fmla="*/ 6465644 w 12192001"/>
              <a:gd name="connsiteY2197" fmla="*/ 3145258 h 6858000"/>
              <a:gd name="connsiteX2198" fmla="*/ 6465644 w 12192001"/>
              <a:gd name="connsiteY2198" fmla="*/ 3126479 h 6858000"/>
              <a:gd name="connsiteX2199" fmla="*/ 6469346 w 12192001"/>
              <a:gd name="connsiteY2199" fmla="*/ 3107700 h 6858000"/>
              <a:gd name="connsiteX2200" fmla="*/ 6475516 w 12192001"/>
              <a:gd name="connsiteY2200" fmla="*/ 3085165 h 6858000"/>
              <a:gd name="connsiteX2201" fmla="*/ 6479218 w 12192001"/>
              <a:gd name="connsiteY2201" fmla="*/ 3051362 h 6858000"/>
              <a:gd name="connsiteX2202" fmla="*/ 6479218 w 12192001"/>
              <a:gd name="connsiteY2202" fmla="*/ 3017559 h 6858000"/>
              <a:gd name="connsiteX2203" fmla="*/ 6477984 w 12192001"/>
              <a:gd name="connsiteY2203" fmla="*/ 2964977 h 6858000"/>
              <a:gd name="connsiteX2204" fmla="*/ 6479218 w 12192001"/>
              <a:gd name="connsiteY2204" fmla="*/ 2957466 h 6858000"/>
              <a:gd name="connsiteX2205" fmla="*/ 6482920 w 12192001"/>
              <a:gd name="connsiteY2205" fmla="*/ 2961221 h 6858000"/>
              <a:gd name="connsiteX2206" fmla="*/ 6485388 w 12192001"/>
              <a:gd name="connsiteY2206" fmla="*/ 2983757 h 6858000"/>
              <a:gd name="connsiteX2207" fmla="*/ 6494026 w 12192001"/>
              <a:gd name="connsiteY2207" fmla="*/ 2991268 h 6858000"/>
              <a:gd name="connsiteX2208" fmla="*/ 6495260 w 12192001"/>
              <a:gd name="connsiteY2208" fmla="*/ 2953710 h 6858000"/>
              <a:gd name="connsiteX2209" fmla="*/ 6496494 w 12192001"/>
              <a:gd name="connsiteY2209" fmla="*/ 2968733 h 6858000"/>
              <a:gd name="connsiteX2210" fmla="*/ 6496494 w 12192001"/>
              <a:gd name="connsiteY2210" fmla="*/ 3002536 h 6858000"/>
              <a:gd name="connsiteX2211" fmla="*/ 6500196 w 12192001"/>
              <a:gd name="connsiteY2211" fmla="*/ 3036339 h 6858000"/>
              <a:gd name="connsiteX2212" fmla="*/ 6502509 w 12192001"/>
              <a:gd name="connsiteY2212" fmla="*/ 3048545 h 6858000"/>
              <a:gd name="connsiteX2213" fmla="*/ 6504436 w 12192001"/>
              <a:gd name="connsiteY2213" fmla="*/ 3046768 h 6858000"/>
              <a:gd name="connsiteX2214" fmla="*/ 6504436 w 12192001"/>
              <a:gd name="connsiteY2214" fmla="*/ 3056657 h 6858000"/>
              <a:gd name="connsiteX2215" fmla="*/ 6512029 w 12192001"/>
              <a:gd name="connsiteY2215" fmla="*/ 3146770 h 6858000"/>
              <a:gd name="connsiteX2216" fmla="*/ 6500640 w 12192001"/>
              <a:gd name="connsiteY2216" fmla="*/ 3203091 h 6858000"/>
              <a:gd name="connsiteX2217" fmla="*/ 6496843 w 12192001"/>
              <a:gd name="connsiteY2217" fmla="*/ 3255657 h 6858000"/>
              <a:gd name="connsiteX2218" fmla="*/ 6508233 w 12192001"/>
              <a:gd name="connsiteY2218" fmla="*/ 3304468 h 6858000"/>
              <a:gd name="connsiteX2219" fmla="*/ 6542401 w 12192001"/>
              <a:gd name="connsiteY2219" fmla="*/ 3435884 h 6858000"/>
              <a:gd name="connsiteX2220" fmla="*/ 6542401 w 12192001"/>
              <a:gd name="connsiteY2220" fmla="*/ 3510978 h 6858000"/>
              <a:gd name="connsiteX2221" fmla="*/ 6546197 w 12192001"/>
              <a:gd name="connsiteY2221" fmla="*/ 3525997 h 6858000"/>
              <a:gd name="connsiteX2222" fmla="*/ 6561383 w 12192001"/>
              <a:gd name="connsiteY2222" fmla="*/ 3518488 h 6858000"/>
              <a:gd name="connsiteX2223" fmla="*/ 6576569 w 12192001"/>
              <a:gd name="connsiteY2223" fmla="*/ 3477186 h 6858000"/>
              <a:gd name="connsiteX2224" fmla="*/ 6591755 w 12192001"/>
              <a:gd name="connsiteY2224" fmla="*/ 3420865 h 6858000"/>
              <a:gd name="connsiteX2225" fmla="*/ 6593556 w 12192001"/>
              <a:gd name="connsiteY2225" fmla="*/ 3422765 h 6858000"/>
              <a:gd name="connsiteX2226" fmla="*/ 6593946 w 12192001"/>
              <a:gd name="connsiteY2226" fmla="*/ 3435884 h 6858000"/>
              <a:gd name="connsiteX2227" fmla="*/ 6590597 w 12192001"/>
              <a:gd name="connsiteY2227" fmla="*/ 3488450 h 6858000"/>
              <a:gd name="connsiteX2228" fmla="*/ 6590597 w 12192001"/>
              <a:gd name="connsiteY2228" fmla="*/ 3518488 h 6858000"/>
              <a:gd name="connsiteX2229" fmla="*/ 6591713 w 12192001"/>
              <a:gd name="connsiteY2229" fmla="*/ 3533507 h 6858000"/>
              <a:gd name="connsiteX2230" fmla="*/ 6593946 w 12192001"/>
              <a:gd name="connsiteY2230" fmla="*/ 3574809 h 6858000"/>
              <a:gd name="connsiteX2231" fmla="*/ 6595062 w 12192001"/>
              <a:gd name="connsiteY2231" fmla="*/ 3589828 h 6858000"/>
              <a:gd name="connsiteX2232" fmla="*/ 6614039 w 12192001"/>
              <a:gd name="connsiteY2232" fmla="*/ 3631130 h 6858000"/>
              <a:gd name="connsiteX2233" fmla="*/ 6627435 w 12192001"/>
              <a:gd name="connsiteY2233" fmla="*/ 3664922 h 6858000"/>
              <a:gd name="connsiteX2234" fmla="*/ 6634133 w 12192001"/>
              <a:gd name="connsiteY2234" fmla="*/ 3687450 h 6858000"/>
              <a:gd name="connsiteX2235" fmla="*/ 6643063 w 12192001"/>
              <a:gd name="connsiteY2235" fmla="*/ 3702469 h 6858000"/>
              <a:gd name="connsiteX2236" fmla="*/ 6645296 w 12192001"/>
              <a:gd name="connsiteY2236" fmla="*/ 3702469 h 6858000"/>
              <a:gd name="connsiteX2237" fmla="*/ 6656459 w 12192001"/>
              <a:gd name="connsiteY2237" fmla="*/ 3646148 h 6858000"/>
              <a:gd name="connsiteX2238" fmla="*/ 6656459 w 12192001"/>
              <a:gd name="connsiteY2238" fmla="*/ 3450903 h 6858000"/>
              <a:gd name="connsiteX2239" fmla="*/ 6658691 w 12192001"/>
              <a:gd name="connsiteY2239" fmla="*/ 3435884 h 6858000"/>
              <a:gd name="connsiteX2240" fmla="*/ 6659807 w 12192001"/>
              <a:gd name="connsiteY2240" fmla="*/ 3450903 h 6858000"/>
              <a:gd name="connsiteX2241" fmla="*/ 6663156 w 12192001"/>
              <a:gd name="connsiteY2241" fmla="*/ 3495959 h 6858000"/>
              <a:gd name="connsiteX2242" fmla="*/ 6677668 w 12192001"/>
              <a:gd name="connsiteY2242" fmla="*/ 3623620 h 6858000"/>
              <a:gd name="connsiteX2243" fmla="*/ 6678785 w 12192001"/>
              <a:gd name="connsiteY2243" fmla="*/ 3698715 h 6858000"/>
              <a:gd name="connsiteX2244" fmla="*/ 6678785 w 12192001"/>
              <a:gd name="connsiteY2244" fmla="*/ 3747526 h 6858000"/>
              <a:gd name="connsiteX2245" fmla="*/ 6681017 w 12192001"/>
              <a:gd name="connsiteY2245" fmla="*/ 3792583 h 6858000"/>
              <a:gd name="connsiteX2246" fmla="*/ 6683250 w 12192001"/>
              <a:gd name="connsiteY2246" fmla="*/ 3811356 h 6858000"/>
              <a:gd name="connsiteX2247" fmla="*/ 6685482 w 12192001"/>
              <a:gd name="connsiteY2247" fmla="*/ 3792583 h 6858000"/>
              <a:gd name="connsiteX2248" fmla="*/ 6683250 w 12192001"/>
              <a:gd name="connsiteY2248" fmla="*/ 3661167 h 6858000"/>
              <a:gd name="connsiteX2249" fmla="*/ 6689948 w 12192001"/>
              <a:gd name="connsiteY2249" fmla="*/ 3604846 h 6858000"/>
              <a:gd name="connsiteX2250" fmla="*/ 6692180 w 12192001"/>
              <a:gd name="connsiteY2250" fmla="*/ 3604846 h 6858000"/>
              <a:gd name="connsiteX2251" fmla="*/ 6696645 w 12192001"/>
              <a:gd name="connsiteY2251" fmla="*/ 3608601 h 6858000"/>
              <a:gd name="connsiteX2252" fmla="*/ 6696645 w 12192001"/>
              <a:gd name="connsiteY2252" fmla="*/ 3642394 h 6858000"/>
              <a:gd name="connsiteX2253" fmla="*/ 6698878 w 12192001"/>
              <a:gd name="connsiteY2253" fmla="*/ 3664922 h 6858000"/>
              <a:gd name="connsiteX2254" fmla="*/ 6701110 w 12192001"/>
              <a:gd name="connsiteY2254" fmla="*/ 3668677 h 6858000"/>
              <a:gd name="connsiteX2255" fmla="*/ 6702227 w 12192001"/>
              <a:gd name="connsiteY2255" fmla="*/ 3661167 h 6858000"/>
              <a:gd name="connsiteX2256" fmla="*/ 6702227 w 12192001"/>
              <a:gd name="connsiteY2256" fmla="*/ 3627375 h 6858000"/>
              <a:gd name="connsiteX2257" fmla="*/ 6704459 w 12192001"/>
              <a:gd name="connsiteY2257" fmla="*/ 3616111 h 6858000"/>
              <a:gd name="connsiteX2258" fmla="*/ 6706692 w 12192001"/>
              <a:gd name="connsiteY2258" fmla="*/ 3623620 h 6858000"/>
              <a:gd name="connsiteX2259" fmla="*/ 6712273 w 12192001"/>
              <a:gd name="connsiteY2259" fmla="*/ 3668677 h 6858000"/>
              <a:gd name="connsiteX2260" fmla="*/ 6716739 w 12192001"/>
              <a:gd name="connsiteY2260" fmla="*/ 3740017 h 6858000"/>
              <a:gd name="connsiteX2261" fmla="*/ 6717855 w 12192001"/>
              <a:gd name="connsiteY2261" fmla="*/ 3740017 h 6858000"/>
              <a:gd name="connsiteX2262" fmla="*/ 6720088 w 12192001"/>
              <a:gd name="connsiteY2262" fmla="*/ 3740017 h 6858000"/>
              <a:gd name="connsiteX2263" fmla="*/ 6720088 w 12192001"/>
              <a:gd name="connsiteY2263" fmla="*/ 3724998 h 6858000"/>
              <a:gd name="connsiteX2264" fmla="*/ 6726785 w 12192001"/>
              <a:gd name="connsiteY2264" fmla="*/ 3713733 h 6858000"/>
              <a:gd name="connsiteX2265" fmla="*/ 6730134 w 12192001"/>
              <a:gd name="connsiteY2265" fmla="*/ 3709979 h 6858000"/>
              <a:gd name="connsiteX2266" fmla="*/ 6733483 w 12192001"/>
              <a:gd name="connsiteY2266" fmla="*/ 3676186 h 6858000"/>
              <a:gd name="connsiteX2267" fmla="*/ 6733483 w 12192001"/>
              <a:gd name="connsiteY2267" fmla="*/ 3702469 h 6858000"/>
              <a:gd name="connsiteX2268" fmla="*/ 6736832 w 12192001"/>
              <a:gd name="connsiteY2268" fmla="*/ 3706224 h 6858000"/>
              <a:gd name="connsiteX2269" fmla="*/ 6739065 w 12192001"/>
              <a:gd name="connsiteY2269" fmla="*/ 3706224 h 6858000"/>
              <a:gd name="connsiteX2270" fmla="*/ 6739065 w 12192001"/>
              <a:gd name="connsiteY2270" fmla="*/ 3709979 h 6858000"/>
              <a:gd name="connsiteX2271" fmla="*/ 6737948 w 12192001"/>
              <a:gd name="connsiteY2271" fmla="*/ 3747526 h 6858000"/>
              <a:gd name="connsiteX2272" fmla="*/ 6739065 w 12192001"/>
              <a:gd name="connsiteY2272" fmla="*/ 3755035 h 6858000"/>
              <a:gd name="connsiteX2273" fmla="*/ 6741297 w 12192001"/>
              <a:gd name="connsiteY2273" fmla="*/ 3751281 h 6858000"/>
              <a:gd name="connsiteX2274" fmla="*/ 6745762 w 12192001"/>
              <a:gd name="connsiteY2274" fmla="*/ 3728752 h 6858000"/>
              <a:gd name="connsiteX2275" fmla="*/ 6751344 w 12192001"/>
              <a:gd name="connsiteY2275" fmla="*/ 3724998 h 6858000"/>
              <a:gd name="connsiteX2276" fmla="*/ 6754693 w 12192001"/>
              <a:gd name="connsiteY2276" fmla="*/ 3732507 h 6858000"/>
              <a:gd name="connsiteX2277" fmla="*/ 6754693 w 12192001"/>
              <a:gd name="connsiteY2277" fmla="*/ 3751281 h 6858000"/>
              <a:gd name="connsiteX2278" fmla="*/ 6750228 w 12192001"/>
              <a:gd name="connsiteY2278" fmla="*/ 3796337 h 6858000"/>
              <a:gd name="connsiteX2279" fmla="*/ 6752460 w 12192001"/>
              <a:gd name="connsiteY2279" fmla="*/ 3815111 h 6858000"/>
              <a:gd name="connsiteX2280" fmla="*/ 6759158 w 12192001"/>
              <a:gd name="connsiteY2280" fmla="*/ 3826375 h 6858000"/>
              <a:gd name="connsiteX2281" fmla="*/ 6761391 w 12192001"/>
              <a:gd name="connsiteY2281" fmla="*/ 3860168 h 6858000"/>
              <a:gd name="connsiteX2282" fmla="*/ 6760274 w 12192001"/>
              <a:gd name="connsiteY2282" fmla="*/ 3890205 h 6858000"/>
              <a:gd name="connsiteX2283" fmla="*/ 6763623 w 12192001"/>
              <a:gd name="connsiteY2283" fmla="*/ 3897715 h 6858000"/>
              <a:gd name="connsiteX2284" fmla="*/ 6766972 w 12192001"/>
              <a:gd name="connsiteY2284" fmla="*/ 3890205 h 6858000"/>
              <a:gd name="connsiteX2285" fmla="*/ 6765856 w 12192001"/>
              <a:gd name="connsiteY2285" fmla="*/ 3878941 h 6858000"/>
              <a:gd name="connsiteX2286" fmla="*/ 6769205 w 12192001"/>
              <a:gd name="connsiteY2286" fmla="*/ 3833885 h 6858000"/>
              <a:gd name="connsiteX2287" fmla="*/ 6775903 w 12192001"/>
              <a:gd name="connsiteY2287" fmla="*/ 3830130 h 6858000"/>
              <a:gd name="connsiteX2288" fmla="*/ 6775903 w 12192001"/>
              <a:gd name="connsiteY2288" fmla="*/ 3796337 h 6858000"/>
              <a:gd name="connsiteX2289" fmla="*/ 6777019 w 12192001"/>
              <a:gd name="connsiteY2289" fmla="*/ 3766300 h 6858000"/>
              <a:gd name="connsiteX2290" fmla="*/ 6775903 w 12192001"/>
              <a:gd name="connsiteY2290" fmla="*/ 3740017 h 6858000"/>
              <a:gd name="connsiteX2291" fmla="*/ 6774786 w 12192001"/>
              <a:gd name="connsiteY2291" fmla="*/ 3646148 h 6858000"/>
              <a:gd name="connsiteX2292" fmla="*/ 6774786 w 12192001"/>
              <a:gd name="connsiteY2292" fmla="*/ 3604846 h 6858000"/>
              <a:gd name="connsiteX2293" fmla="*/ 6769205 w 12192001"/>
              <a:gd name="connsiteY2293" fmla="*/ 3541016 h 6858000"/>
              <a:gd name="connsiteX2294" fmla="*/ 6772554 w 12192001"/>
              <a:gd name="connsiteY2294" fmla="*/ 3533507 h 6858000"/>
              <a:gd name="connsiteX2295" fmla="*/ 6773670 w 12192001"/>
              <a:gd name="connsiteY2295" fmla="*/ 3492205 h 6858000"/>
              <a:gd name="connsiteX2296" fmla="*/ 6769205 w 12192001"/>
              <a:gd name="connsiteY2296" fmla="*/ 3462167 h 6858000"/>
              <a:gd name="connsiteX2297" fmla="*/ 6766972 w 12192001"/>
              <a:gd name="connsiteY2297" fmla="*/ 3435884 h 6858000"/>
              <a:gd name="connsiteX2298" fmla="*/ 6775903 w 12192001"/>
              <a:gd name="connsiteY2298" fmla="*/ 3383318 h 6858000"/>
              <a:gd name="connsiteX2299" fmla="*/ 6780368 w 12192001"/>
              <a:gd name="connsiteY2299" fmla="*/ 3353280 h 6858000"/>
              <a:gd name="connsiteX2300" fmla="*/ 6778135 w 12192001"/>
              <a:gd name="connsiteY2300" fmla="*/ 3330752 h 6858000"/>
              <a:gd name="connsiteX2301" fmla="*/ 6774786 w 12192001"/>
              <a:gd name="connsiteY2301" fmla="*/ 3311978 h 6858000"/>
              <a:gd name="connsiteX2302" fmla="*/ 6769205 w 12192001"/>
              <a:gd name="connsiteY2302" fmla="*/ 3304468 h 6858000"/>
              <a:gd name="connsiteX2303" fmla="*/ 6769205 w 12192001"/>
              <a:gd name="connsiteY2303" fmla="*/ 3274431 h 6858000"/>
              <a:gd name="connsiteX2304" fmla="*/ 6774786 w 12192001"/>
              <a:gd name="connsiteY2304" fmla="*/ 3259412 h 6858000"/>
              <a:gd name="connsiteX2305" fmla="*/ 6773670 w 12192001"/>
              <a:gd name="connsiteY2305" fmla="*/ 3233129 h 6858000"/>
              <a:gd name="connsiteX2306" fmla="*/ 6770321 w 12192001"/>
              <a:gd name="connsiteY2306" fmla="*/ 3191827 h 6858000"/>
              <a:gd name="connsiteX2307" fmla="*/ 6771438 w 12192001"/>
              <a:gd name="connsiteY2307" fmla="*/ 3180563 h 6858000"/>
              <a:gd name="connsiteX2308" fmla="*/ 6779252 w 12192001"/>
              <a:gd name="connsiteY2308" fmla="*/ 3165544 h 6858000"/>
              <a:gd name="connsiteX2309" fmla="*/ 6781484 w 12192001"/>
              <a:gd name="connsiteY2309" fmla="*/ 3154280 h 6858000"/>
              <a:gd name="connsiteX2310" fmla="*/ 6772554 w 12192001"/>
              <a:gd name="connsiteY2310" fmla="*/ 3101713 h 6858000"/>
              <a:gd name="connsiteX2311" fmla="*/ 6770321 w 12192001"/>
              <a:gd name="connsiteY2311" fmla="*/ 3094204 h 6858000"/>
              <a:gd name="connsiteX2312" fmla="*/ 6768089 w 12192001"/>
              <a:gd name="connsiteY2312" fmla="*/ 3101713 h 6858000"/>
              <a:gd name="connsiteX2313" fmla="*/ 6766972 w 12192001"/>
              <a:gd name="connsiteY2313" fmla="*/ 3154280 h 6858000"/>
              <a:gd name="connsiteX2314" fmla="*/ 6765856 w 12192001"/>
              <a:gd name="connsiteY2314" fmla="*/ 3165544 h 6858000"/>
              <a:gd name="connsiteX2315" fmla="*/ 6762507 w 12192001"/>
              <a:gd name="connsiteY2315" fmla="*/ 3184318 h 6858000"/>
              <a:gd name="connsiteX2316" fmla="*/ 6758042 w 12192001"/>
              <a:gd name="connsiteY2316" fmla="*/ 3191827 h 6858000"/>
              <a:gd name="connsiteX2317" fmla="*/ 6753577 w 12192001"/>
              <a:gd name="connsiteY2317" fmla="*/ 3180563 h 6858000"/>
              <a:gd name="connsiteX2318" fmla="*/ 6753577 w 12192001"/>
              <a:gd name="connsiteY2318" fmla="*/ 3195581 h 6858000"/>
              <a:gd name="connsiteX2319" fmla="*/ 6754693 w 12192001"/>
              <a:gd name="connsiteY2319" fmla="*/ 3221865 h 6858000"/>
              <a:gd name="connsiteX2320" fmla="*/ 6753577 w 12192001"/>
              <a:gd name="connsiteY2320" fmla="*/ 3251903 h 6858000"/>
              <a:gd name="connsiteX2321" fmla="*/ 6747995 w 12192001"/>
              <a:gd name="connsiteY2321" fmla="*/ 3270676 h 6858000"/>
              <a:gd name="connsiteX2322" fmla="*/ 6746879 w 12192001"/>
              <a:gd name="connsiteY2322" fmla="*/ 3285695 h 6858000"/>
              <a:gd name="connsiteX2323" fmla="*/ 6746879 w 12192001"/>
              <a:gd name="connsiteY2323" fmla="*/ 3345770 h 6858000"/>
              <a:gd name="connsiteX2324" fmla="*/ 6746879 w 12192001"/>
              <a:gd name="connsiteY2324" fmla="*/ 3409601 h 6858000"/>
              <a:gd name="connsiteX2325" fmla="*/ 6745762 w 12192001"/>
              <a:gd name="connsiteY2325" fmla="*/ 3409601 h 6858000"/>
              <a:gd name="connsiteX2326" fmla="*/ 6744646 w 12192001"/>
              <a:gd name="connsiteY2326" fmla="*/ 3345770 h 6858000"/>
              <a:gd name="connsiteX2327" fmla="*/ 6741297 w 12192001"/>
              <a:gd name="connsiteY2327" fmla="*/ 3360789 h 6858000"/>
              <a:gd name="connsiteX2328" fmla="*/ 6737948 w 12192001"/>
              <a:gd name="connsiteY2328" fmla="*/ 3473431 h 6858000"/>
              <a:gd name="connsiteX2329" fmla="*/ 6737948 w 12192001"/>
              <a:gd name="connsiteY2329" fmla="*/ 3495959 h 6858000"/>
              <a:gd name="connsiteX2330" fmla="*/ 6731251 w 12192001"/>
              <a:gd name="connsiteY2330" fmla="*/ 3544771 h 6858000"/>
              <a:gd name="connsiteX2331" fmla="*/ 6731251 w 12192001"/>
              <a:gd name="connsiteY2331" fmla="*/ 3578563 h 6858000"/>
              <a:gd name="connsiteX2332" fmla="*/ 6729018 w 12192001"/>
              <a:gd name="connsiteY2332" fmla="*/ 3589828 h 6858000"/>
              <a:gd name="connsiteX2333" fmla="*/ 6725669 w 12192001"/>
              <a:gd name="connsiteY2333" fmla="*/ 3586073 h 6858000"/>
              <a:gd name="connsiteX2334" fmla="*/ 6724553 w 12192001"/>
              <a:gd name="connsiteY2334" fmla="*/ 3559790 h 6858000"/>
              <a:gd name="connsiteX2335" fmla="*/ 6730134 w 12192001"/>
              <a:gd name="connsiteY2335" fmla="*/ 3544771 h 6858000"/>
              <a:gd name="connsiteX2336" fmla="*/ 6731251 w 12192001"/>
              <a:gd name="connsiteY2336" fmla="*/ 3507224 h 6858000"/>
              <a:gd name="connsiteX2337" fmla="*/ 6731251 w 12192001"/>
              <a:gd name="connsiteY2337" fmla="*/ 3462167 h 6858000"/>
              <a:gd name="connsiteX2338" fmla="*/ 6731251 w 12192001"/>
              <a:gd name="connsiteY2338" fmla="*/ 3443393 h 6858000"/>
              <a:gd name="connsiteX2339" fmla="*/ 6730134 w 12192001"/>
              <a:gd name="connsiteY2339" fmla="*/ 3417110 h 6858000"/>
              <a:gd name="connsiteX2340" fmla="*/ 6731251 w 12192001"/>
              <a:gd name="connsiteY2340" fmla="*/ 3390827 h 6858000"/>
              <a:gd name="connsiteX2341" fmla="*/ 6730134 w 12192001"/>
              <a:gd name="connsiteY2341" fmla="*/ 3375808 h 6858000"/>
              <a:gd name="connsiteX2342" fmla="*/ 6733483 w 12192001"/>
              <a:gd name="connsiteY2342" fmla="*/ 3368299 h 6858000"/>
              <a:gd name="connsiteX2343" fmla="*/ 6733483 w 12192001"/>
              <a:gd name="connsiteY2343" fmla="*/ 3349525 h 6858000"/>
              <a:gd name="connsiteX2344" fmla="*/ 6731251 w 12192001"/>
              <a:gd name="connsiteY2344" fmla="*/ 3342016 h 6858000"/>
              <a:gd name="connsiteX2345" fmla="*/ 6735716 w 12192001"/>
              <a:gd name="connsiteY2345" fmla="*/ 3338261 h 6858000"/>
              <a:gd name="connsiteX2346" fmla="*/ 6735716 w 12192001"/>
              <a:gd name="connsiteY2346" fmla="*/ 3315733 h 6858000"/>
              <a:gd name="connsiteX2347" fmla="*/ 6733483 w 12192001"/>
              <a:gd name="connsiteY2347" fmla="*/ 3308223 h 6858000"/>
              <a:gd name="connsiteX2348" fmla="*/ 6737948 w 12192001"/>
              <a:gd name="connsiteY2348" fmla="*/ 3304468 h 6858000"/>
              <a:gd name="connsiteX2349" fmla="*/ 6739065 w 12192001"/>
              <a:gd name="connsiteY2349" fmla="*/ 3244393 h 6858000"/>
              <a:gd name="connsiteX2350" fmla="*/ 6739065 w 12192001"/>
              <a:gd name="connsiteY2350" fmla="*/ 3233129 h 6858000"/>
              <a:gd name="connsiteX2351" fmla="*/ 6737948 w 12192001"/>
              <a:gd name="connsiteY2351" fmla="*/ 3218110 h 6858000"/>
              <a:gd name="connsiteX2352" fmla="*/ 6735716 w 12192001"/>
              <a:gd name="connsiteY2352" fmla="*/ 3184318 h 6858000"/>
              <a:gd name="connsiteX2353" fmla="*/ 6735716 w 12192001"/>
              <a:gd name="connsiteY2353" fmla="*/ 3150525 h 6858000"/>
              <a:gd name="connsiteX2354" fmla="*/ 6737948 w 12192001"/>
              <a:gd name="connsiteY2354" fmla="*/ 3116733 h 6858000"/>
              <a:gd name="connsiteX2355" fmla="*/ 6737948 w 12192001"/>
              <a:gd name="connsiteY2355" fmla="*/ 3090449 h 6858000"/>
              <a:gd name="connsiteX2356" fmla="*/ 6735716 w 12192001"/>
              <a:gd name="connsiteY2356" fmla="*/ 3075430 h 6858000"/>
              <a:gd name="connsiteX2357" fmla="*/ 6735716 w 12192001"/>
              <a:gd name="connsiteY2357" fmla="*/ 3056657 h 6858000"/>
              <a:gd name="connsiteX2358" fmla="*/ 6735716 w 12192001"/>
              <a:gd name="connsiteY2358" fmla="*/ 3022864 h 6858000"/>
              <a:gd name="connsiteX2359" fmla="*/ 6735716 w 12192001"/>
              <a:gd name="connsiteY2359" fmla="*/ 3019110 h 6858000"/>
              <a:gd name="connsiteX2360" fmla="*/ 6742414 w 12192001"/>
              <a:gd name="connsiteY2360" fmla="*/ 2977807 h 6858000"/>
              <a:gd name="connsiteX2361" fmla="*/ 6744646 w 12192001"/>
              <a:gd name="connsiteY2361" fmla="*/ 2977807 h 6858000"/>
              <a:gd name="connsiteX2362" fmla="*/ 6751344 w 12192001"/>
              <a:gd name="connsiteY2362" fmla="*/ 2989072 h 6858000"/>
              <a:gd name="connsiteX2363" fmla="*/ 6751344 w 12192001"/>
              <a:gd name="connsiteY2363" fmla="*/ 3019110 h 6858000"/>
              <a:gd name="connsiteX2364" fmla="*/ 6753577 w 12192001"/>
              <a:gd name="connsiteY2364" fmla="*/ 3030374 h 6858000"/>
              <a:gd name="connsiteX2365" fmla="*/ 6754693 w 12192001"/>
              <a:gd name="connsiteY2365" fmla="*/ 3019110 h 6858000"/>
              <a:gd name="connsiteX2366" fmla="*/ 6753577 w 12192001"/>
              <a:gd name="connsiteY2366" fmla="*/ 3004091 h 6858000"/>
              <a:gd name="connsiteX2367" fmla="*/ 6753577 w 12192001"/>
              <a:gd name="connsiteY2367" fmla="*/ 2985317 h 6858000"/>
              <a:gd name="connsiteX2368" fmla="*/ 6754693 w 12192001"/>
              <a:gd name="connsiteY2368" fmla="*/ 2955279 h 6858000"/>
              <a:gd name="connsiteX2369" fmla="*/ 6756925 w 12192001"/>
              <a:gd name="connsiteY2369" fmla="*/ 2936506 h 6858000"/>
              <a:gd name="connsiteX2370" fmla="*/ 6773670 w 12192001"/>
              <a:gd name="connsiteY2370" fmla="*/ 2891449 h 6858000"/>
              <a:gd name="connsiteX2371" fmla="*/ 6774786 w 12192001"/>
              <a:gd name="connsiteY2371" fmla="*/ 2906468 h 6858000"/>
              <a:gd name="connsiteX2372" fmla="*/ 6774786 w 12192001"/>
              <a:gd name="connsiteY2372" fmla="*/ 2966543 h 6858000"/>
              <a:gd name="connsiteX2373" fmla="*/ 6778135 w 12192001"/>
              <a:gd name="connsiteY2373" fmla="*/ 2985317 h 6858000"/>
              <a:gd name="connsiteX2374" fmla="*/ 6778135 w 12192001"/>
              <a:gd name="connsiteY2374" fmla="*/ 2917732 h 6858000"/>
              <a:gd name="connsiteX2375" fmla="*/ 6778135 w 12192001"/>
              <a:gd name="connsiteY2375" fmla="*/ 2875684 h 6858000"/>
              <a:gd name="connsiteX2376" fmla="*/ 6786583 w 12192001"/>
              <a:gd name="connsiteY2376" fmla="*/ 2878326 h 6858000"/>
              <a:gd name="connsiteX2377" fmla="*/ 6791694 w 12192001"/>
              <a:gd name="connsiteY2377" fmla="*/ 2898200 h 6858000"/>
              <a:gd name="connsiteX2378" fmla="*/ 6795776 w 12192001"/>
              <a:gd name="connsiteY2378" fmla="*/ 3078586 h 6858000"/>
              <a:gd name="connsiteX2379" fmla="*/ 6793912 w 12192001"/>
              <a:gd name="connsiteY2379" fmla="*/ 3144309 h 6858000"/>
              <a:gd name="connsiteX2380" fmla="*/ 6810381 w 12192001"/>
              <a:gd name="connsiteY2380" fmla="*/ 3164348 h 6858000"/>
              <a:gd name="connsiteX2381" fmla="*/ 6813297 w 12192001"/>
              <a:gd name="connsiteY2381" fmla="*/ 3166550 h 6858000"/>
              <a:gd name="connsiteX2382" fmla="*/ 6813020 w 12192001"/>
              <a:gd name="connsiteY2382" fmla="*/ 3176338 h 6858000"/>
              <a:gd name="connsiteX2383" fmla="*/ 6810508 w 12192001"/>
              <a:gd name="connsiteY2383" fmla="*/ 3203091 h 6858000"/>
              <a:gd name="connsiteX2384" fmla="*/ 6809392 w 12192001"/>
              <a:gd name="connsiteY2384" fmla="*/ 3255657 h 6858000"/>
              <a:gd name="connsiteX2385" fmla="*/ 6811023 w 12192001"/>
              <a:gd name="connsiteY2385" fmla="*/ 3279433 h 6858000"/>
              <a:gd name="connsiteX2386" fmla="*/ 6806162 w 12192001"/>
              <a:gd name="connsiteY2386" fmla="*/ 3299731 h 6858000"/>
              <a:gd name="connsiteX2387" fmla="*/ 6807955 w 12192001"/>
              <a:gd name="connsiteY2387" fmla="*/ 3325936 h 6858000"/>
              <a:gd name="connsiteX2388" fmla="*/ 6815709 w 12192001"/>
              <a:gd name="connsiteY2388" fmla="*/ 3344890 h 6858000"/>
              <a:gd name="connsiteX2389" fmla="*/ 6815843 w 12192001"/>
              <a:gd name="connsiteY2389" fmla="*/ 3345045 h 6858000"/>
              <a:gd name="connsiteX2390" fmla="*/ 6818161 w 12192001"/>
              <a:gd name="connsiteY2390" fmla="*/ 3375373 h 6858000"/>
              <a:gd name="connsiteX2391" fmla="*/ 6799904 w 12192001"/>
              <a:gd name="connsiteY2391" fmla="*/ 3410875 h 6858000"/>
              <a:gd name="connsiteX2392" fmla="*/ 6802149 w 12192001"/>
              <a:gd name="connsiteY2392" fmla="*/ 3413153 h 6858000"/>
              <a:gd name="connsiteX2393" fmla="*/ 6820171 w 12192001"/>
              <a:gd name="connsiteY2393" fmla="*/ 3401660 h 6858000"/>
              <a:gd name="connsiteX2394" fmla="*/ 6822787 w 12192001"/>
              <a:gd name="connsiteY2394" fmla="*/ 3435884 h 6858000"/>
              <a:gd name="connsiteX2395" fmla="*/ 6822787 w 12192001"/>
              <a:gd name="connsiteY2395" fmla="*/ 3510978 h 6858000"/>
              <a:gd name="connsiteX2396" fmla="*/ 6823904 w 12192001"/>
              <a:gd name="connsiteY2396" fmla="*/ 3525997 h 6858000"/>
              <a:gd name="connsiteX2397" fmla="*/ 6828369 w 12192001"/>
              <a:gd name="connsiteY2397" fmla="*/ 3518488 h 6858000"/>
              <a:gd name="connsiteX2398" fmla="*/ 6832834 w 12192001"/>
              <a:gd name="connsiteY2398" fmla="*/ 3477186 h 6858000"/>
              <a:gd name="connsiteX2399" fmla="*/ 6837299 w 12192001"/>
              <a:gd name="connsiteY2399" fmla="*/ 3420865 h 6858000"/>
              <a:gd name="connsiteX2400" fmla="*/ 6840648 w 12192001"/>
              <a:gd name="connsiteY2400" fmla="*/ 3435884 h 6858000"/>
              <a:gd name="connsiteX2401" fmla="*/ 6845113 w 12192001"/>
              <a:gd name="connsiteY2401" fmla="*/ 3473431 h 6858000"/>
              <a:gd name="connsiteX2402" fmla="*/ 6848462 w 12192001"/>
              <a:gd name="connsiteY2402" fmla="*/ 3480940 h 6858000"/>
              <a:gd name="connsiteX2403" fmla="*/ 6849578 w 12192001"/>
              <a:gd name="connsiteY2403" fmla="*/ 3469676 h 6858000"/>
              <a:gd name="connsiteX2404" fmla="*/ 6849578 w 12192001"/>
              <a:gd name="connsiteY2404" fmla="*/ 3454657 h 6858000"/>
              <a:gd name="connsiteX2405" fmla="*/ 6849273 w 12192001"/>
              <a:gd name="connsiteY2405" fmla="*/ 3438246 h 6858000"/>
              <a:gd name="connsiteX2406" fmla="*/ 6856933 w 12192001"/>
              <a:gd name="connsiteY2406" fmla="*/ 3454203 h 6858000"/>
              <a:gd name="connsiteX2407" fmla="*/ 6847369 w 12192001"/>
              <a:gd name="connsiteY2407" fmla="*/ 3496733 h 6858000"/>
              <a:gd name="connsiteX2408" fmla="*/ 6853407 w 12192001"/>
              <a:gd name="connsiteY2408" fmla="*/ 3529463 h 6858000"/>
              <a:gd name="connsiteX2409" fmla="*/ 6872082 w 12192001"/>
              <a:gd name="connsiteY2409" fmla="*/ 3531789 h 6858000"/>
              <a:gd name="connsiteX2410" fmla="*/ 6889661 w 12192001"/>
              <a:gd name="connsiteY2410" fmla="*/ 3482014 h 6858000"/>
              <a:gd name="connsiteX2411" fmla="*/ 6880849 w 12192001"/>
              <a:gd name="connsiteY2411" fmla="*/ 3430950 h 6858000"/>
              <a:gd name="connsiteX2412" fmla="*/ 6872792 w 12192001"/>
              <a:gd name="connsiteY2412" fmla="*/ 3383978 h 6858000"/>
              <a:gd name="connsiteX2413" fmla="*/ 6875186 w 12192001"/>
              <a:gd name="connsiteY2413" fmla="*/ 3334310 h 6858000"/>
              <a:gd name="connsiteX2414" fmla="*/ 6888784 w 12192001"/>
              <a:gd name="connsiteY2414" fmla="*/ 3286038 h 6858000"/>
              <a:gd name="connsiteX2415" fmla="*/ 6882856 w 12192001"/>
              <a:gd name="connsiteY2415" fmla="*/ 3181370 h 6858000"/>
              <a:gd name="connsiteX2416" fmla="*/ 6899622 w 12192001"/>
              <a:gd name="connsiteY2416" fmla="*/ 3097517 h 6858000"/>
              <a:gd name="connsiteX2417" fmla="*/ 6901300 w 12192001"/>
              <a:gd name="connsiteY2417" fmla="*/ 3063749 h 6858000"/>
              <a:gd name="connsiteX2418" fmla="*/ 6894443 w 12192001"/>
              <a:gd name="connsiteY2418" fmla="*/ 2865029 h 6858000"/>
              <a:gd name="connsiteX2419" fmla="*/ 6897120 w 12192001"/>
              <a:gd name="connsiteY2419" fmla="*/ 2833385 h 6858000"/>
              <a:gd name="connsiteX2420" fmla="*/ 6896082 w 12192001"/>
              <a:gd name="connsiteY2420" fmla="*/ 2811270 h 6858000"/>
              <a:gd name="connsiteX2421" fmla="*/ 6911022 w 12192001"/>
              <a:gd name="connsiteY2421" fmla="*/ 2813131 h 6858000"/>
              <a:gd name="connsiteX2422" fmla="*/ 6914682 w 12192001"/>
              <a:gd name="connsiteY2422" fmla="*/ 2813944 h 6858000"/>
              <a:gd name="connsiteX2423" fmla="*/ 6915416 w 12192001"/>
              <a:gd name="connsiteY2423" fmla="*/ 2858630 h 6858000"/>
              <a:gd name="connsiteX2424" fmla="*/ 6916650 w 12192001"/>
              <a:gd name="connsiteY2424" fmla="*/ 2937503 h 6858000"/>
              <a:gd name="connsiteX2425" fmla="*/ 6916650 w 12192001"/>
              <a:gd name="connsiteY2425" fmla="*/ 2945015 h 6858000"/>
              <a:gd name="connsiteX2426" fmla="*/ 6917884 w 12192001"/>
              <a:gd name="connsiteY2426" fmla="*/ 2967550 h 6858000"/>
              <a:gd name="connsiteX2427" fmla="*/ 6920352 w 12192001"/>
              <a:gd name="connsiteY2427" fmla="*/ 3012621 h 6858000"/>
              <a:gd name="connsiteX2428" fmla="*/ 6921587 w 12192001"/>
              <a:gd name="connsiteY2428" fmla="*/ 3031400 h 6858000"/>
              <a:gd name="connsiteX2429" fmla="*/ 6921587 w 12192001"/>
              <a:gd name="connsiteY2429" fmla="*/ 3057691 h 6858000"/>
              <a:gd name="connsiteX2430" fmla="*/ 6924054 w 12192001"/>
              <a:gd name="connsiteY2430" fmla="*/ 3083982 h 6858000"/>
              <a:gd name="connsiteX2431" fmla="*/ 6921587 w 12192001"/>
              <a:gd name="connsiteY2431" fmla="*/ 3099005 h 6858000"/>
              <a:gd name="connsiteX2432" fmla="*/ 6925289 w 12192001"/>
              <a:gd name="connsiteY2432" fmla="*/ 3106517 h 6858000"/>
              <a:gd name="connsiteX2433" fmla="*/ 6925289 w 12192001"/>
              <a:gd name="connsiteY2433" fmla="*/ 3114029 h 6858000"/>
              <a:gd name="connsiteX2434" fmla="*/ 6927757 w 12192001"/>
              <a:gd name="connsiteY2434" fmla="*/ 3174123 h 6858000"/>
              <a:gd name="connsiteX2435" fmla="*/ 6930225 w 12192001"/>
              <a:gd name="connsiteY2435" fmla="*/ 3219193 h 6858000"/>
              <a:gd name="connsiteX2436" fmla="*/ 6930225 w 12192001"/>
              <a:gd name="connsiteY2436" fmla="*/ 3264263 h 6858000"/>
              <a:gd name="connsiteX2437" fmla="*/ 6932693 w 12192001"/>
              <a:gd name="connsiteY2437" fmla="*/ 3279287 h 6858000"/>
              <a:gd name="connsiteX2438" fmla="*/ 6935161 w 12192001"/>
              <a:gd name="connsiteY2438" fmla="*/ 3298066 h 6858000"/>
              <a:gd name="connsiteX2439" fmla="*/ 6933927 w 12192001"/>
              <a:gd name="connsiteY2439" fmla="*/ 3339380 h 6858000"/>
              <a:gd name="connsiteX2440" fmla="*/ 6940097 w 12192001"/>
              <a:gd name="connsiteY2440" fmla="*/ 3358160 h 6858000"/>
              <a:gd name="connsiteX2441" fmla="*/ 6949969 w 12192001"/>
              <a:gd name="connsiteY2441" fmla="*/ 3373183 h 6858000"/>
              <a:gd name="connsiteX2442" fmla="*/ 6952437 w 12192001"/>
              <a:gd name="connsiteY2442" fmla="*/ 3414497 h 6858000"/>
              <a:gd name="connsiteX2443" fmla="*/ 6952437 w 12192001"/>
              <a:gd name="connsiteY2443" fmla="*/ 3463324 h 6858000"/>
              <a:gd name="connsiteX2444" fmla="*/ 6952437 w 12192001"/>
              <a:gd name="connsiteY2444" fmla="*/ 3508394 h 6858000"/>
              <a:gd name="connsiteX2445" fmla="*/ 6957373 w 12192001"/>
              <a:gd name="connsiteY2445" fmla="*/ 3527173 h 6858000"/>
              <a:gd name="connsiteX2446" fmla="*/ 6963543 w 12192001"/>
              <a:gd name="connsiteY2446" fmla="*/ 3519661 h 6858000"/>
              <a:gd name="connsiteX2447" fmla="*/ 6963543 w 12192001"/>
              <a:gd name="connsiteY2447" fmla="*/ 3500882 h 6858000"/>
              <a:gd name="connsiteX2448" fmla="*/ 6967245 w 12192001"/>
              <a:gd name="connsiteY2448" fmla="*/ 3482103 h 6858000"/>
              <a:gd name="connsiteX2449" fmla="*/ 6973415 w 12192001"/>
              <a:gd name="connsiteY2449" fmla="*/ 3459568 h 6858000"/>
              <a:gd name="connsiteX2450" fmla="*/ 6977117 w 12192001"/>
              <a:gd name="connsiteY2450" fmla="*/ 3425765 h 6858000"/>
              <a:gd name="connsiteX2451" fmla="*/ 6977117 w 12192001"/>
              <a:gd name="connsiteY2451" fmla="*/ 3391962 h 6858000"/>
              <a:gd name="connsiteX2452" fmla="*/ 6975883 w 12192001"/>
              <a:gd name="connsiteY2452" fmla="*/ 3339380 h 6858000"/>
              <a:gd name="connsiteX2453" fmla="*/ 6977117 w 12192001"/>
              <a:gd name="connsiteY2453" fmla="*/ 3331869 h 6858000"/>
              <a:gd name="connsiteX2454" fmla="*/ 6980819 w 12192001"/>
              <a:gd name="connsiteY2454" fmla="*/ 3335624 h 6858000"/>
              <a:gd name="connsiteX2455" fmla="*/ 6983287 w 12192001"/>
              <a:gd name="connsiteY2455" fmla="*/ 3358160 h 6858000"/>
              <a:gd name="connsiteX2456" fmla="*/ 6991925 w 12192001"/>
              <a:gd name="connsiteY2456" fmla="*/ 3365671 h 6858000"/>
              <a:gd name="connsiteX2457" fmla="*/ 6993159 w 12192001"/>
              <a:gd name="connsiteY2457" fmla="*/ 3328113 h 6858000"/>
              <a:gd name="connsiteX2458" fmla="*/ 6994393 w 12192001"/>
              <a:gd name="connsiteY2458" fmla="*/ 3343136 h 6858000"/>
              <a:gd name="connsiteX2459" fmla="*/ 6994393 w 12192001"/>
              <a:gd name="connsiteY2459" fmla="*/ 3376939 h 6858000"/>
              <a:gd name="connsiteX2460" fmla="*/ 6998095 w 12192001"/>
              <a:gd name="connsiteY2460" fmla="*/ 3410742 h 6858000"/>
              <a:gd name="connsiteX2461" fmla="*/ 7005499 w 12192001"/>
              <a:gd name="connsiteY2461" fmla="*/ 3418253 h 6858000"/>
              <a:gd name="connsiteX2462" fmla="*/ 7009201 w 12192001"/>
              <a:gd name="connsiteY2462" fmla="*/ 3399474 h 6858000"/>
              <a:gd name="connsiteX2463" fmla="*/ 7007967 w 12192001"/>
              <a:gd name="connsiteY2463" fmla="*/ 3369427 h 6858000"/>
              <a:gd name="connsiteX2464" fmla="*/ 7005499 w 12192001"/>
              <a:gd name="connsiteY2464" fmla="*/ 3305578 h 6858000"/>
              <a:gd name="connsiteX2465" fmla="*/ 7006733 w 12192001"/>
              <a:gd name="connsiteY2465" fmla="*/ 3298066 h 6858000"/>
              <a:gd name="connsiteX2466" fmla="*/ 7009201 w 12192001"/>
              <a:gd name="connsiteY2466" fmla="*/ 3245484 h 6858000"/>
              <a:gd name="connsiteX2467" fmla="*/ 7011669 w 12192001"/>
              <a:gd name="connsiteY2467" fmla="*/ 3166611 h 6858000"/>
              <a:gd name="connsiteX2468" fmla="*/ 7011669 w 12192001"/>
              <a:gd name="connsiteY2468" fmla="*/ 3162855 h 6858000"/>
              <a:gd name="connsiteX2469" fmla="*/ 7012903 w 12192001"/>
              <a:gd name="connsiteY2469" fmla="*/ 3162855 h 6858000"/>
              <a:gd name="connsiteX2470" fmla="*/ 7015371 w 12192001"/>
              <a:gd name="connsiteY2470" fmla="*/ 3166611 h 6858000"/>
              <a:gd name="connsiteX2471" fmla="*/ 7015371 w 12192001"/>
              <a:gd name="connsiteY2471" fmla="*/ 3177878 h 6858000"/>
              <a:gd name="connsiteX2472" fmla="*/ 7015371 w 12192001"/>
              <a:gd name="connsiteY2472" fmla="*/ 3245484 h 6858000"/>
              <a:gd name="connsiteX2473" fmla="*/ 7017839 w 12192001"/>
              <a:gd name="connsiteY2473" fmla="*/ 3256751 h 6858000"/>
              <a:gd name="connsiteX2474" fmla="*/ 7022775 w 12192001"/>
              <a:gd name="connsiteY2474" fmla="*/ 3275531 h 6858000"/>
              <a:gd name="connsiteX2475" fmla="*/ 7022775 w 12192001"/>
              <a:gd name="connsiteY2475" fmla="*/ 3320601 h 6858000"/>
              <a:gd name="connsiteX2476" fmla="*/ 7025243 w 12192001"/>
              <a:gd name="connsiteY2476" fmla="*/ 3354404 h 6858000"/>
              <a:gd name="connsiteX2477" fmla="*/ 7028945 w 12192001"/>
              <a:gd name="connsiteY2477" fmla="*/ 3335624 h 6858000"/>
              <a:gd name="connsiteX2478" fmla="*/ 7030179 w 12192001"/>
              <a:gd name="connsiteY2478" fmla="*/ 3245484 h 6858000"/>
              <a:gd name="connsiteX2479" fmla="*/ 7030179 w 12192001"/>
              <a:gd name="connsiteY2479" fmla="*/ 3102761 h 6858000"/>
              <a:gd name="connsiteX2480" fmla="*/ 7028945 w 12192001"/>
              <a:gd name="connsiteY2480" fmla="*/ 3083982 h 6858000"/>
              <a:gd name="connsiteX2481" fmla="*/ 7030179 w 12192001"/>
              <a:gd name="connsiteY2481" fmla="*/ 3046423 h 6858000"/>
              <a:gd name="connsiteX2482" fmla="*/ 7028945 w 12192001"/>
              <a:gd name="connsiteY2482" fmla="*/ 3008865 h 6858000"/>
              <a:gd name="connsiteX2483" fmla="*/ 7028945 w 12192001"/>
              <a:gd name="connsiteY2483" fmla="*/ 2982574 h 6858000"/>
              <a:gd name="connsiteX2484" fmla="*/ 7032647 w 12192001"/>
              <a:gd name="connsiteY2484" fmla="*/ 2918724 h 6858000"/>
              <a:gd name="connsiteX2485" fmla="*/ 7030676 w 12192001"/>
              <a:gd name="connsiteY2485" fmla="*/ 2906724 h 6858000"/>
              <a:gd name="connsiteX2486" fmla="*/ 7034697 w 12192001"/>
              <a:gd name="connsiteY2486" fmla="*/ 2916476 h 6858000"/>
              <a:gd name="connsiteX2487" fmla="*/ 7043470 w 12192001"/>
              <a:gd name="connsiteY2487" fmla="*/ 2947548 h 6858000"/>
              <a:gd name="connsiteX2488" fmla="*/ 7047682 w 12192001"/>
              <a:gd name="connsiteY2488" fmla="*/ 3065993 h 6858000"/>
              <a:gd name="connsiteX2489" fmla="*/ 7044895 w 12192001"/>
              <a:gd name="connsiteY2489" fmla="*/ 3169575 h 6858000"/>
              <a:gd name="connsiteX2490" fmla="*/ 7048933 w 12192001"/>
              <a:gd name="connsiteY2490" fmla="*/ 3198059 h 6858000"/>
              <a:gd name="connsiteX2491" fmla="*/ 7058461 w 12192001"/>
              <a:gd name="connsiteY2491" fmla="*/ 3233222 h 6858000"/>
              <a:gd name="connsiteX2492" fmla="*/ 7066595 w 12192001"/>
              <a:gd name="connsiteY2492" fmla="*/ 3320177 h 6858000"/>
              <a:gd name="connsiteX2493" fmla="*/ 7070827 w 12192001"/>
              <a:gd name="connsiteY2493" fmla="*/ 3448617 h 6858000"/>
              <a:gd name="connsiteX2494" fmla="*/ 7079090 w 12192001"/>
              <a:gd name="connsiteY2494" fmla="*/ 3473630 h 6858000"/>
              <a:gd name="connsiteX2495" fmla="*/ 7088805 w 12192001"/>
              <a:gd name="connsiteY2495" fmla="*/ 3476839 h 6858000"/>
              <a:gd name="connsiteX2496" fmla="*/ 7133083 w 12192001"/>
              <a:gd name="connsiteY2496" fmla="*/ 3588282 h 6858000"/>
              <a:gd name="connsiteX2497" fmla="*/ 7142308 w 12192001"/>
              <a:gd name="connsiteY2497" fmla="*/ 3595427 h 6858000"/>
              <a:gd name="connsiteX2498" fmla="*/ 7151004 w 12192001"/>
              <a:gd name="connsiteY2498" fmla="*/ 3586517 h 6858000"/>
              <a:gd name="connsiteX2499" fmla="*/ 7168170 w 12192001"/>
              <a:gd name="connsiteY2499" fmla="*/ 3580660 h 6858000"/>
              <a:gd name="connsiteX2500" fmla="*/ 7166228 w 12192001"/>
              <a:gd name="connsiteY2500" fmla="*/ 3606401 h 6858000"/>
              <a:gd name="connsiteX2501" fmla="*/ 7159119 w 12192001"/>
              <a:gd name="connsiteY2501" fmla="*/ 3663476 h 6858000"/>
              <a:gd name="connsiteX2502" fmla="*/ 7148746 w 12192001"/>
              <a:gd name="connsiteY2502" fmla="*/ 3706154 h 6858000"/>
              <a:gd name="connsiteX2503" fmla="*/ 7140805 w 12192001"/>
              <a:gd name="connsiteY2503" fmla="*/ 3719156 h 6858000"/>
              <a:gd name="connsiteX2504" fmla="*/ 7138353 w 12192001"/>
              <a:gd name="connsiteY2504" fmla="*/ 3738837 h 6858000"/>
              <a:gd name="connsiteX2505" fmla="*/ 7150804 w 12192001"/>
              <a:gd name="connsiteY2505" fmla="*/ 3740388 h 6858000"/>
              <a:gd name="connsiteX2506" fmla="*/ 7166460 w 12192001"/>
              <a:gd name="connsiteY2506" fmla="*/ 3726349 h 6858000"/>
              <a:gd name="connsiteX2507" fmla="*/ 7173420 w 12192001"/>
              <a:gd name="connsiteY2507" fmla="*/ 3721220 h 6858000"/>
              <a:gd name="connsiteX2508" fmla="*/ 7173194 w 12192001"/>
              <a:gd name="connsiteY2508" fmla="*/ 3733183 h 6858000"/>
              <a:gd name="connsiteX2509" fmla="*/ 7168988 w 12192001"/>
              <a:gd name="connsiteY2509" fmla="*/ 3746650 h 6858000"/>
              <a:gd name="connsiteX2510" fmla="*/ 7167518 w 12192001"/>
              <a:gd name="connsiteY2510" fmla="*/ 3758459 h 6858000"/>
              <a:gd name="connsiteX2511" fmla="*/ 7176632 w 12192001"/>
              <a:gd name="connsiteY2511" fmla="*/ 3837541 h 6858000"/>
              <a:gd name="connsiteX2512" fmla="*/ 7171485 w 12192001"/>
              <a:gd name="connsiteY2512" fmla="*/ 3878871 h 6858000"/>
              <a:gd name="connsiteX2513" fmla="*/ 7174768 w 12192001"/>
              <a:gd name="connsiteY2513" fmla="*/ 3903264 h 6858000"/>
              <a:gd name="connsiteX2514" fmla="*/ 7188934 w 12192001"/>
              <a:gd name="connsiteY2514" fmla="*/ 3891038 h 6858000"/>
              <a:gd name="connsiteX2515" fmla="*/ 7196630 w 12192001"/>
              <a:gd name="connsiteY2515" fmla="*/ 3880004 h 6858000"/>
              <a:gd name="connsiteX2516" fmla="*/ 7207816 w 12192001"/>
              <a:gd name="connsiteY2516" fmla="*/ 3871405 h 6858000"/>
              <a:gd name="connsiteX2517" fmla="*/ 7209099 w 12192001"/>
              <a:gd name="connsiteY2517" fmla="*/ 3891551 h 6858000"/>
              <a:gd name="connsiteX2518" fmla="*/ 7210441 w 12192001"/>
              <a:gd name="connsiteY2518" fmla="*/ 3941684 h 6858000"/>
              <a:gd name="connsiteX2519" fmla="*/ 7182205 w 12192001"/>
              <a:gd name="connsiteY2519" fmla="*/ 4016114 h 6858000"/>
              <a:gd name="connsiteX2520" fmla="*/ 7164588 w 12192001"/>
              <a:gd name="connsiteY2520" fmla="*/ 4045898 h 6858000"/>
              <a:gd name="connsiteX2521" fmla="*/ 7234309 w 12192001"/>
              <a:gd name="connsiteY2521" fmla="*/ 4054582 h 6858000"/>
              <a:gd name="connsiteX2522" fmla="*/ 7256171 w 12192001"/>
              <a:gd name="connsiteY2522" fmla="*/ 4031323 h 6858000"/>
              <a:gd name="connsiteX2523" fmla="*/ 7265395 w 12192001"/>
              <a:gd name="connsiteY2523" fmla="*/ 4038468 h 6858000"/>
              <a:gd name="connsiteX2524" fmla="*/ 7269092 w 12192001"/>
              <a:gd name="connsiteY2524" fmla="*/ 4018942 h 6858000"/>
              <a:gd name="connsiteX2525" fmla="*/ 7268318 w 12192001"/>
              <a:gd name="connsiteY2525" fmla="*/ 4004855 h 6858000"/>
              <a:gd name="connsiteX2526" fmla="*/ 7278239 w 12192001"/>
              <a:gd name="connsiteY2526" fmla="*/ 3986104 h 6858000"/>
              <a:gd name="connsiteX2527" fmla="*/ 7289161 w 12192001"/>
              <a:gd name="connsiteY2527" fmla="*/ 3969477 h 6858000"/>
              <a:gd name="connsiteX2528" fmla="*/ 7289328 w 12192001"/>
              <a:gd name="connsiteY2528" fmla="*/ 3927526 h 6858000"/>
              <a:gd name="connsiteX2529" fmla="*/ 7292986 w 12192001"/>
              <a:gd name="connsiteY2529" fmla="*/ 3888009 h 6858000"/>
              <a:gd name="connsiteX2530" fmla="*/ 7312377 w 12192001"/>
              <a:gd name="connsiteY2530" fmla="*/ 3874435 h 6858000"/>
              <a:gd name="connsiteX2531" fmla="*/ 7320828 w 12192001"/>
              <a:gd name="connsiteY2531" fmla="*/ 3867493 h 6858000"/>
              <a:gd name="connsiteX2532" fmla="*/ 7302321 w 12192001"/>
              <a:gd name="connsiteY2532" fmla="*/ 3823216 h 6858000"/>
              <a:gd name="connsiteX2533" fmla="*/ 7289851 w 12192001"/>
              <a:gd name="connsiteY2533" fmla="*/ 3811670 h 6858000"/>
              <a:gd name="connsiteX2534" fmla="*/ 7291509 w 12192001"/>
              <a:gd name="connsiteY2534" fmla="*/ 3767906 h 6858000"/>
              <a:gd name="connsiteX2535" fmla="*/ 7299470 w 12192001"/>
              <a:gd name="connsiteY2535" fmla="*/ 3764901 h 6858000"/>
              <a:gd name="connsiteX2536" fmla="*/ 7311165 w 12192001"/>
              <a:gd name="connsiteY2536" fmla="*/ 3762360 h 6858000"/>
              <a:gd name="connsiteX2537" fmla="*/ 7318596 w 12192001"/>
              <a:gd name="connsiteY2537" fmla="*/ 3743299 h 6858000"/>
              <a:gd name="connsiteX2538" fmla="*/ 7312010 w 12192001"/>
              <a:gd name="connsiteY2538" fmla="*/ 3684518 h 6858000"/>
              <a:gd name="connsiteX2539" fmla="*/ 7307463 w 12192001"/>
              <a:gd name="connsiteY2539" fmla="*/ 3649975 h 6858000"/>
              <a:gd name="connsiteX2540" fmla="*/ 7325454 w 12192001"/>
              <a:gd name="connsiteY2540" fmla="*/ 3556281 h 6858000"/>
              <a:gd name="connsiteX2541" fmla="*/ 7331376 w 12192001"/>
              <a:gd name="connsiteY2541" fmla="*/ 3529037 h 6858000"/>
              <a:gd name="connsiteX2542" fmla="*/ 7320752 w 12192001"/>
              <a:gd name="connsiteY2542" fmla="*/ 3441773 h 6858000"/>
              <a:gd name="connsiteX2543" fmla="*/ 7325635 w 12192001"/>
              <a:gd name="connsiteY2543" fmla="*/ 3392415 h 6858000"/>
              <a:gd name="connsiteX2544" fmla="*/ 7353890 w 12192001"/>
              <a:gd name="connsiteY2544" fmla="*/ 3327980 h 6858000"/>
              <a:gd name="connsiteX2545" fmla="*/ 7331970 w 12192001"/>
              <a:gd name="connsiteY2545" fmla="*/ 3321253 h 6858000"/>
              <a:gd name="connsiteX2546" fmla="*/ 7322443 w 12192001"/>
              <a:gd name="connsiteY2546" fmla="*/ 3286089 h 6858000"/>
              <a:gd name="connsiteX2547" fmla="*/ 7338363 w 12192001"/>
              <a:gd name="connsiteY2547" fmla="*/ 3280078 h 6858000"/>
              <a:gd name="connsiteX2548" fmla="*/ 7349775 w 12192001"/>
              <a:gd name="connsiteY2548" fmla="*/ 3259514 h 6858000"/>
              <a:gd name="connsiteX2549" fmla="*/ 7351923 w 12192001"/>
              <a:gd name="connsiteY2549" fmla="*/ 3211814 h 6858000"/>
              <a:gd name="connsiteX2550" fmla="*/ 7353543 w 12192001"/>
              <a:gd name="connsiteY2550" fmla="*/ 3148059 h 6858000"/>
              <a:gd name="connsiteX2551" fmla="*/ 7358955 w 12192001"/>
              <a:gd name="connsiteY2551" fmla="*/ 3114756 h 6858000"/>
              <a:gd name="connsiteX2552" fmla="*/ 7370876 w 12192001"/>
              <a:gd name="connsiteY2552" fmla="*/ 3100252 h 6858000"/>
              <a:gd name="connsiteX2553" fmla="*/ 7385513 w 12192001"/>
              <a:gd name="connsiteY2553" fmla="*/ 3074094 h 6858000"/>
              <a:gd name="connsiteX2554" fmla="*/ 7369309 w 12192001"/>
              <a:gd name="connsiteY2554" fmla="*/ 3062083 h 6858000"/>
              <a:gd name="connsiteX2555" fmla="*/ 7366045 w 12192001"/>
              <a:gd name="connsiteY2555" fmla="*/ 3047686 h 6858000"/>
              <a:gd name="connsiteX2556" fmla="*/ 7372250 w 12192001"/>
              <a:gd name="connsiteY2556" fmla="*/ 3038465 h 6858000"/>
              <a:gd name="connsiteX2557" fmla="*/ 7394112 w 12192001"/>
              <a:gd name="connsiteY2557" fmla="*/ 3015206 h 6858000"/>
              <a:gd name="connsiteX2558" fmla="*/ 7394458 w 12192001"/>
              <a:gd name="connsiteY2558" fmla="*/ 3014444 h 6858000"/>
              <a:gd name="connsiteX2559" fmla="*/ 7405805 w 12192001"/>
              <a:gd name="connsiteY2559" fmla="*/ 3039062 h 6858000"/>
              <a:gd name="connsiteX2560" fmla="*/ 7409602 w 12192001"/>
              <a:gd name="connsiteY2560" fmla="*/ 3076610 h 6858000"/>
              <a:gd name="connsiteX2561" fmla="*/ 7398212 w 12192001"/>
              <a:gd name="connsiteY2561" fmla="*/ 3129176 h 6858000"/>
              <a:gd name="connsiteX2562" fmla="*/ 7398212 w 12192001"/>
              <a:gd name="connsiteY2562" fmla="*/ 3159214 h 6858000"/>
              <a:gd name="connsiteX2563" fmla="*/ 7402009 w 12192001"/>
              <a:gd name="connsiteY2563" fmla="*/ 3174233 h 6858000"/>
              <a:gd name="connsiteX2564" fmla="*/ 7409602 w 12192001"/>
              <a:gd name="connsiteY2564" fmla="*/ 3215535 h 6858000"/>
              <a:gd name="connsiteX2565" fmla="*/ 7413398 w 12192001"/>
              <a:gd name="connsiteY2565" fmla="*/ 3230553 h 6858000"/>
              <a:gd name="connsiteX2566" fmla="*/ 7419530 w 12192001"/>
              <a:gd name="connsiteY2566" fmla="*/ 3236031 h 6858000"/>
              <a:gd name="connsiteX2567" fmla="*/ 7419722 w 12192001"/>
              <a:gd name="connsiteY2567" fmla="*/ 3256234 h 6858000"/>
              <a:gd name="connsiteX2568" fmla="*/ 7432288 w 12192001"/>
              <a:gd name="connsiteY2568" fmla="*/ 3317759 h 6858000"/>
              <a:gd name="connsiteX2569" fmla="*/ 7468245 w 12192001"/>
              <a:gd name="connsiteY2569" fmla="*/ 3374202 h 6858000"/>
              <a:gd name="connsiteX2570" fmla="*/ 7459116 w 12192001"/>
              <a:gd name="connsiteY2570" fmla="*/ 3417035 h 6858000"/>
              <a:gd name="connsiteX2571" fmla="*/ 7474321 w 12192001"/>
              <a:gd name="connsiteY2571" fmla="*/ 3426923 h 6858000"/>
              <a:gd name="connsiteX2572" fmla="*/ 7487319 w 12192001"/>
              <a:gd name="connsiteY2572" fmla="*/ 3454525 h 6858000"/>
              <a:gd name="connsiteX2573" fmla="*/ 7474172 w 12192001"/>
              <a:gd name="connsiteY2573" fmla="*/ 3478870 h 6858000"/>
              <a:gd name="connsiteX2574" fmla="*/ 7451046 w 12192001"/>
              <a:gd name="connsiteY2574" fmla="*/ 3491978 h 6858000"/>
              <a:gd name="connsiteX2575" fmla="*/ 7469515 w 12192001"/>
              <a:gd name="connsiteY2575" fmla="*/ 3516264 h 6858000"/>
              <a:gd name="connsiteX2576" fmla="*/ 7481023 w 12192001"/>
              <a:gd name="connsiteY2576" fmla="*/ 3545678 h 6858000"/>
              <a:gd name="connsiteX2577" fmla="*/ 7522070 w 12192001"/>
              <a:gd name="connsiteY2577" fmla="*/ 3530804 h 6858000"/>
              <a:gd name="connsiteX2578" fmla="*/ 7531972 w 12192001"/>
              <a:gd name="connsiteY2578" fmla="*/ 3502058 h 6858000"/>
              <a:gd name="connsiteX2579" fmla="*/ 7520993 w 12192001"/>
              <a:gd name="connsiteY2579" fmla="*/ 3488699 h 6858000"/>
              <a:gd name="connsiteX2580" fmla="*/ 7514993 w 12192001"/>
              <a:gd name="connsiteY2580" fmla="*/ 3475960 h 6858000"/>
              <a:gd name="connsiteX2581" fmla="*/ 7506427 w 12192001"/>
              <a:gd name="connsiteY2581" fmla="*/ 3422928 h 6858000"/>
              <a:gd name="connsiteX2582" fmla="*/ 7510575 w 12192001"/>
              <a:gd name="connsiteY2582" fmla="*/ 3379474 h 6858000"/>
              <a:gd name="connsiteX2583" fmla="*/ 7508311 w 12192001"/>
              <a:gd name="connsiteY2583" fmla="*/ 3367201 h 6858000"/>
              <a:gd name="connsiteX2584" fmla="*/ 7501067 w 12192001"/>
              <a:gd name="connsiteY2584" fmla="*/ 3354306 h 6858000"/>
              <a:gd name="connsiteX2585" fmla="*/ 7501838 w 12192001"/>
              <a:gd name="connsiteY2585" fmla="*/ 3302438 h 6858000"/>
              <a:gd name="connsiteX2586" fmla="*/ 7507445 w 12192001"/>
              <a:gd name="connsiteY2586" fmla="*/ 3278804 h 6858000"/>
              <a:gd name="connsiteX2587" fmla="*/ 7507835 w 12192001"/>
              <a:gd name="connsiteY2587" fmla="*/ 3278895 h 6858000"/>
              <a:gd name="connsiteX2588" fmla="*/ 7523496 w 12192001"/>
              <a:gd name="connsiteY2588" fmla="*/ 3305648 h 6858000"/>
              <a:gd name="connsiteX2589" fmla="*/ 7546275 w 12192001"/>
              <a:gd name="connsiteY2589" fmla="*/ 3328176 h 6858000"/>
              <a:gd name="connsiteX2590" fmla="*/ 7576646 w 12192001"/>
              <a:gd name="connsiteY2590" fmla="*/ 3343195 h 6858000"/>
              <a:gd name="connsiteX2591" fmla="*/ 7584239 w 12192001"/>
              <a:gd name="connsiteY2591" fmla="*/ 3343195 h 6858000"/>
              <a:gd name="connsiteX2592" fmla="*/ 7622204 w 12192001"/>
              <a:gd name="connsiteY2592" fmla="*/ 3286874 h 6858000"/>
              <a:gd name="connsiteX2593" fmla="*/ 7622204 w 12192001"/>
              <a:gd name="connsiteY2593" fmla="*/ 3241914 h 6858000"/>
              <a:gd name="connsiteX2594" fmla="*/ 7622704 w 12192001"/>
              <a:gd name="connsiteY2594" fmla="*/ 3240545 h 6858000"/>
              <a:gd name="connsiteX2595" fmla="*/ 7622204 w 12192001"/>
              <a:gd name="connsiteY2595" fmla="*/ 3239910 h 6858000"/>
              <a:gd name="connsiteX2596" fmla="*/ 7622204 w 12192001"/>
              <a:gd name="connsiteY2596" fmla="*/ 3199499 h 6858000"/>
              <a:gd name="connsiteX2597" fmla="*/ 7626201 w 12192001"/>
              <a:gd name="connsiteY2597" fmla="*/ 3182020 h 6858000"/>
              <a:gd name="connsiteX2598" fmla="*/ 7634895 w 12192001"/>
              <a:gd name="connsiteY2598" fmla="*/ 3112220 h 6858000"/>
              <a:gd name="connsiteX2599" fmla="*/ 7635017 w 12192001"/>
              <a:gd name="connsiteY2599" fmla="*/ 3114157 h 6858000"/>
              <a:gd name="connsiteX2600" fmla="*/ 7644983 w 12192001"/>
              <a:gd name="connsiteY2600" fmla="*/ 3136685 h 6858000"/>
              <a:gd name="connsiteX2601" fmla="*/ 7694337 w 12192001"/>
              <a:gd name="connsiteY2601" fmla="*/ 3264346 h 6858000"/>
              <a:gd name="connsiteX2602" fmla="*/ 7698133 w 12192001"/>
              <a:gd name="connsiteY2602" fmla="*/ 3339440 h 6858000"/>
              <a:gd name="connsiteX2603" fmla="*/ 7698133 w 12192001"/>
              <a:gd name="connsiteY2603" fmla="*/ 3388252 h 6858000"/>
              <a:gd name="connsiteX2604" fmla="*/ 7705726 w 12192001"/>
              <a:gd name="connsiteY2604" fmla="*/ 3433308 h 6858000"/>
              <a:gd name="connsiteX2605" fmla="*/ 7713319 w 12192001"/>
              <a:gd name="connsiteY2605" fmla="*/ 3452082 h 6858000"/>
              <a:gd name="connsiteX2606" fmla="*/ 7720912 w 12192001"/>
              <a:gd name="connsiteY2606" fmla="*/ 3433308 h 6858000"/>
              <a:gd name="connsiteX2607" fmla="*/ 7713319 w 12192001"/>
              <a:gd name="connsiteY2607" fmla="*/ 3301893 h 6858000"/>
              <a:gd name="connsiteX2608" fmla="*/ 7736098 w 12192001"/>
              <a:gd name="connsiteY2608" fmla="*/ 3245572 h 6858000"/>
              <a:gd name="connsiteX2609" fmla="*/ 7743691 w 12192001"/>
              <a:gd name="connsiteY2609" fmla="*/ 3245572 h 6858000"/>
              <a:gd name="connsiteX2610" fmla="*/ 7758877 w 12192001"/>
              <a:gd name="connsiteY2610" fmla="*/ 3249327 h 6858000"/>
              <a:gd name="connsiteX2611" fmla="*/ 7758877 w 12192001"/>
              <a:gd name="connsiteY2611" fmla="*/ 3283120 h 6858000"/>
              <a:gd name="connsiteX2612" fmla="*/ 7766469 w 12192001"/>
              <a:gd name="connsiteY2612" fmla="*/ 3305648 h 6858000"/>
              <a:gd name="connsiteX2613" fmla="*/ 7774063 w 12192001"/>
              <a:gd name="connsiteY2613" fmla="*/ 3309403 h 6858000"/>
              <a:gd name="connsiteX2614" fmla="*/ 7777859 w 12192001"/>
              <a:gd name="connsiteY2614" fmla="*/ 3301893 h 6858000"/>
              <a:gd name="connsiteX2615" fmla="*/ 7777859 w 12192001"/>
              <a:gd name="connsiteY2615" fmla="*/ 3268101 h 6858000"/>
              <a:gd name="connsiteX2616" fmla="*/ 7785452 w 12192001"/>
              <a:gd name="connsiteY2616" fmla="*/ 3256836 h 6858000"/>
              <a:gd name="connsiteX2617" fmla="*/ 7793045 w 12192001"/>
              <a:gd name="connsiteY2617" fmla="*/ 3264346 h 6858000"/>
              <a:gd name="connsiteX2618" fmla="*/ 7812027 w 12192001"/>
              <a:gd name="connsiteY2618" fmla="*/ 3309403 h 6858000"/>
              <a:gd name="connsiteX2619" fmla="*/ 7827213 w 12192001"/>
              <a:gd name="connsiteY2619" fmla="*/ 3380742 h 6858000"/>
              <a:gd name="connsiteX2620" fmla="*/ 7831010 w 12192001"/>
              <a:gd name="connsiteY2620" fmla="*/ 3380742 h 6858000"/>
              <a:gd name="connsiteX2621" fmla="*/ 7838602 w 12192001"/>
              <a:gd name="connsiteY2621" fmla="*/ 3380742 h 6858000"/>
              <a:gd name="connsiteX2622" fmla="*/ 7838602 w 12192001"/>
              <a:gd name="connsiteY2622" fmla="*/ 3365723 h 6858000"/>
              <a:gd name="connsiteX2623" fmla="*/ 7845721 w 12192001"/>
              <a:gd name="connsiteY2623" fmla="*/ 3353051 h 6858000"/>
              <a:gd name="connsiteX2624" fmla="*/ 7853977 w 12192001"/>
              <a:gd name="connsiteY2624" fmla="*/ 3353793 h 6858000"/>
              <a:gd name="connsiteX2625" fmla="*/ 7855592 w 12192001"/>
              <a:gd name="connsiteY2625" fmla="*/ 3370484 h 6858000"/>
              <a:gd name="connsiteX2626" fmla="*/ 7875583 w 12192001"/>
              <a:gd name="connsiteY2626" fmla="*/ 3666774 h 6858000"/>
              <a:gd name="connsiteX2627" fmla="*/ 7880601 w 12192001"/>
              <a:gd name="connsiteY2627" fmla="*/ 3687386 h 6858000"/>
              <a:gd name="connsiteX2628" fmla="*/ 7894767 w 12192001"/>
              <a:gd name="connsiteY2628" fmla="*/ 3675160 h 6858000"/>
              <a:gd name="connsiteX2629" fmla="*/ 7905953 w 12192001"/>
              <a:gd name="connsiteY2629" fmla="*/ 3666560 h 6858000"/>
              <a:gd name="connsiteX2630" fmla="*/ 7913707 w 12192001"/>
              <a:gd name="connsiteY2630" fmla="*/ 3685513 h 6858000"/>
              <a:gd name="connsiteX2631" fmla="*/ 7911501 w 12192001"/>
              <a:gd name="connsiteY2631" fmla="*/ 3703226 h 6858000"/>
              <a:gd name="connsiteX2632" fmla="*/ 7934743 w 12192001"/>
              <a:gd name="connsiteY2632" fmla="*/ 3750091 h 6858000"/>
              <a:gd name="connsiteX2633" fmla="*/ 7953909 w 12192001"/>
              <a:gd name="connsiteY2633" fmla="*/ 3748481 h 6858000"/>
              <a:gd name="connsiteX2634" fmla="*/ 7960417 w 12192001"/>
              <a:gd name="connsiteY2634" fmla="*/ 3767280 h 6858000"/>
              <a:gd name="connsiteX2635" fmla="*/ 7925615 w 12192001"/>
              <a:gd name="connsiteY2635" fmla="*/ 3792924 h 6858000"/>
              <a:gd name="connsiteX2636" fmla="*/ 7950573 w 12192001"/>
              <a:gd name="connsiteY2636" fmla="*/ 3826013 h 6858000"/>
              <a:gd name="connsiteX2637" fmla="*/ 7992130 w 12192001"/>
              <a:gd name="connsiteY2637" fmla="*/ 3817198 h 6858000"/>
              <a:gd name="connsiteX2638" fmla="*/ 7995768 w 12192001"/>
              <a:gd name="connsiteY2638" fmla="*/ 3767685 h 6858000"/>
              <a:gd name="connsiteX2639" fmla="*/ 7991408 w 12192001"/>
              <a:gd name="connsiteY2639" fmla="*/ 3701187 h 6858000"/>
              <a:gd name="connsiteX2640" fmla="*/ 7997046 w 12192001"/>
              <a:gd name="connsiteY2640" fmla="*/ 3655921 h 6858000"/>
              <a:gd name="connsiteX2641" fmla="*/ 7996458 w 12192001"/>
              <a:gd name="connsiteY2641" fmla="*/ 3515036 h 6858000"/>
              <a:gd name="connsiteX2642" fmla="*/ 7992185 w 12192001"/>
              <a:gd name="connsiteY2642" fmla="*/ 3501220 h 6858000"/>
              <a:gd name="connsiteX2643" fmla="*/ 7991410 w 12192001"/>
              <a:gd name="connsiteY2643" fmla="*/ 3494323 h 6858000"/>
              <a:gd name="connsiteX2644" fmla="*/ 8005647 w 12192001"/>
              <a:gd name="connsiteY2644" fmla="*/ 3474610 h 6858000"/>
              <a:gd name="connsiteX2645" fmla="*/ 8028426 w 12192001"/>
              <a:gd name="connsiteY2645" fmla="*/ 3470856 h 6858000"/>
              <a:gd name="connsiteX2646" fmla="*/ 8028426 w 12192001"/>
              <a:gd name="connsiteY2646" fmla="*/ 3437063 h 6858000"/>
              <a:gd name="connsiteX2647" fmla="*/ 8032222 w 12192001"/>
              <a:gd name="connsiteY2647" fmla="*/ 3407025 h 6858000"/>
              <a:gd name="connsiteX2648" fmla="*/ 8028426 w 12192001"/>
              <a:gd name="connsiteY2648" fmla="*/ 3380742 h 6858000"/>
              <a:gd name="connsiteX2649" fmla="*/ 8026831 w 12192001"/>
              <a:gd name="connsiteY2649" fmla="*/ 3340139 h 6858000"/>
              <a:gd name="connsiteX2650" fmla="*/ 8035494 w 12192001"/>
              <a:gd name="connsiteY2650" fmla="*/ 3326936 h 6858000"/>
              <a:gd name="connsiteX2651" fmla="*/ 8045680 w 12192001"/>
              <a:gd name="connsiteY2651" fmla="*/ 3316213 h 6858000"/>
              <a:gd name="connsiteX2652" fmla="*/ 8065432 w 12192001"/>
              <a:gd name="connsiteY2652" fmla="*/ 3360645 h 6858000"/>
              <a:gd name="connsiteX2653" fmla="*/ 8061174 w 12192001"/>
              <a:gd name="connsiteY2653" fmla="*/ 3476035 h 6858000"/>
              <a:gd name="connsiteX2654" fmla="*/ 8055026 w 12192001"/>
              <a:gd name="connsiteY2654" fmla="*/ 3515243 h 6858000"/>
              <a:gd name="connsiteX2655" fmla="*/ 8058046 w 12192001"/>
              <a:gd name="connsiteY2655" fmla="*/ 3531608 h 6858000"/>
              <a:gd name="connsiteX2656" fmla="*/ 8073289 w 12192001"/>
              <a:gd name="connsiteY2656" fmla="*/ 3561487 h 6858000"/>
              <a:gd name="connsiteX2657" fmla="*/ 8078120 w 12192001"/>
              <a:gd name="connsiteY2657" fmla="*/ 3614054 h 6858000"/>
              <a:gd name="connsiteX2658" fmla="*/ 8095589 w 12192001"/>
              <a:gd name="connsiteY2658" fmla="*/ 3636216 h 6858000"/>
              <a:gd name="connsiteX2659" fmla="*/ 8102059 w 12192001"/>
              <a:gd name="connsiteY2659" fmla="*/ 3635023 h 6858000"/>
              <a:gd name="connsiteX2660" fmla="*/ 8111303 w 12192001"/>
              <a:gd name="connsiteY2660" fmla="*/ 3652164 h 6858000"/>
              <a:gd name="connsiteX2661" fmla="*/ 8100363 w 12192001"/>
              <a:gd name="connsiteY2661" fmla="*/ 3658796 h 6858000"/>
              <a:gd name="connsiteX2662" fmla="*/ 8087441 w 12192001"/>
              <a:gd name="connsiteY2662" fmla="*/ 3671177 h 6858000"/>
              <a:gd name="connsiteX2663" fmla="*/ 8107420 w 12192001"/>
              <a:gd name="connsiteY2663" fmla="*/ 3703645 h 6858000"/>
              <a:gd name="connsiteX2664" fmla="*/ 8117380 w 12192001"/>
              <a:gd name="connsiteY2664" fmla="*/ 3704886 h 6858000"/>
              <a:gd name="connsiteX2665" fmla="*/ 8111174 w 12192001"/>
              <a:gd name="connsiteY2665" fmla="*/ 3714106 h 6858000"/>
              <a:gd name="connsiteX2666" fmla="*/ 8109232 w 12192001"/>
              <a:gd name="connsiteY2666" fmla="*/ 3739847 h 6858000"/>
              <a:gd name="connsiteX2667" fmla="*/ 8136455 w 12192001"/>
              <a:gd name="connsiteY2667" fmla="*/ 3785209 h 6858000"/>
              <a:gd name="connsiteX2668" fmla="*/ 8173128 w 12192001"/>
              <a:gd name="connsiteY2668" fmla="*/ 3825752 h 6858000"/>
              <a:gd name="connsiteX2669" fmla="*/ 8187352 w 12192001"/>
              <a:gd name="connsiteY2669" fmla="*/ 3843513 h 6858000"/>
              <a:gd name="connsiteX2670" fmla="*/ 8233591 w 12192001"/>
              <a:gd name="connsiteY2670" fmla="*/ 3939211 h 6858000"/>
              <a:gd name="connsiteX2671" fmla="*/ 8250531 w 12192001"/>
              <a:gd name="connsiteY2671" fmla="*/ 3945318 h 6858000"/>
              <a:gd name="connsiteX2672" fmla="*/ 8251983 w 12192001"/>
              <a:gd name="connsiteY2672" fmla="*/ 3923514 h 6858000"/>
              <a:gd name="connsiteX2673" fmla="*/ 8256395 w 12192001"/>
              <a:gd name="connsiteY2673" fmla="*/ 3888088 h 6858000"/>
              <a:gd name="connsiteX2674" fmla="*/ 8270994 w 12192001"/>
              <a:gd name="connsiteY2674" fmla="*/ 3841939 h 6858000"/>
              <a:gd name="connsiteX2675" fmla="*/ 8243281 w 12192001"/>
              <a:gd name="connsiteY2675" fmla="*/ 3800513 h 6858000"/>
              <a:gd name="connsiteX2676" fmla="*/ 8230340 w 12192001"/>
              <a:gd name="connsiteY2676" fmla="*/ 3802899 h 6858000"/>
              <a:gd name="connsiteX2677" fmla="*/ 8227605 w 12192001"/>
              <a:gd name="connsiteY2677" fmla="*/ 3804557 h 6858000"/>
              <a:gd name="connsiteX2678" fmla="*/ 8229340 w 12192001"/>
              <a:gd name="connsiteY2678" fmla="*/ 3800775 h 6858000"/>
              <a:gd name="connsiteX2679" fmla="*/ 8230792 w 12192001"/>
              <a:gd name="connsiteY2679" fmla="*/ 3778971 h 6858000"/>
              <a:gd name="connsiteX2680" fmla="*/ 8259557 w 12192001"/>
              <a:gd name="connsiteY2680" fmla="*/ 3720596 h 6858000"/>
              <a:gd name="connsiteX2681" fmla="*/ 8274929 w 12192001"/>
              <a:gd name="connsiteY2681" fmla="*/ 3688534 h 6858000"/>
              <a:gd name="connsiteX2682" fmla="*/ 8263666 w 12192001"/>
              <a:gd name="connsiteY2682" fmla="*/ 3657151 h 6858000"/>
              <a:gd name="connsiteX2683" fmla="*/ 8228857 w 12192001"/>
              <a:gd name="connsiteY2683" fmla="*/ 3550885 h 6858000"/>
              <a:gd name="connsiteX2684" fmla="*/ 8249965 w 12192001"/>
              <a:gd name="connsiteY2684" fmla="*/ 3523534 h 6858000"/>
              <a:gd name="connsiteX2685" fmla="*/ 8277071 w 12192001"/>
              <a:gd name="connsiteY2685" fmla="*/ 3508923 h 6858000"/>
              <a:gd name="connsiteX2686" fmla="*/ 8258564 w 12192001"/>
              <a:gd name="connsiteY2686" fmla="*/ 3464646 h 6858000"/>
              <a:gd name="connsiteX2687" fmla="*/ 8260292 w 12192001"/>
              <a:gd name="connsiteY2687" fmla="*/ 3451859 h 6858000"/>
              <a:gd name="connsiteX2688" fmla="*/ 8266046 w 12192001"/>
              <a:gd name="connsiteY2688" fmla="*/ 3452081 h 6858000"/>
              <a:gd name="connsiteX2689" fmla="*/ 8273639 w 12192001"/>
              <a:gd name="connsiteY2689" fmla="*/ 3433307 h 6858000"/>
              <a:gd name="connsiteX2690" fmla="*/ 8271674 w 12192001"/>
              <a:gd name="connsiteY2690" fmla="*/ 3378894 h 6858000"/>
              <a:gd name="connsiteX2691" fmla="*/ 8292986 w 12192001"/>
              <a:gd name="connsiteY2691" fmla="*/ 3371000 h 6858000"/>
              <a:gd name="connsiteX2692" fmla="*/ 8316112 w 12192001"/>
              <a:gd name="connsiteY2692" fmla="*/ 3357891 h 6858000"/>
              <a:gd name="connsiteX2693" fmla="*/ 8317093 w 12192001"/>
              <a:gd name="connsiteY2693" fmla="*/ 3350019 h 6858000"/>
              <a:gd name="connsiteX2694" fmla="*/ 8305585 w 12192001"/>
              <a:gd name="connsiteY2694" fmla="*/ 3320604 h 6858000"/>
              <a:gd name="connsiteX2695" fmla="*/ 8288116 w 12192001"/>
              <a:gd name="connsiteY2695" fmla="*/ 3298442 h 6858000"/>
              <a:gd name="connsiteX2696" fmla="*/ 8273852 w 12192001"/>
              <a:gd name="connsiteY2696" fmla="*/ 3292418 h 6858000"/>
              <a:gd name="connsiteX2697" fmla="*/ 8271425 w 12192001"/>
              <a:gd name="connsiteY2697" fmla="*/ 3286694 h 6858000"/>
              <a:gd name="connsiteX2698" fmla="*/ 8276012 w 12192001"/>
              <a:gd name="connsiteY2698" fmla="*/ 3273732 h 6858000"/>
              <a:gd name="connsiteX2699" fmla="*/ 8288825 w 12192001"/>
              <a:gd name="connsiteY2699" fmla="*/ 3245571 h 6858000"/>
              <a:gd name="connsiteX2700" fmla="*/ 8296418 w 12192001"/>
              <a:gd name="connsiteY2700" fmla="*/ 3245571 h 6858000"/>
              <a:gd name="connsiteX2701" fmla="*/ 8311604 w 12192001"/>
              <a:gd name="connsiteY2701" fmla="*/ 3249326 h 6858000"/>
              <a:gd name="connsiteX2702" fmla="*/ 8311604 w 12192001"/>
              <a:gd name="connsiteY2702" fmla="*/ 3283119 h 6858000"/>
              <a:gd name="connsiteX2703" fmla="*/ 8319197 w 12192001"/>
              <a:gd name="connsiteY2703" fmla="*/ 3305647 h 6858000"/>
              <a:gd name="connsiteX2704" fmla="*/ 8326790 w 12192001"/>
              <a:gd name="connsiteY2704" fmla="*/ 3309402 h 6858000"/>
              <a:gd name="connsiteX2705" fmla="*/ 8330586 w 12192001"/>
              <a:gd name="connsiteY2705" fmla="*/ 3301892 h 6858000"/>
              <a:gd name="connsiteX2706" fmla="*/ 8330586 w 12192001"/>
              <a:gd name="connsiteY2706" fmla="*/ 3268100 h 6858000"/>
              <a:gd name="connsiteX2707" fmla="*/ 8338179 w 12192001"/>
              <a:gd name="connsiteY2707" fmla="*/ 3256835 h 6858000"/>
              <a:gd name="connsiteX2708" fmla="*/ 8345772 w 12192001"/>
              <a:gd name="connsiteY2708" fmla="*/ 3264345 h 6858000"/>
              <a:gd name="connsiteX2709" fmla="*/ 8364754 w 12192001"/>
              <a:gd name="connsiteY2709" fmla="*/ 3309402 h 6858000"/>
              <a:gd name="connsiteX2710" fmla="*/ 8379940 w 12192001"/>
              <a:gd name="connsiteY2710" fmla="*/ 3380741 h 6858000"/>
              <a:gd name="connsiteX2711" fmla="*/ 8383737 w 12192001"/>
              <a:gd name="connsiteY2711" fmla="*/ 3380741 h 6858000"/>
              <a:gd name="connsiteX2712" fmla="*/ 8391329 w 12192001"/>
              <a:gd name="connsiteY2712" fmla="*/ 3380741 h 6858000"/>
              <a:gd name="connsiteX2713" fmla="*/ 8391329 w 12192001"/>
              <a:gd name="connsiteY2713" fmla="*/ 3365722 h 6858000"/>
              <a:gd name="connsiteX2714" fmla="*/ 8414107 w 12192001"/>
              <a:gd name="connsiteY2714" fmla="*/ 3354458 h 6858000"/>
              <a:gd name="connsiteX2715" fmla="*/ 8425497 w 12192001"/>
              <a:gd name="connsiteY2715" fmla="*/ 3350704 h 6858000"/>
              <a:gd name="connsiteX2716" fmla="*/ 8436887 w 12192001"/>
              <a:gd name="connsiteY2716" fmla="*/ 3316911 h 6858000"/>
              <a:gd name="connsiteX2717" fmla="*/ 8436887 w 12192001"/>
              <a:gd name="connsiteY2717" fmla="*/ 3343194 h 6858000"/>
              <a:gd name="connsiteX2718" fmla="*/ 8448277 w 12192001"/>
              <a:gd name="connsiteY2718" fmla="*/ 3346949 h 6858000"/>
              <a:gd name="connsiteX2719" fmla="*/ 8455869 w 12192001"/>
              <a:gd name="connsiteY2719" fmla="*/ 3346949 h 6858000"/>
              <a:gd name="connsiteX2720" fmla="*/ 8455869 w 12192001"/>
              <a:gd name="connsiteY2720" fmla="*/ 3350704 h 6858000"/>
              <a:gd name="connsiteX2721" fmla="*/ 8452073 w 12192001"/>
              <a:gd name="connsiteY2721" fmla="*/ 3388251 h 6858000"/>
              <a:gd name="connsiteX2722" fmla="*/ 8455869 w 12192001"/>
              <a:gd name="connsiteY2722" fmla="*/ 3395760 h 6858000"/>
              <a:gd name="connsiteX2723" fmla="*/ 8463463 w 12192001"/>
              <a:gd name="connsiteY2723" fmla="*/ 3392006 h 6858000"/>
              <a:gd name="connsiteX2724" fmla="*/ 8478647 w 12192001"/>
              <a:gd name="connsiteY2724" fmla="*/ 3369477 h 6858000"/>
              <a:gd name="connsiteX2725" fmla="*/ 8497631 w 12192001"/>
              <a:gd name="connsiteY2725" fmla="*/ 3365722 h 6858000"/>
              <a:gd name="connsiteX2726" fmla="*/ 8509019 w 12192001"/>
              <a:gd name="connsiteY2726" fmla="*/ 3373232 h 6858000"/>
              <a:gd name="connsiteX2727" fmla="*/ 8509019 w 12192001"/>
              <a:gd name="connsiteY2727" fmla="*/ 3392006 h 6858000"/>
              <a:gd name="connsiteX2728" fmla="*/ 8493833 w 12192001"/>
              <a:gd name="connsiteY2728" fmla="*/ 3437062 h 6858000"/>
              <a:gd name="connsiteX2729" fmla="*/ 8501427 w 12192001"/>
              <a:gd name="connsiteY2729" fmla="*/ 3455836 h 6858000"/>
              <a:gd name="connsiteX2730" fmla="*/ 8524205 w 12192001"/>
              <a:gd name="connsiteY2730" fmla="*/ 3467100 h 6858000"/>
              <a:gd name="connsiteX2731" fmla="*/ 8531799 w 12192001"/>
              <a:gd name="connsiteY2731" fmla="*/ 3500893 h 6858000"/>
              <a:gd name="connsiteX2732" fmla="*/ 8528001 w 12192001"/>
              <a:gd name="connsiteY2732" fmla="*/ 3530930 h 6858000"/>
              <a:gd name="connsiteX2733" fmla="*/ 8539391 w 12192001"/>
              <a:gd name="connsiteY2733" fmla="*/ 3538440 h 6858000"/>
              <a:gd name="connsiteX2734" fmla="*/ 8550781 w 12192001"/>
              <a:gd name="connsiteY2734" fmla="*/ 3530930 h 6858000"/>
              <a:gd name="connsiteX2735" fmla="*/ 8546985 w 12192001"/>
              <a:gd name="connsiteY2735" fmla="*/ 3519666 h 6858000"/>
              <a:gd name="connsiteX2736" fmla="*/ 8558373 w 12192001"/>
              <a:gd name="connsiteY2736" fmla="*/ 3474609 h 6858000"/>
              <a:gd name="connsiteX2737" fmla="*/ 8581153 w 12192001"/>
              <a:gd name="connsiteY2737" fmla="*/ 3470855 h 6858000"/>
              <a:gd name="connsiteX2738" fmla="*/ 8581153 w 12192001"/>
              <a:gd name="connsiteY2738" fmla="*/ 3437062 h 6858000"/>
              <a:gd name="connsiteX2739" fmla="*/ 8584949 w 12192001"/>
              <a:gd name="connsiteY2739" fmla="*/ 3407024 h 6858000"/>
              <a:gd name="connsiteX2740" fmla="*/ 8581153 w 12192001"/>
              <a:gd name="connsiteY2740" fmla="*/ 3380741 h 6858000"/>
              <a:gd name="connsiteX2741" fmla="*/ 8577355 w 12192001"/>
              <a:gd name="connsiteY2741" fmla="*/ 3286873 h 6858000"/>
              <a:gd name="connsiteX2742" fmla="*/ 8577355 w 12192001"/>
              <a:gd name="connsiteY2742" fmla="*/ 3245571 h 6858000"/>
              <a:gd name="connsiteX2743" fmla="*/ 8558373 w 12192001"/>
              <a:gd name="connsiteY2743" fmla="*/ 3181741 h 6858000"/>
              <a:gd name="connsiteX2744" fmla="*/ 8569763 w 12192001"/>
              <a:gd name="connsiteY2744" fmla="*/ 3174232 h 6858000"/>
              <a:gd name="connsiteX2745" fmla="*/ 8573559 w 12192001"/>
              <a:gd name="connsiteY2745" fmla="*/ 3132930 h 6858000"/>
              <a:gd name="connsiteX2746" fmla="*/ 8558373 w 12192001"/>
              <a:gd name="connsiteY2746" fmla="*/ 3102892 h 6858000"/>
              <a:gd name="connsiteX2747" fmla="*/ 8550781 w 12192001"/>
              <a:gd name="connsiteY2747" fmla="*/ 3076609 h 6858000"/>
              <a:gd name="connsiteX2748" fmla="*/ 8551219 w 12192001"/>
              <a:gd name="connsiteY2748" fmla="*/ 3075262 h 6858000"/>
              <a:gd name="connsiteX2749" fmla="*/ 8552873 w 12192001"/>
              <a:gd name="connsiteY2749" fmla="*/ 3075807 h 6858000"/>
              <a:gd name="connsiteX2750" fmla="*/ 8557143 w 12192001"/>
              <a:gd name="connsiteY2750" fmla="*/ 3069705 h 6858000"/>
              <a:gd name="connsiteX2751" fmla="*/ 8557143 w 12192001"/>
              <a:gd name="connsiteY2751" fmla="*/ 3057101 h 6858000"/>
              <a:gd name="connsiteX2752" fmla="*/ 8559659 w 12192001"/>
              <a:gd name="connsiteY2752" fmla="*/ 3049391 h 6858000"/>
              <a:gd name="connsiteX2753" fmla="*/ 8564261 w 12192001"/>
              <a:gd name="connsiteY2753" fmla="*/ 3060318 h 6858000"/>
              <a:gd name="connsiteX2754" fmla="*/ 8568533 w 12192001"/>
              <a:gd name="connsiteY2754" fmla="*/ 3077215 h 6858000"/>
              <a:gd name="connsiteX2755" fmla="*/ 8579921 w 12192001"/>
              <a:gd name="connsiteY2755" fmla="*/ 3080969 h 6858000"/>
              <a:gd name="connsiteX2756" fmla="*/ 8589123 w 12192001"/>
              <a:gd name="connsiteY2756" fmla="*/ 3080142 h 6858000"/>
              <a:gd name="connsiteX2757" fmla="*/ 8589775 w 12192001"/>
              <a:gd name="connsiteY2757" fmla="*/ 3121846 h 6858000"/>
              <a:gd name="connsiteX2758" fmla="*/ 8589775 w 12192001"/>
              <a:gd name="connsiteY2758" fmla="*/ 3129358 h 6858000"/>
              <a:gd name="connsiteX2759" fmla="*/ 8591009 w 12192001"/>
              <a:gd name="connsiteY2759" fmla="*/ 3151893 h 6858000"/>
              <a:gd name="connsiteX2760" fmla="*/ 8593477 w 12192001"/>
              <a:gd name="connsiteY2760" fmla="*/ 3196964 h 6858000"/>
              <a:gd name="connsiteX2761" fmla="*/ 8594711 w 12192001"/>
              <a:gd name="connsiteY2761" fmla="*/ 3215743 h 6858000"/>
              <a:gd name="connsiteX2762" fmla="*/ 8594711 w 12192001"/>
              <a:gd name="connsiteY2762" fmla="*/ 3242034 h 6858000"/>
              <a:gd name="connsiteX2763" fmla="*/ 8597179 w 12192001"/>
              <a:gd name="connsiteY2763" fmla="*/ 3268325 h 6858000"/>
              <a:gd name="connsiteX2764" fmla="*/ 8594711 w 12192001"/>
              <a:gd name="connsiteY2764" fmla="*/ 3283348 h 6858000"/>
              <a:gd name="connsiteX2765" fmla="*/ 8598413 w 12192001"/>
              <a:gd name="connsiteY2765" fmla="*/ 3290860 h 6858000"/>
              <a:gd name="connsiteX2766" fmla="*/ 8598413 w 12192001"/>
              <a:gd name="connsiteY2766" fmla="*/ 3298372 h 6858000"/>
              <a:gd name="connsiteX2767" fmla="*/ 8600881 w 12192001"/>
              <a:gd name="connsiteY2767" fmla="*/ 3358466 h 6858000"/>
              <a:gd name="connsiteX2768" fmla="*/ 8603349 w 12192001"/>
              <a:gd name="connsiteY2768" fmla="*/ 3403536 h 6858000"/>
              <a:gd name="connsiteX2769" fmla="*/ 8603349 w 12192001"/>
              <a:gd name="connsiteY2769" fmla="*/ 3448606 h 6858000"/>
              <a:gd name="connsiteX2770" fmla="*/ 8605817 w 12192001"/>
              <a:gd name="connsiteY2770" fmla="*/ 3463630 h 6858000"/>
              <a:gd name="connsiteX2771" fmla="*/ 8608285 w 12192001"/>
              <a:gd name="connsiteY2771" fmla="*/ 3482409 h 6858000"/>
              <a:gd name="connsiteX2772" fmla="*/ 8607051 w 12192001"/>
              <a:gd name="connsiteY2772" fmla="*/ 3523723 h 6858000"/>
              <a:gd name="connsiteX2773" fmla="*/ 8613221 w 12192001"/>
              <a:gd name="connsiteY2773" fmla="*/ 3542503 h 6858000"/>
              <a:gd name="connsiteX2774" fmla="*/ 8623093 w 12192001"/>
              <a:gd name="connsiteY2774" fmla="*/ 3557526 h 6858000"/>
              <a:gd name="connsiteX2775" fmla="*/ 8625561 w 12192001"/>
              <a:gd name="connsiteY2775" fmla="*/ 3598840 h 6858000"/>
              <a:gd name="connsiteX2776" fmla="*/ 8625561 w 12192001"/>
              <a:gd name="connsiteY2776" fmla="*/ 3647667 h 6858000"/>
              <a:gd name="connsiteX2777" fmla="*/ 8625561 w 12192001"/>
              <a:gd name="connsiteY2777" fmla="*/ 3692737 h 6858000"/>
              <a:gd name="connsiteX2778" fmla="*/ 8630497 w 12192001"/>
              <a:gd name="connsiteY2778" fmla="*/ 3711517 h 6858000"/>
              <a:gd name="connsiteX2779" fmla="*/ 8636667 w 12192001"/>
              <a:gd name="connsiteY2779" fmla="*/ 3704005 h 6858000"/>
              <a:gd name="connsiteX2780" fmla="*/ 8636667 w 12192001"/>
              <a:gd name="connsiteY2780" fmla="*/ 3685226 h 6858000"/>
              <a:gd name="connsiteX2781" fmla="*/ 8640369 w 12192001"/>
              <a:gd name="connsiteY2781" fmla="*/ 3666446 h 6858000"/>
              <a:gd name="connsiteX2782" fmla="*/ 8646539 w 12192001"/>
              <a:gd name="connsiteY2782" fmla="*/ 3643911 h 6858000"/>
              <a:gd name="connsiteX2783" fmla="*/ 8650241 w 12192001"/>
              <a:gd name="connsiteY2783" fmla="*/ 3610108 h 6858000"/>
              <a:gd name="connsiteX2784" fmla="*/ 8650241 w 12192001"/>
              <a:gd name="connsiteY2784" fmla="*/ 3576305 h 6858000"/>
              <a:gd name="connsiteX2785" fmla="*/ 8649007 w 12192001"/>
              <a:gd name="connsiteY2785" fmla="*/ 3523723 h 6858000"/>
              <a:gd name="connsiteX2786" fmla="*/ 8650241 w 12192001"/>
              <a:gd name="connsiteY2786" fmla="*/ 3516212 h 6858000"/>
              <a:gd name="connsiteX2787" fmla="*/ 8653943 w 12192001"/>
              <a:gd name="connsiteY2787" fmla="*/ 3519967 h 6858000"/>
              <a:gd name="connsiteX2788" fmla="*/ 8656411 w 12192001"/>
              <a:gd name="connsiteY2788" fmla="*/ 3542503 h 6858000"/>
              <a:gd name="connsiteX2789" fmla="*/ 8665049 w 12192001"/>
              <a:gd name="connsiteY2789" fmla="*/ 3550014 h 6858000"/>
              <a:gd name="connsiteX2790" fmla="*/ 8666283 w 12192001"/>
              <a:gd name="connsiteY2790" fmla="*/ 3512456 h 6858000"/>
              <a:gd name="connsiteX2791" fmla="*/ 8667517 w 12192001"/>
              <a:gd name="connsiteY2791" fmla="*/ 3527479 h 6858000"/>
              <a:gd name="connsiteX2792" fmla="*/ 8667517 w 12192001"/>
              <a:gd name="connsiteY2792" fmla="*/ 3561282 h 6858000"/>
              <a:gd name="connsiteX2793" fmla="*/ 8671219 w 12192001"/>
              <a:gd name="connsiteY2793" fmla="*/ 3595085 h 6858000"/>
              <a:gd name="connsiteX2794" fmla="*/ 8678623 w 12192001"/>
              <a:gd name="connsiteY2794" fmla="*/ 3602596 h 6858000"/>
              <a:gd name="connsiteX2795" fmla="*/ 8682325 w 12192001"/>
              <a:gd name="connsiteY2795" fmla="*/ 3583817 h 6858000"/>
              <a:gd name="connsiteX2796" fmla="*/ 8681091 w 12192001"/>
              <a:gd name="connsiteY2796" fmla="*/ 3553770 h 6858000"/>
              <a:gd name="connsiteX2797" fmla="*/ 8678623 w 12192001"/>
              <a:gd name="connsiteY2797" fmla="*/ 3489921 h 6858000"/>
              <a:gd name="connsiteX2798" fmla="*/ 8679857 w 12192001"/>
              <a:gd name="connsiteY2798" fmla="*/ 3482409 h 6858000"/>
              <a:gd name="connsiteX2799" fmla="*/ 8682325 w 12192001"/>
              <a:gd name="connsiteY2799" fmla="*/ 3429827 h 6858000"/>
              <a:gd name="connsiteX2800" fmla="*/ 8684793 w 12192001"/>
              <a:gd name="connsiteY2800" fmla="*/ 3350954 h 6858000"/>
              <a:gd name="connsiteX2801" fmla="*/ 8684793 w 12192001"/>
              <a:gd name="connsiteY2801" fmla="*/ 3347198 h 6858000"/>
              <a:gd name="connsiteX2802" fmla="*/ 8686027 w 12192001"/>
              <a:gd name="connsiteY2802" fmla="*/ 3347198 h 6858000"/>
              <a:gd name="connsiteX2803" fmla="*/ 8688495 w 12192001"/>
              <a:gd name="connsiteY2803" fmla="*/ 3350954 h 6858000"/>
              <a:gd name="connsiteX2804" fmla="*/ 8688495 w 12192001"/>
              <a:gd name="connsiteY2804" fmla="*/ 3362221 h 6858000"/>
              <a:gd name="connsiteX2805" fmla="*/ 8688495 w 12192001"/>
              <a:gd name="connsiteY2805" fmla="*/ 3429827 h 6858000"/>
              <a:gd name="connsiteX2806" fmla="*/ 8690963 w 12192001"/>
              <a:gd name="connsiteY2806" fmla="*/ 3441094 h 6858000"/>
              <a:gd name="connsiteX2807" fmla="*/ 8695899 w 12192001"/>
              <a:gd name="connsiteY2807" fmla="*/ 3459874 h 6858000"/>
              <a:gd name="connsiteX2808" fmla="*/ 8695899 w 12192001"/>
              <a:gd name="connsiteY2808" fmla="*/ 3504944 h 6858000"/>
              <a:gd name="connsiteX2809" fmla="*/ 8698367 w 12192001"/>
              <a:gd name="connsiteY2809" fmla="*/ 3538747 h 6858000"/>
              <a:gd name="connsiteX2810" fmla="*/ 8702069 w 12192001"/>
              <a:gd name="connsiteY2810" fmla="*/ 3519967 h 6858000"/>
              <a:gd name="connsiteX2811" fmla="*/ 8703303 w 12192001"/>
              <a:gd name="connsiteY2811" fmla="*/ 3429827 h 6858000"/>
              <a:gd name="connsiteX2812" fmla="*/ 8703303 w 12192001"/>
              <a:gd name="connsiteY2812" fmla="*/ 3287104 h 6858000"/>
              <a:gd name="connsiteX2813" fmla="*/ 8702069 w 12192001"/>
              <a:gd name="connsiteY2813" fmla="*/ 3268325 h 6858000"/>
              <a:gd name="connsiteX2814" fmla="*/ 8703205 w 12192001"/>
              <a:gd name="connsiteY2814" fmla="*/ 3257694 h 6858000"/>
              <a:gd name="connsiteX2815" fmla="*/ 8705407 w 12192001"/>
              <a:gd name="connsiteY2815" fmla="*/ 3266404 h 6858000"/>
              <a:gd name="connsiteX2816" fmla="*/ 8712999 w 12192001"/>
              <a:gd name="connsiteY2816" fmla="*/ 3307706 h 6858000"/>
              <a:gd name="connsiteX2817" fmla="*/ 8716795 w 12192001"/>
              <a:gd name="connsiteY2817" fmla="*/ 3322724 h 6858000"/>
              <a:gd name="connsiteX2818" fmla="*/ 8781335 w 12192001"/>
              <a:gd name="connsiteY2818" fmla="*/ 3364026 h 6858000"/>
              <a:gd name="connsiteX2819" fmla="*/ 8826893 w 12192001"/>
              <a:gd name="connsiteY2819" fmla="*/ 3397819 h 6858000"/>
              <a:gd name="connsiteX2820" fmla="*/ 8849673 w 12192001"/>
              <a:gd name="connsiteY2820" fmla="*/ 3420347 h 6858000"/>
              <a:gd name="connsiteX2821" fmla="*/ 8880043 w 12192001"/>
              <a:gd name="connsiteY2821" fmla="*/ 3435366 h 6858000"/>
              <a:gd name="connsiteX2822" fmla="*/ 8887637 w 12192001"/>
              <a:gd name="connsiteY2822" fmla="*/ 3435366 h 6858000"/>
              <a:gd name="connsiteX2823" fmla="*/ 8925601 w 12192001"/>
              <a:gd name="connsiteY2823" fmla="*/ 3379045 h 6858000"/>
              <a:gd name="connsiteX2824" fmla="*/ 8925601 w 12192001"/>
              <a:gd name="connsiteY2824" fmla="*/ 3232598 h 6858000"/>
              <a:gd name="connsiteX2825" fmla="*/ 8934967 w 12192001"/>
              <a:gd name="connsiteY2825" fmla="*/ 3223333 h 6858000"/>
              <a:gd name="connsiteX2826" fmla="*/ 8939377 w 12192001"/>
              <a:gd name="connsiteY2826" fmla="*/ 3208504 h 6858000"/>
              <a:gd name="connsiteX2827" fmla="*/ 8943509 w 12192001"/>
              <a:gd name="connsiteY2827" fmla="*/ 3217846 h 6858000"/>
              <a:gd name="connsiteX2828" fmla="*/ 8943509 w 12192001"/>
              <a:gd name="connsiteY2828" fmla="*/ 3278716 h 6858000"/>
              <a:gd name="connsiteX2829" fmla="*/ 8954899 w 12192001"/>
              <a:gd name="connsiteY2829" fmla="*/ 3289980 h 6858000"/>
              <a:gd name="connsiteX2830" fmla="*/ 8966289 w 12192001"/>
              <a:gd name="connsiteY2830" fmla="*/ 3278716 h 6858000"/>
              <a:gd name="connsiteX2831" fmla="*/ 8964865 w 12192001"/>
              <a:gd name="connsiteY2831" fmla="*/ 3260411 h 6858000"/>
              <a:gd name="connsiteX2832" fmla="*/ 8965743 w 12192001"/>
              <a:gd name="connsiteY2832" fmla="*/ 3250842 h 6858000"/>
              <a:gd name="connsiteX2833" fmla="*/ 8969973 w 12192001"/>
              <a:gd name="connsiteY2833" fmla="*/ 3256195 h 6858000"/>
              <a:gd name="connsiteX2834" fmla="*/ 8984445 w 12192001"/>
              <a:gd name="connsiteY2834" fmla="*/ 3287054 h 6858000"/>
              <a:gd name="connsiteX2835" fmla="*/ 8985271 w 12192001"/>
              <a:gd name="connsiteY2835" fmla="*/ 3291364 h 6858000"/>
              <a:gd name="connsiteX2836" fmla="*/ 8985271 w 12192001"/>
              <a:gd name="connsiteY2836" fmla="*/ 3293735 h 6858000"/>
              <a:gd name="connsiteX2837" fmla="*/ 8984321 w 12192001"/>
              <a:gd name="connsiteY2837" fmla="*/ 3304060 h 6858000"/>
              <a:gd name="connsiteX2838" fmla="*/ 8988487 w 12192001"/>
              <a:gd name="connsiteY2838" fmla="*/ 3308181 h 6858000"/>
              <a:gd name="connsiteX2839" fmla="*/ 8997733 w 12192001"/>
              <a:gd name="connsiteY2839" fmla="*/ 3356517 h 6858000"/>
              <a:gd name="connsiteX2840" fmla="*/ 9001531 w 12192001"/>
              <a:gd name="connsiteY2840" fmla="*/ 3431611 h 6858000"/>
              <a:gd name="connsiteX2841" fmla="*/ 9001531 w 12192001"/>
              <a:gd name="connsiteY2841" fmla="*/ 3480423 h 6858000"/>
              <a:gd name="connsiteX2842" fmla="*/ 9009123 w 12192001"/>
              <a:gd name="connsiteY2842" fmla="*/ 3525479 h 6858000"/>
              <a:gd name="connsiteX2843" fmla="*/ 9016715 w 12192001"/>
              <a:gd name="connsiteY2843" fmla="*/ 3544253 h 6858000"/>
              <a:gd name="connsiteX2844" fmla="*/ 9024309 w 12192001"/>
              <a:gd name="connsiteY2844" fmla="*/ 3525479 h 6858000"/>
              <a:gd name="connsiteX2845" fmla="*/ 9016715 w 12192001"/>
              <a:gd name="connsiteY2845" fmla="*/ 3394064 h 6858000"/>
              <a:gd name="connsiteX2846" fmla="*/ 9039495 w 12192001"/>
              <a:gd name="connsiteY2846" fmla="*/ 3337743 h 6858000"/>
              <a:gd name="connsiteX2847" fmla="*/ 9047087 w 12192001"/>
              <a:gd name="connsiteY2847" fmla="*/ 3337743 h 6858000"/>
              <a:gd name="connsiteX2848" fmla="*/ 9062273 w 12192001"/>
              <a:gd name="connsiteY2848" fmla="*/ 3341498 h 6858000"/>
              <a:gd name="connsiteX2849" fmla="*/ 9062273 w 12192001"/>
              <a:gd name="connsiteY2849" fmla="*/ 3375291 h 6858000"/>
              <a:gd name="connsiteX2850" fmla="*/ 9069867 w 12192001"/>
              <a:gd name="connsiteY2850" fmla="*/ 3397819 h 6858000"/>
              <a:gd name="connsiteX2851" fmla="*/ 9077459 w 12192001"/>
              <a:gd name="connsiteY2851" fmla="*/ 3401574 h 6858000"/>
              <a:gd name="connsiteX2852" fmla="*/ 9081255 w 12192001"/>
              <a:gd name="connsiteY2852" fmla="*/ 3394064 h 6858000"/>
              <a:gd name="connsiteX2853" fmla="*/ 9081255 w 12192001"/>
              <a:gd name="connsiteY2853" fmla="*/ 3360272 h 6858000"/>
              <a:gd name="connsiteX2854" fmla="*/ 9088849 w 12192001"/>
              <a:gd name="connsiteY2854" fmla="*/ 3349007 h 6858000"/>
              <a:gd name="connsiteX2855" fmla="*/ 9096441 w 12192001"/>
              <a:gd name="connsiteY2855" fmla="*/ 3356517 h 6858000"/>
              <a:gd name="connsiteX2856" fmla="*/ 9115425 w 12192001"/>
              <a:gd name="connsiteY2856" fmla="*/ 3401574 h 6858000"/>
              <a:gd name="connsiteX2857" fmla="*/ 9130611 w 12192001"/>
              <a:gd name="connsiteY2857" fmla="*/ 3472913 h 6858000"/>
              <a:gd name="connsiteX2858" fmla="*/ 9134407 w 12192001"/>
              <a:gd name="connsiteY2858" fmla="*/ 3472913 h 6858000"/>
              <a:gd name="connsiteX2859" fmla="*/ 9141999 w 12192001"/>
              <a:gd name="connsiteY2859" fmla="*/ 3472913 h 6858000"/>
              <a:gd name="connsiteX2860" fmla="*/ 9141999 w 12192001"/>
              <a:gd name="connsiteY2860" fmla="*/ 3457894 h 6858000"/>
              <a:gd name="connsiteX2861" fmla="*/ 9164779 w 12192001"/>
              <a:gd name="connsiteY2861" fmla="*/ 3446630 h 6858000"/>
              <a:gd name="connsiteX2862" fmla="*/ 9176169 w 12192001"/>
              <a:gd name="connsiteY2862" fmla="*/ 3442876 h 6858000"/>
              <a:gd name="connsiteX2863" fmla="*/ 9187557 w 12192001"/>
              <a:gd name="connsiteY2863" fmla="*/ 3409083 h 6858000"/>
              <a:gd name="connsiteX2864" fmla="*/ 9187557 w 12192001"/>
              <a:gd name="connsiteY2864" fmla="*/ 3435366 h 6858000"/>
              <a:gd name="connsiteX2865" fmla="*/ 9198947 w 12192001"/>
              <a:gd name="connsiteY2865" fmla="*/ 3439121 h 6858000"/>
              <a:gd name="connsiteX2866" fmla="*/ 9206541 w 12192001"/>
              <a:gd name="connsiteY2866" fmla="*/ 3439121 h 6858000"/>
              <a:gd name="connsiteX2867" fmla="*/ 9206541 w 12192001"/>
              <a:gd name="connsiteY2867" fmla="*/ 3442876 h 6858000"/>
              <a:gd name="connsiteX2868" fmla="*/ 9202743 w 12192001"/>
              <a:gd name="connsiteY2868" fmla="*/ 3480423 h 6858000"/>
              <a:gd name="connsiteX2869" fmla="*/ 9206541 w 12192001"/>
              <a:gd name="connsiteY2869" fmla="*/ 3487932 h 6858000"/>
              <a:gd name="connsiteX2870" fmla="*/ 9214133 w 12192001"/>
              <a:gd name="connsiteY2870" fmla="*/ 3484178 h 6858000"/>
              <a:gd name="connsiteX2871" fmla="*/ 9229319 w 12192001"/>
              <a:gd name="connsiteY2871" fmla="*/ 3461649 h 6858000"/>
              <a:gd name="connsiteX2872" fmla="*/ 9248301 w 12192001"/>
              <a:gd name="connsiteY2872" fmla="*/ 3457894 h 6858000"/>
              <a:gd name="connsiteX2873" fmla="*/ 9259691 w 12192001"/>
              <a:gd name="connsiteY2873" fmla="*/ 3465404 h 6858000"/>
              <a:gd name="connsiteX2874" fmla="*/ 9259691 w 12192001"/>
              <a:gd name="connsiteY2874" fmla="*/ 3484178 h 6858000"/>
              <a:gd name="connsiteX2875" fmla="*/ 9244505 w 12192001"/>
              <a:gd name="connsiteY2875" fmla="*/ 3529234 h 6858000"/>
              <a:gd name="connsiteX2876" fmla="*/ 9252097 w 12192001"/>
              <a:gd name="connsiteY2876" fmla="*/ 3548008 h 6858000"/>
              <a:gd name="connsiteX2877" fmla="*/ 9274875 w 12192001"/>
              <a:gd name="connsiteY2877" fmla="*/ 3559272 h 6858000"/>
              <a:gd name="connsiteX2878" fmla="*/ 9282469 w 12192001"/>
              <a:gd name="connsiteY2878" fmla="*/ 3593065 h 6858000"/>
              <a:gd name="connsiteX2879" fmla="*/ 9278673 w 12192001"/>
              <a:gd name="connsiteY2879" fmla="*/ 3623102 h 6858000"/>
              <a:gd name="connsiteX2880" fmla="*/ 9290061 w 12192001"/>
              <a:gd name="connsiteY2880" fmla="*/ 3630612 h 6858000"/>
              <a:gd name="connsiteX2881" fmla="*/ 9301451 w 12192001"/>
              <a:gd name="connsiteY2881" fmla="*/ 3623102 h 6858000"/>
              <a:gd name="connsiteX2882" fmla="*/ 9297655 w 12192001"/>
              <a:gd name="connsiteY2882" fmla="*/ 3611838 h 6858000"/>
              <a:gd name="connsiteX2883" fmla="*/ 9309045 w 12192001"/>
              <a:gd name="connsiteY2883" fmla="*/ 3566781 h 6858000"/>
              <a:gd name="connsiteX2884" fmla="*/ 9331823 w 12192001"/>
              <a:gd name="connsiteY2884" fmla="*/ 3563027 h 6858000"/>
              <a:gd name="connsiteX2885" fmla="*/ 9331823 w 12192001"/>
              <a:gd name="connsiteY2885" fmla="*/ 3529234 h 6858000"/>
              <a:gd name="connsiteX2886" fmla="*/ 9335619 w 12192001"/>
              <a:gd name="connsiteY2886" fmla="*/ 3499196 h 6858000"/>
              <a:gd name="connsiteX2887" fmla="*/ 9331823 w 12192001"/>
              <a:gd name="connsiteY2887" fmla="*/ 3472913 h 6858000"/>
              <a:gd name="connsiteX2888" fmla="*/ 9328027 w 12192001"/>
              <a:gd name="connsiteY2888" fmla="*/ 3379045 h 6858000"/>
              <a:gd name="connsiteX2889" fmla="*/ 9328027 w 12192001"/>
              <a:gd name="connsiteY2889" fmla="*/ 3337743 h 6858000"/>
              <a:gd name="connsiteX2890" fmla="*/ 9309045 w 12192001"/>
              <a:gd name="connsiteY2890" fmla="*/ 3273913 h 6858000"/>
              <a:gd name="connsiteX2891" fmla="*/ 9320433 w 12192001"/>
              <a:gd name="connsiteY2891" fmla="*/ 3266404 h 6858000"/>
              <a:gd name="connsiteX2892" fmla="*/ 9324231 w 12192001"/>
              <a:gd name="connsiteY2892" fmla="*/ 3225102 h 6858000"/>
              <a:gd name="connsiteX2893" fmla="*/ 9317239 w 12192001"/>
              <a:gd name="connsiteY2893" fmla="*/ 3215988 h 6858000"/>
              <a:gd name="connsiteX2894" fmla="*/ 9334547 w 12192001"/>
              <a:gd name="connsiteY2894" fmla="*/ 3188603 h 6858000"/>
              <a:gd name="connsiteX2895" fmla="*/ 9334547 w 12192001"/>
              <a:gd name="connsiteY2895" fmla="*/ 3169829 h 6858000"/>
              <a:gd name="connsiteX2896" fmla="*/ 9334547 w 12192001"/>
              <a:gd name="connsiteY2896" fmla="*/ 3132282 h 6858000"/>
              <a:gd name="connsiteX2897" fmla="*/ 9334547 w 12192001"/>
              <a:gd name="connsiteY2897" fmla="*/ 3113425 h 6858000"/>
              <a:gd name="connsiteX2898" fmla="*/ 9345111 w 12192001"/>
              <a:gd name="connsiteY2898" fmla="*/ 3102603 h 6858000"/>
              <a:gd name="connsiteX2899" fmla="*/ 9345969 w 12192001"/>
              <a:gd name="connsiteY2899" fmla="*/ 3095182 h 6858000"/>
              <a:gd name="connsiteX2900" fmla="*/ 9347359 w 12192001"/>
              <a:gd name="connsiteY2900" fmla="*/ 3113508 h 6858000"/>
              <a:gd name="connsiteX2901" fmla="*/ 9345935 w 12192001"/>
              <a:gd name="connsiteY2901" fmla="*/ 3132282 h 6858000"/>
              <a:gd name="connsiteX2902" fmla="*/ 9349731 w 12192001"/>
              <a:gd name="connsiteY2902" fmla="*/ 3143546 h 6858000"/>
              <a:gd name="connsiteX2903" fmla="*/ 9357325 w 12192001"/>
              <a:gd name="connsiteY2903" fmla="*/ 3143546 h 6858000"/>
              <a:gd name="connsiteX2904" fmla="*/ 9387695 w 12192001"/>
              <a:gd name="connsiteY2904" fmla="*/ 3132282 h 6858000"/>
              <a:gd name="connsiteX2905" fmla="*/ 9387695 w 12192001"/>
              <a:gd name="connsiteY2905" fmla="*/ 3127973 h 6858000"/>
              <a:gd name="connsiteX2906" fmla="*/ 9391041 w 12192001"/>
              <a:gd name="connsiteY2906" fmla="*/ 3135252 h 6858000"/>
              <a:gd name="connsiteX2907" fmla="*/ 9406701 w 12192001"/>
              <a:gd name="connsiteY2907" fmla="*/ 3142292 h 6858000"/>
              <a:gd name="connsiteX2908" fmla="*/ 9408627 w 12192001"/>
              <a:gd name="connsiteY2908" fmla="*/ 3143244 h 6858000"/>
              <a:gd name="connsiteX2909" fmla="*/ 9406679 w 12192001"/>
              <a:gd name="connsiteY2909" fmla="*/ 3154810 h 6858000"/>
              <a:gd name="connsiteX2910" fmla="*/ 9414271 w 12192001"/>
              <a:gd name="connsiteY2910" fmla="*/ 3166074 h 6858000"/>
              <a:gd name="connsiteX2911" fmla="*/ 9421865 w 12192001"/>
              <a:gd name="connsiteY2911" fmla="*/ 3158565 h 6858000"/>
              <a:gd name="connsiteX2912" fmla="*/ 9424905 w 12192001"/>
              <a:gd name="connsiteY2912" fmla="*/ 3151294 h 6858000"/>
              <a:gd name="connsiteX2913" fmla="*/ 9433253 w 12192001"/>
              <a:gd name="connsiteY2913" fmla="*/ 3155422 h 6858000"/>
              <a:gd name="connsiteX2914" fmla="*/ 9433253 w 12192001"/>
              <a:gd name="connsiteY2914" fmla="*/ 3159312 h 6858000"/>
              <a:gd name="connsiteX2915" fmla="*/ 9430349 w 12192001"/>
              <a:gd name="connsiteY2915" fmla="*/ 3177076 h 6858000"/>
              <a:gd name="connsiteX2916" fmla="*/ 9421801 w 12192001"/>
              <a:gd name="connsiteY2916" fmla="*/ 3188384 h 6858000"/>
              <a:gd name="connsiteX2917" fmla="*/ 9422781 w 12192001"/>
              <a:gd name="connsiteY2917" fmla="*/ 3196256 h 6858000"/>
              <a:gd name="connsiteX2918" fmla="*/ 9433213 w 12192001"/>
              <a:gd name="connsiteY2918" fmla="*/ 3208947 h 6858000"/>
              <a:gd name="connsiteX2919" fmla="*/ 9435629 w 12192001"/>
              <a:gd name="connsiteY2919" fmla="*/ 3209027 h 6858000"/>
              <a:gd name="connsiteX2920" fmla="*/ 9440847 w 12192001"/>
              <a:gd name="connsiteY2920" fmla="*/ 3237414 h 6858000"/>
              <a:gd name="connsiteX2921" fmla="*/ 9456031 w 12192001"/>
              <a:gd name="connsiteY2921" fmla="*/ 3248678 h 6858000"/>
              <a:gd name="connsiteX2922" fmla="*/ 9467421 w 12192001"/>
              <a:gd name="connsiteY2922" fmla="*/ 3229905 h 6858000"/>
              <a:gd name="connsiteX2923" fmla="*/ 9466521 w 12192001"/>
              <a:gd name="connsiteY2923" fmla="*/ 3217000 h 6858000"/>
              <a:gd name="connsiteX2924" fmla="*/ 9467613 w 12192001"/>
              <a:gd name="connsiteY2924" fmla="*/ 3217404 h 6858000"/>
              <a:gd name="connsiteX2925" fmla="*/ 9482935 w 12192001"/>
              <a:gd name="connsiteY2925" fmla="*/ 3242727 h 6858000"/>
              <a:gd name="connsiteX2926" fmla="*/ 9482181 w 12192001"/>
              <a:gd name="connsiteY2926" fmla="*/ 3246818 h 6858000"/>
              <a:gd name="connsiteX2927" fmla="*/ 9480331 w 12192001"/>
              <a:gd name="connsiteY2927" fmla="*/ 3303011 h 6858000"/>
              <a:gd name="connsiteX2928" fmla="*/ 9461823 w 12192001"/>
              <a:gd name="connsiteY2928" fmla="*/ 3347288 h 6858000"/>
              <a:gd name="connsiteX2929" fmla="*/ 9488929 w 12192001"/>
              <a:gd name="connsiteY2929" fmla="*/ 3361899 h 6858000"/>
              <a:gd name="connsiteX2930" fmla="*/ 9510037 w 12192001"/>
              <a:gd name="connsiteY2930" fmla="*/ 3389250 h 6858000"/>
              <a:gd name="connsiteX2931" fmla="*/ 9475229 w 12192001"/>
              <a:gd name="connsiteY2931" fmla="*/ 3495516 h 6858000"/>
              <a:gd name="connsiteX2932" fmla="*/ 9463965 w 12192001"/>
              <a:gd name="connsiteY2932" fmla="*/ 3526898 h 6858000"/>
              <a:gd name="connsiteX2933" fmla="*/ 9479337 w 12192001"/>
              <a:gd name="connsiteY2933" fmla="*/ 3558961 h 6858000"/>
              <a:gd name="connsiteX2934" fmla="*/ 9508101 w 12192001"/>
              <a:gd name="connsiteY2934" fmla="*/ 3617336 h 6858000"/>
              <a:gd name="connsiteX2935" fmla="*/ 9509553 w 12192001"/>
              <a:gd name="connsiteY2935" fmla="*/ 3639140 h 6858000"/>
              <a:gd name="connsiteX2936" fmla="*/ 9511289 w 12192001"/>
              <a:gd name="connsiteY2936" fmla="*/ 3642921 h 6858000"/>
              <a:gd name="connsiteX2937" fmla="*/ 9508553 w 12192001"/>
              <a:gd name="connsiteY2937" fmla="*/ 3641263 h 6858000"/>
              <a:gd name="connsiteX2938" fmla="*/ 9495613 w 12192001"/>
              <a:gd name="connsiteY2938" fmla="*/ 3638878 h 6858000"/>
              <a:gd name="connsiteX2939" fmla="*/ 9467901 w 12192001"/>
              <a:gd name="connsiteY2939" fmla="*/ 3680304 h 6858000"/>
              <a:gd name="connsiteX2940" fmla="*/ 9482499 w 12192001"/>
              <a:gd name="connsiteY2940" fmla="*/ 3726453 h 6858000"/>
              <a:gd name="connsiteX2941" fmla="*/ 9486911 w 12192001"/>
              <a:gd name="connsiteY2941" fmla="*/ 3761879 h 6858000"/>
              <a:gd name="connsiteX2942" fmla="*/ 9488363 w 12192001"/>
              <a:gd name="connsiteY2942" fmla="*/ 3783683 h 6858000"/>
              <a:gd name="connsiteX2943" fmla="*/ 9505303 w 12192001"/>
              <a:gd name="connsiteY2943" fmla="*/ 3777576 h 6858000"/>
              <a:gd name="connsiteX2944" fmla="*/ 9551543 w 12192001"/>
              <a:gd name="connsiteY2944" fmla="*/ 3681878 h 6858000"/>
              <a:gd name="connsiteX2945" fmla="*/ 9565767 w 12192001"/>
              <a:gd name="connsiteY2945" fmla="*/ 3664117 h 6858000"/>
              <a:gd name="connsiteX2946" fmla="*/ 9602439 w 12192001"/>
              <a:gd name="connsiteY2946" fmla="*/ 3623573 h 6858000"/>
              <a:gd name="connsiteX2947" fmla="*/ 9629661 w 12192001"/>
              <a:gd name="connsiteY2947" fmla="*/ 3578211 h 6858000"/>
              <a:gd name="connsiteX2948" fmla="*/ 9627719 w 12192001"/>
              <a:gd name="connsiteY2948" fmla="*/ 3552471 h 6858000"/>
              <a:gd name="connsiteX2949" fmla="*/ 9621515 w 12192001"/>
              <a:gd name="connsiteY2949" fmla="*/ 3543250 h 6858000"/>
              <a:gd name="connsiteX2950" fmla="*/ 9631475 w 12192001"/>
              <a:gd name="connsiteY2950" fmla="*/ 3542010 h 6858000"/>
              <a:gd name="connsiteX2951" fmla="*/ 9651453 w 12192001"/>
              <a:gd name="connsiteY2951" fmla="*/ 3509542 h 6858000"/>
              <a:gd name="connsiteX2952" fmla="*/ 9638531 w 12192001"/>
              <a:gd name="connsiteY2952" fmla="*/ 3497161 h 6858000"/>
              <a:gd name="connsiteX2953" fmla="*/ 9627591 w 12192001"/>
              <a:gd name="connsiteY2953" fmla="*/ 3490529 h 6858000"/>
              <a:gd name="connsiteX2954" fmla="*/ 9636835 w 12192001"/>
              <a:gd name="connsiteY2954" fmla="*/ 3473388 h 6858000"/>
              <a:gd name="connsiteX2955" fmla="*/ 9643305 w 12192001"/>
              <a:gd name="connsiteY2955" fmla="*/ 3474581 h 6858000"/>
              <a:gd name="connsiteX2956" fmla="*/ 9660773 w 12192001"/>
              <a:gd name="connsiteY2956" fmla="*/ 3452419 h 6858000"/>
              <a:gd name="connsiteX2957" fmla="*/ 9665605 w 12192001"/>
              <a:gd name="connsiteY2957" fmla="*/ 3399852 h 6858000"/>
              <a:gd name="connsiteX2958" fmla="*/ 9680849 w 12192001"/>
              <a:gd name="connsiteY2958" fmla="*/ 3369973 h 6858000"/>
              <a:gd name="connsiteX2959" fmla="*/ 9683867 w 12192001"/>
              <a:gd name="connsiteY2959" fmla="*/ 3353608 h 6858000"/>
              <a:gd name="connsiteX2960" fmla="*/ 9677719 w 12192001"/>
              <a:gd name="connsiteY2960" fmla="*/ 3314400 h 6858000"/>
              <a:gd name="connsiteX2961" fmla="*/ 9673463 w 12192001"/>
              <a:gd name="connsiteY2961" fmla="*/ 3199010 h 6858000"/>
              <a:gd name="connsiteX2962" fmla="*/ 9676349 w 12192001"/>
              <a:gd name="connsiteY2962" fmla="*/ 3170169 h 6858000"/>
              <a:gd name="connsiteX2963" fmla="*/ 9682995 w 12192001"/>
              <a:gd name="connsiteY2963" fmla="*/ 3164025 h 6858000"/>
              <a:gd name="connsiteX2964" fmla="*/ 9686869 w 12192001"/>
              <a:gd name="connsiteY2964" fmla="*/ 3176319 h 6858000"/>
              <a:gd name="connsiteX2965" fmla="*/ 9687639 w 12192001"/>
              <a:gd name="connsiteY2965" fmla="*/ 3194858 h 6858000"/>
              <a:gd name="connsiteX2966" fmla="*/ 9691437 w 12192001"/>
              <a:gd name="connsiteY2966" fmla="*/ 3194858 h 6858000"/>
              <a:gd name="connsiteX2967" fmla="*/ 9699029 w 12192001"/>
              <a:gd name="connsiteY2967" fmla="*/ 3194858 h 6858000"/>
              <a:gd name="connsiteX2968" fmla="*/ 9699029 w 12192001"/>
              <a:gd name="connsiteY2968" fmla="*/ 3179839 h 6858000"/>
              <a:gd name="connsiteX2969" fmla="*/ 9705445 w 12192001"/>
              <a:gd name="connsiteY2969" fmla="*/ 3168418 h 6858000"/>
              <a:gd name="connsiteX2970" fmla="*/ 9720371 w 12192001"/>
              <a:gd name="connsiteY2970" fmla="*/ 3191168 h 6858000"/>
              <a:gd name="connsiteX2971" fmla="*/ 9722205 w 12192001"/>
              <a:gd name="connsiteY2971" fmla="*/ 3224917 h 6858000"/>
              <a:gd name="connsiteX2972" fmla="*/ 9725165 w 12192001"/>
              <a:gd name="connsiteY2972" fmla="*/ 3238538 h 6858000"/>
              <a:gd name="connsiteX2973" fmla="*/ 9733635 w 12192001"/>
              <a:gd name="connsiteY2973" fmla="*/ 3235485 h 6858000"/>
              <a:gd name="connsiteX2974" fmla="*/ 9735881 w 12192001"/>
              <a:gd name="connsiteY2974" fmla="*/ 3233207 h 6858000"/>
              <a:gd name="connsiteX2975" fmla="*/ 9746105 w 12192001"/>
              <a:gd name="connsiteY2975" fmla="*/ 3223938 h 6858000"/>
              <a:gd name="connsiteX2976" fmla="*/ 9744067 w 12192001"/>
              <a:gd name="connsiteY2976" fmla="*/ 3248176 h 6858000"/>
              <a:gd name="connsiteX2977" fmla="*/ 9738577 w 12192001"/>
              <a:gd name="connsiteY2977" fmla="*/ 3254856 h 6858000"/>
              <a:gd name="connsiteX2978" fmla="*/ 9735067 w 12192001"/>
              <a:gd name="connsiteY2978" fmla="*/ 3267285 h 6858000"/>
              <a:gd name="connsiteX2979" fmla="*/ 9743029 w 12192001"/>
              <a:gd name="connsiteY2979" fmla="*/ 3270290 h 6858000"/>
              <a:gd name="connsiteX2980" fmla="*/ 9755647 w 12192001"/>
              <a:gd name="connsiteY2980" fmla="*/ 3310690 h 6858000"/>
              <a:gd name="connsiteX2981" fmla="*/ 9741849 w 12192001"/>
              <a:gd name="connsiteY2981" fmla="*/ 3494285 h 6858000"/>
              <a:gd name="connsiteX2982" fmla="*/ 9747487 w 12192001"/>
              <a:gd name="connsiteY2982" fmla="*/ 3539552 h 6858000"/>
              <a:gd name="connsiteX2983" fmla="*/ 9743125 w 12192001"/>
              <a:gd name="connsiteY2983" fmla="*/ 3606050 h 6858000"/>
              <a:gd name="connsiteX2984" fmla="*/ 9746765 w 12192001"/>
              <a:gd name="connsiteY2984" fmla="*/ 3655563 h 6858000"/>
              <a:gd name="connsiteX2985" fmla="*/ 9788321 w 12192001"/>
              <a:gd name="connsiteY2985" fmla="*/ 3664378 h 6858000"/>
              <a:gd name="connsiteX2986" fmla="*/ 9813279 w 12192001"/>
              <a:gd name="connsiteY2986" fmla="*/ 3631289 h 6858000"/>
              <a:gd name="connsiteX2987" fmla="*/ 9778477 w 12192001"/>
              <a:gd name="connsiteY2987" fmla="*/ 3605644 h 6858000"/>
              <a:gd name="connsiteX2988" fmla="*/ 9784985 w 12192001"/>
              <a:gd name="connsiteY2988" fmla="*/ 3586846 h 6858000"/>
              <a:gd name="connsiteX2989" fmla="*/ 9804151 w 12192001"/>
              <a:gd name="connsiteY2989" fmla="*/ 3588456 h 6858000"/>
              <a:gd name="connsiteX2990" fmla="*/ 9827393 w 12192001"/>
              <a:gd name="connsiteY2990" fmla="*/ 3541591 h 6858000"/>
              <a:gd name="connsiteX2991" fmla="*/ 9825187 w 12192001"/>
              <a:gd name="connsiteY2991" fmla="*/ 3523878 h 6858000"/>
              <a:gd name="connsiteX2992" fmla="*/ 9832941 w 12192001"/>
              <a:gd name="connsiteY2992" fmla="*/ 3504924 h 6858000"/>
              <a:gd name="connsiteX2993" fmla="*/ 9844127 w 12192001"/>
              <a:gd name="connsiteY2993" fmla="*/ 3513524 h 6858000"/>
              <a:gd name="connsiteX2994" fmla="*/ 9858293 w 12192001"/>
              <a:gd name="connsiteY2994" fmla="*/ 3525750 h 6858000"/>
              <a:gd name="connsiteX2995" fmla="*/ 9863311 w 12192001"/>
              <a:gd name="connsiteY2995" fmla="*/ 3505139 h 6858000"/>
              <a:gd name="connsiteX2996" fmla="*/ 9868145 w 12192001"/>
              <a:gd name="connsiteY2996" fmla="*/ 3443033 h 6858000"/>
              <a:gd name="connsiteX2997" fmla="*/ 9874775 w 12192001"/>
              <a:gd name="connsiteY2997" fmla="*/ 3446375 h 6858000"/>
              <a:gd name="connsiteX2998" fmla="*/ 9887815 w 12192001"/>
              <a:gd name="connsiteY2998" fmla="*/ 3447314 h 6858000"/>
              <a:gd name="connsiteX2999" fmla="*/ 9893611 w 12192001"/>
              <a:gd name="connsiteY2999" fmla="*/ 3451070 h 6858000"/>
              <a:gd name="connsiteX3000" fmla="*/ 9884917 w 12192001"/>
              <a:gd name="connsiteY3000" fmla="*/ 3503652 h 6858000"/>
              <a:gd name="connsiteX3001" fmla="*/ 9884917 w 12192001"/>
              <a:gd name="connsiteY3001" fmla="*/ 3529942 h 6858000"/>
              <a:gd name="connsiteX3002" fmla="*/ 9887815 w 12192001"/>
              <a:gd name="connsiteY3002" fmla="*/ 3533698 h 6858000"/>
              <a:gd name="connsiteX3003" fmla="*/ 9879121 w 12192001"/>
              <a:gd name="connsiteY3003" fmla="*/ 3559990 h 6858000"/>
              <a:gd name="connsiteX3004" fmla="*/ 9893611 w 12192001"/>
              <a:gd name="connsiteY3004" fmla="*/ 3593792 h 6858000"/>
              <a:gd name="connsiteX3005" fmla="*/ 9899407 w 12192001"/>
              <a:gd name="connsiteY3005" fmla="*/ 3601304 h 6858000"/>
              <a:gd name="connsiteX3006" fmla="*/ 9896509 w 12192001"/>
              <a:gd name="connsiteY3006" fmla="*/ 3608816 h 6858000"/>
              <a:gd name="connsiteX3007" fmla="*/ 9908101 w 12192001"/>
              <a:gd name="connsiteY3007" fmla="*/ 3642618 h 6858000"/>
              <a:gd name="connsiteX3008" fmla="*/ 9913895 w 12192001"/>
              <a:gd name="connsiteY3008" fmla="*/ 3653886 h 6858000"/>
              <a:gd name="connsiteX3009" fmla="*/ 9919691 w 12192001"/>
              <a:gd name="connsiteY3009" fmla="*/ 3698956 h 6858000"/>
              <a:gd name="connsiteX3010" fmla="*/ 9925487 w 12192001"/>
              <a:gd name="connsiteY3010" fmla="*/ 3702712 h 6858000"/>
              <a:gd name="connsiteX3011" fmla="*/ 9928383 w 12192001"/>
              <a:gd name="connsiteY3011" fmla="*/ 3698956 h 6858000"/>
              <a:gd name="connsiteX3012" fmla="*/ 9928383 w 12192001"/>
              <a:gd name="connsiteY3012" fmla="*/ 3683932 h 6858000"/>
              <a:gd name="connsiteX3013" fmla="*/ 9931283 w 12192001"/>
              <a:gd name="connsiteY3013" fmla="*/ 3672665 h 6858000"/>
              <a:gd name="connsiteX3014" fmla="*/ 9942875 w 12192001"/>
              <a:gd name="connsiteY3014" fmla="*/ 3646374 h 6858000"/>
              <a:gd name="connsiteX3015" fmla="*/ 9942875 w 12192001"/>
              <a:gd name="connsiteY3015" fmla="*/ 3620083 h 6858000"/>
              <a:gd name="connsiteX3016" fmla="*/ 9937079 w 12192001"/>
              <a:gd name="connsiteY3016" fmla="*/ 3605060 h 6858000"/>
              <a:gd name="connsiteX3017" fmla="*/ 9937079 w 12192001"/>
              <a:gd name="connsiteY3017" fmla="*/ 3533698 h 6858000"/>
              <a:gd name="connsiteX3018" fmla="*/ 9934181 w 12192001"/>
              <a:gd name="connsiteY3018" fmla="*/ 3526186 h 6858000"/>
              <a:gd name="connsiteX3019" fmla="*/ 9937079 w 12192001"/>
              <a:gd name="connsiteY3019" fmla="*/ 3522431 h 6858000"/>
              <a:gd name="connsiteX3020" fmla="*/ 9945773 w 12192001"/>
              <a:gd name="connsiteY3020" fmla="*/ 3522431 h 6858000"/>
              <a:gd name="connsiteX3021" fmla="*/ 9951567 w 12192001"/>
              <a:gd name="connsiteY3021" fmla="*/ 3436046 h 6858000"/>
              <a:gd name="connsiteX3022" fmla="*/ 9951567 w 12192001"/>
              <a:gd name="connsiteY3022" fmla="*/ 3413511 h 6858000"/>
              <a:gd name="connsiteX3023" fmla="*/ 9951567 w 12192001"/>
              <a:gd name="connsiteY3023" fmla="*/ 3319614 h 6858000"/>
              <a:gd name="connsiteX3024" fmla="*/ 9945773 w 12192001"/>
              <a:gd name="connsiteY3024" fmla="*/ 3319614 h 6858000"/>
              <a:gd name="connsiteX3025" fmla="*/ 9945773 w 12192001"/>
              <a:gd name="connsiteY3025" fmla="*/ 3270788 h 6858000"/>
              <a:gd name="connsiteX3026" fmla="*/ 9951567 w 12192001"/>
              <a:gd name="connsiteY3026" fmla="*/ 3267032 h 6858000"/>
              <a:gd name="connsiteX3027" fmla="*/ 9951567 w 12192001"/>
              <a:gd name="connsiteY3027" fmla="*/ 3252009 h 6858000"/>
              <a:gd name="connsiteX3028" fmla="*/ 9960261 w 12192001"/>
              <a:gd name="connsiteY3028" fmla="*/ 3236986 h 6858000"/>
              <a:gd name="connsiteX3029" fmla="*/ 9957363 w 12192001"/>
              <a:gd name="connsiteY3029" fmla="*/ 3195671 h 6858000"/>
              <a:gd name="connsiteX3030" fmla="*/ 9957363 w 12192001"/>
              <a:gd name="connsiteY3030" fmla="*/ 3180648 h 6858000"/>
              <a:gd name="connsiteX3031" fmla="*/ 9957363 w 12192001"/>
              <a:gd name="connsiteY3031" fmla="*/ 3146845 h 6858000"/>
              <a:gd name="connsiteX3032" fmla="*/ 9963161 w 12192001"/>
              <a:gd name="connsiteY3032" fmla="*/ 3124310 h 6858000"/>
              <a:gd name="connsiteX3033" fmla="*/ 9963161 w 12192001"/>
              <a:gd name="connsiteY3033" fmla="*/ 3075484 h 6858000"/>
              <a:gd name="connsiteX3034" fmla="*/ 9963161 w 12192001"/>
              <a:gd name="connsiteY3034" fmla="*/ 3052832 h 6858000"/>
              <a:gd name="connsiteX3035" fmla="*/ 9970427 w 12192001"/>
              <a:gd name="connsiteY3035" fmla="*/ 3053356 h 6858000"/>
              <a:gd name="connsiteX3036" fmla="*/ 9976223 w 12192001"/>
              <a:gd name="connsiteY3036" fmla="*/ 3057112 h 6858000"/>
              <a:gd name="connsiteX3037" fmla="*/ 9967529 w 12192001"/>
              <a:gd name="connsiteY3037" fmla="*/ 3109694 h 6858000"/>
              <a:gd name="connsiteX3038" fmla="*/ 9967529 w 12192001"/>
              <a:gd name="connsiteY3038" fmla="*/ 3135984 h 6858000"/>
              <a:gd name="connsiteX3039" fmla="*/ 9970427 w 12192001"/>
              <a:gd name="connsiteY3039" fmla="*/ 3139740 h 6858000"/>
              <a:gd name="connsiteX3040" fmla="*/ 9961733 w 12192001"/>
              <a:gd name="connsiteY3040" fmla="*/ 3166032 h 6858000"/>
              <a:gd name="connsiteX3041" fmla="*/ 9976223 w 12192001"/>
              <a:gd name="connsiteY3041" fmla="*/ 3199834 h 6858000"/>
              <a:gd name="connsiteX3042" fmla="*/ 9982019 w 12192001"/>
              <a:gd name="connsiteY3042" fmla="*/ 3207346 h 6858000"/>
              <a:gd name="connsiteX3043" fmla="*/ 9979121 w 12192001"/>
              <a:gd name="connsiteY3043" fmla="*/ 3214858 h 6858000"/>
              <a:gd name="connsiteX3044" fmla="*/ 9990711 w 12192001"/>
              <a:gd name="connsiteY3044" fmla="*/ 3248660 h 6858000"/>
              <a:gd name="connsiteX3045" fmla="*/ 9996507 w 12192001"/>
              <a:gd name="connsiteY3045" fmla="*/ 3259928 h 6858000"/>
              <a:gd name="connsiteX3046" fmla="*/ 10002303 w 12192001"/>
              <a:gd name="connsiteY3046" fmla="*/ 3304998 h 6858000"/>
              <a:gd name="connsiteX3047" fmla="*/ 10008099 w 12192001"/>
              <a:gd name="connsiteY3047" fmla="*/ 3308754 h 6858000"/>
              <a:gd name="connsiteX3048" fmla="*/ 10010997 w 12192001"/>
              <a:gd name="connsiteY3048" fmla="*/ 3304998 h 6858000"/>
              <a:gd name="connsiteX3049" fmla="*/ 10010997 w 12192001"/>
              <a:gd name="connsiteY3049" fmla="*/ 3289974 h 6858000"/>
              <a:gd name="connsiteX3050" fmla="*/ 10013895 w 12192001"/>
              <a:gd name="connsiteY3050" fmla="*/ 3278707 h 6858000"/>
              <a:gd name="connsiteX3051" fmla="*/ 10025485 w 12192001"/>
              <a:gd name="connsiteY3051" fmla="*/ 3252416 h 6858000"/>
              <a:gd name="connsiteX3052" fmla="*/ 10025485 w 12192001"/>
              <a:gd name="connsiteY3052" fmla="*/ 3226125 h 6858000"/>
              <a:gd name="connsiteX3053" fmla="*/ 10019691 w 12192001"/>
              <a:gd name="connsiteY3053" fmla="*/ 3211102 h 6858000"/>
              <a:gd name="connsiteX3054" fmla="*/ 10019691 w 12192001"/>
              <a:gd name="connsiteY3054" fmla="*/ 3139740 h 6858000"/>
              <a:gd name="connsiteX3055" fmla="*/ 10016793 w 12192001"/>
              <a:gd name="connsiteY3055" fmla="*/ 3132228 h 6858000"/>
              <a:gd name="connsiteX3056" fmla="*/ 10019691 w 12192001"/>
              <a:gd name="connsiteY3056" fmla="*/ 3128473 h 6858000"/>
              <a:gd name="connsiteX3057" fmla="*/ 10028385 w 12192001"/>
              <a:gd name="connsiteY3057" fmla="*/ 3128473 h 6858000"/>
              <a:gd name="connsiteX3058" fmla="*/ 10034179 w 12192001"/>
              <a:gd name="connsiteY3058" fmla="*/ 3042088 h 6858000"/>
              <a:gd name="connsiteX3059" fmla="*/ 10034179 w 12192001"/>
              <a:gd name="connsiteY3059" fmla="*/ 3019553 h 6858000"/>
              <a:gd name="connsiteX3060" fmla="*/ 10034179 w 12192001"/>
              <a:gd name="connsiteY3060" fmla="*/ 2925656 h 6858000"/>
              <a:gd name="connsiteX3061" fmla="*/ 10028385 w 12192001"/>
              <a:gd name="connsiteY3061" fmla="*/ 2925656 h 6858000"/>
              <a:gd name="connsiteX3062" fmla="*/ 10028385 w 12192001"/>
              <a:gd name="connsiteY3062" fmla="*/ 2876830 h 6858000"/>
              <a:gd name="connsiteX3063" fmla="*/ 10034179 w 12192001"/>
              <a:gd name="connsiteY3063" fmla="*/ 2873074 h 6858000"/>
              <a:gd name="connsiteX3064" fmla="*/ 10033093 w 12192001"/>
              <a:gd name="connsiteY3064" fmla="*/ 2864154 h 6858000"/>
              <a:gd name="connsiteX3065" fmla="*/ 10033701 w 12192001"/>
              <a:gd name="connsiteY3065" fmla="*/ 2860739 h 6858000"/>
              <a:gd name="connsiteX3066" fmla="*/ 10035135 w 12192001"/>
              <a:gd name="connsiteY3066" fmla="*/ 2877384 h 6858000"/>
              <a:gd name="connsiteX3067" fmla="*/ 10035135 w 12192001"/>
              <a:gd name="connsiteY3067" fmla="*/ 2952502 h 6858000"/>
              <a:gd name="connsiteX3068" fmla="*/ 10038989 w 12192001"/>
              <a:gd name="connsiteY3068" fmla="*/ 3027618 h 6858000"/>
              <a:gd name="connsiteX3069" fmla="*/ 10042841 w 12192001"/>
              <a:gd name="connsiteY3069" fmla="*/ 3106492 h 6858000"/>
              <a:gd name="connsiteX3070" fmla="*/ 10042841 w 12192001"/>
              <a:gd name="connsiteY3070" fmla="*/ 3114004 h 6858000"/>
              <a:gd name="connsiteX3071" fmla="*/ 10046695 w 12192001"/>
              <a:gd name="connsiteY3071" fmla="*/ 3136539 h 6858000"/>
              <a:gd name="connsiteX3072" fmla="*/ 10054403 w 12192001"/>
              <a:gd name="connsiteY3072" fmla="*/ 3181609 h 6858000"/>
              <a:gd name="connsiteX3073" fmla="*/ 10058255 w 12192001"/>
              <a:gd name="connsiteY3073" fmla="*/ 3200388 h 6858000"/>
              <a:gd name="connsiteX3074" fmla="*/ 10058255 w 12192001"/>
              <a:gd name="connsiteY3074" fmla="*/ 3226679 h 6858000"/>
              <a:gd name="connsiteX3075" fmla="*/ 10065963 w 12192001"/>
              <a:gd name="connsiteY3075" fmla="*/ 3252970 h 6858000"/>
              <a:gd name="connsiteX3076" fmla="*/ 10058255 w 12192001"/>
              <a:gd name="connsiteY3076" fmla="*/ 3267994 h 6858000"/>
              <a:gd name="connsiteX3077" fmla="*/ 10069817 w 12192001"/>
              <a:gd name="connsiteY3077" fmla="*/ 3275505 h 6858000"/>
              <a:gd name="connsiteX3078" fmla="*/ 10069817 w 12192001"/>
              <a:gd name="connsiteY3078" fmla="*/ 3283017 h 6858000"/>
              <a:gd name="connsiteX3079" fmla="*/ 10077521 w 12192001"/>
              <a:gd name="connsiteY3079" fmla="*/ 3343111 h 6858000"/>
              <a:gd name="connsiteX3080" fmla="*/ 10085229 w 12192001"/>
              <a:gd name="connsiteY3080" fmla="*/ 3388181 h 6858000"/>
              <a:gd name="connsiteX3081" fmla="*/ 10085229 w 12192001"/>
              <a:gd name="connsiteY3081" fmla="*/ 3433251 h 6858000"/>
              <a:gd name="connsiteX3082" fmla="*/ 10092937 w 12192001"/>
              <a:gd name="connsiteY3082" fmla="*/ 3448275 h 6858000"/>
              <a:gd name="connsiteX3083" fmla="*/ 10100643 w 12192001"/>
              <a:gd name="connsiteY3083" fmla="*/ 3467054 h 6858000"/>
              <a:gd name="connsiteX3084" fmla="*/ 10096789 w 12192001"/>
              <a:gd name="connsiteY3084" fmla="*/ 3508369 h 6858000"/>
              <a:gd name="connsiteX3085" fmla="*/ 10116057 w 12192001"/>
              <a:gd name="connsiteY3085" fmla="*/ 3527148 h 6858000"/>
              <a:gd name="connsiteX3086" fmla="*/ 10146883 w 12192001"/>
              <a:gd name="connsiteY3086" fmla="*/ 3542171 h 6858000"/>
              <a:gd name="connsiteX3087" fmla="*/ 10154591 w 12192001"/>
              <a:gd name="connsiteY3087" fmla="*/ 3583486 h 6858000"/>
              <a:gd name="connsiteX3088" fmla="*/ 10154591 w 12192001"/>
              <a:gd name="connsiteY3088" fmla="*/ 3632312 h 6858000"/>
              <a:gd name="connsiteX3089" fmla="*/ 10154591 w 12192001"/>
              <a:gd name="connsiteY3089" fmla="*/ 3677382 h 6858000"/>
              <a:gd name="connsiteX3090" fmla="*/ 10170003 w 12192001"/>
              <a:gd name="connsiteY3090" fmla="*/ 3696161 h 6858000"/>
              <a:gd name="connsiteX3091" fmla="*/ 10189271 w 12192001"/>
              <a:gd name="connsiteY3091" fmla="*/ 3688650 h 6858000"/>
              <a:gd name="connsiteX3092" fmla="*/ 10189271 w 12192001"/>
              <a:gd name="connsiteY3092" fmla="*/ 3669871 h 6858000"/>
              <a:gd name="connsiteX3093" fmla="*/ 10200831 w 12192001"/>
              <a:gd name="connsiteY3093" fmla="*/ 3651091 h 6858000"/>
              <a:gd name="connsiteX3094" fmla="*/ 10220099 w 12192001"/>
              <a:gd name="connsiteY3094" fmla="*/ 3628556 h 6858000"/>
              <a:gd name="connsiteX3095" fmla="*/ 10231659 w 12192001"/>
              <a:gd name="connsiteY3095" fmla="*/ 3594753 h 6858000"/>
              <a:gd name="connsiteX3096" fmla="*/ 10231659 w 12192001"/>
              <a:gd name="connsiteY3096" fmla="*/ 3560950 h 6858000"/>
              <a:gd name="connsiteX3097" fmla="*/ 10227805 w 12192001"/>
              <a:gd name="connsiteY3097" fmla="*/ 3508369 h 6858000"/>
              <a:gd name="connsiteX3098" fmla="*/ 10231659 w 12192001"/>
              <a:gd name="connsiteY3098" fmla="*/ 3500857 h 6858000"/>
              <a:gd name="connsiteX3099" fmla="*/ 10243219 w 12192001"/>
              <a:gd name="connsiteY3099" fmla="*/ 3504613 h 6858000"/>
              <a:gd name="connsiteX3100" fmla="*/ 10250925 w 12192001"/>
              <a:gd name="connsiteY3100" fmla="*/ 3527148 h 6858000"/>
              <a:gd name="connsiteX3101" fmla="*/ 10277899 w 12192001"/>
              <a:gd name="connsiteY3101" fmla="*/ 3534659 h 6858000"/>
              <a:gd name="connsiteX3102" fmla="*/ 10281753 w 12192001"/>
              <a:gd name="connsiteY3102" fmla="*/ 3497101 h 6858000"/>
              <a:gd name="connsiteX3103" fmla="*/ 10285607 w 12192001"/>
              <a:gd name="connsiteY3103" fmla="*/ 3512125 h 6858000"/>
              <a:gd name="connsiteX3104" fmla="*/ 10285607 w 12192001"/>
              <a:gd name="connsiteY3104" fmla="*/ 3545927 h 6858000"/>
              <a:gd name="connsiteX3105" fmla="*/ 10297167 w 12192001"/>
              <a:gd name="connsiteY3105" fmla="*/ 3579730 h 6858000"/>
              <a:gd name="connsiteX3106" fmla="*/ 10320287 w 12192001"/>
              <a:gd name="connsiteY3106" fmla="*/ 3587242 h 6858000"/>
              <a:gd name="connsiteX3107" fmla="*/ 10331847 w 12192001"/>
              <a:gd name="connsiteY3107" fmla="*/ 3568462 h 6858000"/>
              <a:gd name="connsiteX3108" fmla="*/ 10327995 w 12192001"/>
              <a:gd name="connsiteY3108" fmla="*/ 3538415 h 6858000"/>
              <a:gd name="connsiteX3109" fmla="*/ 10320287 w 12192001"/>
              <a:gd name="connsiteY3109" fmla="*/ 3474566 h 6858000"/>
              <a:gd name="connsiteX3110" fmla="*/ 10324141 w 12192001"/>
              <a:gd name="connsiteY3110" fmla="*/ 3467054 h 6858000"/>
              <a:gd name="connsiteX3111" fmla="*/ 10331847 w 12192001"/>
              <a:gd name="connsiteY3111" fmla="*/ 3414472 h 6858000"/>
              <a:gd name="connsiteX3112" fmla="*/ 10339555 w 12192001"/>
              <a:gd name="connsiteY3112" fmla="*/ 3335599 h 6858000"/>
              <a:gd name="connsiteX3113" fmla="*/ 10339555 w 12192001"/>
              <a:gd name="connsiteY3113" fmla="*/ 3331843 h 6858000"/>
              <a:gd name="connsiteX3114" fmla="*/ 10343407 w 12192001"/>
              <a:gd name="connsiteY3114" fmla="*/ 3331843 h 6858000"/>
              <a:gd name="connsiteX3115" fmla="*/ 10351115 w 12192001"/>
              <a:gd name="connsiteY3115" fmla="*/ 3335599 h 6858000"/>
              <a:gd name="connsiteX3116" fmla="*/ 10351115 w 12192001"/>
              <a:gd name="connsiteY3116" fmla="*/ 3346867 h 6858000"/>
              <a:gd name="connsiteX3117" fmla="*/ 10351115 w 12192001"/>
              <a:gd name="connsiteY3117" fmla="*/ 3414472 h 6858000"/>
              <a:gd name="connsiteX3118" fmla="*/ 10358821 w 12192001"/>
              <a:gd name="connsiteY3118" fmla="*/ 3425740 h 6858000"/>
              <a:gd name="connsiteX3119" fmla="*/ 10374235 w 12192001"/>
              <a:gd name="connsiteY3119" fmla="*/ 3444519 h 6858000"/>
              <a:gd name="connsiteX3120" fmla="*/ 10374235 w 12192001"/>
              <a:gd name="connsiteY3120" fmla="*/ 3489589 h 6858000"/>
              <a:gd name="connsiteX3121" fmla="*/ 10381943 w 12192001"/>
              <a:gd name="connsiteY3121" fmla="*/ 3523392 h 6858000"/>
              <a:gd name="connsiteX3122" fmla="*/ 10393503 w 12192001"/>
              <a:gd name="connsiteY3122" fmla="*/ 3504613 h 6858000"/>
              <a:gd name="connsiteX3123" fmla="*/ 10397355 w 12192001"/>
              <a:gd name="connsiteY3123" fmla="*/ 3414472 h 6858000"/>
              <a:gd name="connsiteX3124" fmla="*/ 10397355 w 12192001"/>
              <a:gd name="connsiteY3124" fmla="*/ 3271750 h 6858000"/>
              <a:gd name="connsiteX3125" fmla="*/ 10393503 w 12192001"/>
              <a:gd name="connsiteY3125" fmla="*/ 3252970 h 6858000"/>
              <a:gd name="connsiteX3126" fmla="*/ 10397355 w 12192001"/>
              <a:gd name="connsiteY3126" fmla="*/ 3215412 h 6858000"/>
              <a:gd name="connsiteX3127" fmla="*/ 10397665 w 12192001"/>
              <a:gd name="connsiteY3127" fmla="*/ 3209371 h 6858000"/>
              <a:gd name="connsiteX3128" fmla="*/ 10398597 w 12192001"/>
              <a:gd name="connsiteY3128" fmla="*/ 3215584 h 6858000"/>
              <a:gd name="connsiteX3129" fmla="*/ 10407849 w 12192001"/>
              <a:gd name="connsiteY3129" fmla="*/ 3228080 h 6858000"/>
              <a:gd name="connsiteX3130" fmla="*/ 10411681 w 12192001"/>
              <a:gd name="connsiteY3130" fmla="*/ 3219552 h 6858000"/>
              <a:gd name="connsiteX3131" fmla="*/ 10413257 w 12192001"/>
              <a:gd name="connsiteY3131" fmla="*/ 3230780 h 6858000"/>
              <a:gd name="connsiteX3132" fmla="*/ 10418141 w 12192001"/>
              <a:gd name="connsiteY3132" fmla="*/ 3280138 h 6858000"/>
              <a:gd name="connsiteX3133" fmla="*/ 10407517 w 12192001"/>
              <a:gd name="connsiteY3133" fmla="*/ 3367402 h 6858000"/>
              <a:gd name="connsiteX3134" fmla="*/ 10413439 w 12192001"/>
              <a:gd name="connsiteY3134" fmla="*/ 3394646 h 6858000"/>
              <a:gd name="connsiteX3135" fmla="*/ 10431431 w 12192001"/>
              <a:gd name="connsiteY3135" fmla="*/ 3488340 h 6858000"/>
              <a:gd name="connsiteX3136" fmla="*/ 10426883 w 12192001"/>
              <a:gd name="connsiteY3136" fmla="*/ 3522883 h 6858000"/>
              <a:gd name="connsiteX3137" fmla="*/ 10420297 w 12192001"/>
              <a:gd name="connsiteY3137" fmla="*/ 3581664 h 6858000"/>
              <a:gd name="connsiteX3138" fmla="*/ 10427729 w 12192001"/>
              <a:gd name="connsiteY3138" fmla="*/ 3600725 h 6858000"/>
              <a:gd name="connsiteX3139" fmla="*/ 10439423 w 12192001"/>
              <a:gd name="connsiteY3139" fmla="*/ 3603265 h 6858000"/>
              <a:gd name="connsiteX3140" fmla="*/ 10447383 w 12192001"/>
              <a:gd name="connsiteY3140" fmla="*/ 3606271 h 6858000"/>
              <a:gd name="connsiteX3141" fmla="*/ 10449041 w 12192001"/>
              <a:gd name="connsiteY3141" fmla="*/ 3650035 h 6858000"/>
              <a:gd name="connsiteX3142" fmla="*/ 10436573 w 12192001"/>
              <a:gd name="connsiteY3142" fmla="*/ 3661581 h 6858000"/>
              <a:gd name="connsiteX3143" fmla="*/ 10418065 w 12192001"/>
              <a:gd name="connsiteY3143" fmla="*/ 3705858 h 6858000"/>
              <a:gd name="connsiteX3144" fmla="*/ 10426515 w 12192001"/>
              <a:gd name="connsiteY3144" fmla="*/ 3712800 h 6858000"/>
              <a:gd name="connsiteX3145" fmla="*/ 10445907 w 12192001"/>
              <a:gd name="connsiteY3145" fmla="*/ 3726374 h 6858000"/>
              <a:gd name="connsiteX3146" fmla="*/ 10449565 w 12192001"/>
              <a:gd name="connsiteY3146" fmla="*/ 3765891 h 6858000"/>
              <a:gd name="connsiteX3147" fmla="*/ 10449733 w 12192001"/>
              <a:gd name="connsiteY3147" fmla="*/ 3807842 h 6858000"/>
              <a:gd name="connsiteX3148" fmla="*/ 10460653 w 12192001"/>
              <a:gd name="connsiteY3148" fmla="*/ 3824469 h 6858000"/>
              <a:gd name="connsiteX3149" fmla="*/ 10470575 w 12192001"/>
              <a:gd name="connsiteY3149" fmla="*/ 3843220 h 6858000"/>
              <a:gd name="connsiteX3150" fmla="*/ 10469801 w 12192001"/>
              <a:gd name="connsiteY3150" fmla="*/ 3857307 h 6858000"/>
              <a:gd name="connsiteX3151" fmla="*/ 10473497 w 12192001"/>
              <a:gd name="connsiteY3151" fmla="*/ 3876833 h 6858000"/>
              <a:gd name="connsiteX3152" fmla="*/ 10482723 w 12192001"/>
              <a:gd name="connsiteY3152" fmla="*/ 3869688 h 6858000"/>
              <a:gd name="connsiteX3153" fmla="*/ 10504585 w 12192001"/>
              <a:gd name="connsiteY3153" fmla="*/ 3892947 h 6858000"/>
              <a:gd name="connsiteX3154" fmla="*/ 10574305 w 12192001"/>
              <a:gd name="connsiteY3154" fmla="*/ 3884263 h 6858000"/>
              <a:gd name="connsiteX3155" fmla="*/ 10556687 w 12192001"/>
              <a:gd name="connsiteY3155" fmla="*/ 3854479 h 6858000"/>
              <a:gd name="connsiteX3156" fmla="*/ 10528453 w 12192001"/>
              <a:gd name="connsiteY3156" fmla="*/ 3780049 h 6858000"/>
              <a:gd name="connsiteX3157" fmla="*/ 10529793 w 12192001"/>
              <a:gd name="connsiteY3157" fmla="*/ 3729916 h 6858000"/>
              <a:gd name="connsiteX3158" fmla="*/ 10531077 w 12192001"/>
              <a:gd name="connsiteY3158" fmla="*/ 3709770 h 6858000"/>
              <a:gd name="connsiteX3159" fmla="*/ 10542263 w 12192001"/>
              <a:gd name="connsiteY3159" fmla="*/ 3718369 h 6858000"/>
              <a:gd name="connsiteX3160" fmla="*/ 10549959 w 12192001"/>
              <a:gd name="connsiteY3160" fmla="*/ 3729403 h 6858000"/>
              <a:gd name="connsiteX3161" fmla="*/ 10564125 w 12192001"/>
              <a:gd name="connsiteY3161" fmla="*/ 3741629 h 6858000"/>
              <a:gd name="connsiteX3162" fmla="*/ 10567409 w 12192001"/>
              <a:gd name="connsiteY3162" fmla="*/ 3717236 h 6858000"/>
              <a:gd name="connsiteX3163" fmla="*/ 10562261 w 12192001"/>
              <a:gd name="connsiteY3163" fmla="*/ 3675906 h 6858000"/>
              <a:gd name="connsiteX3164" fmla="*/ 10571375 w 12192001"/>
              <a:gd name="connsiteY3164" fmla="*/ 3596823 h 6858000"/>
              <a:gd name="connsiteX3165" fmla="*/ 10569905 w 12192001"/>
              <a:gd name="connsiteY3165" fmla="*/ 3585014 h 6858000"/>
              <a:gd name="connsiteX3166" fmla="*/ 10565699 w 12192001"/>
              <a:gd name="connsiteY3166" fmla="*/ 3571548 h 6858000"/>
              <a:gd name="connsiteX3167" fmla="*/ 10565473 w 12192001"/>
              <a:gd name="connsiteY3167" fmla="*/ 3559584 h 6858000"/>
              <a:gd name="connsiteX3168" fmla="*/ 10572433 w 12192001"/>
              <a:gd name="connsiteY3168" fmla="*/ 3564713 h 6858000"/>
              <a:gd name="connsiteX3169" fmla="*/ 10588089 w 12192001"/>
              <a:gd name="connsiteY3169" fmla="*/ 3578752 h 6858000"/>
              <a:gd name="connsiteX3170" fmla="*/ 10600539 w 12192001"/>
              <a:gd name="connsiteY3170" fmla="*/ 3577201 h 6858000"/>
              <a:gd name="connsiteX3171" fmla="*/ 10598089 w 12192001"/>
              <a:gd name="connsiteY3171" fmla="*/ 3557520 h 6858000"/>
              <a:gd name="connsiteX3172" fmla="*/ 10590147 w 12192001"/>
              <a:gd name="connsiteY3172" fmla="*/ 3544519 h 6858000"/>
              <a:gd name="connsiteX3173" fmla="*/ 10579775 w 12192001"/>
              <a:gd name="connsiteY3173" fmla="*/ 3501841 h 6858000"/>
              <a:gd name="connsiteX3174" fmla="*/ 10572665 w 12192001"/>
              <a:gd name="connsiteY3174" fmla="*/ 3444766 h 6858000"/>
              <a:gd name="connsiteX3175" fmla="*/ 10570723 w 12192001"/>
              <a:gd name="connsiteY3175" fmla="*/ 3419025 h 6858000"/>
              <a:gd name="connsiteX3176" fmla="*/ 10587889 w 12192001"/>
              <a:gd name="connsiteY3176" fmla="*/ 3424882 h 6858000"/>
              <a:gd name="connsiteX3177" fmla="*/ 10596585 w 12192001"/>
              <a:gd name="connsiteY3177" fmla="*/ 3433792 h 6858000"/>
              <a:gd name="connsiteX3178" fmla="*/ 10605809 w 12192001"/>
              <a:gd name="connsiteY3178" fmla="*/ 3426647 h 6858000"/>
              <a:gd name="connsiteX3179" fmla="*/ 10650087 w 12192001"/>
              <a:gd name="connsiteY3179" fmla="*/ 3315204 h 6858000"/>
              <a:gd name="connsiteX3180" fmla="*/ 10659803 w 12192001"/>
              <a:gd name="connsiteY3180" fmla="*/ 3311995 h 6858000"/>
              <a:gd name="connsiteX3181" fmla="*/ 10668067 w 12192001"/>
              <a:gd name="connsiteY3181" fmla="*/ 3286982 h 6858000"/>
              <a:gd name="connsiteX3182" fmla="*/ 10661131 w 12192001"/>
              <a:gd name="connsiteY3182" fmla="*/ 3238600 h 6858000"/>
              <a:gd name="connsiteX3183" fmla="*/ 10662213 w 12192001"/>
              <a:gd name="connsiteY3183" fmla="*/ 3224326 h 6858000"/>
              <a:gd name="connsiteX3184" fmla="*/ 10669807 w 12192001"/>
              <a:gd name="connsiteY3184" fmla="*/ 3220571 h 6858000"/>
              <a:gd name="connsiteX3185" fmla="*/ 10673603 w 12192001"/>
              <a:gd name="connsiteY3185" fmla="*/ 3224326 h 6858000"/>
              <a:gd name="connsiteX3186" fmla="*/ 10673603 w 12192001"/>
              <a:gd name="connsiteY3186" fmla="*/ 3261873 h 6858000"/>
              <a:gd name="connsiteX3187" fmla="*/ 10673603 w 12192001"/>
              <a:gd name="connsiteY3187" fmla="*/ 3299420 h 6858000"/>
              <a:gd name="connsiteX3188" fmla="*/ 10673603 w 12192001"/>
              <a:gd name="connsiteY3188" fmla="*/ 3318194 h 6858000"/>
              <a:gd name="connsiteX3189" fmla="*/ 10692585 w 12192001"/>
              <a:gd name="connsiteY3189" fmla="*/ 3348232 h 6858000"/>
              <a:gd name="connsiteX3190" fmla="*/ 10707771 w 12192001"/>
              <a:gd name="connsiteY3190" fmla="*/ 3393288 h 6858000"/>
              <a:gd name="connsiteX3191" fmla="*/ 10719161 w 12192001"/>
              <a:gd name="connsiteY3191" fmla="*/ 3404552 h 6858000"/>
              <a:gd name="connsiteX3192" fmla="*/ 10726753 w 12192001"/>
              <a:gd name="connsiteY3192" fmla="*/ 3393288 h 6858000"/>
              <a:gd name="connsiteX3193" fmla="*/ 10738143 w 12192001"/>
              <a:gd name="connsiteY3193" fmla="*/ 3389534 h 6858000"/>
              <a:gd name="connsiteX3194" fmla="*/ 10753329 w 12192001"/>
              <a:gd name="connsiteY3194" fmla="*/ 3385779 h 6858000"/>
              <a:gd name="connsiteX3195" fmla="*/ 10764717 w 12192001"/>
              <a:gd name="connsiteY3195" fmla="*/ 3385779 h 6858000"/>
              <a:gd name="connsiteX3196" fmla="*/ 10764717 w 12192001"/>
              <a:gd name="connsiteY3196" fmla="*/ 3389534 h 6858000"/>
              <a:gd name="connsiteX3197" fmla="*/ 10791293 w 12192001"/>
              <a:gd name="connsiteY3197" fmla="*/ 3389534 h 6858000"/>
              <a:gd name="connsiteX3198" fmla="*/ 10817869 w 12192001"/>
              <a:gd name="connsiteY3198" fmla="*/ 3359496 h 6858000"/>
              <a:gd name="connsiteX3199" fmla="*/ 10829257 w 12192001"/>
              <a:gd name="connsiteY3199" fmla="*/ 3397043 h 6858000"/>
              <a:gd name="connsiteX3200" fmla="*/ 10833055 w 12192001"/>
              <a:gd name="connsiteY3200" fmla="*/ 3393288 h 6858000"/>
              <a:gd name="connsiteX3201" fmla="*/ 10833055 w 12192001"/>
              <a:gd name="connsiteY3201" fmla="*/ 3243099 h 6858000"/>
              <a:gd name="connsiteX3202" fmla="*/ 10836851 w 12192001"/>
              <a:gd name="connsiteY3202" fmla="*/ 3239345 h 6858000"/>
              <a:gd name="connsiteX3203" fmla="*/ 10840647 w 12192001"/>
              <a:gd name="connsiteY3203" fmla="*/ 3258118 h 6858000"/>
              <a:gd name="connsiteX3204" fmla="*/ 10844443 w 12192001"/>
              <a:gd name="connsiteY3204" fmla="*/ 3275952 h 6858000"/>
              <a:gd name="connsiteX3205" fmla="*/ 10855381 w 12192001"/>
              <a:gd name="connsiteY3205" fmla="*/ 3284742 h 6858000"/>
              <a:gd name="connsiteX3206" fmla="*/ 10849233 w 12192001"/>
              <a:gd name="connsiteY3206" fmla="*/ 3320379 h 6858000"/>
              <a:gd name="connsiteX3207" fmla="*/ 10866811 w 12192001"/>
              <a:gd name="connsiteY3207" fmla="*/ 3370154 h 6858000"/>
              <a:gd name="connsiteX3208" fmla="*/ 10885487 w 12192001"/>
              <a:gd name="connsiteY3208" fmla="*/ 3367828 h 6858000"/>
              <a:gd name="connsiteX3209" fmla="*/ 10891525 w 12192001"/>
              <a:gd name="connsiteY3209" fmla="*/ 3335098 h 6858000"/>
              <a:gd name="connsiteX3210" fmla="*/ 10890001 w 12192001"/>
              <a:gd name="connsiteY3210" fmla="*/ 3328325 h 6858000"/>
              <a:gd name="connsiteX3211" fmla="*/ 10890001 w 12192001"/>
              <a:gd name="connsiteY3211" fmla="*/ 3275817 h 6858000"/>
              <a:gd name="connsiteX3212" fmla="*/ 10897395 w 12192001"/>
              <a:gd name="connsiteY3212" fmla="*/ 3260417 h 6858000"/>
              <a:gd name="connsiteX3213" fmla="*/ 10902883 w 12192001"/>
              <a:gd name="connsiteY3213" fmla="*/ 3253737 h 6858000"/>
              <a:gd name="connsiteX3214" fmla="*/ 10912837 w 12192001"/>
              <a:gd name="connsiteY3214" fmla="*/ 3245117 h 6858000"/>
              <a:gd name="connsiteX3215" fmla="*/ 10916577 w 12192001"/>
              <a:gd name="connsiteY3215" fmla="*/ 3254364 h 6858000"/>
              <a:gd name="connsiteX3216" fmla="*/ 10924169 w 12192001"/>
              <a:gd name="connsiteY3216" fmla="*/ 3295665 h 6858000"/>
              <a:gd name="connsiteX3217" fmla="*/ 10939355 w 12192001"/>
              <a:gd name="connsiteY3217" fmla="*/ 3336967 h 6858000"/>
              <a:gd name="connsiteX3218" fmla="*/ 10939355 w 12192001"/>
              <a:gd name="connsiteY3218" fmla="*/ 3382024 h 6858000"/>
              <a:gd name="connsiteX3219" fmla="*/ 10935559 w 12192001"/>
              <a:gd name="connsiteY3219" fmla="*/ 3415817 h 6858000"/>
              <a:gd name="connsiteX3220" fmla="*/ 10946947 w 12192001"/>
              <a:gd name="connsiteY3220" fmla="*/ 3430836 h 6858000"/>
              <a:gd name="connsiteX3221" fmla="*/ 10958337 w 12192001"/>
              <a:gd name="connsiteY3221" fmla="*/ 3427081 h 6858000"/>
              <a:gd name="connsiteX3222" fmla="*/ 10958337 w 12192001"/>
              <a:gd name="connsiteY3222" fmla="*/ 3408307 h 6858000"/>
              <a:gd name="connsiteX3223" fmla="*/ 10954541 w 12192001"/>
              <a:gd name="connsiteY3223" fmla="*/ 3359496 h 6858000"/>
              <a:gd name="connsiteX3224" fmla="*/ 10958337 w 12192001"/>
              <a:gd name="connsiteY3224" fmla="*/ 3310684 h 6858000"/>
              <a:gd name="connsiteX3225" fmla="*/ 10962133 w 12192001"/>
              <a:gd name="connsiteY3225" fmla="*/ 3295665 h 6858000"/>
              <a:gd name="connsiteX3226" fmla="*/ 10969727 w 12192001"/>
              <a:gd name="connsiteY3226" fmla="*/ 3393288 h 6858000"/>
              <a:gd name="connsiteX3227" fmla="*/ 10969727 w 12192001"/>
              <a:gd name="connsiteY3227" fmla="*/ 3408307 h 6858000"/>
              <a:gd name="connsiteX3228" fmla="*/ 10977319 w 12192001"/>
              <a:gd name="connsiteY3228" fmla="*/ 3427081 h 6858000"/>
              <a:gd name="connsiteX3229" fmla="*/ 10988709 w 12192001"/>
              <a:gd name="connsiteY3229" fmla="*/ 3430836 h 6858000"/>
              <a:gd name="connsiteX3230" fmla="*/ 10996301 w 12192001"/>
              <a:gd name="connsiteY3230" fmla="*/ 3423326 h 6858000"/>
              <a:gd name="connsiteX3231" fmla="*/ 10996301 w 12192001"/>
              <a:gd name="connsiteY3231" fmla="*/ 3367005 h 6858000"/>
              <a:gd name="connsiteX3232" fmla="*/ 11011487 w 12192001"/>
              <a:gd name="connsiteY3232" fmla="*/ 3427081 h 6858000"/>
              <a:gd name="connsiteX3233" fmla="*/ 11019081 w 12192001"/>
              <a:gd name="connsiteY3233" fmla="*/ 3438345 h 6858000"/>
              <a:gd name="connsiteX3234" fmla="*/ 11022877 w 12192001"/>
              <a:gd name="connsiteY3234" fmla="*/ 3423326 h 6858000"/>
              <a:gd name="connsiteX3235" fmla="*/ 11022877 w 12192001"/>
              <a:gd name="connsiteY3235" fmla="*/ 3329458 h 6858000"/>
              <a:gd name="connsiteX3236" fmla="*/ 11030471 w 12192001"/>
              <a:gd name="connsiteY3236" fmla="*/ 3314439 h 6858000"/>
              <a:gd name="connsiteX3237" fmla="*/ 11030471 w 12192001"/>
              <a:gd name="connsiteY3237" fmla="*/ 3340722 h 6858000"/>
              <a:gd name="connsiteX3238" fmla="*/ 11041859 w 12192001"/>
              <a:gd name="connsiteY3238" fmla="*/ 3374515 h 6858000"/>
              <a:gd name="connsiteX3239" fmla="*/ 11041859 w 12192001"/>
              <a:gd name="connsiteY3239" fmla="*/ 3408307 h 6858000"/>
              <a:gd name="connsiteX3240" fmla="*/ 11053249 w 12192001"/>
              <a:gd name="connsiteY3240" fmla="*/ 3419571 h 6858000"/>
              <a:gd name="connsiteX3241" fmla="*/ 11064639 w 12192001"/>
              <a:gd name="connsiteY3241" fmla="*/ 3408307 h 6858000"/>
              <a:gd name="connsiteX3242" fmla="*/ 11064639 w 12192001"/>
              <a:gd name="connsiteY3242" fmla="*/ 3329458 h 6858000"/>
              <a:gd name="connsiteX3243" fmla="*/ 11068435 w 12192001"/>
              <a:gd name="connsiteY3243" fmla="*/ 3295665 h 6858000"/>
              <a:gd name="connsiteX3244" fmla="*/ 11068435 w 12192001"/>
              <a:gd name="connsiteY3244" fmla="*/ 3336967 h 6858000"/>
              <a:gd name="connsiteX3245" fmla="*/ 11083621 w 12192001"/>
              <a:gd name="connsiteY3245" fmla="*/ 3363251 h 6858000"/>
              <a:gd name="connsiteX3246" fmla="*/ 11095011 w 12192001"/>
              <a:gd name="connsiteY3246" fmla="*/ 3363251 h 6858000"/>
              <a:gd name="connsiteX3247" fmla="*/ 11102603 w 12192001"/>
              <a:gd name="connsiteY3247" fmla="*/ 3348232 h 6858000"/>
              <a:gd name="connsiteX3248" fmla="*/ 11110195 w 12192001"/>
              <a:gd name="connsiteY3248" fmla="*/ 3299420 h 6858000"/>
              <a:gd name="connsiteX3249" fmla="*/ 11113993 w 12192001"/>
              <a:gd name="connsiteY3249" fmla="*/ 3235590 h 6858000"/>
              <a:gd name="connsiteX3250" fmla="*/ 11113993 w 12192001"/>
              <a:gd name="connsiteY3250" fmla="*/ 3130458 h 6858000"/>
              <a:gd name="connsiteX3251" fmla="*/ 11117789 w 12192001"/>
              <a:gd name="connsiteY3251" fmla="*/ 3111684 h 6858000"/>
              <a:gd name="connsiteX3252" fmla="*/ 11132975 w 12192001"/>
              <a:gd name="connsiteY3252" fmla="*/ 3122948 h 6858000"/>
              <a:gd name="connsiteX3253" fmla="*/ 11148161 w 12192001"/>
              <a:gd name="connsiteY3253" fmla="*/ 3152986 h 6858000"/>
              <a:gd name="connsiteX3254" fmla="*/ 11155753 w 12192001"/>
              <a:gd name="connsiteY3254" fmla="*/ 3183024 h 6858000"/>
              <a:gd name="connsiteX3255" fmla="*/ 11151957 w 12192001"/>
              <a:gd name="connsiteY3255" fmla="*/ 3243099 h 6858000"/>
              <a:gd name="connsiteX3256" fmla="*/ 11148161 w 12192001"/>
              <a:gd name="connsiteY3256" fmla="*/ 3276892 h 6858000"/>
              <a:gd name="connsiteX3257" fmla="*/ 11163347 w 12192001"/>
              <a:gd name="connsiteY3257" fmla="*/ 3288156 h 6858000"/>
              <a:gd name="connsiteX3258" fmla="*/ 11167143 w 12192001"/>
              <a:gd name="connsiteY3258" fmla="*/ 3273137 h 6858000"/>
              <a:gd name="connsiteX3259" fmla="*/ 11174735 w 12192001"/>
              <a:gd name="connsiteY3259" fmla="*/ 3137967 h 6858000"/>
              <a:gd name="connsiteX3260" fmla="*/ 11175749 w 12192001"/>
              <a:gd name="connsiteY3260" fmla="*/ 3092567 h 6858000"/>
              <a:gd name="connsiteX3261" fmla="*/ 11176789 w 12192001"/>
              <a:gd name="connsiteY3261" fmla="*/ 3085190 h 6858000"/>
              <a:gd name="connsiteX3262" fmla="*/ 11203365 w 12192001"/>
              <a:gd name="connsiteY3262" fmla="*/ 3115228 h 6858000"/>
              <a:gd name="connsiteX3263" fmla="*/ 11206133 w 12192001"/>
              <a:gd name="connsiteY3263" fmla="*/ 3117198 h 6858000"/>
              <a:gd name="connsiteX3264" fmla="*/ 11206159 w 12192001"/>
              <a:gd name="connsiteY3264" fmla="*/ 3117688 h 6858000"/>
              <a:gd name="connsiteX3265" fmla="*/ 11207393 w 12192001"/>
              <a:gd name="connsiteY3265" fmla="*/ 3136467 h 6858000"/>
              <a:gd name="connsiteX3266" fmla="*/ 11207393 w 12192001"/>
              <a:gd name="connsiteY3266" fmla="*/ 3162758 h 6858000"/>
              <a:gd name="connsiteX3267" fmla="*/ 11209861 w 12192001"/>
              <a:gd name="connsiteY3267" fmla="*/ 3189049 h 6858000"/>
              <a:gd name="connsiteX3268" fmla="*/ 11207393 w 12192001"/>
              <a:gd name="connsiteY3268" fmla="*/ 3204072 h 6858000"/>
              <a:gd name="connsiteX3269" fmla="*/ 11211095 w 12192001"/>
              <a:gd name="connsiteY3269" fmla="*/ 3211584 h 6858000"/>
              <a:gd name="connsiteX3270" fmla="*/ 11211095 w 12192001"/>
              <a:gd name="connsiteY3270" fmla="*/ 3219096 h 6858000"/>
              <a:gd name="connsiteX3271" fmla="*/ 11213563 w 12192001"/>
              <a:gd name="connsiteY3271" fmla="*/ 3279190 h 6858000"/>
              <a:gd name="connsiteX3272" fmla="*/ 11216031 w 12192001"/>
              <a:gd name="connsiteY3272" fmla="*/ 3324260 h 6858000"/>
              <a:gd name="connsiteX3273" fmla="*/ 11216031 w 12192001"/>
              <a:gd name="connsiteY3273" fmla="*/ 3369330 h 6858000"/>
              <a:gd name="connsiteX3274" fmla="*/ 11218499 w 12192001"/>
              <a:gd name="connsiteY3274" fmla="*/ 3384354 h 6858000"/>
              <a:gd name="connsiteX3275" fmla="*/ 11220967 w 12192001"/>
              <a:gd name="connsiteY3275" fmla="*/ 3403133 h 6858000"/>
              <a:gd name="connsiteX3276" fmla="*/ 11219733 w 12192001"/>
              <a:gd name="connsiteY3276" fmla="*/ 3444447 h 6858000"/>
              <a:gd name="connsiteX3277" fmla="*/ 11225905 w 12192001"/>
              <a:gd name="connsiteY3277" fmla="*/ 3463227 h 6858000"/>
              <a:gd name="connsiteX3278" fmla="*/ 11235777 w 12192001"/>
              <a:gd name="connsiteY3278" fmla="*/ 3478250 h 6858000"/>
              <a:gd name="connsiteX3279" fmla="*/ 11238245 w 12192001"/>
              <a:gd name="connsiteY3279" fmla="*/ 3519564 h 6858000"/>
              <a:gd name="connsiteX3280" fmla="*/ 11238245 w 12192001"/>
              <a:gd name="connsiteY3280" fmla="*/ 3568391 h 6858000"/>
              <a:gd name="connsiteX3281" fmla="*/ 11238245 w 12192001"/>
              <a:gd name="connsiteY3281" fmla="*/ 3613461 h 6858000"/>
              <a:gd name="connsiteX3282" fmla="*/ 11243181 w 12192001"/>
              <a:gd name="connsiteY3282" fmla="*/ 3632240 h 6858000"/>
              <a:gd name="connsiteX3283" fmla="*/ 11249351 w 12192001"/>
              <a:gd name="connsiteY3283" fmla="*/ 3624728 h 6858000"/>
              <a:gd name="connsiteX3284" fmla="*/ 11249351 w 12192001"/>
              <a:gd name="connsiteY3284" fmla="*/ 3605949 h 6858000"/>
              <a:gd name="connsiteX3285" fmla="*/ 11253053 w 12192001"/>
              <a:gd name="connsiteY3285" fmla="*/ 3587170 h 6858000"/>
              <a:gd name="connsiteX3286" fmla="*/ 11259223 w 12192001"/>
              <a:gd name="connsiteY3286" fmla="*/ 3564635 h 6858000"/>
              <a:gd name="connsiteX3287" fmla="*/ 11262925 w 12192001"/>
              <a:gd name="connsiteY3287" fmla="*/ 3530832 h 6858000"/>
              <a:gd name="connsiteX3288" fmla="*/ 11262925 w 12192001"/>
              <a:gd name="connsiteY3288" fmla="*/ 3497029 h 6858000"/>
              <a:gd name="connsiteX3289" fmla="*/ 11261691 w 12192001"/>
              <a:gd name="connsiteY3289" fmla="*/ 3444447 h 6858000"/>
              <a:gd name="connsiteX3290" fmla="*/ 11262925 w 12192001"/>
              <a:gd name="connsiteY3290" fmla="*/ 3436936 h 6858000"/>
              <a:gd name="connsiteX3291" fmla="*/ 11266627 w 12192001"/>
              <a:gd name="connsiteY3291" fmla="*/ 3440691 h 6858000"/>
              <a:gd name="connsiteX3292" fmla="*/ 11269095 w 12192001"/>
              <a:gd name="connsiteY3292" fmla="*/ 3463227 h 6858000"/>
              <a:gd name="connsiteX3293" fmla="*/ 11277733 w 12192001"/>
              <a:gd name="connsiteY3293" fmla="*/ 3470738 h 6858000"/>
              <a:gd name="connsiteX3294" fmla="*/ 11278967 w 12192001"/>
              <a:gd name="connsiteY3294" fmla="*/ 3433180 h 6858000"/>
              <a:gd name="connsiteX3295" fmla="*/ 11280201 w 12192001"/>
              <a:gd name="connsiteY3295" fmla="*/ 3448203 h 6858000"/>
              <a:gd name="connsiteX3296" fmla="*/ 11280201 w 12192001"/>
              <a:gd name="connsiteY3296" fmla="*/ 3482006 h 6858000"/>
              <a:gd name="connsiteX3297" fmla="*/ 11283903 w 12192001"/>
              <a:gd name="connsiteY3297" fmla="*/ 3515809 h 6858000"/>
              <a:gd name="connsiteX3298" fmla="*/ 11291307 w 12192001"/>
              <a:gd name="connsiteY3298" fmla="*/ 3523320 h 6858000"/>
              <a:gd name="connsiteX3299" fmla="*/ 11295009 w 12192001"/>
              <a:gd name="connsiteY3299" fmla="*/ 3504541 h 6858000"/>
              <a:gd name="connsiteX3300" fmla="*/ 11293775 w 12192001"/>
              <a:gd name="connsiteY3300" fmla="*/ 3474494 h 6858000"/>
              <a:gd name="connsiteX3301" fmla="*/ 11291307 w 12192001"/>
              <a:gd name="connsiteY3301" fmla="*/ 3410645 h 6858000"/>
              <a:gd name="connsiteX3302" fmla="*/ 11292541 w 12192001"/>
              <a:gd name="connsiteY3302" fmla="*/ 3403133 h 6858000"/>
              <a:gd name="connsiteX3303" fmla="*/ 11295009 w 12192001"/>
              <a:gd name="connsiteY3303" fmla="*/ 3350551 h 6858000"/>
              <a:gd name="connsiteX3304" fmla="*/ 11297477 w 12192001"/>
              <a:gd name="connsiteY3304" fmla="*/ 3271678 h 6858000"/>
              <a:gd name="connsiteX3305" fmla="*/ 11297477 w 12192001"/>
              <a:gd name="connsiteY3305" fmla="*/ 3267922 h 6858000"/>
              <a:gd name="connsiteX3306" fmla="*/ 11298711 w 12192001"/>
              <a:gd name="connsiteY3306" fmla="*/ 3267922 h 6858000"/>
              <a:gd name="connsiteX3307" fmla="*/ 11301179 w 12192001"/>
              <a:gd name="connsiteY3307" fmla="*/ 3271678 h 6858000"/>
              <a:gd name="connsiteX3308" fmla="*/ 11301179 w 12192001"/>
              <a:gd name="connsiteY3308" fmla="*/ 3282945 h 6858000"/>
              <a:gd name="connsiteX3309" fmla="*/ 11301179 w 12192001"/>
              <a:gd name="connsiteY3309" fmla="*/ 3350551 h 6858000"/>
              <a:gd name="connsiteX3310" fmla="*/ 11303647 w 12192001"/>
              <a:gd name="connsiteY3310" fmla="*/ 3361818 h 6858000"/>
              <a:gd name="connsiteX3311" fmla="*/ 11308583 w 12192001"/>
              <a:gd name="connsiteY3311" fmla="*/ 3380598 h 6858000"/>
              <a:gd name="connsiteX3312" fmla="*/ 11308583 w 12192001"/>
              <a:gd name="connsiteY3312" fmla="*/ 3425668 h 6858000"/>
              <a:gd name="connsiteX3313" fmla="*/ 11311051 w 12192001"/>
              <a:gd name="connsiteY3313" fmla="*/ 3459471 h 6858000"/>
              <a:gd name="connsiteX3314" fmla="*/ 11314753 w 12192001"/>
              <a:gd name="connsiteY3314" fmla="*/ 3440691 h 6858000"/>
              <a:gd name="connsiteX3315" fmla="*/ 11315987 w 12192001"/>
              <a:gd name="connsiteY3315" fmla="*/ 3350551 h 6858000"/>
              <a:gd name="connsiteX3316" fmla="*/ 11315987 w 12192001"/>
              <a:gd name="connsiteY3316" fmla="*/ 3207828 h 6858000"/>
              <a:gd name="connsiteX3317" fmla="*/ 11314753 w 12192001"/>
              <a:gd name="connsiteY3317" fmla="*/ 3189049 h 6858000"/>
              <a:gd name="connsiteX3318" fmla="*/ 11315987 w 12192001"/>
              <a:gd name="connsiteY3318" fmla="*/ 3151490 h 6858000"/>
              <a:gd name="connsiteX3319" fmla="*/ 11314753 w 12192001"/>
              <a:gd name="connsiteY3319" fmla="*/ 3113932 h 6858000"/>
              <a:gd name="connsiteX3320" fmla="*/ 11314753 w 12192001"/>
              <a:gd name="connsiteY3320" fmla="*/ 3087641 h 6858000"/>
              <a:gd name="connsiteX3321" fmla="*/ 11316909 w 12192001"/>
              <a:gd name="connsiteY3321" fmla="*/ 3050449 h 6858000"/>
              <a:gd name="connsiteX3322" fmla="*/ 11321055 w 12192001"/>
              <a:gd name="connsiteY3322" fmla="*/ 3043888 h 6858000"/>
              <a:gd name="connsiteX3323" fmla="*/ 11321055 w 12192001"/>
              <a:gd name="connsiteY3323" fmla="*/ 3025114 h 6858000"/>
              <a:gd name="connsiteX3324" fmla="*/ 11321055 w 12192001"/>
              <a:gd name="connsiteY3324" fmla="*/ 2987567 h 6858000"/>
              <a:gd name="connsiteX3325" fmla="*/ 11321055 w 12192001"/>
              <a:gd name="connsiteY3325" fmla="*/ 2950020 h 6858000"/>
              <a:gd name="connsiteX3326" fmla="*/ 11324853 w 12192001"/>
              <a:gd name="connsiteY3326" fmla="*/ 2946265 h 6858000"/>
              <a:gd name="connsiteX3327" fmla="*/ 11332445 w 12192001"/>
              <a:gd name="connsiteY3327" fmla="*/ 2950020 h 6858000"/>
              <a:gd name="connsiteX3328" fmla="*/ 11332445 w 12192001"/>
              <a:gd name="connsiteY3328" fmla="*/ 2987567 h 6858000"/>
              <a:gd name="connsiteX3329" fmla="*/ 11336241 w 12192001"/>
              <a:gd name="connsiteY3329" fmla="*/ 2998831 h 6858000"/>
              <a:gd name="connsiteX3330" fmla="*/ 11343835 w 12192001"/>
              <a:gd name="connsiteY3330" fmla="*/ 2998831 h 6858000"/>
              <a:gd name="connsiteX3331" fmla="*/ 11356173 w 12192001"/>
              <a:gd name="connsiteY3331" fmla="*/ 2986159 h 6858000"/>
              <a:gd name="connsiteX3332" fmla="*/ 11362739 w 12192001"/>
              <a:gd name="connsiteY3332" fmla="*/ 2986671 h 6858000"/>
              <a:gd name="connsiteX3333" fmla="*/ 11362739 w 12192001"/>
              <a:gd name="connsiteY3333" fmla="*/ 3000337 h 6858000"/>
              <a:gd name="connsiteX3334" fmla="*/ 11370331 w 12192001"/>
              <a:gd name="connsiteY3334" fmla="*/ 3045393 h 6858000"/>
              <a:gd name="connsiteX3335" fmla="*/ 11370331 w 12192001"/>
              <a:gd name="connsiteY3335" fmla="*/ 3086695 h 6858000"/>
              <a:gd name="connsiteX3336" fmla="*/ 11370331 w 12192001"/>
              <a:gd name="connsiteY3336" fmla="*/ 3094205 h 6858000"/>
              <a:gd name="connsiteX3337" fmla="*/ 11377923 w 12192001"/>
              <a:gd name="connsiteY3337" fmla="*/ 3146771 h 6858000"/>
              <a:gd name="connsiteX3338" fmla="*/ 11362739 w 12192001"/>
              <a:gd name="connsiteY3338" fmla="*/ 3191828 h 6858000"/>
              <a:gd name="connsiteX3339" fmla="*/ 11366535 w 12192001"/>
              <a:gd name="connsiteY3339" fmla="*/ 3199337 h 6858000"/>
              <a:gd name="connsiteX3340" fmla="*/ 11370331 w 12192001"/>
              <a:gd name="connsiteY3340" fmla="*/ 3210601 h 6858000"/>
              <a:gd name="connsiteX3341" fmla="*/ 11374127 w 12192001"/>
              <a:gd name="connsiteY3341" fmla="*/ 3323243 h 6858000"/>
              <a:gd name="connsiteX3342" fmla="*/ 11381721 w 12192001"/>
              <a:gd name="connsiteY3342" fmla="*/ 3357036 h 6858000"/>
              <a:gd name="connsiteX3343" fmla="*/ 11381721 w 12192001"/>
              <a:gd name="connsiteY3343" fmla="*/ 3394583 h 6858000"/>
              <a:gd name="connsiteX3344" fmla="*/ 11377923 w 12192001"/>
              <a:gd name="connsiteY3344" fmla="*/ 3454658 h 6858000"/>
              <a:gd name="connsiteX3345" fmla="*/ 11377923 w 12192001"/>
              <a:gd name="connsiteY3345" fmla="*/ 3469677 h 6858000"/>
              <a:gd name="connsiteX3346" fmla="*/ 11381721 w 12192001"/>
              <a:gd name="connsiteY3346" fmla="*/ 3480941 h 6858000"/>
              <a:gd name="connsiteX3347" fmla="*/ 11393109 w 12192001"/>
              <a:gd name="connsiteY3347" fmla="*/ 3473432 h 6858000"/>
              <a:gd name="connsiteX3348" fmla="*/ 11408295 w 12192001"/>
              <a:gd name="connsiteY3348" fmla="*/ 3435885 h 6858000"/>
              <a:gd name="connsiteX3349" fmla="*/ 11419685 w 12192001"/>
              <a:gd name="connsiteY3349" fmla="*/ 3420866 h 6858000"/>
              <a:gd name="connsiteX3350" fmla="*/ 11434871 w 12192001"/>
              <a:gd name="connsiteY3350" fmla="*/ 3477187 h 6858000"/>
              <a:gd name="connsiteX3351" fmla="*/ 11450057 w 12192001"/>
              <a:gd name="connsiteY3351" fmla="*/ 3518489 h 6858000"/>
              <a:gd name="connsiteX3352" fmla="*/ 11465243 w 12192001"/>
              <a:gd name="connsiteY3352" fmla="*/ 3525998 h 6858000"/>
              <a:gd name="connsiteX3353" fmla="*/ 11469039 w 12192001"/>
              <a:gd name="connsiteY3353" fmla="*/ 3510979 h 6858000"/>
              <a:gd name="connsiteX3354" fmla="*/ 11469039 w 12192001"/>
              <a:gd name="connsiteY3354" fmla="*/ 3435885 h 6858000"/>
              <a:gd name="connsiteX3355" fmla="*/ 11503207 w 12192001"/>
              <a:gd name="connsiteY3355" fmla="*/ 3304469 h 6858000"/>
              <a:gd name="connsiteX3356" fmla="*/ 11514597 w 12192001"/>
              <a:gd name="connsiteY3356" fmla="*/ 3255658 h 6858000"/>
              <a:gd name="connsiteX3357" fmla="*/ 11510801 w 12192001"/>
              <a:gd name="connsiteY3357" fmla="*/ 3203092 h 6858000"/>
              <a:gd name="connsiteX3358" fmla="*/ 11499411 w 12192001"/>
              <a:gd name="connsiteY3358" fmla="*/ 3146771 h 6858000"/>
              <a:gd name="connsiteX3359" fmla="*/ 11507003 w 12192001"/>
              <a:gd name="connsiteY3359" fmla="*/ 3056658 h 6858000"/>
              <a:gd name="connsiteX3360" fmla="*/ 11507003 w 12192001"/>
              <a:gd name="connsiteY3360" fmla="*/ 3045393 h 6858000"/>
              <a:gd name="connsiteX3361" fmla="*/ 11501673 w 12192001"/>
              <a:gd name="connsiteY3361" fmla="*/ 3006454 h 6858000"/>
              <a:gd name="connsiteX3362" fmla="*/ 11508507 w 12192001"/>
              <a:gd name="connsiteY3362" fmla="*/ 3006810 h 6858000"/>
              <a:gd name="connsiteX3363" fmla="*/ 11514675 w 12192001"/>
              <a:gd name="connsiteY3363" fmla="*/ 2998831 h 6858000"/>
              <a:gd name="connsiteX3364" fmla="*/ 11526065 w 12192001"/>
              <a:gd name="connsiteY3364" fmla="*/ 2998831 h 6858000"/>
              <a:gd name="connsiteX3365" fmla="*/ 11533183 w 12192001"/>
              <a:gd name="connsiteY3365" fmla="*/ 3007279 h 6858000"/>
              <a:gd name="connsiteX3366" fmla="*/ 11533509 w 12192001"/>
              <a:gd name="connsiteY3366" fmla="*/ 3006635 h 6858000"/>
              <a:gd name="connsiteX3367" fmla="*/ 11533509 w 12192001"/>
              <a:gd name="connsiteY3367" fmla="*/ 3013933 h 6858000"/>
              <a:gd name="connsiteX3368" fmla="*/ 11535977 w 12192001"/>
              <a:gd name="connsiteY3368" fmla="*/ 3074027 h 6858000"/>
              <a:gd name="connsiteX3369" fmla="*/ 11538445 w 12192001"/>
              <a:gd name="connsiteY3369" fmla="*/ 3119097 h 6858000"/>
              <a:gd name="connsiteX3370" fmla="*/ 11538445 w 12192001"/>
              <a:gd name="connsiteY3370" fmla="*/ 3164167 h 6858000"/>
              <a:gd name="connsiteX3371" fmla="*/ 11540913 w 12192001"/>
              <a:gd name="connsiteY3371" fmla="*/ 3179191 h 6858000"/>
              <a:gd name="connsiteX3372" fmla="*/ 11543381 w 12192001"/>
              <a:gd name="connsiteY3372" fmla="*/ 3197970 h 6858000"/>
              <a:gd name="connsiteX3373" fmla="*/ 11542147 w 12192001"/>
              <a:gd name="connsiteY3373" fmla="*/ 3239284 h 6858000"/>
              <a:gd name="connsiteX3374" fmla="*/ 11548317 w 12192001"/>
              <a:gd name="connsiteY3374" fmla="*/ 3258064 h 6858000"/>
              <a:gd name="connsiteX3375" fmla="*/ 11558189 w 12192001"/>
              <a:gd name="connsiteY3375" fmla="*/ 3273087 h 6858000"/>
              <a:gd name="connsiteX3376" fmla="*/ 11560657 w 12192001"/>
              <a:gd name="connsiteY3376" fmla="*/ 3314401 h 6858000"/>
              <a:gd name="connsiteX3377" fmla="*/ 11560657 w 12192001"/>
              <a:gd name="connsiteY3377" fmla="*/ 3363228 h 6858000"/>
              <a:gd name="connsiteX3378" fmla="*/ 11560657 w 12192001"/>
              <a:gd name="connsiteY3378" fmla="*/ 3408298 h 6858000"/>
              <a:gd name="connsiteX3379" fmla="*/ 11565593 w 12192001"/>
              <a:gd name="connsiteY3379" fmla="*/ 3427077 h 6858000"/>
              <a:gd name="connsiteX3380" fmla="*/ 11571763 w 12192001"/>
              <a:gd name="connsiteY3380" fmla="*/ 3419565 h 6858000"/>
              <a:gd name="connsiteX3381" fmla="*/ 11571763 w 12192001"/>
              <a:gd name="connsiteY3381" fmla="*/ 3400786 h 6858000"/>
              <a:gd name="connsiteX3382" fmla="*/ 11575465 w 12192001"/>
              <a:gd name="connsiteY3382" fmla="*/ 3382007 h 6858000"/>
              <a:gd name="connsiteX3383" fmla="*/ 11581635 w 12192001"/>
              <a:gd name="connsiteY3383" fmla="*/ 3359472 h 6858000"/>
              <a:gd name="connsiteX3384" fmla="*/ 11585337 w 12192001"/>
              <a:gd name="connsiteY3384" fmla="*/ 3325669 h 6858000"/>
              <a:gd name="connsiteX3385" fmla="*/ 11585337 w 12192001"/>
              <a:gd name="connsiteY3385" fmla="*/ 3291866 h 6858000"/>
              <a:gd name="connsiteX3386" fmla="*/ 11584103 w 12192001"/>
              <a:gd name="connsiteY3386" fmla="*/ 3239284 h 6858000"/>
              <a:gd name="connsiteX3387" fmla="*/ 11585337 w 12192001"/>
              <a:gd name="connsiteY3387" fmla="*/ 3231773 h 6858000"/>
              <a:gd name="connsiteX3388" fmla="*/ 11589039 w 12192001"/>
              <a:gd name="connsiteY3388" fmla="*/ 3235528 h 6858000"/>
              <a:gd name="connsiteX3389" fmla="*/ 11591507 w 12192001"/>
              <a:gd name="connsiteY3389" fmla="*/ 3258064 h 6858000"/>
              <a:gd name="connsiteX3390" fmla="*/ 11600145 w 12192001"/>
              <a:gd name="connsiteY3390" fmla="*/ 3265575 h 6858000"/>
              <a:gd name="connsiteX3391" fmla="*/ 11601379 w 12192001"/>
              <a:gd name="connsiteY3391" fmla="*/ 3228017 h 6858000"/>
              <a:gd name="connsiteX3392" fmla="*/ 11602613 w 12192001"/>
              <a:gd name="connsiteY3392" fmla="*/ 3243040 h 6858000"/>
              <a:gd name="connsiteX3393" fmla="*/ 11602613 w 12192001"/>
              <a:gd name="connsiteY3393" fmla="*/ 3276843 h 6858000"/>
              <a:gd name="connsiteX3394" fmla="*/ 11606315 w 12192001"/>
              <a:gd name="connsiteY3394" fmla="*/ 3310646 h 6858000"/>
              <a:gd name="connsiteX3395" fmla="*/ 11613719 w 12192001"/>
              <a:gd name="connsiteY3395" fmla="*/ 3318157 h 6858000"/>
              <a:gd name="connsiteX3396" fmla="*/ 11617421 w 12192001"/>
              <a:gd name="connsiteY3396" fmla="*/ 3299378 h 6858000"/>
              <a:gd name="connsiteX3397" fmla="*/ 11616187 w 12192001"/>
              <a:gd name="connsiteY3397" fmla="*/ 3269331 h 6858000"/>
              <a:gd name="connsiteX3398" fmla="*/ 11613719 w 12192001"/>
              <a:gd name="connsiteY3398" fmla="*/ 3205482 h 6858000"/>
              <a:gd name="connsiteX3399" fmla="*/ 11614953 w 12192001"/>
              <a:gd name="connsiteY3399" fmla="*/ 3197970 h 6858000"/>
              <a:gd name="connsiteX3400" fmla="*/ 11616487 w 12192001"/>
              <a:gd name="connsiteY3400" fmla="*/ 3165284 h 6858000"/>
              <a:gd name="connsiteX3401" fmla="*/ 11617101 w 12192001"/>
              <a:gd name="connsiteY3401" fmla="*/ 3165545 h 6858000"/>
              <a:gd name="connsiteX3402" fmla="*/ 11630901 w 12192001"/>
              <a:gd name="connsiteY3402" fmla="*/ 3173343 h 6858000"/>
              <a:gd name="connsiteX3403" fmla="*/ 11630995 w 12192001"/>
              <a:gd name="connsiteY3403" fmla="*/ 3175435 h 6858000"/>
              <a:gd name="connsiteX3404" fmla="*/ 11630995 w 12192001"/>
              <a:gd name="connsiteY3404" fmla="*/ 3220505 h 6858000"/>
              <a:gd name="connsiteX3405" fmla="*/ 11633317 w 12192001"/>
              <a:gd name="connsiteY3405" fmla="*/ 3252288 h 6858000"/>
              <a:gd name="connsiteX3406" fmla="*/ 11632287 w 12192001"/>
              <a:gd name="connsiteY3406" fmla="*/ 3259413 h 6858000"/>
              <a:gd name="connsiteX3407" fmla="*/ 11651269 w 12192001"/>
              <a:gd name="connsiteY3407" fmla="*/ 3274432 h 6858000"/>
              <a:gd name="connsiteX3408" fmla="*/ 11651269 w 12192001"/>
              <a:gd name="connsiteY3408" fmla="*/ 3304469 h 6858000"/>
              <a:gd name="connsiteX3409" fmla="*/ 11632287 w 12192001"/>
              <a:gd name="connsiteY3409" fmla="*/ 3311979 h 6858000"/>
              <a:gd name="connsiteX3410" fmla="*/ 11620897 w 12192001"/>
              <a:gd name="connsiteY3410" fmla="*/ 3330752 h 6858000"/>
              <a:gd name="connsiteX3411" fmla="*/ 11613305 w 12192001"/>
              <a:gd name="connsiteY3411" fmla="*/ 3353281 h 6858000"/>
              <a:gd name="connsiteX3412" fmla="*/ 11628491 w 12192001"/>
              <a:gd name="connsiteY3412" fmla="*/ 3383319 h 6858000"/>
              <a:gd name="connsiteX3413" fmla="*/ 11658863 w 12192001"/>
              <a:gd name="connsiteY3413" fmla="*/ 3435885 h 6858000"/>
              <a:gd name="connsiteX3414" fmla="*/ 11651269 w 12192001"/>
              <a:gd name="connsiteY3414" fmla="*/ 3462168 h 6858000"/>
              <a:gd name="connsiteX3415" fmla="*/ 11636083 w 12192001"/>
              <a:gd name="connsiteY3415" fmla="*/ 3492206 h 6858000"/>
              <a:gd name="connsiteX3416" fmla="*/ 11639879 w 12192001"/>
              <a:gd name="connsiteY3416" fmla="*/ 3533508 h 6858000"/>
              <a:gd name="connsiteX3417" fmla="*/ 11651269 w 12192001"/>
              <a:gd name="connsiteY3417" fmla="*/ 3541017 h 6858000"/>
              <a:gd name="connsiteX3418" fmla="*/ 11632287 w 12192001"/>
              <a:gd name="connsiteY3418" fmla="*/ 3604847 h 6858000"/>
              <a:gd name="connsiteX3419" fmla="*/ 11632287 w 12192001"/>
              <a:gd name="connsiteY3419" fmla="*/ 3646150 h 6858000"/>
              <a:gd name="connsiteX3420" fmla="*/ 11628491 w 12192001"/>
              <a:gd name="connsiteY3420" fmla="*/ 3740018 h 6858000"/>
              <a:gd name="connsiteX3421" fmla="*/ 11624695 w 12192001"/>
              <a:gd name="connsiteY3421" fmla="*/ 3766301 h 6858000"/>
              <a:gd name="connsiteX3422" fmla="*/ 11628491 w 12192001"/>
              <a:gd name="connsiteY3422" fmla="*/ 3796339 h 6858000"/>
              <a:gd name="connsiteX3423" fmla="*/ 11628491 w 12192001"/>
              <a:gd name="connsiteY3423" fmla="*/ 3830131 h 6858000"/>
              <a:gd name="connsiteX3424" fmla="*/ 11651269 w 12192001"/>
              <a:gd name="connsiteY3424" fmla="*/ 3833886 h 6858000"/>
              <a:gd name="connsiteX3425" fmla="*/ 11662659 w 12192001"/>
              <a:gd name="connsiteY3425" fmla="*/ 3878943 h 6858000"/>
              <a:gd name="connsiteX3426" fmla="*/ 11658863 w 12192001"/>
              <a:gd name="connsiteY3426" fmla="*/ 3890207 h 6858000"/>
              <a:gd name="connsiteX3427" fmla="*/ 11670251 w 12192001"/>
              <a:gd name="connsiteY3427" fmla="*/ 3897716 h 6858000"/>
              <a:gd name="connsiteX3428" fmla="*/ 11681641 w 12192001"/>
              <a:gd name="connsiteY3428" fmla="*/ 3890207 h 6858000"/>
              <a:gd name="connsiteX3429" fmla="*/ 11677845 w 12192001"/>
              <a:gd name="connsiteY3429" fmla="*/ 3860169 h 6858000"/>
              <a:gd name="connsiteX3430" fmla="*/ 11685437 w 12192001"/>
              <a:gd name="connsiteY3430" fmla="*/ 3826376 h 6858000"/>
              <a:gd name="connsiteX3431" fmla="*/ 11708217 w 12192001"/>
              <a:gd name="connsiteY3431" fmla="*/ 3815112 h 6858000"/>
              <a:gd name="connsiteX3432" fmla="*/ 11715809 w 12192001"/>
              <a:gd name="connsiteY3432" fmla="*/ 3796339 h 6858000"/>
              <a:gd name="connsiteX3433" fmla="*/ 11700623 w 12192001"/>
              <a:gd name="connsiteY3433" fmla="*/ 3751282 h 6858000"/>
              <a:gd name="connsiteX3434" fmla="*/ 11700623 w 12192001"/>
              <a:gd name="connsiteY3434" fmla="*/ 3732508 h 6858000"/>
              <a:gd name="connsiteX3435" fmla="*/ 11712013 w 12192001"/>
              <a:gd name="connsiteY3435" fmla="*/ 3724999 h 6858000"/>
              <a:gd name="connsiteX3436" fmla="*/ 11730995 w 12192001"/>
              <a:gd name="connsiteY3436" fmla="*/ 3728754 h 6858000"/>
              <a:gd name="connsiteX3437" fmla="*/ 11746181 w 12192001"/>
              <a:gd name="connsiteY3437" fmla="*/ 3751282 h 6858000"/>
              <a:gd name="connsiteX3438" fmla="*/ 11753773 w 12192001"/>
              <a:gd name="connsiteY3438" fmla="*/ 3755037 h 6858000"/>
              <a:gd name="connsiteX3439" fmla="*/ 11757571 w 12192001"/>
              <a:gd name="connsiteY3439" fmla="*/ 3747527 h 6858000"/>
              <a:gd name="connsiteX3440" fmla="*/ 11753773 w 12192001"/>
              <a:gd name="connsiteY3440" fmla="*/ 3709980 h 6858000"/>
              <a:gd name="connsiteX3441" fmla="*/ 11753773 w 12192001"/>
              <a:gd name="connsiteY3441" fmla="*/ 3706225 h 6858000"/>
              <a:gd name="connsiteX3442" fmla="*/ 11761367 w 12192001"/>
              <a:gd name="connsiteY3442" fmla="*/ 3706225 h 6858000"/>
              <a:gd name="connsiteX3443" fmla="*/ 11772757 w 12192001"/>
              <a:gd name="connsiteY3443" fmla="*/ 3702471 h 6858000"/>
              <a:gd name="connsiteX3444" fmla="*/ 11772757 w 12192001"/>
              <a:gd name="connsiteY3444" fmla="*/ 3676188 h 6858000"/>
              <a:gd name="connsiteX3445" fmla="*/ 11784145 w 12192001"/>
              <a:gd name="connsiteY3445" fmla="*/ 3709980 h 6858000"/>
              <a:gd name="connsiteX3446" fmla="*/ 11795535 w 12192001"/>
              <a:gd name="connsiteY3446" fmla="*/ 3713735 h 6858000"/>
              <a:gd name="connsiteX3447" fmla="*/ 11818313 w 12192001"/>
              <a:gd name="connsiteY3447" fmla="*/ 3724999 h 6858000"/>
              <a:gd name="connsiteX3448" fmla="*/ 11818313 w 12192001"/>
              <a:gd name="connsiteY3448" fmla="*/ 3740018 h 6858000"/>
              <a:gd name="connsiteX3449" fmla="*/ 11825907 w 12192001"/>
              <a:gd name="connsiteY3449" fmla="*/ 3740018 h 6858000"/>
              <a:gd name="connsiteX3450" fmla="*/ 11829703 w 12192001"/>
              <a:gd name="connsiteY3450" fmla="*/ 3740018 h 6858000"/>
              <a:gd name="connsiteX3451" fmla="*/ 11844889 w 12192001"/>
              <a:gd name="connsiteY3451" fmla="*/ 3668678 h 6858000"/>
              <a:gd name="connsiteX3452" fmla="*/ 11863871 w 12192001"/>
              <a:gd name="connsiteY3452" fmla="*/ 3623621 h 6858000"/>
              <a:gd name="connsiteX3453" fmla="*/ 11871465 w 12192001"/>
              <a:gd name="connsiteY3453" fmla="*/ 3616111 h 6858000"/>
              <a:gd name="connsiteX3454" fmla="*/ 11879057 w 12192001"/>
              <a:gd name="connsiteY3454" fmla="*/ 3627376 h 6858000"/>
              <a:gd name="connsiteX3455" fmla="*/ 11879057 w 12192001"/>
              <a:gd name="connsiteY3455" fmla="*/ 3661169 h 6858000"/>
              <a:gd name="connsiteX3456" fmla="*/ 11882853 w 12192001"/>
              <a:gd name="connsiteY3456" fmla="*/ 3668678 h 6858000"/>
              <a:gd name="connsiteX3457" fmla="*/ 11890447 w 12192001"/>
              <a:gd name="connsiteY3457" fmla="*/ 3664923 h 6858000"/>
              <a:gd name="connsiteX3458" fmla="*/ 11898039 w 12192001"/>
              <a:gd name="connsiteY3458" fmla="*/ 3642395 h 6858000"/>
              <a:gd name="connsiteX3459" fmla="*/ 11898039 w 12192001"/>
              <a:gd name="connsiteY3459" fmla="*/ 3608602 h 6858000"/>
              <a:gd name="connsiteX3460" fmla="*/ 11913225 w 12192001"/>
              <a:gd name="connsiteY3460" fmla="*/ 3604847 h 6858000"/>
              <a:gd name="connsiteX3461" fmla="*/ 11920819 w 12192001"/>
              <a:gd name="connsiteY3461" fmla="*/ 3604847 h 6858000"/>
              <a:gd name="connsiteX3462" fmla="*/ 11943597 w 12192001"/>
              <a:gd name="connsiteY3462" fmla="*/ 3661169 h 6858000"/>
              <a:gd name="connsiteX3463" fmla="*/ 11936005 w 12192001"/>
              <a:gd name="connsiteY3463" fmla="*/ 3792584 h 6858000"/>
              <a:gd name="connsiteX3464" fmla="*/ 11943597 w 12192001"/>
              <a:gd name="connsiteY3464" fmla="*/ 3811358 h 6858000"/>
              <a:gd name="connsiteX3465" fmla="*/ 11951191 w 12192001"/>
              <a:gd name="connsiteY3465" fmla="*/ 3792584 h 6858000"/>
              <a:gd name="connsiteX3466" fmla="*/ 11958783 w 12192001"/>
              <a:gd name="connsiteY3466" fmla="*/ 3747527 h 6858000"/>
              <a:gd name="connsiteX3467" fmla="*/ 11958783 w 12192001"/>
              <a:gd name="connsiteY3467" fmla="*/ 3698716 h 6858000"/>
              <a:gd name="connsiteX3468" fmla="*/ 11962579 w 12192001"/>
              <a:gd name="connsiteY3468" fmla="*/ 3623621 h 6858000"/>
              <a:gd name="connsiteX3469" fmla="*/ 12011933 w 12192001"/>
              <a:gd name="connsiteY3469" fmla="*/ 3495960 h 6858000"/>
              <a:gd name="connsiteX3470" fmla="*/ 12023323 w 12192001"/>
              <a:gd name="connsiteY3470" fmla="*/ 3450904 h 6858000"/>
              <a:gd name="connsiteX3471" fmla="*/ 12027119 w 12192001"/>
              <a:gd name="connsiteY3471" fmla="*/ 3435885 h 6858000"/>
              <a:gd name="connsiteX3472" fmla="*/ 12034713 w 12192001"/>
              <a:gd name="connsiteY3472" fmla="*/ 3450904 h 6858000"/>
              <a:gd name="connsiteX3473" fmla="*/ 12034713 w 12192001"/>
              <a:gd name="connsiteY3473" fmla="*/ 3646150 h 6858000"/>
              <a:gd name="connsiteX3474" fmla="*/ 12072677 w 12192001"/>
              <a:gd name="connsiteY3474" fmla="*/ 3702471 h 6858000"/>
              <a:gd name="connsiteX3475" fmla="*/ 12080269 w 12192001"/>
              <a:gd name="connsiteY3475" fmla="*/ 3702471 h 6858000"/>
              <a:gd name="connsiteX3476" fmla="*/ 12110641 w 12192001"/>
              <a:gd name="connsiteY3476" fmla="*/ 3687452 h 6858000"/>
              <a:gd name="connsiteX3477" fmla="*/ 12133421 w 12192001"/>
              <a:gd name="connsiteY3477" fmla="*/ 3664923 h 6858000"/>
              <a:gd name="connsiteX3478" fmla="*/ 12178979 w 12192001"/>
              <a:gd name="connsiteY3478" fmla="*/ 3631130 h 6858000"/>
              <a:gd name="connsiteX3479" fmla="*/ 12192001 w 12192001"/>
              <a:gd name="connsiteY3479" fmla="*/ 3625560 h 6858000"/>
              <a:gd name="connsiteX3480" fmla="*/ 12192001 w 12192001"/>
              <a:gd name="connsiteY3480" fmla="*/ 6858000 h 6858000"/>
              <a:gd name="connsiteX3481" fmla="*/ 0 w 12192001"/>
              <a:gd name="connsiteY348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Lst>
            <a:rect l="l" t="t" r="r" b="b"/>
            <a:pathLst>
              <a:path w="12192001" h="6858000">
                <a:moveTo>
                  <a:pt x="9190279" y="3229905"/>
                </a:moveTo>
                <a:lnTo>
                  <a:pt x="9200621" y="3239530"/>
                </a:lnTo>
                <a:lnTo>
                  <a:pt x="9197049" y="3257486"/>
                </a:lnTo>
                <a:cubicBezTo>
                  <a:pt x="9193251" y="3265465"/>
                  <a:pt x="9187557" y="3272036"/>
                  <a:pt x="9179965" y="3277668"/>
                </a:cubicBezTo>
                <a:cubicBezTo>
                  <a:pt x="9179965" y="3288932"/>
                  <a:pt x="9179965" y="3300196"/>
                  <a:pt x="9179965" y="3311460"/>
                </a:cubicBezTo>
                <a:cubicBezTo>
                  <a:pt x="9179965" y="3318970"/>
                  <a:pt x="9176169" y="3318970"/>
                  <a:pt x="9172371" y="3322724"/>
                </a:cubicBezTo>
                <a:cubicBezTo>
                  <a:pt x="9168575" y="3326479"/>
                  <a:pt x="9164779" y="3322724"/>
                  <a:pt x="9160983" y="3318970"/>
                </a:cubicBezTo>
                <a:cubicBezTo>
                  <a:pt x="9153389" y="3313338"/>
                  <a:pt x="9149593" y="3310522"/>
                  <a:pt x="9149117" y="3307236"/>
                </a:cubicBezTo>
                <a:cubicBezTo>
                  <a:pt x="9148643" y="3303951"/>
                  <a:pt x="9151491" y="3300196"/>
                  <a:pt x="9157185" y="3292687"/>
                </a:cubicBezTo>
                <a:cubicBezTo>
                  <a:pt x="9160983" y="3288932"/>
                  <a:pt x="9172371" y="3277668"/>
                  <a:pt x="9176169" y="3277668"/>
                </a:cubicBezTo>
                <a:lnTo>
                  <a:pt x="9175531" y="3264129"/>
                </a:lnTo>
                <a:lnTo>
                  <a:pt x="9178889" y="3267452"/>
                </a:lnTo>
                <a:cubicBezTo>
                  <a:pt x="9190279" y="3259943"/>
                  <a:pt x="9186483" y="3241169"/>
                  <a:pt x="9190279" y="3229905"/>
                </a:cubicBezTo>
                <a:close/>
                <a:moveTo>
                  <a:pt x="2427530" y="3229904"/>
                </a:moveTo>
                <a:lnTo>
                  <a:pt x="2437871" y="3239529"/>
                </a:lnTo>
                <a:lnTo>
                  <a:pt x="2434299" y="3257485"/>
                </a:lnTo>
                <a:cubicBezTo>
                  <a:pt x="2430502" y="3265464"/>
                  <a:pt x="2424808" y="3272035"/>
                  <a:pt x="2417215" y="3277667"/>
                </a:cubicBezTo>
                <a:cubicBezTo>
                  <a:pt x="2417215" y="3288931"/>
                  <a:pt x="2417215" y="3300195"/>
                  <a:pt x="2417215" y="3311459"/>
                </a:cubicBezTo>
                <a:cubicBezTo>
                  <a:pt x="2417215" y="3318969"/>
                  <a:pt x="2413419" y="3318969"/>
                  <a:pt x="2409622" y="3322723"/>
                </a:cubicBezTo>
                <a:cubicBezTo>
                  <a:pt x="2405826" y="3326478"/>
                  <a:pt x="2402029" y="3322723"/>
                  <a:pt x="2398233" y="3318969"/>
                </a:cubicBezTo>
                <a:cubicBezTo>
                  <a:pt x="2390640" y="3313337"/>
                  <a:pt x="2386844" y="3310521"/>
                  <a:pt x="2386368" y="3307235"/>
                </a:cubicBezTo>
                <a:cubicBezTo>
                  <a:pt x="2385894" y="3303950"/>
                  <a:pt x="2388741" y="3300195"/>
                  <a:pt x="2394436" y="3292686"/>
                </a:cubicBezTo>
                <a:cubicBezTo>
                  <a:pt x="2398233" y="3288931"/>
                  <a:pt x="2409622" y="3277667"/>
                  <a:pt x="2413419" y="3277667"/>
                </a:cubicBezTo>
                <a:lnTo>
                  <a:pt x="2412782" y="3264128"/>
                </a:lnTo>
                <a:lnTo>
                  <a:pt x="2416140" y="3267451"/>
                </a:lnTo>
                <a:cubicBezTo>
                  <a:pt x="2427530" y="3259942"/>
                  <a:pt x="2423734" y="3241168"/>
                  <a:pt x="2427530" y="3229904"/>
                </a:cubicBezTo>
                <a:close/>
                <a:moveTo>
                  <a:pt x="9175093" y="3213128"/>
                </a:moveTo>
                <a:lnTo>
                  <a:pt x="9175093" y="3219648"/>
                </a:lnTo>
                <a:lnTo>
                  <a:pt x="9174269" y="3216184"/>
                </a:lnTo>
                <a:close/>
                <a:moveTo>
                  <a:pt x="2412344" y="3213127"/>
                </a:moveTo>
                <a:lnTo>
                  <a:pt x="2412344" y="3219647"/>
                </a:lnTo>
                <a:lnTo>
                  <a:pt x="2411520" y="3216183"/>
                </a:lnTo>
                <a:close/>
                <a:moveTo>
                  <a:pt x="7852245" y="3203298"/>
                </a:moveTo>
                <a:lnTo>
                  <a:pt x="7858997" y="3216262"/>
                </a:lnTo>
                <a:lnTo>
                  <a:pt x="7855917" y="3225149"/>
                </a:lnTo>
                <a:lnTo>
                  <a:pt x="7845721" y="3215065"/>
                </a:lnTo>
                <a:close/>
                <a:moveTo>
                  <a:pt x="1089495" y="3203297"/>
                </a:moveTo>
                <a:lnTo>
                  <a:pt x="1096247" y="3216261"/>
                </a:lnTo>
                <a:lnTo>
                  <a:pt x="1093167" y="3225148"/>
                </a:lnTo>
                <a:lnTo>
                  <a:pt x="1082971" y="3215064"/>
                </a:lnTo>
                <a:close/>
                <a:moveTo>
                  <a:pt x="8412877" y="3194537"/>
                </a:moveTo>
                <a:lnTo>
                  <a:pt x="8412877" y="3197366"/>
                </a:lnTo>
                <a:cubicBezTo>
                  <a:pt x="8416673" y="3201120"/>
                  <a:pt x="8420471" y="3201120"/>
                  <a:pt x="8424267" y="3200651"/>
                </a:cubicBezTo>
                <a:lnTo>
                  <a:pt x="8429293" y="3200858"/>
                </a:lnTo>
                <a:lnTo>
                  <a:pt x="8429293" y="3219288"/>
                </a:lnTo>
                <a:cubicBezTo>
                  <a:pt x="8429293" y="3226798"/>
                  <a:pt x="8425497" y="3226798"/>
                  <a:pt x="8421701" y="3230552"/>
                </a:cubicBezTo>
                <a:cubicBezTo>
                  <a:pt x="8417905" y="3234307"/>
                  <a:pt x="8414107" y="3230552"/>
                  <a:pt x="8410311" y="3226798"/>
                </a:cubicBezTo>
                <a:cubicBezTo>
                  <a:pt x="8402719" y="3221166"/>
                  <a:pt x="8398921" y="3218350"/>
                  <a:pt x="8398447" y="3215064"/>
                </a:cubicBezTo>
                <a:cubicBezTo>
                  <a:pt x="8397973" y="3211779"/>
                  <a:pt x="8400821" y="3208024"/>
                  <a:pt x="8406515" y="3200515"/>
                </a:cubicBezTo>
                <a:close/>
                <a:moveTo>
                  <a:pt x="1650128" y="3194536"/>
                </a:moveTo>
                <a:lnTo>
                  <a:pt x="1650128" y="3197365"/>
                </a:lnTo>
                <a:cubicBezTo>
                  <a:pt x="1653924" y="3201119"/>
                  <a:pt x="1657721" y="3201119"/>
                  <a:pt x="1661517" y="3200650"/>
                </a:cubicBezTo>
                <a:lnTo>
                  <a:pt x="1666544" y="3200857"/>
                </a:lnTo>
                <a:lnTo>
                  <a:pt x="1666544" y="3219287"/>
                </a:lnTo>
                <a:cubicBezTo>
                  <a:pt x="1666544" y="3226797"/>
                  <a:pt x="1662748" y="3226797"/>
                  <a:pt x="1658951" y="3230551"/>
                </a:cubicBezTo>
                <a:cubicBezTo>
                  <a:pt x="1655155" y="3234306"/>
                  <a:pt x="1651358" y="3230551"/>
                  <a:pt x="1647562" y="3226797"/>
                </a:cubicBezTo>
                <a:cubicBezTo>
                  <a:pt x="1639969" y="3221165"/>
                  <a:pt x="1636172" y="3218349"/>
                  <a:pt x="1635698" y="3215063"/>
                </a:cubicBezTo>
                <a:cubicBezTo>
                  <a:pt x="1635223" y="3211778"/>
                  <a:pt x="1638071" y="3208023"/>
                  <a:pt x="1643765" y="3200514"/>
                </a:cubicBezTo>
                <a:close/>
                <a:moveTo>
                  <a:pt x="5750363" y="3186884"/>
                </a:moveTo>
                <a:lnTo>
                  <a:pt x="5752736" y="3195581"/>
                </a:lnTo>
                <a:cubicBezTo>
                  <a:pt x="5752736" y="3199336"/>
                  <a:pt x="5756533" y="3199336"/>
                  <a:pt x="5760329" y="3199336"/>
                </a:cubicBezTo>
                <a:cubicBezTo>
                  <a:pt x="5767922" y="3210600"/>
                  <a:pt x="5779311" y="3221864"/>
                  <a:pt x="5775515" y="3233129"/>
                </a:cubicBezTo>
                <a:cubicBezTo>
                  <a:pt x="5775515" y="3244393"/>
                  <a:pt x="5771718" y="3259412"/>
                  <a:pt x="5756533" y="3266921"/>
                </a:cubicBezTo>
                <a:cubicBezTo>
                  <a:pt x="5755584" y="3266921"/>
                  <a:pt x="5753448" y="3270910"/>
                  <a:pt x="5750838" y="3276953"/>
                </a:cubicBezTo>
                <a:lnTo>
                  <a:pt x="5744252" y="3294186"/>
                </a:lnTo>
                <a:lnTo>
                  <a:pt x="5750363" y="3250199"/>
                </a:lnTo>
                <a:close/>
                <a:moveTo>
                  <a:pt x="11637003" y="3176791"/>
                </a:moveTo>
                <a:lnTo>
                  <a:pt x="11643677" y="3180563"/>
                </a:lnTo>
                <a:cubicBezTo>
                  <a:pt x="11647473" y="3184318"/>
                  <a:pt x="11647473" y="3188073"/>
                  <a:pt x="11647473" y="3191828"/>
                </a:cubicBezTo>
                <a:cubicBezTo>
                  <a:pt x="11641779" y="3197460"/>
                  <a:pt x="11640829" y="3204969"/>
                  <a:pt x="11640355" y="3212478"/>
                </a:cubicBezTo>
                <a:lnTo>
                  <a:pt x="11637045" y="3228481"/>
                </a:lnTo>
                <a:lnTo>
                  <a:pt x="11636395" y="3190458"/>
                </a:lnTo>
                <a:close/>
                <a:moveTo>
                  <a:pt x="4874254" y="3176790"/>
                </a:moveTo>
                <a:lnTo>
                  <a:pt x="4880927" y="3180562"/>
                </a:lnTo>
                <a:cubicBezTo>
                  <a:pt x="4884723" y="3184317"/>
                  <a:pt x="4884723" y="3188072"/>
                  <a:pt x="4884723" y="3191827"/>
                </a:cubicBezTo>
                <a:cubicBezTo>
                  <a:pt x="4879029" y="3197459"/>
                  <a:pt x="4878080" y="3204968"/>
                  <a:pt x="4877605" y="3212477"/>
                </a:cubicBezTo>
                <a:lnTo>
                  <a:pt x="4874296" y="3228480"/>
                </a:lnTo>
                <a:lnTo>
                  <a:pt x="4873645" y="3190457"/>
                </a:lnTo>
                <a:close/>
                <a:moveTo>
                  <a:pt x="10392817" y="3171625"/>
                </a:moveTo>
                <a:lnTo>
                  <a:pt x="10396461" y="3174087"/>
                </a:lnTo>
                <a:lnTo>
                  <a:pt x="10396461" y="3189386"/>
                </a:lnTo>
                <a:lnTo>
                  <a:pt x="10393503" y="3177853"/>
                </a:lnTo>
                <a:close/>
                <a:moveTo>
                  <a:pt x="3630068" y="3171624"/>
                </a:moveTo>
                <a:lnTo>
                  <a:pt x="3633711" y="3174086"/>
                </a:lnTo>
                <a:lnTo>
                  <a:pt x="3633711" y="3189385"/>
                </a:lnTo>
                <a:lnTo>
                  <a:pt x="3630753" y="3177852"/>
                </a:lnTo>
                <a:close/>
                <a:moveTo>
                  <a:pt x="7874279" y="3156322"/>
                </a:moveTo>
                <a:lnTo>
                  <a:pt x="7883925" y="3176805"/>
                </a:lnTo>
                <a:lnTo>
                  <a:pt x="7876567" y="3185497"/>
                </a:lnTo>
                <a:lnTo>
                  <a:pt x="7876567" y="3191004"/>
                </a:lnTo>
                <a:lnTo>
                  <a:pt x="7868940" y="3192268"/>
                </a:lnTo>
                <a:lnTo>
                  <a:pt x="7861201" y="3193551"/>
                </a:lnTo>
                <a:lnTo>
                  <a:pt x="7863280" y="3191598"/>
                </a:lnTo>
                <a:cubicBezTo>
                  <a:pt x="7867076" y="3188313"/>
                  <a:pt x="7870872" y="3185497"/>
                  <a:pt x="7872771" y="3185497"/>
                </a:cubicBezTo>
                <a:cubicBezTo>
                  <a:pt x="7868974" y="3177987"/>
                  <a:pt x="7869923" y="3171416"/>
                  <a:pt x="7871821" y="3165315"/>
                </a:cubicBezTo>
                <a:close/>
                <a:moveTo>
                  <a:pt x="1111529" y="3156321"/>
                </a:moveTo>
                <a:lnTo>
                  <a:pt x="1121175" y="3176804"/>
                </a:lnTo>
                <a:lnTo>
                  <a:pt x="1113817" y="3185496"/>
                </a:lnTo>
                <a:lnTo>
                  <a:pt x="1113817" y="3191003"/>
                </a:lnTo>
                <a:lnTo>
                  <a:pt x="1106190" y="3192267"/>
                </a:lnTo>
                <a:lnTo>
                  <a:pt x="1098451" y="3193550"/>
                </a:lnTo>
                <a:lnTo>
                  <a:pt x="1100530" y="3191597"/>
                </a:lnTo>
                <a:cubicBezTo>
                  <a:pt x="1104326" y="3188312"/>
                  <a:pt x="1108122" y="3185496"/>
                  <a:pt x="1110021" y="3185496"/>
                </a:cubicBezTo>
                <a:cubicBezTo>
                  <a:pt x="1106224" y="3177986"/>
                  <a:pt x="1107173" y="3171415"/>
                  <a:pt x="1109071" y="3165314"/>
                </a:cubicBezTo>
                <a:close/>
                <a:moveTo>
                  <a:pt x="8704705" y="3121474"/>
                </a:moveTo>
                <a:lnTo>
                  <a:pt x="8709203" y="3131233"/>
                </a:lnTo>
                <a:cubicBezTo>
                  <a:pt x="8720593" y="3142498"/>
                  <a:pt x="8724389" y="3157517"/>
                  <a:pt x="8712999" y="3168781"/>
                </a:cubicBezTo>
                <a:lnTo>
                  <a:pt x="8702069" y="3192652"/>
                </a:lnTo>
                <a:lnTo>
                  <a:pt x="8702069" y="3166917"/>
                </a:lnTo>
                <a:close/>
                <a:moveTo>
                  <a:pt x="1941955" y="3121473"/>
                </a:moveTo>
                <a:lnTo>
                  <a:pt x="1946453" y="3131232"/>
                </a:lnTo>
                <a:cubicBezTo>
                  <a:pt x="1957843" y="3142497"/>
                  <a:pt x="1961639" y="3157516"/>
                  <a:pt x="1950250" y="3168780"/>
                </a:cubicBezTo>
                <a:lnTo>
                  <a:pt x="1939320" y="3192651"/>
                </a:lnTo>
                <a:lnTo>
                  <a:pt x="1939320" y="3166916"/>
                </a:lnTo>
                <a:close/>
                <a:moveTo>
                  <a:pt x="11619889" y="3062759"/>
                </a:moveTo>
                <a:cubicBezTo>
                  <a:pt x="11621123" y="3062759"/>
                  <a:pt x="11621123" y="3062759"/>
                  <a:pt x="11621123" y="3062759"/>
                </a:cubicBezTo>
                <a:cubicBezTo>
                  <a:pt x="11622357" y="3062759"/>
                  <a:pt x="11623591" y="3062759"/>
                  <a:pt x="11623591" y="3066515"/>
                </a:cubicBezTo>
                <a:cubicBezTo>
                  <a:pt x="11623591" y="3070271"/>
                  <a:pt x="11623591" y="3074027"/>
                  <a:pt x="11623591" y="3077782"/>
                </a:cubicBezTo>
                <a:lnTo>
                  <a:pt x="11623591" y="3134854"/>
                </a:lnTo>
                <a:lnTo>
                  <a:pt x="11617487" y="3143274"/>
                </a:lnTo>
                <a:lnTo>
                  <a:pt x="11619889" y="3066515"/>
                </a:lnTo>
                <a:cubicBezTo>
                  <a:pt x="11619889" y="3066515"/>
                  <a:pt x="11619889" y="3062759"/>
                  <a:pt x="11619889" y="3062759"/>
                </a:cubicBezTo>
                <a:close/>
                <a:moveTo>
                  <a:pt x="4857140" y="3062758"/>
                </a:moveTo>
                <a:cubicBezTo>
                  <a:pt x="4858374" y="3062758"/>
                  <a:pt x="4858374" y="3062758"/>
                  <a:pt x="4858374" y="3062758"/>
                </a:cubicBezTo>
                <a:cubicBezTo>
                  <a:pt x="4859608" y="3062758"/>
                  <a:pt x="4860842" y="3062758"/>
                  <a:pt x="4860842" y="3066514"/>
                </a:cubicBezTo>
                <a:cubicBezTo>
                  <a:pt x="4860842" y="3070270"/>
                  <a:pt x="4860842" y="3074026"/>
                  <a:pt x="4860842" y="3077781"/>
                </a:cubicBezTo>
                <a:lnTo>
                  <a:pt x="4860842" y="3134853"/>
                </a:lnTo>
                <a:lnTo>
                  <a:pt x="4854738" y="3143273"/>
                </a:lnTo>
                <a:lnTo>
                  <a:pt x="4857140" y="3066514"/>
                </a:lnTo>
                <a:cubicBezTo>
                  <a:pt x="4857140" y="3066514"/>
                  <a:pt x="4857140" y="3062758"/>
                  <a:pt x="4857140" y="3062758"/>
                </a:cubicBezTo>
                <a:close/>
                <a:moveTo>
                  <a:pt x="11421763" y="3062275"/>
                </a:moveTo>
                <a:lnTo>
                  <a:pt x="11427357" y="3092699"/>
                </a:lnTo>
                <a:cubicBezTo>
                  <a:pt x="11427357" y="3100209"/>
                  <a:pt x="11434949" y="3103963"/>
                  <a:pt x="11442543" y="3103963"/>
                </a:cubicBezTo>
                <a:lnTo>
                  <a:pt x="11444773" y="3102615"/>
                </a:lnTo>
                <a:lnTo>
                  <a:pt x="11442463" y="3116733"/>
                </a:lnTo>
                <a:cubicBezTo>
                  <a:pt x="11442463" y="3184318"/>
                  <a:pt x="11442463" y="3255658"/>
                  <a:pt x="11442463" y="3323243"/>
                </a:cubicBezTo>
                <a:cubicBezTo>
                  <a:pt x="11442463" y="3345771"/>
                  <a:pt x="11438667" y="3364545"/>
                  <a:pt x="11419685" y="3375809"/>
                </a:cubicBezTo>
                <a:cubicBezTo>
                  <a:pt x="11412093" y="3372054"/>
                  <a:pt x="11412093" y="3364545"/>
                  <a:pt x="11408295" y="3360790"/>
                </a:cubicBezTo>
                <a:cubicBezTo>
                  <a:pt x="11404499" y="3349526"/>
                  <a:pt x="11402601" y="3342016"/>
                  <a:pt x="11404499" y="3336384"/>
                </a:cubicBezTo>
                <a:cubicBezTo>
                  <a:pt x="11406397" y="3330752"/>
                  <a:pt x="11412093" y="3326997"/>
                  <a:pt x="11423481" y="3323243"/>
                </a:cubicBezTo>
                <a:cubicBezTo>
                  <a:pt x="11431075" y="3319488"/>
                  <a:pt x="11431075" y="3315734"/>
                  <a:pt x="11427277" y="3311979"/>
                </a:cubicBezTo>
                <a:cubicBezTo>
                  <a:pt x="11419685" y="3300715"/>
                  <a:pt x="11423481" y="3285696"/>
                  <a:pt x="11423481" y="3274432"/>
                </a:cubicBezTo>
                <a:cubicBezTo>
                  <a:pt x="11423481" y="3251903"/>
                  <a:pt x="11423481" y="3233130"/>
                  <a:pt x="11412093" y="3210601"/>
                </a:cubicBezTo>
                <a:cubicBezTo>
                  <a:pt x="11408295" y="3203092"/>
                  <a:pt x="11404499" y="3188073"/>
                  <a:pt x="11408295" y="3184318"/>
                </a:cubicBezTo>
                <a:cubicBezTo>
                  <a:pt x="11419685" y="3169299"/>
                  <a:pt x="11412093" y="3150526"/>
                  <a:pt x="11419685" y="3139262"/>
                </a:cubicBezTo>
                <a:cubicBezTo>
                  <a:pt x="11423481" y="3131752"/>
                  <a:pt x="11423481" y="3124243"/>
                  <a:pt x="11419685" y="3116733"/>
                </a:cubicBezTo>
                <a:cubicBezTo>
                  <a:pt x="11412093" y="3101714"/>
                  <a:pt x="11412093" y="3090450"/>
                  <a:pt x="11419685" y="3075431"/>
                </a:cubicBezTo>
                <a:close/>
                <a:moveTo>
                  <a:pt x="4659014" y="3062274"/>
                </a:moveTo>
                <a:lnTo>
                  <a:pt x="4664607" y="3092698"/>
                </a:lnTo>
                <a:cubicBezTo>
                  <a:pt x="4664607" y="3100208"/>
                  <a:pt x="4672200" y="3103962"/>
                  <a:pt x="4679793" y="3103962"/>
                </a:cubicBezTo>
                <a:lnTo>
                  <a:pt x="4682023" y="3102614"/>
                </a:lnTo>
                <a:lnTo>
                  <a:pt x="4679714" y="3116732"/>
                </a:lnTo>
                <a:cubicBezTo>
                  <a:pt x="4679714" y="3184317"/>
                  <a:pt x="4679714" y="3255657"/>
                  <a:pt x="4679714" y="3323242"/>
                </a:cubicBezTo>
                <a:cubicBezTo>
                  <a:pt x="4679714" y="3345770"/>
                  <a:pt x="4675918" y="3364544"/>
                  <a:pt x="4656936" y="3375808"/>
                </a:cubicBezTo>
                <a:cubicBezTo>
                  <a:pt x="4649344" y="3372053"/>
                  <a:pt x="4649344" y="3364544"/>
                  <a:pt x="4645546" y="3360789"/>
                </a:cubicBezTo>
                <a:cubicBezTo>
                  <a:pt x="4641750" y="3349525"/>
                  <a:pt x="4639851" y="3342015"/>
                  <a:pt x="4641750" y="3336383"/>
                </a:cubicBezTo>
                <a:cubicBezTo>
                  <a:pt x="4643648" y="3330751"/>
                  <a:pt x="4649344" y="3326996"/>
                  <a:pt x="4660732" y="3323242"/>
                </a:cubicBezTo>
                <a:cubicBezTo>
                  <a:pt x="4668325" y="3319487"/>
                  <a:pt x="4668325" y="3315733"/>
                  <a:pt x="4664528" y="3311978"/>
                </a:cubicBezTo>
                <a:cubicBezTo>
                  <a:pt x="4656936" y="3300714"/>
                  <a:pt x="4660732" y="3285695"/>
                  <a:pt x="4660732" y="3274431"/>
                </a:cubicBezTo>
                <a:cubicBezTo>
                  <a:pt x="4660732" y="3251902"/>
                  <a:pt x="4660732" y="3233129"/>
                  <a:pt x="4649344" y="3210600"/>
                </a:cubicBezTo>
                <a:cubicBezTo>
                  <a:pt x="4645546" y="3203091"/>
                  <a:pt x="4641750" y="3188072"/>
                  <a:pt x="4645546" y="3184317"/>
                </a:cubicBezTo>
                <a:cubicBezTo>
                  <a:pt x="4656936" y="3169298"/>
                  <a:pt x="4649344" y="3150525"/>
                  <a:pt x="4656936" y="3139261"/>
                </a:cubicBezTo>
                <a:cubicBezTo>
                  <a:pt x="4660732" y="3131751"/>
                  <a:pt x="4660732" y="3124242"/>
                  <a:pt x="4656936" y="3116732"/>
                </a:cubicBezTo>
                <a:cubicBezTo>
                  <a:pt x="4649344" y="3101713"/>
                  <a:pt x="4649344" y="3090449"/>
                  <a:pt x="4656936" y="3075430"/>
                </a:cubicBezTo>
                <a:close/>
                <a:moveTo>
                  <a:pt x="6510010" y="2989021"/>
                </a:moveTo>
                <a:lnTo>
                  <a:pt x="6510606" y="3000336"/>
                </a:lnTo>
                <a:lnTo>
                  <a:pt x="6510360" y="3002132"/>
                </a:lnTo>
                <a:lnTo>
                  <a:pt x="6510068" y="2995024"/>
                </a:lnTo>
                <a:close/>
                <a:moveTo>
                  <a:pt x="11419763" y="2983812"/>
                </a:moveTo>
                <a:cubicBezTo>
                  <a:pt x="11419763" y="3010095"/>
                  <a:pt x="11419763" y="3028869"/>
                  <a:pt x="11419763" y="3051397"/>
                </a:cubicBezTo>
                <a:lnTo>
                  <a:pt x="11420905" y="3057605"/>
                </a:lnTo>
                <a:lnTo>
                  <a:pt x="11415889" y="3045393"/>
                </a:lnTo>
                <a:lnTo>
                  <a:pt x="11402023" y="3020131"/>
                </a:lnTo>
                <a:lnTo>
                  <a:pt x="11404577" y="3017604"/>
                </a:lnTo>
                <a:cubicBezTo>
                  <a:pt x="11405527" y="3015727"/>
                  <a:pt x="11406477" y="3013850"/>
                  <a:pt x="11408375" y="3013850"/>
                </a:cubicBezTo>
                <a:cubicBezTo>
                  <a:pt x="11415967" y="3006341"/>
                  <a:pt x="11412171" y="2995076"/>
                  <a:pt x="11419763" y="2983812"/>
                </a:cubicBezTo>
                <a:close/>
                <a:moveTo>
                  <a:pt x="4657014" y="2983811"/>
                </a:moveTo>
                <a:cubicBezTo>
                  <a:pt x="4657014" y="3010094"/>
                  <a:pt x="4657014" y="3028868"/>
                  <a:pt x="4657014" y="3051396"/>
                </a:cubicBezTo>
                <a:lnTo>
                  <a:pt x="4658156" y="3057604"/>
                </a:lnTo>
                <a:lnTo>
                  <a:pt x="4653139" y="3045392"/>
                </a:lnTo>
                <a:lnTo>
                  <a:pt x="4639273" y="3020130"/>
                </a:lnTo>
                <a:lnTo>
                  <a:pt x="4641828" y="3017603"/>
                </a:lnTo>
                <a:cubicBezTo>
                  <a:pt x="4642777" y="3015726"/>
                  <a:pt x="4643727" y="3013849"/>
                  <a:pt x="4645625" y="3013849"/>
                </a:cubicBezTo>
                <a:cubicBezTo>
                  <a:pt x="4653218" y="3006340"/>
                  <a:pt x="4649421" y="2995075"/>
                  <a:pt x="4657014" y="2983811"/>
                </a:cubicBezTo>
                <a:close/>
                <a:moveTo>
                  <a:pt x="5748564" y="2975947"/>
                </a:moveTo>
                <a:lnTo>
                  <a:pt x="5752736" y="2996581"/>
                </a:lnTo>
                <a:cubicBezTo>
                  <a:pt x="5752736" y="2996581"/>
                  <a:pt x="5756533" y="3000336"/>
                  <a:pt x="5760329" y="3000336"/>
                </a:cubicBezTo>
                <a:cubicBezTo>
                  <a:pt x="5764126" y="3007845"/>
                  <a:pt x="5767922" y="3011600"/>
                  <a:pt x="5771718" y="3015355"/>
                </a:cubicBezTo>
                <a:cubicBezTo>
                  <a:pt x="5786904" y="3030374"/>
                  <a:pt x="5786904" y="3045392"/>
                  <a:pt x="5775515" y="3064166"/>
                </a:cubicBezTo>
                <a:cubicBezTo>
                  <a:pt x="5771718" y="3067921"/>
                  <a:pt x="5767922" y="3071676"/>
                  <a:pt x="5764126" y="3075430"/>
                </a:cubicBezTo>
                <a:cubicBezTo>
                  <a:pt x="5760329" y="3077307"/>
                  <a:pt x="5753685" y="3085755"/>
                  <a:pt x="5747991" y="3094204"/>
                </a:cubicBezTo>
                <a:lnTo>
                  <a:pt x="5745683" y="3098353"/>
                </a:lnTo>
                <a:lnTo>
                  <a:pt x="5745547" y="3098087"/>
                </a:lnTo>
                <a:cubicBezTo>
                  <a:pt x="5743620" y="3095270"/>
                  <a:pt x="5742657" y="3092453"/>
                  <a:pt x="5746510" y="3088697"/>
                </a:cubicBezTo>
                <a:cubicBezTo>
                  <a:pt x="5758070" y="3077429"/>
                  <a:pt x="5750363" y="3062406"/>
                  <a:pt x="5750363" y="3051139"/>
                </a:cubicBezTo>
                <a:cubicBezTo>
                  <a:pt x="5750363" y="3039871"/>
                  <a:pt x="5754217" y="3024848"/>
                  <a:pt x="5746510" y="3013580"/>
                </a:cubicBezTo>
                <a:cubicBezTo>
                  <a:pt x="5744583" y="3009824"/>
                  <a:pt x="5744583" y="3005129"/>
                  <a:pt x="5745065" y="3000434"/>
                </a:cubicBezTo>
                <a:cubicBezTo>
                  <a:pt x="5745547" y="2995739"/>
                  <a:pt x="5746510" y="2991045"/>
                  <a:pt x="5746510" y="2987289"/>
                </a:cubicBezTo>
                <a:close/>
                <a:moveTo>
                  <a:pt x="8705771" y="2973327"/>
                </a:moveTo>
                <a:lnTo>
                  <a:pt x="8713889" y="2991167"/>
                </a:lnTo>
                <a:lnTo>
                  <a:pt x="8705771" y="2999445"/>
                </a:lnTo>
                <a:close/>
                <a:moveTo>
                  <a:pt x="1943022" y="2973326"/>
                </a:moveTo>
                <a:lnTo>
                  <a:pt x="1951139" y="2991166"/>
                </a:lnTo>
                <a:lnTo>
                  <a:pt x="1943022" y="2999444"/>
                </a:lnTo>
                <a:close/>
                <a:moveTo>
                  <a:pt x="11161603" y="2969522"/>
                </a:moveTo>
                <a:lnTo>
                  <a:pt x="11161603" y="3009424"/>
                </a:lnTo>
                <a:lnTo>
                  <a:pt x="11151957" y="3025325"/>
                </a:lnTo>
                <a:cubicBezTo>
                  <a:pt x="11151957" y="3029080"/>
                  <a:pt x="11144365" y="3029080"/>
                  <a:pt x="11144365" y="3025325"/>
                </a:cubicBezTo>
                <a:cubicBezTo>
                  <a:pt x="11144365" y="3019693"/>
                  <a:pt x="11141517" y="3015938"/>
                  <a:pt x="11139145" y="3012653"/>
                </a:cubicBezTo>
                <a:lnTo>
                  <a:pt x="11138719" y="3010884"/>
                </a:lnTo>
                <a:lnTo>
                  <a:pt x="11150215" y="3001646"/>
                </a:lnTo>
                <a:cubicBezTo>
                  <a:pt x="11153061" y="2996014"/>
                  <a:pt x="11154011" y="2989444"/>
                  <a:pt x="11154011" y="2983812"/>
                </a:cubicBezTo>
                <a:lnTo>
                  <a:pt x="11155413" y="2976880"/>
                </a:lnTo>
                <a:lnTo>
                  <a:pt x="11155753" y="2976514"/>
                </a:lnTo>
                <a:close/>
                <a:moveTo>
                  <a:pt x="4398854" y="2969521"/>
                </a:moveTo>
                <a:lnTo>
                  <a:pt x="4398854" y="3009423"/>
                </a:lnTo>
                <a:lnTo>
                  <a:pt x="4389207" y="3025324"/>
                </a:lnTo>
                <a:cubicBezTo>
                  <a:pt x="4389207" y="3029079"/>
                  <a:pt x="4381615" y="3029079"/>
                  <a:pt x="4381615" y="3025324"/>
                </a:cubicBezTo>
                <a:cubicBezTo>
                  <a:pt x="4381615" y="3019692"/>
                  <a:pt x="4378767" y="3015937"/>
                  <a:pt x="4376395" y="3012652"/>
                </a:cubicBezTo>
                <a:lnTo>
                  <a:pt x="4375969" y="3010883"/>
                </a:lnTo>
                <a:lnTo>
                  <a:pt x="4387465" y="3001645"/>
                </a:lnTo>
                <a:cubicBezTo>
                  <a:pt x="4390312" y="2996013"/>
                  <a:pt x="4391261" y="2989443"/>
                  <a:pt x="4391261" y="2983811"/>
                </a:cubicBezTo>
                <a:lnTo>
                  <a:pt x="4392663" y="2976879"/>
                </a:lnTo>
                <a:lnTo>
                  <a:pt x="4393004" y="2976513"/>
                </a:lnTo>
                <a:close/>
                <a:moveTo>
                  <a:pt x="11400809" y="2964402"/>
                </a:moveTo>
                <a:lnTo>
                  <a:pt x="11400781" y="2965039"/>
                </a:lnTo>
                <a:lnTo>
                  <a:pt x="11397207" y="2986248"/>
                </a:lnTo>
                <a:lnTo>
                  <a:pt x="11396907" y="2974054"/>
                </a:lnTo>
                <a:close/>
                <a:moveTo>
                  <a:pt x="4638060" y="2964401"/>
                </a:moveTo>
                <a:lnTo>
                  <a:pt x="4638032" y="2965038"/>
                </a:lnTo>
                <a:lnTo>
                  <a:pt x="4634457" y="2986247"/>
                </a:lnTo>
                <a:lnTo>
                  <a:pt x="4634157" y="2974053"/>
                </a:lnTo>
                <a:close/>
                <a:moveTo>
                  <a:pt x="11472915" y="2946265"/>
                </a:moveTo>
                <a:lnTo>
                  <a:pt x="11473823" y="2947163"/>
                </a:lnTo>
                <a:lnTo>
                  <a:pt x="11475683" y="2970299"/>
                </a:lnTo>
                <a:cubicBezTo>
                  <a:pt x="11475683" y="2997520"/>
                  <a:pt x="11474733" y="3024742"/>
                  <a:pt x="11476631" y="3052903"/>
                </a:cubicBezTo>
                <a:cubicBezTo>
                  <a:pt x="11476631" y="3052903"/>
                  <a:pt x="11472835" y="3052903"/>
                  <a:pt x="11472835" y="3056658"/>
                </a:cubicBezTo>
                <a:cubicBezTo>
                  <a:pt x="11465243" y="3052903"/>
                  <a:pt x="11469039" y="3049148"/>
                  <a:pt x="11469039" y="3041639"/>
                </a:cubicBezTo>
                <a:cubicBezTo>
                  <a:pt x="11469039" y="3037884"/>
                  <a:pt x="11465243" y="3037884"/>
                  <a:pt x="11465243" y="3037884"/>
                </a:cubicBezTo>
                <a:cubicBezTo>
                  <a:pt x="11461447" y="3037884"/>
                  <a:pt x="11453853" y="3037884"/>
                  <a:pt x="11457649" y="3041639"/>
                </a:cubicBezTo>
                <a:cubicBezTo>
                  <a:pt x="11457649" y="3045393"/>
                  <a:pt x="11450057" y="3049148"/>
                  <a:pt x="11450057" y="3052903"/>
                </a:cubicBezTo>
                <a:lnTo>
                  <a:pt x="11449339" y="3062567"/>
                </a:lnTo>
                <a:lnTo>
                  <a:pt x="11446339" y="3055152"/>
                </a:lnTo>
                <a:cubicBezTo>
                  <a:pt x="11444441" y="3053274"/>
                  <a:pt x="11444441" y="3049519"/>
                  <a:pt x="11444915" y="3045765"/>
                </a:cubicBezTo>
                <a:cubicBezTo>
                  <a:pt x="11445389" y="3042010"/>
                  <a:pt x="11446339" y="3038255"/>
                  <a:pt x="11446339" y="3036378"/>
                </a:cubicBezTo>
                <a:cubicBezTo>
                  <a:pt x="11457729" y="3010095"/>
                  <a:pt x="11469117" y="2983812"/>
                  <a:pt x="11465321" y="2953774"/>
                </a:cubicBezTo>
                <a:cubicBezTo>
                  <a:pt x="11465321" y="2950020"/>
                  <a:pt x="11469117" y="2946265"/>
                  <a:pt x="11472915" y="2946265"/>
                </a:cubicBezTo>
                <a:close/>
                <a:moveTo>
                  <a:pt x="4710165" y="2946264"/>
                </a:moveTo>
                <a:lnTo>
                  <a:pt x="4711073" y="2947162"/>
                </a:lnTo>
                <a:lnTo>
                  <a:pt x="4712934" y="2970298"/>
                </a:lnTo>
                <a:cubicBezTo>
                  <a:pt x="4712934" y="2997519"/>
                  <a:pt x="4711984" y="3024741"/>
                  <a:pt x="4713882" y="3052902"/>
                </a:cubicBezTo>
                <a:cubicBezTo>
                  <a:pt x="4713882" y="3052902"/>
                  <a:pt x="4710086" y="3052902"/>
                  <a:pt x="4710086" y="3056657"/>
                </a:cubicBezTo>
                <a:cubicBezTo>
                  <a:pt x="4702493" y="3052902"/>
                  <a:pt x="4706290" y="3049147"/>
                  <a:pt x="4706290" y="3041638"/>
                </a:cubicBezTo>
                <a:cubicBezTo>
                  <a:pt x="4706290" y="3037883"/>
                  <a:pt x="4702493" y="3037883"/>
                  <a:pt x="4702493" y="3037883"/>
                </a:cubicBezTo>
                <a:cubicBezTo>
                  <a:pt x="4698697" y="3037883"/>
                  <a:pt x="4691104" y="3037883"/>
                  <a:pt x="4694900" y="3041638"/>
                </a:cubicBezTo>
                <a:cubicBezTo>
                  <a:pt x="4694900" y="3045392"/>
                  <a:pt x="4687307" y="3049147"/>
                  <a:pt x="4687307" y="3052902"/>
                </a:cubicBezTo>
                <a:lnTo>
                  <a:pt x="4686589" y="3062566"/>
                </a:lnTo>
                <a:lnTo>
                  <a:pt x="4683589" y="3055151"/>
                </a:lnTo>
                <a:cubicBezTo>
                  <a:pt x="4681691" y="3053273"/>
                  <a:pt x="4681691" y="3049518"/>
                  <a:pt x="4682166" y="3045764"/>
                </a:cubicBezTo>
                <a:cubicBezTo>
                  <a:pt x="4682640" y="3042009"/>
                  <a:pt x="4683589" y="3038254"/>
                  <a:pt x="4683589" y="3036377"/>
                </a:cubicBezTo>
                <a:cubicBezTo>
                  <a:pt x="4694979" y="3010094"/>
                  <a:pt x="4706368" y="2983811"/>
                  <a:pt x="4702572" y="2953773"/>
                </a:cubicBezTo>
                <a:cubicBezTo>
                  <a:pt x="4702572" y="2950019"/>
                  <a:pt x="4706368" y="2946264"/>
                  <a:pt x="4710165" y="2946264"/>
                </a:cubicBezTo>
                <a:close/>
                <a:moveTo>
                  <a:pt x="9904805" y="2925015"/>
                </a:moveTo>
                <a:lnTo>
                  <a:pt x="9905203" y="2932761"/>
                </a:lnTo>
                <a:cubicBezTo>
                  <a:pt x="9908101" y="2940273"/>
                  <a:pt x="9908101" y="2944028"/>
                  <a:pt x="9913895" y="2944028"/>
                </a:cubicBezTo>
                <a:cubicBezTo>
                  <a:pt x="9916793" y="2944028"/>
                  <a:pt x="9922589" y="2940273"/>
                  <a:pt x="9922589" y="2947784"/>
                </a:cubicBezTo>
                <a:cubicBezTo>
                  <a:pt x="9925487" y="2962808"/>
                  <a:pt x="9934181" y="2974076"/>
                  <a:pt x="9934181" y="2989099"/>
                </a:cubicBezTo>
                <a:cubicBezTo>
                  <a:pt x="9934181" y="3004122"/>
                  <a:pt x="9937079" y="3004122"/>
                  <a:pt x="9928383" y="3019146"/>
                </a:cubicBezTo>
                <a:cubicBezTo>
                  <a:pt x="9928383" y="3022902"/>
                  <a:pt x="9928383" y="3022902"/>
                  <a:pt x="9928383" y="3022902"/>
                </a:cubicBezTo>
                <a:cubicBezTo>
                  <a:pt x="9934181" y="3030414"/>
                  <a:pt x="9931283" y="3041681"/>
                  <a:pt x="9934181" y="3049192"/>
                </a:cubicBezTo>
                <a:cubicBezTo>
                  <a:pt x="9939977" y="3071728"/>
                  <a:pt x="9939977" y="3071728"/>
                  <a:pt x="9928383" y="3090507"/>
                </a:cubicBezTo>
                <a:cubicBezTo>
                  <a:pt x="9928383" y="3090507"/>
                  <a:pt x="9928383" y="3098019"/>
                  <a:pt x="9928383" y="3098019"/>
                </a:cubicBezTo>
                <a:cubicBezTo>
                  <a:pt x="9945773" y="3101774"/>
                  <a:pt x="9934181" y="3113042"/>
                  <a:pt x="9934181" y="3124310"/>
                </a:cubicBezTo>
                <a:cubicBezTo>
                  <a:pt x="9931283" y="3128066"/>
                  <a:pt x="9934181" y="3135578"/>
                  <a:pt x="9928383" y="3135578"/>
                </a:cubicBezTo>
                <a:cubicBezTo>
                  <a:pt x="9922589" y="3131822"/>
                  <a:pt x="9925487" y="3128066"/>
                  <a:pt x="9922589" y="3124310"/>
                </a:cubicBezTo>
                <a:cubicBezTo>
                  <a:pt x="9925487" y="3113042"/>
                  <a:pt x="9925487" y="3101774"/>
                  <a:pt x="9913895" y="3098019"/>
                </a:cubicBezTo>
                <a:cubicBezTo>
                  <a:pt x="9913895" y="3101774"/>
                  <a:pt x="9916793" y="3109286"/>
                  <a:pt x="9910997" y="3109286"/>
                </a:cubicBezTo>
                <a:cubicBezTo>
                  <a:pt x="9908101" y="3113042"/>
                  <a:pt x="9905203" y="3109286"/>
                  <a:pt x="9905203" y="3101774"/>
                </a:cubicBezTo>
                <a:cubicBezTo>
                  <a:pt x="9905203" y="3094263"/>
                  <a:pt x="9902305" y="3090507"/>
                  <a:pt x="9899407" y="3090507"/>
                </a:cubicBezTo>
                <a:cubicBezTo>
                  <a:pt x="9896509" y="3086751"/>
                  <a:pt x="9893611" y="3090507"/>
                  <a:pt x="9896509" y="3090507"/>
                </a:cubicBezTo>
                <a:cubicBezTo>
                  <a:pt x="9896509" y="3090507"/>
                  <a:pt x="9896509" y="3094263"/>
                  <a:pt x="9896509" y="3094263"/>
                </a:cubicBezTo>
                <a:cubicBezTo>
                  <a:pt x="9896509" y="3109286"/>
                  <a:pt x="9899407" y="3124310"/>
                  <a:pt x="9896509" y="3139334"/>
                </a:cubicBezTo>
                <a:cubicBezTo>
                  <a:pt x="9890713" y="3150601"/>
                  <a:pt x="9893611" y="3165624"/>
                  <a:pt x="9893611" y="3176892"/>
                </a:cubicBezTo>
                <a:cubicBezTo>
                  <a:pt x="9902305" y="3184404"/>
                  <a:pt x="9893611" y="3199427"/>
                  <a:pt x="9899407" y="3214450"/>
                </a:cubicBezTo>
                <a:cubicBezTo>
                  <a:pt x="9908101" y="3225718"/>
                  <a:pt x="9893611" y="3233230"/>
                  <a:pt x="9893611" y="3248253"/>
                </a:cubicBezTo>
                <a:cubicBezTo>
                  <a:pt x="9893611" y="3248253"/>
                  <a:pt x="9893611" y="3248253"/>
                  <a:pt x="9893611" y="3252009"/>
                </a:cubicBezTo>
                <a:cubicBezTo>
                  <a:pt x="9896509" y="3252009"/>
                  <a:pt x="9899407" y="3248253"/>
                  <a:pt x="9902305" y="3255765"/>
                </a:cubicBezTo>
                <a:cubicBezTo>
                  <a:pt x="9902305" y="3259520"/>
                  <a:pt x="9902305" y="3263276"/>
                  <a:pt x="9896509" y="3263276"/>
                </a:cubicBezTo>
                <a:cubicBezTo>
                  <a:pt x="9896509" y="3267032"/>
                  <a:pt x="9896509" y="3274544"/>
                  <a:pt x="9896509" y="3278300"/>
                </a:cubicBezTo>
                <a:cubicBezTo>
                  <a:pt x="9896509" y="3282056"/>
                  <a:pt x="9896509" y="3285812"/>
                  <a:pt x="9893611" y="3285812"/>
                </a:cubicBezTo>
                <a:cubicBezTo>
                  <a:pt x="9890713" y="3297080"/>
                  <a:pt x="9899407" y="3304591"/>
                  <a:pt x="9902305" y="3315858"/>
                </a:cubicBezTo>
                <a:cubicBezTo>
                  <a:pt x="9905203" y="3315858"/>
                  <a:pt x="9908101" y="3312102"/>
                  <a:pt x="9910997" y="3319614"/>
                </a:cubicBezTo>
                <a:cubicBezTo>
                  <a:pt x="9910997" y="3323370"/>
                  <a:pt x="9910997" y="3330882"/>
                  <a:pt x="9910997" y="3334638"/>
                </a:cubicBezTo>
                <a:cubicBezTo>
                  <a:pt x="9905203" y="3338394"/>
                  <a:pt x="9899407" y="3334638"/>
                  <a:pt x="9893611" y="3338394"/>
                </a:cubicBezTo>
                <a:cubicBezTo>
                  <a:pt x="9887815" y="3338394"/>
                  <a:pt x="9887815" y="3338394"/>
                  <a:pt x="9887815" y="3345906"/>
                </a:cubicBezTo>
                <a:cubicBezTo>
                  <a:pt x="9887815" y="3349662"/>
                  <a:pt x="9887815" y="3353417"/>
                  <a:pt x="9887815" y="3360929"/>
                </a:cubicBezTo>
                <a:cubicBezTo>
                  <a:pt x="9887815" y="3364685"/>
                  <a:pt x="9887815" y="3372196"/>
                  <a:pt x="9887815" y="3375952"/>
                </a:cubicBezTo>
                <a:cubicBezTo>
                  <a:pt x="9887815" y="3379708"/>
                  <a:pt x="9887815" y="3383464"/>
                  <a:pt x="9884917" y="3383464"/>
                </a:cubicBezTo>
                <a:cubicBezTo>
                  <a:pt x="9873325" y="3394732"/>
                  <a:pt x="9873325" y="3394732"/>
                  <a:pt x="9873325" y="3405999"/>
                </a:cubicBezTo>
                <a:cubicBezTo>
                  <a:pt x="9873325" y="3413510"/>
                  <a:pt x="9873325" y="3417266"/>
                  <a:pt x="9871877" y="3418205"/>
                </a:cubicBezTo>
                <a:lnTo>
                  <a:pt x="9870141" y="3417401"/>
                </a:lnTo>
                <a:lnTo>
                  <a:pt x="9874799" y="3357557"/>
                </a:lnTo>
                <a:lnTo>
                  <a:pt x="9878783" y="3287876"/>
                </a:lnTo>
                <a:lnTo>
                  <a:pt x="9888853" y="3284972"/>
                </a:lnTo>
                <a:cubicBezTo>
                  <a:pt x="9888853" y="3273708"/>
                  <a:pt x="9888853" y="3262443"/>
                  <a:pt x="9888853" y="3251179"/>
                </a:cubicBezTo>
                <a:cubicBezTo>
                  <a:pt x="9892649" y="3243670"/>
                  <a:pt x="9885055" y="3232406"/>
                  <a:pt x="9892649" y="3221141"/>
                </a:cubicBezTo>
                <a:cubicBezTo>
                  <a:pt x="9904037" y="3209877"/>
                  <a:pt x="9888853" y="3206123"/>
                  <a:pt x="9888853" y="3194858"/>
                </a:cubicBezTo>
                <a:lnTo>
                  <a:pt x="9887641" y="3164011"/>
                </a:lnTo>
                <a:lnTo>
                  <a:pt x="9892701" y="3111743"/>
                </a:lnTo>
                <a:cubicBezTo>
                  <a:pt x="9894965" y="3099469"/>
                  <a:pt x="9892739" y="3091752"/>
                  <a:pt x="9888779" y="3080253"/>
                </a:cubicBezTo>
                <a:lnTo>
                  <a:pt x="9885055" y="3069513"/>
                </a:lnTo>
                <a:lnTo>
                  <a:pt x="9885055" y="3059688"/>
                </a:lnTo>
                <a:lnTo>
                  <a:pt x="9884081" y="3046591"/>
                </a:lnTo>
                <a:lnTo>
                  <a:pt x="9890609" y="3034056"/>
                </a:lnTo>
                <a:lnTo>
                  <a:pt x="9883057" y="3032805"/>
                </a:lnTo>
                <a:lnTo>
                  <a:pt x="9882683" y="3027773"/>
                </a:lnTo>
                <a:cubicBezTo>
                  <a:pt x="9880311" y="3017447"/>
                  <a:pt x="9875565" y="3007122"/>
                  <a:pt x="9866073" y="2995858"/>
                </a:cubicBezTo>
                <a:cubicBezTo>
                  <a:pt x="9869869" y="2992103"/>
                  <a:pt x="9877463" y="2992103"/>
                  <a:pt x="9877463" y="2988349"/>
                </a:cubicBezTo>
                <a:cubicBezTo>
                  <a:pt x="9886955" y="2980839"/>
                  <a:pt x="9891701" y="2976146"/>
                  <a:pt x="9892175" y="2970513"/>
                </a:cubicBezTo>
                <a:lnTo>
                  <a:pt x="9885627" y="2956434"/>
                </a:lnTo>
                <a:lnTo>
                  <a:pt x="9894273" y="2941663"/>
                </a:lnTo>
                <a:close/>
                <a:moveTo>
                  <a:pt x="3142055" y="2925014"/>
                </a:moveTo>
                <a:lnTo>
                  <a:pt x="3142453" y="2932760"/>
                </a:lnTo>
                <a:cubicBezTo>
                  <a:pt x="3145351" y="2940272"/>
                  <a:pt x="3145351" y="2944027"/>
                  <a:pt x="3151146" y="2944027"/>
                </a:cubicBezTo>
                <a:cubicBezTo>
                  <a:pt x="3154043" y="2944027"/>
                  <a:pt x="3159840" y="2940272"/>
                  <a:pt x="3159840" y="2947783"/>
                </a:cubicBezTo>
                <a:cubicBezTo>
                  <a:pt x="3162738" y="2962807"/>
                  <a:pt x="3171432" y="2974075"/>
                  <a:pt x="3171432" y="2989098"/>
                </a:cubicBezTo>
                <a:cubicBezTo>
                  <a:pt x="3171432" y="3004121"/>
                  <a:pt x="3174329" y="3004121"/>
                  <a:pt x="3165634" y="3019145"/>
                </a:cubicBezTo>
                <a:cubicBezTo>
                  <a:pt x="3165634" y="3022901"/>
                  <a:pt x="3165634" y="3022901"/>
                  <a:pt x="3165634" y="3022901"/>
                </a:cubicBezTo>
                <a:cubicBezTo>
                  <a:pt x="3171432" y="3030413"/>
                  <a:pt x="3168533" y="3041680"/>
                  <a:pt x="3171432" y="3049191"/>
                </a:cubicBezTo>
                <a:cubicBezTo>
                  <a:pt x="3177227" y="3071727"/>
                  <a:pt x="3177227" y="3071727"/>
                  <a:pt x="3165634" y="3090506"/>
                </a:cubicBezTo>
                <a:cubicBezTo>
                  <a:pt x="3165634" y="3090506"/>
                  <a:pt x="3165634" y="3098018"/>
                  <a:pt x="3165634" y="3098018"/>
                </a:cubicBezTo>
                <a:cubicBezTo>
                  <a:pt x="3183023" y="3101773"/>
                  <a:pt x="3171432" y="3113041"/>
                  <a:pt x="3171432" y="3124309"/>
                </a:cubicBezTo>
                <a:cubicBezTo>
                  <a:pt x="3168533" y="3128065"/>
                  <a:pt x="3171432" y="3135577"/>
                  <a:pt x="3165634" y="3135577"/>
                </a:cubicBezTo>
                <a:cubicBezTo>
                  <a:pt x="3159840" y="3131821"/>
                  <a:pt x="3162738" y="3128065"/>
                  <a:pt x="3159840" y="3124309"/>
                </a:cubicBezTo>
                <a:cubicBezTo>
                  <a:pt x="3162738" y="3113041"/>
                  <a:pt x="3162738" y="3101773"/>
                  <a:pt x="3151146" y="3098018"/>
                </a:cubicBezTo>
                <a:cubicBezTo>
                  <a:pt x="3151146" y="3101773"/>
                  <a:pt x="3154043" y="3109285"/>
                  <a:pt x="3148248" y="3109285"/>
                </a:cubicBezTo>
                <a:cubicBezTo>
                  <a:pt x="3145351" y="3113041"/>
                  <a:pt x="3142453" y="3109285"/>
                  <a:pt x="3142453" y="3101773"/>
                </a:cubicBezTo>
                <a:cubicBezTo>
                  <a:pt x="3142453" y="3094262"/>
                  <a:pt x="3139555" y="3090506"/>
                  <a:pt x="3136657" y="3090506"/>
                </a:cubicBezTo>
                <a:cubicBezTo>
                  <a:pt x="3133759" y="3086750"/>
                  <a:pt x="3130861" y="3090506"/>
                  <a:pt x="3133759" y="3090506"/>
                </a:cubicBezTo>
                <a:cubicBezTo>
                  <a:pt x="3133759" y="3090506"/>
                  <a:pt x="3133759" y="3094262"/>
                  <a:pt x="3133759" y="3094262"/>
                </a:cubicBezTo>
                <a:cubicBezTo>
                  <a:pt x="3133759" y="3109285"/>
                  <a:pt x="3136657" y="3124309"/>
                  <a:pt x="3133759" y="3139333"/>
                </a:cubicBezTo>
                <a:cubicBezTo>
                  <a:pt x="3127963" y="3150600"/>
                  <a:pt x="3130861" y="3165623"/>
                  <a:pt x="3130861" y="3176891"/>
                </a:cubicBezTo>
                <a:cubicBezTo>
                  <a:pt x="3139555" y="3184403"/>
                  <a:pt x="3130861" y="3199426"/>
                  <a:pt x="3136657" y="3214449"/>
                </a:cubicBezTo>
                <a:cubicBezTo>
                  <a:pt x="3145351" y="3225717"/>
                  <a:pt x="3130861" y="3233229"/>
                  <a:pt x="3130861" y="3248252"/>
                </a:cubicBezTo>
                <a:cubicBezTo>
                  <a:pt x="3130861" y="3248252"/>
                  <a:pt x="3130861" y="3248252"/>
                  <a:pt x="3130861" y="3252008"/>
                </a:cubicBezTo>
                <a:cubicBezTo>
                  <a:pt x="3133759" y="3252008"/>
                  <a:pt x="3136657" y="3248252"/>
                  <a:pt x="3139555" y="3255764"/>
                </a:cubicBezTo>
                <a:cubicBezTo>
                  <a:pt x="3139555" y="3259519"/>
                  <a:pt x="3139555" y="3263275"/>
                  <a:pt x="3133759" y="3263275"/>
                </a:cubicBezTo>
                <a:cubicBezTo>
                  <a:pt x="3133759" y="3267031"/>
                  <a:pt x="3133759" y="3274543"/>
                  <a:pt x="3133759" y="3278299"/>
                </a:cubicBezTo>
                <a:cubicBezTo>
                  <a:pt x="3133759" y="3282055"/>
                  <a:pt x="3133759" y="3285811"/>
                  <a:pt x="3130861" y="3285811"/>
                </a:cubicBezTo>
                <a:cubicBezTo>
                  <a:pt x="3127963" y="3297079"/>
                  <a:pt x="3136657" y="3304590"/>
                  <a:pt x="3139555" y="3315857"/>
                </a:cubicBezTo>
                <a:cubicBezTo>
                  <a:pt x="3142453" y="3315857"/>
                  <a:pt x="3145351" y="3312101"/>
                  <a:pt x="3148248" y="3319613"/>
                </a:cubicBezTo>
                <a:cubicBezTo>
                  <a:pt x="3148248" y="3323369"/>
                  <a:pt x="3148248" y="3330881"/>
                  <a:pt x="3148248" y="3334637"/>
                </a:cubicBezTo>
                <a:cubicBezTo>
                  <a:pt x="3142453" y="3338393"/>
                  <a:pt x="3136657" y="3334637"/>
                  <a:pt x="3130861" y="3338393"/>
                </a:cubicBezTo>
                <a:cubicBezTo>
                  <a:pt x="3125066" y="3338393"/>
                  <a:pt x="3125066" y="3338393"/>
                  <a:pt x="3125066" y="3345905"/>
                </a:cubicBezTo>
                <a:cubicBezTo>
                  <a:pt x="3125066" y="3349661"/>
                  <a:pt x="3125066" y="3353416"/>
                  <a:pt x="3125066" y="3360928"/>
                </a:cubicBezTo>
                <a:cubicBezTo>
                  <a:pt x="3125066" y="3364684"/>
                  <a:pt x="3125066" y="3372195"/>
                  <a:pt x="3125066" y="3375951"/>
                </a:cubicBezTo>
                <a:cubicBezTo>
                  <a:pt x="3125066" y="3379707"/>
                  <a:pt x="3125066" y="3383463"/>
                  <a:pt x="3122168" y="3383463"/>
                </a:cubicBezTo>
                <a:cubicBezTo>
                  <a:pt x="3110576" y="3394731"/>
                  <a:pt x="3110576" y="3394731"/>
                  <a:pt x="3110576" y="3405998"/>
                </a:cubicBezTo>
                <a:cubicBezTo>
                  <a:pt x="3110576" y="3413509"/>
                  <a:pt x="3110576" y="3417265"/>
                  <a:pt x="3109127" y="3418204"/>
                </a:cubicBezTo>
                <a:lnTo>
                  <a:pt x="3107392" y="3417400"/>
                </a:lnTo>
                <a:lnTo>
                  <a:pt x="3112050" y="3357556"/>
                </a:lnTo>
                <a:lnTo>
                  <a:pt x="3116034" y="3287875"/>
                </a:lnTo>
                <a:lnTo>
                  <a:pt x="3126103" y="3284971"/>
                </a:lnTo>
                <a:cubicBezTo>
                  <a:pt x="3126103" y="3273707"/>
                  <a:pt x="3126103" y="3262442"/>
                  <a:pt x="3126103" y="3251178"/>
                </a:cubicBezTo>
                <a:cubicBezTo>
                  <a:pt x="3129900" y="3243669"/>
                  <a:pt x="3122306" y="3232405"/>
                  <a:pt x="3129900" y="3221140"/>
                </a:cubicBezTo>
                <a:cubicBezTo>
                  <a:pt x="3141288" y="3209876"/>
                  <a:pt x="3126103" y="3206122"/>
                  <a:pt x="3126103" y="3194857"/>
                </a:cubicBezTo>
                <a:lnTo>
                  <a:pt x="3124892" y="3164010"/>
                </a:lnTo>
                <a:lnTo>
                  <a:pt x="3129951" y="3111742"/>
                </a:lnTo>
                <a:cubicBezTo>
                  <a:pt x="3132215" y="3099468"/>
                  <a:pt x="3129989" y="3091751"/>
                  <a:pt x="3126029" y="3080252"/>
                </a:cubicBezTo>
                <a:lnTo>
                  <a:pt x="3122306" y="3069512"/>
                </a:lnTo>
                <a:lnTo>
                  <a:pt x="3122306" y="3059687"/>
                </a:lnTo>
                <a:lnTo>
                  <a:pt x="3121332" y="3046590"/>
                </a:lnTo>
                <a:lnTo>
                  <a:pt x="3127860" y="3034055"/>
                </a:lnTo>
                <a:lnTo>
                  <a:pt x="3120307" y="3032804"/>
                </a:lnTo>
                <a:lnTo>
                  <a:pt x="3119933" y="3027772"/>
                </a:lnTo>
                <a:cubicBezTo>
                  <a:pt x="3117561" y="3017446"/>
                  <a:pt x="3112815" y="3007121"/>
                  <a:pt x="3103324" y="2995857"/>
                </a:cubicBezTo>
                <a:cubicBezTo>
                  <a:pt x="3107120" y="2992102"/>
                  <a:pt x="3114714" y="2992102"/>
                  <a:pt x="3114714" y="2988348"/>
                </a:cubicBezTo>
                <a:cubicBezTo>
                  <a:pt x="3124205" y="2980838"/>
                  <a:pt x="3128951" y="2976145"/>
                  <a:pt x="3129425" y="2970512"/>
                </a:cubicBezTo>
                <a:lnTo>
                  <a:pt x="3122877" y="2956433"/>
                </a:lnTo>
                <a:lnTo>
                  <a:pt x="3131524" y="2941662"/>
                </a:lnTo>
                <a:close/>
                <a:moveTo>
                  <a:pt x="8568623" y="2910087"/>
                </a:moveTo>
                <a:lnTo>
                  <a:pt x="8568533" y="2912007"/>
                </a:lnTo>
                <a:cubicBezTo>
                  <a:pt x="8570431" y="2912007"/>
                  <a:pt x="8574227" y="2914823"/>
                  <a:pt x="8578023" y="2918108"/>
                </a:cubicBezTo>
                <a:lnTo>
                  <a:pt x="8587307" y="2926830"/>
                </a:lnTo>
                <a:lnTo>
                  <a:pt x="8587307" y="2949759"/>
                </a:lnTo>
                <a:lnTo>
                  <a:pt x="8583719" y="2953309"/>
                </a:lnTo>
                <a:lnTo>
                  <a:pt x="8578723" y="2954955"/>
                </a:lnTo>
                <a:lnTo>
                  <a:pt x="8577355" y="2952703"/>
                </a:lnTo>
                <a:lnTo>
                  <a:pt x="8566493" y="2948405"/>
                </a:lnTo>
                <a:lnTo>
                  <a:pt x="8564737" y="2945799"/>
                </a:lnTo>
                <a:lnTo>
                  <a:pt x="8564737" y="2912009"/>
                </a:lnTo>
                <a:close/>
                <a:moveTo>
                  <a:pt x="1805873" y="2910086"/>
                </a:moveTo>
                <a:lnTo>
                  <a:pt x="1805783" y="2912006"/>
                </a:lnTo>
                <a:cubicBezTo>
                  <a:pt x="1807681" y="2912006"/>
                  <a:pt x="1811478" y="2914822"/>
                  <a:pt x="1815274" y="2918107"/>
                </a:cubicBezTo>
                <a:lnTo>
                  <a:pt x="1824557" y="2926829"/>
                </a:lnTo>
                <a:lnTo>
                  <a:pt x="1824557" y="2949758"/>
                </a:lnTo>
                <a:lnTo>
                  <a:pt x="1820969" y="2953308"/>
                </a:lnTo>
                <a:lnTo>
                  <a:pt x="1815973" y="2954954"/>
                </a:lnTo>
                <a:lnTo>
                  <a:pt x="1814606" y="2952702"/>
                </a:lnTo>
                <a:lnTo>
                  <a:pt x="1803743" y="2948404"/>
                </a:lnTo>
                <a:lnTo>
                  <a:pt x="1801987" y="2945798"/>
                </a:lnTo>
                <a:lnTo>
                  <a:pt x="1801987" y="2912008"/>
                </a:lnTo>
                <a:close/>
                <a:moveTo>
                  <a:pt x="11637165" y="2892054"/>
                </a:moveTo>
                <a:lnTo>
                  <a:pt x="11668829" y="2909754"/>
                </a:lnTo>
                <a:cubicBezTo>
                  <a:pt x="11677845" y="2917733"/>
                  <a:pt x="11685437" y="2927119"/>
                  <a:pt x="11693031" y="2936506"/>
                </a:cubicBezTo>
                <a:cubicBezTo>
                  <a:pt x="11696827" y="2940261"/>
                  <a:pt x="11700623" y="2947771"/>
                  <a:pt x="11700623" y="2955280"/>
                </a:cubicBezTo>
                <a:cubicBezTo>
                  <a:pt x="11700623" y="2962790"/>
                  <a:pt x="11700623" y="2974054"/>
                  <a:pt x="11704419" y="2985318"/>
                </a:cubicBezTo>
                <a:cubicBezTo>
                  <a:pt x="11708217" y="2989073"/>
                  <a:pt x="11708217" y="2996582"/>
                  <a:pt x="11704419" y="3004091"/>
                </a:cubicBezTo>
                <a:cubicBezTo>
                  <a:pt x="11696827" y="3007846"/>
                  <a:pt x="11700623" y="3015356"/>
                  <a:pt x="11700623" y="3019110"/>
                </a:cubicBezTo>
                <a:cubicBezTo>
                  <a:pt x="11700623" y="3026620"/>
                  <a:pt x="11696827" y="3030375"/>
                  <a:pt x="11704419" y="3030375"/>
                </a:cubicBezTo>
                <a:cubicBezTo>
                  <a:pt x="11712013" y="3030375"/>
                  <a:pt x="11712013" y="3026620"/>
                  <a:pt x="11712013" y="3019110"/>
                </a:cubicBezTo>
                <a:cubicBezTo>
                  <a:pt x="11712013" y="3007846"/>
                  <a:pt x="11712013" y="2996582"/>
                  <a:pt x="11712013" y="2989073"/>
                </a:cubicBezTo>
                <a:cubicBezTo>
                  <a:pt x="11712013" y="2974054"/>
                  <a:pt x="11723403" y="2970299"/>
                  <a:pt x="11734791" y="2977808"/>
                </a:cubicBezTo>
                <a:cubicBezTo>
                  <a:pt x="11734791" y="2977808"/>
                  <a:pt x="11738589" y="2977808"/>
                  <a:pt x="11742385" y="2977808"/>
                </a:cubicBezTo>
                <a:cubicBezTo>
                  <a:pt x="11765163" y="2989073"/>
                  <a:pt x="11765163" y="2989073"/>
                  <a:pt x="11765163" y="3019110"/>
                </a:cubicBezTo>
                <a:cubicBezTo>
                  <a:pt x="11765163" y="3019110"/>
                  <a:pt x="11765163" y="3022865"/>
                  <a:pt x="11765163" y="3022865"/>
                </a:cubicBezTo>
                <a:cubicBezTo>
                  <a:pt x="11776553" y="3034129"/>
                  <a:pt x="11776553" y="3045393"/>
                  <a:pt x="11765163" y="3056658"/>
                </a:cubicBezTo>
                <a:cubicBezTo>
                  <a:pt x="11765163" y="3064167"/>
                  <a:pt x="11765163" y="3067922"/>
                  <a:pt x="11765163" y="3075431"/>
                </a:cubicBezTo>
                <a:cubicBezTo>
                  <a:pt x="11765163" y="3079186"/>
                  <a:pt x="11768959" y="3086695"/>
                  <a:pt x="11757571" y="3090450"/>
                </a:cubicBezTo>
                <a:cubicBezTo>
                  <a:pt x="11757571" y="3097960"/>
                  <a:pt x="11761367" y="3109224"/>
                  <a:pt x="11757571" y="3116733"/>
                </a:cubicBezTo>
                <a:cubicBezTo>
                  <a:pt x="11757571" y="3131752"/>
                  <a:pt x="11761367" y="3143016"/>
                  <a:pt x="11765163" y="3150526"/>
                </a:cubicBezTo>
                <a:cubicBezTo>
                  <a:pt x="11772757" y="3161790"/>
                  <a:pt x="11772757" y="3173054"/>
                  <a:pt x="11765163" y="3184318"/>
                </a:cubicBezTo>
                <a:cubicBezTo>
                  <a:pt x="11761367" y="3191828"/>
                  <a:pt x="11757571" y="3206847"/>
                  <a:pt x="11757571" y="3218111"/>
                </a:cubicBezTo>
                <a:cubicBezTo>
                  <a:pt x="11761367" y="3221865"/>
                  <a:pt x="11761367" y="3229375"/>
                  <a:pt x="11753773" y="3233130"/>
                </a:cubicBezTo>
                <a:cubicBezTo>
                  <a:pt x="11749977" y="3236884"/>
                  <a:pt x="11749977" y="3240639"/>
                  <a:pt x="11753773" y="3244394"/>
                </a:cubicBezTo>
                <a:cubicBezTo>
                  <a:pt x="11765163" y="3263167"/>
                  <a:pt x="11757571" y="3285696"/>
                  <a:pt x="11757571" y="3304469"/>
                </a:cubicBezTo>
                <a:cubicBezTo>
                  <a:pt x="11765163" y="3304469"/>
                  <a:pt x="11768959" y="3300715"/>
                  <a:pt x="11772757" y="3308224"/>
                </a:cubicBezTo>
                <a:cubicBezTo>
                  <a:pt x="11772757" y="3311979"/>
                  <a:pt x="11772757" y="3319488"/>
                  <a:pt x="11765163" y="3315734"/>
                </a:cubicBezTo>
                <a:cubicBezTo>
                  <a:pt x="11765163" y="3323243"/>
                  <a:pt x="11765163" y="3330752"/>
                  <a:pt x="11765163" y="3338262"/>
                </a:cubicBezTo>
                <a:cubicBezTo>
                  <a:pt x="11768959" y="3338262"/>
                  <a:pt x="11776553" y="3334507"/>
                  <a:pt x="11780349" y="3342017"/>
                </a:cubicBezTo>
                <a:cubicBezTo>
                  <a:pt x="11780349" y="3345771"/>
                  <a:pt x="11776553" y="3349526"/>
                  <a:pt x="11772757" y="3349526"/>
                </a:cubicBezTo>
                <a:cubicBezTo>
                  <a:pt x="11772757" y="3357036"/>
                  <a:pt x="11772757" y="3364545"/>
                  <a:pt x="11772757" y="3368300"/>
                </a:cubicBezTo>
                <a:cubicBezTo>
                  <a:pt x="11776553" y="3372054"/>
                  <a:pt x="11784145" y="3368300"/>
                  <a:pt x="11784145" y="3375809"/>
                </a:cubicBezTo>
                <a:cubicBezTo>
                  <a:pt x="11784145" y="3379564"/>
                  <a:pt x="11787943" y="3387073"/>
                  <a:pt x="11780349" y="3390828"/>
                </a:cubicBezTo>
                <a:cubicBezTo>
                  <a:pt x="11776553" y="3398337"/>
                  <a:pt x="11787943" y="3409602"/>
                  <a:pt x="11784145" y="3417111"/>
                </a:cubicBezTo>
                <a:cubicBezTo>
                  <a:pt x="11776553" y="3428375"/>
                  <a:pt x="11780349" y="3435885"/>
                  <a:pt x="11780349" y="3443394"/>
                </a:cubicBezTo>
                <a:cubicBezTo>
                  <a:pt x="11776553" y="3450904"/>
                  <a:pt x="11780349" y="3454658"/>
                  <a:pt x="11780349" y="3462168"/>
                </a:cubicBezTo>
                <a:cubicBezTo>
                  <a:pt x="11787943" y="3473432"/>
                  <a:pt x="11787943" y="3492206"/>
                  <a:pt x="11780349" y="3507224"/>
                </a:cubicBezTo>
                <a:cubicBezTo>
                  <a:pt x="11780349" y="3518489"/>
                  <a:pt x="11791739" y="3529753"/>
                  <a:pt x="11784145" y="3544772"/>
                </a:cubicBezTo>
                <a:cubicBezTo>
                  <a:pt x="11787943" y="3544772"/>
                  <a:pt x="11799331" y="3556036"/>
                  <a:pt x="11803129" y="3559791"/>
                </a:cubicBezTo>
                <a:cubicBezTo>
                  <a:pt x="11814517" y="3574810"/>
                  <a:pt x="11814517" y="3574810"/>
                  <a:pt x="11799331" y="3586074"/>
                </a:cubicBezTo>
                <a:cubicBezTo>
                  <a:pt x="11795535" y="3589828"/>
                  <a:pt x="11791739" y="3593583"/>
                  <a:pt x="11787943" y="3589828"/>
                </a:cubicBezTo>
                <a:cubicBezTo>
                  <a:pt x="11784145" y="3586074"/>
                  <a:pt x="11780349" y="3586074"/>
                  <a:pt x="11780349" y="3578564"/>
                </a:cubicBezTo>
                <a:cubicBezTo>
                  <a:pt x="11780349" y="3567300"/>
                  <a:pt x="11780349" y="3556036"/>
                  <a:pt x="11780349" y="3544772"/>
                </a:cubicBezTo>
                <a:cubicBezTo>
                  <a:pt x="11765163" y="3533508"/>
                  <a:pt x="11757571" y="3518489"/>
                  <a:pt x="11757571" y="3495960"/>
                </a:cubicBezTo>
                <a:cubicBezTo>
                  <a:pt x="11757571" y="3488451"/>
                  <a:pt x="11757571" y="3480941"/>
                  <a:pt x="11757571" y="3473432"/>
                </a:cubicBezTo>
                <a:cubicBezTo>
                  <a:pt x="11761367" y="3435885"/>
                  <a:pt x="11749977" y="3398337"/>
                  <a:pt x="11746181" y="3360790"/>
                </a:cubicBezTo>
                <a:cubicBezTo>
                  <a:pt x="11746181" y="3357036"/>
                  <a:pt x="11738589" y="3353281"/>
                  <a:pt x="11734791" y="3345771"/>
                </a:cubicBezTo>
                <a:cubicBezTo>
                  <a:pt x="11730995" y="3368300"/>
                  <a:pt x="11730995" y="3390828"/>
                  <a:pt x="11730995" y="3409602"/>
                </a:cubicBezTo>
                <a:cubicBezTo>
                  <a:pt x="11730995" y="3409602"/>
                  <a:pt x="11727199" y="3409602"/>
                  <a:pt x="11727199" y="3409602"/>
                </a:cubicBezTo>
                <a:cubicBezTo>
                  <a:pt x="11727199" y="3387073"/>
                  <a:pt x="11727199" y="3364545"/>
                  <a:pt x="11727199" y="3345771"/>
                </a:cubicBezTo>
                <a:cubicBezTo>
                  <a:pt x="11727199" y="3323243"/>
                  <a:pt x="11727199" y="3304469"/>
                  <a:pt x="11727199" y="3285696"/>
                </a:cubicBezTo>
                <a:cubicBezTo>
                  <a:pt x="11727199" y="3281941"/>
                  <a:pt x="11727199" y="3274432"/>
                  <a:pt x="11723403" y="3270677"/>
                </a:cubicBezTo>
                <a:cubicBezTo>
                  <a:pt x="11715809" y="3263167"/>
                  <a:pt x="11700623" y="3266922"/>
                  <a:pt x="11704419" y="3251903"/>
                </a:cubicBezTo>
                <a:cubicBezTo>
                  <a:pt x="11708217" y="3240639"/>
                  <a:pt x="11696827" y="3233130"/>
                  <a:pt x="11700623" y="3221865"/>
                </a:cubicBezTo>
                <a:cubicBezTo>
                  <a:pt x="11700623" y="3214356"/>
                  <a:pt x="11696827" y="3203092"/>
                  <a:pt x="11704419" y="3195582"/>
                </a:cubicBezTo>
                <a:cubicBezTo>
                  <a:pt x="11708217" y="3191828"/>
                  <a:pt x="11704419" y="3188073"/>
                  <a:pt x="11704419" y="3180563"/>
                </a:cubicBezTo>
                <a:cubicBezTo>
                  <a:pt x="11696827" y="3184318"/>
                  <a:pt x="11693031" y="3191828"/>
                  <a:pt x="11689235" y="3191828"/>
                </a:cubicBezTo>
                <a:cubicBezTo>
                  <a:pt x="11681641" y="3195582"/>
                  <a:pt x="11674049" y="3191828"/>
                  <a:pt x="11674049" y="3184318"/>
                </a:cubicBezTo>
                <a:cubicBezTo>
                  <a:pt x="11674049" y="3176809"/>
                  <a:pt x="11674049" y="3165545"/>
                  <a:pt x="11662659" y="3165545"/>
                </a:cubicBezTo>
                <a:cubicBezTo>
                  <a:pt x="11658863" y="3165545"/>
                  <a:pt x="11658863" y="3158035"/>
                  <a:pt x="11658863" y="3154280"/>
                </a:cubicBezTo>
                <a:cubicBezTo>
                  <a:pt x="11670251" y="3135507"/>
                  <a:pt x="11655065" y="3116733"/>
                  <a:pt x="11655065" y="3101714"/>
                </a:cubicBezTo>
                <a:cubicBezTo>
                  <a:pt x="11651269" y="3097960"/>
                  <a:pt x="11651269" y="3094205"/>
                  <a:pt x="11647473" y="3094205"/>
                </a:cubicBezTo>
                <a:cubicBezTo>
                  <a:pt x="11643677" y="3094205"/>
                  <a:pt x="11639879" y="3097960"/>
                  <a:pt x="11639879" y="3101714"/>
                </a:cubicBezTo>
                <a:lnTo>
                  <a:pt x="11638399" y="3105036"/>
                </a:lnTo>
                <a:lnTo>
                  <a:pt x="11638399" y="3002665"/>
                </a:lnTo>
                <a:cubicBezTo>
                  <a:pt x="11638399" y="2998909"/>
                  <a:pt x="11637475" y="2996092"/>
                  <a:pt x="11636857" y="2993275"/>
                </a:cubicBezTo>
                <a:cubicBezTo>
                  <a:pt x="11636241" y="2990458"/>
                  <a:pt x="11635931" y="2987642"/>
                  <a:pt x="11637165" y="2983886"/>
                </a:cubicBezTo>
                <a:cubicBezTo>
                  <a:pt x="11640867" y="2972618"/>
                  <a:pt x="11638399" y="2957595"/>
                  <a:pt x="11638399" y="2946327"/>
                </a:cubicBezTo>
                <a:cubicBezTo>
                  <a:pt x="11638399" y="2935060"/>
                  <a:pt x="11639633" y="2920036"/>
                  <a:pt x="11637165" y="2908769"/>
                </a:cubicBezTo>
                <a:close/>
                <a:moveTo>
                  <a:pt x="4874416" y="2892053"/>
                </a:moveTo>
                <a:lnTo>
                  <a:pt x="4906079" y="2909753"/>
                </a:lnTo>
                <a:cubicBezTo>
                  <a:pt x="4915095" y="2917732"/>
                  <a:pt x="4922688" y="2927118"/>
                  <a:pt x="4930281" y="2936505"/>
                </a:cubicBezTo>
                <a:cubicBezTo>
                  <a:pt x="4934077" y="2940260"/>
                  <a:pt x="4937874" y="2947770"/>
                  <a:pt x="4937874" y="2955279"/>
                </a:cubicBezTo>
                <a:cubicBezTo>
                  <a:pt x="4937874" y="2962789"/>
                  <a:pt x="4937874" y="2974053"/>
                  <a:pt x="4941670" y="2985317"/>
                </a:cubicBezTo>
                <a:cubicBezTo>
                  <a:pt x="4945467" y="2989072"/>
                  <a:pt x="4945467" y="2996581"/>
                  <a:pt x="4941670" y="3004090"/>
                </a:cubicBezTo>
                <a:cubicBezTo>
                  <a:pt x="4934077" y="3007845"/>
                  <a:pt x="4937874" y="3015355"/>
                  <a:pt x="4937874" y="3019109"/>
                </a:cubicBezTo>
                <a:cubicBezTo>
                  <a:pt x="4937874" y="3026619"/>
                  <a:pt x="4934077" y="3030374"/>
                  <a:pt x="4941670" y="3030374"/>
                </a:cubicBezTo>
                <a:cubicBezTo>
                  <a:pt x="4949263" y="3030374"/>
                  <a:pt x="4949263" y="3026619"/>
                  <a:pt x="4949263" y="3019109"/>
                </a:cubicBezTo>
                <a:cubicBezTo>
                  <a:pt x="4949263" y="3007845"/>
                  <a:pt x="4949263" y="2996581"/>
                  <a:pt x="4949263" y="2989072"/>
                </a:cubicBezTo>
                <a:cubicBezTo>
                  <a:pt x="4949263" y="2974053"/>
                  <a:pt x="4960653" y="2970298"/>
                  <a:pt x="4972042" y="2977807"/>
                </a:cubicBezTo>
                <a:cubicBezTo>
                  <a:pt x="4972042" y="2977807"/>
                  <a:pt x="4975839" y="2977807"/>
                  <a:pt x="4979635" y="2977807"/>
                </a:cubicBezTo>
                <a:cubicBezTo>
                  <a:pt x="5002414" y="2989072"/>
                  <a:pt x="5002414" y="2989072"/>
                  <a:pt x="5002414" y="3019109"/>
                </a:cubicBezTo>
                <a:cubicBezTo>
                  <a:pt x="5002414" y="3019109"/>
                  <a:pt x="5002414" y="3022864"/>
                  <a:pt x="5002414" y="3022864"/>
                </a:cubicBezTo>
                <a:cubicBezTo>
                  <a:pt x="5013804" y="3034128"/>
                  <a:pt x="5013804" y="3045392"/>
                  <a:pt x="5002414" y="3056657"/>
                </a:cubicBezTo>
                <a:cubicBezTo>
                  <a:pt x="5002414" y="3064166"/>
                  <a:pt x="5002414" y="3067921"/>
                  <a:pt x="5002414" y="3075430"/>
                </a:cubicBezTo>
                <a:cubicBezTo>
                  <a:pt x="5002414" y="3079185"/>
                  <a:pt x="5006210" y="3086694"/>
                  <a:pt x="4994821" y="3090449"/>
                </a:cubicBezTo>
                <a:cubicBezTo>
                  <a:pt x="4994821" y="3097959"/>
                  <a:pt x="4998617" y="3109223"/>
                  <a:pt x="4994821" y="3116732"/>
                </a:cubicBezTo>
                <a:cubicBezTo>
                  <a:pt x="4994821" y="3131751"/>
                  <a:pt x="4998617" y="3143015"/>
                  <a:pt x="5002414" y="3150525"/>
                </a:cubicBezTo>
                <a:cubicBezTo>
                  <a:pt x="5010007" y="3161789"/>
                  <a:pt x="5010007" y="3173053"/>
                  <a:pt x="5002414" y="3184317"/>
                </a:cubicBezTo>
                <a:cubicBezTo>
                  <a:pt x="4998617" y="3191827"/>
                  <a:pt x="4994821" y="3206846"/>
                  <a:pt x="4994821" y="3218110"/>
                </a:cubicBezTo>
                <a:cubicBezTo>
                  <a:pt x="4998617" y="3221864"/>
                  <a:pt x="4998617" y="3229374"/>
                  <a:pt x="4991024" y="3233129"/>
                </a:cubicBezTo>
                <a:cubicBezTo>
                  <a:pt x="4987228" y="3236883"/>
                  <a:pt x="4987228" y="3240638"/>
                  <a:pt x="4991024" y="3244393"/>
                </a:cubicBezTo>
                <a:cubicBezTo>
                  <a:pt x="5002414" y="3263166"/>
                  <a:pt x="4994821" y="3285695"/>
                  <a:pt x="4994821" y="3304468"/>
                </a:cubicBezTo>
                <a:cubicBezTo>
                  <a:pt x="5002414" y="3304468"/>
                  <a:pt x="5006210" y="3300714"/>
                  <a:pt x="5010007" y="3308223"/>
                </a:cubicBezTo>
                <a:cubicBezTo>
                  <a:pt x="5010007" y="3311978"/>
                  <a:pt x="5010007" y="3319487"/>
                  <a:pt x="5002414" y="3315733"/>
                </a:cubicBezTo>
                <a:cubicBezTo>
                  <a:pt x="5002414" y="3323242"/>
                  <a:pt x="5002414" y="3330751"/>
                  <a:pt x="5002414" y="3338261"/>
                </a:cubicBezTo>
                <a:cubicBezTo>
                  <a:pt x="5006210" y="3338261"/>
                  <a:pt x="5013804" y="3334506"/>
                  <a:pt x="5017600" y="3342016"/>
                </a:cubicBezTo>
                <a:cubicBezTo>
                  <a:pt x="5017600" y="3345770"/>
                  <a:pt x="5013804" y="3349525"/>
                  <a:pt x="5010007" y="3349525"/>
                </a:cubicBezTo>
                <a:cubicBezTo>
                  <a:pt x="5010007" y="3357035"/>
                  <a:pt x="5010007" y="3364544"/>
                  <a:pt x="5010007" y="3368299"/>
                </a:cubicBezTo>
                <a:cubicBezTo>
                  <a:pt x="5013804" y="3372053"/>
                  <a:pt x="5021396" y="3368299"/>
                  <a:pt x="5021396" y="3375808"/>
                </a:cubicBezTo>
                <a:cubicBezTo>
                  <a:pt x="5021396" y="3379563"/>
                  <a:pt x="5025193" y="3387072"/>
                  <a:pt x="5017600" y="3390827"/>
                </a:cubicBezTo>
                <a:cubicBezTo>
                  <a:pt x="5013804" y="3398336"/>
                  <a:pt x="5025193" y="3409601"/>
                  <a:pt x="5021396" y="3417110"/>
                </a:cubicBezTo>
                <a:cubicBezTo>
                  <a:pt x="5013804" y="3428374"/>
                  <a:pt x="5017600" y="3435884"/>
                  <a:pt x="5017600" y="3443393"/>
                </a:cubicBezTo>
                <a:cubicBezTo>
                  <a:pt x="5013804" y="3450903"/>
                  <a:pt x="5017600" y="3454657"/>
                  <a:pt x="5017600" y="3462167"/>
                </a:cubicBezTo>
                <a:cubicBezTo>
                  <a:pt x="5025193" y="3473431"/>
                  <a:pt x="5025193" y="3492205"/>
                  <a:pt x="5017600" y="3507223"/>
                </a:cubicBezTo>
                <a:cubicBezTo>
                  <a:pt x="5017600" y="3518488"/>
                  <a:pt x="5028989" y="3529752"/>
                  <a:pt x="5021396" y="3544771"/>
                </a:cubicBezTo>
                <a:cubicBezTo>
                  <a:pt x="5025193" y="3544771"/>
                  <a:pt x="5036582" y="3556035"/>
                  <a:pt x="5040379" y="3559790"/>
                </a:cubicBezTo>
                <a:cubicBezTo>
                  <a:pt x="5051768" y="3574809"/>
                  <a:pt x="5051768" y="3574809"/>
                  <a:pt x="5036582" y="3586073"/>
                </a:cubicBezTo>
                <a:cubicBezTo>
                  <a:pt x="5032786" y="3589827"/>
                  <a:pt x="5028989" y="3593582"/>
                  <a:pt x="5025193" y="3589827"/>
                </a:cubicBezTo>
                <a:cubicBezTo>
                  <a:pt x="5021396" y="3586073"/>
                  <a:pt x="5017600" y="3586073"/>
                  <a:pt x="5017600" y="3578563"/>
                </a:cubicBezTo>
                <a:cubicBezTo>
                  <a:pt x="5017600" y="3567299"/>
                  <a:pt x="5017600" y="3556035"/>
                  <a:pt x="5017600" y="3544771"/>
                </a:cubicBezTo>
                <a:cubicBezTo>
                  <a:pt x="5002414" y="3533507"/>
                  <a:pt x="4994821" y="3518488"/>
                  <a:pt x="4994821" y="3495959"/>
                </a:cubicBezTo>
                <a:cubicBezTo>
                  <a:pt x="4994821" y="3488450"/>
                  <a:pt x="4994821" y="3480940"/>
                  <a:pt x="4994821" y="3473431"/>
                </a:cubicBezTo>
                <a:cubicBezTo>
                  <a:pt x="4998617" y="3435884"/>
                  <a:pt x="4987228" y="3398336"/>
                  <a:pt x="4983432" y="3360789"/>
                </a:cubicBezTo>
                <a:cubicBezTo>
                  <a:pt x="4983432" y="3357035"/>
                  <a:pt x="4975839" y="3353280"/>
                  <a:pt x="4972042" y="3345770"/>
                </a:cubicBezTo>
                <a:cubicBezTo>
                  <a:pt x="4968246" y="3368299"/>
                  <a:pt x="4968246" y="3390827"/>
                  <a:pt x="4968246" y="3409601"/>
                </a:cubicBezTo>
                <a:cubicBezTo>
                  <a:pt x="4968246" y="3409601"/>
                  <a:pt x="4964449" y="3409601"/>
                  <a:pt x="4964449" y="3409601"/>
                </a:cubicBezTo>
                <a:cubicBezTo>
                  <a:pt x="4964449" y="3387072"/>
                  <a:pt x="4964449" y="3364544"/>
                  <a:pt x="4964449" y="3345770"/>
                </a:cubicBezTo>
                <a:cubicBezTo>
                  <a:pt x="4964449" y="3323242"/>
                  <a:pt x="4964449" y="3304468"/>
                  <a:pt x="4964449" y="3285695"/>
                </a:cubicBezTo>
                <a:cubicBezTo>
                  <a:pt x="4964449" y="3281940"/>
                  <a:pt x="4964449" y="3274431"/>
                  <a:pt x="4960653" y="3270676"/>
                </a:cubicBezTo>
                <a:cubicBezTo>
                  <a:pt x="4953060" y="3263166"/>
                  <a:pt x="4937874" y="3266921"/>
                  <a:pt x="4941670" y="3251902"/>
                </a:cubicBezTo>
                <a:cubicBezTo>
                  <a:pt x="4945467" y="3240638"/>
                  <a:pt x="4934077" y="3233129"/>
                  <a:pt x="4937874" y="3221864"/>
                </a:cubicBezTo>
                <a:cubicBezTo>
                  <a:pt x="4937874" y="3214355"/>
                  <a:pt x="4934077" y="3203091"/>
                  <a:pt x="4941670" y="3195581"/>
                </a:cubicBezTo>
                <a:cubicBezTo>
                  <a:pt x="4945467" y="3191827"/>
                  <a:pt x="4941670" y="3188072"/>
                  <a:pt x="4941670" y="3180562"/>
                </a:cubicBezTo>
                <a:cubicBezTo>
                  <a:pt x="4934077" y="3184317"/>
                  <a:pt x="4930281" y="3191827"/>
                  <a:pt x="4926485" y="3191827"/>
                </a:cubicBezTo>
                <a:cubicBezTo>
                  <a:pt x="4918892" y="3195581"/>
                  <a:pt x="4911299" y="3191827"/>
                  <a:pt x="4911299" y="3184317"/>
                </a:cubicBezTo>
                <a:cubicBezTo>
                  <a:pt x="4911299" y="3176808"/>
                  <a:pt x="4911299" y="3165544"/>
                  <a:pt x="4899909" y="3165544"/>
                </a:cubicBezTo>
                <a:cubicBezTo>
                  <a:pt x="4896113" y="3165544"/>
                  <a:pt x="4896113" y="3158034"/>
                  <a:pt x="4896113" y="3154279"/>
                </a:cubicBezTo>
                <a:cubicBezTo>
                  <a:pt x="4907502" y="3135506"/>
                  <a:pt x="4892316" y="3116732"/>
                  <a:pt x="4892316" y="3101713"/>
                </a:cubicBezTo>
                <a:cubicBezTo>
                  <a:pt x="4888520" y="3097959"/>
                  <a:pt x="4888520" y="3094204"/>
                  <a:pt x="4884723" y="3094204"/>
                </a:cubicBezTo>
                <a:cubicBezTo>
                  <a:pt x="4880927" y="3094204"/>
                  <a:pt x="4877130" y="3097959"/>
                  <a:pt x="4877130" y="3101713"/>
                </a:cubicBezTo>
                <a:lnTo>
                  <a:pt x="4875650" y="3105035"/>
                </a:lnTo>
                <a:lnTo>
                  <a:pt x="4875650" y="3002664"/>
                </a:lnTo>
                <a:cubicBezTo>
                  <a:pt x="4875650" y="2998908"/>
                  <a:pt x="4874725" y="2996091"/>
                  <a:pt x="4874108" y="2993274"/>
                </a:cubicBezTo>
                <a:cubicBezTo>
                  <a:pt x="4873491" y="2990457"/>
                  <a:pt x="4873182" y="2987641"/>
                  <a:pt x="4874416" y="2983885"/>
                </a:cubicBezTo>
                <a:cubicBezTo>
                  <a:pt x="4878118" y="2972617"/>
                  <a:pt x="4875650" y="2957594"/>
                  <a:pt x="4875650" y="2946326"/>
                </a:cubicBezTo>
                <a:cubicBezTo>
                  <a:pt x="4875650" y="2935059"/>
                  <a:pt x="4876884" y="2920035"/>
                  <a:pt x="4874416" y="2908768"/>
                </a:cubicBezTo>
                <a:close/>
                <a:moveTo>
                  <a:pt x="6510640" y="2885171"/>
                </a:moveTo>
                <a:lnTo>
                  <a:pt x="6512504" y="2906467"/>
                </a:lnTo>
                <a:lnTo>
                  <a:pt x="6508795" y="2948849"/>
                </a:lnTo>
                <a:lnTo>
                  <a:pt x="6507600" y="2931175"/>
                </a:lnTo>
                <a:cubicBezTo>
                  <a:pt x="6507600" y="2931175"/>
                  <a:pt x="6507600" y="2927419"/>
                  <a:pt x="6508834" y="2923663"/>
                </a:cubicBezTo>
                <a:close/>
                <a:moveTo>
                  <a:pt x="5758070" y="2849912"/>
                </a:moveTo>
                <a:lnTo>
                  <a:pt x="5760329" y="2853902"/>
                </a:lnTo>
                <a:cubicBezTo>
                  <a:pt x="5775515" y="2872675"/>
                  <a:pt x="5775515" y="2883939"/>
                  <a:pt x="5760329" y="2906468"/>
                </a:cubicBezTo>
                <a:lnTo>
                  <a:pt x="5755921" y="2918461"/>
                </a:lnTo>
                <a:lnTo>
                  <a:pt x="5754217" y="2914519"/>
                </a:lnTo>
                <a:cubicBezTo>
                  <a:pt x="5752290" y="2912172"/>
                  <a:pt x="5750363" y="2910294"/>
                  <a:pt x="5750363" y="2908416"/>
                </a:cubicBezTo>
                <a:cubicBezTo>
                  <a:pt x="5754217" y="2900904"/>
                  <a:pt x="5758070" y="2893393"/>
                  <a:pt x="5758070" y="2885881"/>
                </a:cubicBezTo>
                <a:close/>
                <a:moveTo>
                  <a:pt x="8565805" y="2833370"/>
                </a:moveTo>
                <a:lnTo>
                  <a:pt x="8570431" y="2850523"/>
                </a:lnTo>
                <a:lnTo>
                  <a:pt x="8569523" y="2854338"/>
                </a:lnTo>
                <a:lnTo>
                  <a:pt x="8569289" y="2853202"/>
                </a:lnTo>
                <a:lnTo>
                  <a:pt x="8564387" y="2838983"/>
                </a:lnTo>
                <a:close/>
                <a:moveTo>
                  <a:pt x="1803056" y="2833369"/>
                </a:moveTo>
                <a:lnTo>
                  <a:pt x="1807681" y="2850522"/>
                </a:lnTo>
                <a:lnTo>
                  <a:pt x="1806774" y="2854337"/>
                </a:lnTo>
                <a:lnTo>
                  <a:pt x="1806539" y="2853201"/>
                </a:lnTo>
                <a:lnTo>
                  <a:pt x="1801638" y="2838982"/>
                </a:lnTo>
                <a:close/>
                <a:moveTo>
                  <a:pt x="9900619" y="2826107"/>
                </a:moveTo>
                <a:lnTo>
                  <a:pt x="9902305" y="2831353"/>
                </a:lnTo>
                <a:cubicBezTo>
                  <a:pt x="9903753" y="2836986"/>
                  <a:pt x="9905927" y="2842620"/>
                  <a:pt x="9906651" y="2848254"/>
                </a:cubicBezTo>
                <a:lnTo>
                  <a:pt x="9903797" y="2859352"/>
                </a:lnTo>
                <a:lnTo>
                  <a:pt x="9895957" y="2843520"/>
                </a:lnTo>
                <a:lnTo>
                  <a:pt x="9890539" y="2836431"/>
                </a:lnTo>
                <a:close/>
                <a:moveTo>
                  <a:pt x="3137869" y="2826106"/>
                </a:moveTo>
                <a:lnTo>
                  <a:pt x="3139555" y="2831352"/>
                </a:lnTo>
                <a:cubicBezTo>
                  <a:pt x="3141004" y="2836985"/>
                  <a:pt x="3143178" y="2842619"/>
                  <a:pt x="3143902" y="2848253"/>
                </a:cubicBezTo>
                <a:lnTo>
                  <a:pt x="3141048" y="2859351"/>
                </a:lnTo>
                <a:lnTo>
                  <a:pt x="3133207" y="2843519"/>
                </a:lnTo>
                <a:lnTo>
                  <a:pt x="3127790" y="2836430"/>
                </a:lnTo>
                <a:close/>
                <a:moveTo>
                  <a:pt x="11518471" y="2818604"/>
                </a:moveTo>
                <a:lnTo>
                  <a:pt x="11524711" y="2827147"/>
                </a:lnTo>
                <a:lnTo>
                  <a:pt x="11524871" y="2837407"/>
                </a:lnTo>
                <a:cubicBezTo>
                  <a:pt x="11524871" y="2837407"/>
                  <a:pt x="11524871" y="2841163"/>
                  <a:pt x="11524871" y="2844919"/>
                </a:cubicBezTo>
                <a:cubicBezTo>
                  <a:pt x="11524871" y="2852431"/>
                  <a:pt x="11523637" y="2863698"/>
                  <a:pt x="11526105" y="2867454"/>
                </a:cubicBezTo>
                <a:lnTo>
                  <a:pt x="11527921" y="2900632"/>
                </a:lnTo>
                <a:lnTo>
                  <a:pt x="11526065" y="2897454"/>
                </a:lnTo>
                <a:cubicBezTo>
                  <a:pt x="11529861" y="2889944"/>
                  <a:pt x="11518471" y="2882435"/>
                  <a:pt x="11518471" y="2874925"/>
                </a:cubicBezTo>
                <a:cubicBezTo>
                  <a:pt x="11518471" y="2859906"/>
                  <a:pt x="11518471" y="2841133"/>
                  <a:pt x="11518471" y="2818604"/>
                </a:cubicBezTo>
                <a:close/>
                <a:moveTo>
                  <a:pt x="4755722" y="2818603"/>
                </a:moveTo>
                <a:lnTo>
                  <a:pt x="4761961" y="2827146"/>
                </a:lnTo>
                <a:lnTo>
                  <a:pt x="4762121" y="2837406"/>
                </a:lnTo>
                <a:cubicBezTo>
                  <a:pt x="4762121" y="2837406"/>
                  <a:pt x="4762121" y="2841162"/>
                  <a:pt x="4762121" y="2844918"/>
                </a:cubicBezTo>
                <a:cubicBezTo>
                  <a:pt x="4762121" y="2852430"/>
                  <a:pt x="4760887" y="2863697"/>
                  <a:pt x="4763355" y="2867453"/>
                </a:cubicBezTo>
                <a:lnTo>
                  <a:pt x="4765172" y="2900631"/>
                </a:lnTo>
                <a:lnTo>
                  <a:pt x="4763315" y="2897453"/>
                </a:lnTo>
                <a:cubicBezTo>
                  <a:pt x="4767112" y="2889943"/>
                  <a:pt x="4755722" y="2882434"/>
                  <a:pt x="4755722" y="2874924"/>
                </a:cubicBezTo>
                <a:cubicBezTo>
                  <a:pt x="4755722" y="2859905"/>
                  <a:pt x="4755722" y="2841132"/>
                  <a:pt x="4755722" y="2818603"/>
                </a:cubicBezTo>
                <a:close/>
                <a:moveTo>
                  <a:pt x="9977649" y="2788646"/>
                </a:moveTo>
                <a:lnTo>
                  <a:pt x="9980207" y="2798896"/>
                </a:lnTo>
                <a:cubicBezTo>
                  <a:pt x="9979845" y="2805469"/>
                  <a:pt x="9979121" y="2812980"/>
                  <a:pt x="9982019" y="2820492"/>
                </a:cubicBezTo>
                <a:cubicBezTo>
                  <a:pt x="9990711" y="2831760"/>
                  <a:pt x="9976223" y="2839272"/>
                  <a:pt x="9976223" y="2854295"/>
                </a:cubicBezTo>
                <a:cubicBezTo>
                  <a:pt x="9976223" y="2854295"/>
                  <a:pt x="9976223" y="2854295"/>
                  <a:pt x="9976223" y="2858051"/>
                </a:cubicBezTo>
                <a:cubicBezTo>
                  <a:pt x="9979121" y="2858051"/>
                  <a:pt x="9982019" y="2854295"/>
                  <a:pt x="9984917" y="2861807"/>
                </a:cubicBezTo>
                <a:cubicBezTo>
                  <a:pt x="9984917" y="2865562"/>
                  <a:pt x="9984917" y="2869318"/>
                  <a:pt x="9979121" y="2869318"/>
                </a:cubicBezTo>
                <a:cubicBezTo>
                  <a:pt x="9979121" y="2873074"/>
                  <a:pt x="9979121" y="2880586"/>
                  <a:pt x="9979121" y="2884342"/>
                </a:cubicBezTo>
                <a:cubicBezTo>
                  <a:pt x="9979121" y="2888098"/>
                  <a:pt x="9979121" y="2891854"/>
                  <a:pt x="9976223" y="2891854"/>
                </a:cubicBezTo>
                <a:cubicBezTo>
                  <a:pt x="9973325" y="2903122"/>
                  <a:pt x="9982019" y="2910633"/>
                  <a:pt x="9984917" y="2921900"/>
                </a:cubicBezTo>
                <a:cubicBezTo>
                  <a:pt x="9987813" y="2921900"/>
                  <a:pt x="9990711" y="2918144"/>
                  <a:pt x="9993609" y="2925656"/>
                </a:cubicBezTo>
                <a:cubicBezTo>
                  <a:pt x="9993609" y="2929412"/>
                  <a:pt x="9993609" y="2936924"/>
                  <a:pt x="9993609" y="2940680"/>
                </a:cubicBezTo>
                <a:cubicBezTo>
                  <a:pt x="9987813" y="2944436"/>
                  <a:pt x="9982019" y="2940680"/>
                  <a:pt x="9976223" y="2944436"/>
                </a:cubicBezTo>
                <a:cubicBezTo>
                  <a:pt x="9970427" y="2944436"/>
                  <a:pt x="9970427" y="2944436"/>
                  <a:pt x="9970427" y="2951948"/>
                </a:cubicBezTo>
                <a:cubicBezTo>
                  <a:pt x="9970427" y="2955704"/>
                  <a:pt x="9970427" y="2959459"/>
                  <a:pt x="9970427" y="2966971"/>
                </a:cubicBezTo>
                <a:cubicBezTo>
                  <a:pt x="9970427" y="2970727"/>
                  <a:pt x="9970427" y="2978238"/>
                  <a:pt x="9970427" y="2981994"/>
                </a:cubicBezTo>
                <a:cubicBezTo>
                  <a:pt x="9970427" y="2985750"/>
                  <a:pt x="9970427" y="2989506"/>
                  <a:pt x="9967529" y="2989506"/>
                </a:cubicBezTo>
                <a:lnTo>
                  <a:pt x="9964115" y="2993300"/>
                </a:lnTo>
                <a:lnTo>
                  <a:pt x="9963975" y="2992854"/>
                </a:lnTo>
                <a:cubicBezTo>
                  <a:pt x="9962979" y="2989098"/>
                  <a:pt x="9962435" y="2985342"/>
                  <a:pt x="9963161" y="2981587"/>
                </a:cubicBezTo>
                <a:cubicBezTo>
                  <a:pt x="9966057" y="2977832"/>
                  <a:pt x="9963161" y="2970320"/>
                  <a:pt x="9966057" y="2970320"/>
                </a:cubicBezTo>
                <a:cubicBezTo>
                  <a:pt x="9971853" y="2959052"/>
                  <a:pt x="9968955" y="2951540"/>
                  <a:pt x="9968955" y="2940273"/>
                </a:cubicBezTo>
                <a:cubicBezTo>
                  <a:pt x="9968955" y="2925250"/>
                  <a:pt x="9966057" y="2906470"/>
                  <a:pt x="9968955" y="2891446"/>
                </a:cubicBezTo>
                <a:cubicBezTo>
                  <a:pt x="9971853" y="2876423"/>
                  <a:pt x="9974751" y="2865156"/>
                  <a:pt x="9971853" y="2853888"/>
                </a:cubicBezTo>
                <a:cubicBezTo>
                  <a:pt x="9971853" y="2842620"/>
                  <a:pt x="9977649" y="2831353"/>
                  <a:pt x="9977649" y="2820086"/>
                </a:cubicBezTo>
                <a:close/>
                <a:moveTo>
                  <a:pt x="3214899" y="2788645"/>
                </a:moveTo>
                <a:lnTo>
                  <a:pt x="3217458" y="2798895"/>
                </a:lnTo>
                <a:cubicBezTo>
                  <a:pt x="3217095" y="2805468"/>
                  <a:pt x="3216371" y="2812979"/>
                  <a:pt x="3219269" y="2820491"/>
                </a:cubicBezTo>
                <a:cubicBezTo>
                  <a:pt x="3227962" y="2831759"/>
                  <a:pt x="3213473" y="2839271"/>
                  <a:pt x="3213473" y="2854294"/>
                </a:cubicBezTo>
                <a:cubicBezTo>
                  <a:pt x="3213473" y="2854294"/>
                  <a:pt x="3213473" y="2854294"/>
                  <a:pt x="3213473" y="2858050"/>
                </a:cubicBezTo>
                <a:cubicBezTo>
                  <a:pt x="3216371" y="2858050"/>
                  <a:pt x="3219269" y="2854294"/>
                  <a:pt x="3222167" y="2861806"/>
                </a:cubicBezTo>
                <a:cubicBezTo>
                  <a:pt x="3222167" y="2865561"/>
                  <a:pt x="3222167" y="2869317"/>
                  <a:pt x="3216371" y="2869317"/>
                </a:cubicBezTo>
                <a:cubicBezTo>
                  <a:pt x="3216371" y="2873073"/>
                  <a:pt x="3216371" y="2880585"/>
                  <a:pt x="3216371" y="2884341"/>
                </a:cubicBezTo>
                <a:cubicBezTo>
                  <a:pt x="3216371" y="2888097"/>
                  <a:pt x="3216371" y="2891853"/>
                  <a:pt x="3213473" y="2891853"/>
                </a:cubicBezTo>
                <a:cubicBezTo>
                  <a:pt x="3210576" y="2903121"/>
                  <a:pt x="3219269" y="2910632"/>
                  <a:pt x="3222167" y="2921899"/>
                </a:cubicBezTo>
                <a:cubicBezTo>
                  <a:pt x="3225064" y="2921899"/>
                  <a:pt x="3227962" y="2918143"/>
                  <a:pt x="3230860" y="2925655"/>
                </a:cubicBezTo>
                <a:cubicBezTo>
                  <a:pt x="3230860" y="2929411"/>
                  <a:pt x="3230860" y="2936923"/>
                  <a:pt x="3230860" y="2940679"/>
                </a:cubicBezTo>
                <a:cubicBezTo>
                  <a:pt x="3225064" y="2944435"/>
                  <a:pt x="3219269" y="2940679"/>
                  <a:pt x="3213473" y="2944435"/>
                </a:cubicBezTo>
                <a:cubicBezTo>
                  <a:pt x="3207678" y="2944435"/>
                  <a:pt x="3207678" y="2944435"/>
                  <a:pt x="3207678" y="2951947"/>
                </a:cubicBezTo>
                <a:cubicBezTo>
                  <a:pt x="3207678" y="2955703"/>
                  <a:pt x="3207678" y="2959458"/>
                  <a:pt x="3207678" y="2966970"/>
                </a:cubicBezTo>
                <a:cubicBezTo>
                  <a:pt x="3207678" y="2970726"/>
                  <a:pt x="3207678" y="2978237"/>
                  <a:pt x="3207678" y="2981993"/>
                </a:cubicBezTo>
                <a:cubicBezTo>
                  <a:pt x="3207678" y="2985749"/>
                  <a:pt x="3207678" y="2989505"/>
                  <a:pt x="3204780" y="2989505"/>
                </a:cubicBezTo>
                <a:lnTo>
                  <a:pt x="3201365" y="2993299"/>
                </a:lnTo>
                <a:lnTo>
                  <a:pt x="3201225" y="2992853"/>
                </a:lnTo>
                <a:cubicBezTo>
                  <a:pt x="3200229" y="2989097"/>
                  <a:pt x="3199686" y="2985341"/>
                  <a:pt x="3200411" y="2981586"/>
                </a:cubicBezTo>
                <a:cubicBezTo>
                  <a:pt x="3203307" y="2977831"/>
                  <a:pt x="3200411" y="2970319"/>
                  <a:pt x="3203307" y="2970319"/>
                </a:cubicBezTo>
                <a:cubicBezTo>
                  <a:pt x="3209103" y="2959051"/>
                  <a:pt x="3206205" y="2951539"/>
                  <a:pt x="3206205" y="2940272"/>
                </a:cubicBezTo>
                <a:cubicBezTo>
                  <a:pt x="3206205" y="2925249"/>
                  <a:pt x="3203307" y="2906469"/>
                  <a:pt x="3206205" y="2891445"/>
                </a:cubicBezTo>
                <a:cubicBezTo>
                  <a:pt x="3209103" y="2876422"/>
                  <a:pt x="3212001" y="2865155"/>
                  <a:pt x="3209103" y="2853887"/>
                </a:cubicBezTo>
                <a:cubicBezTo>
                  <a:pt x="3209103" y="2842619"/>
                  <a:pt x="3214899" y="2831352"/>
                  <a:pt x="3214899" y="2820085"/>
                </a:cubicBezTo>
                <a:close/>
                <a:moveTo>
                  <a:pt x="9907729" y="2769337"/>
                </a:moveTo>
                <a:lnTo>
                  <a:pt x="9909187" y="2776893"/>
                </a:lnTo>
                <a:cubicBezTo>
                  <a:pt x="9908823" y="2784404"/>
                  <a:pt x="9906651" y="2791916"/>
                  <a:pt x="9902305" y="2797550"/>
                </a:cubicBezTo>
                <a:lnTo>
                  <a:pt x="9900717" y="2802489"/>
                </a:lnTo>
                <a:lnTo>
                  <a:pt x="9897395" y="2796857"/>
                </a:lnTo>
                <a:lnTo>
                  <a:pt x="9896475" y="2785948"/>
                </a:lnTo>
                <a:lnTo>
                  <a:pt x="9899967" y="2783248"/>
                </a:lnTo>
                <a:close/>
                <a:moveTo>
                  <a:pt x="3144980" y="2769336"/>
                </a:moveTo>
                <a:lnTo>
                  <a:pt x="3146437" y="2776892"/>
                </a:lnTo>
                <a:cubicBezTo>
                  <a:pt x="3146074" y="2784403"/>
                  <a:pt x="3143901" y="2791915"/>
                  <a:pt x="3139555" y="2797549"/>
                </a:cubicBezTo>
                <a:lnTo>
                  <a:pt x="3137967" y="2802488"/>
                </a:lnTo>
                <a:lnTo>
                  <a:pt x="3134645" y="2796856"/>
                </a:lnTo>
                <a:lnTo>
                  <a:pt x="3133726" y="2785947"/>
                </a:lnTo>
                <a:lnTo>
                  <a:pt x="3137218" y="2783247"/>
                </a:lnTo>
                <a:close/>
                <a:moveTo>
                  <a:pt x="7032740" y="2740085"/>
                </a:moveTo>
                <a:lnTo>
                  <a:pt x="7036220" y="2802743"/>
                </a:lnTo>
                <a:cubicBezTo>
                  <a:pt x="7037729" y="2810925"/>
                  <a:pt x="7038305" y="2818992"/>
                  <a:pt x="7037636" y="2826903"/>
                </a:cubicBezTo>
                <a:lnTo>
                  <a:pt x="7032647" y="2846044"/>
                </a:lnTo>
                <a:lnTo>
                  <a:pt x="7032647" y="2749711"/>
                </a:lnTo>
                <a:close/>
                <a:moveTo>
                  <a:pt x="269990" y="2740084"/>
                </a:moveTo>
                <a:lnTo>
                  <a:pt x="273470" y="2802742"/>
                </a:lnTo>
                <a:cubicBezTo>
                  <a:pt x="274979" y="2810924"/>
                  <a:pt x="275555" y="2818991"/>
                  <a:pt x="274886" y="2826902"/>
                </a:cubicBezTo>
                <a:lnTo>
                  <a:pt x="269897" y="2846043"/>
                </a:lnTo>
                <a:lnTo>
                  <a:pt x="269897" y="2749710"/>
                </a:lnTo>
                <a:close/>
                <a:moveTo>
                  <a:pt x="10006037" y="2724604"/>
                </a:moveTo>
                <a:lnTo>
                  <a:pt x="10008441" y="2734904"/>
                </a:lnTo>
                <a:lnTo>
                  <a:pt x="10009521" y="2739533"/>
                </a:lnTo>
                <a:lnTo>
                  <a:pt x="10007013" y="2735986"/>
                </a:lnTo>
                <a:lnTo>
                  <a:pt x="10005367" y="2730869"/>
                </a:lnTo>
                <a:close/>
                <a:moveTo>
                  <a:pt x="3243288" y="2724603"/>
                </a:moveTo>
                <a:lnTo>
                  <a:pt x="3245692" y="2734903"/>
                </a:lnTo>
                <a:lnTo>
                  <a:pt x="3246772" y="2739532"/>
                </a:lnTo>
                <a:lnTo>
                  <a:pt x="3244263" y="2735985"/>
                </a:lnTo>
                <a:lnTo>
                  <a:pt x="3242618" y="2730868"/>
                </a:lnTo>
                <a:close/>
                <a:moveTo>
                  <a:pt x="9988095" y="2709054"/>
                </a:moveTo>
                <a:lnTo>
                  <a:pt x="9989359" y="2710139"/>
                </a:lnTo>
                <a:lnTo>
                  <a:pt x="9991231" y="2715608"/>
                </a:lnTo>
                <a:lnTo>
                  <a:pt x="9989625" y="2715797"/>
                </a:lnTo>
                <a:close/>
                <a:moveTo>
                  <a:pt x="3225346" y="2709053"/>
                </a:moveTo>
                <a:lnTo>
                  <a:pt x="3226610" y="2710138"/>
                </a:lnTo>
                <a:lnTo>
                  <a:pt x="3228481" y="2715607"/>
                </a:lnTo>
                <a:lnTo>
                  <a:pt x="3226875" y="2715796"/>
                </a:lnTo>
                <a:close/>
                <a:moveTo>
                  <a:pt x="9978203" y="2700571"/>
                </a:moveTo>
                <a:lnTo>
                  <a:pt x="9979173" y="2701402"/>
                </a:lnTo>
                <a:lnTo>
                  <a:pt x="9980207" y="2722840"/>
                </a:lnTo>
                <a:cubicBezTo>
                  <a:pt x="9980571" y="2730352"/>
                  <a:pt x="9980571" y="2737864"/>
                  <a:pt x="9979121" y="2745376"/>
                </a:cubicBezTo>
                <a:lnTo>
                  <a:pt x="9977649" y="2753007"/>
                </a:lnTo>
                <a:lnTo>
                  <a:pt x="9977649" y="2733700"/>
                </a:lnTo>
                <a:close/>
                <a:moveTo>
                  <a:pt x="3215454" y="2700570"/>
                </a:moveTo>
                <a:lnTo>
                  <a:pt x="3216424" y="2701401"/>
                </a:lnTo>
                <a:lnTo>
                  <a:pt x="3217458" y="2722839"/>
                </a:lnTo>
                <a:cubicBezTo>
                  <a:pt x="3217821" y="2730351"/>
                  <a:pt x="3217821" y="2737863"/>
                  <a:pt x="3216371" y="2745375"/>
                </a:cubicBezTo>
                <a:lnTo>
                  <a:pt x="3214899" y="2753006"/>
                </a:lnTo>
                <a:lnTo>
                  <a:pt x="3214899" y="2733699"/>
                </a:lnTo>
                <a:close/>
                <a:moveTo>
                  <a:pt x="5758507" y="2697894"/>
                </a:moveTo>
                <a:lnTo>
                  <a:pt x="5765549" y="2717323"/>
                </a:lnTo>
                <a:cubicBezTo>
                  <a:pt x="5766024" y="2728118"/>
                  <a:pt x="5764126" y="2739382"/>
                  <a:pt x="5760329" y="2745015"/>
                </a:cubicBezTo>
                <a:lnTo>
                  <a:pt x="5758114" y="2748770"/>
                </a:lnTo>
                <a:close/>
                <a:moveTo>
                  <a:pt x="6913229" y="2624282"/>
                </a:moveTo>
                <a:lnTo>
                  <a:pt x="6913753" y="2670505"/>
                </a:lnTo>
                <a:lnTo>
                  <a:pt x="6911673" y="2667061"/>
                </a:lnTo>
                <a:cubicBezTo>
                  <a:pt x="6910416" y="2660659"/>
                  <a:pt x="6910713" y="2653201"/>
                  <a:pt x="6911693" y="2645329"/>
                </a:cubicBezTo>
                <a:close/>
                <a:moveTo>
                  <a:pt x="150479" y="2624281"/>
                </a:moveTo>
                <a:lnTo>
                  <a:pt x="151003" y="2670504"/>
                </a:lnTo>
                <a:lnTo>
                  <a:pt x="148923" y="2667060"/>
                </a:lnTo>
                <a:cubicBezTo>
                  <a:pt x="147666" y="2660658"/>
                  <a:pt x="147963" y="2653200"/>
                  <a:pt x="148943" y="2645328"/>
                </a:cubicBezTo>
                <a:close/>
                <a:moveTo>
                  <a:pt x="6560841" y="2606626"/>
                </a:moveTo>
                <a:lnTo>
                  <a:pt x="6562814" y="2614764"/>
                </a:lnTo>
                <a:cubicBezTo>
                  <a:pt x="6562814" y="2618518"/>
                  <a:pt x="6565047" y="2618518"/>
                  <a:pt x="6566163" y="2622273"/>
                </a:cubicBezTo>
                <a:lnTo>
                  <a:pt x="6565358" y="2627534"/>
                </a:lnTo>
                <a:lnTo>
                  <a:pt x="6561383" y="2632373"/>
                </a:lnTo>
                <a:lnTo>
                  <a:pt x="6562954" y="2643247"/>
                </a:lnTo>
                <a:lnTo>
                  <a:pt x="6561280" y="2654188"/>
                </a:lnTo>
                <a:cubicBezTo>
                  <a:pt x="6560582" y="2664513"/>
                  <a:pt x="6560582" y="2674839"/>
                  <a:pt x="6560582" y="2686103"/>
                </a:cubicBezTo>
                <a:cubicBezTo>
                  <a:pt x="6560582" y="2701122"/>
                  <a:pt x="6560582" y="2712386"/>
                  <a:pt x="6560582" y="2727405"/>
                </a:cubicBezTo>
                <a:cubicBezTo>
                  <a:pt x="6561698" y="2757443"/>
                  <a:pt x="6558349" y="2787481"/>
                  <a:pt x="6559465" y="2821273"/>
                </a:cubicBezTo>
                <a:cubicBezTo>
                  <a:pt x="6559465" y="2832537"/>
                  <a:pt x="6555000" y="2836292"/>
                  <a:pt x="6558349" y="2847557"/>
                </a:cubicBezTo>
                <a:cubicBezTo>
                  <a:pt x="6560582" y="2858820"/>
                  <a:pt x="6558349" y="2870085"/>
                  <a:pt x="6559465" y="2877594"/>
                </a:cubicBezTo>
                <a:cubicBezTo>
                  <a:pt x="6559465" y="2888858"/>
                  <a:pt x="6559465" y="2900122"/>
                  <a:pt x="6559465" y="2911387"/>
                </a:cubicBezTo>
                <a:cubicBezTo>
                  <a:pt x="6561698" y="2918896"/>
                  <a:pt x="6563930" y="2911387"/>
                  <a:pt x="6566163" y="2915142"/>
                </a:cubicBezTo>
                <a:cubicBezTo>
                  <a:pt x="6570628" y="2926405"/>
                  <a:pt x="6571745" y="2941425"/>
                  <a:pt x="6569512" y="2960198"/>
                </a:cubicBezTo>
                <a:cubicBezTo>
                  <a:pt x="6569512" y="2963953"/>
                  <a:pt x="6568396" y="2963953"/>
                  <a:pt x="6568396" y="2971462"/>
                </a:cubicBezTo>
                <a:cubicBezTo>
                  <a:pt x="6568396" y="2975217"/>
                  <a:pt x="6569512" y="2978972"/>
                  <a:pt x="6571745" y="2978972"/>
                </a:cubicBezTo>
                <a:cubicBezTo>
                  <a:pt x="6572861" y="2978972"/>
                  <a:pt x="6575093" y="2978972"/>
                  <a:pt x="6575093" y="2971462"/>
                </a:cubicBezTo>
                <a:cubicBezTo>
                  <a:pt x="6573977" y="2960198"/>
                  <a:pt x="6575093" y="2948934"/>
                  <a:pt x="6573977" y="2941425"/>
                </a:cubicBezTo>
                <a:cubicBezTo>
                  <a:pt x="6573977" y="2926405"/>
                  <a:pt x="6576210" y="2918896"/>
                  <a:pt x="6576210" y="2907632"/>
                </a:cubicBezTo>
                <a:cubicBezTo>
                  <a:pt x="6577326" y="2900122"/>
                  <a:pt x="6580675" y="2896368"/>
                  <a:pt x="6582908" y="2896368"/>
                </a:cubicBezTo>
                <a:cubicBezTo>
                  <a:pt x="6586256" y="2888858"/>
                  <a:pt x="6587373" y="2888858"/>
                  <a:pt x="6585140" y="2877594"/>
                </a:cubicBezTo>
                <a:cubicBezTo>
                  <a:pt x="6584024" y="2862575"/>
                  <a:pt x="6582908" y="2847557"/>
                  <a:pt x="6580675" y="2832537"/>
                </a:cubicBezTo>
                <a:cubicBezTo>
                  <a:pt x="6579559" y="2828783"/>
                  <a:pt x="6580675" y="2821273"/>
                  <a:pt x="6580675" y="2813764"/>
                </a:cubicBezTo>
                <a:cubicBezTo>
                  <a:pt x="6580675" y="2810009"/>
                  <a:pt x="6582908" y="2810009"/>
                  <a:pt x="6584024" y="2806255"/>
                </a:cubicBezTo>
                <a:cubicBezTo>
                  <a:pt x="6586256" y="2798745"/>
                  <a:pt x="6587373" y="2806255"/>
                  <a:pt x="6589605" y="2810009"/>
                </a:cubicBezTo>
                <a:lnTo>
                  <a:pt x="6590314" y="2813584"/>
                </a:lnTo>
                <a:lnTo>
                  <a:pt x="6587958" y="2838883"/>
                </a:lnTo>
                <a:cubicBezTo>
                  <a:pt x="6587958" y="2857656"/>
                  <a:pt x="6587958" y="2880185"/>
                  <a:pt x="6587958" y="2898958"/>
                </a:cubicBezTo>
                <a:lnTo>
                  <a:pt x="6591112" y="2922354"/>
                </a:lnTo>
                <a:lnTo>
                  <a:pt x="6588364" y="2947769"/>
                </a:lnTo>
                <a:cubicBezTo>
                  <a:pt x="6587248" y="2962789"/>
                  <a:pt x="6590597" y="2977807"/>
                  <a:pt x="6590597" y="2996581"/>
                </a:cubicBezTo>
                <a:cubicBezTo>
                  <a:pt x="6590597" y="2996581"/>
                  <a:pt x="6591713" y="3000336"/>
                  <a:pt x="6592830" y="3000336"/>
                </a:cubicBezTo>
                <a:cubicBezTo>
                  <a:pt x="6593946" y="3007845"/>
                  <a:pt x="6595062" y="3011600"/>
                  <a:pt x="6596178" y="3015355"/>
                </a:cubicBezTo>
                <a:lnTo>
                  <a:pt x="6596813" y="3043093"/>
                </a:lnTo>
                <a:lnTo>
                  <a:pt x="6595551" y="3045392"/>
                </a:lnTo>
                <a:cubicBezTo>
                  <a:pt x="6587958" y="3056657"/>
                  <a:pt x="6587958" y="3064166"/>
                  <a:pt x="6591755" y="3075430"/>
                </a:cubicBezTo>
                <a:lnTo>
                  <a:pt x="6592898" y="3079577"/>
                </a:lnTo>
                <a:lnTo>
                  <a:pt x="6589202" y="3094204"/>
                </a:lnTo>
                <a:cubicBezTo>
                  <a:pt x="6587528" y="3102652"/>
                  <a:pt x="6586132" y="3111100"/>
                  <a:pt x="6586132" y="3112978"/>
                </a:cubicBezTo>
                <a:cubicBezTo>
                  <a:pt x="6588364" y="3124242"/>
                  <a:pt x="6583899" y="3127996"/>
                  <a:pt x="6585015" y="3139261"/>
                </a:cubicBezTo>
                <a:cubicBezTo>
                  <a:pt x="6586132" y="3158035"/>
                  <a:pt x="6590597" y="3173053"/>
                  <a:pt x="6590597" y="3195581"/>
                </a:cubicBezTo>
                <a:cubicBezTo>
                  <a:pt x="6590597" y="3199336"/>
                  <a:pt x="6591713" y="3199336"/>
                  <a:pt x="6592830" y="3199336"/>
                </a:cubicBezTo>
                <a:lnTo>
                  <a:pt x="6595814" y="3221917"/>
                </a:lnTo>
                <a:lnTo>
                  <a:pt x="6589382" y="3242515"/>
                </a:lnTo>
                <a:cubicBezTo>
                  <a:pt x="6587958" y="3252841"/>
                  <a:pt x="6587958" y="3263166"/>
                  <a:pt x="6587958" y="3274431"/>
                </a:cubicBezTo>
                <a:lnTo>
                  <a:pt x="6588692" y="3288941"/>
                </a:lnTo>
                <a:lnTo>
                  <a:pt x="6587657" y="3298152"/>
                </a:lnTo>
                <a:lnTo>
                  <a:pt x="6584162" y="3311978"/>
                </a:lnTo>
                <a:cubicBezTo>
                  <a:pt x="6582264" y="3313855"/>
                  <a:pt x="6581315" y="3315733"/>
                  <a:pt x="6581789" y="3317610"/>
                </a:cubicBezTo>
                <a:lnTo>
                  <a:pt x="6585554" y="3321046"/>
                </a:lnTo>
                <a:lnTo>
                  <a:pt x="6585434" y="3322362"/>
                </a:lnTo>
                <a:cubicBezTo>
                  <a:pt x="6584946" y="3328874"/>
                  <a:pt x="6584736" y="3333567"/>
                  <a:pt x="6585015" y="3334506"/>
                </a:cubicBezTo>
                <a:cubicBezTo>
                  <a:pt x="6586690" y="3343893"/>
                  <a:pt x="6587527" y="3355157"/>
                  <a:pt x="6588504" y="3366421"/>
                </a:cubicBezTo>
                <a:lnTo>
                  <a:pt x="6589395" y="3372996"/>
                </a:lnTo>
                <a:lnTo>
                  <a:pt x="6573247" y="3353749"/>
                </a:lnTo>
                <a:cubicBezTo>
                  <a:pt x="6569925" y="3344831"/>
                  <a:pt x="6568976" y="3334506"/>
                  <a:pt x="6568976" y="3323242"/>
                </a:cubicBezTo>
                <a:cubicBezTo>
                  <a:pt x="6568976" y="3255657"/>
                  <a:pt x="6568976" y="3184317"/>
                  <a:pt x="6568976" y="3116732"/>
                </a:cubicBezTo>
                <a:cubicBezTo>
                  <a:pt x="6568976" y="3094204"/>
                  <a:pt x="6557587" y="3075430"/>
                  <a:pt x="6561383" y="3052902"/>
                </a:cubicBezTo>
                <a:cubicBezTo>
                  <a:pt x="6561383" y="3049147"/>
                  <a:pt x="6553790" y="3045392"/>
                  <a:pt x="6553790" y="3041638"/>
                </a:cubicBezTo>
                <a:cubicBezTo>
                  <a:pt x="6557587" y="3037883"/>
                  <a:pt x="6549994" y="3037883"/>
                  <a:pt x="6546197" y="3037883"/>
                </a:cubicBezTo>
                <a:cubicBezTo>
                  <a:pt x="6546197" y="3037883"/>
                  <a:pt x="6542401" y="3037883"/>
                  <a:pt x="6542401" y="3041638"/>
                </a:cubicBezTo>
                <a:cubicBezTo>
                  <a:pt x="6542401" y="3049147"/>
                  <a:pt x="6546197" y="3052902"/>
                  <a:pt x="6538604" y="3056657"/>
                </a:cubicBezTo>
                <a:cubicBezTo>
                  <a:pt x="6538604" y="3052902"/>
                  <a:pt x="6534808" y="3052902"/>
                  <a:pt x="6534808" y="3052902"/>
                </a:cubicBezTo>
                <a:cubicBezTo>
                  <a:pt x="6538604" y="2996581"/>
                  <a:pt x="6531011" y="2944015"/>
                  <a:pt x="6542401" y="2887694"/>
                </a:cubicBezTo>
                <a:cubicBezTo>
                  <a:pt x="6546197" y="2868920"/>
                  <a:pt x="6546197" y="2850147"/>
                  <a:pt x="6542401" y="2831373"/>
                </a:cubicBezTo>
                <a:cubicBezTo>
                  <a:pt x="6538604" y="2812600"/>
                  <a:pt x="6553790" y="2793826"/>
                  <a:pt x="6542401" y="2775052"/>
                </a:cubicBezTo>
                <a:cubicBezTo>
                  <a:pt x="6542401" y="2771298"/>
                  <a:pt x="6542401" y="2767543"/>
                  <a:pt x="6542401" y="2767543"/>
                </a:cubicBezTo>
                <a:cubicBezTo>
                  <a:pt x="6553790" y="2756279"/>
                  <a:pt x="6549994" y="2741260"/>
                  <a:pt x="6549994" y="2726241"/>
                </a:cubicBezTo>
                <a:cubicBezTo>
                  <a:pt x="6549994" y="2703713"/>
                  <a:pt x="6549994" y="2681184"/>
                  <a:pt x="6549994" y="2654901"/>
                </a:cubicBezTo>
                <a:cubicBezTo>
                  <a:pt x="6549994" y="2647392"/>
                  <a:pt x="6553790" y="2639882"/>
                  <a:pt x="6557587" y="2632373"/>
                </a:cubicBezTo>
                <a:cubicBezTo>
                  <a:pt x="6555688" y="2626741"/>
                  <a:pt x="6557587" y="2622047"/>
                  <a:pt x="6559485" y="2617354"/>
                </a:cubicBezTo>
                <a:close/>
                <a:moveTo>
                  <a:pt x="6784033" y="2605694"/>
                </a:moveTo>
                <a:cubicBezTo>
                  <a:pt x="6786403" y="2608238"/>
                  <a:pt x="6787285" y="2613844"/>
                  <a:pt x="6786927" y="2621794"/>
                </a:cubicBezTo>
                <a:lnTo>
                  <a:pt x="6787216" y="2625228"/>
                </a:lnTo>
                <a:lnTo>
                  <a:pt x="6788182" y="2699958"/>
                </a:lnTo>
                <a:cubicBezTo>
                  <a:pt x="6789298" y="2722486"/>
                  <a:pt x="6790415" y="2745014"/>
                  <a:pt x="6790415" y="2778807"/>
                </a:cubicBezTo>
                <a:cubicBezTo>
                  <a:pt x="6792647" y="2760033"/>
                  <a:pt x="6795996" y="2748769"/>
                  <a:pt x="6795996" y="2737505"/>
                </a:cubicBezTo>
                <a:cubicBezTo>
                  <a:pt x="6794880" y="2718731"/>
                  <a:pt x="6798229" y="2699958"/>
                  <a:pt x="6792647" y="2684939"/>
                </a:cubicBezTo>
                <a:cubicBezTo>
                  <a:pt x="6791531" y="2681184"/>
                  <a:pt x="6791531" y="2673675"/>
                  <a:pt x="6791531" y="2666165"/>
                </a:cubicBezTo>
                <a:lnTo>
                  <a:pt x="6791531" y="2651752"/>
                </a:lnTo>
                <a:lnTo>
                  <a:pt x="6798681" y="2649240"/>
                </a:lnTo>
                <a:cubicBezTo>
                  <a:pt x="6801661" y="2645614"/>
                  <a:pt x="6805886" y="2642143"/>
                  <a:pt x="6807641" y="2648358"/>
                </a:cubicBezTo>
                <a:lnTo>
                  <a:pt x="6807515" y="2651146"/>
                </a:lnTo>
                <a:lnTo>
                  <a:pt x="6803810" y="2651146"/>
                </a:lnTo>
                <a:lnTo>
                  <a:pt x="6802938" y="2680497"/>
                </a:lnTo>
                <a:lnTo>
                  <a:pt x="6801152" y="2687772"/>
                </a:lnTo>
                <a:cubicBezTo>
                  <a:pt x="6800451" y="2695929"/>
                  <a:pt x="6800654" y="2704448"/>
                  <a:pt x="6800796" y="2713460"/>
                </a:cubicBezTo>
                <a:cubicBezTo>
                  <a:pt x="6802467" y="2740650"/>
                  <a:pt x="6799653" y="2765782"/>
                  <a:pt x="6793537" y="2789503"/>
                </a:cubicBezTo>
                <a:lnTo>
                  <a:pt x="6778985" y="2825837"/>
                </a:lnTo>
                <a:lnTo>
                  <a:pt x="6780368" y="2786316"/>
                </a:lnTo>
                <a:cubicBezTo>
                  <a:pt x="6780368" y="2756279"/>
                  <a:pt x="6780368" y="2726241"/>
                  <a:pt x="6780368" y="2696203"/>
                </a:cubicBezTo>
                <a:cubicBezTo>
                  <a:pt x="6780368" y="2684939"/>
                  <a:pt x="6782601" y="2677429"/>
                  <a:pt x="6781484" y="2669920"/>
                </a:cubicBezTo>
                <a:lnTo>
                  <a:pt x="6775895" y="2607260"/>
                </a:lnTo>
                <a:close/>
                <a:moveTo>
                  <a:pt x="7034947" y="2580356"/>
                </a:moveTo>
                <a:lnTo>
                  <a:pt x="7035795" y="2582839"/>
                </a:lnTo>
                <a:cubicBezTo>
                  <a:pt x="7040040" y="2589364"/>
                  <a:pt x="7040304" y="2597392"/>
                  <a:pt x="7036588" y="2606922"/>
                </a:cubicBezTo>
                <a:lnTo>
                  <a:pt x="7033854" y="2624842"/>
                </a:lnTo>
                <a:lnTo>
                  <a:pt x="7033881" y="2622011"/>
                </a:lnTo>
                <a:cubicBezTo>
                  <a:pt x="7033881" y="2610744"/>
                  <a:pt x="7032647" y="2595720"/>
                  <a:pt x="7035115" y="2584453"/>
                </a:cubicBezTo>
                <a:close/>
                <a:moveTo>
                  <a:pt x="272197" y="2580355"/>
                </a:moveTo>
                <a:lnTo>
                  <a:pt x="273045" y="2582838"/>
                </a:lnTo>
                <a:cubicBezTo>
                  <a:pt x="277290" y="2589363"/>
                  <a:pt x="277554" y="2597391"/>
                  <a:pt x="273838" y="2606921"/>
                </a:cubicBezTo>
                <a:lnTo>
                  <a:pt x="271104" y="2624841"/>
                </a:lnTo>
                <a:lnTo>
                  <a:pt x="271131" y="2622010"/>
                </a:lnTo>
                <a:cubicBezTo>
                  <a:pt x="271131" y="2610743"/>
                  <a:pt x="269897" y="2595719"/>
                  <a:pt x="272365" y="2584452"/>
                </a:cubicBezTo>
                <a:close/>
                <a:moveTo>
                  <a:pt x="6562030" y="2571232"/>
                </a:moveTo>
                <a:lnTo>
                  <a:pt x="6561698" y="2573462"/>
                </a:lnTo>
                <a:lnTo>
                  <a:pt x="6561567" y="2574420"/>
                </a:lnTo>
                <a:lnTo>
                  <a:pt x="6561383" y="2572297"/>
                </a:lnTo>
                <a:close/>
                <a:moveTo>
                  <a:pt x="9908055" y="2561252"/>
                </a:moveTo>
                <a:lnTo>
                  <a:pt x="9904841" y="2583466"/>
                </a:lnTo>
                <a:cubicBezTo>
                  <a:pt x="9904477" y="2590978"/>
                  <a:pt x="9905203" y="2598490"/>
                  <a:pt x="9908101" y="2606002"/>
                </a:cubicBezTo>
                <a:cubicBezTo>
                  <a:pt x="9910997" y="2609757"/>
                  <a:pt x="9910997" y="2613513"/>
                  <a:pt x="9910997" y="2613513"/>
                </a:cubicBezTo>
                <a:lnTo>
                  <a:pt x="9909437" y="2617794"/>
                </a:lnTo>
                <a:lnTo>
                  <a:pt x="9909037" y="2612296"/>
                </a:lnTo>
                <a:lnTo>
                  <a:pt x="9907769" y="2609703"/>
                </a:lnTo>
                <a:lnTo>
                  <a:pt x="9907835" y="2609121"/>
                </a:lnTo>
                <a:lnTo>
                  <a:pt x="9906761" y="2607640"/>
                </a:lnTo>
                <a:lnTo>
                  <a:pt x="9896949" y="2587570"/>
                </a:lnTo>
                <a:cubicBezTo>
                  <a:pt x="9901067" y="2582560"/>
                  <a:pt x="9904489" y="2575138"/>
                  <a:pt x="9907123" y="2566316"/>
                </a:cubicBezTo>
                <a:close/>
                <a:moveTo>
                  <a:pt x="3145305" y="2561251"/>
                </a:moveTo>
                <a:lnTo>
                  <a:pt x="3142091" y="2583465"/>
                </a:lnTo>
                <a:cubicBezTo>
                  <a:pt x="3141728" y="2590977"/>
                  <a:pt x="3142453" y="2598489"/>
                  <a:pt x="3145351" y="2606001"/>
                </a:cubicBezTo>
                <a:cubicBezTo>
                  <a:pt x="3148248" y="2609756"/>
                  <a:pt x="3148248" y="2613512"/>
                  <a:pt x="3148248" y="2613512"/>
                </a:cubicBezTo>
                <a:lnTo>
                  <a:pt x="3146688" y="2617793"/>
                </a:lnTo>
                <a:lnTo>
                  <a:pt x="3146288" y="2612295"/>
                </a:lnTo>
                <a:lnTo>
                  <a:pt x="3145020" y="2609702"/>
                </a:lnTo>
                <a:lnTo>
                  <a:pt x="3145086" y="2609120"/>
                </a:lnTo>
                <a:lnTo>
                  <a:pt x="3144012" y="2607639"/>
                </a:lnTo>
                <a:lnTo>
                  <a:pt x="3134200" y="2587569"/>
                </a:lnTo>
                <a:cubicBezTo>
                  <a:pt x="3138318" y="2582559"/>
                  <a:pt x="3141739" y="2575137"/>
                  <a:pt x="3144373" y="2566315"/>
                </a:cubicBezTo>
                <a:close/>
                <a:moveTo>
                  <a:pt x="9910563" y="2547601"/>
                </a:moveTo>
                <a:lnTo>
                  <a:pt x="9910997" y="2549664"/>
                </a:lnTo>
                <a:lnTo>
                  <a:pt x="9908145" y="2560759"/>
                </a:lnTo>
                <a:close/>
                <a:moveTo>
                  <a:pt x="3147814" y="2547600"/>
                </a:moveTo>
                <a:lnTo>
                  <a:pt x="3148248" y="2549663"/>
                </a:lnTo>
                <a:lnTo>
                  <a:pt x="3145396" y="2560758"/>
                </a:lnTo>
                <a:close/>
                <a:moveTo>
                  <a:pt x="9907133" y="2470410"/>
                </a:moveTo>
                <a:lnTo>
                  <a:pt x="9908101" y="2474546"/>
                </a:lnTo>
                <a:cubicBezTo>
                  <a:pt x="9910997" y="2485814"/>
                  <a:pt x="9910997" y="2497082"/>
                  <a:pt x="9910997" y="2508349"/>
                </a:cubicBezTo>
                <a:lnTo>
                  <a:pt x="9910311" y="2511616"/>
                </a:lnTo>
                <a:lnTo>
                  <a:pt x="9907123" y="2476378"/>
                </a:lnTo>
                <a:close/>
                <a:moveTo>
                  <a:pt x="3144384" y="2470409"/>
                </a:moveTo>
                <a:lnTo>
                  <a:pt x="3145351" y="2474545"/>
                </a:lnTo>
                <a:cubicBezTo>
                  <a:pt x="3148248" y="2485813"/>
                  <a:pt x="3148248" y="2497081"/>
                  <a:pt x="3148248" y="2508348"/>
                </a:cubicBezTo>
                <a:lnTo>
                  <a:pt x="3147561" y="2511615"/>
                </a:lnTo>
                <a:lnTo>
                  <a:pt x="3144373" y="2476377"/>
                </a:lnTo>
                <a:close/>
                <a:moveTo>
                  <a:pt x="0" y="0"/>
                </a:moveTo>
                <a:lnTo>
                  <a:pt x="3" y="0"/>
                </a:lnTo>
                <a:lnTo>
                  <a:pt x="3" y="1874760"/>
                </a:lnTo>
                <a:lnTo>
                  <a:pt x="1" y="1874798"/>
                </a:lnTo>
                <a:lnTo>
                  <a:pt x="1" y="1980514"/>
                </a:lnTo>
                <a:lnTo>
                  <a:pt x="3" y="1980522"/>
                </a:lnTo>
                <a:lnTo>
                  <a:pt x="3" y="2054923"/>
                </a:lnTo>
                <a:lnTo>
                  <a:pt x="1" y="2054928"/>
                </a:lnTo>
                <a:lnTo>
                  <a:pt x="1" y="2074693"/>
                </a:lnTo>
                <a:lnTo>
                  <a:pt x="3" y="2074711"/>
                </a:lnTo>
                <a:lnTo>
                  <a:pt x="3" y="2379618"/>
                </a:lnTo>
                <a:lnTo>
                  <a:pt x="1" y="2379625"/>
                </a:lnTo>
                <a:lnTo>
                  <a:pt x="1" y="2424764"/>
                </a:lnTo>
                <a:lnTo>
                  <a:pt x="3" y="2424785"/>
                </a:lnTo>
                <a:lnTo>
                  <a:pt x="3" y="2444783"/>
                </a:lnTo>
                <a:lnTo>
                  <a:pt x="2170" y="2444783"/>
                </a:lnTo>
                <a:lnTo>
                  <a:pt x="4830" y="2464988"/>
                </a:lnTo>
                <a:cubicBezTo>
                  <a:pt x="5283" y="2474038"/>
                  <a:pt x="4741" y="2483465"/>
                  <a:pt x="2271" y="2493150"/>
                </a:cubicBezTo>
                <a:cubicBezTo>
                  <a:pt x="-1445" y="2502680"/>
                  <a:pt x="1800" y="2507082"/>
                  <a:pt x="6780" y="2507702"/>
                </a:cubicBezTo>
                <a:cubicBezTo>
                  <a:pt x="10515" y="2508167"/>
                  <a:pt x="13005" y="2508478"/>
                  <a:pt x="15495" y="2508788"/>
                </a:cubicBezTo>
                <a:cubicBezTo>
                  <a:pt x="29435" y="2508525"/>
                  <a:pt x="29190" y="2510493"/>
                  <a:pt x="20759" y="2527431"/>
                </a:cubicBezTo>
                <a:lnTo>
                  <a:pt x="1" y="2581905"/>
                </a:lnTo>
                <a:lnTo>
                  <a:pt x="1" y="2610297"/>
                </a:lnTo>
                <a:lnTo>
                  <a:pt x="2656" y="2611867"/>
                </a:lnTo>
                <a:cubicBezTo>
                  <a:pt x="4927" y="2611400"/>
                  <a:pt x="7351" y="2609704"/>
                  <a:pt x="9463" y="2607968"/>
                </a:cubicBezTo>
                <a:cubicBezTo>
                  <a:pt x="20649" y="2599369"/>
                  <a:pt x="24893" y="2605893"/>
                  <a:pt x="24177" y="2621793"/>
                </a:cubicBezTo>
                <a:cubicBezTo>
                  <a:pt x="24687" y="2627852"/>
                  <a:pt x="26442" y="2634067"/>
                  <a:pt x="25706" y="2639971"/>
                </a:cubicBezTo>
                <a:cubicBezTo>
                  <a:pt x="23990" y="2653748"/>
                  <a:pt x="27480" y="2656181"/>
                  <a:pt x="35931" y="2649239"/>
                </a:cubicBezTo>
                <a:cubicBezTo>
                  <a:pt x="38911" y="2645613"/>
                  <a:pt x="43136" y="2642142"/>
                  <a:pt x="44891" y="2648357"/>
                </a:cubicBezTo>
                <a:cubicBezTo>
                  <a:pt x="48136" y="2652758"/>
                  <a:pt x="46155" y="2658507"/>
                  <a:pt x="44175" y="2664257"/>
                </a:cubicBezTo>
                <a:cubicBezTo>
                  <a:pt x="37234" y="2679381"/>
                  <a:pt x="37763" y="2695436"/>
                  <a:pt x="38046" y="2713459"/>
                </a:cubicBezTo>
                <a:cubicBezTo>
                  <a:pt x="41388" y="2767839"/>
                  <a:pt x="26789" y="2813988"/>
                  <a:pt x="3721" y="2857083"/>
                </a:cubicBezTo>
                <a:lnTo>
                  <a:pt x="1" y="2863081"/>
                </a:lnTo>
                <a:lnTo>
                  <a:pt x="1" y="2875655"/>
                </a:lnTo>
                <a:lnTo>
                  <a:pt x="9230" y="2873759"/>
                </a:lnTo>
                <a:cubicBezTo>
                  <a:pt x="22170" y="2871373"/>
                  <a:pt x="28660" y="2880176"/>
                  <a:pt x="28944" y="2898199"/>
                </a:cubicBezTo>
                <a:cubicBezTo>
                  <a:pt x="30305" y="2958328"/>
                  <a:pt x="31666" y="3018457"/>
                  <a:pt x="33026" y="3078585"/>
                </a:cubicBezTo>
                <a:cubicBezTo>
                  <a:pt x="32820" y="3100545"/>
                  <a:pt x="28878" y="3122039"/>
                  <a:pt x="31162" y="3144308"/>
                </a:cubicBezTo>
                <a:cubicBezTo>
                  <a:pt x="33181" y="3158550"/>
                  <a:pt x="35936" y="3166888"/>
                  <a:pt x="47631" y="3164347"/>
                </a:cubicBezTo>
                <a:cubicBezTo>
                  <a:pt x="61571" y="3164085"/>
                  <a:pt x="67080" y="3180760"/>
                  <a:pt x="58404" y="3199666"/>
                </a:cubicBezTo>
                <a:cubicBezTo>
                  <a:pt x="51463" y="3214791"/>
                  <a:pt x="51237" y="3226754"/>
                  <a:pt x="54501" y="3241151"/>
                </a:cubicBezTo>
                <a:cubicBezTo>
                  <a:pt x="58500" y="3249644"/>
                  <a:pt x="57520" y="3257517"/>
                  <a:pt x="51314" y="3266737"/>
                </a:cubicBezTo>
                <a:cubicBezTo>
                  <a:pt x="43863" y="3275802"/>
                  <a:pt x="41148" y="3287456"/>
                  <a:pt x="43412" y="3299730"/>
                </a:cubicBezTo>
                <a:cubicBezTo>
                  <a:pt x="43676" y="3307757"/>
                  <a:pt x="46186" y="3318063"/>
                  <a:pt x="45205" y="3325935"/>
                </a:cubicBezTo>
                <a:cubicBezTo>
                  <a:pt x="43734" y="3337744"/>
                  <a:pt x="46979" y="3342145"/>
                  <a:pt x="52959" y="3344889"/>
                </a:cubicBezTo>
                <a:cubicBezTo>
                  <a:pt x="64674" y="3352344"/>
                  <a:pt x="65428" y="3356435"/>
                  <a:pt x="55507" y="3375186"/>
                </a:cubicBezTo>
                <a:cubicBezTo>
                  <a:pt x="49056" y="3386374"/>
                  <a:pt x="41360" y="3397407"/>
                  <a:pt x="37154" y="3410874"/>
                </a:cubicBezTo>
                <a:cubicBezTo>
                  <a:pt x="38399" y="3411029"/>
                  <a:pt x="38154" y="3412997"/>
                  <a:pt x="39399" y="3413152"/>
                </a:cubicBezTo>
                <a:cubicBezTo>
                  <a:pt x="57790" y="3397455"/>
                  <a:pt x="57790" y="3397455"/>
                  <a:pt x="73259" y="3415371"/>
                </a:cubicBezTo>
                <a:cubicBezTo>
                  <a:pt x="75504" y="3417649"/>
                  <a:pt x="77749" y="3419928"/>
                  <a:pt x="78749" y="3422051"/>
                </a:cubicBezTo>
                <a:cubicBezTo>
                  <a:pt x="97953" y="3440432"/>
                  <a:pt x="98747" y="3464514"/>
                  <a:pt x="84619" y="3496732"/>
                </a:cubicBezTo>
                <a:cubicBezTo>
                  <a:pt x="76188" y="3513669"/>
                  <a:pt x="78452" y="3525943"/>
                  <a:pt x="90657" y="3529462"/>
                </a:cubicBezTo>
                <a:cubicBezTo>
                  <a:pt x="96637" y="3532205"/>
                  <a:pt x="102862" y="3532981"/>
                  <a:pt x="109332" y="3531788"/>
                </a:cubicBezTo>
                <a:cubicBezTo>
                  <a:pt x="127498" y="3528055"/>
                  <a:pt x="135665" y="3503090"/>
                  <a:pt x="126911" y="3482013"/>
                </a:cubicBezTo>
                <a:cubicBezTo>
                  <a:pt x="120157" y="3465183"/>
                  <a:pt x="118383" y="3448972"/>
                  <a:pt x="118099" y="3430949"/>
                </a:cubicBezTo>
                <a:cubicBezTo>
                  <a:pt x="119061" y="3413081"/>
                  <a:pt x="117286" y="3396871"/>
                  <a:pt x="110042" y="3383977"/>
                </a:cubicBezTo>
                <a:cubicBezTo>
                  <a:pt x="97308" y="3364403"/>
                  <a:pt x="97289" y="3354408"/>
                  <a:pt x="112436" y="3334309"/>
                </a:cubicBezTo>
                <a:cubicBezTo>
                  <a:pt x="121867" y="3319495"/>
                  <a:pt x="126073" y="3306028"/>
                  <a:pt x="126034" y="3286037"/>
                </a:cubicBezTo>
                <a:cubicBezTo>
                  <a:pt x="126712" y="3250146"/>
                  <a:pt x="120919" y="3215447"/>
                  <a:pt x="120106" y="3181369"/>
                </a:cubicBezTo>
                <a:cubicBezTo>
                  <a:pt x="118803" y="3151227"/>
                  <a:pt x="122480" y="3121706"/>
                  <a:pt x="136872" y="3097516"/>
                </a:cubicBezTo>
                <a:cubicBezTo>
                  <a:pt x="146058" y="3084670"/>
                  <a:pt x="144549" y="3076487"/>
                  <a:pt x="138550" y="3063748"/>
                </a:cubicBezTo>
                <a:cubicBezTo>
                  <a:pt x="110553" y="3004299"/>
                  <a:pt x="100967" y="2939148"/>
                  <a:pt x="131693" y="2865028"/>
                </a:cubicBezTo>
                <a:cubicBezTo>
                  <a:pt x="136899" y="2853685"/>
                  <a:pt x="135634" y="2843534"/>
                  <a:pt x="134370" y="2833384"/>
                </a:cubicBezTo>
                <a:cubicBezTo>
                  <a:pt x="132616" y="2827169"/>
                  <a:pt x="128616" y="2818676"/>
                  <a:pt x="133332" y="2811269"/>
                </a:cubicBezTo>
                <a:cubicBezTo>
                  <a:pt x="139292" y="2804017"/>
                  <a:pt x="143537" y="2810542"/>
                  <a:pt x="148272" y="2813130"/>
                </a:cubicBezTo>
                <a:lnTo>
                  <a:pt x="151932" y="2813943"/>
                </a:lnTo>
                <a:lnTo>
                  <a:pt x="152666" y="2858629"/>
                </a:lnTo>
                <a:cubicBezTo>
                  <a:pt x="153900" y="2884920"/>
                  <a:pt x="153900" y="2911211"/>
                  <a:pt x="153900" y="2937502"/>
                </a:cubicBezTo>
                <a:cubicBezTo>
                  <a:pt x="153900" y="2937502"/>
                  <a:pt x="153900" y="2941258"/>
                  <a:pt x="153900" y="2945014"/>
                </a:cubicBezTo>
                <a:cubicBezTo>
                  <a:pt x="153900" y="2952526"/>
                  <a:pt x="152666" y="2963793"/>
                  <a:pt x="155134" y="2967549"/>
                </a:cubicBezTo>
                <a:cubicBezTo>
                  <a:pt x="155134" y="2982573"/>
                  <a:pt x="157602" y="2997596"/>
                  <a:pt x="157602" y="3012620"/>
                </a:cubicBezTo>
                <a:cubicBezTo>
                  <a:pt x="157602" y="3020131"/>
                  <a:pt x="157602" y="3023887"/>
                  <a:pt x="158837" y="3031399"/>
                </a:cubicBezTo>
                <a:cubicBezTo>
                  <a:pt x="160071" y="3038911"/>
                  <a:pt x="158837" y="3046422"/>
                  <a:pt x="158837" y="3057690"/>
                </a:cubicBezTo>
                <a:cubicBezTo>
                  <a:pt x="158837" y="3065202"/>
                  <a:pt x="161304" y="3072713"/>
                  <a:pt x="161304" y="3083981"/>
                </a:cubicBezTo>
                <a:cubicBezTo>
                  <a:pt x="161304" y="3087737"/>
                  <a:pt x="160071" y="3091493"/>
                  <a:pt x="158837" y="3099004"/>
                </a:cubicBezTo>
                <a:cubicBezTo>
                  <a:pt x="158837" y="3106516"/>
                  <a:pt x="162539" y="3102760"/>
                  <a:pt x="162539" y="3106516"/>
                </a:cubicBezTo>
                <a:cubicBezTo>
                  <a:pt x="162539" y="3110272"/>
                  <a:pt x="162539" y="3110272"/>
                  <a:pt x="162539" y="3114028"/>
                </a:cubicBezTo>
                <a:cubicBezTo>
                  <a:pt x="162539" y="3132807"/>
                  <a:pt x="163773" y="3155342"/>
                  <a:pt x="165007" y="3174122"/>
                </a:cubicBezTo>
                <a:cubicBezTo>
                  <a:pt x="165007" y="3189145"/>
                  <a:pt x="166241" y="3204168"/>
                  <a:pt x="167475" y="3219192"/>
                </a:cubicBezTo>
                <a:cubicBezTo>
                  <a:pt x="168709" y="3241727"/>
                  <a:pt x="168709" y="3241727"/>
                  <a:pt x="167475" y="3264262"/>
                </a:cubicBezTo>
                <a:cubicBezTo>
                  <a:pt x="166241" y="3271774"/>
                  <a:pt x="165007" y="3279286"/>
                  <a:pt x="169943" y="3279286"/>
                </a:cubicBezTo>
                <a:cubicBezTo>
                  <a:pt x="172411" y="3279286"/>
                  <a:pt x="173645" y="3290553"/>
                  <a:pt x="172411" y="3298065"/>
                </a:cubicBezTo>
                <a:cubicBezTo>
                  <a:pt x="168709" y="3313088"/>
                  <a:pt x="171177" y="3324356"/>
                  <a:pt x="171177" y="3339379"/>
                </a:cubicBezTo>
                <a:cubicBezTo>
                  <a:pt x="169943" y="3346891"/>
                  <a:pt x="174879" y="3361914"/>
                  <a:pt x="177347" y="3358159"/>
                </a:cubicBezTo>
                <a:cubicBezTo>
                  <a:pt x="183517" y="3358159"/>
                  <a:pt x="187219" y="3361914"/>
                  <a:pt x="187219" y="3373182"/>
                </a:cubicBezTo>
                <a:cubicBezTo>
                  <a:pt x="187219" y="3388205"/>
                  <a:pt x="189687" y="3399473"/>
                  <a:pt x="189687" y="3414496"/>
                </a:cubicBezTo>
                <a:cubicBezTo>
                  <a:pt x="189687" y="3429520"/>
                  <a:pt x="188453" y="3444543"/>
                  <a:pt x="189687" y="3463323"/>
                </a:cubicBezTo>
                <a:cubicBezTo>
                  <a:pt x="190921" y="3478346"/>
                  <a:pt x="190921" y="3493369"/>
                  <a:pt x="189687" y="3508393"/>
                </a:cubicBezTo>
                <a:cubicBezTo>
                  <a:pt x="188453" y="3519660"/>
                  <a:pt x="192155" y="3523416"/>
                  <a:pt x="194623" y="3527172"/>
                </a:cubicBezTo>
                <a:cubicBezTo>
                  <a:pt x="198325" y="3538440"/>
                  <a:pt x="200793" y="3534684"/>
                  <a:pt x="200793" y="3519660"/>
                </a:cubicBezTo>
                <a:cubicBezTo>
                  <a:pt x="200793" y="3515905"/>
                  <a:pt x="200793" y="3508393"/>
                  <a:pt x="200793" y="3500881"/>
                </a:cubicBezTo>
                <a:cubicBezTo>
                  <a:pt x="202027" y="3493369"/>
                  <a:pt x="202027" y="3482102"/>
                  <a:pt x="204495" y="3482102"/>
                </a:cubicBezTo>
                <a:cubicBezTo>
                  <a:pt x="210665" y="3482102"/>
                  <a:pt x="210665" y="3470834"/>
                  <a:pt x="210665" y="3459567"/>
                </a:cubicBezTo>
                <a:cubicBezTo>
                  <a:pt x="210665" y="3444543"/>
                  <a:pt x="210665" y="3433276"/>
                  <a:pt x="214367" y="3425764"/>
                </a:cubicBezTo>
                <a:cubicBezTo>
                  <a:pt x="216835" y="3418252"/>
                  <a:pt x="216835" y="3403229"/>
                  <a:pt x="214367" y="3391961"/>
                </a:cubicBezTo>
                <a:cubicBezTo>
                  <a:pt x="210665" y="3376938"/>
                  <a:pt x="213133" y="3358159"/>
                  <a:pt x="213133" y="3339379"/>
                </a:cubicBezTo>
                <a:cubicBezTo>
                  <a:pt x="213133" y="3335623"/>
                  <a:pt x="214367" y="3335623"/>
                  <a:pt x="214367" y="3331868"/>
                </a:cubicBezTo>
                <a:cubicBezTo>
                  <a:pt x="216835" y="3328112"/>
                  <a:pt x="218069" y="3331868"/>
                  <a:pt x="218069" y="3335623"/>
                </a:cubicBezTo>
                <a:cubicBezTo>
                  <a:pt x="218069" y="3346891"/>
                  <a:pt x="218069" y="3354403"/>
                  <a:pt x="220537" y="3358159"/>
                </a:cubicBezTo>
                <a:cubicBezTo>
                  <a:pt x="224239" y="3369426"/>
                  <a:pt x="226707" y="3365670"/>
                  <a:pt x="229175" y="3365670"/>
                </a:cubicBezTo>
                <a:cubicBezTo>
                  <a:pt x="229175" y="3354403"/>
                  <a:pt x="230409" y="3343135"/>
                  <a:pt x="230409" y="3328112"/>
                </a:cubicBezTo>
                <a:cubicBezTo>
                  <a:pt x="231643" y="3335623"/>
                  <a:pt x="231643" y="3339379"/>
                  <a:pt x="231643" y="3343135"/>
                </a:cubicBezTo>
                <a:cubicBezTo>
                  <a:pt x="231643" y="3354403"/>
                  <a:pt x="232877" y="3365670"/>
                  <a:pt x="231643" y="3376938"/>
                </a:cubicBezTo>
                <a:cubicBezTo>
                  <a:pt x="230409" y="3391961"/>
                  <a:pt x="234111" y="3395717"/>
                  <a:pt x="235345" y="3410741"/>
                </a:cubicBezTo>
                <a:cubicBezTo>
                  <a:pt x="236579" y="3425764"/>
                  <a:pt x="237813" y="3425764"/>
                  <a:pt x="242749" y="3418252"/>
                </a:cubicBezTo>
                <a:cubicBezTo>
                  <a:pt x="246451" y="3414496"/>
                  <a:pt x="247685" y="3406985"/>
                  <a:pt x="246451" y="3399473"/>
                </a:cubicBezTo>
                <a:cubicBezTo>
                  <a:pt x="243983" y="3388205"/>
                  <a:pt x="245217" y="3376938"/>
                  <a:pt x="245217" y="3369426"/>
                </a:cubicBezTo>
                <a:cubicBezTo>
                  <a:pt x="243983" y="3346891"/>
                  <a:pt x="246451" y="3328112"/>
                  <a:pt x="242749" y="3305577"/>
                </a:cubicBezTo>
                <a:cubicBezTo>
                  <a:pt x="242749" y="3305577"/>
                  <a:pt x="242749" y="3301821"/>
                  <a:pt x="243983" y="3298065"/>
                </a:cubicBezTo>
                <a:cubicBezTo>
                  <a:pt x="246451" y="3279286"/>
                  <a:pt x="246451" y="3264262"/>
                  <a:pt x="246451" y="3245483"/>
                </a:cubicBezTo>
                <a:cubicBezTo>
                  <a:pt x="247685" y="3219192"/>
                  <a:pt x="250153" y="3192901"/>
                  <a:pt x="248919" y="3166610"/>
                </a:cubicBezTo>
                <a:cubicBezTo>
                  <a:pt x="248919" y="3166610"/>
                  <a:pt x="248919" y="3162854"/>
                  <a:pt x="248919" y="3162854"/>
                </a:cubicBezTo>
                <a:cubicBezTo>
                  <a:pt x="250153" y="3162854"/>
                  <a:pt x="250153" y="3162854"/>
                  <a:pt x="250153" y="3162854"/>
                </a:cubicBezTo>
                <a:cubicBezTo>
                  <a:pt x="251387" y="3162854"/>
                  <a:pt x="252621" y="3162854"/>
                  <a:pt x="252621" y="3166610"/>
                </a:cubicBezTo>
                <a:cubicBezTo>
                  <a:pt x="252621" y="3170366"/>
                  <a:pt x="252621" y="3174122"/>
                  <a:pt x="252621" y="3177877"/>
                </a:cubicBezTo>
                <a:cubicBezTo>
                  <a:pt x="252621" y="3200413"/>
                  <a:pt x="252621" y="3222948"/>
                  <a:pt x="252621" y="3245483"/>
                </a:cubicBezTo>
                <a:cubicBezTo>
                  <a:pt x="252621" y="3249239"/>
                  <a:pt x="252621" y="3256750"/>
                  <a:pt x="255089" y="3256750"/>
                </a:cubicBezTo>
                <a:cubicBezTo>
                  <a:pt x="260025" y="3252995"/>
                  <a:pt x="260025" y="3268018"/>
                  <a:pt x="260025" y="3275530"/>
                </a:cubicBezTo>
                <a:cubicBezTo>
                  <a:pt x="260025" y="3290553"/>
                  <a:pt x="260025" y="3305577"/>
                  <a:pt x="260025" y="3320600"/>
                </a:cubicBezTo>
                <a:cubicBezTo>
                  <a:pt x="260025" y="3331868"/>
                  <a:pt x="261259" y="3343135"/>
                  <a:pt x="262493" y="3354403"/>
                </a:cubicBezTo>
                <a:cubicBezTo>
                  <a:pt x="264961" y="3350647"/>
                  <a:pt x="266195" y="3343135"/>
                  <a:pt x="266195" y="3335623"/>
                </a:cubicBezTo>
                <a:cubicBezTo>
                  <a:pt x="266195" y="3305577"/>
                  <a:pt x="263727" y="3275530"/>
                  <a:pt x="267429" y="3245483"/>
                </a:cubicBezTo>
                <a:cubicBezTo>
                  <a:pt x="267429" y="3196657"/>
                  <a:pt x="267429" y="3147831"/>
                  <a:pt x="267429" y="3102760"/>
                </a:cubicBezTo>
                <a:cubicBezTo>
                  <a:pt x="267429" y="3095248"/>
                  <a:pt x="263727" y="3091493"/>
                  <a:pt x="266195" y="3083981"/>
                </a:cubicBezTo>
                <a:cubicBezTo>
                  <a:pt x="269897" y="3072713"/>
                  <a:pt x="267429" y="3057690"/>
                  <a:pt x="267429" y="3046422"/>
                </a:cubicBezTo>
                <a:cubicBezTo>
                  <a:pt x="267429" y="3035155"/>
                  <a:pt x="268663" y="3020131"/>
                  <a:pt x="266195" y="3008864"/>
                </a:cubicBezTo>
                <a:cubicBezTo>
                  <a:pt x="264961" y="3001352"/>
                  <a:pt x="266195" y="2990084"/>
                  <a:pt x="266195" y="2982573"/>
                </a:cubicBezTo>
                <a:cubicBezTo>
                  <a:pt x="268663" y="2963793"/>
                  <a:pt x="269897" y="2941258"/>
                  <a:pt x="269897" y="2918723"/>
                </a:cubicBezTo>
                <a:lnTo>
                  <a:pt x="267926" y="2906723"/>
                </a:lnTo>
                <a:lnTo>
                  <a:pt x="271947" y="2916475"/>
                </a:lnTo>
                <a:cubicBezTo>
                  <a:pt x="278437" y="2925278"/>
                  <a:pt x="282191" y="2935739"/>
                  <a:pt x="280720" y="2947547"/>
                </a:cubicBezTo>
                <a:cubicBezTo>
                  <a:pt x="276817" y="2989032"/>
                  <a:pt x="282120" y="3027667"/>
                  <a:pt x="284932" y="3065992"/>
                </a:cubicBezTo>
                <a:cubicBezTo>
                  <a:pt x="288235" y="3100380"/>
                  <a:pt x="290293" y="3134613"/>
                  <a:pt x="282145" y="3169574"/>
                </a:cubicBezTo>
                <a:cubicBezTo>
                  <a:pt x="279184" y="3183195"/>
                  <a:pt x="280694" y="3191378"/>
                  <a:pt x="286183" y="3198058"/>
                </a:cubicBezTo>
                <a:cubicBezTo>
                  <a:pt x="292673" y="3206861"/>
                  <a:pt x="300162" y="3217787"/>
                  <a:pt x="295711" y="3233221"/>
                </a:cubicBezTo>
                <a:cubicBezTo>
                  <a:pt x="286564" y="3266059"/>
                  <a:pt x="291847" y="3294698"/>
                  <a:pt x="303845" y="3320176"/>
                </a:cubicBezTo>
                <a:cubicBezTo>
                  <a:pt x="320598" y="3358238"/>
                  <a:pt x="322675" y="3402467"/>
                  <a:pt x="308077" y="3448616"/>
                </a:cubicBezTo>
                <a:cubicBezTo>
                  <a:pt x="303380" y="3466019"/>
                  <a:pt x="305135" y="3472233"/>
                  <a:pt x="316340" y="3473629"/>
                </a:cubicBezTo>
                <a:cubicBezTo>
                  <a:pt x="320075" y="3474094"/>
                  <a:pt x="323810" y="3474560"/>
                  <a:pt x="326055" y="3476838"/>
                </a:cubicBezTo>
                <a:cubicBezTo>
                  <a:pt x="349014" y="3505680"/>
                  <a:pt x="370727" y="3534367"/>
                  <a:pt x="370333" y="3588281"/>
                </a:cubicBezTo>
                <a:cubicBezTo>
                  <a:pt x="370108" y="3600245"/>
                  <a:pt x="374088" y="3598742"/>
                  <a:pt x="379558" y="3595426"/>
                </a:cubicBezTo>
                <a:cubicBezTo>
                  <a:pt x="382293" y="3593768"/>
                  <a:pt x="385274" y="3590142"/>
                  <a:pt x="388254" y="3586516"/>
                </a:cubicBezTo>
                <a:cubicBezTo>
                  <a:pt x="394215" y="3579264"/>
                  <a:pt x="398930" y="3571856"/>
                  <a:pt x="405420" y="3580659"/>
                </a:cubicBezTo>
                <a:cubicBezTo>
                  <a:pt x="412154" y="3587494"/>
                  <a:pt x="405949" y="3596714"/>
                  <a:pt x="403478" y="3606400"/>
                </a:cubicBezTo>
                <a:cubicBezTo>
                  <a:pt x="397291" y="3625616"/>
                  <a:pt x="390860" y="3646800"/>
                  <a:pt x="396369" y="3663475"/>
                </a:cubicBezTo>
                <a:cubicBezTo>
                  <a:pt x="402633" y="3684242"/>
                  <a:pt x="397672" y="3693617"/>
                  <a:pt x="385996" y="3706153"/>
                </a:cubicBezTo>
                <a:cubicBezTo>
                  <a:pt x="383015" y="3709779"/>
                  <a:pt x="380035" y="3713406"/>
                  <a:pt x="378055" y="3719155"/>
                </a:cubicBezTo>
                <a:cubicBezTo>
                  <a:pt x="373584" y="3724594"/>
                  <a:pt x="371604" y="3730343"/>
                  <a:pt x="375603" y="3738836"/>
                </a:cubicBezTo>
                <a:cubicBezTo>
                  <a:pt x="378603" y="3745205"/>
                  <a:pt x="383583" y="3745826"/>
                  <a:pt x="388054" y="3740387"/>
                </a:cubicBezTo>
                <a:cubicBezTo>
                  <a:pt x="393769" y="3735103"/>
                  <a:pt x="398994" y="3733755"/>
                  <a:pt x="403710" y="3726348"/>
                </a:cubicBezTo>
                <a:cubicBezTo>
                  <a:pt x="405445" y="3722566"/>
                  <a:pt x="407180" y="3718785"/>
                  <a:pt x="410670" y="3721219"/>
                </a:cubicBezTo>
                <a:cubicBezTo>
                  <a:pt x="412915" y="3723497"/>
                  <a:pt x="410935" y="3729246"/>
                  <a:pt x="410444" y="3733182"/>
                </a:cubicBezTo>
                <a:cubicBezTo>
                  <a:pt x="409709" y="3739087"/>
                  <a:pt x="409219" y="3743023"/>
                  <a:pt x="406238" y="3746649"/>
                </a:cubicBezTo>
                <a:cubicBezTo>
                  <a:pt x="403258" y="3750275"/>
                  <a:pt x="402768" y="3754211"/>
                  <a:pt x="404768" y="3758458"/>
                </a:cubicBezTo>
                <a:cubicBezTo>
                  <a:pt x="415766" y="3781813"/>
                  <a:pt x="418804" y="3808173"/>
                  <a:pt x="413882" y="3837540"/>
                </a:cubicBezTo>
                <a:cubicBezTo>
                  <a:pt x="410921" y="3851162"/>
                  <a:pt x="409205" y="3864938"/>
                  <a:pt x="408735" y="3878870"/>
                </a:cubicBezTo>
                <a:cubicBezTo>
                  <a:pt x="407754" y="3886743"/>
                  <a:pt x="406283" y="3898551"/>
                  <a:pt x="412018" y="3903263"/>
                </a:cubicBezTo>
                <a:cubicBezTo>
                  <a:pt x="416753" y="3905851"/>
                  <a:pt x="421714" y="3896476"/>
                  <a:pt x="426184" y="3891037"/>
                </a:cubicBezTo>
                <a:cubicBezTo>
                  <a:pt x="429164" y="3887411"/>
                  <a:pt x="430900" y="3883630"/>
                  <a:pt x="433880" y="3880003"/>
                </a:cubicBezTo>
                <a:cubicBezTo>
                  <a:pt x="436860" y="3876377"/>
                  <a:pt x="440576" y="3866847"/>
                  <a:pt x="445066" y="3871404"/>
                </a:cubicBezTo>
                <a:cubicBezTo>
                  <a:pt x="449801" y="3873992"/>
                  <a:pt x="448575" y="3883832"/>
                  <a:pt x="446349" y="3891550"/>
                </a:cubicBezTo>
                <a:cubicBezTo>
                  <a:pt x="444143" y="3909263"/>
                  <a:pt x="444917" y="3923350"/>
                  <a:pt x="447691" y="3941683"/>
                </a:cubicBezTo>
                <a:cubicBezTo>
                  <a:pt x="455238" y="3982596"/>
                  <a:pt x="446317" y="4003470"/>
                  <a:pt x="419455" y="4016113"/>
                </a:cubicBezTo>
                <a:cubicBezTo>
                  <a:pt x="408760" y="4020777"/>
                  <a:pt x="402554" y="4029997"/>
                  <a:pt x="401838" y="4045897"/>
                </a:cubicBezTo>
                <a:cubicBezTo>
                  <a:pt x="425493" y="4048843"/>
                  <a:pt x="447903" y="4051635"/>
                  <a:pt x="471559" y="4054581"/>
                </a:cubicBezTo>
                <a:cubicBezTo>
                  <a:pt x="476236" y="4027183"/>
                  <a:pt x="483196" y="4022054"/>
                  <a:pt x="493421" y="4031322"/>
                </a:cubicBezTo>
                <a:cubicBezTo>
                  <a:pt x="496911" y="4033755"/>
                  <a:pt x="498420" y="4041938"/>
                  <a:pt x="502645" y="4038467"/>
                </a:cubicBezTo>
                <a:cubicBezTo>
                  <a:pt x="507116" y="4033028"/>
                  <a:pt x="506851" y="4025000"/>
                  <a:pt x="506342" y="4018941"/>
                </a:cubicBezTo>
                <a:cubicBezTo>
                  <a:pt x="507077" y="4013036"/>
                  <a:pt x="506322" y="4008945"/>
                  <a:pt x="505568" y="4004854"/>
                </a:cubicBezTo>
                <a:cubicBezTo>
                  <a:pt x="504549" y="3992735"/>
                  <a:pt x="506529" y="3986986"/>
                  <a:pt x="515489" y="3986103"/>
                </a:cubicBezTo>
                <a:cubicBezTo>
                  <a:pt x="520714" y="3984755"/>
                  <a:pt x="528920" y="3979781"/>
                  <a:pt x="526411" y="3969476"/>
                </a:cubicBezTo>
                <a:cubicBezTo>
                  <a:pt x="524391" y="3955234"/>
                  <a:pt x="526107" y="3941457"/>
                  <a:pt x="526578" y="3927525"/>
                </a:cubicBezTo>
                <a:cubicBezTo>
                  <a:pt x="526804" y="3915561"/>
                  <a:pt x="526030" y="3901475"/>
                  <a:pt x="530236" y="3888008"/>
                </a:cubicBezTo>
                <a:cubicBezTo>
                  <a:pt x="534197" y="3876509"/>
                  <a:pt x="538403" y="3863043"/>
                  <a:pt x="549627" y="3874434"/>
                </a:cubicBezTo>
                <a:cubicBezTo>
                  <a:pt x="552872" y="3878836"/>
                  <a:pt x="555853" y="3875209"/>
                  <a:pt x="558078" y="3867492"/>
                </a:cubicBezTo>
                <a:cubicBezTo>
                  <a:pt x="561755" y="3837970"/>
                  <a:pt x="558001" y="3827510"/>
                  <a:pt x="539571" y="3823215"/>
                </a:cubicBezTo>
                <a:cubicBezTo>
                  <a:pt x="533346" y="3822440"/>
                  <a:pt x="528611" y="3819852"/>
                  <a:pt x="527101" y="3811669"/>
                </a:cubicBezTo>
                <a:cubicBezTo>
                  <a:pt x="525082" y="3797427"/>
                  <a:pt x="524308" y="3783340"/>
                  <a:pt x="528759" y="3767905"/>
                </a:cubicBezTo>
                <a:cubicBezTo>
                  <a:pt x="529250" y="3763969"/>
                  <a:pt x="534475" y="3762621"/>
                  <a:pt x="536720" y="3764900"/>
                </a:cubicBezTo>
                <a:cubicBezTo>
                  <a:pt x="540455" y="3765365"/>
                  <a:pt x="545435" y="3765985"/>
                  <a:pt x="548415" y="3762359"/>
                </a:cubicBezTo>
                <a:cubicBezTo>
                  <a:pt x="552886" y="3756920"/>
                  <a:pt x="562581" y="3750133"/>
                  <a:pt x="555846" y="3743298"/>
                </a:cubicBezTo>
                <a:cubicBezTo>
                  <a:pt x="544112" y="3725848"/>
                  <a:pt x="546564" y="3706167"/>
                  <a:pt x="549260" y="3684517"/>
                </a:cubicBezTo>
                <a:cubicBezTo>
                  <a:pt x="549486" y="3672554"/>
                  <a:pt x="549712" y="3660590"/>
                  <a:pt x="544713" y="3649974"/>
                </a:cubicBezTo>
                <a:cubicBezTo>
                  <a:pt x="526960" y="3609788"/>
                  <a:pt x="531882" y="3580422"/>
                  <a:pt x="562704" y="3556280"/>
                </a:cubicBezTo>
                <a:cubicBezTo>
                  <a:pt x="571155" y="3549338"/>
                  <a:pt x="574871" y="3539807"/>
                  <a:pt x="568626" y="3529036"/>
                </a:cubicBezTo>
                <a:cubicBezTo>
                  <a:pt x="556628" y="3503558"/>
                  <a:pt x="555325" y="3473416"/>
                  <a:pt x="558002" y="3441772"/>
                </a:cubicBezTo>
                <a:cubicBezTo>
                  <a:pt x="558718" y="3425872"/>
                  <a:pt x="561924" y="3410282"/>
                  <a:pt x="562885" y="3392414"/>
                </a:cubicBezTo>
                <a:cubicBezTo>
                  <a:pt x="564073" y="3362582"/>
                  <a:pt x="567259" y="3336997"/>
                  <a:pt x="591140" y="3327979"/>
                </a:cubicBezTo>
                <a:cubicBezTo>
                  <a:pt x="582425" y="3326894"/>
                  <a:pt x="575955" y="3328087"/>
                  <a:pt x="569220" y="3321252"/>
                </a:cubicBezTo>
                <a:cubicBezTo>
                  <a:pt x="559996" y="3314107"/>
                  <a:pt x="557977" y="3299865"/>
                  <a:pt x="559693" y="3286088"/>
                </a:cubicBezTo>
                <a:cubicBezTo>
                  <a:pt x="562899" y="3270498"/>
                  <a:pt x="570388" y="3281424"/>
                  <a:pt x="575613" y="3280077"/>
                </a:cubicBezTo>
                <a:cubicBezTo>
                  <a:pt x="583329" y="3279039"/>
                  <a:pt x="589289" y="3271787"/>
                  <a:pt x="587025" y="3259513"/>
                </a:cubicBezTo>
                <a:cubicBezTo>
                  <a:pt x="584006" y="3243148"/>
                  <a:pt x="585722" y="3229371"/>
                  <a:pt x="589173" y="3211813"/>
                </a:cubicBezTo>
                <a:cubicBezTo>
                  <a:pt x="595605" y="3190629"/>
                  <a:pt x="598301" y="3168980"/>
                  <a:pt x="590793" y="3148058"/>
                </a:cubicBezTo>
                <a:cubicBezTo>
                  <a:pt x="586038" y="3135474"/>
                  <a:pt x="588754" y="3123821"/>
                  <a:pt x="596205" y="3114755"/>
                </a:cubicBezTo>
                <a:cubicBezTo>
                  <a:pt x="600675" y="3109316"/>
                  <a:pt x="605146" y="3103877"/>
                  <a:pt x="608126" y="3100251"/>
                </a:cubicBezTo>
                <a:cubicBezTo>
                  <a:pt x="614332" y="3091031"/>
                  <a:pt x="623782" y="3086212"/>
                  <a:pt x="622763" y="3074093"/>
                </a:cubicBezTo>
                <a:cubicBezTo>
                  <a:pt x="621744" y="3061975"/>
                  <a:pt x="612784" y="3062857"/>
                  <a:pt x="606559" y="3062082"/>
                </a:cubicBezTo>
                <a:cubicBezTo>
                  <a:pt x="600334" y="3061306"/>
                  <a:pt x="603804" y="3053744"/>
                  <a:pt x="603295" y="3047685"/>
                </a:cubicBezTo>
                <a:cubicBezTo>
                  <a:pt x="604030" y="3041780"/>
                  <a:pt x="604765" y="3035876"/>
                  <a:pt x="609500" y="3038464"/>
                </a:cubicBezTo>
                <a:cubicBezTo>
                  <a:pt x="622705" y="3044107"/>
                  <a:pt x="627911" y="3032763"/>
                  <a:pt x="631362" y="3015205"/>
                </a:cubicBezTo>
                <a:lnTo>
                  <a:pt x="631708" y="3014443"/>
                </a:lnTo>
                <a:lnTo>
                  <a:pt x="643055" y="3039061"/>
                </a:lnTo>
                <a:cubicBezTo>
                  <a:pt x="654445" y="3050326"/>
                  <a:pt x="658241" y="3065345"/>
                  <a:pt x="646852" y="3076609"/>
                </a:cubicBezTo>
                <a:cubicBezTo>
                  <a:pt x="635462" y="3091628"/>
                  <a:pt x="631666" y="3110401"/>
                  <a:pt x="635462" y="3129175"/>
                </a:cubicBezTo>
                <a:cubicBezTo>
                  <a:pt x="635462" y="3136684"/>
                  <a:pt x="635462" y="3147948"/>
                  <a:pt x="635462" y="3159213"/>
                </a:cubicBezTo>
                <a:cubicBezTo>
                  <a:pt x="635462" y="3166722"/>
                  <a:pt x="635462" y="3170477"/>
                  <a:pt x="639259" y="3174232"/>
                </a:cubicBezTo>
                <a:cubicBezTo>
                  <a:pt x="650648" y="3185496"/>
                  <a:pt x="646852" y="3200515"/>
                  <a:pt x="646852" y="3215534"/>
                </a:cubicBezTo>
                <a:cubicBezTo>
                  <a:pt x="646852" y="3219288"/>
                  <a:pt x="643055" y="3226798"/>
                  <a:pt x="650648" y="3230552"/>
                </a:cubicBezTo>
                <a:lnTo>
                  <a:pt x="656780" y="3236030"/>
                </a:lnTo>
                <a:lnTo>
                  <a:pt x="656972" y="3256233"/>
                </a:lnTo>
                <a:cubicBezTo>
                  <a:pt x="658755" y="3277441"/>
                  <a:pt x="662529" y="3297897"/>
                  <a:pt x="669538" y="3317758"/>
                </a:cubicBezTo>
                <a:cubicBezTo>
                  <a:pt x="678046" y="3340803"/>
                  <a:pt x="691025" y="3358408"/>
                  <a:pt x="705495" y="3374201"/>
                </a:cubicBezTo>
                <a:cubicBezTo>
                  <a:pt x="688838" y="3386117"/>
                  <a:pt x="686368" y="3395802"/>
                  <a:pt x="696366" y="3417034"/>
                </a:cubicBezTo>
                <a:cubicBezTo>
                  <a:pt x="699366" y="3423404"/>
                  <a:pt x="705101" y="3428115"/>
                  <a:pt x="711571" y="3426922"/>
                </a:cubicBezTo>
                <a:cubicBezTo>
                  <a:pt x="723021" y="3426350"/>
                  <a:pt x="725040" y="3440592"/>
                  <a:pt x="724569" y="3454524"/>
                </a:cubicBezTo>
                <a:cubicBezTo>
                  <a:pt x="725343" y="3468611"/>
                  <a:pt x="718383" y="3473740"/>
                  <a:pt x="711422" y="3478869"/>
                </a:cubicBezTo>
                <a:cubicBezTo>
                  <a:pt x="704707" y="3482029"/>
                  <a:pt x="697237" y="3481099"/>
                  <a:pt x="688296" y="3491977"/>
                </a:cubicBezTo>
                <a:cubicBezTo>
                  <a:pt x="703972" y="3487934"/>
                  <a:pt x="706236" y="3500208"/>
                  <a:pt x="706765" y="3516263"/>
                </a:cubicBezTo>
                <a:cubicBezTo>
                  <a:pt x="706294" y="3530195"/>
                  <a:pt x="710558" y="3546715"/>
                  <a:pt x="718273" y="3545677"/>
                </a:cubicBezTo>
                <a:cubicBezTo>
                  <a:pt x="732458" y="3543447"/>
                  <a:pt x="746399" y="3543184"/>
                  <a:pt x="759320" y="3530803"/>
                </a:cubicBezTo>
                <a:cubicBezTo>
                  <a:pt x="766526" y="3523706"/>
                  <a:pt x="768751" y="3515989"/>
                  <a:pt x="769222" y="3502057"/>
                </a:cubicBezTo>
                <a:cubicBezTo>
                  <a:pt x="767958" y="3491906"/>
                  <a:pt x="765958" y="3487660"/>
                  <a:pt x="758243" y="3488698"/>
                </a:cubicBezTo>
                <a:cubicBezTo>
                  <a:pt x="753263" y="3488077"/>
                  <a:pt x="751508" y="3481863"/>
                  <a:pt x="752243" y="3475959"/>
                </a:cubicBezTo>
                <a:cubicBezTo>
                  <a:pt x="756430" y="3452496"/>
                  <a:pt x="750676" y="3437789"/>
                  <a:pt x="743677" y="3422927"/>
                </a:cubicBezTo>
                <a:cubicBezTo>
                  <a:pt x="737923" y="3408220"/>
                  <a:pt x="737394" y="3392165"/>
                  <a:pt x="747825" y="3379473"/>
                </a:cubicBezTo>
                <a:cubicBezTo>
                  <a:pt x="755276" y="3370408"/>
                  <a:pt x="753276" y="3366162"/>
                  <a:pt x="745561" y="3367200"/>
                </a:cubicBezTo>
                <a:cubicBezTo>
                  <a:pt x="740581" y="3366579"/>
                  <a:pt x="739826" y="3362488"/>
                  <a:pt x="738317" y="3354305"/>
                </a:cubicBezTo>
                <a:cubicBezTo>
                  <a:pt x="736665" y="3337111"/>
                  <a:pt x="736943" y="3319658"/>
                  <a:pt x="739088" y="3302437"/>
                </a:cubicBezTo>
                <a:lnTo>
                  <a:pt x="744695" y="3278803"/>
                </a:lnTo>
                <a:lnTo>
                  <a:pt x="745085" y="3278894"/>
                </a:lnTo>
                <a:cubicBezTo>
                  <a:pt x="754102" y="3283118"/>
                  <a:pt x="760746" y="3290628"/>
                  <a:pt x="760746" y="3305647"/>
                </a:cubicBezTo>
                <a:cubicBezTo>
                  <a:pt x="760746" y="3316911"/>
                  <a:pt x="772135" y="3328175"/>
                  <a:pt x="783525" y="3328175"/>
                </a:cubicBezTo>
                <a:cubicBezTo>
                  <a:pt x="794914" y="3331930"/>
                  <a:pt x="802507" y="3335685"/>
                  <a:pt x="813896" y="3343194"/>
                </a:cubicBezTo>
                <a:cubicBezTo>
                  <a:pt x="817693" y="3343194"/>
                  <a:pt x="821489" y="3343194"/>
                  <a:pt x="821489" y="3343194"/>
                </a:cubicBezTo>
                <a:cubicBezTo>
                  <a:pt x="840471" y="3324420"/>
                  <a:pt x="859454" y="3309402"/>
                  <a:pt x="859454" y="3286873"/>
                </a:cubicBezTo>
                <a:lnTo>
                  <a:pt x="859454" y="3241913"/>
                </a:lnTo>
                <a:lnTo>
                  <a:pt x="859954" y="3240544"/>
                </a:lnTo>
                <a:lnTo>
                  <a:pt x="859454" y="3239909"/>
                </a:lnTo>
                <a:lnTo>
                  <a:pt x="859454" y="3199498"/>
                </a:lnTo>
                <a:lnTo>
                  <a:pt x="863451" y="3182019"/>
                </a:lnTo>
                <a:lnTo>
                  <a:pt x="872145" y="3112219"/>
                </a:lnTo>
                <a:lnTo>
                  <a:pt x="872267" y="3114156"/>
                </a:lnTo>
                <a:cubicBezTo>
                  <a:pt x="873691" y="3121665"/>
                  <a:pt x="876538" y="3129175"/>
                  <a:pt x="882233" y="3136684"/>
                </a:cubicBezTo>
                <a:cubicBezTo>
                  <a:pt x="916401" y="3170477"/>
                  <a:pt x="927790" y="3215534"/>
                  <a:pt x="931587" y="3264345"/>
                </a:cubicBezTo>
                <a:cubicBezTo>
                  <a:pt x="931587" y="3286873"/>
                  <a:pt x="927790" y="3313156"/>
                  <a:pt x="935383" y="3339439"/>
                </a:cubicBezTo>
                <a:cubicBezTo>
                  <a:pt x="942976" y="3354458"/>
                  <a:pt x="939180" y="3373232"/>
                  <a:pt x="935383" y="3388251"/>
                </a:cubicBezTo>
                <a:cubicBezTo>
                  <a:pt x="935383" y="3403270"/>
                  <a:pt x="946773" y="3418289"/>
                  <a:pt x="942976" y="3433307"/>
                </a:cubicBezTo>
                <a:cubicBezTo>
                  <a:pt x="942976" y="3440817"/>
                  <a:pt x="935383" y="3455836"/>
                  <a:pt x="950569" y="3452081"/>
                </a:cubicBezTo>
                <a:cubicBezTo>
                  <a:pt x="961958" y="3452081"/>
                  <a:pt x="954365" y="3440817"/>
                  <a:pt x="958162" y="3433307"/>
                </a:cubicBezTo>
                <a:cubicBezTo>
                  <a:pt x="961958" y="3388251"/>
                  <a:pt x="950569" y="3346949"/>
                  <a:pt x="950569" y="3301892"/>
                </a:cubicBezTo>
                <a:cubicBezTo>
                  <a:pt x="950569" y="3279364"/>
                  <a:pt x="969551" y="3268100"/>
                  <a:pt x="973348" y="3245571"/>
                </a:cubicBezTo>
                <a:cubicBezTo>
                  <a:pt x="973348" y="3245571"/>
                  <a:pt x="977144" y="3245571"/>
                  <a:pt x="980941" y="3245571"/>
                </a:cubicBezTo>
                <a:cubicBezTo>
                  <a:pt x="984737" y="3245571"/>
                  <a:pt x="992330" y="3241817"/>
                  <a:pt x="996127" y="3249326"/>
                </a:cubicBezTo>
                <a:cubicBezTo>
                  <a:pt x="996127" y="3260590"/>
                  <a:pt x="996127" y="3271854"/>
                  <a:pt x="996127" y="3283119"/>
                </a:cubicBezTo>
                <a:cubicBezTo>
                  <a:pt x="996127" y="3294383"/>
                  <a:pt x="1003719" y="3298137"/>
                  <a:pt x="1003719" y="3305647"/>
                </a:cubicBezTo>
                <a:cubicBezTo>
                  <a:pt x="1003719" y="3309402"/>
                  <a:pt x="1007516" y="3309402"/>
                  <a:pt x="1011313" y="3309402"/>
                </a:cubicBezTo>
                <a:cubicBezTo>
                  <a:pt x="1015109" y="3309402"/>
                  <a:pt x="1015109" y="3305647"/>
                  <a:pt x="1015109" y="3301892"/>
                </a:cubicBezTo>
                <a:cubicBezTo>
                  <a:pt x="1015109" y="3290628"/>
                  <a:pt x="1015109" y="3279364"/>
                  <a:pt x="1015109" y="3268100"/>
                </a:cubicBezTo>
                <a:cubicBezTo>
                  <a:pt x="1015109" y="3264345"/>
                  <a:pt x="1015109" y="3256835"/>
                  <a:pt x="1022702" y="3256835"/>
                </a:cubicBezTo>
                <a:cubicBezTo>
                  <a:pt x="1026498" y="3256835"/>
                  <a:pt x="1026498" y="3264345"/>
                  <a:pt x="1030295" y="3264345"/>
                </a:cubicBezTo>
                <a:cubicBezTo>
                  <a:pt x="1041684" y="3279364"/>
                  <a:pt x="1049277" y="3294383"/>
                  <a:pt x="1049277" y="3309402"/>
                </a:cubicBezTo>
                <a:cubicBezTo>
                  <a:pt x="1049277" y="3335685"/>
                  <a:pt x="1068260" y="3354458"/>
                  <a:pt x="1064463" y="3380741"/>
                </a:cubicBezTo>
                <a:cubicBezTo>
                  <a:pt x="1064463" y="3380741"/>
                  <a:pt x="1068260" y="3380741"/>
                  <a:pt x="1068260" y="3380741"/>
                </a:cubicBezTo>
                <a:cubicBezTo>
                  <a:pt x="1072056" y="3380741"/>
                  <a:pt x="1072056" y="3380741"/>
                  <a:pt x="1075852" y="3380741"/>
                </a:cubicBezTo>
                <a:cubicBezTo>
                  <a:pt x="1075852" y="3376987"/>
                  <a:pt x="1075852" y="3369477"/>
                  <a:pt x="1075852" y="3365722"/>
                </a:cubicBezTo>
                <a:cubicBezTo>
                  <a:pt x="1077751" y="3358213"/>
                  <a:pt x="1079649" y="3354458"/>
                  <a:pt x="1082971" y="3353050"/>
                </a:cubicBezTo>
                <a:lnTo>
                  <a:pt x="1091227" y="3353792"/>
                </a:lnTo>
                <a:lnTo>
                  <a:pt x="1092842" y="3370483"/>
                </a:lnTo>
                <a:cubicBezTo>
                  <a:pt x="1100751" y="3469401"/>
                  <a:pt x="1100944" y="3569357"/>
                  <a:pt x="1112833" y="3666773"/>
                </a:cubicBezTo>
                <a:cubicBezTo>
                  <a:pt x="1113097" y="3674801"/>
                  <a:pt x="1111626" y="3686609"/>
                  <a:pt x="1117851" y="3687385"/>
                </a:cubicBezTo>
                <a:cubicBezTo>
                  <a:pt x="1123831" y="3690128"/>
                  <a:pt x="1127547" y="3680598"/>
                  <a:pt x="1132017" y="3675159"/>
                </a:cubicBezTo>
                <a:cubicBezTo>
                  <a:pt x="1135243" y="3669565"/>
                  <a:pt x="1138713" y="3662002"/>
                  <a:pt x="1143203" y="3666559"/>
                </a:cubicBezTo>
                <a:cubicBezTo>
                  <a:pt x="1149183" y="3669302"/>
                  <a:pt x="1150693" y="3677485"/>
                  <a:pt x="1150957" y="3685512"/>
                </a:cubicBezTo>
                <a:cubicBezTo>
                  <a:pt x="1150222" y="3691417"/>
                  <a:pt x="1149486" y="3697321"/>
                  <a:pt x="1148751" y="3703225"/>
                </a:cubicBezTo>
                <a:cubicBezTo>
                  <a:pt x="1146564" y="3730934"/>
                  <a:pt x="1154563" y="3747919"/>
                  <a:pt x="1171993" y="3750090"/>
                </a:cubicBezTo>
                <a:cubicBezTo>
                  <a:pt x="1178218" y="3750866"/>
                  <a:pt x="1184443" y="3751641"/>
                  <a:pt x="1191159" y="3748480"/>
                </a:cubicBezTo>
                <a:cubicBezTo>
                  <a:pt x="1198874" y="3747443"/>
                  <a:pt x="1201628" y="3755780"/>
                  <a:pt x="1197667" y="3767279"/>
                </a:cubicBezTo>
                <a:cubicBezTo>
                  <a:pt x="1191236" y="3788463"/>
                  <a:pt x="1180050" y="3797063"/>
                  <a:pt x="1162865" y="3792923"/>
                </a:cubicBezTo>
                <a:cubicBezTo>
                  <a:pt x="1171109" y="3807941"/>
                  <a:pt x="1178599" y="3818867"/>
                  <a:pt x="1187823" y="3826012"/>
                </a:cubicBezTo>
                <a:cubicBezTo>
                  <a:pt x="1197048" y="3833157"/>
                  <a:pt x="1220194" y="3830044"/>
                  <a:pt x="1229380" y="3817197"/>
                </a:cubicBezTo>
                <a:cubicBezTo>
                  <a:pt x="1240301" y="3800570"/>
                  <a:pt x="1236282" y="3782082"/>
                  <a:pt x="1233018" y="3767684"/>
                </a:cubicBezTo>
                <a:cubicBezTo>
                  <a:pt x="1227999" y="3747073"/>
                  <a:pt x="1225716" y="3724804"/>
                  <a:pt x="1228658" y="3701186"/>
                </a:cubicBezTo>
                <a:cubicBezTo>
                  <a:pt x="1230373" y="3687409"/>
                  <a:pt x="1232335" y="3671665"/>
                  <a:pt x="1234296" y="3655920"/>
                </a:cubicBezTo>
                <a:cubicBezTo>
                  <a:pt x="1240363" y="3607208"/>
                  <a:pt x="1242790" y="3559169"/>
                  <a:pt x="1233708" y="3515035"/>
                </a:cubicBezTo>
                <a:lnTo>
                  <a:pt x="1229435" y="3501219"/>
                </a:lnTo>
                <a:lnTo>
                  <a:pt x="1228660" y="3494322"/>
                </a:lnTo>
                <a:cubicBezTo>
                  <a:pt x="1230558" y="3486812"/>
                  <a:pt x="1235304" y="3480241"/>
                  <a:pt x="1242897" y="3474609"/>
                </a:cubicBezTo>
                <a:cubicBezTo>
                  <a:pt x="1250490" y="3470855"/>
                  <a:pt x="1258083" y="3478364"/>
                  <a:pt x="1265676" y="3470855"/>
                </a:cubicBezTo>
                <a:cubicBezTo>
                  <a:pt x="1265676" y="3459591"/>
                  <a:pt x="1265676" y="3448326"/>
                  <a:pt x="1265676" y="3437062"/>
                </a:cubicBezTo>
                <a:cubicBezTo>
                  <a:pt x="1269472" y="3429553"/>
                  <a:pt x="1261879" y="3418289"/>
                  <a:pt x="1269472" y="3407024"/>
                </a:cubicBezTo>
                <a:cubicBezTo>
                  <a:pt x="1280861" y="3395760"/>
                  <a:pt x="1265676" y="3392006"/>
                  <a:pt x="1265676" y="3380741"/>
                </a:cubicBezTo>
                <a:lnTo>
                  <a:pt x="1264081" y="3340138"/>
                </a:lnTo>
                <a:lnTo>
                  <a:pt x="1272744" y="3326935"/>
                </a:lnTo>
                <a:cubicBezTo>
                  <a:pt x="1275724" y="3323309"/>
                  <a:pt x="1279195" y="3315747"/>
                  <a:pt x="1282930" y="3316212"/>
                </a:cubicBezTo>
                <a:cubicBezTo>
                  <a:pt x="1296625" y="3317918"/>
                  <a:pt x="1307624" y="3341273"/>
                  <a:pt x="1302682" y="3360644"/>
                </a:cubicBezTo>
                <a:cubicBezTo>
                  <a:pt x="1292799" y="3399386"/>
                  <a:pt x="1291877" y="3437245"/>
                  <a:pt x="1298424" y="3476034"/>
                </a:cubicBezTo>
                <a:cubicBezTo>
                  <a:pt x="1299198" y="3490121"/>
                  <a:pt x="1299972" y="3504208"/>
                  <a:pt x="1292276" y="3515242"/>
                </a:cubicBezTo>
                <a:cubicBezTo>
                  <a:pt x="1287316" y="3524617"/>
                  <a:pt x="1288071" y="3528708"/>
                  <a:pt x="1295296" y="3531607"/>
                </a:cubicBezTo>
                <a:cubicBezTo>
                  <a:pt x="1305010" y="3534815"/>
                  <a:pt x="1310010" y="3545431"/>
                  <a:pt x="1310539" y="3561486"/>
                </a:cubicBezTo>
                <a:cubicBezTo>
                  <a:pt x="1312312" y="3577696"/>
                  <a:pt x="1313842" y="3595875"/>
                  <a:pt x="1315370" y="3614053"/>
                </a:cubicBezTo>
                <a:cubicBezTo>
                  <a:pt x="1315899" y="3630108"/>
                  <a:pt x="1322634" y="3636943"/>
                  <a:pt x="1332839" y="3636215"/>
                </a:cubicBezTo>
                <a:cubicBezTo>
                  <a:pt x="1334084" y="3636370"/>
                  <a:pt x="1336574" y="3636680"/>
                  <a:pt x="1339309" y="3635022"/>
                </a:cubicBezTo>
                <a:cubicBezTo>
                  <a:pt x="1345534" y="3635798"/>
                  <a:pt x="1349779" y="3642322"/>
                  <a:pt x="1348553" y="3652163"/>
                </a:cubicBezTo>
                <a:cubicBezTo>
                  <a:pt x="1348818" y="3660191"/>
                  <a:pt x="1342593" y="3659415"/>
                  <a:pt x="1337613" y="3658795"/>
                </a:cubicBezTo>
                <a:cubicBezTo>
                  <a:pt x="1332387" y="3660143"/>
                  <a:pt x="1327407" y="3659523"/>
                  <a:pt x="1324691" y="3671176"/>
                </a:cubicBezTo>
                <a:cubicBezTo>
                  <a:pt x="1322485" y="3688889"/>
                  <a:pt x="1332974" y="3706185"/>
                  <a:pt x="1344670" y="3703644"/>
                </a:cubicBezTo>
                <a:cubicBezTo>
                  <a:pt x="1348405" y="3704110"/>
                  <a:pt x="1351385" y="3700483"/>
                  <a:pt x="1354630" y="3704885"/>
                </a:cubicBezTo>
                <a:cubicBezTo>
                  <a:pt x="1353894" y="3710789"/>
                  <a:pt x="1350159" y="3710324"/>
                  <a:pt x="1348424" y="3714105"/>
                </a:cubicBezTo>
                <a:cubicBezTo>
                  <a:pt x="1339728" y="3723015"/>
                  <a:pt x="1338748" y="3730888"/>
                  <a:pt x="1346482" y="3739846"/>
                </a:cubicBezTo>
                <a:cubicBezTo>
                  <a:pt x="1358952" y="3751392"/>
                  <a:pt x="1366951" y="3768377"/>
                  <a:pt x="1373705" y="3785208"/>
                </a:cubicBezTo>
                <a:cubicBezTo>
                  <a:pt x="1382704" y="3804316"/>
                  <a:pt x="1393192" y="3821612"/>
                  <a:pt x="1410378" y="3825751"/>
                </a:cubicBezTo>
                <a:cubicBezTo>
                  <a:pt x="1416358" y="3828495"/>
                  <a:pt x="1423337" y="3833361"/>
                  <a:pt x="1424602" y="3843512"/>
                </a:cubicBezTo>
                <a:cubicBezTo>
                  <a:pt x="1432149" y="3884425"/>
                  <a:pt x="1460559" y="3899955"/>
                  <a:pt x="1470841" y="3939210"/>
                </a:cubicBezTo>
                <a:cubicBezTo>
                  <a:pt x="1474595" y="3949671"/>
                  <a:pt x="1481066" y="3948478"/>
                  <a:pt x="1487781" y="3945317"/>
                </a:cubicBezTo>
                <a:cubicBezTo>
                  <a:pt x="1494741" y="3940188"/>
                  <a:pt x="1492232" y="3929883"/>
                  <a:pt x="1489233" y="3923513"/>
                </a:cubicBezTo>
                <a:cubicBezTo>
                  <a:pt x="1484478" y="3910929"/>
                  <a:pt x="1487194" y="3899276"/>
                  <a:pt x="1493645" y="3888087"/>
                </a:cubicBezTo>
                <a:cubicBezTo>
                  <a:pt x="1501586" y="3875086"/>
                  <a:pt x="1506037" y="3859651"/>
                  <a:pt x="1508244" y="3841938"/>
                </a:cubicBezTo>
                <a:cubicBezTo>
                  <a:pt x="1510675" y="3812261"/>
                  <a:pt x="1498941" y="3794811"/>
                  <a:pt x="1480531" y="3800512"/>
                </a:cubicBezTo>
                <a:cubicBezTo>
                  <a:pt x="1476551" y="3802015"/>
                  <a:pt x="1471325" y="3803363"/>
                  <a:pt x="1467590" y="3802898"/>
                </a:cubicBezTo>
                <a:cubicBezTo>
                  <a:pt x="1466345" y="3802743"/>
                  <a:pt x="1464855" y="3804556"/>
                  <a:pt x="1464855" y="3804556"/>
                </a:cubicBezTo>
                <a:cubicBezTo>
                  <a:pt x="1465100" y="3802588"/>
                  <a:pt x="1465100" y="3802588"/>
                  <a:pt x="1466590" y="3800774"/>
                </a:cubicBezTo>
                <a:cubicBezTo>
                  <a:pt x="1467571" y="3792902"/>
                  <a:pt x="1468306" y="3786998"/>
                  <a:pt x="1468042" y="3778970"/>
                </a:cubicBezTo>
                <a:cubicBezTo>
                  <a:pt x="1466474" y="3740801"/>
                  <a:pt x="1471680" y="3729457"/>
                  <a:pt x="1496807" y="3720595"/>
                </a:cubicBezTo>
                <a:cubicBezTo>
                  <a:pt x="1508502" y="3718055"/>
                  <a:pt x="1512463" y="3706556"/>
                  <a:pt x="1512179" y="3688533"/>
                </a:cubicBezTo>
                <a:cubicBezTo>
                  <a:pt x="1512650" y="3674601"/>
                  <a:pt x="1508650" y="3666108"/>
                  <a:pt x="1500916" y="3657150"/>
                </a:cubicBezTo>
                <a:cubicBezTo>
                  <a:pt x="1478712" y="3632399"/>
                  <a:pt x="1466694" y="3596926"/>
                  <a:pt x="1466107" y="3550884"/>
                </a:cubicBezTo>
                <a:cubicBezTo>
                  <a:pt x="1463295" y="3512559"/>
                  <a:pt x="1463295" y="3512559"/>
                  <a:pt x="1487215" y="3523533"/>
                </a:cubicBezTo>
                <a:cubicBezTo>
                  <a:pt x="1500420" y="3529175"/>
                  <a:pt x="1507135" y="3526014"/>
                  <a:pt x="1514321" y="3508922"/>
                </a:cubicBezTo>
                <a:cubicBezTo>
                  <a:pt x="1496381" y="3500691"/>
                  <a:pt x="1493382" y="3494322"/>
                  <a:pt x="1495814" y="3464645"/>
                </a:cubicBezTo>
                <a:lnTo>
                  <a:pt x="1497542" y="3451858"/>
                </a:lnTo>
                <a:lnTo>
                  <a:pt x="1503296" y="3452080"/>
                </a:lnTo>
                <a:cubicBezTo>
                  <a:pt x="1514686" y="3452080"/>
                  <a:pt x="1507093" y="3440816"/>
                  <a:pt x="1510889" y="3433306"/>
                </a:cubicBezTo>
                <a:lnTo>
                  <a:pt x="1508924" y="3378893"/>
                </a:lnTo>
                <a:lnTo>
                  <a:pt x="1530236" y="3370999"/>
                </a:lnTo>
                <a:cubicBezTo>
                  <a:pt x="1538951" y="3372084"/>
                  <a:pt x="1547666" y="3373170"/>
                  <a:pt x="1553362" y="3357890"/>
                </a:cubicBezTo>
                <a:cubicBezTo>
                  <a:pt x="1554852" y="3356077"/>
                  <a:pt x="1558078" y="3350483"/>
                  <a:pt x="1554343" y="3350018"/>
                </a:cubicBezTo>
                <a:cubicBezTo>
                  <a:pt x="1544628" y="3346809"/>
                  <a:pt x="1545099" y="3332877"/>
                  <a:pt x="1542835" y="3320603"/>
                </a:cubicBezTo>
                <a:cubicBezTo>
                  <a:pt x="1540816" y="3306362"/>
                  <a:pt x="1535571" y="3297714"/>
                  <a:pt x="1525366" y="3298441"/>
                </a:cubicBezTo>
                <a:cubicBezTo>
                  <a:pt x="1519641" y="3298727"/>
                  <a:pt x="1514844" y="3296631"/>
                  <a:pt x="1511102" y="3292417"/>
                </a:cubicBezTo>
                <a:lnTo>
                  <a:pt x="1508675" y="3286693"/>
                </a:lnTo>
                <a:lnTo>
                  <a:pt x="1513262" y="3273731"/>
                </a:lnTo>
                <a:cubicBezTo>
                  <a:pt x="1518482" y="3265282"/>
                  <a:pt x="1524177" y="3256834"/>
                  <a:pt x="1526075" y="3245570"/>
                </a:cubicBezTo>
                <a:cubicBezTo>
                  <a:pt x="1526075" y="3245570"/>
                  <a:pt x="1529872" y="3245570"/>
                  <a:pt x="1533668" y="3245570"/>
                </a:cubicBezTo>
                <a:cubicBezTo>
                  <a:pt x="1537464" y="3245570"/>
                  <a:pt x="1545057" y="3241816"/>
                  <a:pt x="1548854" y="3249325"/>
                </a:cubicBezTo>
                <a:cubicBezTo>
                  <a:pt x="1548854" y="3260589"/>
                  <a:pt x="1548854" y="3271853"/>
                  <a:pt x="1548854" y="3283118"/>
                </a:cubicBezTo>
                <a:cubicBezTo>
                  <a:pt x="1548854" y="3294382"/>
                  <a:pt x="1556447" y="3298136"/>
                  <a:pt x="1556447" y="3305646"/>
                </a:cubicBezTo>
                <a:cubicBezTo>
                  <a:pt x="1556447" y="3309401"/>
                  <a:pt x="1560243" y="3309401"/>
                  <a:pt x="1564040" y="3309401"/>
                </a:cubicBezTo>
                <a:cubicBezTo>
                  <a:pt x="1567836" y="3309401"/>
                  <a:pt x="1567836" y="3305646"/>
                  <a:pt x="1567836" y="3301891"/>
                </a:cubicBezTo>
                <a:cubicBezTo>
                  <a:pt x="1567836" y="3290627"/>
                  <a:pt x="1567836" y="3279363"/>
                  <a:pt x="1567836" y="3268099"/>
                </a:cubicBezTo>
                <a:cubicBezTo>
                  <a:pt x="1567836" y="3264344"/>
                  <a:pt x="1567836" y="3256834"/>
                  <a:pt x="1575429" y="3256834"/>
                </a:cubicBezTo>
                <a:cubicBezTo>
                  <a:pt x="1579226" y="3256834"/>
                  <a:pt x="1579226" y="3264344"/>
                  <a:pt x="1583022" y="3264344"/>
                </a:cubicBezTo>
                <a:cubicBezTo>
                  <a:pt x="1594412" y="3279363"/>
                  <a:pt x="1602004" y="3294382"/>
                  <a:pt x="1602004" y="3309401"/>
                </a:cubicBezTo>
                <a:cubicBezTo>
                  <a:pt x="1602004" y="3335684"/>
                  <a:pt x="1620987" y="3354457"/>
                  <a:pt x="1617190" y="3380740"/>
                </a:cubicBezTo>
                <a:cubicBezTo>
                  <a:pt x="1617190" y="3380740"/>
                  <a:pt x="1620987" y="3380740"/>
                  <a:pt x="1620987" y="3380740"/>
                </a:cubicBezTo>
                <a:cubicBezTo>
                  <a:pt x="1624783" y="3380740"/>
                  <a:pt x="1624783" y="3380740"/>
                  <a:pt x="1628580" y="3380740"/>
                </a:cubicBezTo>
                <a:cubicBezTo>
                  <a:pt x="1628580" y="3376986"/>
                  <a:pt x="1628580" y="3369476"/>
                  <a:pt x="1628580" y="3365721"/>
                </a:cubicBezTo>
                <a:cubicBezTo>
                  <a:pt x="1632376" y="3350703"/>
                  <a:pt x="1636172" y="3350703"/>
                  <a:pt x="1651358" y="3354457"/>
                </a:cubicBezTo>
                <a:cubicBezTo>
                  <a:pt x="1655155" y="3358212"/>
                  <a:pt x="1658951" y="3358212"/>
                  <a:pt x="1662748" y="3350703"/>
                </a:cubicBezTo>
                <a:cubicBezTo>
                  <a:pt x="1666544" y="3339438"/>
                  <a:pt x="1666544" y="3328174"/>
                  <a:pt x="1674137" y="3316910"/>
                </a:cubicBezTo>
                <a:cubicBezTo>
                  <a:pt x="1674137" y="3328174"/>
                  <a:pt x="1674137" y="3335684"/>
                  <a:pt x="1674137" y="3343193"/>
                </a:cubicBezTo>
                <a:cubicBezTo>
                  <a:pt x="1674137" y="3350703"/>
                  <a:pt x="1681730" y="3350703"/>
                  <a:pt x="1685527" y="3346948"/>
                </a:cubicBezTo>
                <a:cubicBezTo>
                  <a:pt x="1689323" y="3346948"/>
                  <a:pt x="1689323" y="3339438"/>
                  <a:pt x="1693120" y="3346948"/>
                </a:cubicBezTo>
                <a:cubicBezTo>
                  <a:pt x="1693120" y="3346948"/>
                  <a:pt x="1696916" y="3350703"/>
                  <a:pt x="1693120" y="3350703"/>
                </a:cubicBezTo>
                <a:cubicBezTo>
                  <a:pt x="1685527" y="3361967"/>
                  <a:pt x="1689323" y="3376986"/>
                  <a:pt x="1689323" y="3388250"/>
                </a:cubicBezTo>
                <a:cubicBezTo>
                  <a:pt x="1689323" y="3392005"/>
                  <a:pt x="1689323" y="3395759"/>
                  <a:pt x="1693120" y="3395759"/>
                </a:cubicBezTo>
                <a:cubicBezTo>
                  <a:pt x="1696916" y="3395759"/>
                  <a:pt x="1696916" y="3395759"/>
                  <a:pt x="1700713" y="3392005"/>
                </a:cubicBezTo>
                <a:cubicBezTo>
                  <a:pt x="1708305" y="3384495"/>
                  <a:pt x="1708305" y="3373231"/>
                  <a:pt x="1715898" y="3369476"/>
                </a:cubicBezTo>
                <a:cubicBezTo>
                  <a:pt x="1723491" y="3365721"/>
                  <a:pt x="1727288" y="3358212"/>
                  <a:pt x="1734881" y="3365721"/>
                </a:cubicBezTo>
                <a:cubicBezTo>
                  <a:pt x="1738677" y="3369476"/>
                  <a:pt x="1746270" y="3369476"/>
                  <a:pt x="1746270" y="3373231"/>
                </a:cubicBezTo>
                <a:cubicBezTo>
                  <a:pt x="1746270" y="3380740"/>
                  <a:pt x="1750067" y="3388250"/>
                  <a:pt x="1746270" y="3392005"/>
                </a:cubicBezTo>
                <a:cubicBezTo>
                  <a:pt x="1738677" y="3407023"/>
                  <a:pt x="1734881" y="3422042"/>
                  <a:pt x="1731084" y="3437061"/>
                </a:cubicBezTo>
                <a:cubicBezTo>
                  <a:pt x="1723491" y="3448325"/>
                  <a:pt x="1727288" y="3448325"/>
                  <a:pt x="1738677" y="3455835"/>
                </a:cubicBezTo>
                <a:cubicBezTo>
                  <a:pt x="1746270" y="3455835"/>
                  <a:pt x="1757660" y="3459590"/>
                  <a:pt x="1761456" y="3467099"/>
                </a:cubicBezTo>
                <a:cubicBezTo>
                  <a:pt x="1761456" y="3478363"/>
                  <a:pt x="1769049" y="3485873"/>
                  <a:pt x="1769049" y="3500892"/>
                </a:cubicBezTo>
                <a:cubicBezTo>
                  <a:pt x="1765252" y="3508401"/>
                  <a:pt x="1769049" y="3519665"/>
                  <a:pt x="1765252" y="3530929"/>
                </a:cubicBezTo>
                <a:cubicBezTo>
                  <a:pt x="1765252" y="3538439"/>
                  <a:pt x="1772845" y="3538439"/>
                  <a:pt x="1776642" y="3538439"/>
                </a:cubicBezTo>
                <a:cubicBezTo>
                  <a:pt x="1784235" y="3538439"/>
                  <a:pt x="1788031" y="3534684"/>
                  <a:pt x="1788031" y="3530929"/>
                </a:cubicBezTo>
                <a:cubicBezTo>
                  <a:pt x="1788031" y="3523420"/>
                  <a:pt x="1784235" y="3523420"/>
                  <a:pt x="1784235" y="3519665"/>
                </a:cubicBezTo>
                <a:cubicBezTo>
                  <a:pt x="1776642" y="3500892"/>
                  <a:pt x="1780438" y="3485873"/>
                  <a:pt x="1795624" y="3474608"/>
                </a:cubicBezTo>
                <a:cubicBezTo>
                  <a:pt x="1803217" y="3470854"/>
                  <a:pt x="1810810" y="3478363"/>
                  <a:pt x="1818403" y="3470854"/>
                </a:cubicBezTo>
                <a:cubicBezTo>
                  <a:pt x="1818403" y="3459590"/>
                  <a:pt x="1818403" y="3448325"/>
                  <a:pt x="1818403" y="3437061"/>
                </a:cubicBezTo>
                <a:cubicBezTo>
                  <a:pt x="1822199" y="3429552"/>
                  <a:pt x="1814606" y="3418288"/>
                  <a:pt x="1822199" y="3407023"/>
                </a:cubicBezTo>
                <a:cubicBezTo>
                  <a:pt x="1833589" y="3395759"/>
                  <a:pt x="1818403" y="3392005"/>
                  <a:pt x="1818403" y="3380740"/>
                </a:cubicBezTo>
                <a:cubicBezTo>
                  <a:pt x="1822199" y="3346948"/>
                  <a:pt x="1810810" y="3316910"/>
                  <a:pt x="1814606" y="3286872"/>
                </a:cubicBezTo>
                <a:cubicBezTo>
                  <a:pt x="1814606" y="3271853"/>
                  <a:pt x="1814606" y="3260589"/>
                  <a:pt x="1814606" y="3245570"/>
                </a:cubicBezTo>
                <a:cubicBezTo>
                  <a:pt x="1814606" y="3223042"/>
                  <a:pt x="1814606" y="3204268"/>
                  <a:pt x="1795624" y="3181740"/>
                </a:cubicBezTo>
                <a:cubicBezTo>
                  <a:pt x="1799420" y="3177985"/>
                  <a:pt x="1807013" y="3177985"/>
                  <a:pt x="1807013" y="3174231"/>
                </a:cubicBezTo>
                <a:cubicBezTo>
                  <a:pt x="1825996" y="3159212"/>
                  <a:pt x="1825996" y="3155457"/>
                  <a:pt x="1810810" y="3132929"/>
                </a:cubicBezTo>
                <a:cubicBezTo>
                  <a:pt x="1803217" y="3125419"/>
                  <a:pt x="1795624" y="3114155"/>
                  <a:pt x="1795624" y="3102891"/>
                </a:cubicBezTo>
                <a:cubicBezTo>
                  <a:pt x="1791828" y="3091627"/>
                  <a:pt x="1784235" y="3084117"/>
                  <a:pt x="1788031" y="3076608"/>
                </a:cubicBezTo>
                <a:lnTo>
                  <a:pt x="1788470" y="3075261"/>
                </a:lnTo>
                <a:lnTo>
                  <a:pt x="1790123" y="3075806"/>
                </a:lnTo>
                <a:cubicBezTo>
                  <a:pt x="1792495" y="3075336"/>
                  <a:pt x="1794394" y="3073459"/>
                  <a:pt x="1794394" y="3069704"/>
                </a:cubicBezTo>
                <a:lnTo>
                  <a:pt x="1794394" y="3057100"/>
                </a:lnTo>
                <a:lnTo>
                  <a:pt x="1796909" y="3049390"/>
                </a:lnTo>
                <a:lnTo>
                  <a:pt x="1801512" y="3060317"/>
                </a:lnTo>
                <a:cubicBezTo>
                  <a:pt x="1802936" y="3065949"/>
                  <a:pt x="1803885" y="3071581"/>
                  <a:pt x="1805783" y="3077214"/>
                </a:cubicBezTo>
                <a:cubicBezTo>
                  <a:pt x="1809580" y="3084723"/>
                  <a:pt x="1813376" y="3084723"/>
                  <a:pt x="1817172" y="3080968"/>
                </a:cubicBezTo>
                <a:lnTo>
                  <a:pt x="1826373" y="3080141"/>
                </a:lnTo>
                <a:lnTo>
                  <a:pt x="1827025" y="3121845"/>
                </a:lnTo>
                <a:cubicBezTo>
                  <a:pt x="1827025" y="3121845"/>
                  <a:pt x="1827025" y="3125601"/>
                  <a:pt x="1827025" y="3129357"/>
                </a:cubicBezTo>
                <a:cubicBezTo>
                  <a:pt x="1827025" y="3136869"/>
                  <a:pt x="1825791" y="3148136"/>
                  <a:pt x="1828259" y="3151892"/>
                </a:cubicBezTo>
                <a:cubicBezTo>
                  <a:pt x="1828259" y="3166916"/>
                  <a:pt x="1830727" y="3181939"/>
                  <a:pt x="1830727" y="3196963"/>
                </a:cubicBezTo>
                <a:cubicBezTo>
                  <a:pt x="1830727" y="3204474"/>
                  <a:pt x="1830727" y="3208230"/>
                  <a:pt x="1831961" y="3215742"/>
                </a:cubicBezTo>
                <a:cubicBezTo>
                  <a:pt x="1833195" y="3223254"/>
                  <a:pt x="1831961" y="3230765"/>
                  <a:pt x="1831961" y="3242033"/>
                </a:cubicBezTo>
                <a:cubicBezTo>
                  <a:pt x="1831961" y="3249545"/>
                  <a:pt x="1834429" y="3257056"/>
                  <a:pt x="1834429" y="3268324"/>
                </a:cubicBezTo>
                <a:cubicBezTo>
                  <a:pt x="1834429" y="3272080"/>
                  <a:pt x="1833195" y="3275836"/>
                  <a:pt x="1831961" y="3283347"/>
                </a:cubicBezTo>
                <a:cubicBezTo>
                  <a:pt x="1831961" y="3290859"/>
                  <a:pt x="1835663" y="3287103"/>
                  <a:pt x="1835663" y="3290859"/>
                </a:cubicBezTo>
                <a:cubicBezTo>
                  <a:pt x="1835663" y="3294615"/>
                  <a:pt x="1835663" y="3294615"/>
                  <a:pt x="1835663" y="3298371"/>
                </a:cubicBezTo>
                <a:cubicBezTo>
                  <a:pt x="1835663" y="3317150"/>
                  <a:pt x="1836897" y="3339685"/>
                  <a:pt x="1838131" y="3358465"/>
                </a:cubicBezTo>
                <a:cubicBezTo>
                  <a:pt x="1838131" y="3373488"/>
                  <a:pt x="1839365" y="3388511"/>
                  <a:pt x="1840600" y="3403535"/>
                </a:cubicBezTo>
                <a:cubicBezTo>
                  <a:pt x="1841834" y="3426070"/>
                  <a:pt x="1841834" y="3426070"/>
                  <a:pt x="1840600" y="3448605"/>
                </a:cubicBezTo>
                <a:cubicBezTo>
                  <a:pt x="1839365" y="3456117"/>
                  <a:pt x="1838131" y="3463629"/>
                  <a:pt x="1843068" y="3463629"/>
                </a:cubicBezTo>
                <a:cubicBezTo>
                  <a:pt x="1845536" y="3463629"/>
                  <a:pt x="1846770" y="3474896"/>
                  <a:pt x="1845536" y="3482408"/>
                </a:cubicBezTo>
                <a:cubicBezTo>
                  <a:pt x="1841834" y="3497431"/>
                  <a:pt x="1844302" y="3508699"/>
                  <a:pt x="1844302" y="3523722"/>
                </a:cubicBezTo>
                <a:cubicBezTo>
                  <a:pt x="1843068" y="3531234"/>
                  <a:pt x="1848003" y="3546257"/>
                  <a:pt x="1850472" y="3542502"/>
                </a:cubicBezTo>
                <a:cubicBezTo>
                  <a:pt x="1856641" y="3542502"/>
                  <a:pt x="1860344" y="3546257"/>
                  <a:pt x="1860344" y="3557525"/>
                </a:cubicBezTo>
                <a:cubicBezTo>
                  <a:pt x="1860344" y="3572548"/>
                  <a:pt x="1862812" y="3583816"/>
                  <a:pt x="1862812" y="3598839"/>
                </a:cubicBezTo>
                <a:cubicBezTo>
                  <a:pt x="1862812" y="3613863"/>
                  <a:pt x="1861578" y="3628886"/>
                  <a:pt x="1862812" y="3647666"/>
                </a:cubicBezTo>
                <a:cubicBezTo>
                  <a:pt x="1864046" y="3662690"/>
                  <a:pt x="1864046" y="3677713"/>
                  <a:pt x="1862812" y="3692736"/>
                </a:cubicBezTo>
                <a:cubicBezTo>
                  <a:pt x="1861578" y="3704004"/>
                  <a:pt x="1865280" y="3707760"/>
                  <a:pt x="1867748" y="3711516"/>
                </a:cubicBezTo>
                <a:cubicBezTo>
                  <a:pt x="1871450" y="3722783"/>
                  <a:pt x="1873918" y="3719027"/>
                  <a:pt x="1873918" y="3704004"/>
                </a:cubicBezTo>
                <a:cubicBezTo>
                  <a:pt x="1873918" y="3700248"/>
                  <a:pt x="1873918" y="3692736"/>
                  <a:pt x="1873918" y="3685225"/>
                </a:cubicBezTo>
                <a:cubicBezTo>
                  <a:pt x="1875152" y="3677713"/>
                  <a:pt x="1875152" y="3666445"/>
                  <a:pt x="1877620" y="3666445"/>
                </a:cubicBezTo>
                <a:cubicBezTo>
                  <a:pt x="1883790" y="3666445"/>
                  <a:pt x="1883790" y="3655178"/>
                  <a:pt x="1883790" y="3643910"/>
                </a:cubicBezTo>
                <a:cubicBezTo>
                  <a:pt x="1883790" y="3628886"/>
                  <a:pt x="1883790" y="3617619"/>
                  <a:pt x="1887492" y="3610107"/>
                </a:cubicBezTo>
                <a:cubicBezTo>
                  <a:pt x="1889960" y="3602595"/>
                  <a:pt x="1889960" y="3587572"/>
                  <a:pt x="1887492" y="3576304"/>
                </a:cubicBezTo>
                <a:cubicBezTo>
                  <a:pt x="1883790" y="3561281"/>
                  <a:pt x="1886258" y="3542502"/>
                  <a:pt x="1886258" y="3523722"/>
                </a:cubicBezTo>
                <a:cubicBezTo>
                  <a:pt x="1886258" y="3519966"/>
                  <a:pt x="1887492" y="3519966"/>
                  <a:pt x="1887492" y="3516211"/>
                </a:cubicBezTo>
                <a:cubicBezTo>
                  <a:pt x="1889960" y="3512455"/>
                  <a:pt x="1891194" y="3516211"/>
                  <a:pt x="1891194" y="3519966"/>
                </a:cubicBezTo>
                <a:cubicBezTo>
                  <a:pt x="1891194" y="3531234"/>
                  <a:pt x="1891194" y="3538746"/>
                  <a:pt x="1893662" y="3542502"/>
                </a:cubicBezTo>
                <a:cubicBezTo>
                  <a:pt x="1897364" y="3553769"/>
                  <a:pt x="1899832" y="3550013"/>
                  <a:pt x="1902300" y="3550013"/>
                </a:cubicBezTo>
                <a:cubicBezTo>
                  <a:pt x="1902300" y="3538746"/>
                  <a:pt x="1903534" y="3527478"/>
                  <a:pt x="1903534" y="3512455"/>
                </a:cubicBezTo>
                <a:cubicBezTo>
                  <a:pt x="1904768" y="3519966"/>
                  <a:pt x="1904768" y="3523722"/>
                  <a:pt x="1904768" y="3527478"/>
                </a:cubicBezTo>
                <a:cubicBezTo>
                  <a:pt x="1904768" y="3538746"/>
                  <a:pt x="1906002" y="3550013"/>
                  <a:pt x="1904768" y="3561281"/>
                </a:cubicBezTo>
                <a:cubicBezTo>
                  <a:pt x="1903534" y="3576304"/>
                  <a:pt x="1907236" y="3580060"/>
                  <a:pt x="1908470" y="3595084"/>
                </a:cubicBezTo>
                <a:cubicBezTo>
                  <a:pt x="1909704" y="3610107"/>
                  <a:pt x="1910938" y="3610107"/>
                  <a:pt x="1915874" y="3602595"/>
                </a:cubicBezTo>
                <a:cubicBezTo>
                  <a:pt x="1919576" y="3598839"/>
                  <a:pt x="1920810" y="3591328"/>
                  <a:pt x="1919576" y="3583816"/>
                </a:cubicBezTo>
                <a:cubicBezTo>
                  <a:pt x="1917108" y="3572548"/>
                  <a:pt x="1918342" y="3561281"/>
                  <a:pt x="1918342" y="3553769"/>
                </a:cubicBezTo>
                <a:cubicBezTo>
                  <a:pt x="1917108" y="3531234"/>
                  <a:pt x="1919576" y="3512455"/>
                  <a:pt x="1915874" y="3489920"/>
                </a:cubicBezTo>
                <a:cubicBezTo>
                  <a:pt x="1915874" y="3489920"/>
                  <a:pt x="1915874" y="3486164"/>
                  <a:pt x="1917108" y="3482408"/>
                </a:cubicBezTo>
                <a:cubicBezTo>
                  <a:pt x="1919576" y="3463629"/>
                  <a:pt x="1919576" y="3448605"/>
                  <a:pt x="1919576" y="3429826"/>
                </a:cubicBezTo>
                <a:cubicBezTo>
                  <a:pt x="1920810" y="3403535"/>
                  <a:pt x="1923278" y="3377244"/>
                  <a:pt x="1922044" y="3350953"/>
                </a:cubicBezTo>
                <a:cubicBezTo>
                  <a:pt x="1922044" y="3350953"/>
                  <a:pt x="1922044" y="3347197"/>
                  <a:pt x="1922044" y="3347197"/>
                </a:cubicBezTo>
                <a:cubicBezTo>
                  <a:pt x="1923278" y="3347197"/>
                  <a:pt x="1923278" y="3347197"/>
                  <a:pt x="1923278" y="3347197"/>
                </a:cubicBezTo>
                <a:cubicBezTo>
                  <a:pt x="1924512" y="3347197"/>
                  <a:pt x="1925746" y="3347197"/>
                  <a:pt x="1925746" y="3350953"/>
                </a:cubicBezTo>
                <a:cubicBezTo>
                  <a:pt x="1925746" y="3354709"/>
                  <a:pt x="1925746" y="3358465"/>
                  <a:pt x="1925746" y="3362220"/>
                </a:cubicBezTo>
                <a:cubicBezTo>
                  <a:pt x="1925746" y="3384756"/>
                  <a:pt x="1925746" y="3407291"/>
                  <a:pt x="1925746" y="3429826"/>
                </a:cubicBezTo>
                <a:cubicBezTo>
                  <a:pt x="1925746" y="3433582"/>
                  <a:pt x="1925746" y="3441093"/>
                  <a:pt x="1928214" y="3441093"/>
                </a:cubicBezTo>
                <a:cubicBezTo>
                  <a:pt x="1933150" y="3437338"/>
                  <a:pt x="1933150" y="3452361"/>
                  <a:pt x="1933150" y="3459873"/>
                </a:cubicBezTo>
                <a:cubicBezTo>
                  <a:pt x="1933150" y="3474896"/>
                  <a:pt x="1933150" y="3489920"/>
                  <a:pt x="1933150" y="3504943"/>
                </a:cubicBezTo>
                <a:cubicBezTo>
                  <a:pt x="1933150" y="3516211"/>
                  <a:pt x="1934384" y="3527478"/>
                  <a:pt x="1935618" y="3538746"/>
                </a:cubicBezTo>
                <a:cubicBezTo>
                  <a:pt x="1938086" y="3534990"/>
                  <a:pt x="1939320" y="3527478"/>
                  <a:pt x="1939320" y="3519966"/>
                </a:cubicBezTo>
                <a:cubicBezTo>
                  <a:pt x="1939320" y="3489920"/>
                  <a:pt x="1936852" y="3459873"/>
                  <a:pt x="1940554" y="3429826"/>
                </a:cubicBezTo>
                <a:cubicBezTo>
                  <a:pt x="1940554" y="3381000"/>
                  <a:pt x="1940554" y="3332174"/>
                  <a:pt x="1940554" y="3287103"/>
                </a:cubicBezTo>
                <a:cubicBezTo>
                  <a:pt x="1940554" y="3279591"/>
                  <a:pt x="1936852" y="3275836"/>
                  <a:pt x="1939320" y="3268324"/>
                </a:cubicBezTo>
                <a:lnTo>
                  <a:pt x="1940455" y="3257693"/>
                </a:lnTo>
                <a:lnTo>
                  <a:pt x="1942657" y="3266403"/>
                </a:lnTo>
                <a:cubicBezTo>
                  <a:pt x="1954046" y="3277667"/>
                  <a:pt x="1950250" y="3292686"/>
                  <a:pt x="1950250" y="3307705"/>
                </a:cubicBezTo>
                <a:cubicBezTo>
                  <a:pt x="1950250" y="3311459"/>
                  <a:pt x="1946453" y="3318969"/>
                  <a:pt x="1954046" y="3322723"/>
                </a:cubicBezTo>
                <a:cubicBezTo>
                  <a:pt x="1973029" y="3341497"/>
                  <a:pt x="1992011" y="3360271"/>
                  <a:pt x="2018586" y="3364025"/>
                </a:cubicBezTo>
                <a:cubicBezTo>
                  <a:pt x="2037568" y="3367780"/>
                  <a:pt x="2064144" y="3367780"/>
                  <a:pt x="2064144" y="3397818"/>
                </a:cubicBezTo>
                <a:cubicBezTo>
                  <a:pt x="2064144" y="3409082"/>
                  <a:pt x="2075533" y="3420346"/>
                  <a:pt x="2086923" y="3420346"/>
                </a:cubicBezTo>
                <a:cubicBezTo>
                  <a:pt x="2098312" y="3424101"/>
                  <a:pt x="2105905" y="3427856"/>
                  <a:pt x="2117294" y="3435365"/>
                </a:cubicBezTo>
                <a:cubicBezTo>
                  <a:pt x="2121091" y="3435365"/>
                  <a:pt x="2124887" y="3435365"/>
                  <a:pt x="2124887" y="3435365"/>
                </a:cubicBezTo>
                <a:cubicBezTo>
                  <a:pt x="2143869" y="3416591"/>
                  <a:pt x="2162852" y="3401573"/>
                  <a:pt x="2162852" y="3379044"/>
                </a:cubicBezTo>
                <a:lnTo>
                  <a:pt x="2162852" y="3232597"/>
                </a:lnTo>
                <a:lnTo>
                  <a:pt x="2172218" y="3223332"/>
                </a:lnTo>
                <a:lnTo>
                  <a:pt x="2176628" y="3208503"/>
                </a:lnTo>
                <a:lnTo>
                  <a:pt x="2180760" y="3217845"/>
                </a:lnTo>
                <a:lnTo>
                  <a:pt x="2180760" y="3278715"/>
                </a:lnTo>
                <a:cubicBezTo>
                  <a:pt x="2180760" y="3286225"/>
                  <a:pt x="2188353" y="3289979"/>
                  <a:pt x="2192149" y="3289979"/>
                </a:cubicBezTo>
                <a:cubicBezTo>
                  <a:pt x="2199743" y="3289979"/>
                  <a:pt x="2203539" y="3286225"/>
                  <a:pt x="2203539" y="3278715"/>
                </a:cubicBezTo>
                <a:cubicBezTo>
                  <a:pt x="2203539" y="3273083"/>
                  <a:pt x="2202590" y="3266512"/>
                  <a:pt x="2202115" y="3260410"/>
                </a:cubicBezTo>
                <a:lnTo>
                  <a:pt x="2202994" y="3250841"/>
                </a:lnTo>
                <a:lnTo>
                  <a:pt x="2207223" y="3256194"/>
                </a:lnTo>
                <a:cubicBezTo>
                  <a:pt x="2213155" y="3265933"/>
                  <a:pt x="2217901" y="3276259"/>
                  <a:pt x="2221696" y="3287053"/>
                </a:cubicBezTo>
                <a:lnTo>
                  <a:pt x="2222521" y="3291363"/>
                </a:lnTo>
                <a:lnTo>
                  <a:pt x="2222521" y="3293734"/>
                </a:lnTo>
                <a:cubicBezTo>
                  <a:pt x="2222521" y="3297489"/>
                  <a:pt x="2221572" y="3301243"/>
                  <a:pt x="2221572" y="3304059"/>
                </a:cubicBezTo>
                <a:lnTo>
                  <a:pt x="2225738" y="3308180"/>
                </a:lnTo>
                <a:lnTo>
                  <a:pt x="2234984" y="3356516"/>
                </a:lnTo>
                <a:cubicBezTo>
                  <a:pt x="2234984" y="3379044"/>
                  <a:pt x="2231188" y="3405327"/>
                  <a:pt x="2238781" y="3431610"/>
                </a:cubicBezTo>
                <a:cubicBezTo>
                  <a:pt x="2246374" y="3446629"/>
                  <a:pt x="2242578" y="3465403"/>
                  <a:pt x="2238781" y="3480422"/>
                </a:cubicBezTo>
                <a:cubicBezTo>
                  <a:pt x="2238781" y="3495441"/>
                  <a:pt x="2250170" y="3510460"/>
                  <a:pt x="2246374" y="3525478"/>
                </a:cubicBezTo>
                <a:cubicBezTo>
                  <a:pt x="2246374" y="3532988"/>
                  <a:pt x="2238781" y="3548007"/>
                  <a:pt x="2253966" y="3544252"/>
                </a:cubicBezTo>
                <a:cubicBezTo>
                  <a:pt x="2265356" y="3544252"/>
                  <a:pt x="2257764" y="3532988"/>
                  <a:pt x="2261560" y="3525478"/>
                </a:cubicBezTo>
                <a:cubicBezTo>
                  <a:pt x="2265356" y="3480422"/>
                  <a:pt x="2253966" y="3439120"/>
                  <a:pt x="2253966" y="3394063"/>
                </a:cubicBezTo>
                <a:cubicBezTo>
                  <a:pt x="2253966" y="3371535"/>
                  <a:pt x="2272949" y="3360271"/>
                  <a:pt x="2276746" y="3337742"/>
                </a:cubicBezTo>
                <a:cubicBezTo>
                  <a:pt x="2276746" y="3337742"/>
                  <a:pt x="2280542" y="3337742"/>
                  <a:pt x="2284338" y="3337742"/>
                </a:cubicBezTo>
                <a:cubicBezTo>
                  <a:pt x="2288135" y="3337742"/>
                  <a:pt x="2295728" y="3333988"/>
                  <a:pt x="2299524" y="3341497"/>
                </a:cubicBezTo>
                <a:cubicBezTo>
                  <a:pt x="2299524" y="3352761"/>
                  <a:pt x="2299524" y="3364025"/>
                  <a:pt x="2299524" y="3375290"/>
                </a:cubicBezTo>
                <a:cubicBezTo>
                  <a:pt x="2299524" y="3386554"/>
                  <a:pt x="2307117" y="3390308"/>
                  <a:pt x="2307117" y="3397818"/>
                </a:cubicBezTo>
                <a:cubicBezTo>
                  <a:pt x="2307117" y="3401573"/>
                  <a:pt x="2310914" y="3401573"/>
                  <a:pt x="2314710" y="3401573"/>
                </a:cubicBezTo>
                <a:cubicBezTo>
                  <a:pt x="2318506" y="3401573"/>
                  <a:pt x="2318506" y="3397818"/>
                  <a:pt x="2318506" y="3394063"/>
                </a:cubicBezTo>
                <a:cubicBezTo>
                  <a:pt x="2318506" y="3382799"/>
                  <a:pt x="2318506" y="3371535"/>
                  <a:pt x="2318506" y="3360271"/>
                </a:cubicBezTo>
                <a:cubicBezTo>
                  <a:pt x="2318506" y="3356516"/>
                  <a:pt x="2318506" y="3349006"/>
                  <a:pt x="2326100" y="3349006"/>
                </a:cubicBezTo>
                <a:cubicBezTo>
                  <a:pt x="2329896" y="3349006"/>
                  <a:pt x="2329896" y="3356516"/>
                  <a:pt x="2333692" y="3356516"/>
                </a:cubicBezTo>
                <a:cubicBezTo>
                  <a:pt x="2345082" y="3371535"/>
                  <a:pt x="2352675" y="3386554"/>
                  <a:pt x="2352675" y="3401573"/>
                </a:cubicBezTo>
                <a:cubicBezTo>
                  <a:pt x="2352675" y="3427856"/>
                  <a:pt x="2371658" y="3446629"/>
                  <a:pt x="2367861" y="3472912"/>
                </a:cubicBezTo>
                <a:cubicBezTo>
                  <a:pt x="2367861" y="3472912"/>
                  <a:pt x="2371658" y="3472912"/>
                  <a:pt x="2371658" y="3472912"/>
                </a:cubicBezTo>
                <a:cubicBezTo>
                  <a:pt x="2375454" y="3472912"/>
                  <a:pt x="2375454" y="3472912"/>
                  <a:pt x="2379250" y="3472912"/>
                </a:cubicBezTo>
                <a:cubicBezTo>
                  <a:pt x="2379250" y="3469158"/>
                  <a:pt x="2379250" y="3461648"/>
                  <a:pt x="2379250" y="3457893"/>
                </a:cubicBezTo>
                <a:cubicBezTo>
                  <a:pt x="2383047" y="3442875"/>
                  <a:pt x="2386843" y="3442875"/>
                  <a:pt x="2402029" y="3446629"/>
                </a:cubicBezTo>
                <a:cubicBezTo>
                  <a:pt x="2405826" y="3450384"/>
                  <a:pt x="2409622" y="3450384"/>
                  <a:pt x="2413419" y="3442875"/>
                </a:cubicBezTo>
                <a:cubicBezTo>
                  <a:pt x="2417215" y="3431610"/>
                  <a:pt x="2417215" y="3420346"/>
                  <a:pt x="2424808" y="3409082"/>
                </a:cubicBezTo>
                <a:cubicBezTo>
                  <a:pt x="2424808" y="3420346"/>
                  <a:pt x="2424808" y="3427856"/>
                  <a:pt x="2424808" y="3435365"/>
                </a:cubicBezTo>
                <a:cubicBezTo>
                  <a:pt x="2424808" y="3442875"/>
                  <a:pt x="2432401" y="3442875"/>
                  <a:pt x="2436197" y="3439120"/>
                </a:cubicBezTo>
                <a:cubicBezTo>
                  <a:pt x="2439994" y="3439120"/>
                  <a:pt x="2439994" y="3431610"/>
                  <a:pt x="2443791" y="3439120"/>
                </a:cubicBezTo>
                <a:cubicBezTo>
                  <a:pt x="2443791" y="3439120"/>
                  <a:pt x="2447587" y="3442875"/>
                  <a:pt x="2443791" y="3442875"/>
                </a:cubicBezTo>
                <a:cubicBezTo>
                  <a:pt x="2436197" y="3454139"/>
                  <a:pt x="2439994" y="3469158"/>
                  <a:pt x="2439994" y="3480422"/>
                </a:cubicBezTo>
                <a:cubicBezTo>
                  <a:pt x="2439994" y="3484177"/>
                  <a:pt x="2439994" y="3487931"/>
                  <a:pt x="2443791" y="3487931"/>
                </a:cubicBezTo>
                <a:cubicBezTo>
                  <a:pt x="2447587" y="3487931"/>
                  <a:pt x="2447587" y="3487931"/>
                  <a:pt x="2451383" y="3484177"/>
                </a:cubicBezTo>
                <a:cubicBezTo>
                  <a:pt x="2458976" y="3476667"/>
                  <a:pt x="2458976" y="3465403"/>
                  <a:pt x="2466569" y="3461648"/>
                </a:cubicBezTo>
                <a:cubicBezTo>
                  <a:pt x="2474162" y="3457893"/>
                  <a:pt x="2477959" y="3450384"/>
                  <a:pt x="2485551" y="3457893"/>
                </a:cubicBezTo>
                <a:cubicBezTo>
                  <a:pt x="2489348" y="3461648"/>
                  <a:pt x="2496941" y="3461648"/>
                  <a:pt x="2496941" y="3465403"/>
                </a:cubicBezTo>
                <a:cubicBezTo>
                  <a:pt x="2496941" y="3472912"/>
                  <a:pt x="2500737" y="3480422"/>
                  <a:pt x="2496941" y="3484177"/>
                </a:cubicBezTo>
                <a:cubicBezTo>
                  <a:pt x="2489348" y="3499195"/>
                  <a:pt x="2485551" y="3514214"/>
                  <a:pt x="2481755" y="3529233"/>
                </a:cubicBezTo>
                <a:cubicBezTo>
                  <a:pt x="2474162" y="3540497"/>
                  <a:pt x="2477959" y="3540497"/>
                  <a:pt x="2489348" y="3548007"/>
                </a:cubicBezTo>
                <a:cubicBezTo>
                  <a:pt x="2496941" y="3548007"/>
                  <a:pt x="2508330" y="3551762"/>
                  <a:pt x="2512126" y="3559271"/>
                </a:cubicBezTo>
                <a:cubicBezTo>
                  <a:pt x="2512126" y="3570535"/>
                  <a:pt x="2519720" y="3578045"/>
                  <a:pt x="2519720" y="3593064"/>
                </a:cubicBezTo>
                <a:cubicBezTo>
                  <a:pt x="2515923" y="3600573"/>
                  <a:pt x="2519720" y="3611837"/>
                  <a:pt x="2515923" y="3623101"/>
                </a:cubicBezTo>
                <a:cubicBezTo>
                  <a:pt x="2515923" y="3630611"/>
                  <a:pt x="2523516" y="3630611"/>
                  <a:pt x="2527312" y="3630611"/>
                </a:cubicBezTo>
                <a:cubicBezTo>
                  <a:pt x="2534906" y="3630611"/>
                  <a:pt x="2538702" y="3626856"/>
                  <a:pt x="2538702" y="3623101"/>
                </a:cubicBezTo>
                <a:cubicBezTo>
                  <a:pt x="2538702" y="3615592"/>
                  <a:pt x="2534906" y="3615592"/>
                  <a:pt x="2534906" y="3611837"/>
                </a:cubicBezTo>
                <a:cubicBezTo>
                  <a:pt x="2527312" y="3593064"/>
                  <a:pt x="2531109" y="3578045"/>
                  <a:pt x="2546295" y="3566780"/>
                </a:cubicBezTo>
                <a:cubicBezTo>
                  <a:pt x="2553888" y="3563026"/>
                  <a:pt x="2561481" y="3570535"/>
                  <a:pt x="2569074" y="3563026"/>
                </a:cubicBezTo>
                <a:cubicBezTo>
                  <a:pt x="2569074" y="3551762"/>
                  <a:pt x="2569074" y="3540497"/>
                  <a:pt x="2569074" y="3529233"/>
                </a:cubicBezTo>
                <a:cubicBezTo>
                  <a:pt x="2572870" y="3521724"/>
                  <a:pt x="2565277" y="3510460"/>
                  <a:pt x="2572870" y="3499195"/>
                </a:cubicBezTo>
                <a:cubicBezTo>
                  <a:pt x="2584260" y="3487931"/>
                  <a:pt x="2569074" y="3484177"/>
                  <a:pt x="2569074" y="3472912"/>
                </a:cubicBezTo>
                <a:cubicBezTo>
                  <a:pt x="2572870" y="3439120"/>
                  <a:pt x="2561481" y="3409082"/>
                  <a:pt x="2565277" y="3379044"/>
                </a:cubicBezTo>
                <a:cubicBezTo>
                  <a:pt x="2565277" y="3364025"/>
                  <a:pt x="2565277" y="3352761"/>
                  <a:pt x="2565277" y="3337742"/>
                </a:cubicBezTo>
                <a:cubicBezTo>
                  <a:pt x="2565277" y="3315214"/>
                  <a:pt x="2565277" y="3296440"/>
                  <a:pt x="2546295" y="3273912"/>
                </a:cubicBezTo>
                <a:cubicBezTo>
                  <a:pt x="2550091" y="3270157"/>
                  <a:pt x="2557684" y="3270157"/>
                  <a:pt x="2557684" y="3266403"/>
                </a:cubicBezTo>
                <a:cubicBezTo>
                  <a:pt x="2576667" y="3251384"/>
                  <a:pt x="2576667" y="3247629"/>
                  <a:pt x="2561481" y="3225101"/>
                </a:cubicBezTo>
                <a:lnTo>
                  <a:pt x="2554490" y="3215987"/>
                </a:lnTo>
                <a:lnTo>
                  <a:pt x="2571797" y="3188602"/>
                </a:lnTo>
                <a:cubicBezTo>
                  <a:pt x="2571797" y="3184847"/>
                  <a:pt x="2571797" y="3177338"/>
                  <a:pt x="2571797" y="3169828"/>
                </a:cubicBezTo>
                <a:cubicBezTo>
                  <a:pt x="2571797" y="3158564"/>
                  <a:pt x="2571797" y="3143545"/>
                  <a:pt x="2571797" y="3132281"/>
                </a:cubicBezTo>
                <a:lnTo>
                  <a:pt x="2571797" y="3113424"/>
                </a:lnTo>
                <a:lnTo>
                  <a:pt x="2582361" y="3102602"/>
                </a:lnTo>
                <a:lnTo>
                  <a:pt x="2583219" y="3095181"/>
                </a:lnTo>
                <a:lnTo>
                  <a:pt x="2584609" y="3113507"/>
                </a:lnTo>
                <a:cubicBezTo>
                  <a:pt x="2584134" y="3120078"/>
                  <a:pt x="2583185" y="3126649"/>
                  <a:pt x="2583185" y="3132281"/>
                </a:cubicBezTo>
                <a:cubicBezTo>
                  <a:pt x="2586982" y="3136036"/>
                  <a:pt x="2583185" y="3139790"/>
                  <a:pt x="2586982" y="3143545"/>
                </a:cubicBezTo>
                <a:cubicBezTo>
                  <a:pt x="2590778" y="3143545"/>
                  <a:pt x="2594575" y="3143545"/>
                  <a:pt x="2594575" y="3143545"/>
                </a:cubicBezTo>
                <a:cubicBezTo>
                  <a:pt x="2598371" y="3124772"/>
                  <a:pt x="2613557" y="3132281"/>
                  <a:pt x="2624946" y="3132281"/>
                </a:cubicBezTo>
                <a:lnTo>
                  <a:pt x="2624946" y="3127972"/>
                </a:lnTo>
                <a:lnTo>
                  <a:pt x="2628291" y="3135251"/>
                </a:lnTo>
                <a:cubicBezTo>
                  <a:pt x="2632563" y="3139475"/>
                  <a:pt x="2638257" y="3142291"/>
                  <a:pt x="2643952" y="3142291"/>
                </a:cubicBezTo>
                <a:lnTo>
                  <a:pt x="2645877" y="3143243"/>
                </a:lnTo>
                <a:lnTo>
                  <a:pt x="2643929" y="3154809"/>
                </a:lnTo>
                <a:cubicBezTo>
                  <a:pt x="2643929" y="3158564"/>
                  <a:pt x="2643929" y="3162319"/>
                  <a:pt x="2651521" y="3166073"/>
                </a:cubicBezTo>
                <a:cubicBezTo>
                  <a:pt x="2655317" y="3166073"/>
                  <a:pt x="2655317" y="3158564"/>
                  <a:pt x="2659115" y="3158564"/>
                </a:cubicBezTo>
                <a:lnTo>
                  <a:pt x="2662156" y="3151293"/>
                </a:lnTo>
                <a:lnTo>
                  <a:pt x="2670503" y="3155421"/>
                </a:lnTo>
                <a:lnTo>
                  <a:pt x="2670503" y="3159311"/>
                </a:lnTo>
                <a:lnTo>
                  <a:pt x="2667600" y="3177075"/>
                </a:lnTo>
                <a:cubicBezTo>
                  <a:pt x="2666220" y="3182493"/>
                  <a:pt x="2663909" y="3186778"/>
                  <a:pt x="2659051" y="3188383"/>
                </a:cubicBezTo>
                <a:cubicBezTo>
                  <a:pt x="2655317" y="3188848"/>
                  <a:pt x="2658543" y="3194442"/>
                  <a:pt x="2660032" y="3196255"/>
                </a:cubicBezTo>
                <a:cubicBezTo>
                  <a:pt x="2662881" y="3203895"/>
                  <a:pt x="2666483" y="3207443"/>
                  <a:pt x="2670463" y="3208946"/>
                </a:cubicBezTo>
                <a:lnTo>
                  <a:pt x="2672879" y="3209026"/>
                </a:lnTo>
                <a:lnTo>
                  <a:pt x="2678097" y="3237413"/>
                </a:lnTo>
                <a:cubicBezTo>
                  <a:pt x="2678097" y="3244923"/>
                  <a:pt x="2685689" y="3248677"/>
                  <a:pt x="2693282" y="3248677"/>
                </a:cubicBezTo>
                <a:cubicBezTo>
                  <a:pt x="2700875" y="3248677"/>
                  <a:pt x="2704672" y="3241168"/>
                  <a:pt x="2704672" y="3229904"/>
                </a:cubicBezTo>
                <a:lnTo>
                  <a:pt x="2703772" y="3216999"/>
                </a:lnTo>
                <a:lnTo>
                  <a:pt x="2704863" y="3217403"/>
                </a:lnTo>
                <a:cubicBezTo>
                  <a:pt x="2711076" y="3222875"/>
                  <a:pt x="2716226" y="3231228"/>
                  <a:pt x="2720186" y="3242726"/>
                </a:cubicBezTo>
                <a:cubicBezTo>
                  <a:pt x="2720432" y="3244694"/>
                  <a:pt x="2720677" y="3246662"/>
                  <a:pt x="2719432" y="3246817"/>
                </a:cubicBezTo>
                <a:cubicBezTo>
                  <a:pt x="2708698" y="3262145"/>
                  <a:pt x="2715129" y="3283329"/>
                  <a:pt x="2717581" y="3303010"/>
                </a:cubicBezTo>
                <a:cubicBezTo>
                  <a:pt x="2720013" y="3332687"/>
                  <a:pt x="2717013" y="3339056"/>
                  <a:pt x="2699073" y="3347287"/>
                </a:cubicBezTo>
                <a:cubicBezTo>
                  <a:pt x="2706260" y="3364379"/>
                  <a:pt x="2712975" y="3367540"/>
                  <a:pt x="2726180" y="3361898"/>
                </a:cubicBezTo>
                <a:cubicBezTo>
                  <a:pt x="2750099" y="3350924"/>
                  <a:pt x="2750099" y="3350924"/>
                  <a:pt x="2747287" y="3389249"/>
                </a:cubicBezTo>
                <a:cubicBezTo>
                  <a:pt x="2746701" y="3435291"/>
                  <a:pt x="2734683" y="3470764"/>
                  <a:pt x="2712479" y="3495515"/>
                </a:cubicBezTo>
                <a:cubicBezTo>
                  <a:pt x="2704745" y="3504473"/>
                  <a:pt x="2700745" y="3512966"/>
                  <a:pt x="2701215" y="3526897"/>
                </a:cubicBezTo>
                <a:cubicBezTo>
                  <a:pt x="2700932" y="3544921"/>
                  <a:pt x="2704893" y="3556419"/>
                  <a:pt x="2716588" y="3558960"/>
                </a:cubicBezTo>
                <a:cubicBezTo>
                  <a:pt x="2741714" y="3567822"/>
                  <a:pt x="2746920" y="3579165"/>
                  <a:pt x="2745352" y="3617335"/>
                </a:cubicBezTo>
                <a:cubicBezTo>
                  <a:pt x="2745088" y="3625362"/>
                  <a:pt x="2745823" y="3631267"/>
                  <a:pt x="2746804" y="3639139"/>
                </a:cubicBezTo>
                <a:cubicBezTo>
                  <a:pt x="2748294" y="3640952"/>
                  <a:pt x="2748294" y="3640952"/>
                  <a:pt x="2748540" y="3642920"/>
                </a:cubicBezTo>
                <a:cubicBezTo>
                  <a:pt x="2748540" y="3642920"/>
                  <a:pt x="2747049" y="3641107"/>
                  <a:pt x="2745804" y="3641262"/>
                </a:cubicBezTo>
                <a:cubicBezTo>
                  <a:pt x="2742069" y="3641727"/>
                  <a:pt x="2736844" y="3640380"/>
                  <a:pt x="2732864" y="3638877"/>
                </a:cubicBezTo>
                <a:cubicBezTo>
                  <a:pt x="2714453" y="3633175"/>
                  <a:pt x="2702719" y="3650626"/>
                  <a:pt x="2705151" y="3680303"/>
                </a:cubicBezTo>
                <a:cubicBezTo>
                  <a:pt x="2707357" y="3698016"/>
                  <a:pt x="2711808" y="3713451"/>
                  <a:pt x="2719749" y="3726452"/>
                </a:cubicBezTo>
                <a:cubicBezTo>
                  <a:pt x="2726201" y="3737641"/>
                  <a:pt x="2728916" y="3749294"/>
                  <a:pt x="2724162" y="3761878"/>
                </a:cubicBezTo>
                <a:cubicBezTo>
                  <a:pt x="2721162" y="3768248"/>
                  <a:pt x="2718653" y="3778553"/>
                  <a:pt x="2725614" y="3783682"/>
                </a:cubicBezTo>
                <a:cubicBezTo>
                  <a:pt x="2732329" y="3786843"/>
                  <a:pt x="2738798" y="3788036"/>
                  <a:pt x="2742554" y="3777575"/>
                </a:cubicBezTo>
                <a:cubicBezTo>
                  <a:pt x="2752836" y="3738320"/>
                  <a:pt x="2781245" y="3722790"/>
                  <a:pt x="2788793" y="3681877"/>
                </a:cubicBezTo>
                <a:cubicBezTo>
                  <a:pt x="2790057" y="3671726"/>
                  <a:pt x="2797037" y="3666860"/>
                  <a:pt x="2803017" y="3664116"/>
                </a:cubicBezTo>
                <a:cubicBezTo>
                  <a:pt x="2820202" y="3659977"/>
                  <a:pt x="2830691" y="3642681"/>
                  <a:pt x="2839690" y="3623572"/>
                </a:cubicBezTo>
                <a:cubicBezTo>
                  <a:pt x="2846444" y="3606742"/>
                  <a:pt x="2854443" y="3589756"/>
                  <a:pt x="2866912" y="3578210"/>
                </a:cubicBezTo>
                <a:cubicBezTo>
                  <a:pt x="2874647" y="3569252"/>
                  <a:pt x="2873666" y="3561380"/>
                  <a:pt x="2864970" y="3552470"/>
                </a:cubicBezTo>
                <a:cubicBezTo>
                  <a:pt x="2863235" y="3548688"/>
                  <a:pt x="2859500" y="3549154"/>
                  <a:pt x="2858765" y="3543249"/>
                </a:cubicBezTo>
                <a:cubicBezTo>
                  <a:pt x="2862010" y="3538848"/>
                  <a:pt x="2864989" y="3542474"/>
                  <a:pt x="2868725" y="3542009"/>
                </a:cubicBezTo>
                <a:cubicBezTo>
                  <a:pt x="2880420" y="3544549"/>
                  <a:pt x="2890909" y="3527254"/>
                  <a:pt x="2888703" y="3509541"/>
                </a:cubicBezTo>
                <a:cubicBezTo>
                  <a:pt x="2885987" y="3497887"/>
                  <a:pt x="2881007" y="3498508"/>
                  <a:pt x="2875782" y="3497160"/>
                </a:cubicBezTo>
                <a:cubicBezTo>
                  <a:pt x="2870802" y="3497780"/>
                  <a:pt x="2864577" y="3498555"/>
                  <a:pt x="2864841" y="3490528"/>
                </a:cubicBezTo>
                <a:cubicBezTo>
                  <a:pt x="2863616" y="3480687"/>
                  <a:pt x="2867860" y="3474163"/>
                  <a:pt x="2874085" y="3473387"/>
                </a:cubicBezTo>
                <a:cubicBezTo>
                  <a:pt x="2876820" y="3475045"/>
                  <a:pt x="2879311" y="3474735"/>
                  <a:pt x="2880556" y="3474580"/>
                </a:cubicBezTo>
                <a:cubicBezTo>
                  <a:pt x="2890761" y="3475308"/>
                  <a:pt x="2897496" y="3468473"/>
                  <a:pt x="2898024" y="3452418"/>
                </a:cubicBezTo>
                <a:cubicBezTo>
                  <a:pt x="2899553" y="3434240"/>
                  <a:pt x="2901082" y="3416061"/>
                  <a:pt x="2902856" y="3399851"/>
                </a:cubicBezTo>
                <a:cubicBezTo>
                  <a:pt x="2903385" y="3383796"/>
                  <a:pt x="2908384" y="3373180"/>
                  <a:pt x="2918099" y="3369972"/>
                </a:cubicBezTo>
                <a:cubicBezTo>
                  <a:pt x="2925324" y="3367073"/>
                  <a:pt x="2926079" y="3362982"/>
                  <a:pt x="2921118" y="3353607"/>
                </a:cubicBezTo>
                <a:cubicBezTo>
                  <a:pt x="2913422" y="3342573"/>
                  <a:pt x="2914196" y="3328486"/>
                  <a:pt x="2914970" y="3314399"/>
                </a:cubicBezTo>
                <a:cubicBezTo>
                  <a:pt x="2921518" y="3275610"/>
                  <a:pt x="2920595" y="3237751"/>
                  <a:pt x="2910713" y="3199009"/>
                </a:cubicBezTo>
                <a:cubicBezTo>
                  <a:pt x="2908242" y="3189323"/>
                  <a:pt x="2909756" y="3178642"/>
                  <a:pt x="2913600" y="3170168"/>
                </a:cubicBezTo>
                <a:lnTo>
                  <a:pt x="2920246" y="3164024"/>
                </a:lnTo>
                <a:lnTo>
                  <a:pt x="2924120" y="3176318"/>
                </a:lnTo>
                <a:cubicBezTo>
                  <a:pt x="2925365" y="3182185"/>
                  <a:pt x="2925840" y="3188286"/>
                  <a:pt x="2924890" y="3194857"/>
                </a:cubicBezTo>
                <a:cubicBezTo>
                  <a:pt x="2924890" y="3194857"/>
                  <a:pt x="2928687" y="3194857"/>
                  <a:pt x="2928687" y="3194857"/>
                </a:cubicBezTo>
                <a:cubicBezTo>
                  <a:pt x="2932484" y="3194857"/>
                  <a:pt x="2932484" y="3194857"/>
                  <a:pt x="2936280" y="3194857"/>
                </a:cubicBezTo>
                <a:cubicBezTo>
                  <a:pt x="2936280" y="3191103"/>
                  <a:pt x="2936280" y="3183593"/>
                  <a:pt x="2936280" y="3179838"/>
                </a:cubicBezTo>
                <a:lnTo>
                  <a:pt x="2942695" y="3168417"/>
                </a:lnTo>
                <a:lnTo>
                  <a:pt x="2957622" y="3191167"/>
                </a:lnTo>
                <a:cubicBezTo>
                  <a:pt x="2960933" y="3201248"/>
                  <a:pt x="2961720" y="3212642"/>
                  <a:pt x="2959455" y="3224916"/>
                </a:cubicBezTo>
                <a:cubicBezTo>
                  <a:pt x="2957700" y="3231130"/>
                  <a:pt x="2958191" y="3235066"/>
                  <a:pt x="2962416" y="3238537"/>
                </a:cubicBezTo>
                <a:cubicBezTo>
                  <a:pt x="2965396" y="3242164"/>
                  <a:pt x="2968886" y="3239730"/>
                  <a:pt x="2970886" y="3235484"/>
                </a:cubicBezTo>
                <a:cubicBezTo>
                  <a:pt x="2972131" y="3235329"/>
                  <a:pt x="2971886" y="3233361"/>
                  <a:pt x="2973131" y="3233206"/>
                </a:cubicBezTo>
                <a:cubicBezTo>
                  <a:pt x="2976376" y="3228804"/>
                  <a:pt x="2975659" y="3212904"/>
                  <a:pt x="2983356" y="3223937"/>
                </a:cubicBezTo>
                <a:cubicBezTo>
                  <a:pt x="2990806" y="3233003"/>
                  <a:pt x="2986807" y="3241495"/>
                  <a:pt x="2981317" y="3248175"/>
                </a:cubicBezTo>
                <a:cubicBezTo>
                  <a:pt x="2980317" y="3250298"/>
                  <a:pt x="2978073" y="3252577"/>
                  <a:pt x="2975828" y="3254855"/>
                </a:cubicBezTo>
                <a:cubicBezTo>
                  <a:pt x="2973582" y="3257133"/>
                  <a:pt x="2971583" y="3261379"/>
                  <a:pt x="2972318" y="3267284"/>
                </a:cubicBezTo>
                <a:cubicBezTo>
                  <a:pt x="2974299" y="3273033"/>
                  <a:pt x="2977544" y="3268631"/>
                  <a:pt x="2980279" y="3270289"/>
                </a:cubicBezTo>
                <a:cubicBezTo>
                  <a:pt x="2996444" y="3278269"/>
                  <a:pt x="3001650" y="3289613"/>
                  <a:pt x="2992897" y="3310689"/>
                </a:cubicBezTo>
                <a:cubicBezTo>
                  <a:pt x="2969390" y="3365582"/>
                  <a:pt x="2971009" y="3429337"/>
                  <a:pt x="2979099" y="3494284"/>
                </a:cubicBezTo>
                <a:cubicBezTo>
                  <a:pt x="2981060" y="3510029"/>
                  <a:pt x="2983021" y="3525774"/>
                  <a:pt x="2984737" y="3539551"/>
                </a:cubicBezTo>
                <a:cubicBezTo>
                  <a:pt x="2987678" y="3563168"/>
                  <a:pt x="2985395" y="3585437"/>
                  <a:pt x="2980376" y="3606049"/>
                </a:cubicBezTo>
                <a:cubicBezTo>
                  <a:pt x="2977112" y="3620446"/>
                  <a:pt x="2973093" y="3638934"/>
                  <a:pt x="2984015" y="3655562"/>
                </a:cubicBezTo>
                <a:cubicBezTo>
                  <a:pt x="2993201" y="3668409"/>
                  <a:pt x="3016346" y="3671522"/>
                  <a:pt x="3025571" y="3664377"/>
                </a:cubicBezTo>
                <a:cubicBezTo>
                  <a:pt x="3034795" y="3657232"/>
                  <a:pt x="3042285" y="3646306"/>
                  <a:pt x="3050530" y="3631288"/>
                </a:cubicBezTo>
                <a:cubicBezTo>
                  <a:pt x="3033344" y="3635427"/>
                  <a:pt x="3022159" y="3626827"/>
                  <a:pt x="3015727" y="3605643"/>
                </a:cubicBezTo>
                <a:cubicBezTo>
                  <a:pt x="3011766" y="3594145"/>
                  <a:pt x="3014521" y="3585807"/>
                  <a:pt x="3022236" y="3586845"/>
                </a:cubicBezTo>
                <a:cubicBezTo>
                  <a:pt x="3028951" y="3590006"/>
                  <a:pt x="3035176" y="3589230"/>
                  <a:pt x="3041401" y="3588455"/>
                </a:cubicBezTo>
                <a:cubicBezTo>
                  <a:pt x="3058831" y="3586284"/>
                  <a:pt x="3066831" y="3569298"/>
                  <a:pt x="3064644" y="3541590"/>
                </a:cubicBezTo>
                <a:cubicBezTo>
                  <a:pt x="3063908" y="3535685"/>
                  <a:pt x="3063173" y="3529781"/>
                  <a:pt x="3062438" y="3523877"/>
                </a:cubicBezTo>
                <a:cubicBezTo>
                  <a:pt x="3062702" y="3515849"/>
                  <a:pt x="3064212" y="3507667"/>
                  <a:pt x="3070191" y="3504923"/>
                </a:cubicBezTo>
                <a:cubicBezTo>
                  <a:pt x="3074681" y="3500367"/>
                  <a:pt x="3078152" y="3507929"/>
                  <a:pt x="3081378" y="3513523"/>
                </a:cubicBezTo>
                <a:cubicBezTo>
                  <a:pt x="3085848" y="3518962"/>
                  <a:pt x="3089563" y="3528493"/>
                  <a:pt x="3095543" y="3525749"/>
                </a:cubicBezTo>
                <a:cubicBezTo>
                  <a:pt x="3101768" y="3524974"/>
                  <a:pt x="3100298" y="3513165"/>
                  <a:pt x="3100562" y="3505138"/>
                </a:cubicBezTo>
                <a:lnTo>
                  <a:pt x="3105396" y="3443032"/>
                </a:lnTo>
                <a:lnTo>
                  <a:pt x="3112025" y="3446374"/>
                </a:lnTo>
                <a:cubicBezTo>
                  <a:pt x="3116373" y="3448252"/>
                  <a:pt x="3120719" y="3449191"/>
                  <a:pt x="3125066" y="3447313"/>
                </a:cubicBezTo>
                <a:cubicBezTo>
                  <a:pt x="3125066" y="3447313"/>
                  <a:pt x="3127963" y="3447313"/>
                  <a:pt x="3130861" y="3451069"/>
                </a:cubicBezTo>
                <a:cubicBezTo>
                  <a:pt x="3116371" y="3466092"/>
                  <a:pt x="3122168" y="3484871"/>
                  <a:pt x="3122168" y="3503651"/>
                </a:cubicBezTo>
                <a:cubicBezTo>
                  <a:pt x="3119270" y="3511162"/>
                  <a:pt x="3122168" y="3518674"/>
                  <a:pt x="3122168" y="3529941"/>
                </a:cubicBezTo>
                <a:cubicBezTo>
                  <a:pt x="3125066" y="3529941"/>
                  <a:pt x="3125066" y="3533697"/>
                  <a:pt x="3125066" y="3533697"/>
                </a:cubicBezTo>
                <a:cubicBezTo>
                  <a:pt x="3119270" y="3541209"/>
                  <a:pt x="3122168" y="3552477"/>
                  <a:pt x="3116371" y="3559989"/>
                </a:cubicBezTo>
                <a:cubicBezTo>
                  <a:pt x="3113474" y="3575012"/>
                  <a:pt x="3119270" y="3590035"/>
                  <a:pt x="3130861" y="3593791"/>
                </a:cubicBezTo>
                <a:cubicBezTo>
                  <a:pt x="3133759" y="3593791"/>
                  <a:pt x="3136657" y="3597547"/>
                  <a:pt x="3136657" y="3601303"/>
                </a:cubicBezTo>
                <a:cubicBezTo>
                  <a:pt x="3139555" y="3605059"/>
                  <a:pt x="3139555" y="3608815"/>
                  <a:pt x="3133759" y="3608815"/>
                </a:cubicBezTo>
                <a:cubicBezTo>
                  <a:pt x="3133759" y="3623838"/>
                  <a:pt x="3142453" y="3631349"/>
                  <a:pt x="3145351" y="3642617"/>
                </a:cubicBezTo>
                <a:cubicBezTo>
                  <a:pt x="3151146" y="3642617"/>
                  <a:pt x="3154043" y="3646373"/>
                  <a:pt x="3151146" y="3653885"/>
                </a:cubicBezTo>
                <a:cubicBezTo>
                  <a:pt x="3151146" y="3668909"/>
                  <a:pt x="3159840" y="3683931"/>
                  <a:pt x="3156942" y="3698955"/>
                </a:cubicBezTo>
                <a:cubicBezTo>
                  <a:pt x="3156942" y="3702711"/>
                  <a:pt x="3159840" y="3702711"/>
                  <a:pt x="3162738" y="3702711"/>
                </a:cubicBezTo>
                <a:cubicBezTo>
                  <a:pt x="3162738" y="3702711"/>
                  <a:pt x="3165634" y="3702711"/>
                  <a:pt x="3165634" y="3698955"/>
                </a:cubicBezTo>
                <a:cubicBezTo>
                  <a:pt x="3165634" y="3691443"/>
                  <a:pt x="3165634" y="3687687"/>
                  <a:pt x="3165634" y="3683931"/>
                </a:cubicBezTo>
                <a:cubicBezTo>
                  <a:pt x="3165634" y="3680176"/>
                  <a:pt x="3165634" y="3676420"/>
                  <a:pt x="3168533" y="3672664"/>
                </a:cubicBezTo>
                <a:cubicBezTo>
                  <a:pt x="3177227" y="3668909"/>
                  <a:pt x="3180125" y="3657641"/>
                  <a:pt x="3180125" y="3646373"/>
                </a:cubicBezTo>
                <a:cubicBezTo>
                  <a:pt x="3180125" y="3638861"/>
                  <a:pt x="3180125" y="3631349"/>
                  <a:pt x="3180125" y="3620082"/>
                </a:cubicBezTo>
                <a:cubicBezTo>
                  <a:pt x="3171432" y="3620082"/>
                  <a:pt x="3177227" y="3608815"/>
                  <a:pt x="3174329" y="3605059"/>
                </a:cubicBezTo>
                <a:cubicBezTo>
                  <a:pt x="3174329" y="3582523"/>
                  <a:pt x="3174329" y="3556233"/>
                  <a:pt x="3174329" y="3533697"/>
                </a:cubicBezTo>
                <a:cubicBezTo>
                  <a:pt x="3171432" y="3533697"/>
                  <a:pt x="3168533" y="3529941"/>
                  <a:pt x="3171432" y="3526185"/>
                </a:cubicBezTo>
                <a:cubicBezTo>
                  <a:pt x="3171432" y="3522430"/>
                  <a:pt x="3171432" y="3522430"/>
                  <a:pt x="3174329" y="3522430"/>
                </a:cubicBezTo>
                <a:cubicBezTo>
                  <a:pt x="3177227" y="3522430"/>
                  <a:pt x="3180125" y="3522430"/>
                  <a:pt x="3183023" y="3522430"/>
                </a:cubicBezTo>
                <a:cubicBezTo>
                  <a:pt x="3180125" y="3492383"/>
                  <a:pt x="3188818" y="3466092"/>
                  <a:pt x="3188818" y="3436045"/>
                </a:cubicBezTo>
                <a:cubicBezTo>
                  <a:pt x="3183023" y="3428533"/>
                  <a:pt x="3183023" y="3421021"/>
                  <a:pt x="3188818" y="3413510"/>
                </a:cubicBezTo>
                <a:cubicBezTo>
                  <a:pt x="3188818" y="3383463"/>
                  <a:pt x="3188818" y="3349661"/>
                  <a:pt x="3188818" y="3319613"/>
                </a:cubicBezTo>
                <a:cubicBezTo>
                  <a:pt x="3185920" y="3319613"/>
                  <a:pt x="3183023" y="3319613"/>
                  <a:pt x="3183023" y="3319613"/>
                </a:cubicBezTo>
                <a:cubicBezTo>
                  <a:pt x="3183023" y="3300834"/>
                  <a:pt x="3183023" y="3285811"/>
                  <a:pt x="3183023" y="3270787"/>
                </a:cubicBezTo>
                <a:cubicBezTo>
                  <a:pt x="3183023" y="3270787"/>
                  <a:pt x="3185920" y="3267031"/>
                  <a:pt x="3188818" y="3267031"/>
                </a:cubicBezTo>
                <a:cubicBezTo>
                  <a:pt x="3188818" y="3263275"/>
                  <a:pt x="3185920" y="3252008"/>
                  <a:pt x="3188818" y="3252008"/>
                </a:cubicBezTo>
                <a:cubicBezTo>
                  <a:pt x="3197512" y="3248252"/>
                  <a:pt x="3197512" y="3240741"/>
                  <a:pt x="3197512" y="3236985"/>
                </a:cubicBezTo>
                <a:cubicBezTo>
                  <a:pt x="3191716" y="3221961"/>
                  <a:pt x="3191716" y="3210693"/>
                  <a:pt x="3194614" y="3195670"/>
                </a:cubicBezTo>
                <a:cubicBezTo>
                  <a:pt x="3197512" y="3191915"/>
                  <a:pt x="3197512" y="3184403"/>
                  <a:pt x="3194614" y="3180647"/>
                </a:cubicBezTo>
                <a:cubicBezTo>
                  <a:pt x="3188818" y="3169379"/>
                  <a:pt x="3191716" y="3158111"/>
                  <a:pt x="3194614" y="3146844"/>
                </a:cubicBezTo>
                <a:cubicBezTo>
                  <a:pt x="3206205" y="3143088"/>
                  <a:pt x="3200411" y="3131821"/>
                  <a:pt x="3200411" y="3124309"/>
                </a:cubicBezTo>
                <a:cubicBezTo>
                  <a:pt x="3203307" y="3105529"/>
                  <a:pt x="3200411" y="3090506"/>
                  <a:pt x="3200411" y="3075483"/>
                </a:cubicBezTo>
                <a:lnTo>
                  <a:pt x="3200411" y="3052831"/>
                </a:lnTo>
                <a:lnTo>
                  <a:pt x="3207678" y="3053355"/>
                </a:lnTo>
                <a:cubicBezTo>
                  <a:pt x="3207678" y="3053355"/>
                  <a:pt x="3210576" y="3053355"/>
                  <a:pt x="3213473" y="3057111"/>
                </a:cubicBezTo>
                <a:cubicBezTo>
                  <a:pt x="3198984" y="3072134"/>
                  <a:pt x="3204780" y="3090913"/>
                  <a:pt x="3204780" y="3109693"/>
                </a:cubicBezTo>
                <a:cubicBezTo>
                  <a:pt x="3201882" y="3117204"/>
                  <a:pt x="3204780" y="3124716"/>
                  <a:pt x="3204780" y="3135983"/>
                </a:cubicBezTo>
                <a:cubicBezTo>
                  <a:pt x="3207678" y="3135983"/>
                  <a:pt x="3207678" y="3139739"/>
                  <a:pt x="3207678" y="3139739"/>
                </a:cubicBezTo>
                <a:cubicBezTo>
                  <a:pt x="3201882" y="3147251"/>
                  <a:pt x="3204780" y="3158519"/>
                  <a:pt x="3198984" y="3166031"/>
                </a:cubicBezTo>
                <a:cubicBezTo>
                  <a:pt x="3196085" y="3181054"/>
                  <a:pt x="3201882" y="3196077"/>
                  <a:pt x="3213473" y="3199833"/>
                </a:cubicBezTo>
                <a:cubicBezTo>
                  <a:pt x="3216371" y="3199833"/>
                  <a:pt x="3219269" y="3203589"/>
                  <a:pt x="3219269" y="3207345"/>
                </a:cubicBezTo>
                <a:cubicBezTo>
                  <a:pt x="3222167" y="3211101"/>
                  <a:pt x="3222167" y="3214857"/>
                  <a:pt x="3216371" y="3214857"/>
                </a:cubicBezTo>
                <a:cubicBezTo>
                  <a:pt x="3216371" y="3229880"/>
                  <a:pt x="3225064" y="3237391"/>
                  <a:pt x="3227962" y="3248659"/>
                </a:cubicBezTo>
                <a:cubicBezTo>
                  <a:pt x="3233758" y="3248659"/>
                  <a:pt x="3236656" y="3252415"/>
                  <a:pt x="3233758" y="3259927"/>
                </a:cubicBezTo>
                <a:cubicBezTo>
                  <a:pt x="3233758" y="3274951"/>
                  <a:pt x="3242453" y="3289973"/>
                  <a:pt x="3239553" y="3304997"/>
                </a:cubicBezTo>
                <a:cubicBezTo>
                  <a:pt x="3239553" y="3308753"/>
                  <a:pt x="3242453" y="3308753"/>
                  <a:pt x="3245350" y="3308753"/>
                </a:cubicBezTo>
                <a:cubicBezTo>
                  <a:pt x="3245350" y="3308753"/>
                  <a:pt x="3248247" y="3308753"/>
                  <a:pt x="3248247" y="3304997"/>
                </a:cubicBezTo>
                <a:cubicBezTo>
                  <a:pt x="3248247" y="3297485"/>
                  <a:pt x="3248247" y="3293729"/>
                  <a:pt x="3248247" y="3289973"/>
                </a:cubicBezTo>
                <a:cubicBezTo>
                  <a:pt x="3248247" y="3286218"/>
                  <a:pt x="3248247" y="3282462"/>
                  <a:pt x="3251145" y="3278706"/>
                </a:cubicBezTo>
                <a:cubicBezTo>
                  <a:pt x="3259839" y="3274951"/>
                  <a:pt x="3262736" y="3263683"/>
                  <a:pt x="3262736" y="3252415"/>
                </a:cubicBezTo>
                <a:cubicBezTo>
                  <a:pt x="3262736" y="3244903"/>
                  <a:pt x="3262736" y="3237391"/>
                  <a:pt x="3262736" y="3226124"/>
                </a:cubicBezTo>
                <a:cubicBezTo>
                  <a:pt x="3254043" y="3226124"/>
                  <a:pt x="3259839" y="3214857"/>
                  <a:pt x="3256941" y="3211101"/>
                </a:cubicBezTo>
                <a:cubicBezTo>
                  <a:pt x="3256941" y="3188565"/>
                  <a:pt x="3256941" y="3162275"/>
                  <a:pt x="3256941" y="3139739"/>
                </a:cubicBezTo>
                <a:cubicBezTo>
                  <a:pt x="3254043" y="3139739"/>
                  <a:pt x="3251145" y="3135983"/>
                  <a:pt x="3254043" y="3132227"/>
                </a:cubicBezTo>
                <a:cubicBezTo>
                  <a:pt x="3254043" y="3128472"/>
                  <a:pt x="3254043" y="3128472"/>
                  <a:pt x="3256941" y="3128472"/>
                </a:cubicBezTo>
                <a:cubicBezTo>
                  <a:pt x="3259839" y="3128472"/>
                  <a:pt x="3262736" y="3128472"/>
                  <a:pt x="3265635" y="3128472"/>
                </a:cubicBezTo>
                <a:cubicBezTo>
                  <a:pt x="3262736" y="3098425"/>
                  <a:pt x="3271430" y="3072134"/>
                  <a:pt x="3271430" y="3042087"/>
                </a:cubicBezTo>
                <a:cubicBezTo>
                  <a:pt x="3265635" y="3034575"/>
                  <a:pt x="3265635" y="3027063"/>
                  <a:pt x="3271430" y="3019552"/>
                </a:cubicBezTo>
                <a:cubicBezTo>
                  <a:pt x="3271430" y="2989505"/>
                  <a:pt x="3271430" y="2955703"/>
                  <a:pt x="3271430" y="2925655"/>
                </a:cubicBezTo>
                <a:cubicBezTo>
                  <a:pt x="3268532" y="2925655"/>
                  <a:pt x="3265635" y="2925655"/>
                  <a:pt x="3265635" y="2925655"/>
                </a:cubicBezTo>
                <a:cubicBezTo>
                  <a:pt x="3265635" y="2906876"/>
                  <a:pt x="3265635" y="2891853"/>
                  <a:pt x="3265635" y="2876829"/>
                </a:cubicBezTo>
                <a:cubicBezTo>
                  <a:pt x="3265635" y="2876829"/>
                  <a:pt x="3268532" y="2873073"/>
                  <a:pt x="3271430" y="2873073"/>
                </a:cubicBezTo>
                <a:cubicBezTo>
                  <a:pt x="3271430" y="2871195"/>
                  <a:pt x="3270706" y="2867439"/>
                  <a:pt x="3270344" y="2864153"/>
                </a:cubicBezTo>
                <a:lnTo>
                  <a:pt x="3270952" y="2860738"/>
                </a:lnTo>
                <a:lnTo>
                  <a:pt x="3272386" y="2877383"/>
                </a:lnTo>
                <a:cubicBezTo>
                  <a:pt x="3276239" y="2899919"/>
                  <a:pt x="3272386" y="2926209"/>
                  <a:pt x="3272386" y="2952501"/>
                </a:cubicBezTo>
                <a:cubicBezTo>
                  <a:pt x="3272386" y="2978792"/>
                  <a:pt x="3272386" y="3001326"/>
                  <a:pt x="3276239" y="3027617"/>
                </a:cubicBezTo>
                <a:cubicBezTo>
                  <a:pt x="3280092" y="3053909"/>
                  <a:pt x="3280092" y="3080200"/>
                  <a:pt x="3280092" y="3106491"/>
                </a:cubicBezTo>
                <a:cubicBezTo>
                  <a:pt x="3280092" y="3106491"/>
                  <a:pt x="3280092" y="3110247"/>
                  <a:pt x="3280092" y="3114003"/>
                </a:cubicBezTo>
                <a:cubicBezTo>
                  <a:pt x="3280092" y="3121514"/>
                  <a:pt x="3276239" y="3132782"/>
                  <a:pt x="3283946" y="3136538"/>
                </a:cubicBezTo>
                <a:cubicBezTo>
                  <a:pt x="3283946" y="3151561"/>
                  <a:pt x="3291653" y="3166585"/>
                  <a:pt x="3291653" y="3181608"/>
                </a:cubicBezTo>
                <a:cubicBezTo>
                  <a:pt x="3291653" y="3189120"/>
                  <a:pt x="3291653" y="3192876"/>
                  <a:pt x="3295506" y="3200387"/>
                </a:cubicBezTo>
                <a:cubicBezTo>
                  <a:pt x="3299359" y="3207899"/>
                  <a:pt x="3295506" y="3215411"/>
                  <a:pt x="3295506" y="3226678"/>
                </a:cubicBezTo>
                <a:cubicBezTo>
                  <a:pt x="3295506" y="3234190"/>
                  <a:pt x="3303213" y="3241701"/>
                  <a:pt x="3303213" y="3252969"/>
                </a:cubicBezTo>
                <a:cubicBezTo>
                  <a:pt x="3303213" y="3256725"/>
                  <a:pt x="3299359" y="3260481"/>
                  <a:pt x="3295506" y="3267993"/>
                </a:cubicBezTo>
                <a:cubicBezTo>
                  <a:pt x="3295506" y="3275504"/>
                  <a:pt x="3307067" y="3271749"/>
                  <a:pt x="3307067" y="3275504"/>
                </a:cubicBezTo>
                <a:cubicBezTo>
                  <a:pt x="3307067" y="3279260"/>
                  <a:pt x="3307067" y="3279260"/>
                  <a:pt x="3307067" y="3283016"/>
                </a:cubicBezTo>
                <a:cubicBezTo>
                  <a:pt x="3307067" y="3301795"/>
                  <a:pt x="3310919" y="3324330"/>
                  <a:pt x="3314772" y="3343110"/>
                </a:cubicBezTo>
                <a:cubicBezTo>
                  <a:pt x="3314772" y="3358133"/>
                  <a:pt x="3318627" y="3373157"/>
                  <a:pt x="3322480" y="3388180"/>
                </a:cubicBezTo>
                <a:cubicBezTo>
                  <a:pt x="3326334" y="3410715"/>
                  <a:pt x="3326334" y="3410715"/>
                  <a:pt x="3322480" y="3433250"/>
                </a:cubicBezTo>
                <a:cubicBezTo>
                  <a:pt x="3318627" y="3440762"/>
                  <a:pt x="3314772" y="3448274"/>
                  <a:pt x="3330187" y="3448274"/>
                </a:cubicBezTo>
                <a:cubicBezTo>
                  <a:pt x="3337894" y="3448274"/>
                  <a:pt x="3341747" y="3459541"/>
                  <a:pt x="3337894" y="3467053"/>
                </a:cubicBezTo>
                <a:cubicBezTo>
                  <a:pt x="3326334" y="3482076"/>
                  <a:pt x="3334039" y="3493344"/>
                  <a:pt x="3334039" y="3508368"/>
                </a:cubicBezTo>
                <a:cubicBezTo>
                  <a:pt x="3330187" y="3515879"/>
                  <a:pt x="3345601" y="3530903"/>
                  <a:pt x="3353307" y="3527147"/>
                </a:cubicBezTo>
                <a:cubicBezTo>
                  <a:pt x="3372574" y="3527147"/>
                  <a:pt x="3384134" y="3530903"/>
                  <a:pt x="3384134" y="3542170"/>
                </a:cubicBezTo>
                <a:cubicBezTo>
                  <a:pt x="3384134" y="3557194"/>
                  <a:pt x="3391842" y="3568461"/>
                  <a:pt x="3391842" y="3583485"/>
                </a:cubicBezTo>
                <a:cubicBezTo>
                  <a:pt x="3391842" y="3598508"/>
                  <a:pt x="3387987" y="3613532"/>
                  <a:pt x="3391842" y="3632311"/>
                </a:cubicBezTo>
                <a:cubicBezTo>
                  <a:pt x="3395696" y="3647334"/>
                  <a:pt x="3395696" y="3662358"/>
                  <a:pt x="3391842" y="3677381"/>
                </a:cubicBezTo>
                <a:cubicBezTo>
                  <a:pt x="3387987" y="3688649"/>
                  <a:pt x="3399549" y="3692405"/>
                  <a:pt x="3407254" y="3696160"/>
                </a:cubicBezTo>
                <a:cubicBezTo>
                  <a:pt x="3418816" y="3707428"/>
                  <a:pt x="3426521" y="3703672"/>
                  <a:pt x="3426521" y="3688649"/>
                </a:cubicBezTo>
                <a:cubicBezTo>
                  <a:pt x="3426521" y="3684893"/>
                  <a:pt x="3426521" y="3677381"/>
                  <a:pt x="3426521" y="3669870"/>
                </a:cubicBezTo>
                <a:cubicBezTo>
                  <a:pt x="3430375" y="3662358"/>
                  <a:pt x="3430375" y="3651090"/>
                  <a:pt x="3438082" y="3651090"/>
                </a:cubicBezTo>
                <a:cubicBezTo>
                  <a:pt x="3457349" y="3651090"/>
                  <a:pt x="3457349" y="3639822"/>
                  <a:pt x="3457349" y="3628555"/>
                </a:cubicBezTo>
                <a:cubicBezTo>
                  <a:pt x="3457349" y="3613532"/>
                  <a:pt x="3457349" y="3602264"/>
                  <a:pt x="3468909" y="3594752"/>
                </a:cubicBezTo>
                <a:cubicBezTo>
                  <a:pt x="3476616" y="3587241"/>
                  <a:pt x="3476616" y="3572217"/>
                  <a:pt x="3468909" y="3560949"/>
                </a:cubicBezTo>
                <a:cubicBezTo>
                  <a:pt x="3457349" y="3545926"/>
                  <a:pt x="3465056" y="3527147"/>
                  <a:pt x="3465056" y="3508368"/>
                </a:cubicBezTo>
                <a:cubicBezTo>
                  <a:pt x="3465056" y="3504612"/>
                  <a:pt x="3468909" y="3504612"/>
                  <a:pt x="3468909" y="3500856"/>
                </a:cubicBezTo>
                <a:cubicBezTo>
                  <a:pt x="3476616" y="3497100"/>
                  <a:pt x="3480470" y="3500856"/>
                  <a:pt x="3480470" y="3504612"/>
                </a:cubicBezTo>
                <a:cubicBezTo>
                  <a:pt x="3480470" y="3515879"/>
                  <a:pt x="3480470" y="3523391"/>
                  <a:pt x="3488176" y="3527147"/>
                </a:cubicBezTo>
                <a:cubicBezTo>
                  <a:pt x="3499737" y="3538414"/>
                  <a:pt x="3507443" y="3534658"/>
                  <a:pt x="3515150" y="3534658"/>
                </a:cubicBezTo>
                <a:cubicBezTo>
                  <a:pt x="3515150" y="3523391"/>
                  <a:pt x="3519004" y="3512124"/>
                  <a:pt x="3519004" y="3497100"/>
                </a:cubicBezTo>
                <a:cubicBezTo>
                  <a:pt x="3522857" y="3504612"/>
                  <a:pt x="3522857" y="3508368"/>
                  <a:pt x="3522857" y="3512124"/>
                </a:cubicBezTo>
                <a:cubicBezTo>
                  <a:pt x="3522857" y="3523391"/>
                  <a:pt x="3526711" y="3534658"/>
                  <a:pt x="3522857" y="3545926"/>
                </a:cubicBezTo>
                <a:cubicBezTo>
                  <a:pt x="3519004" y="3560949"/>
                  <a:pt x="3530564" y="3564706"/>
                  <a:pt x="3534417" y="3579729"/>
                </a:cubicBezTo>
                <a:cubicBezTo>
                  <a:pt x="3538271" y="3594752"/>
                  <a:pt x="3542124" y="3594752"/>
                  <a:pt x="3557538" y="3587241"/>
                </a:cubicBezTo>
                <a:cubicBezTo>
                  <a:pt x="3569098" y="3583485"/>
                  <a:pt x="3572952" y="3575973"/>
                  <a:pt x="3569098" y="3568461"/>
                </a:cubicBezTo>
                <a:cubicBezTo>
                  <a:pt x="3561391" y="3557194"/>
                  <a:pt x="3565245" y="3545926"/>
                  <a:pt x="3565245" y="3538414"/>
                </a:cubicBezTo>
                <a:cubicBezTo>
                  <a:pt x="3561391" y="3515879"/>
                  <a:pt x="3569098" y="3497100"/>
                  <a:pt x="3557538" y="3474565"/>
                </a:cubicBezTo>
                <a:cubicBezTo>
                  <a:pt x="3557538" y="3474565"/>
                  <a:pt x="3557538" y="3470809"/>
                  <a:pt x="3561391" y="3467053"/>
                </a:cubicBezTo>
                <a:cubicBezTo>
                  <a:pt x="3569098" y="3448274"/>
                  <a:pt x="3569098" y="3433250"/>
                  <a:pt x="3569098" y="3414471"/>
                </a:cubicBezTo>
                <a:cubicBezTo>
                  <a:pt x="3572952" y="3388180"/>
                  <a:pt x="3580658" y="3361889"/>
                  <a:pt x="3576805" y="3335598"/>
                </a:cubicBezTo>
                <a:cubicBezTo>
                  <a:pt x="3576805" y="3335598"/>
                  <a:pt x="3576805" y="3331842"/>
                  <a:pt x="3576805" y="3331842"/>
                </a:cubicBezTo>
                <a:cubicBezTo>
                  <a:pt x="3580658" y="3331842"/>
                  <a:pt x="3580658" y="3331842"/>
                  <a:pt x="3580658" y="3331842"/>
                </a:cubicBezTo>
                <a:cubicBezTo>
                  <a:pt x="3584512" y="3331842"/>
                  <a:pt x="3588365" y="3331842"/>
                  <a:pt x="3588365" y="3335598"/>
                </a:cubicBezTo>
                <a:cubicBezTo>
                  <a:pt x="3588365" y="3339354"/>
                  <a:pt x="3588365" y="3343110"/>
                  <a:pt x="3588365" y="3346866"/>
                </a:cubicBezTo>
                <a:cubicBezTo>
                  <a:pt x="3588365" y="3369401"/>
                  <a:pt x="3588365" y="3391936"/>
                  <a:pt x="3588365" y="3414471"/>
                </a:cubicBezTo>
                <a:cubicBezTo>
                  <a:pt x="3588365" y="3418227"/>
                  <a:pt x="3588365" y="3425739"/>
                  <a:pt x="3596072" y="3425739"/>
                </a:cubicBezTo>
                <a:cubicBezTo>
                  <a:pt x="3611486" y="3421983"/>
                  <a:pt x="3611486" y="3437006"/>
                  <a:pt x="3611486" y="3444518"/>
                </a:cubicBezTo>
                <a:cubicBezTo>
                  <a:pt x="3611486" y="3459541"/>
                  <a:pt x="3611486" y="3474565"/>
                  <a:pt x="3611486" y="3489588"/>
                </a:cubicBezTo>
                <a:cubicBezTo>
                  <a:pt x="3611486" y="3500856"/>
                  <a:pt x="3615339" y="3512124"/>
                  <a:pt x="3619193" y="3523391"/>
                </a:cubicBezTo>
                <a:cubicBezTo>
                  <a:pt x="3626899" y="3519635"/>
                  <a:pt x="3630753" y="3512124"/>
                  <a:pt x="3630753" y="3504612"/>
                </a:cubicBezTo>
                <a:cubicBezTo>
                  <a:pt x="3630753" y="3474565"/>
                  <a:pt x="3623046" y="3444518"/>
                  <a:pt x="3634606" y="3414471"/>
                </a:cubicBezTo>
                <a:cubicBezTo>
                  <a:pt x="3634606" y="3365645"/>
                  <a:pt x="3634606" y="3316819"/>
                  <a:pt x="3634606" y="3271749"/>
                </a:cubicBezTo>
                <a:cubicBezTo>
                  <a:pt x="3634606" y="3264237"/>
                  <a:pt x="3623046" y="3260481"/>
                  <a:pt x="3630753" y="3252969"/>
                </a:cubicBezTo>
                <a:cubicBezTo>
                  <a:pt x="3642313" y="3241701"/>
                  <a:pt x="3634606" y="3226678"/>
                  <a:pt x="3634606" y="3215411"/>
                </a:cubicBezTo>
                <a:lnTo>
                  <a:pt x="3634916" y="3209370"/>
                </a:lnTo>
                <a:lnTo>
                  <a:pt x="3635847" y="3215583"/>
                </a:lnTo>
                <a:cubicBezTo>
                  <a:pt x="3637507" y="3220100"/>
                  <a:pt x="3640355" y="3224324"/>
                  <a:pt x="3645100" y="3228079"/>
                </a:cubicBezTo>
                <a:lnTo>
                  <a:pt x="3648932" y="3219551"/>
                </a:lnTo>
                <a:lnTo>
                  <a:pt x="3650508" y="3230779"/>
                </a:lnTo>
                <a:cubicBezTo>
                  <a:pt x="3651469" y="3248647"/>
                  <a:pt x="3654676" y="3264237"/>
                  <a:pt x="3655392" y="3280137"/>
                </a:cubicBezTo>
                <a:cubicBezTo>
                  <a:pt x="3658069" y="3311781"/>
                  <a:pt x="3656766" y="3341923"/>
                  <a:pt x="3644767" y="3367401"/>
                </a:cubicBezTo>
                <a:cubicBezTo>
                  <a:pt x="3638523" y="3378172"/>
                  <a:pt x="3642239" y="3387703"/>
                  <a:pt x="3650689" y="3394645"/>
                </a:cubicBezTo>
                <a:cubicBezTo>
                  <a:pt x="3681511" y="3418787"/>
                  <a:pt x="3686434" y="3448153"/>
                  <a:pt x="3668681" y="3488339"/>
                </a:cubicBezTo>
                <a:cubicBezTo>
                  <a:pt x="3663682" y="3498954"/>
                  <a:pt x="3663907" y="3510918"/>
                  <a:pt x="3664133" y="3522882"/>
                </a:cubicBezTo>
                <a:cubicBezTo>
                  <a:pt x="3666830" y="3544531"/>
                  <a:pt x="3669281" y="3564212"/>
                  <a:pt x="3657547" y="3581663"/>
                </a:cubicBezTo>
                <a:cubicBezTo>
                  <a:pt x="3650812" y="3588498"/>
                  <a:pt x="3660508" y="3595285"/>
                  <a:pt x="3664979" y="3600724"/>
                </a:cubicBezTo>
                <a:cubicBezTo>
                  <a:pt x="3667959" y="3604350"/>
                  <a:pt x="3672939" y="3603729"/>
                  <a:pt x="3676674" y="3603264"/>
                </a:cubicBezTo>
                <a:cubicBezTo>
                  <a:pt x="3678919" y="3600986"/>
                  <a:pt x="3684144" y="3602334"/>
                  <a:pt x="3684634" y="3606270"/>
                </a:cubicBezTo>
                <a:cubicBezTo>
                  <a:pt x="3689085" y="3621705"/>
                  <a:pt x="3688311" y="3635792"/>
                  <a:pt x="3686292" y="3650034"/>
                </a:cubicBezTo>
                <a:cubicBezTo>
                  <a:pt x="3684783" y="3658217"/>
                  <a:pt x="3680048" y="3660805"/>
                  <a:pt x="3673823" y="3661580"/>
                </a:cubicBezTo>
                <a:cubicBezTo>
                  <a:pt x="3655393" y="3665875"/>
                  <a:pt x="3651638" y="3676335"/>
                  <a:pt x="3655316" y="3705857"/>
                </a:cubicBezTo>
                <a:cubicBezTo>
                  <a:pt x="3657541" y="3713574"/>
                  <a:pt x="3660521" y="3717201"/>
                  <a:pt x="3663766" y="3712799"/>
                </a:cubicBezTo>
                <a:cubicBezTo>
                  <a:pt x="3674991" y="3701408"/>
                  <a:pt x="3679197" y="3714874"/>
                  <a:pt x="3683157" y="3726373"/>
                </a:cubicBezTo>
                <a:cubicBezTo>
                  <a:pt x="3687363" y="3739840"/>
                  <a:pt x="3686589" y="3753926"/>
                  <a:pt x="3686815" y="3765890"/>
                </a:cubicBezTo>
                <a:cubicBezTo>
                  <a:pt x="3687286" y="3779822"/>
                  <a:pt x="3689002" y="3793599"/>
                  <a:pt x="3686983" y="3807841"/>
                </a:cubicBezTo>
                <a:cubicBezTo>
                  <a:pt x="3684474" y="3818146"/>
                  <a:pt x="3692679" y="3823120"/>
                  <a:pt x="3697904" y="3824468"/>
                </a:cubicBezTo>
                <a:cubicBezTo>
                  <a:pt x="3706865" y="3825351"/>
                  <a:pt x="3708845" y="3831100"/>
                  <a:pt x="3707826" y="3843219"/>
                </a:cubicBezTo>
                <a:cubicBezTo>
                  <a:pt x="3707071" y="3847310"/>
                  <a:pt x="3706316" y="3851401"/>
                  <a:pt x="3707052" y="3857306"/>
                </a:cubicBezTo>
                <a:cubicBezTo>
                  <a:pt x="3706542" y="3863365"/>
                  <a:pt x="3706278" y="3871393"/>
                  <a:pt x="3710748" y="3876832"/>
                </a:cubicBezTo>
                <a:cubicBezTo>
                  <a:pt x="3714974" y="3880303"/>
                  <a:pt x="3716483" y="3872120"/>
                  <a:pt x="3719973" y="3869687"/>
                </a:cubicBezTo>
                <a:cubicBezTo>
                  <a:pt x="3730197" y="3860419"/>
                  <a:pt x="3737158" y="3865548"/>
                  <a:pt x="3741835" y="3892946"/>
                </a:cubicBezTo>
                <a:cubicBezTo>
                  <a:pt x="3765490" y="3890000"/>
                  <a:pt x="3787900" y="3887208"/>
                  <a:pt x="3811556" y="3884262"/>
                </a:cubicBezTo>
                <a:cubicBezTo>
                  <a:pt x="3810840" y="3868362"/>
                  <a:pt x="3804634" y="3859142"/>
                  <a:pt x="3793938" y="3854478"/>
                </a:cubicBezTo>
                <a:cubicBezTo>
                  <a:pt x="3767077" y="3841835"/>
                  <a:pt x="3758155" y="3820961"/>
                  <a:pt x="3765703" y="3780048"/>
                </a:cubicBezTo>
                <a:cubicBezTo>
                  <a:pt x="3768477" y="3761715"/>
                  <a:pt x="3769251" y="3747628"/>
                  <a:pt x="3767044" y="3729915"/>
                </a:cubicBezTo>
                <a:cubicBezTo>
                  <a:pt x="3764819" y="3722197"/>
                  <a:pt x="3763593" y="3712357"/>
                  <a:pt x="3768328" y="3709769"/>
                </a:cubicBezTo>
                <a:cubicBezTo>
                  <a:pt x="3772818" y="3705212"/>
                  <a:pt x="3776534" y="3714742"/>
                  <a:pt x="3779514" y="3718368"/>
                </a:cubicBezTo>
                <a:cubicBezTo>
                  <a:pt x="3782494" y="3721995"/>
                  <a:pt x="3784229" y="3725776"/>
                  <a:pt x="3787210" y="3729402"/>
                </a:cubicBezTo>
                <a:cubicBezTo>
                  <a:pt x="3791680" y="3734841"/>
                  <a:pt x="3796641" y="3744216"/>
                  <a:pt x="3801376" y="3741628"/>
                </a:cubicBezTo>
                <a:cubicBezTo>
                  <a:pt x="3807111" y="3736916"/>
                  <a:pt x="3805640" y="3725108"/>
                  <a:pt x="3804659" y="3717235"/>
                </a:cubicBezTo>
                <a:cubicBezTo>
                  <a:pt x="3804188" y="3703303"/>
                  <a:pt x="3802472" y="3689527"/>
                  <a:pt x="3799511" y="3675905"/>
                </a:cubicBezTo>
                <a:cubicBezTo>
                  <a:pt x="3794589" y="3646538"/>
                  <a:pt x="3797628" y="3620177"/>
                  <a:pt x="3808626" y="3596822"/>
                </a:cubicBezTo>
                <a:cubicBezTo>
                  <a:pt x="3810626" y="3592576"/>
                  <a:pt x="3810136" y="3588639"/>
                  <a:pt x="3807155" y="3585013"/>
                </a:cubicBezTo>
                <a:cubicBezTo>
                  <a:pt x="3804175" y="3581387"/>
                  <a:pt x="3803685" y="3577451"/>
                  <a:pt x="3802949" y="3571547"/>
                </a:cubicBezTo>
                <a:cubicBezTo>
                  <a:pt x="3802459" y="3567611"/>
                  <a:pt x="3800479" y="3561861"/>
                  <a:pt x="3802723" y="3559583"/>
                </a:cubicBezTo>
                <a:cubicBezTo>
                  <a:pt x="3806213" y="3557150"/>
                  <a:pt x="3807949" y="3560931"/>
                  <a:pt x="3809684" y="3564712"/>
                </a:cubicBezTo>
                <a:cubicBezTo>
                  <a:pt x="3814400" y="3572119"/>
                  <a:pt x="3819625" y="3573467"/>
                  <a:pt x="3825340" y="3578751"/>
                </a:cubicBezTo>
                <a:cubicBezTo>
                  <a:pt x="3829811" y="3584190"/>
                  <a:pt x="3834791" y="3583570"/>
                  <a:pt x="3837790" y="3577200"/>
                </a:cubicBezTo>
                <a:cubicBezTo>
                  <a:pt x="3841790" y="3568708"/>
                  <a:pt x="3839809" y="3562958"/>
                  <a:pt x="3835339" y="3557519"/>
                </a:cubicBezTo>
                <a:cubicBezTo>
                  <a:pt x="3833358" y="3551770"/>
                  <a:pt x="3830378" y="3548144"/>
                  <a:pt x="3827398" y="3544518"/>
                </a:cubicBezTo>
                <a:cubicBezTo>
                  <a:pt x="3815722" y="3531982"/>
                  <a:pt x="3810761" y="3522606"/>
                  <a:pt x="3817025" y="3501840"/>
                </a:cubicBezTo>
                <a:cubicBezTo>
                  <a:pt x="3822534" y="3485165"/>
                  <a:pt x="3816102" y="3463981"/>
                  <a:pt x="3809916" y="3444765"/>
                </a:cubicBezTo>
                <a:cubicBezTo>
                  <a:pt x="3807445" y="3435079"/>
                  <a:pt x="3801239" y="3425859"/>
                  <a:pt x="3807974" y="3419024"/>
                </a:cubicBezTo>
                <a:cubicBezTo>
                  <a:pt x="3814464" y="3410221"/>
                  <a:pt x="3819179" y="3417629"/>
                  <a:pt x="3825140" y="3424881"/>
                </a:cubicBezTo>
                <a:cubicBezTo>
                  <a:pt x="3828120" y="3428507"/>
                  <a:pt x="3831100" y="3432133"/>
                  <a:pt x="3833835" y="3433791"/>
                </a:cubicBezTo>
                <a:cubicBezTo>
                  <a:pt x="3839306" y="3437107"/>
                  <a:pt x="3843286" y="3438610"/>
                  <a:pt x="3843060" y="3426646"/>
                </a:cubicBezTo>
                <a:cubicBezTo>
                  <a:pt x="3842667" y="3372732"/>
                  <a:pt x="3864380" y="3344045"/>
                  <a:pt x="3887338" y="3315203"/>
                </a:cubicBezTo>
                <a:cubicBezTo>
                  <a:pt x="3889583" y="3312925"/>
                  <a:pt x="3893318" y="3312459"/>
                  <a:pt x="3897054" y="3311994"/>
                </a:cubicBezTo>
                <a:cubicBezTo>
                  <a:pt x="3908259" y="3310598"/>
                  <a:pt x="3910013" y="3304384"/>
                  <a:pt x="3905317" y="3286981"/>
                </a:cubicBezTo>
                <a:lnTo>
                  <a:pt x="3898381" y="3238599"/>
                </a:lnTo>
                <a:lnTo>
                  <a:pt x="3899464" y="3224325"/>
                </a:lnTo>
                <a:cubicBezTo>
                  <a:pt x="3899464" y="3224325"/>
                  <a:pt x="3903260" y="3220570"/>
                  <a:pt x="3907057" y="3220570"/>
                </a:cubicBezTo>
                <a:cubicBezTo>
                  <a:pt x="3907057" y="3224325"/>
                  <a:pt x="3910853" y="3224325"/>
                  <a:pt x="3910853" y="3224325"/>
                </a:cubicBezTo>
                <a:cubicBezTo>
                  <a:pt x="3910853" y="3235589"/>
                  <a:pt x="3910853" y="3250608"/>
                  <a:pt x="3910853" y="3261872"/>
                </a:cubicBezTo>
                <a:cubicBezTo>
                  <a:pt x="3910853" y="3273136"/>
                  <a:pt x="3910853" y="3288155"/>
                  <a:pt x="3910853" y="3299419"/>
                </a:cubicBezTo>
                <a:cubicBezTo>
                  <a:pt x="3910853" y="3306929"/>
                  <a:pt x="3910853" y="3314438"/>
                  <a:pt x="3910853" y="3318193"/>
                </a:cubicBezTo>
                <a:cubicBezTo>
                  <a:pt x="3918446" y="3329457"/>
                  <a:pt x="3926039" y="3336966"/>
                  <a:pt x="3929835" y="3348231"/>
                </a:cubicBezTo>
                <a:cubicBezTo>
                  <a:pt x="3933632" y="3363250"/>
                  <a:pt x="3941225" y="3378268"/>
                  <a:pt x="3945021" y="3393287"/>
                </a:cubicBezTo>
                <a:cubicBezTo>
                  <a:pt x="3945021" y="3404551"/>
                  <a:pt x="3948818" y="3404551"/>
                  <a:pt x="3956411" y="3404551"/>
                </a:cubicBezTo>
                <a:cubicBezTo>
                  <a:pt x="3964004" y="3404551"/>
                  <a:pt x="3964004" y="3400797"/>
                  <a:pt x="3964004" y="3393287"/>
                </a:cubicBezTo>
                <a:cubicBezTo>
                  <a:pt x="3967800" y="3382023"/>
                  <a:pt x="3967800" y="3382023"/>
                  <a:pt x="3975393" y="3389533"/>
                </a:cubicBezTo>
                <a:cubicBezTo>
                  <a:pt x="3982986" y="3393287"/>
                  <a:pt x="3986782" y="3404551"/>
                  <a:pt x="3990579" y="3385778"/>
                </a:cubicBezTo>
                <a:cubicBezTo>
                  <a:pt x="3990579" y="3382023"/>
                  <a:pt x="3998172" y="3385778"/>
                  <a:pt x="4001968" y="3385778"/>
                </a:cubicBezTo>
                <a:cubicBezTo>
                  <a:pt x="4001968" y="3385778"/>
                  <a:pt x="4001968" y="3385778"/>
                  <a:pt x="4001968" y="3389533"/>
                </a:cubicBezTo>
                <a:cubicBezTo>
                  <a:pt x="4017154" y="3400797"/>
                  <a:pt x="4017154" y="3400797"/>
                  <a:pt x="4028543" y="3389533"/>
                </a:cubicBezTo>
                <a:cubicBezTo>
                  <a:pt x="4036136" y="3382023"/>
                  <a:pt x="4039933" y="3367004"/>
                  <a:pt x="4055119" y="3359495"/>
                </a:cubicBezTo>
                <a:cubicBezTo>
                  <a:pt x="4058915" y="3370759"/>
                  <a:pt x="4055119" y="3389533"/>
                  <a:pt x="4066508" y="3397042"/>
                </a:cubicBezTo>
                <a:cubicBezTo>
                  <a:pt x="4066508" y="3397042"/>
                  <a:pt x="4070305" y="3397042"/>
                  <a:pt x="4070305" y="3393287"/>
                </a:cubicBezTo>
                <a:cubicBezTo>
                  <a:pt x="4070305" y="3344476"/>
                  <a:pt x="4070305" y="3295664"/>
                  <a:pt x="4070305" y="3243098"/>
                </a:cubicBezTo>
                <a:cubicBezTo>
                  <a:pt x="4074101" y="3239344"/>
                  <a:pt x="4074101" y="3246853"/>
                  <a:pt x="4074101" y="3239344"/>
                </a:cubicBezTo>
                <a:cubicBezTo>
                  <a:pt x="4074101" y="3246853"/>
                  <a:pt x="4074101" y="3254363"/>
                  <a:pt x="4077897" y="3258117"/>
                </a:cubicBezTo>
                <a:cubicBezTo>
                  <a:pt x="4077897" y="3263749"/>
                  <a:pt x="4078847" y="3270319"/>
                  <a:pt x="4081694" y="3275951"/>
                </a:cubicBezTo>
                <a:lnTo>
                  <a:pt x="4092632" y="3284741"/>
                </a:lnTo>
                <a:lnTo>
                  <a:pt x="4086483" y="3320378"/>
                </a:lnTo>
                <a:cubicBezTo>
                  <a:pt x="4077729" y="3341455"/>
                  <a:pt x="4085896" y="3366420"/>
                  <a:pt x="4104061" y="3370153"/>
                </a:cubicBezTo>
                <a:cubicBezTo>
                  <a:pt x="4110532" y="3371346"/>
                  <a:pt x="4116757" y="3370570"/>
                  <a:pt x="4122737" y="3367827"/>
                </a:cubicBezTo>
                <a:cubicBezTo>
                  <a:pt x="4134942" y="3364308"/>
                  <a:pt x="4137206" y="3352034"/>
                  <a:pt x="4128775" y="3335097"/>
                </a:cubicBezTo>
                <a:lnTo>
                  <a:pt x="4127252" y="3328324"/>
                </a:lnTo>
                <a:lnTo>
                  <a:pt x="4127252" y="3275816"/>
                </a:lnTo>
                <a:lnTo>
                  <a:pt x="4134645" y="3260416"/>
                </a:lnTo>
                <a:cubicBezTo>
                  <a:pt x="4135644" y="3258293"/>
                  <a:pt x="4137889" y="3256014"/>
                  <a:pt x="4140134" y="3253736"/>
                </a:cubicBezTo>
                <a:lnTo>
                  <a:pt x="4150087" y="3245116"/>
                </a:lnTo>
                <a:lnTo>
                  <a:pt x="4153827" y="3254363"/>
                </a:lnTo>
                <a:cubicBezTo>
                  <a:pt x="4153827" y="3269381"/>
                  <a:pt x="4165216" y="3280646"/>
                  <a:pt x="4161420" y="3295664"/>
                </a:cubicBezTo>
                <a:cubicBezTo>
                  <a:pt x="4176606" y="3306929"/>
                  <a:pt x="4161420" y="3325702"/>
                  <a:pt x="4176606" y="3336966"/>
                </a:cubicBezTo>
                <a:cubicBezTo>
                  <a:pt x="4176606" y="3351985"/>
                  <a:pt x="4176606" y="3367004"/>
                  <a:pt x="4176606" y="3382023"/>
                </a:cubicBezTo>
                <a:cubicBezTo>
                  <a:pt x="4176606" y="3393287"/>
                  <a:pt x="4176606" y="3404551"/>
                  <a:pt x="4172809" y="3415816"/>
                </a:cubicBezTo>
                <a:cubicBezTo>
                  <a:pt x="4172809" y="3423325"/>
                  <a:pt x="4180402" y="3427080"/>
                  <a:pt x="4184198" y="3430835"/>
                </a:cubicBezTo>
                <a:cubicBezTo>
                  <a:pt x="4187995" y="3430835"/>
                  <a:pt x="4191791" y="3430835"/>
                  <a:pt x="4195588" y="3427080"/>
                </a:cubicBezTo>
                <a:cubicBezTo>
                  <a:pt x="4195588" y="3419570"/>
                  <a:pt x="4195588" y="3415816"/>
                  <a:pt x="4195588" y="3408306"/>
                </a:cubicBezTo>
                <a:cubicBezTo>
                  <a:pt x="4195588" y="3393287"/>
                  <a:pt x="4199384" y="3374514"/>
                  <a:pt x="4191791" y="3359495"/>
                </a:cubicBezTo>
                <a:cubicBezTo>
                  <a:pt x="4184198" y="3340721"/>
                  <a:pt x="4199384" y="3325702"/>
                  <a:pt x="4195588" y="3310683"/>
                </a:cubicBezTo>
                <a:cubicBezTo>
                  <a:pt x="4191791" y="3306929"/>
                  <a:pt x="4191791" y="3299419"/>
                  <a:pt x="4199384" y="3295664"/>
                </a:cubicBezTo>
                <a:cubicBezTo>
                  <a:pt x="4203181" y="3325702"/>
                  <a:pt x="4210775" y="3359495"/>
                  <a:pt x="4206977" y="3393287"/>
                </a:cubicBezTo>
                <a:cubicBezTo>
                  <a:pt x="4206977" y="3397042"/>
                  <a:pt x="4210775" y="3404551"/>
                  <a:pt x="4206977" y="3408306"/>
                </a:cubicBezTo>
                <a:cubicBezTo>
                  <a:pt x="4203181" y="3415816"/>
                  <a:pt x="4218367" y="3419570"/>
                  <a:pt x="4214570" y="3427080"/>
                </a:cubicBezTo>
                <a:cubicBezTo>
                  <a:pt x="4214570" y="3430835"/>
                  <a:pt x="4222163" y="3430835"/>
                  <a:pt x="4225960" y="3430835"/>
                </a:cubicBezTo>
                <a:cubicBezTo>
                  <a:pt x="4233552" y="3430835"/>
                  <a:pt x="4233552" y="3427080"/>
                  <a:pt x="4233552" y="3423325"/>
                </a:cubicBezTo>
                <a:cubicBezTo>
                  <a:pt x="4233552" y="3404551"/>
                  <a:pt x="4233552" y="3385778"/>
                  <a:pt x="4233552" y="3367004"/>
                </a:cubicBezTo>
                <a:cubicBezTo>
                  <a:pt x="4237349" y="3385778"/>
                  <a:pt x="4248738" y="3404551"/>
                  <a:pt x="4248738" y="3427080"/>
                </a:cubicBezTo>
                <a:cubicBezTo>
                  <a:pt x="4244942" y="3430835"/>
                  <a:pt x="4244942" y="3438344"/>
                  <a:pt x="4256331" y="3438344"/>
                </a:cubicBezTo>
                <a:cubicBezTo>
                  <a:pt x="4263924" y="3438344"/>
                  <a:pt x="4260129" y="3430835"/>
                  <a:pt x="4260129" y="3423325"/>
                </a:cubicBezTo>
                <a:cubicBezTo>
                  <a:pt x="4260129" y="3393287"/>
                  <a:pt x="4260129" y="3363250"/>
                  <a:pt x="4260129" y="3329457"/>
                </a:cubicBezTo>
                <a:cubicBezTo>
                  <a:pt x="4260129" y="3325702"/>
                  <a:pt x="4256331" y="3318193"/>
                  <a:pt x="4267721" y="3314438"/>
                </a:cubicBezTo>
                <a:cubicBezTo>
                  <a:pt x="4267721" y="3321948"/>
                  <a:pt x="4263924" y="3336966"/>
                  <a:pt x="4267721" y="3340721"/>
                </a:cubicBezTo>
                <a:cubicBezTo>
                  <a:pt x="4279110" y="3351985"/>
                  <a:pt x="4271517" y="3363250"/>
                  <a:pt x="4279110" y="3374514"/>
                </a:cubicBezTo>
                <a:cubicBezTo>
                  <a:pt x="4282906" y="3382023"/>
                  <a:pt x="4279110" y="3397042"/>
                  <a:pt x="4279110" y="3408306"/>
                </a:cubicBezTo>
                <a:cubicBezTo>
                  <a:pt x="4279110" y="3415816"/>
                  <a:pt x="4282906" y="3419570"/>
                  <a:pt x="4290499" y="3419570"/>
                </a:cubicBezTo>
                <a:cubicBezTo>
                  <a:pt x="4294296" y="3419570"/>
                  <a:pt x="4301889" y="3415816"/>
                  <a:pt x="4301889" y="3408306"/>
                </a:cubicBezTo>
                <a:cubicBezTo>
                  <a:pt x="4298092" y="3382023"/>
                  <a:pt x="4298092" y="3355740"/>
                  <a:pt x="4301889" y="3329457"/>
                </a:cubicBezTo>
                <a:cubicBezTo>
                  <a:pt x="4301889" y="3318193"/>
                  <a:pt x="4298092" y="3310683"/>
                  <a:pt x="4305685" y="3295664"/>
                </a:cubicBezTo>
                <a:cubicBezTo>
                  <a:pt x="4305685" y="3314438"/>
                  <a:pt x="4309483" y="3325702"/>
                  <a:pt x="4305685" y="3336966"/>
                </a:cubicBezTo>
                <a:cubicBezTo>
                  <a:pt x="4305685" y="3351985"/>
                  <a:pt x="4313278" y="3355740"/>
                  <a:pt x="4320871" y="3363250"/>
                </a:cubicBezTo>
                <a:cubicBezTo>
                  <a:pt x="4324668" y="3367004"/>
                  <a:pt x="4328464" y="3367004"/>
                  <a:pt x="4332261" y="3363250"/>
                </a:cubicBezTo>
                <a:cubicBezTo>
                  <a:pt x="4336057" y="3359495"/>
                  <a:pt x="4339853" y="3355740"/>
                  <a:pt x="4339853" y="3348231"/>
                </a:cubicBezTo>
                <a:cubicBezTo>
                  <a:pt x="4336057" y="3329457"/>
                  <a:pt x="4339853" y="3314438"/>
                  <a:pt x="4347446" y="3299419"/>
                </a:cubicBezTo>
                <a:cubicBezTo>
                  <a:pt x="4355039" y="3276891"/>
                  <a:pt x="4351243" y="3258117"/>
                  <a:pt x="4351243" y="3235589"/>
                </a:cubicBezTo>
                <a:cubicBezTo>
                  <a:pt x="4351243" y="3201796"/>
                  <a:pt x="4351243" y="3168004"/>
                  <a:pt x="4351243" y="3130457"/>
                </a:cubicBezTo>
                <a:cubicBezTo>
                  <a:pt x="4355039" y="3126702"/>
                  <a:pt x="4347446" y="3115438"/>
                  <a:pt x="4355039" y="3111683"/>
                </a:cubicBezTo>
                <a:cubicBezTo>
                  <a:pt x="4358836" y="3115438"/>
                  <a:pt x="4362632" y="3122947"/>
                  <a:pt x="4370225" y="3122947"/>
                </a:cubicBezTo>
                <a:cubicBezTo>
                  <a:pt x="4385411" y="3126702"/>
                  <a:pt x="4385411" y="3137966"/>
                  <a:pt x="4385411" y="3152985"/>
                </a:cubicBezTo>
                <a:cubicBezTo>
                  <a:pt x="4385411" y="3160494"/>
                  <a:pt x="4381615" y="3171759"/>
                  <a:pt x="4393004" y="3183023"/>
                </a:cubicBezTo>
                <a:cubicBezTo>
                  <a:pt x="4389207" y="3201796"/>
                  <a:pt x="4396800" y="3224325"/>
                  <a:pt x="4389207" y="3243098"/>
                </a:cubicBezTo>
                <a:cubicBezTo>
                  <a:pt x="4381615" y="3254363"/>
                  <a:pt x="4385411" y="3265627"/>
                  <a:pt x="4385411" y="3276891"/>
                </a:cubicBezTo>
                <a:cubicBezTo>
                  <a:pt x="4385411" y="3280646"/>
                  <a:pt x="4393004" y="3288155"/>
                  <a:pt x="4400597" y="3288155"/>
                </a:cubicBezTo>
                <a:cubicBezTo>
                  <a:pt x="4408190" y="3284400"/>
                  <a:pt x="4404393" y="3280646"/>
                  <a:pt x="4404393" y="3273136"/>
                </a:cubicBezTo>
                <a:cubicBezTo>
                  <a:pt x="4408190" y="3228079"/>
                  <a:pt x="4404393" y="3183023"/>
                  <a:pt x="4411986" y="3137966"/>
                </a:cubicBezTo>
                <a:lnTo>
                  <a:pt x="4412999" y="3092566"/>
                </a:lnTo>
                <a:lnTo>
                  <a:pt x="4414040" y="3085189"/>
                </a:lnTo>
                <a:cubicBezTo>
                  <a:pt x="4429226" y="3092698"/>
                  <a:pt x="4433023" y="3107717"/>
                  <a:pt x="4440616" y="3115227"/>
                </a:cubicBezTo>
                <a:lnTo>
                  <a:pt x="4443383" y="3117197"/>
                </a:lnTo>
                <a:lnTo>
                  <a:pt x="4443410" y="3117687"/>
                </a:lnTo>
                <a:cubicBezTo>
                  <a:pt x="4443410" y="3125198"/>
                  <a:pt x="4443410" y="3128954"/>
                  <a:pt x="4444644" y="3136466"/>
                </a:cubicBezTo>
                <a:cubicBezTo>
                  <a:pt x="4445878" y="3143978"/>
                  <a:pt x="4444644" y="3151489"/>
                  <a:pt x="4444644" y="3162757"/>
                </a:cubicBezTo>
                <a:cubicBezTo>
                  <a:pt x="4444644" y="3170269"/>
                  <a:pt x="4447112" y="3177780"/>
                  <a:pt x="4447112" y="3189048"/>
                </a:cubicBezTo>
                <a:cubicBezTo>
                  <a:pt x="4447112" y="3192804"/>
                  <a:pt x="4445878" y="3196560"/>
                  <a:pt x="4444644" y="3204071"/>
                </a:cubicBezTo>
                <a:cubicBezTo>
                  <a:pt x="4444644" y="3211583"/>
                  <a:pt x="4448346" y="3207827"/>
                  <a:pt x="4448346" y="3211583"/>
                </a:cubicBezTo>
                <a:cubicBezTo>
                  <a:pt x="4448346" y="3215339"/>
                  <a:pt x="4448346" y="3215339"/>
                  <a:pt x="4448346" y="3219095"/>
                </a:cubicBezTo>
                <a:cubicBezTo>
                  <a:pt x="4448346" y="3237874"/>
                  <a:pt x="4449580" y="3260409"/>
                  <a:pt x="4450814" y="3279189"/>
                </a:cubicBezTo>
                <a:cubicBezTo>
                  <a:pt x="4450814" y="3294212"/>
                  <a:pt x="4452048" y="3309235"/>
                  <a:pt x="4453282" y="3324259"/>
                </a:cubicBezTo>
                <a:cubicBezTo>
                  <a:pt x="4454516" y="3346794"/>
                  <a:pt x="4454516" y="3346794"/>
                  <a:pt x="4453282" y="3369329"/>
                </a:cubicBezTo>
                <a:cubicBezTo>
                  <a:pt x="4452048" y="3376841"/>
                  <a:pt x="4450814" y="3384353"/>
                  <a:pt x="4455750" y="3384353"/>
                </a:cubicBezTo>
                <a:cubicBezTo>
                  <a:pt x="4458218" y="3384353"/>
                  <a:pt x="4459452" y="3395620"/>
                  <a:pt x="4458218" y="3403132"/>
                </a:cubicBezTo>
                <a:cubicBezTo>
                  <a:pt x="4454516" y="3418155"/>
                  <a:pt x="4456984" y="3429423"/>
                  <a:pt x="4456984" y="3444446"/>
                </a:cubicBezTo>
                <a:cubicBezTo>
                  <a:pt x="4455750" y="3451958"/>
                  <a:pt x="4460686" y="3466981"/>
                  <a:pt x="4463155" y="3463226"/>
                </a:cubicBezTo>
                <a:cubicBezTo>
                  <a:pt x="4469325" y="3463226"/>
                  <a:pt x="4473027" y="3466981"/>
                  <a:pt x="4473027" y="3478249"/>
                </a:cubicBezTo>
                <a:cubicBezTo>
                  <a:pt x="4473027" y="3493272"/>
                  <a:pt x="4475495" y="3504540"/>
                  <a:pt x="4475495" y="3519563"/>
                </a:cubicBezTo>
                <a:cubicBezTo>
                  <a:pt x="4475495" y="3534587"/>
                  <a:pt x="4474261" y="3549610"/>
                  <a:pt x="4475495" y="3568390"/>
                </a:cubicBezTo>
                <a:cubicBezTo>
                  <a:pt x="4476729" y="3583413"/>
                  <a:pt x="4476729" y="3598436"/>
                  <a:pt x="4475495" y="3613460"/>
                </a:cubicBezTo>
                <a:cubicBezTo>
                  <a:pt x="4474261" y="3624727"/>
                  <a:pt x="4477963" y="3628483"/>
                  <a:pt x="4480431" y="3632239"/>
                </a:cubicBezTo>
                <a:cubicBezTo>
                  <a:pt x="4484133" y="3643507"/>
                  <a:pt x="4486601" y="3639751"/>
                  <a:pt x="4486601" y="3624727"/>
                </a:cubicBezTo>
                <a:cubicBezTo>
                  <a:pt x="4486601" y="3620972"/>
                  <a:pt x="4486601" y="3613460"/>
                  <a:pt x="4486601" y="3605948"/>
                </a:cubicBezTo>
                <a:cubicBezTo>
                  <a:pt x="4487835" y="3598436"/>
                  <a:pt x="4487835" y="3587169"/>
                  <a:pt x="4490303" y="3587169"/>
                </a:cubicBezTo>
                <a:cubicBezTo>
                  <a:pt x="4496473" y="3587169"/>
                  <a:pt x="4496473" y="3575901"/>
                  <a:pt x="4496473" y="3564634"/>
                </a:cubicBezTo>
                <a:cubicBezTo>
                  <a:pt x="4496473" y="3549610"/>
                  <a:pt x="4496473" y="3538343"/>
                  <a:pt x="4500175" y="3530831"/>
                </a:cubicBezTo>
                <a:cubicBezTo>
                  <a:pt x="4502643" y="3523319"/>
                  <a:pt x="4502643" y="3508296"/>
                  <a:pt x="4500175" y="3497028"/>
                </a:cubicBezTo>
                <a:cubicBezTo>
                  <a:pt x="4496473" y="3482005"/>
                  <a:pt x="4498941" y="3463226"/>
                  <a:pt x="4498941" y="3444446"/>
                </a:cubicBezTo>
                <a:cubicBezTo>
                  <a:pt x="4498941" y="3440690"/>
                  <a:pt x="4500175" y="3440690"/>
                  <a:pt x="4500175" y="3436935"/>
                </a:cubicBezTo>
                <a:cubicBezTo>
                  <a:pt x="4502643" y="3433179"/>
                  <a:pt x="4503877" y="3436935"/>
                  <a:pt x="4503877" y="3440690"/>
                </a:cubicBezTo>
                <a:cubicBezTo>
                  <a:pt x="4503877" y="3451958"/>
                  <a:pt x="4503877" y="3459470"/>
                  <a:pt x="4506345" y="3463226"/>
                </a:cubicBezTo>
                <a:cubicBezTo>
                  <a:pt x="4510047" y="3474493"/>
                  <a:pt x="4512515" y="3470737"/>
                  <a:pt x="4514983" y="3470737"/>
                </a:cubicBezTo>
                <a:cubicBezTo>
                  <a:pt x="4514983" y="3459470"/>
                  <a:pt x="4516217" y="3448202"/>
                  <a:pt x="4516217" y="3433179"/>
                </a:cubicBezTo>
                <a:cubicBezTo>
                  <a:pt x="4517451" y="3440690"/>
                  <a:pt x="4517451" y="3444446"/>
                  <a:pt x="4517451" y="3448202"/>
                </a:cubicBezTo>
                <a:cubicBezTo>
                  <a:pt x="4517451" y="3459470"/>
                  <a:pt x="4518685" y="3470737"/>
                  <a:pt x="4517451" y="3482005"/>
                </a:cubicBezTo>
                <a:cubicBezTo>
                  <a:pt x="4516217" y="3497028"/>
                  <a:pt x="4519919" y="3500784"/>
                  <a:pt x="4521153" y="3515808"/>
                </a:cubicBezTo>
                <a:cubicBezTo>
                  <a:pt x="4522387" y="3530831"/>
                  <a:pt x="4523621" y="3530831"/>
                  <a:pt x="4528557" y="3523319"/>
                </a:cubicBezTo>
                <a:cubicBezTo>
                  <a:pt x="4532259" y="3519563"/>
                  <a:pt x="4533493" y="3512052"/>
                  <a:pt x="4532259" y="3504540"/>
                </a:cubicBezTo>
                <a:cubicBezTo>
                  <a:pt x="4529791" y="3493272"/>
                  <a:pt x="4531026" y="3482005"/>
                  <a:pt x="4531026" y="3474493"/>
                </a:cubicBezTo>
                <a:cubicBezTo>
                  <a:pt x="4529791" y="3451958"/>
                  <a:pt x="4532259" y="3433179"/>
                  <a:pt x="4528557" y="3410644"/>
                </a:cubicBezTo>
                <a:cubicBezTo>
                  <a:pt x="4528557" y="3410644"/>
                  <a:pt x="4528557" y="3406888"/>
                  <a:pt x="4529791" y="3403132"/>
                </a:cubicBezTo>
                <a:cubicBezTo>
                  <a:pt x="4532259" y="3384353"/>
                  <a:pt x="4532259" y="3369329"/>
                  <a:pt x="4532259" y="3350550"/>
                </a:cubicBezTo>
                <a:cubicBezTo>
                  <a:pt x="4533493" y="3324259"/>
                  <a:pt x="4535961" y="3297968"/>
                  <a:pt x="4534727" y="3271677"/>
                </a:cubicBezTo>
                <a:cubicBezTo>
                  <a:pt x="4534727" y="3271677"/>
                  <a:pt x="4534727" y="3267921"/>
                  <a:pt x="4534727" y="3267921"/>
                </a:cubicBezTo>
                <a:cubicBezTo>
                  <a:pt x="4535961" y="3267921"/>
                  <a:pt x="4535961" y="3267921"/>
                  <a:pt x="4535961" y="3267921"/>
                </a:cubicBezTo>
                <a:cubicBezTo>
                  <a:pt x="4537195" y="3267921"/>
                  <a:pt x="4538429" y="3267921"/>
                  <a:pt x="4538429" y="3271677"/>
                </a:cubicBezTo>
                <a:cubicBezTo>
                  <a:pt x="4538429" y="3275433"/>
                  <a:pt x="4538429" y="3279189"/>
                  <a:pt x="4538429" y="3282944"/>
                </a:cubicBezTo>
                <a:cubicBezTo>
                  <a:pt x="4538429" y="3305480"/>
                  <a:pt x="4538429" y="3328015"/>
                  <a:pt x="4538429" y="3350550"/>
                </a:cubicBezTo>
                <a:cubicBezTo>
                  <a:pt x="4538429" y="3354306"/>
                  <a:pt x="4538429" y="3361817"/>
                  <a:pt x="4540897" y="3361817"/>
                </a:cubicBezTo>
                <a:cubicBezTo>
                  <a:pt x="4545833" y="3358062"/>
                  <a:pt x="4545833" y="3373085"/>
                  <a:pt x="4545833" y="3380597"/>
                </a:cubicBezTo>
                <a:cubicBezTo>
                  <a:pt x="4545833" y="3395620"/>
                  <a:pt x="4545833" y="3410644"/>
                  <a:pt x="4545833" y="3425667"/>
                </a:cubicBezTo>
                <a:cubicBezTo>
                  <a:pt x="4545833" y="3436935"/>
                  <a:pt x="4547067" y="3448202"/>
                  <a:pt x="4548301" y="3459470"/>
                </a:cubicBezTo>
                <a:cubicBezTo>
                  <a:pt x="4550769" y="3455714"/>
                  <a:pt x="4552003" y="3448202"/>
                  <a:pt x="4552003" y="3440690"/>
                </a:cubicBezTo>
                <a:cubicBezTo>
                  <a:pt x="4552003" y="3410644"/>
                  <a:pt x="4549535" y="3380597"/>
                  <a:pt x="4553237" y="3350550"/>
                </a:cubicBezTo>
                <a:cubicBezTo>
                  <a:pt x="4553237" y="3301724"/>
                  <a:pt x="4553237" y="3252898"/>
                  <a:pt x="4553237" y="3207827"/>
                </a:cubicBezTo>
                <a:cubicBezTo>
                  <a:pt x="4553237" y="3200315"/>
                  <a:pt x="4549535" y="3196560"/>
                  <a:pt x="4552003" y="3189048"/>
                </a:cubicBezTo>
                <a:cubicBezTo>
                  <a:pt x="4555705" y="3177780"/>
                  <a:pt x="4553237" y="3162757"/>
                  <a:pt x="4553237" y="3151489"/>
                </a:cubicBezTo>
                <a:cubicBezTo>
                  <a:pt x="4553237" y="3140222"/>
                  <a:pt x="4554471" y="3125198"/>
                  <a:pt x="4552003" y="3113931"/>
                </a:cubicBezTo>
                <a:cubicBezTo>
                  <a:pt x="4550769" y="3106419"/>
                  <a:pt x="4552003" y="3095151"/>
                  <a:pt x="4552003" y="3087640"/>
                </a:cubicBezTo>
                <a:lnTo>
                  <a:pt x="4554160" y="3050448"/>
                </a:lnTo>
                <a:lnTo>
                  <a:pt x="4558306" y="3043887"/>
                </a:lnTo>
                <a:cubicBezTo>
                  <a:pt x="4558306" y="3040132"/>
                  <a:pt x="4558306" y="3032623"/>
                  <a:pt x="4558306" y="3025113"/>
                </a:cubicBezTo>
                <a:cubicBezTo>
                  <a:pt x="4558306" y="3013849"/>
                  <a:pt x="4558306" y="2998830"/>
                  <a:pt x="4558306" y="2987566"/>
                </a:cubicBezTo>
                <a:cubicBezTo>
                  <a:pt x="4558306" y="2976302"/>
                  <a:pt x="4558306" y="2961283"/>
                  <a:pt x="4558306" y="2950019"/>
                </a:cubicBezTo>
                <a:cubicBezTo>
                  <a:pt x="4558306" y="2950019"/>
                  <a:pt x="4562103" y="2950019"/>
                  <a:pt x="4562103" y="2946264"/>
                </a:cubicBezTo>
                <a:cubicBezTo>
                  <a:pt x="4565899" y="2946264"/>
                  <a:pt x="4569696" y="2950019"/>
                  <a:pt x="4569696" y="2950019"/>
                </a:cubicBezTo>
                <a:cubicBezTo>
                  <a:pt x="4573492" y="2961283"/>
                  <a:pt x="4569696" y="2976302"/>
                  <a:pt x="4569696" y="2987566"/>
                </a:cubicBezTo>
                <a:cubicBezTo>
                  <a:pt x="4573492" y="2991321"/>
                  <a:pt x="4569696" y="2995075"/>
                  <a:pt x="4573492" y="2998830"/>
                </a:cubicBezTo>
                <a:cubicBezTo>
                  <a:pt x="4577289" y="2998830"/>
                  <a:pt x="4581085" y="2998830"/>
                  <a:pt x="4581085" y="2998830"/>
                </a:cubicBezTo>
                <a:cubicBezTo>
                  <a:pt x="4582983" y="2989443"/>
                  <a:pt x="4587729" y="2986627"/>
                  <a:pt x="4593423" y="2986158"/>
                </a:cubicBezTo>
                <a:lnTo>
                  <a:pt x="4599989" y="2986670"/>
                </a:lnTo>
                <a:lnTo>
                  <a:pt x="4599989" y="3000336"/>
                </a:lnTo>
                <a:cubicBezTo>
                  <a:pt x="4596192" y="3015355"/>
                  <a:pt x="4607581" y="3026619"/>
                  <a:pt x="4607581" y="3045392"/>
                </a:cubicBezTo>
                <a:cubicBezTo>
                  <a:pt x="4603785" y="3056657"/>
                  <a:pt x="4607581" y="3071676"/>
                  <a:pt x="4607581" y="3086694"/>
                </a:cubicBezTo>
                <a:cubicBezTo>
                  <a:pt x="4607581" y="3090449"/>
                  <a:pt x="4607581" y="3090449"/>
                  <a:pt x="4607581" y="3094204"/>
                </a:cubicBezTo>
                <a:cubicBezTo>
                  <a:pt x="4626564" y="3109223"/>
                  <a:pt x="4622767" y="3127996"/>
                  <a:pt x="4615174" y="3146770"/>
                </a:cubicBezTo>
                <a:cubicBezTo>
                  <a:pt x="4607581" y="3161789"/>
                  <a:pt x="4611378" y="3176808"/>
                  <a:pt x="4599989" y="3191827"/>
                </a:cubicBezTo>
                <a:cubicBezTo>
                  <a:pt x="4599989" y="3191827"/>
                  <a:pt x="4599989" y="3195581"/>
                  <a:pt x="4603785" y="3199336"/>
                </a:cubicBezTo>
                <a:cubicBezTo>
                  <a:pt x="4607581" y="3203091"/>
                  <a:pt x="4607581" y="3206846"/>
                  <a:pt x="4607581" y="3210600"/>
                </a:cubicBezTo>
                <a:cubicBezTo>
                  <a:pt x="4603785" y="3248148"/>
                  <a:pt x="4618971" y="3285695"/>
                  <a:pt x="4611378" y="3323242"/>
                </a:cubicBezTo>
                <a:cubicBezTo>
                  <a:pt x="4611378" y="3338261"/>
                  <a:pt x="4622767" y="3345770"/>
                  <a:pt x="4618971" y="3357035"/>
                </a:cubicBezTo>
                <a:cubicBezTo>
                  <a:pt x="4618971" y="3368299"/>
                  <a:pt x="4618971" y="3383318"/>
                  <a:pt x="4618971" y="3394582"/>
                </a:cubicBezTo>
                <a:cubicBezTo>
                  <a:pt x="4622767" y="3417110"/>
                  <a:pt x="4607581" y="3435884"/>
                  <a:pt x="4615174" y="3454657"/>
                </a:cubicBezTo>
                <a:cubicBezTo>
                  <a:pt x="4615174" y="3462167"/>
                  <a:pt x="4615174" y="3465922"/>
                  <a:pt x="4615174" y="3469676"/>
                </a:cubicBezTo>
                <a:cubicBezTo>
                  <a:pt x="4615174" y="3473431"/>
                  <a:pt x="4611378" y="3477186"/>
                  <a:pt x="4618971" y="3480940"/>
                </a:cubicBezTo>
                <a:cubicBezTo>
                  <a:pt x="4622767" y="3480940"/>
                  <a:pt x="4630360" y="3477186"/>
                  <a:pt x="4630360" y="3473431"/>
                </a:cubicBezTo>
                <a:cubicBezTo>
                  <a:pt x="4634157" y="3462167"/>
                  <a:pt x="4645546" y="3450903"/>
                  <a:pt x="4645546" y="3435884"/>
                </a:cubicBezTo>
                <a:cubicBezTo>
                  <a:pt x="4645546" y="3428374"/>
                  <a:pt x="4653139" y="3428374"/>
                  <a:pt x="4656936" y="3420865"/>
                </a:cubicBezTo>
                <a:cubicBezTo>
                  <a:pt x="4668325" y="3439638"/>
                  <a:pt x="4668325" y="3458412"/>
                  <a:pt x="4672121" y="3477186"/>
                </a:cubicBezTo>
                <a:cubicBezTo>
                  <a:pt x="4675918" y="3492205"/>
                  <a:pt x="4683511" y="3503469"/>
                  <a:pt x="4687307" y="3518488"/>
                </a:cubicBezTo>
                <a:cubicBezTo>
                  <a:pt x="4687307" y="3522242"/>
                  <a:pt x="4694900" y="3529752"/>
                  <a:pt x="4702493" y="3525997"/>
                </a:cubicBezTo>
                <a:cubicBezTo>
                  <a:pt x="4710086" y="3522242"/>
                  <a:pt x="4706290" y="3514733"/>
                  <a:pt x="4706290" y="3510978"/>
                </a:cubicBezTo>
                <a:cubicBezTo>
                  <a:pt x="4706290" y="3484695"/>
                  <a:pt x="4706290" y="3462167"/>
                  <a:pt x="4706290" y="3435884"/>
                </a:cubicBezTo>
                <a:cubicBezTo>
                  <a:pt x="4706290" y="3390827"/>
                  <a:pt x="4717679" y="3345770"/>
                  <a:pt x="4740458" y="3304468"/>
                </a:cubicBezTo>
                <a:cubicBezTo>
                  <a:pt x="4748051" y="3289449"/>
                  <a:pt x="4744254" y="3270676"/>
                  <a:pt x="4751847" y="3255657"/>
                </a:cubicBezTo>
                <a:cubicBezTo>
                  <a:pt x="4755644" y="3240638"/>
                  <a:pt x="4751847" y="3221864"/>
                  <a:pt x="4748051" y="3203091"/>
                </a:cubicBezTo>
                <a:cubicBezTo>
                  <a:pt x="4740458" y="3188072"/>
                  <a:pt x="4736661" y="3165544"/>
                  <a:pt x="4736661" y="3146770"/>
                </a:cubicBezTo>
                <a:cubicBezTo>
                  <a:pt x="4740458" y="3116732"/>
                  <a:pt x="4732865" y="3086694"/>
                  <a:pt x="4744254" y="3056657"/>
                </a:cubicBezTo>
                <a:cubicBezTo>
                  <a:pt x="4748051" y="3052902"/>
                  <a:pt x="4748051" y="3049147"/>
                  <a:pt x="4744254" y="3045392"/>
                </a:cubicBezTo>
                <a:lnTo>
                  <a:pt x="4738923" y="3006453"/>
                </a:lnTo>
                <a:lnTo>
                  <a:pt x="4745757" y="3006809"/>
                </a:lnTo>
                <a:cubicBezTo>
                  <a:pt x="4748129" y="3005401"/>
                  <a:pt x="4750027" y="3002585"/>
                  <a:pt x="4751926" y="2998830"/>
                </a:cubicBezTo>
                <a:cubicBezTo>
                  <a:pt x="4755722" y="2991321"/>
                  <a:pt x="4755722" y="2991321"/>
                  <a:pt x="4763315" y="2998830"/>
                </a:cubicBezTo>
                <a:cubicBezTo>
                  <a:pt x="4767112" y="3004462"/>
                  <a:pt x="4769010" y="3007278"/>
                  <a:pt x="4770434" y="3007278"/>
                </a:cubicBezTo>
                <a:lnTo>
                  <a:pt x="4770759" y="3006634"/>
                </a:lnTo>
                <a:lnTo>
                  <a:pt x="4770759" y="3013932"/>
                </a:lnTo>
                <a:cubicBezTo>
                  <a:pt x="4770759" y="3032711"/>
                  <a:pt x="4771993" y="3055246"/>
                  <a:pt x="4773228" y="3074026"/>
                </a:cubicBezTo>
                <a:cubicBezTo>
                  <a:pt x="4773228" y="3089049"/>
                  <a:pt x="4774461" y="3104072"/>
                  <a:pt x="4775695" y="3119096"/>
                </a:cubicBezTo>
                <a:cubicBezTo>
                  <a:pt x="4776929" y="3141631"/>
                  <a:pt x="4776929" y="3141631"/>
                  <a:pt x="4775695" y="3164166"/>
                </a:cubicBezTo>
                <a:cubicBezTo>
                  <a:pt x="4774461" y="3171678"/>
                  <a:pt x="4773228" y="3179190"/>
                  <a:pt x="4778163" y="3179190"/>
                </a:cubicBezTo>
                <a:cubicBezTo>
                  <a:pt x="4780631" y="3179190"/>
                  <a:pt x="4781865" y="3190457"/>
                  <a:pt x="4780631" y="3197969"/>
                </a:cubicBezTo>
                <a:cubicBezTo>
                  <a:pt x="4776929" y="3212992"/>
                  <a:pt x="4779397" y="3224260"/>
                  <a:pt x="4779397" y="3239283"/>
                </a:cubicBezTo>
                <a:cubicBezTo>
                  <a:pt x="4778163" y="3246795"/>
                  <a:pt x="4783099" y="3261818"/>
                  <a:pt x="4785568" y="3258063"/>
                </a:cubicBezTo>
                <a:cubicBezTo>
                  <a:pt x="4791738" y="3258063"/>
                  <a:pt x="4795440" y="3261818"/>
                  <a:pt x="4795440" y="3273086"/>
                </a:cubicBezTo>
                <a:cubicBezTo>
                  <a:pt x="4795440" y="3288109"/>
                  <a:pt x="4797908" y="3299377"/>
                  <a:pt x="4797908" y="3314400"/>
                </a:cubicBezTo>
                <a:cubicBezTo>
                  <a:pt x="4797908" y="3329424"/>
                  <a:pt x="4796674" y="3344447"/>
                  <a:pt x="4797908" y="3363227"/>
                </a:cubicBezTo>
                <a:cubicBezTo>
                  <a:pt x="4799142" y="3378250"/>
                  <a:pt x="4799142" y="3393273"/>
                  <a:pt x="4797908" y="3408297"/>
                </a:cubicBezTo>
                <a:cubicBezTo>
                  <a:pt x="4796674" y="3419564"/>
                  <a:pt x="4800376" y="3423320"/>
                  <a:pt x="4802844" y="3427076"/>
                </a:cubicBezTo>
                <a:cubicBezTo>
                  <a:pt x="4806546" y="3438344"/>
                  <a:pt x="4809014" y="3434588"/>
                  <a:pt x="4809014" y="3419564"/>
                </a:cubicBezTo>
                <a:cubicBezTo>
                  <a:pt x="4809014" y="3415809"/>
                  <a:pt x="4809014" y="3408297"/>
                  <a:pt x="4809014" y="3400785"/>
                </a:cubicBezTo>
                <a:cubicBezTo>
                  <a:pt x="4810249" y="3393273"/>
                  <a:pt x="4810249" y="3382006"/>
                  <a:pt x="4812716" y="3382006"/>
                </a:cubicBezTo>
                <a:cubicBezTo>
                  <a:pt x="4818886" y="3382006"/>
                  <a:pt x="4818886" y="3370738"/>
                  <a:pt x="4818886" y="3359471"/>
                </a:cubicBezTo>
                <a:cubicBezTo>
                  <a:pt x="4818886" y="3344447"/>
                  <a:pt x="4818886" y="3333180"/>
                  <a:pt x="4822588" y="3325668"/>
                </a:cubicBezTo>
                <a:cubicBezTo>
                  <a:pt x="4825056" y="3318156"/>
                  <a:pt x="4825056" y="3303133"/>
                  <a:pt x="4822588" y="3291865"/>
                </a:cubicBezTo>
                <a:cubicBezTo>
                  <a:pt x="4818886" y="3276842"/>
                  <a:pt x="4821354" y="3258063"/>
                  <a:pt x="4821354" y="3239283"/>
                </a:cubicBezTo>
                <a:cubicBezTo>
                  <a:pt x="4821354" y="3235527"/>
                  <a:pt x="4822588" y="3235527"/>
                  <a:pt x="4822588" y="3231772"/>
                </a:cubicBezTo>
                <a:cubicBezTo>
                  <a:pt x="4825056" y="3228016"/>
                  <a:pt x="4826290" y="3231772"/>
                  <a:pt x="4826290" y="3235527"/>
                </a:cubicBezTo>
                <a:cubicBezTo>
                  <a:pt x="4826290" y="3246795"/>
                  <a:pt x="4826290" y="3254307"/>
                  <a:pt x="4828758" y="3258063"/>
                </a:cubicBezTo>
                <a:cubicBezTo>
                  <a:pt x="4832460" y="3269330"/>
                  <a:pt x="4834928" y="3265574"/>
                  <a:pt x="4837396" y="3265574"/>
                </a:cubicBezTo>
                <a:cubicBezTo>
                  <a:pt x="4837396" y="3254307"/>
                  <a:pt x="4838630" y="3243039"/>
                  <a:pt x="4838630" y="3228016"/>
                </a:cubicBezTo>
                <a:cubicBezTo>
                  <a:pt x="4839864" y="3235527"/>
                  <a:pt x="4839864" y="3239283"/>
                  <a:pt x="4839864" y="3243039"/>
                </a:cubicBezTo>
                <a:cubicBezTo>
                  <a:pt x="4839864" y="3254307"/>
                  <a:pt x="4841098" y="3265574"/>
                  <a:pt x="4839864" y="3276842"/>
                </a:cubicBezTo>
                <a:cubicBezTo>
                  <a:pt x="4838630" y="3291865"/>
                  <a:pt x="4842332" y="3295621"/>
                  <a:pt x="4843566" y="3310645"/>
                </a:cubicBezTo>
                <a:cubicBezTo>
                  <a:pt x="4844800" y="3325668"/>
                  <a:pt x="4846034" y="3325668"/>
                  <a:pt x="4850970" y="3318156"/>
                </a:cubicBezTo>
                <a:cubicBezTo>
                  <a:pt x="4854672" y="3314400"/>
                  <a:pt x="4855907" y="3306889"/>
                  <a:pt x="4854672" y="3299377"/>
                </a:cubicBezTo>
                <a:cubicBezTo>
                  <a:pt x="4852204" y="3288109"/>
                  <a:pt x="4853438" y="3276842"/>
                  <a:pt x="4853438" y="3269330"/>
                </a:cubicBezTo>
                <a:cubicBezTo>
                  <a:pt x="4852204" y="3246795"/>
                  <a:pt x="4854672" y="3228016"/>
                  <a:pt x="4850970" y="3205481"/>
                </a:cubicBezTo>
                <a:cubicBezTo>
                  <a:pt x="4850970" y="3205481"/>
                  <a:pt x="4850970" y="3201725"/>
                  <a:pt x="4852204" y="3197969"/>
                </a:cubicBezTo>
                <a:lnTo>
                  <a:pt x="4853738" y="3165283"/>
                </a:lnTo>
                <a:lnTo>
                  <a:pt x="4854352" y="3165544"/>
                </a:lnTo>
                <a:lnTo>
                  <a:pt x="4868151" y="3173342"/>
                </a:lnTo>
                <a:lnTo>
                  <a:pt x="4868246" y="3175434"/>
                </a:lnTo>
                <a:cubicBezTo>
                  <a:pt x="4868246" y="3190457"/>
                  <a:pt x="4868246" y="3205481"/>
                  <a:pt x="4868246" y="3220504"/>
                </a:cubicBezTo>
                <a:lnTo>
                  <a:pt x="4870567" y="3252287"/>
                </a:lnTo>
                <a:lnTo>
                  <a:pt x="4869538" y="3259412"/>
                </a:lnTo>
                <a:cubicBezTo>
                  <a:pt x="4869538" y="3266921"/>
                  <a:pt x="4880927" y="3270676"/>
                  <a:pt x="4888520" y="3274431"/>
                </a:cubicBezTo>
                <a:cubicBezTo>
                  <a:pt x="4899909" y="3281940"/>
                  <a:pt x="4903706" y="3296959"/>
                  <a:pt x="4888520" y="3304468"/>
                </a:cubicBezTo>
                <a:cubicBezTo>
                  <a:pt x="4880927" y="3304468"/>
                  <a:pt x="4877130" y="3308223"/>
                  <a:pt x="4869538" y="3311978"/>
                </a:cubicBezTo>
                <a:cubicBezTo>
                  <a:pt x="4861945" y="3311978"/>
                  <a:pt x="4858148" y="3319487"/>
                  <a:pt x="4858148" y="3330751"/>
                </a:cubicBezTo>
                <a:cubicBezTo>
                  <a:pt x="4858148" y="3338261"/>
                  <a:pt x="4858148" y="3345770"/>
                  <a:pt x="4850555" y="3353280"/>
                </a:cubicBezTo>
                <a:cubicBezTo>
                  <a:pt x="4846759" y="3364544"/>
                  <a:pt x="4854352" y="3375808"/>
                  <a:pt x="4865741" y="3383318"/>
                </a:cubicBezTo>
                <a:cubicBezTo>
                  <a:pt x="4888520" y="3394582"/>
                  <a:pt x="4888520" y="3417110"/>
                  <a:pt x="4896113" y="3435884"/>
                </a:cubicBezTo>
                <a:cubicBezTo>
                  <a:pt x="4899909" y="3443393"/>
                  <a:pt x="4892316" y="3450903"/>
                  <a:pt x="4888520" y="3462167"/>
                </a:cubicBezTo>
                <a:cubicBezTo>
                  <a:pt x="4888520" y="3473431"/>
                  <a:pt x="4880927" y="3484695"/>
                  <a:pt x="4873334" y="3492205"/>
                </a:cubicBezTo>
                <a:cubicBezTo>
                  <a:pt x="4858148" y="3514733"/>
                  <a:pt x="4858148" y="3518488"/>
                  <a:pt x="4877130" y="3533507"/>
                </a:cubicBezTo>
                <a:cubicBezTo>
                  <a:pt x="4877130" y="3537261"/>
                  <a:pt x="4884723" y="3537261"/>
                  <a:pt x="4888520" y="3541016"/>
                </a:cubicBezTo>
                <a:cubicBezTo>
                  <a:pt x="4869538" y="3563544"/>
                  <a:pt x="4869538" y="3582318"/>
                  <a:pt x="4869538" y="3604846"/>
                </a:cubicBezTo>
                <a:cubicBezTo>
                  <a:pt x="4869538" y="3619865"/>
                  <a:pt x="4869538" y="3631129"/>
                  <a:pt x="4869538" y="3646149"/>
                </a:cubicBezTo>
                <a:cubicBezTo>
                  <a:pt x="4873334" y="3676187"/>
                  <a:pt x="4861945" y="3706224"/>
                  <a:pt x="4865741" y="3740017"/>
                </a:cubicBezTo>
                <a:cubicBezTo>
                  <a:pt x="4865741" y="3751281"/>
                  <a:pt x="4850555" y="3755036"/>
                  <a:pt x="4861945" y="3766300"/>
                </a:cubicBezTo>
                <a:cubicBezTo>
                  <a:pt x="4869538" y="3777564"/>
                  <a:pt x="4861945" y="3788828"/>
                  <a:pt x="4865741" y="3796338"/>
                </a:cubicBezTo>
                <a:cubicBezTo>
                  <a:pt x="4865741" y="3807602"/>
                  <a:pt x="4865741" y="3818866"/>
                  <a:pt x="4865741" y="3830130"/>
                </a:cubicBezTo>
                <a:cubicBezTo>
                  <a:pt x="4873334" y="3837640"/>
                  <a:pt x="4880927" y="3830130"/>
                  <a:pt x="4888520" y="3833885"/>
                </a:cubicBezTo>
                <a:cubicBezTo>
                  <a:pt x="4903706" y="3845149"/>
                  <a:pt x="4907502" y="3860168"/>
                  <a:pt x="4899909" y="3878942"/>
                </a:cubicBezTo>
                <a:cubicBezTo>
                  <a:pt x="4899909" y="3882696"/>
                  <a:pt x="4896113" y="3882696"/>
                  <a:pt x="4896113" y="3890206"/>
                </a:cubicBezTo>
                <a:cubicBezTo>
                  <a:pt x="4896113" y="3893961"/>
                  <a:pt x="4899909" y="3897715"/>
                  <a:pt x="4907502" y="3897715"/>
                </a:cubicBezTo>
                <a:cubicBezTo>
                  <a:pt x="4911299" y="3897715"/>
                  <a:pt x="4918892" y="3897715"/>
                  <a:pt x="4918892" y="3890206"/>
                </a:cubicBezTo>
                <a:cubicBezTo>
                  <a:pt x="4915095" y="3878942"/>
                  <a:pt x="4918892" y="3867677"/>
                  <a:pt x="4915095" y="3860168"/>
                </a:cubicBezTo>
                <a:cubicBezTo>
                  <a:pt x="4915095" y="3845149"/>
                  <a:pt x="4922688" y="3837640"/>
                  <a:pt x="4922688" y="3826375"/>
                </a:cubicBezTo>
                <a:cubicBezTo>
                  <a:pt x="4926485" y="3818866"/>
                  <a:pt x="4937874" y="3815111"/>
                  <a:pt x="4945467" y="3815111"/>
                </a:cubicBezTo>
                <a:cubicBezTo>
                  <a:pt x="4956856" y="3807602"/>
                  <a:pt x="4960653" y="3807602"/>
                  <a:pt x="4953060" y="3796338"/>
                </a:cubicBezTo>
                <a:cubicBezTo>
                  <a:pt x="4949263" y="3781319"/>
                  <a:pt x="4945467" y="3766300"/>
                  <a:pt x="4937874" y="3751281"/>
                </a:cubicBezTo>
                <a:cubicBezTo>
                  <a:pt x="4934077" y="3747526"/>
                  <a:pt x="4937874" y="3740017"/>
                  <a:pt x="4937874" y="3732507"/>
                </a:cubicBezTo>
                <a:cubicBezTo>
                  <a:pt x="4937874" y="3728753"/>
                  <a:pt x="4945467" y="3728753"/>
                  <a:pt x="4949263" y="3724998"/>
                </a:cubicBezTo>
                <a:cubicBezTo>
                  <a:pt x="4956856" y="3717488"/>
                  <a:pt x="4960653" y="3724998"/>
                  <a:pt x="4968246" y="3728753"/>
                </a:cubicBezTo>
                <a:cubicBezTo>
                  <a:pt x="4975839" y="3732507"/>
                  <a:pt x="4975839" y="3743772"/>
                  <a:pt x="4983432" y="3751281"/>
                </a:cubicBezTo>
                <a:cubicBezTo>
                  <a:pt x="4987228" y="3755036"/>
                  <a:pt x="4987228" y="3755036"/>
                  <a:pt x="4991024" y="3755036"/>
                </a:cubicBezTo>
                <a:cubicBezTo>
                  <a:pt x="4994821" y="3755036"/>
                  <a:pt x="4994821" y="3751281"/>
                  <a:pt x="4994821" y="3747526"/>
                </a:cubicBezTo>
                <a:cubicBezTo>
                  <a:pt x="4994821" y="3736262"/>
                  <a:pt x="4998617" y="3721243"/>
                  <a:pt x="4991024" y="3709979"/>
                </a:cubicBezTo>
                <a:cubicBezTo>
                  <a:pt x="4987228" y="3709979"/>
                  <a:pt x="4991024" y="3706224"/>
                  <a:pt x="4991024" y="3706224"/>
                </a:cubicBezTo>
                <a:cubicBezTo>
                  <a:pt x="4994821" y="3698715"/>
                  <a:pt x="4994821" y="3706224"/>
                  <a:pt x="4998617" y="3706224"/>
                </a:cubicBezTo>
                <a:cubicBezTo>
                  <a:pt x="5002414" y="3709979"/>
                  <a:pt x="5010007" y="3709979"/>
                  <a:pt x="5010007" y="3702470"/>
                </a:cubicBezTo>
                <a:cubicBezTo>
                  <a:pt x="5010007" y="3694960"/>
                  <a:pt x="5010007" y="3687451"/>
                  <a:pt x="5010007" y="3676187"/>
                </a:cubicBezTo>
                <a:cubicBezTo>
                  <a:pt x="5017600" y="3687451"/>
                  <a:pt x="5017600" y="3698715"/>
                  <a:pt x="5021396" y="3709979"/>
                </a:cubicBezTo>
                <a:cubicBezTo>
                  <a:pt x="5025193" y="3717488"/>
                  <a:pt x="5028989" y="3717488"/>
                  <a:pt x="5032786" y="3713734"/>
                </a:cubicBezTo>
                <a:cubicBezTo>
                  <a:pt x="5047971" y="3709979"/>
                  <a:pt x="5051768" y="3709979"/>
                  <a:pt x="5055564" y="3724998"/>
                </a:cubicBezTo>
                <a:cubicBezTo>
                  <a:pt x="5055564" y="3728753"/>
                  <a:pt x="5055564" y="3736262"/>
                  <a:pt x="5055564" y="3740017"/>
                </a:cubicBezTo>
                <a:cubicBezTo>
                  <a:pt x="5059361" y="3740017"/>
                  <a:pt x="5059361" y="3740017"/>
                  <a:pt x="5063158" y="3740017"/>
                </a:cubicBezTo>
                <a:cubicBezTo>
                  <a:pt x="5063158" y="3740017"/>
                  <a:pt x="5066954" y="3740017"/>
                  <a:pt x="5066954" y="3740017"/>
                </a:cubicBezTo>
                <a:cubicBezTo>
                  <a:pt x="5063158" y="3713734"/>
                  <a:pt x="5082140" y="3694960"/>
                  <a:pt x="5082140" y="3668677"/>
                </a:cubicBezTo>
                <a:cubicBezTo>
                  <a:pt x="5082140" y="3653658"/>
                  <a:pt x="5089733" y="3638639"/>
                  <a:pt x="5101122" y="3623620"/>
                </a:cubicBezTo>
                <a:cubicBezTo>
                  <a:pt x="5104918" y="3623620"/>
                  <a:pt x="5104918" y="3616110"/>
                  <a:pt x="5108715" y="3616110"/>
                </a:cubicBezTo>
                <a:cubicBezTo>
                  <a:pt x="5116308" y="3616110"/>
                  <a:pt x="5116308" y="3623620"/>
                  <a:pt x="5116308" y="3627375"/>
                </a:cubicBezTo>
                <a:cubicBezTo>
                  <a:pt x="5116308" y="3638639"/>
                  <a:pt x="5116308" y="3649903"/>
                  <a:pt x="5116308" y="3661168"/>
                </a:cubicBezTo>
                <a:cubicBezTo>
                  <a:pt x="5116308" y="3664922"/>
                  <a:pt x="5116308" y="3668677"/>
                  <a:pt x="5120104" y="3668677"/>
                </a:cubicBezTo>
                <a:cubicBezTo>
                  <a:pt x="5123901" y="3668677"/>
                  <a:pt x="5127697" y="3668677"/>
                  <a:pt x="5127697" y="3664922"/>
                </a:cubicBezTo>
                <a:cubicBezTo>
                  <a:pt x="5127697" y="3657413"/>
                  <a:pt x="5135290" y="3653658"/>
                  <a:pt x="5135290" y="3642394"/>
                </a:cubicBezTo>
                <a:cubicBezTo>
                  <a:pt x="5135290" y="3631129"/>
                  <a:pt x="5135290" y="3619865"/>
                  <a:pt x="5135290" y="3608601"/>
                </a:cubicBezTo>
                <a:cubicBezTo>
                  <a:pt x="5139087" y="3601092"/>
                  <a:pt x="5146680" y="3604846"/>
                  <a:pt x="5150476" y="3604846"/>
                </a:cubicBezTo>
                <a:cubicBezTo>
                  <a:pt x="5154272" y="3604846"/>
                  <a:pt x="5158069" y="3604846"/>
                  <a:pt x="5158069" y="3604846"/>
                </a:cubicBezTo>
                <a:cubicBezTo>
                  <a:pt x="5161866" y="3627375"/>
                  <a:pt x="5180848" y="3638639"/>
                  <a:pt x="5180848" y="3661168"/>
                </a:cubicBezTo>
                <a:cubicBezTo>
                  <a:pt x="5180848" y="3706224"/>
                  <a:pt x="5169458" y="3747526"/>
                  <a:pt x="5173255" y="3792583"/>
                </a:cubicBezTo>
                <a:cubicBezTo>
                  <a:pt x="5177051" y="3800092"/>
                  <a:pt x="5169458" y="3811357"/>
                  <a:pt x="5180848" y="3811357"/>
                </a:cubicBezTo>
                <a:cubicBezTo>
                  <a:pt x="5196034" y="3815111"/>
                  <a:pt x="5188441" y="3800092"/>
                  <a:pt x="5188441" y="3792583"/>
                </a:cubicBezTo>
                <a:cubicBezTo>
                  <a:pt x="5184644" y="3777564"/>
                  <a:pt x="5196034" y="3762545"/>
                  <a:pt x="5196034" y="3747526"/>
                </a:cubicBezTo>
                <a:cubicBezTo>
                  <a:pt x="5192237" y="3732507"/>
                  <a:pt x="5188441" y="3713734"/>
                  <a:pt x="5196034" y="3698715"/>
                </a:cubicBezTo>
                <a:cubicBezTo>
                  <a:pt x="5203627" y="3672432"/>
                  <a:pt x="5199830" y="3646149"/>
                  <a:pt x="5199830" y="3623620"/>
                </a:cubicBezTo>
                <a:cubicBezTo>
                  <a:pt x="5203627" y="3574809"/>
                  <a:pt x="5215016" y="3529752"/>
                  <a:pt x="5249185" y="3495959"/>
                </a:cubicBezTo>
                <a:cubicBezTo>
                  <a:pt x="5260573" y="3480940"/>
                  <a:pt x="5260573" y="3465922"/>
                  <a:pt x="5260573" y="3450903"/>
                </a:cubicBezTo>
                <a:cubicBezTo>
                  <a:pt x="5260573" y="3447148"/>
                  <a:pt x="5256777" y="3435884"/>
                  <a:pt x="5264370" y="3435884"/>
                </a:cubicBezTo>
                <a:cubicBezTo>
                  <a:pt x="5279556" y="3435884"/>
                  <a:pt x="5271963" y="3447148"/>
                  <a:pt x="5271963" y="3450903"/>
                </a:cubicBezTo>
                <a:cubicBezTo>
                  <a:pt x="5271963" y="3514733"/>
                  <a:pt x="5271963" y="3578563"/>
                  <a:pt x="5271963" y="3646149"/>
                </a:cubicBezTo>
                <a:cubicBezTo>
                  <a:pt x="5271963" y="3668677"/>
                  <a:pt x="5290945" y="3683696"/>
                  <a:pt x="5309928" y="3702470"/>
                </a:cubicBezTo>
                <a:cubicBezTo>
                  <a:pt x="5309928" y="3702470"/>
                  <a:pt x="5313724" y="3702470"/>
                  <a:pt x="5317520" y="3702470"/>
                </a:cubicBezTo>
                <a:cubicBezTo>
                  <a:pt x="5328910" y="3694960"/>
                  <a:pt x="5336503" y="3691205"/>
                  <a:pt x="5347892" y="3687451"/>
                </a:cubicBezTo>
                <a:cubicBezTo>
                  <a:pt x="5359282" y="3687451"/>
                  <a:pt x="5370671" y="3676187"/>
                  <a:pt x="5370671" y="3664922"/>
                </a:cubicBezTo>
                <a:cubicBezTo>
                  <a:pt x="5370671" y="3634884"/>
                  <a:pt x="5397246" y="3634884"/>
                  <a:pt x="5416229" y="3631129"/>
                </a:cubicBezTo>
                <a:cubicBezTo>
                  <a:pt x="5442804" y="3627375"/>
                  <a:pt x="5461786" y="3608601"/>
                  <a:pt x="5480768" y="3589827"/>
                </a:cubicBezTo>
                <a:cubicBezTo>
                  <a:pt x="5488361" y="3586073"/>
                  <a:pt x="5484565" y="3578563"/>
                  <a:pt x="5484565" y="3574809"/>
                </a:cubicBezTo>
                <a:cubicBezTo>
                  <a:pt x="5484565" y="3559790"/>
                  <a:pt x="5480768" y="3544771"/>
                  <a:pt x="5492158" y="3533507"/>
                </a:cubicBezTo>
                <a:cubicBezTo>
                  <a:pt x="5495954" y="3529752"/>
                  <a:pt x="5495954" y="3525997"/>
                  <a:pt x="5495954" y="3518488"/>
                </a:cubicBezTo>
                <a:cubicBezTo>
                  <a:pt x="5495954" y="3507223"/>
                  <a:pt x="5495954" y="3495959"/>
                  <a:pt x="5495954" y="3488450"/>
                </a:cubicBezTo>
                <a:cubicBezTo>
                  <a:pt x="5499751" y="3469676"/>
                  <a:pt x="5495954" y="3450903"/>
                  <a:pt x="5484565" y="3435884"/>
                </a:cubicBezTo>
                <a:cubicBezTo>
                  <a:pt x="5473176" y="3424620"/>
                  <a:pt x="5476972" y="3409601"/>
                  <a:pt x="5488361" y="3398336"/>
                </a:cubicBezTo>
                <a:lnTo>
                  <a:pt x="5498621" y="3376078"/>
                </a:lnTo>
                <a:lnTo>
                  <a:pt x="5499891" y="3377898"/>
                </a:lnTo>
                <a:cubicBezTo>
                  <a:pt x="5499891" y="3392922"/>
                  <a:pt x="5507598" y="3404189"/>
                  <a:pt x="5507598" y="3419213"/>
                </a:cubicBezTo>
                <a:cubicBezTo>
                  <a:pt x="5507598" y="3434236"/>
                  <a:pt x="5503744" y="3449260"/>
                  <a:pt x="5507598" y="3468039"/>
                </a:cubicBezTo>
                <a:cubicBezTo>
                  <a:pt x="5511451" y="3483062"/>
                  <a:pt x="5511451" y="3498086"/>
                  <a:pt x="5507598" y="3513109"/>
                </a:cubicBezTo>
                <a:cubicBezTo>
                  <a:pt x="5503744" y="3524377"/>
                  <a:pt x="5515304" y="3528133"/>
                  <a:pt x="5523011" y="3531888"/>
                </a:cubicBezTo>
                <a:cubicBezTo>
                  <a:pt x="5534572" y="3543156"/>
                  <a:pt x="5542278" y="3539400"/>
                  <a:pt x="5542278" y="3524377"/>
                </a:cubicBezTo>
                <a:cubicBezTo>
                  <a:pt x="5542278" y="3520621"/>
                  <a:pt x="5542278" y="3513109"/>
                  <a:pt x="5542278" y="3505598"/>
                </a:cubicBezTo>
                <a:cubicBezTo>
                  <a:pt x="5546132" y="3498086"/>
                  <a:pt x="5546132" y="3486818"/>
                  <a:pt x="5553839" y="3486818"/>
                </a:cubicBezTo>
                <a:cubicBezTo>
                  <a:pt x="5573106" y="3486818"/>
                  <a:pt x="5573106" y="3475550"/>
                  <a:pt x="5573106" y="3464283"/>
                </a:cubicBezTo>
                <a:cubicBezTo>
                  <a:pt x="5573106" y="3449260"/>
                  <a:pt x="5573106" y="3437992"/>
                  <a:pt x="5584666" y="3430480"/>
                </a:cubicBezTo>
                <a:cubicBezTo>
                  <a:pt x="5592373" y="3422969"/>
                  <a:pt x="5592373" y="3407945"/>
                  <a:pt x="5584666" y="3396677"/>
                </a:cubicBezTo>
                <a:cubicBezTo>
                  <a:pt x="5573106" y="3381654"/>
                  <a:pt x="5580813" y="3362875"/>
                  <a:pt x="5580813" y="3344096"/>
                </a:cubicBezTo>
                <a:cubicBezTo>
                  <a:pt x="5580813" y="3340340"/>
                  <a:pt x="5584666" y="3340340"/>
                  <a:pt x="5584666" y="3336584"/>
                </a:cubicBezTo>
                <a:cubicBezTo>
                  <a:pt x="5592373" y="3332828"/>
                  <a:pt x="5596227" y="3336584"/>
                  <a:pt x="5596227" y="3340340"/>
                </a:cubicBezTo>
                <a:cubicBezTo>
                  <a:pt x="5596227" y="3351607"/>
                  <a:pt x="5596227" y="3359119"/>
                  <a:pt x="5603933" y="3362875"/>
                </a:cubicBezTo>
                <a:cubicBezTo>
                  <a:pt x="5615494" y="3374142"/>
                  <a:pt x="5623200" y="3370386"/>
                  <a:pt x="5630907" y="3370386"/>
                </a:cubicBezTo>
                <a:cubicBezTo>
                  <a:pt x="5630907" y="3359119"/>
                  <a:pt x="5634761" y="3347852"/>
                  <a:pt x="5634761" y="3332828"/>
                </a:cubicBezTo>
                <a:cubicBezTo>
                  <a:pt x="5638614" y="3340340"/>
                  <a:pt x="5638614" y="3344096"/>
                  <a:pt x="5638614" y="3347852"/>
                </a:cubicBezTo>
                <a:cubicBezTo>
                  <a:pt x="5638614" y="3359119"/>
                  <a:pt x="5642468" y="3370386"/>
                  <a:pt x="5638614" y="3381654"/>
                </a:cubicBezTo>
                <a:cubicBezTo>
                  <a:pt x="5634761" y="3396677"/>
                  <a:pt x="5646321" y="3400434"/>
                  <a:pt x="5650174" y="3415457"/>
                </a:cubicBezTo>
                <a:cubicBezTo>
                  <a:pt x="5654028" y="3430480"/>
                  <a:pt x="5657881" y="3430480"/>
                  <a:pt x="5673295" y="3422969"/>
                </a:cubicBezTo>
                <a:cubicBezTo>
                  <a:pt x="5684855" y="3419213"/>
                  <a:pt x="5688709" y="3411701"/>
                  <a:pt x="5684855" y="3404189"/>
                </a:cubicBezTo>
                <a:cubicBezTo>
                  <a:pt x="5677148" y="3392922"/>
                  <a:pt x="5681002" y="3381654"/>
                  <a:pt x="5681002" y="3374142"/>
                </a:cubicBezTo>
                <a:cubicBezTo>
                  <a:pt x="5677148" y="3351607"/>
                  <a:pt x="5684855" y="3332828"/>
                  <a:pt x="5673295" y="3310293"/>
                </a:cubicBezTo>
                <a:cubicBezTo>
                  <a:pt x="5673295" y="3310293"/>
                  <a:pt x="5673295" y="3306537"/>
                  <a:pt x="5677148" y="3302781"/>
                </a:cubicBezTo>
                <a:cubicBezTo>
                  <a:pt x="5684855" y="3284002"/>
                  <a:pt x="5684855" y="3268978"/>
                  <a:pt x="5684855" y="3250199"/>
                </a:cubicBezTo>
                <a:cubicBezTo>
                  <a:pt x="5688709" y="3223908"/>
                  <a:pt x="5696415" y="3197617"/>
                  <a:pt x="5692562" y="3171326"/>
                </a:cubicBezTo>
                <a:cubicBezTo>
                  <a:pt x="5692562" y="3171326"/>
                  <a:pt x="5692562" y="3167570"/>
                  <a:pt x="5692562" y="3167570"/>
                </a:cubicBezTo>
                <a:cubicBezTo>
                  <a:pt x="5696415" y="3167570"/>
                  <a:pt x="5696415" y="3167570"/>
                  <a:pt x="5696415" y="3167570"/>
                </a:cubicBezTo>
                <a:cubicBezTo>
                  <a:pt x="5700269" y="3167570"/>
                  <a:pt x="5704122" y="3167570"/>
                  <a:pt x="5704122" y="3171326"/>
                </a:cubicBezTo>
                <a:cubicBezTo>
                  <a:pt x="5704122" y="3175082"/>
                  <a:pt x="5704122" y="3178838"/>
                  <a:pt x="5704122" y="3182594"/>
                </a:cubicBezTo>
                <a:cubicBezTo>
                  <a:pt x="5704122" y="3205129"/>
                  <a:pt x="5704122" y="3227664"/>
                  <a:pt x="5704122" y="3250199"/>
                </a:cubicBezTo>
                <a:cubicBezTo>
                  <a:pt x="5704122" y="3253955"/>
                  <a:pt x="5704122" y="3261467"/>
                  <a:pt x="5711829" y="3261467"/>
                </a:cubicBezTo>
                <a:cubicBezTo>
                  <a:pt x="5727243" y="3257711"/>
                  <a:pt x="5727243" y="3272734"/>
                  <a:pt x="5727243" y="3280246"/>
                </a:cubicBezTo>
                <a:cubicBezTo>
                  <a:pt x="5727243" y="3295269"/>
                  <a:pt x="5727243" y="3310293"/>
                  <a:pt x="5727243" y="3325316"/>
                </a:cubicBezTo>
                <a:cubicBezTo>
                  <a:pt x="5727243" y="3336584"/>
                  <a:pt x="5731096" y="3347852"/>
                  <a:pt x="5734950" y="3359119"/>
                </a:cubicBezTo>
                <a:lnTo>
                  <a:pt x="5739909" y="3351064"/>
                </a:lnTo>
                <a:lnTo>
                  <a:pt x="5745618" y="3366421"/>
                </a:lnTo>
                <a:cubicBezTo>
                  <a:pt x="5748940" y="3377685"/>
                  <a:pt x="5752736" y="3388949"/>
                  <a:pt x="5760329" y="3398336"/>
                </a:cubicBezTo>
                <a:cubicBezTo>
                  <a:pt x="5771718" y="3409601"/>
                  <a:pt x="5775515" y="3424620"/>
                  <a:pt x="5764126" y="3435884"/>
                </a:cubicBezTo>
                <a:cubicBezTo>
                  <a:pt x="5752736" y="3450903"/>
                  <a:pt x="5748940" y="3469676"/>
                  <a:pt x="5752736" y="3488450"/>
                </a:cubicBezTo>
                <a:cubicBezTo>
                  <a:pt x="5752736" y="3495959"/>
                  <a:pt x="5752736" y="3507223"/>
                  <a:pt x="5752736" y="3518488"/>
                </a:cubicBezTo>
                <a:cubicBezTo>
                  <a:pt x="5752736" y="3525997"/>
                  <a:pt x="5752736" y="3529752"/>
                  <a:pt x="5756533" y="3533507"/>
                </a:cubicBezTo>
                <a:cubicBezTo>
                  <a:pt x="5767922" y="3544771"/>
                  <a:pt x="5764126" y="3559790"/>
                  <a:pt x="5764126" y="3574809"/>
                </a:cubicBezTo>
                <a:cubicBezTo>
                  <a:pt x="5764126" y="3578563"/>
                  <a:pt x="5760329" y="3586073"/>
                  <a:pt x="5767922" y="3589827"/>
                </a:cubicBezTo>
                <a:cubicBezTo>
                  <a:pt x="5786904" y="3608601"/>
                  <a:pt x="5805887" y="3627375"/>
                  <a:pt x="5832462" y="3631129"/>
                </a:cubicBezTo>
                <a:cubicBezTo>
                  <a:pt x="5851444" y="3634884"/>
                  <a:pt x="5878019" y="3634884"/>
                  <a:pt x="5878019" y="3664922"/>
                </a:cubicBezTo>
                <a:cubicBezTo>
                  <a:pt x="5878019" y="3676187"/>
                  <a:pt x="5889409" y="3687451"/>
                  <a:pt x="5900798" y="3687451"/>
                </a:cubicBezTo>
                <a:cubicBezTo>
                  <a:pt x="5912188" y="3691205"/>
                  <a:pt x="5919781" y="3694960"/>
                  <a:pt x="5931170" y="3702470"/>
                </a:cubicBezTo>
                <a:cubicBezTo>
                  <a:pt x="5934966" y="3702470"/>
                  <a:pt x="5938763" y="3702470"/>
                  <a:pt x="5938763" y="3702470"/>
                </a:cubicBezTo>
                <a:cubicBezTo>
                  <a:pt x="5957745" y="3683696"/>
                  <a:pt x="5976728" y="3668677"/>
                  <a:pt x="5976728" y="3646149"/>
                </a:cubicBezTo>
                <a:cubicBezTo>
                  <a:pt x="5976728" y="3578563"/>
                  <a:pt x="5976728" y="3514733"/>
                  <a:pt x="5976728" y="3450903"/>
                </a:cubicBezTo>
                <a:cubicBezTo>
                  <a:pt x="5976728" y="3447148"/>
                  <a:pt x="5969135" y="3435884"/>
                  <a:pt x="5984321" y="3435884"/>
                </a:cubicBezTo>
                <a:cubicBezTo>
                  <a:pt x="5991913" y="3435884"/>
                  <a:pt x="5988117" y="3447148"/>
                  <a:pt x="5988117" y="3450903"/>
                </a:cubicBezTo>
                <a:cubicBezTo>
                  <a:pt x="5988117" y="3465922"/>
                  <a:pt x="5988117" y="3480940"/>
                  <a:pt x="5999506" y="3495959"/>
                </a:cubicBezTo>
                <a:cubicBezTo>
                  <a:pt x="6033675" y="3529752"/>
                  <a:pt x="6045064" y="3574809"/>
                  <a:pt x="6048861" y="3623620"/>
                </a:cubicBezTo>
                <a:cubicBezTo>
                  <a:pt x="6048861" y="3646149"/>
                  <a:pt x="6045064" y="3672432"/>
                  <a:pt x="6052657" y="3698715"/>
                </a:cubicBezTo>
                <a:cubicBezTo>
                  <a:pt x="6060250" y="3713734"/>
                  <a:pt x="6056453" y="3732507"/>
                  <a:pt x="6052657" y="3747526"/>
                </a:cubicBezTo>
                <a:cubicBezTo>
                  <a:pt x="6052657" y="3762545"/>
                  <a:pt x="6064046" y="3777564"/>
                  <a:pt x="6060250" y="3792583"/>
                </a:cubicBezTo>
                <a:cubicBezTo>
                  <a:pt x="6060250" y="3800092"/>
                  <a:pt x="6052657" y="3815111"/>
                  <a:pt x="6067843" y="3811357"/>
                </a:cubicBezTo>
                <a:cubicBezTo>
                  <a:pt x="6079232" y="3811357"/>
                  <a:pt x="6071639" y="3800092"/>
                  <a:pt x="6075436" y="3792583"/>
                </a:cubicBezTo>
                <a:cubicBezTo>
                  <a:pt x="6079232" y="3747526"/>
                  <a:pt x="6067843" y="3706224"/>
                  <a:pt x="6067843" y="3661168"/>
                </a:cubicBezTo>
                <a:cubicBezTo>
                  <a:pt x="6067843" y="3638639"/>
                  <a:pt x="6086825" y="3627375"/>
                  <a:pt x="6090622" y="3604846"/>
                </a:cubicBezTo>
                <a:cubicBezTo>
                  <a:pt x="6090622" y="3604846"/>
                  <a:pt x="6094418" y="3604846"/>
                  <a:pt x="6098214" y="3604846"/>
                </a:cubicBezTo>
                <a:cubicBezTo>
                  <a:pt x="6102011" y="3604846"/>
                  <a:pt x="6109604" y="3601092"/>
                  <a:pt x="6113400" y="3608601"/>
                </a:cubicBezTo>
                <a:cubicBezTo>
                  <a:pt x="6113400" y="3619865"/>
                  <a:pt x="6113400" y="3631129"/>
                  <a:pt x="6113400" y="3642394"/>
                </a:cubicBezTo>
                <a:cubicBezTo>
                  <a:pt x="6113400" y="3653658"/>
                  <a:pt x="6120993" y="3657413"/>
                  <a:pt x="6120993" y="3664922"/>
                </a:cubicBezTo>
                <a:cubicBezTo>
                  <a:pt x="6120993" y="3668677"/>
                  <a:pt x="6124790" y="3668677"/>
                  <a:pt x="6128586" y="3668677"/>
                </a:cubicBezTo>
                <a:cubicBezTo>
                  <a:pt x="6132383" y="3668677"/>
                  <a:pt x="6132383" y="3664922"/>
                  <a:pt x="6132383" y="3661168"/>
                </a:cubicBezTo>
                <a:cubicBezTo>
                  <a:pt x="6132383" y="3649903"/>
                  <a:pt x="6132383" y="3638639"/>
                  <a:pt x="6132383" y="3627375"/>
                </a:cubicBezTo>
                <a:cubicBezTo>
                  <a:pt x="6132383" y="3623620"/>
                  <a:pt x="6132383" y="3616110"/>
                  <a:pt x="6139976" y="3616110"/>
                </a:cubicBezTo>
                <a:cubicBezTo>
                  <a:pt x="6143772" y="3616110"/>
                  <a:pt x="6143772" y="3623620"/>
                  <a:pt x="6147569" y="3623620"/>
                </a:cubicBezTo>
                <a:cubicBezTo>
                  <a:pt x="6158958" y="3638639"/>
                  <a:pt x="6166551" y="3653658"/>
                  <a:pt x="6166551" y="3668677"/>
                </a:cubicBezTo>
                <a:cubicBezTo>
                  <a:pt x="6166551" y="3694960"/>
                  <a:pt x="6185533" y="3713734"/>
                  <a:pt x="6181737" y="3740017"/>
                </a:cubicBezTo>
                <a:cubicBezTo>
                  <a:pt x="6181737" y="3740017"/>
                  <a:pt x="6185533" y="3740017"/>
                  <a:pt x="6185533" y="3740017"/>
                </a:cubicBezTo>
                <a:cubicBezTo>
                  <a:pt x="6189330" y="3740017"/>
                  <a:pt x="6189330" y="3740017"/>
                  <a:pt x="6193126" y="3740017"/>
                </a:cubicBezTo>
                <a:cubicBezTo>
                  <a:pt x="6193126" y="3736262"/>
                  <a:pt x="6193126" y="3728753"/>
                  <a:pt x="6193126" y="3724998"/>
                </a:cubicBezTo>
                <a:cubicBezTo>
                  <a:pt x="6196923" y="3709979"/>
                  <a:pt x="6200719" y="3709979"/>
                  <a:pt x="6215905" y="3713734"/>
                </a:cubicBezTo>
                <a:cubicBezTo>
                  <a:pt x="6219701" y="3717488"/>
                  <a:pt x="6223498" y="3717488"/>
                  <a:pt x="6227294" y="3709979"/>
                </a:cubicBezTo>
                <a:cubicBezTo>
                  <a:pt x="6231091" y="3698715"/>
                  <a:pt x="6231091" y="3687451"/>
                  <a:pt x="6238684" y="3676187"/>
                </a:cubicBezTo>
                <a:cubicBezTo>
                  <a:pt x="6238684" y="3687451"/>
                  <a:pt x="6238684" y="3694960"/>
                  <a:pt x="6238684" y="3702470"/>
                </a:cubicBezTo>
                <a:cubicBezTo>
                  <a:pt x="6238684" y="3709979"/>
                  <a:pt x="6246277" y="3709979"/>
                  <a:pt x="6250073" y="3706224"/>
                </a:cubicBezTo>
                <a:cubicBezTo>
                  <a:pt x="6253870" y="3706224"/>
                  <a:pt x="6253870" y="3698715"/>
                  <a:pt x="6257666" y="3706224"/>
                </a:cubicBezTo>
                <a:cubicBezTo>
                  <a:pt x="6257666" y="3706224"/>
                  <a:pt x="6261462" y="3709979"/>
                  <a:pt x="6257666" y="3709979"/>
                </a:cubicBezTo>
                <a:cubicBezTo>
                  <a:pt x="6250073" y="3721243"/>
                  <a:pt x="6253870" y="3736262"/>
                  <a:pt x="6253870" y="3747526"/>
                </a:cubicBezTo>
                <a:cubicBezTo>
                  <a:pt x="6253870" y="3751281"/>
                  <a:pt x="6253870" y="3755036"/>
                  <a:pt x="6257666" y="3755036"/>
                </a:cubicBezTo>
                <a:cubicBezTo>
                  <a:pt x="6261462" y="3755036"/>
                  <a:pt x="6261462" y="3755036"/>
                  <a:pt x="6265259" y="3751281"/>
                </a:cubicBezTo>
                <a:cubicBezTo>
                  <a:pt x="6272852" y="3743772"/>
                  <a:pt x="6272852" y="3732507"/>
                  <a:pt x="6280445" y="3728753"/>
                </a:cubicBezTo>
                <a:cubicBezTo>
                  <a:pt x="6288038" y="3724998"/>
                  <a:pt x="6291834" y="3717488"/>
                  <a:pt x="6299427" y="3724998"/>
                </a:cubicBezTo>
                <a:cubicBezTo>
                  <a:pt x="6303224" y="3728753"/>
                  <a:pt x="6310816" y="3728753"/>
                  <a:pt x="6310816" y="3732507"/>
                </a:cubicBezTo>
                <a:cubicBezTo>
                  <a:pt x="6310816" y="3740017"/>
                  <a:pt x="6314613" y="3747526"/>
                  <a:pt x="6310816" y="3751281"/>
                </a:cubicBezTo>
                <a:cubicBezTo>
                  <a:pt x="6303224" y="3766300"/>
                  <a:pt x="6299427" y="3781319"/>
                  <a:pt x="6295631" y="3796338"/>
                </a:cubicBezTo>
                <a:cubicBezTo>
                  <a:pt x="6288038" y="3807602"/>
                  <a:pt x="6291834" y="3807602"/>
                  <a:pt x="6303224" y="3815111"/>
                </a:cubicBezTo>
                <a:cubicBezTo>
                  <a:pt x="6310816" y="3815111"/>
                  <a:pt x="6322206" y="3818866"/>
                  <a:pt x="6326002" y="3826375"/>
                </a:cubicBezTo>
                <a:cubicBezTo>
                  <a:pt x="6326002" y="3837640"/>
                  <a:pt x="6333595" y="3845149"/>
                  <a:pt x="6333595" y="3860168"/>
                </a:cubicBezTo>
                <a:cubicBezTo>
                  <a:pt x="6329799" y="3867677"/>
                  <a:pt x="6333595" y="3878942"/>
                  <a:pt x="6329799" y="3890206"/>
                </a:cubicBezTo>
                <a:cubicBezTo>
                  <a:pt x="6329799" y="3897715"/>
                  <a:pt x="6337392" y="3897715"/>
                  <a:pt x="6341188" y="3897715"/>
                </a:cubicBezTo>
                <a:cubicBezTo>
                  <a:pt x="6348781" y="3897715"/>
                  <a:pt x="6352578" y="3893961"/>
                  <a:pt x="6352578" y="3890206"/>
                </a:cubicBezTo>
                <a:cubicBezTo>
                  <a:pt x="6352578" y="3882696"/>
                  <a:pt x="6348781" y="3882696"/>
                  <a:pt x="6348781" y="3878942"/>
                </a:cubicBezTo>
                <a:cubicBezTo>
                  <a:pt x="6341188" y="3860168"/>
                  <a:pt x="6344985" y="3845149"/>
                  <a:pt x="6360171" y="3833885"/>
                </a:cubicBezTo>
                <a:cubicBezTo>
                  <a:pt x="6367763" y="3830130"/>
                  <a:pt x="6375356" y="3837640"/>
                  <a:pt x="6382949" y="3830130"/>
                </a:cubicBezTo>
                <a:cubicBezTo>
                  <a:pt x="6382949" y="3818866"/>
                  <a:pt x="6382949" y="3807602"/>
                  <a:pt x="6382949" y="3796338"/>
                </a:cubicBezTo>
                <a:cubicBezTo>
                  <a:pt x="6386746" y="3788828"/>
                  <a:pt x="6379153" y="3777564"/>
                  <a:pt x="6386746" y="3766300"/>
                </a:cubicBezTo>
                <a:cubicBezTo>
                  <a:pt x="6398135" y="3755036"/>
                  <a:pt x="6382949" y="3751281"/>
                  <a:pt x="6382949" y="3740017"/>
                </a:cubicBezTo>
                <a:cubicBezTo>
                  <a:pt x="6386746" y="3706224"/>
                  <a:pt x="6375356" y="3676187"/>
                  <a:pt x="6379153" y="3646149"/>
                </a:cubicBezTo>
                <a:cubicBezTo>
                  <a:pt x="6379153" y="3631129"/>
                  <a:pt x="6379153" y="3619865"/>
                  <a:pt x="6379153" y="3604846"/>
                </a:cubicBezTo>
                <a:cubicBezTo>
                  <a:pt x="6379153" y="3582318"/>
                  <a:pt x="6379153" y="3563544"/>
                  <a:pt x="6360171" y="3541016"/>
                </a:cubicBezTo>
                <a:cubicBezTo>
                  <a:pt x="6363967" y="3537261"/>
                  <a:pt x="6371560" y="3537261"/>
                  <a:pt x="6371560" y="3533507"/>
                </a:cubicBezTo>
                <a:cubicBezTo>
                  <a:pt x="6390542" y="3518488"/>
                  <a:pt x="6390542" y="3514733"/>
                  <a:pt x="6375356" y="3492205"/>
                </a:cubicBezTo>
                <a:cubicBezTo>
                  <a:pt x="6367763" y="3484695"/>
                  <a:pt x="6360171" y="3473431"/>
                  <a:pt x="6360171" y="3462167"/>
                </a:cubicBezTo>
                <a:cubicBezTo>
                  <a:pt x="6356374" y="3450903"/>
                  <a:pt x="6348781" y="3443393"/>
                  <a:pt x="6352578" y="3435884"/>
                </a:cubicBezTo>
                <a:cubicBezTo>
                  <a:pt x="6360171" y="3417110"/>
                  <a:pt x="6360171" y="3394582"/>
                  <a:pt x="6382949" y="3383318"/>
                </a:cubicBezTo>
                <a:cubicBezTo>
                  <a:pt x="6394339" y="3375808"/>
                  <a:pt x="6401932" y="3364544"/>
                  <a:pt x="6398135" y="3353280"/>
                </a:cubicBezTo>
                <a:cubicBezTo>
                  <a:pt x="6390542" y="3345770"/>
                  <a:pt x="6390542" y="3338261"/>
                  <a:pt x="6390542" y="3330751"/>
                </a:cubicBezTo>
                <a:cubicBezTo>
                  <a:pt x="6390542" y="3319487"/>
                  <a:pt x="6386746" y="3311978"/>
                  <a:pt x="6379153" y="3311978"/>
                </a:cubicBezTo>
                <a:cubicBezTo>
                  <a:pt x="6371560" y="3308223"/>
                  <a:pt x="6367763" y="3304468"/>
                  <a:pt x="6360171" y="3304468"/>
                </a:cubicBezTo>
                <a:cubicBezTo>
                  <a:pt x="6344985" y="3296959"/>
                  <a:pt x="6348781" y="3281940"/>
                  <a:pt x="6360171" y="3274431"/>
                </a:cubicBezTo>
                <a:cubicBezTo>
                  <a:pt x="6367763" y="3270676"/>
                  <a:pt x="6379153" y="3266921"/>
                  <a:pt x="6379153" y="3259412"/>
                </a:cubicBezTo>
                <a:cubicBezTo>
                  <a:pt x="6379153" y="3248148"/>
                  <a:pt x="6379153" y="3240638"/>
                  <a:pt x="6375356" y="3233129"/>
                </a:cubicBezTo>
                <a:cubicBezTo>
                  <a:pt x="6367763" y="3221864"/>
                  <a:pt x="6375356" y="3203091"/>
                  <a:pt x="6363967" y="3191827"/>
                </a:cubicBezTo>
                <a:cubicBezTo>
                  <a:pt x="6363967" y="3188072"/>
                  <a:pt x="6363967" y="3184317"/>
                  <a:pt x="6367763" y="3180562"/>
                </a:cubicBezTo>
                <a:cubicBezTo>
                  <a:pt x="6375356" y="3169298"/>
                  <a:pt x="6382949" y="3165544"/>
                  <a:pt x="6394339" y="3165544"/>
                </a:cubicBezTo>
                <a:cubicBezTo>
                  <a:pt x="6398135" y="3165544"/>
                  <a:pt x="6405728" y="3161789"/>
                  <a:pt x="6401932" y="3154279"/>
                </a:cubicBezTo>
                <a:cubicBezTo>
                  <a:pt x="6386746" y="3139261"/>
                  <a:pt x="6379153" y="3120487"/>
                  <a:pt x="6371560" y="3101713"/>
                </a:cubicBezTo>
                <a:cubicBezTo>
                  <a:pt x="6371560" y="3097959"/>
                  <a:pt x="6367763" y="3094204"/>
                  <a:pt x="6363967" y="3094204"/>
                </a:cubicBezTo>
                <a:cubicBezTo>
                  <a:pt x="6360171" y="3094204"/>
                  <a:pt x="6360171" y="3097959"/>
                  <a:pt x="6356374" y="3101713"/>
                </a:cubicBezTo>
                <a:cubicBezTo>
                  <a:pt x="6356374" y="3116732"/>
                  <a:pt x="6341188" y="3135506"/>
                  <a:pt x="6352578" y="3154279"/>
                </a:cubicBezTo>
                <a:cubicBezTo>
                  <a:pt x="6352578" y="3158034"/>
                  <a:pt x="6352578" y="3165544"/>
                  <a:pt x="6348781" y="3165544"/>
                </a:cubicBezTo>
                <a:cubicBezTo>
                  <a:pt x="6337392" y="3165544"/>
                  <a:pt x="6337392" y="3176808"/>
                  <a:pt x="6337392" y="3184317"/>
                </a:cubicBezTo>
                <a:cubicBezTo>
                  <a:pt x="6337392" y="3191827"/>
                  <a:pt x="6329799" y="3195581"/>
                  <a:pt x="6322206" y="3191827"/>
                </a:cubicBezTo>
                <a:cubicBezTo>
                  <a:pt x="6318409" y="3191827"/>
                  <a:pt x="6314613" y="3184317"/>
                  <a:pt x="6307020" y="3180562"/>
                </a:cubicBezTo>
                <a:cubicBezTo>
                  <a:pt x="6307020" y="3188072"/>
                  <a:pt x="6303224" y="3191827"/>
                  <a:pt x="6307020" y="3195581"/>
                </a:cubicBezTo>
                <a:cubicBezTo>
                  <a:pt x="6314613" y="3203091"/>
                  <a:pt x="6310816" y="3214355"/>
                  <a:pt x="6310816" y="3221864"/>
                </a:cubicBezTo>
                <a:cubicBezTo>
                  <a:pt x="6314613" y="3233129"/>
                  <a:pt x="6303224" y="3240638"/>
                  <a:pt x="6307020" y="3251902"/>
                </a:cubicBezTo>
                <a:cubicBezTo>
                  <a:pt x="6310816" y="3266921"/>
                  <a:pt x="6295631" y="3263166"/>
                  <a:pt x="6288038" y="3270676"/>
                </a:cubicBezTo>
                <a:cubicBezTo>
                  <a:pt x="6284241" y="3274431"/>
                  <a:pt x="6284241" y="3281940"/>
                  <a:pt x="6284241" y="3285695"/>
                </a:cubicBezTo>
                <a:cubicBezTo>
                  <a:pt x="6284241" y="3304468"/>
                  <a:pt x="6284241" y="3323242"/>
                  <a:pt x="6284241" y="3345770"/>
                </a:cubicBezTo>
                <a:cubicBezTo>
                  <a:pt x="6284241" y="3364544"/>
                  <a:pt x="6284241" y="3387072"/>
                  <a:pt x="6284241" y="3409601"/>
                </a:cubicBezTo>
                <a:cubicBezTo>
                  <a:pt x="6284241" y="3409601"/>
                  <a:pt x="6280445" y="3409601"/>
                  <a:pt x="6280445" y="3409601"/>
                </a:cubicBezTo>
                <a:cubicBezTo>
                  <a:pt x="6280445" y="3390827"/>
                  <a:pt x="6280445" y="3368299"/>
                  <a:pt x="6276648" y="3345770"/>
                </a:cubicBezTo>
                <a:cubicBezTo>
                  <a:pt x="6272852" y="3353280"/>
                  <a:pt x="6265259" y="3357035"/>
                  <a:pt x="6265259" y="3360789"/>
                </a:cubicBezTo>
                <a:cubicBezTo>
                  <a:pt x="6261462" y="3398336"/>
                  <a:pt x="6250073" y="3435884"/>
                  <a:pt x="6253870" y="3473431"/>
                </a:cubicBezTo>
                <a:cubicBezTo>
                  <a:pt x="6253870" y="3480940"/>
                  <a:pt x="6253870" y="3488450"/>
                  <a:pt x="6253870" y="3495959"/>
                </a:cubicBezTo>
                <a:cubicBezTo>
                  <a:pt x="6253870" y="3518488"/>
                  <a:pt x="6246277" y="3533507"/>
                  <a:pt x="6231091" y="3544771"/>
                </a:cubicBezTo>
                <a:cubicBezTo>
                  <a:pt x="6231091" y="3556035"/>
                  <a:pt x="6231091" y="3567299"/>
                  <a:pt x="6231091" y="3578563"/>
                </a:cubicBezTo>
                <a:cubicBezTo>
                  <a:pt x="6231091" y="3586073"/>
                  <a:pt x="6227294" y="3586073"/>
                  <a:pt x="6223498" y="3589827"/>
                </a:cubicBezTo>
                <a:cubicBezTo>
                  <a:pt x="6219701" y="3593582"/>
                  <a:pt x="6215905" y="3589827"/>
                  <a:pt x="6212108" y="3586073"/>
                </a:cubicBezTo>
                <a:cubicBezTo>
                  <a:pt x="6196923" y="3574809"/>
                  <a:pt x="6196923" y="3574809"/>
                  <a:pt x="6208312" y="3559790"/>
                </a:cubicBezTo>
                <a:cubicBezTo>
                  <a:pt x="6212108" y="3556035"/>
                  <a:pt x="6223498" y="3544771"/>
                  <a:pt x="6227294" y="3544771"/>
                </a:cubicBezTo>
                <a:cubicBezTo>
                  <a:pt x="6219701" y="3529752"/>
                  <a:pt x="6231091" y="3518488"/>
                  <a:pt x="6231091" y="3507223"/>
                </a:cubicBezTo>
                <a:cubicBezTo>
                  <a:pt x="6223498" y="3492205"/>
                  <a:pt x="6223498" y="3473431"/>
                  <a:pt x="6231091" y="3462167"/>
                </a:cubicBezTo>
                <a:cubicBezTo>
                  <a:pt x="6231091" y="3454657"/>
                  <a:pt x="6234887" y="3450903"/>
                  <a:pt x="6231091" y="3443393"/>
                </a:cubicBezTo>
                <a:cubicBezTo>
                  <a:pt x="6231091" y="3435884"/>
                  <a:pt x="6234887" y="3428374"/>
                  <a:pt x="6227294" y="3417110"/>
                </a:cubicBezTo>
                <a:cubicBezTo>
                  <a:pt x="6223498" y="3409601"/>
                  <a:pt x="6234887" y="3398336"/>
                  <a:pt x="6231091" y="3390827"/>
                </a:cubicBezTo>
                <a:cubicBezTo>
                  <a:pt x="6223498" y="3387072"/>
                  <a:pt x="6227294" y="3379563"/>
                  <a:pt x="6227294" y="3375808"/>
                </a:cubicBezTo>
                <a:cubicBezTo>
                  <a:pt x="6227294" y="3368299"/>
                  <a:pt x="6234887" y="3372053"/>
                  <a:pt x="6238684" y="3368299"/>
                </a:cubicBezTo>
                <a:cubicBezTo>
                  <a:pt x="6238684" y="3364544"/>
                  <a:pt x="6238684" y="3357035"/>
                  <a:pt x="6238684" y="3349525"/>
                </a:cubicBezTo>
                <a:cubicBezTo>
                  <a:pt x="6234887" y="3349525"/>
                  <a:pt x="6231091" y="3345770"/>
                  <a:pt x="6231091" y="3342016"/>
                </a:cubicBezTo>
                <a:cubicBezTo>
                  <a:pt x="6234887" y="3334506"/>
                  <a:pt x="6242480" y="3338261"/>
                  <a:pt x="6246277" y="3338261"/>
                </a:cubicBezTo>
                <a:cubicBezTo>
                  <a:pt x="6246277" y="3330751"/>
                  <a:pt x="6246277" y="3323242"/>
                  <a:pt x="6246277" y="3315733"/>
                </a:cubicBezTo>
                <a:cubicBezTo>
                  <a:pt x="6238684" y="3319487"/>
                  <a:pt x="6238684" y="3311978"/>
                  <a:pt x="6238684" y="3308223"/>
                </a:cubicBezTo>
                <a:cubicBezTo>
                  <a:pt x="6242480" y="3300714"/>
                  <a:pt x="6246277" y="3304468"/>
                  <a:pt x="6253870" y="3304468"/>
                </a:cubicBezTo>
                <a:cubicBezTo>
                  <a:pt x="6253870" y="3285695"/>
                  <a:pt x="6246277" y="3263166"/>
                  <a:pt x="6257666" y="3244393"/>
                </a:cubicBezTo>
                <a:cubicBezTo>
                  <a:pt x="6261462" y="3240638"/>
                  <a:pt x="6261462" y="3236883"/>
                  <a:pt x="6257666" y="3233129"/>
                </a:cubicBezTo>
                <a:cubicBezTo>
                  <a:pt x="6250073" y="3229374"/>
                  <a:pt x="6250073" y="3221864"/>
                  <a:pt x="6253870" y="3218110"/>
                </a:cubicBezTo>
                <a:cubicBezTo>
                  <a:pt x="6253870" y="3206846"/>
                  <a:pt x="6250073" y="3191827"/>
                  <a:pt x="6246277" y="3184317"/>
                </a:cubicBezTo>
                <a:cubicBezTo>
                  <a:pt x="6238684" y="3173053"/>
                  <a:pt x="6238684" y="3161789"/>
                  <a:pt x="6246277" y="3150525"/>
                </a:cubicBezTo>
                <a:cubicBezTo>
                  <a:pt x="6250073" y="3143015"/>
                  <a:pt x="6253870" y="3131751"/>
                  <a:pt x="6253870" y="3116732"/>
                </a:cubicBezTo>
                <a:cubicBezTo>
                  <a:pt x="6250073" y="3109223"/>
                  <a:pt x="6253870" y="3097959"/>
                  <a:pt x="6253870" y="3090449"/>
                </a:cubicBezTo>
                <a:cubicBezTo>
                  <a:pt x="6242480" y="3086694"/>
                  <a:pt x="6246277" y="3079185"/>
                  <a:pt x="6246277" y="3075430"/>
                </a:cubicBezTo>
                <a:cubicBezTo>
                  <a:pt x="6246277" y="3067921"/>
                  <a:pt x="6246277" y="3064166"/>
                  <a:pt x="6246277" y="3056657"/>
                </a:cubicBezTo>
                <a:cubicBezTo>
                  <a:pt x="6234887" y="3045392"/>
                  <a:pt x="6234887" y="3034128"/>
                  <a:pt x="6246277" y="3022864"/>
                </a:cubicBezTo>
                <a:cubicBezTo>
                  <a:pt x="6246277" y="3022864"/>
                  <a:pt x="6246277" y="3019109"/>
                  <a:pt x="6246277" y="3019109"/>
                </a:cubicBezTo>
                <a:cubicBezTo>
                  <a:pt x="6246277" y="2989072"/>
                  <a:pt x="6246277" y="2989072"/>
                  <a:pt x="6269055" y="2977807"/>
                </a:cubicBezTo>
                <a:cubicBezTo>
                  <a:pt x="6272852" y="2977807"/>
                  <a:pt x="6276648" y="2977807"/>
                  <a:pt x="6276648" y="2977807"/>
                </a:cubicBezTo>
                <a:cubicBezTo>
                  <a:pt x="6288038" y="2970298"/>
                  <a:pt x="6299427" y="2974053"/>
                  <a:pt x="6299427" y="2989072"/>
                </a:cubicBezTo>
                <a:cubicBezTo>
                  <a:pt x="6299427" y="2996581"/>
                  <a:pt x="6299427" y="3007845"/>
                  <a:pt x="6299427" y="3019109"/>
                </a:cubicBezTo>
                <a:cubicBezTo>
                  <a:pt x="6299427" y="3026619"/>
                  <a:pt x="6299427" y="3030374"/>
                  <a:pt x="6307020" y="3030374"/>
                </a:cubicBezTo>
                <a:cubicBezTo>
                  <a:pt x="6314613" y="3030374"/>
                  <a:pt x="6310816" y="3026619"/>
                  <a:pt x="6310816" y="3019109"/>
                </a:cubicBezTo>
                <a:cubicBezTo>
                  <a:pt x="6310816" y="3015355"/>
                  <a:pt x="6314613" y="3007845"/>
                  <a:pt x="6307020" y="3004090"/>
                </a:cubicBezTo>
                <a:cubicBezTo>
                  <a:pt x="6303224" y="2996581"/>
                  <a:pt x="6303224" y="2989072"/>
                  <a:pt x="6307020" y="2985317"/>
                </a:cubicBezTo>
                <a:cubicBezTo>
                  <a:pt x="6310816" y="2974053"/>
                  <a:pt x="6310816" y="2962789"/>
                  <a:pt x="6310816" y="2955279"/>
                </a:cubicBezTo>
                <a:cubicBezTo>
                  <a:pt x="6310816" y="2947770"/>
                  <a:pt x="6314613" y="2940260"/>
                  <a:pt x="6318409" y="2936505"/>
                </a:cubicBezTo>
                <a:cubicBezTo>
                  <a:pt x="6333595" y="2917732"/>
                  <a:pt x="6348781" y="2898958"/>
                  <a:pt x="6375356" y="2891449"/>
                </a:cubicBezTo>
                <a:cubicBezTo>
                  <a:pt x="6379153" y="2898958"/>
                  <a:pt x="6379153" y="2902713"/>
                  <a:pt x="6379153" y="2906468"/>
                </a:cubicBezTo>
                <a:cubicBezTo>
                  <a:pt x="6379153" y="2928996"/>
                  <a:pt x="6379153" y="2947770"/>
                  <a:pt x="6379153" y="2966543"/>
                </a:cubicBezTo>
                <a:cubicBezTo>
                  <a:pt x="6375356" y="2974053"/>
                  <a:pt x="6382949" y="2981562"/>
                  <a:pt x="6390542" y="2985317"/>
                </a:cubicBezTo>
                <a:cubicBezTo>
                  <a:pt x="6390542" y="2962789"/>
                  <a:pt x="6390542" y="2940260"/>
                  <a:pt x="6390542" y="2917732"/>
                </a:cubicBezTo>
                <a:cubicBezTo>
                  <a:pt x="6390542" y="2895203"/>
                  <a:pt x="6394339" y="2872675"/>
                  <a:pt x="6390542" y="2850147"/>
                </a:cubicBezTo>
                <a:cubicBezTo>
                  <a:pt x="6386746" y="2827618"/>
                  <a:pt x="6398135" y="2808845"/>
                  <a:pt x="6398135" y="2786317"/>
                </a:cubicBezTo>
                <a:cubicBezTo>
                  <a:pt x="6398135" y="2756279"/>
                  <a:pt x="6398135" y="2726241"/>
                  <a:pt x="6398135" y="2696203"/>
                </a:cubicBezTo>
                <a:cubicBezTo>
                  <a:pt x="6398135" y="2684939"/>
                  <a:pt x="6405728" y="2677430"/>
                  <a:pt x="6401932" y="2669920"/>
                </a:cubicBezTo>
                <a:cubicBezTo>
                  <a:pt x="6394339" y="2643637"/>
                  <a:pt x="6398135" y="2617354"/>
                  <a:pt x="6379153" y="2594826"/>
                </a:cubicBezTo>
                <a:cubicBezTo>
                  <a:pt x="6375356" y="2591071"/>
                  <a:pt x="6379153" y="2587316"/>
                  <a:pt x="6386746" y="2587316"/>
                </a:cubicBezTo>
                <a:cubicBezTo>
                  <a:pt x="6390542" y="2587316"/>
                  <a:pt x="6398135" y="2591071"/>
                  <a:pt x="6405728" y="2583561"/>
                </a:cubicBezTo>
                <a:cubicBezTo>
                  <a:pt x="6405728" y="2546014"/>
                  <a:pt x="6405728" y="2546014"/>
                  <a:pt x="6417118" y="2527241"/>
                </a:cubicBezTo>
                <a:cubicBezTo>
                  <a:pt x="6420914" y="2587316"/>
                  <a:pt x="6413321" y="2643637"/>
                  <a:pt x="6424710" y="2699958"/>
                </a:cubicBezTo>
                <a:lnTo>
                  <a:pt x="6426146" y="2709637"/>
                </a:lnTo>
                <a:lnTo>
                  <a:pt x="6423687" y="2724602"/>
                </a:lnTo>
                <a:cubicBezTo>
                  <a:pt x="6423687" y="2732114"/>
                  <a:pt x="6427389" y="2728358"/>
                  <a:pt x="6427389" y="2732114"/>
                </a:cubicBezTo>
                <a:cubicBezTo>
                  <a:pt x="6427389" y="2735870"/>
                  <a:pt x="6427389" y="2735870"/>
                  <a:pt x="6427389" y="2739626"/>
                </a:cubicBezTo>
                <a:cubicBezTo>
                  <a:pt x="6427389" y="2758405"/>
                  <a:pt x="6428623" y="2780940"/>
                  <a:pt x="6429857" y="2799720"/>
                </a:cubicBezTo>
                <a:cubicBezTo>
                  <a:pt x="6429857" y="2814743"/>
                  <a:pt x="6431091" y="2829766"/>
                  <a:pt x="6432325" y="2844790"/>
                </a:cubicBezTo>
                <a:cubicBezTo>
                  <a:pt x="6433559" y="2867325"/>
                  <a:pt x="6433559" y="2867325"/>
                  <a:pt x="6432325" y="2889860"/>
                </a:cubicBezTo>
                <a:cubicBezTo>
                  <a:pt x="6431091" y="2897372"/>
                  <a:pt x="6429857" y="2904884"/>
                  <a:pt x="6434793" y="2904884"/>
                </a:cubicBezTo>
                <a:cubicBezTo>
                  <a:pt x="6437261" y="2904884"/>
                  <a:pt x="6438495" y="2916151"/>
                  <a:pt x="6437261" y="2923663"/>
                </a:cubicBezTo>
                <a:cubicBezTo>
                  <a:pt x="6433559" y="2938686"/>
                  <a:pt x="6436027" y="2949954"/>
                  <a:pt x="6436027" y="2964977"/>
                </a:cubicBezTo>
                <a:cubicBezTo>
                  <a:pt x="6434793" y="2972489"/>
                  <a:pt x="6439729" y="2987512"/>
                  <a:pt x="6442198" y="2983757"/>
                </a:cubicBezTo>
                <a:cubicBezTo>
                  <a:pt x="6448368" y="2983757"/>
                  <a:pt x="6452070" y="2987512"/>
                  <a:pt x="6452070" y="2998780"/>
                </a:cubicBezTo>
                <a:cubicBezTo>
                  <a:pt x="6452070" y="3013803"/>
                  <a:pt x="6454538" y="3025071"/>
                  <a:pt x="6454538" y="3040094"/>
                </a:cubicBezTo>
                <a:cubicBezTo>
                  <a:pt x="6454538" y="3055118"/>
                  <a:pt x="6453304" y="3070141"/>
                  <a:pt x="6454538" y="3088921"/>
                </a:cubicBezTo>
                <a:cubicBezTo>
                  <a:pt x="6455772" y="3103944"/>
                  <a:pt x="6455772" y="3118967"/>
                  <a:pt x="6454538" y="3133991"/>
                </a:cubicBezTo>
                <a:cubicBezTo>
                  <a:pt x="6453304" y="3145258"/>
                  <a:pt x="6457006" y="3149014"/>
                  <a:pt x="6459474" y="3152770"/>
                </a:cubicBezTo>
                <a:cubicBezTo>
                  <a:pt x="6463176" y="3164038"/>
                  <a:pt x="6465644" y="3160282"/>
                  <a:pt x="6465644" y="3145258"/>
                </a:cubicBezTo>
                <a:cubicBezTo>
                  <a:pt x="6465644" y="3141503"/>
                  <a:pt x="6465644" y="3133991"/>
                  <a:pt x="6465644" y="3126479"/>
                </a:cubicBezTo>
                <a:cubicBezTo>
                  <a:pt x="6466878" y="3118967"/>
                  <a:pt x="6466878" y="3107700"/>
                  <a:pt x="6469346" y="3107700"/>
                </a:cubicBezTo>
                <a:cubicBezTo>
                  <a:pt x="6475516" y="3107700"/>
                  <a:pt x="6475516" y="3096432"/>
                  <a:pt x="6475516" y="3085165"/>
                </a:cubicBezTo>
                <a:cubicBezTo>
                  <a:pt x="6475516" y="3070141"/>
                  <a:pt x="6475516" y="3058874"/>
                  <a:pt x="6479218" y="3051362"/>
                </a:cubicBezTo>
                <a:cubicBezTo>
                  <a:pt x="6481686" y="3043850"/>
                  <a:pt x="6481686" y="3028827"/>
                  <a:pt x="6479218" y="3017559"/>
                </a:cubicBezTo>
                <a:cubicBezTo>
                  <a:pt x="6475516" y="3002536"/>
                  <a:pt x="6477984" y="2983757"/>
                  <a:pt x="6477984" y="2964977"/>
                </a:cubicBezTo>
                <a:cubicBezTo>
                  <a:pt x="6477984" y="2961221"/>
                  <a:pt x="6479218" y="2961221"/>
                  <a:pt x="6479218" y="2957466"/>
                </a:cubicBezTo>
                <a:cubicBezTo>
                  <a:pt x="6481686" y="2953710"/>
                  <a:pt x="6482920" y="2957466"/>
                  <a:pt x="6482920" y="2961221"/>
                </a:cubicBezTo>
                <a:cubicBezTo>
                  <a:pt x="6482920" y="2972489"/>
                  <a:pt x="6482920" y="2980001"/>
                  <a:pt x="6485388" y="2983757"/>
                </a:cubicBezTo>
                <a:cubicBezTo>
                  <a:pt x="6489090" y="2995024"/>
                  <a:pt x="6491558" y="2991268"/>
                  <a:pt x="6494026" y="2991268"/>
                </a:cubicBezTo>
                <a:cubicBezTo>
                  <a:pt x="6494026" y="2980001"/>
                  <a:pt x="6495260" y="2968733"/>
                  <a:pt x="6495260" y="2953710"/>
                </a:cubicBezTo>
                <a:cubicBezTo>
                  <a:pt x="6496494" y="2961221"/>
                  <a:pt x="6496494" y="2964977"/>
                  <a:pt x="6496494" y="2968733"/>
                </a:cubicBezTo>
                <a:cubicBezTo>
                  <a:pt x="6496494" y="2980001"/>
                  <a:pt x="6497728" y="2991268"/>
                  <a:pt x="6496494" y="3002536"/>
                </a:cubicBezTo>
                <a:cubicBezTo>
                  <a:pt x="6495260" y="3017559"/>
                  <a:pt x="6498962" y="3021315"/>
                  <a:pt x="6500196" y="3036339"/>
                </a:cubicBezTo>
                <a:cubicBezTo>
                  <a:pt x="6500813" y="3043850"/>
                  <a:pt x="6501430" y="3047606"/>
                  <a:pt x="6502509" y="3048545"/>
                </a:cubicBezTo>
                <a:lnTo>
                  <a:pt x="6504436" y="3046768"/>
                </a:lnTo>
                <a:lnTo>
                  <a:pt x="6504436" y="3056657"/>
                </a:lnTo>
                <a:cubicBezTo>
                  <a:pt x="6515826" y="3086694"/>
                  <a:pt x="6508233" y="3116732"/>
                  <a:pt x="6512029" y="3146770"/>
                </a:cubicBezTo>
                <a:cubicBezTo>
                  <a:pt x="6512029" y="3165544"/>
                  <a:pt x="6508233" y="3188072"/>
                  <a:pt x="6500640" y="3203091"/>
                </a:cubicBezTo>
                <a:cubicBezTo>
                  <a:pt x="6496843" y="3221864"/>
                  <a:pt x="6493047" y="3240638"/>
                  <a:pt x="6496843" y="3255657"/>
                </a:cubicBezTo>
                <a:cubicBezTo>
                  <a:pt x="6504436" y="3270676"/>
                  <a:pt x="6500640" y="3289449"/>
                  <a:pt x="6508233" y="3304468"/>
                </a:cubicBezTo>
                <a:cubicBezTo>
                  <a:pt x="6531011" y="3345770"/>
                  <a:pt x="6542401" y="3390827"/>
                  <a:pt x="6542401" y="3435884"/>
                </a:cubicBezTo>
                <a:cubicBezTo>
                  <a:pt x="6542401" y="3462167"/>
                  <a:pt x="6542401" y="3484695"/>
                  <a:pt x="6542401" y="3510978"/>
                </a:cubicBezTo>
                <a:cubicBezTo>
                  <a:pt x="6542401" y="3514733"/>
                  <a:pt x="6538604" y="3522242"/>
                  <a:pt x="6546197" y="3525997"/>
                </a:cubicBezTo>
                <a:cubicBezTo>
                  <a:pt x="6553790" y="3529752"/>
                  <a:pt x="6561383" y="3522242"/>
                  <a:pt x="6561383" y="3518488"/>
                </a:cubicBezTo>
                <a:cubicBezTo>
                  <a:pt x="6565180" y="3503469"/>
                  <a:pt x="6572773" y="3492205"/>
                  <a:pt x="6576569" y="3477186"/>
                </a:cubicBezTo>
                <a:cubicBezTo>
                  <a:pt x="6580366" y="3458412"/>
                  <a:pt x="6580366" y="3439638"/>
                  <a:pt x="6591755" y="3420865"/>
                </a:cubicBezTo>
                <a:lnTo>
                  <a:pt x="6593556" y="3422765"/>
                </a:lnTo>
                <a:lnTo>
                  <a:pt x="6593946" y="3435884"/>
                </a:lnTo>
                <a:cubicBezTo>
                  <a:pt x="6590597" y="3450903"/>
                  <a:pt x="6589481" y="3469676"/>
                  <a:pt x="6590597" y="3488450"/>
                </a:cubicBezTo>
                <a:cubicBezTo>
                  <a:pt x="6590597" y="3495959"/>
                  <a:pt x="6590597" y="3507224"/>
                  <a:pt x="6590597" y="3518488"/>
                </a:cubicBezTo>
                <a:cubicBezTo>
                  <a:pt x="6590597" y="3525997"/>
                  <a:pt x="6590597" y="3529752"/>
                  <a:pt x="6591713" y="3533507"/>
                </a:cubicBezTo>
                <a:cubicBezTo>
                  <a:pt x="6595062" y="3544771"/>
                  <a:pt x="6593946" y="3559790"/>
                  <a:pt x="6593946" y="3574809"/>
                </a:cubicBezTo>
                <a:cubicBezTo>
                  <a:pt x="6593946" y="3578563"/>
                  <a:pt x="6592830" y="3586073"/>
                  <a:pt x="6595062" y="3589828"/>
                </a:cubicBezTo>
                <a:cubicBezTo>
                  <a:pt x="6600644" y="3608601"/>
                  <a:pt x="6606225" y="3627375"/>
                  <a:pt x="6614039" y="3631130"/>
                </a:cubicBezTo>
                <a:cubicBezTo>
                  <a:pt x="6619621" y="3634884"/>
                  <a:pt x="6627435" y="3634884"/>
                  <a:pt x="6627435" y="3664922"/>
                </a:cubicBezTo>
                <a:cubicBezTo>
                  <a:pt x="6627435" y="3676186"/>
                  <a:pt x="6630784" y="3687450"/>
                  <a:pt x="6634133" y="3687450"/>
                </a:cubicBezTo>
                <a:cubicBezTo>
                  <a:pt x="6637481" y="3691205"/>
                  <a:pt x="6639714" y="3694960"/>
                  <a:pt x="6643063" y="3702469"/>
                </a:cubicBezTo>
                <a:cubicBezTo>
                  <a:pt x="6644179" y="3702469"/>
                  <a:pt x="6645296" y="3702469"/>
                  <a:pt x="6645296" y="3702469"/>
                </a:cubicBezTo>
                <a:cubicBezTo>
                  <a:pt x="6650877" y="3683696"/>
                  <a:pt x="6656459" y="3668677"/>
                  <a:pt x="6656459" y="3646148"/>
                </a:cubicBezTo>
                <a:cubicBezTo>
                  <a:pt x="6656459" y="3578563"/>
                  <a:pt x="6656459" y="3514733"/>
                  <a:pt x="6656459" y="3450903"/>
                </a:cubicBezTo>
                <a:cubicBezTo>
                  <a:pt x="6656459" y="3447148"/>
                  <a:pt x="6654226" y="3435884"/>
                  <a:pt x="6658691" y="3435884"/>
                </a:cubicBezTo>
                <a:cubicBezTo>
                  <a:pt x="6660924" y="3435884"/>
                  <a:pt x="6659807" y="3447148"/>
                  <a:pt x="6659807" y="3450903"/>
                </a:cubicBezTo>
                <a:cubicBezTo>
                  <a:pt x="6659807" y="3465922"/>
                  <a:pt x="6659807" y="3480940"/>
                  <a:pt x="6663156" y="3495959"/>
                </a:cubicBezTo>
                <a:cubicBezTo>
                  <a:pt x="6673203" y="3529752"/>
                  <a:pt x="6676552" y="3574809"/>
                  <a:pt x="6677668" y="3623620"/>
                </a:cubicBezTo>
                <a:cubicBezTo>
                  <a:pt x="6677668" y="3646148"/>
                  <a:pt x="6676552" y="3672431"/>
                  <a:pt x="6678785" y="3698715"/>
                </a:cubicBezTo>
                <a:cubicBezTo>
                  <a:pt x="6681017" y="3713733"/>
                  <a:pt x="6679901" y="3732507"/>
                  <a:pt x="6678785" y="3747526"/>
                </a:cubicBezTo>
                <a:cubicBezTo>
                  <a:pt x="6678785" y="3762545"/>
                  <a:pt x="6682133" y="3777564"/>
                  <a:pt x="6681017" y="3792583"/>
                </a:cubicBezTo>
                <a:cubicBezTo>
                  <a:pt x="6681017" y="3800092"/>
                  <a:pt x="6678785" y="3815111"/>
                  <a:pt x="6683250" y="3811356"/>
                </a:cubicBezTo>
                <a:cubicBezTo>
                  <a:pt x="6686599" y="3811356"/>
                  <a:pt x="6684366" y="3800092"/>
                  <a:pt x="6685482" y="3792583"/>
                </a:cubicBezTo>
                <a:cubicBezTo>
                  <a:pt x="6686599" y="3747526"/>
                  <a:pt x="6683250" y="3706224"/>
                  <a:pt x="6683250" y="3661167"/>
                </a:cubicBezTo>
                <a:cubicBezTo>
                  <a:pt x="6683250" y="3638639"/>
                  <a:pt x="6688831" y="3627375"/>
                  <a:pt x="6689948" y="3604846"/>
                </a:cubicBezTo>
                <a:cubicBezTo>
                  <a:pt x="6689948" y="3604846"/>
                  <a:pt x="6691064" y="3604846"/>
                  <a:pt x="6692180" y="3604846"/>
                </a:cubicBezTo>
                <a:cubicBezTo>
                  <a:pt x="6693296" y="3604846"/>
                  <a:pt x="6695529" y="3601092"/>
                  <a:pt x="6696645" y="3608601"/>
                </a:cubicBezTo>
                <a:cubicBezTo>
                  <a:pt x="6696645" y="3619865"/>
                  <a:pt x="6696645" y="3631130"/>
                  <a:pt x="6696645" y="3642394"/>
                </a:cubicBezTo>
                <a:cubicBezTo>
                  <a:pt x="6696645" y="3653658"/>
                  <a:pt x="6698878" y="3657413"/>
                  <a:pt x="6698878" y="3664922"/>
                </a:cubicBezTo>
                <a:cubicBezTo>
                  <a:pt x="6698878" y="3668677"/>
                  <a:pt x="6699994" y="3668677"/>
                  <a:pt x="6701110" y="3668677"/>
                </a:cubicBezTo>
                <a:cubicBezTo>
                  <a:pt x="6702227" y="3668677"/>
                  <a:pt x="6702227" y="3664922"/>
                  <a:pt x="6702227" y="3661167"/>
                </a:cubicBezTo>
                <a:cubicBezTo>
                  <a:pt x="6702227" y="3649903"/>
                  <a:pt x="6702227" y="3638639"/>
                  <a:pt x="6702227" y="3627375"/>
                </a:cubicBezTo>
                <a:cubicBezTo>
                  <a:pt x="6702227" y="3623620"/>
                  <a:pt x="6702227" y="3616111"/>
                  <a:pt x="6704459" y="3616111"/>
                </a:cubicBezTo>
                <a:cubicBezTo>
                  <a:pt x="6705576" y="3616111"/>
                  <a:pt x="6705576" y="3623620"/>
                  <a:pt x="6706692" y="3623620"/>
                </a:cubicBezTo>
                <a:cubicBezTo>
                  <a:pt x="6710041" y="3638639"/>
                  <a:pt x="6712273" y="3653658"/>
                  <a:pt x="6712273" y="3668677"/>
                </a:cubicBezTo>
                <a:cubicBezTo>
                  <a:pt x="6712273" y="3694960"/>
                  <a:pt x="6717855" y="3713733"/>
                  <a:pt x="6716739" y="3740017"/>
                </a:cubicBezTo>
                <a:cubicBezTo>
                  <a:pt x="6716739" y="3740017"/>
                  <a:pt x="6717855" y="3740017"/>
                  <a:pt x="6717855" y="3740017"/>
                </a:cubicBezTo>
                <a:cubicBezTo>
                  <a:pt x="6718971" y="3740017"/>
                  <a:pt x="6718971" y="3740017"/>
                  <a:pt x="6720088" y="3740017"/>
                </a:cubicBezTo>
                <a:cubicBezTo>
                  <a:pt x="6720088" y="3736262"/>
                  <a:pt x="6720088" y="3728752"/>
                  <a:pt x="6720088" y="3724998"/>
                </a:cubicBezTo>
                <a:cubicBezTo>
                  <a:pt x="6721204" y="3709979"/>
                  <a:pt x="6722320" y="3709979"/>
                  <a:pt x="6726785" y="3713733"/>
                </a:cubicBezTo>
                <a:cubicBezTo>
                  <a:pt x="6727902" y="3717488"/>
                  <a:pt x="6729018" y="3717488"/>
                  <a:pt x="6730134" y="3709979"/>
                </a:cubicBezTo>
                <a:cubicBezTo>
                  <a:pt x="6731251" y="3698715"/>
                  <a:pt x="6731251" y="3687450"/>
                  <a:pt x="6733483" y="3676186"/>
                </a:cubicBezTo>
                <a:cubicBezTo>
                  <a:pt x="6733483" y="3687450"/>
                  <a:pt x="6733483" y="3694960"/>
                  <a:pt x="6733483" y="3702469"/>
                </a:cubicBezTo>
                <a:cubicBezTo>
                  <a:pt x="6733483" y="3709979"/>
                  <a:pt x="6735716" y="3709979"/>
                  <a:pt x="6736832" y="3706224"/>
                </a:cubicBezTo>
                <a:cubicBezTo>
                  <a:pt x="6737948" y="3706224"/>
                  <a:pt x="6737948" y="3698715"/>
                  <a:pt x="6739065" y="3706224"/>
                </a:cubicBezTo>
                <a:cubicBezTo>
                  <a:pt x="6739065" y="3706224"/>
                  <a:pt x="6740181" y="3709979"/>
                  <a:pt x="6739065" y="3709979"/>
                </a:cubicBezTo>
                <a:cubicBezTo>
                  <a:pt x="6736832" y="3721243"/>
                  <a:pt x="6737948" y="3736262"/>
                  <a:pt x="6737948" y="3747526"/>
                </a:cubicBezTo>
                <a:cubicBezTo>
                  <a:pt x="6737948" y="3751281"/>
                  <a:pt x="6737948" y="3755035"/>
                  <a:pt x="6739065" y="3755035"/>
                </a:cubicBezTo>
                <a:cubicBezTo>
                  <a:pt x="6740181" y="3755035"/>
                  <a:pt x="6740181" y="3755035"/>
                  <a:pt x="6741297" y="3751281"/>
                </a:cubicBezTo>
                <a:cubicBezTo>
                  <a:pt x="6743530" y="3743771"/>
                  <a:pt x="6743530" y="3732507"/>
                  <a:pt x="6745762" y="3728752"/>
                </a:cubicBezTo>
                <a:cubicBezTo>
                  <a:pt x="6747995" y="3724998"/>
                  <a:pt x="6749111" y="3717488"/>
                  <a:pt x="6751344" y="3724998"/>
                </a:cubicBezTo>
                <a:cubicBezTo>
                  <a:pt x="6752460" y="3728752"/>
                  <a:pt x="6754693" y="3728752"/>
                  <a:pt x="6754693" y="3732507"/>
                </a:cubicBezTo>
                <a:cubicBezTo>
                  <a:pt x="6754693" y="3740017"/>
                  <a:pt x="6755809" y="3747526"/>
                  <a:pt x="6754693" y="3751281"/>
                </a:cubicBezTo>
                <a:cubicBezTo>
                  <a:pt x="6752460" y="3766300"/>
                  <a:pt x="6751344" y="3781318"/>
                  <a:pt x="6750228" y="3796337"/>
                </a:cubicBezTo>
                <a:cubicBezTo>
                  <a:pt x="6747995" y="3807602"/>
                  <a:pt x="6749111" y="3807602"/>
                  <a:pt x="6752460" y="3815111"/>
                </a:cubicBezTo>
                <a:cubicBezTo>
                  <a:pt x="6754693" y="3815111"/>
                  <a:pt x="6758042" y="3818866"/>
                  <a:pt x="6759158" y="3826375"/>
                </a:cubicBezTo>
                <a:cubicBezTo>
                  <a:pt x="6759158" y="3837639"/>
                  <a:pt x="6761391" y="3845149"/>
                  <a:pt x="6761391" y="3860168"/>
                </a:cubicBezTo>
                <a:cubicBezTo>
                  <a:pt x="6760274" y="3867677"/>
                  <a:pt x="6761391" y="3878941"/>
                  <a:pt x="6760274" y="3890205"/>
                </a:cubicBezTo>
                <a:cubicBezTo>
                  <a:pt x="6760274" y="3897715"/>
                  <a:pt x="6762507" y="3897715"/>
                  <a:pt x="6763623" y="3897715"/>
                </a:cubicBezTo>
                <a:cubicBezTo>
                  <a:pt x="6765856" y="3897715"/>
                  <a:pt x="6766972" y="3893960"/>
                  <a:pt x="6766972" y="3890205"/>
                </a:cubicBezTo>
                <a:cubicBezTo>
                  <a:pt x="6766972" y="3882696"/>
                  <a:pt x="6765856" y="3882696"/>
                  <a:pt x="6765856" y="3878941"/>
                </a:cubicBezTo>
                <a:cubicBezTo>
                  <a:pt x="6763623" y="3860168"/>
                  <a:pt x="6764740" y="3845149"/>
                  <a:pt x="6769205" y="3833885"/>
                </a:cubicBezTo>
                <a:cubicBezTo>
                  <a:pt x="6771438" y="3830130"/>
                  <a:pt x="6773670" y="3837639"/>
                  <a:pt x="6775903" y="3830130"/>
                </a:cubicBezTo>
                <a:cubicBezTo>
                  <a:pt x="6775903" y="3818866"/>
                  <a:pt x="6775903" y="3807602"/>
                  <a:pt x="6775903" y="3796337"/>
                </a:cubicBezTo>
                <a:cubicBezTo>
                  <a:pt x="6777019" y="3788828"/>
                  <a:pt x="6774786" y="3777564"/>
                  <a:pt x="6777019" y="3766300"/>
                </a:cubicBezTo>
                <a:cubicBezTo>
                  <a:pt x="6780368" y="3755035"/>
                  <a:pt x="6775903" y="3751281"/>
                  <a:pt x="6775903" y="3740017"/>
                </a:cubicBezTo>
                <a:cubicBezTo>
                  <a:pt x="6777019" y="3706224"/>
                  <a:pt x="6773670" y="3676186"/>
                  <a:pt x="6774786" y="3646148"/>
                </a:cubicBezTo>
                <a:cubicBezTo>
                  <a:pt x="6774786" y="3631130"/>
                  <a:pt x="6774786" y="3619865"/>
                  <a:pt x="6774786" y="3604846"/>
                </a:cubicBezTo>
                <a:cubicBezTo>
                  <a:pt x="6774786" y="3582318"/>
                  <a:pt x="6774786" y="3563544"/>
                  <a:pt x="6769205" y="3541016"/>
                </a:cubicBezTo>
                <a:cubicBezTo>
                  <a:pt x="6770321" y="3537261"/>
                  <a:pt x="6772554" y="3537261"/>
                  <a:pt x="6772554" y="3533507"/>
                </a:cubicBezTo>
                <a:cubicBezTo>
                  <a:pt x="6778135" y="3518488"/>
                  <a:pt x="6778135" y="3514733"/>
                  <a:pt x="6773670" y="3492205"/>
                </a:cubicBezTo>
                <a:cubicBezTo>
                  <a:pt x="6771438" y="3484695"/>
                  <a:pt x="6769205" y="3473431"/>
                  <a:pt x="6769205" y="3462167"/>
                </a:cubicBezTo>
                <a:cubicBezTo>
                  <a:pt x="6768089" y="3450903"/>
                  <a:pt x="6765856" y="3443393"/>
                  <a:pt x="6766972" y="3435884"/>
                </a:cubicBezTo>
                <a:cubicBezTo>
                  <a:pt x="6769205" y="3417110"/>
                  <a:pt x="6769205" y="3394582"/>
                  <a:pt x="6775903" y="3383318"/>
                </a:cubicBezTo>
                <a:cubicBezTo>
                  <a:pt x="6779252" y="3375808"/>
                  <a:pt x="6781484" y="3364544"/>
                  <a:pt x="6780368" y="3353280"/>
                </a:cubicBezTo>
                <a:cubicBezTo>
                  <a:pt x="6778135" y="3345770"/>
                  <a:pt x="6778135" y="3338261"/>
                  <a:pt x="6778135" y="3330752"/>
                </a:cubicBezTo>
                <a:cubicBezTo>
                  <a:pt x="6778135" y="3319487"/>
                  <a:pt x="6777019" y="3311978"/>
                  <a:pt x="6774786" y="3311978"/>
                </a:cubicBezTo>
                <a:cubicBezTo>
                  <a:pt x="6772554" y="3308223"/>
                  <a:pt x="6771438" y="3304468"/>
                  <a:pt x="6769205" y="3304468"/>
                </a:cubicBezTo>
                <a:cubicBezTo>
                  <a:pt x="6764740" y="3296959"/>
                  <a:pt x="6765856" y="3281940"/>
                  <a:pt x="6769205" y="3274431"/>
                </a:cubicBezTo>
                <a:cubicBezTo>
                  <a:pt x="6771438" y="3270676"/>
                  <a:pt x="6774786" y="3266921"/>
                  <a:pt x="6774786" y="3259412"/>
                </a:cubicBezTo>
                <a:cubicBezTo>
                  <a:pt x="6774786" y="3248148"/>
                  <a:pt x="6774786" y="3240638"/>
                  <a:pt x="6773670" y="3233129"/>
                </a:cubicBezTo>
                <a:cubicBezTo>
                  <a:pt x="6771438" y="3221865"/>
                  <a:pt x="6773670" y="3203091"/>
                  <a:pt x="6770321" y="3191827"/>
                </a:cubicBezTo>
                <a:cubicBezTo>
                  <a:pt x="6770321" y="3188072"/>
                  <a:pt x="6770321" y="3184318"/>
                  <a:pt x="6771438" y="3180563"/>
                </a:cubicBezTo>
                <a:cubicBezTo>
                  <a:pt x="6773670" y="3169298"/>
                  <a:pt x="6775903" y="3165544"/>
                  <a:pt x="6779252" y="3165544"/>
                </a:cubicBezTo>
                <a:cubicBezTo>
                  <a:pt x="6780368" y="3165544"/>
                  <a:pt x="6782601" y="3161789"/>
                  <a:pt x="6781484" y="3154280"/>
                </a:cubicBezTo>
                <a:cubicBezTo>
                  <a:pt x="6777019" y="3139261"/>
                  <a:pt x="6774786" y="3120487"/>
                  <a:pt x="6772554" y="3101713"/>
                </a:cubicBezTo>
                <a:cubicBezTo>
                  <a:pt x="6772554" y="3097959"/>
                  <a:pt x="6771438" y="3094204"/>
                  <a:pt x="6770321" y="3094204"/>
                </a:cubicBezTo>
                <a:cubicBezTo>
                  <a:pt x="6769205" y="3094204"/>
                  <a:pt x="6769205" y="3097959"/>
                  <a:pt x="6768089" y="3101713"/>
                </a:cubicBezTo>
                <a:cubicBezTo>
                  <a:pt x="6768089" y="3116733"/>
                  <a:pt x="6763623" y="3135506"/>
                  <a:pt x="6766972" y="3154280"/>
                </a:cubicBezTo>
                <a:cubicBezTo>
                  <a:pt x="6766972" y="3158035"/>
                  <a:pt x="6766972" y="3165544"/>
                  <a:pt x="6765856" y="3165544"/>
                </a:cubicBezTo>
                <a:cubicBezTo>
                  <a:pt x="6762507" y="3165544"/>
                  <a:pt x="6762507" y="3176808"/>
                  <a:pt x="6762507" y="3184318"/>
                </a:cubicBezTo>
                <a:cubicBezTo>
                  <a:pt x="6762507" y="3191827"/>
                  <a:pt x="6760274" y="3195581"/>
                  <a:pt x="6758042" y="3191827"/>
                </a:cubicBezTo>
                <a:cubicBezTo>
                  <a:pt x="6756925" y="3191827"/>
                  <a:pt x="6755809" y="3184318"/>
                  <a:pt x="6753577" y="3180563"/>
                </a:cubicBezTo>
                <a:cubicBezTo>
                  <a:pt x="6753577" y="3188072"/>
                  <a:pt x="6752460" y="3191827"/>
                  <a:pt x="6753577" y="3195581"/>
                </a:cubicBezTo>
                <a:cubicBezTo>
                  <a:pt x="6755809" y="3203091"/>
                  <a:pt x="6754693" y="3214355"/>
                  <a:pt x="6754693" y="3221865"/>
                </a:cubicBezTo>
                <a:cubicBezTo>
                  <a:pt x="6755809" y="3233129"/>
                  <a:pt x="6752460" y="3240638"/>
                  <a:pt x="6753577" y="3251903"/>
                </a:cubicBezTo>
                <a:cubicBezTo>
                  <a:pt x="6754693" y="3266921"/>
                  <a:pt x="6750228" y="3263166"/>
                  <a:pt x="6747995" y="3270676"/>
                </a:cubicBezTo>
                <a:cubicBezTo>
                  <a:pt x="6746879" y="3274431"/>
                  <a:pt x="6746879" y="3281940"/>
                  <a:pt x="6746879" y="3285695"/>
                </a:cubicBezTo>
                <a:cubicBezTo>
                  <a:pt x="6746879" y="3304468"/>
                  <a:pt x="6746879" y="3323242"/>
                  <a:pt x="6746879" y="3345770"/>
                </a:cubicBezTo>
                <a:cubicBezTo>
                  <a:pt x="6746879" y="3364544"/>
                  <a:pt x="6746879" y="3387072"/>
                  <a:pt x="6746879" y="3409601"/>
                </a:cubicBezTo>
                <a:cubicBezTo>
                  <a:pt x="6746879" y="3409601"/>
                  <a:pt x="6745762" y="3409601"/>
                  <a:pt x="6745762" y="3409601"/>
                </a:cubicBezTo>
                <a:cubicBezTo>
                  <a:pt x="6745762" y="3390827"/>
                  <a:pt x="6745762" y="3368299"/>
                  <a:pt x="6744646" y="3345770"/>
                </a:cubicBezTo>
                <a:cubicBezTo>
                  <a:pt x="6743530" y="3353280"/>
                  <a:pt x="6741297" y="3357035"/>
                  <a:pt x="6741297" y="3360789"/>
                </a:cubicBezTo>
                <a:cubicBezTo>
                  <a:pt x="6740181" y="3398337"/>
                  <a:pt x="6736832" y="3435884"/>
                  <a:pt x="6737948" y="3473431"/>
                </a:cubicBezTo>
                <a:cubicBezTo>
                  <a:pt x="6737948" y="3480940"/>
                  <a:pt x="6737948" y="3488450"/>
                  <a:pt x="6737948" y="3495959"/>
                </a:cubicBezTo>
                <a:cubicBezTo>
                  <a:pt x="6737948" y="3518488"/>
                  <a:pt x="6735716" y="3533507"/>
                  <a:pt x="6731251" y="3544771"/>
                </a:cubicBezTo>
                <a:cubicBezTo>
                  <a:pt x="6731251" y="3556035"/>
                  <a:pt x="6731251" y="3567299"/>
                  <a:pt x="6731251" y="3578563"/>
                </a:cubicBezTo>
                <a:cubicBezTo>
                  <a:pt x="6731251" y="3586073"/>
                  <a:pt x="6730134" y="3586073"/>
                  <a:pt x="6729018" y="3589828"/>
                </a:cubicBezTo>
                <a:cubicBezTo>
                  <a:pt x="6727902" y="3593582"/>
                  <a:pt x="6726785" y="3589828"/>
                  <a:pt x="6725669" y="3586073"/>
                </a:cubicBezTo>
                <a:cubicBezTo>
                  <a:pt x="6721204" y="3574809"/>
                  <a:pt x="6721204" y="3574809"/>
                  <a:pt x="6724553" y="3559790"/>
                </a:cubicBezTo>
                <a:cubicBezTo>
                  <a:pt x="6725669" y="3556035"/>
                  <a:pt x="6729018" y="3544771"/>
                  <a:pt x="6730134" y="3544771"/>
                </a:cubicBezTo>
                <a:cubicBezTo>
                  <a:pt x="6727902" y="3529752"/>
                  <a:pt x="6731251" y="3518488"/>
                  <a:pt x="6731251" y="3507224"/>
                </a:cubicBezTo>
                <a:cubicBezTo>
                  <a:pt x="6729018" y="3492205"/>
                  <a:pt x="6729018" y="3473431"/>
                  <a:pt x="6731251" y="3462167"/>
                </a:cubicBezTo>
                <a:cubicBezTo>
                  <a:pt x="6731251" y="3454657"/>
                  <a:pt x="6732367" y="3450903"/>
                  <a:pt x="6731251" y="3443393"/>
                </a:cubicBezTo>
                <a:cubicBezTo>
                  <a:pt x="6731251" y="3435884"/>
                  <a:pt x="6732367" y="3428374"/>
                  <a:pt x="6730134" y="3417110"/>
                </a:cubicBezTo>
                <a:cubicBezTo>
                  <a:pt x="6729018" y="3409601"/>
                  <a:pt x="6732367" y="3398337"/>
                  <a:pt x="6731251" y="3390827"/>
                </a:cubicBezTo>
                <a:cubicBezTo>
                  <a:pt x="6729018" y="3387072"/>
                  <a:pt x="6730134" y="3379563"/>
                  <a:pt x="6730134" y="3375808"/>
                </a:cubicBezTo>
                <a:cubicBezTo>
                  <a:pt x="6730134" y="3368299"/>
                  <a:pt x="6732367" y="3372054"/>
                  <a:pt x="6733483" y="3368299"/>
                </a:cubicBezTo>
                <a:cubicBezTo>
                  <a:pt x="6733483" y="3364544"/>
                  <a:pt x="6733483" y="3357035"/>
                  <a:pt x="6733483" y="3349525"/>
                </a:cubicBezTo>
                <a:cubicBezTo>
                  <a:pt x="6732367" y="3349525"/>
                  <a:pt x="6731251" y="3345770"/>
                  <a:pt x="6731251" y="3342016"/>
                </a:cubicBezTo>
                <a:cubicBezTo>
                  <a:pt x="6732367" y="3334506"/>
                  <a:pt x="6734599" y="3338261"/>
                  <a:pt x="6735716" y="3338261"/>
                </a:cubicBezTo>
                <a:cubicBezTo>
                  <a:pt x="6735716" y="3330752"/>
                  <a:pt x="6735716" y="3323242"/>
                  <a:pt x="6735716" y="3315733"/>
                </a:cubicBezTo>
                <a:cubicBezTo>
                  <a:pt x="6733483" y="3319487"/>
                  <a:pt x="6733483" y="3311978"/>
                  <a:pt x="6733483" y="3308223"/>
                </a:cubicBezTo>
                <a:cubicBezTo>
                  <a:pt x="6734599" y="3300714"/>
                  <a:pt x="6735716" y="3304468"/>
                  <a:pt x="6737948" y="3304468"/>
                </a:cubicBezTo>
                <a:cubicBezTo>
                  <a:pt x="6737948" y="3285695"/>
                  <a:pt x="6735716" y="3263166"/>
                  <a:pt x="6739065" y="3244393"/>
                </a:cubicBezTo>
                <a:cubicBezTo>
                  <a:pt x="6740181" y="3240638"/>
                  <a:pt x="6740181" y="3236883"/>
                  <a:pt x="6739065" y="3233129"/>
                </a:cubicBezTo>
                <a:cubicBezTo>
                  <a:pt x="6736832" y="3229374"/>
                  <a:pt x="6736832" y="3221865"/>
                  <a:pt x="6737948" y="3218110"/>
                </a:cubicBezTo>
                <a:cubicBezTo>
                  <a:pt x="6737948" y="3206846"/>
                  <a:pt x="6736832" y="3191827"/>
                  <a:pt x="6735716" y="3184318"/>
                </a:cubicBezTo>
                <a:cubicBezTo>
                  <a:pt x="6733483" y="3173053"/>
                  <a:pt x="6733483" y="3161789"/>
                  <a:pt x="6735716" y="3150525"/>
                </a:cubicBezTo>
                <a:cubicBezTo>
                  <a:pt x="6736832" y="3143015"/>
                  <a:pt x="6737948" y="3131751"/>
                  <a:pt x="6737948" y="3116733"/>
                </a:cubicBezTo>
                <a:cubicBezTo>
                  <a:pt x="6736832" y="3109223"/>
                  <a:pt x="6737948" y="3097959"/>
                  <a:pt x="6737948" y="3090449"/>
                </a:cubicBezTo>
                <a:cubicBezTo>
                  <a:pt x="6734599" y="3086695"/>
                  <a:pt x="6735716" y="3079185"/>
                  <a:pt x="6735716" y="3075430"/>
                </a:cubicBezTo>
                <a:cubicBezTo>
                  <a:pt x="6735716" y="3067921"/>
                  <a:pt x="6735716" y="3064166"/>
                  <a:pt x="6735716" y="3056657"/>
                </a:cubicBezTo>
                <a:cubicBezTo>
                  <a:pt x="6732367" y="3045392"/>
                  <a:pt x="6732367" y="3034128"/>
                  <a:pt x="6735716" y="3022864"/>
                </a:cubicBezTo>
                <a:cubicBezTo>
                  <a:pt x="6735716" y="3022864"/>
                  <a:pt x="6735716" y="3019110"/>
                  <a:pt x="6735716" y="3019110"/>
                </a:cubicBezTo>
                <a:cubicBezTo>
                  <a:pt x="6735716" y="2989072"/>
                  <a:pt x="6735716" y="2989072"/>
                  <a:pt x="6742414" y="2977807"/>
                </a:cubicBezTo>
                <a:cubicBezTo>
                  <a:pt x="6743530" y="2977807"/>
                  <a:pt x="6744646" y="2977807"/>
                  <a:pt x="6744646" y="2977807"/>
                </a:cubicBezTo>
                <a:cubicBezTo>
                  <a:pt x="6747995" y="2970298"/>
                  <a:pt x="6751344" y="2974053"/>
                  <a:pt x="6751344" y="2989072"/>
                </a:cubicBezTo>
                <a:cubicBezTo>
                  <a:pt x="6751344" y="2996581"/>
                  <a:pt x="6751344" y="3007845"/>
                  <a:pt x="6751344" y="3019110"/>
                </a:cubicBezTo>
                <a:cubicBezTo>
                  <a:pt x="6751344" y="3026619"/>
                  <a:pt x="6751344" y="3030374"/>
                  <a:pt x="6753577" y="3030374"/>
                </a:cubicBezTo>
                <a:cubicBezTo>
                  <a:pt x="6755809" y="3030374"/>
                  <a:pt x="6754693" y="3026619"/>
                  <a:pt x="6754693" y="3019110"/>
                </a:cubicBezTo>
                <a:cubicBezTo>
                  <a:pt x="6754693" y="3015355"/>
                  <a:pt x="6755809" y="3007845"/>
                  <a:pt x="6753577" y="3004091"/>
                </a:cubicBezTo>
                <a:cubicBezTo>
                  <a:pt x="6752460" y="2996581"/>
                  <a:pt x="6752460" y="2989072"/>
                  <a:pt x="6753577" y="2985317"/>
                </a:cubicBezTo>
                <a:cubicBezTo>
                  <a:pt x="6754693" y="2974053"/>
                  <a:pt x="6754693" y="2962789"/>
                  <a:pt x="6754693" y="2955279"/>
                </a:cubicBezTo>
                <a:cubicBezTo>
                  <a:pt x="6754693" y="2947769"/>
                  <a:pt x="6755809" y="2940260"/>
                  <a:pt x="6756925" y="2936506"/>
                </a:cubicBezTo>
                <a:cubicBezTo>
                  <a:pt x="6761391" y="2917732"/>
                  <a:pt x="6765856" y="2898958"/>
                  <a:pt x="6773670" y="2891449"/>
                </a:cubicBezTo>
                <a:cubicBezTo>
                  <a:pt x="6774786" y="2898958"/>
                  <a:pt x="6774786" y="2902713"/>
                  <a:pt x="6774786" y="2906468"/>
                </a:cubicBezTo>
                <a:cubicBezTo>
                  <a:pt x="6774786" y="2928996"/>
                  <a:pt x="6774786" y="2947769"/>
                  <a:pt x="6774786" y="2966543"/>
                </a:cubicBezTo>
                <a:cubicBezTo>
                  <a:pt x="6773670" y="2974053"/>
                  <a:pt x="6775903" y="2981562"/>
                  <a:pt x="6778135" y="2985317"/>
                </a:cubicBezTo>
                <a:cubicBezTo>
                  <a:pt x="6778135" y="2962789"/>
                  <a:pt x="6778135" y="2940260"/>
                  <a:pt x="6778135" y="2917732"/>
                </a:cubicBezTo>
                <a:lnTo>
                  <a:pt x="6778135" y="2875684"/>
                </a:lnTo>
                <a:lnTo>
                  <a:pt x="6786583" y="2878326"/>
                </a:lnTo>
                <a:cubicBezTo>
                  <a:pt x="6789859" y="2882482"/>
                  <a:pt x="6791552" y="2889188"/>
                  <a:pt x="6791694" y="2898200"/>
                </a:cubicBezTo>
                <a:cubicBezTo>
                  <a:pt x="6793055" y="2958329"/>
                  <a:pt x="6794416" y="3018458"/>
                  <a:pt x="6795776" y="3078586"/>
                </a:cubicBezTo>
                <a:cubicBezTo>
                  <a:pt x="6795570" y="3100546"/>
                  <a:pt x="6791628" y="3122040"/>
                  <a:pt x="6793912" y="3144309"/>
                </a:cubicBezTo>
                <a:cubicBezTo>
                  <a:pt x="6795931" y="3158551"/>
                  <a:pt x="6798686" y="3166889"/>
                  <a:pt x="6810381" y="3164348"/>
                </a:cubicBezTo>
                <a:lnTo>
                  <a:pt x="6813297" y="3166550"/>
                </a:lnTo>
                <a:lnTo>
                  <a:pt x="6813020" y="3176338"/>
                </a:lnTo>
                <a:cubicBezTo>
                  <a:pt x="6812462" y="3186194"/>
                  <a:pt x="6811624" y="3195581"/>
                  <a:pt x="6810508" y="3203091"/>
                </a:cubicBezTo>
                <a:cubicBezTo>
                  <a:pt x="6809392" y="3221865"/>
                  <a:pt x="6808275" y="3240638"/>
                  <a:pt x="6809392" y="3255657"/>
                </a:cubicBezTo>
                <a:lnTo>
                  <a:pt x="6811023" y="3279433"/>
                </a:lnTo>
                <a:lnTo>
                  <a:pt x="6806162" y="3299731"/>
                </a:lnTo>
                <a:cubicBezTo>
                  <a:pt x="6806426" y="3307758"/>
                  <a:pt x="6808936" y="3318064"/>
                  <a:pt x="6807955" y="3325936"/>
                </a:cubicBezTo>
                <a:cubicBezTo>
                  <a:pt x="6806484" y="3337745"/>
                  <a:pt x="6809729" y="3342146"/>
                  <a:pt x="6815709" y="3344890"/>
                </a:cubicBezTo>
                <a:lnTo>
                  <a:pt x="6815843" y="3345045"/>
                </a:lnTo>
                <a:lnTo>
                  <a:pt x="6818161" y="3375373"/>
                </a:lnTo>
                <a:lnTo>
                  <a:pt x="6799904" y="3410875"/>
                </a:lnTo>
                <a:cubicBezTo>
                  <a:pt x="6801149" y="3411030"/>
                  <a:pt x="6800904" y="3412998"/>
                  <a:pt x="6802149" y="3413153"/>
                </a:cubicBezTo>
                <a:lnTo>
                  <a:pt x="6820171" y="3401660"/>
                </a:lnTo>
                <a:lnTo>
                  <a:pt x="6822787" y="3435884"/>
                </a:lnTo>
                <a:cubicBezTo>
                  <a:pt x="6822787" y="3462167"/>
                  <a:pt x="6822787" y="3484695"/>
                  <a:pt x="6822787" y="3510978"/>
                </a:cubicBezTo>
                <a:cubicBezTo>
                  <a:pt x="6822787" y="3514733"/>
                  <a:pt x="6821671" y="3522243"/>
                  <a:pt x="6823904" y="3525997"/>
                </a:cubicBezTo>
                <a:cubicBezTo>
                  <a:pt x="6826136" y="3529752"/>
                  <a:pt x="6828369" y="3522243"/>
                  <a:pt x="6828369" y="3518488"/>
                </a:cubicBezTo>
                <a:cubicBezTo>
                  <a:pt x="6829485" y="3503469"/>
                  <a:pt x="6831718" y="3492205"/>
                  <a:pt x="6832834" y="3477186"/>
                </a:cubicBezTo>
                <a:cubicBezTo>
                  <a:pt x="6833950" y="3458412"/>
                  <a:pt x="6833950" y="3439639"/>
                  <a:pt x="6837299" y="3420865"/>
                </a:cubicBezTo>
                <a:cubicBezTo>
                  <a:pt x="6838415" y="3428374"/>
                  <a:pt x="6840648" y="3428374"/>
                  <a:pt x="6840648" y="3435884"/>
                </a:cubicBezTo>
                <a:cubicBezTo>
                  <a:pt x="6840648" y="3450903"/>
                  <a:pt x="6843997" y="3462167"/>
                  <a:pt x="6845113" y="3473431"/>
                </a:cubicBezTo>
                <a:cubicBezTo>
                  <a:pt x="6845113" y="3477186"/>
                  <a:pt x="6847346" y="3480940"/>
                  <a:pt x="6848462" y="3480940"/>
                </a:cubicBezTo>
                <a:cubicBezTo>
                  <a:pt x="6850695" y="3477186"/>
                  <a:pt x="6849578" y="3473431"/>
                  <a:pt x="6849578" y="3469676"/>
                </a:cubicBezTo>
                <a:cubicBezTo>
                  <a:pt x="6849578" y="3465922"/>
                  <a:pt x="6849578" y="3462167"/>
                  <a:pt x="6849578" y="3454657"/>
                </a:cubicBezTo>
                <a:lnTo>
                  <a:pt x="6849273" y="3438246"/>
                </a:lnTo>
                <a:lnTo>
                  <a:pt x="6856933" y="3454203"/>
                </a:lnTo>
                <a:cubicBezTo>
                  <a:pt x="6857766" y="3466549"/>
                  <a:pt x="6854433" y="3480624"/>
                  <a:pt x="6847369" y="3496733"/>
                </a:cubicBezTo>
                <a:cubicBezTo>
                  <a:pt x="6838938" y="3513670"/>
                  <a:pt x="6841202" y="3525944"/>
                  <a:pt x="6853407" y="3529463"/>
                </a:cubicBezTo>
                <a:cubicBezTo>
                  <a:pt x="6859387" y="3532206"/>
                  <a:pt x="6865612" y="3532982"/>
                  <a:pt x="6872082" y="3531789"/>
                </a:cubicBezTo>
                <a:cubicBezTo>
                  <a:pt x="6890248" y="3528056"/>
                  <a:pt x="6898415" y="3503091"/>
                  <a:pt x="6889661" y="3482014"/>
                </a:cubicBezTo>
                <a:cubicBezTo>
                  <a:pt x="6882907" y="3465184"/>
                  <a:pt x="6881133" y="3448973"/>
                  <a:pt x="6880849" y="3430950"/>
                </a:cubicBezTo>
                <a:cubicBezTo>
                  <a:pt x="6881811" y="3413082"/>
                  <a:pt x="6880036" y="3396872"/>
                  <a:pt x="6872792" y="3383978"/>
                </a:cubicBezTo>
                <a:cubicBezTo>
                  <a:pt x="6860058" y="3364404"/>
                  <a:pt x="6860039" y="3354409"/>
                  <a:pt x="6875186" y="3334310"/>
                </a:cubicBezTo>
                <a:cubicBezTo>
                  <a:pt x="6884617" y="3319496"/>
                  <a:pt x="6888823" y="3306029"/>
                  <a:pt x="6888784" y="3286038"/>
                </a:cubicBezTo>
                <a:cubicBezTo>
                  <a:pt x="6889462" y="3250147"/>
                  <a:pt x="6883669" y="3215448"/>
                  <a:pt x="6882856" y="3181370"/>
                </a:cubicBezTo>
                <a:cubicBezTo>
                  <a:pt x="6881553" y="3151228"/>
                  <a:pt x="6885230" y="3121707"/>
                  <a:pt x="6899622" y="3097517"/>
                </a:cubicBezTo>
                <a:cubicBezTo>
                  <a:pt x="6908808" y="3084671"/>
                  <a:pt x="6907299" y="3076488"/>
                  <a:pt x="6901300" y="3063749"/>
                </a:cubicBezTo>
                <a:cubicBezTo>
                  <a:pt x="6873303" y="3004300"/>
                  <a:pt x="6863717" y="2939149"/>
                  <a:pt x="6894443" y="2865029"/>
                </a:cubicBezTo>
                <a:cubicBezTo>
                  <a:pt x="6899649" y="2853686"/>
                  <a:pt x="6898384" y="2843535"/>
                  <a:pt x="6897120" y="2833385"/>
                </a:cubicBezTo>
                <a:cubicBezTo>
                  <a:pt x="6895366" y="2827170"/>
                  <a:pt x="6891366" y="2818677"/>
                  <a:pt x="6896082" y="2811270"/>
                </a:cubicBezTo>
                <a:cubicBezTo>
                  <a:pt x="6902042" y="2804018"/>
                  <a:pt x="6906287" y="2810543"/>
                  <a:pt x="6911022" y="2813131"/>
                </a:cubicBezTo>
                <a:lnTo>
                  <a:pt x="6914682" y="2813944"/>
                </a:lnTo>
                <a:lnTo>
                  <a:pt x="6915416" y="2858630"/>
                </a:lnTo>
                <a:cubicBezTo>
                  <a:pt x="6916650" y="2884921"/>
                  <a:pt x="6916650" y="2911212"/>
                  <a:pt x="6916650" y="2937503"/>
                </a:cubicBezTo>
                <a:cubicBezTo>
                  <a:pt x="6916650" y="2937503"/>
                  <a:pt x="6916650" y="2941259"/>
                  <a:pt x="6916650" y="2945015"/>
                </a:cubicBezTo>
                <a:cubicBezTo>
                  <a:pt x="6916650" y="2952527"/>
                  <a:pt x="6915416" y="2963794"/>
                  <a:pt x="6917884" y="2967550"/>
                </a:cubicBezTo>
                <a:cubicBezTo>
                  <a:pt x="6917884" y="2982574"/>
                  <a:pt x="6920352" y="2997597"/>
                  <a:pt x="6920352" y="3012621"/>
                </a:cubicBezTo>
                <a:cubicBezTo>
                  <a:pt x="6920352" y="3020132"/>
                  <a:pt x="6920352" y="3023888"/>
                  <a:pt x="6921587" y="3031400"/>
                </a:cubicBezTo>
                <a:cubicBezTo>
                  <a:pt x="6922821" y="3038912"/>
                  <a:pt x="6921587" y="3046423"/>
                  <a:pt x="6921587" y="3057691"/>
                </a:cubicBezTo>
                <a:cubicBezTo>
                  <a:pt x="6921587" y="3065203"/>
                  <a:pt x="6924054" y="3072714"/>
                  <a:pt x="6924054" y="3083982"/>
                </a:cubicBezTo>
                <a:cubicBezTo>
                  <a:pt x="6924054" y="3087738"/>
                  <a:pt x="6922821" y="3091494"/>
                  <a:pt x="6921587" y="3099005"/>
                </a:cubicBezTo>
                <a:cubicBezTo>
                  <a:pt x="6921587" y="3106517"/>
                  <a:pt x="6925289" y="3102761"/>
                  <a:pt x="6925289" y="3106517"/>
                </a:cubicBezTo>
                <a:cubicBezTo>
                  <a:pt x="6925289" y="3110273"/>
                  <a:pt x="6925289" y="3110273"/>
                  <a:pt x="6925289" y="3114029"/>
                </a:cubicBezTo>
                <a:cubicBezTo>
                  <a:pt x="6925289" y="3132808"/>
                  <a:pt x="6926523" y="3155343"/>
                  <a:pt x="6927757" y="3174123"/>
                </a:cubicBezTo>
                <a:cubicBezTo>
                  <a:pt x="6927757" y="3189146"/>
                  <a:pt x="6928991" y="3204169"/>
                  <a:pt x="6930225" y="3219193"/>
                </a:cubicBezTo>
                <a:cubicBezTo>
                  <a:pt x="6931459" y="3241728"/>
                  <a:pt x="6931459" y="3241728"/>
                  <a:pt x="6930225" y="3264263"/>
                </a:cubicBezTo>
                <a:cubicBezTo>
                  <a:pt x="6928991" y="3271775"/>
                  <a:pt x="6927757" y="3279287"/>
                  <a:pt x="6932693" y="3279287"/>
                </a:cubicBezTo>
                <a:cubicBezTo>
                  <a:pt x="6935161" y="3279287"/>
                  <a:pt x="6936395" y="3290554"/>
                  <a:pt x="6935161" y="3298066"/>
                </a:cubicBezTo>
                <a:cubicBezTo>
                  <a:pt x="6931459" y="3313089"/>
                  <a:pt x="6933927" y="3324357"/>
                  <a:pt x="6933927" y="3339380"/>
                </a:cubicBezTo>
                <a:cubicBezTo>
                  <a:pt x="6932693" y="3346892"/>
                  <a:pt x="6937629" y="3361915"/>
                  <a:pt x="6940097" y="3358160"/>
                </a:cubicBezTo>
                <a:cubicBezTo>
                  <a:pt x="6946267" y="3358160"/>
                  <a:pt x="6949969" y="3361915"/>
                  <a:pt x="6949969" y="3373183"/>
                </a:cubicBezTo>
                <a:cubicBezTo>
                  <a:pt x="6949969" y="3388206"/>
                  <a:pt x="6952437" y="3399474"/>
                  <a:pt x="6952437" y="3414497"/>
                </a:cubicBezTo>
                <a:cubicBezTo>
                  <a:pt x="6952437" y="3429521"/>
                  <a:pt x="6951203" y="3444544"/>
                  <a:pt x="6952437" y="3463324"/>
                </a:cubicBezTo>
                <a:cubicBezTo>
                  <a:pt x="6953671" y="3478347"/>
                  <a:pt x="6953671" y="3493370"/>
                  <a:pt x="6952437" y="3508394"/>
                </a:cubicBezTo>
                <a:cubicBezTo>
                  <a:pt x="6951203" y="3519661"/>
                  <a:pt x="6954905" y="3523417"/>
                  <a:pt x="6957373" y="3527173"/>
                </a:cubicBezTo>
                <a:cubicBezTo>
                  <a:pt x="6961075" y="3538441"/>
                  <a:pt x="6963543" y="3534685"/>
                  <a:pt x="6963543" y="3519661"/>
                </a:cubicBezTo>
                <a:cubicBezTo>
                  <a:pt x="6963543" y="3515906"/>
                  <a:pt x="6963543" y="3508394"/>
                  <a:pt x="6963543" y="3500882"/>
                </a:cubicBezTo>
                <a:cubicBezTo>
                  <a:pt x="6964777" y="3493370"/>
                  <a:pt x="6964777" y="3482103"/>
                  <a:pt x="6967245" y="3482103"/>
                </a:cubicBezTo>
                <a:cubicBezTo>
                  <a:pt x="6973415" y="3482103"/>
                  <a:pt x="6973415" y="3470835"/>
                  <a:pt x="6973415" y="3459568"/>
                </a:cubicBezTo>
                <a:cubicBezTo>
                  <a:pt x="6973415" y="3444544"/>
                  <a:pt x="6973415" y="3433277"/>
                  <a:pt x="6977117" y="3425765"/>
                </a:cubicBezTo>
                <a:cubicBezTo>
                  <a:pt x="6979585" y="3418253"/>
                  <a:pt x="6979585" y="3403230"/>
                  <a:pt x="6977117" y="3391962"/>
                </a:cubicBezTo>
                <a:cubicBezTo>
                  <a:pt x="6973415" y="3376939"/>
                  <a:pt x="6975883" y="3358160"/>
                  <a:pt x="6975883" y="3339380"/>
                </a:cubicBezTo>
                <a:cubicBezTo>
                  <a:pt x="6975883" y="3335624"/>
                  <a:pt x="6977117" y="3335624"/>
                  <a:pt x="6977117" y="3331869"/>
                </a:cubicBezTo>
                <a:cubicBezTo>
                  <a:pt x="6979585" y="3328113"/>
                  <a:pt x="6980819" y="3331869"/>
                  <a:pt x="6980819" y="3335624"/>
                </a:cubicBezTo>
                <a:cubicBezTo>
                  <a:pt x="6980819" y="3346892"/>
                  <a:pt x="6980819" y="3354404"/>
                  <a:pt x="6983287" y="3358160"/>
                </a:cubicBezTo>
                <a:cubicBezTo>
                  <a:pt x="6986989" y="3369427"/>
                  <a:pt x="6989457" y="3365671"/>
                  <a:pt x="6991925" y="3365671"/>
                </a:cubicBezTo>
                <a:cubicBezTo>
                  <a:pt x="6991925" y="3354404"/>
                  <a:pt x="6993159" y="3343136"/>
                  <a:pt x="6993159" y="3328113"/>
                </a:cubicBezTo>
                <a:cubicBezTo>
                  <a:pt x="6994393" y="3335624"/>
                  <a:pt x="6994393" y="3339380"/>
                  <a:pt x="6994393" y="3343136"/>
                </a:cubicBezTo>
                <a:cubicBezTo>
                  <a:pt x="6994393" y="3354404"/>
                  <a:pt x="6995627" y="3365671"/>
                  <a:pt x="6994393" y="3376939"/>
                </a:cubicBezTo>
                <a:cubicBezTo>
                  <a:pt x="6993159" y="3391962"/>
                  <a:pt x="6996861" y="3395718"/>
                  <a:pt x="6998095" y="3410742"/>
                </a:cubicBezTo>
                <a:cubicBezTo>
                  <a:pt x="6999329" y="3425765"/>
                  <a:pt x="7000563" y="3425765"/>
                  <a:pt x="7005499" y="3418253"/>
                </a:cubicBezTo>
                <a:cubicBezTo>
                  <a:pt x="7009201" y="3414497"/>
                  <a:pt x="7010435" y="3406986"/>
                  <a:pt x="7009201" y="3399474"/>
                </a:cubicBezTo>
                <a:cubicBezTo>
                  <a:pt x="7006733" y="3388206"/>
                  <a:pt x="7007967" y="3376939"/>
                  <a:pt x="7007967" y="3369427"/>
                </a:cubicBezTo>
                <a:cubicBezTo>
                  <a:pt x="7006733" y="3346892"/>
                  <a:pt x="7009201" y="3328113"/>
                  <a:pt x="7005499" y="3305578"/>
                </a:cubicBezTo>
                <a:cubicBezTo>
                  <a:pt x="7005499" y="3305578"/>
                  <a:pt x="7005499" y="3301822"/>
                  <a:pt x="7006733" y="3298066"/>
                </a:cubicBezTo>
                <a:cubicBezTo>
                  <a:pt x="7009201" y="3279287"/>
                  <a:pt x="7009201" y="3264263"/>
                  <a:pt x="7009201" y="3245484"/>
                </a:cubicBezTo>
                <a:cubicBezTo>
                  <a:pt x="7010435" y="3219193"/>
                  <a:pt x="7012903" y="3192902"/>
                  <a:pt x="7011669" y="3166611"/>
                </a:cubicBezTo>
                <a:cubicBezTo>
                  <a:pt x="7011669" y="3166611"/>
                  <a:pt x="7011669" y="3162855"/>
                  <a:pt x="7011669" y="3162855"/>
                </a:cubicBezTo>
                <a:cubicBezTo>
                  <a:pt x="7012903" y="3162855"/>
                  <a:pt x="7012903" y="3162855"/>
                  <a:pt x="7012903" y="3162855"/>
                </a:cubicBezTo>
                <a:cubicBezTo>
                  <a:pt x="7014137" y="3162855"/>
                  <a:pt x="7015371" y="3162855"/>
                  <a:pt x="7015371" y="3166611"/>
                </a:cubicBezTo>
                <a:cubicBezTo>
                  <a:pt x="7015371" y="3170367"/>
                  <a:pt x="7015371" y="3174123"/>
                  <a:pt x="7015371" y="3177878"/>
                </a:cubicBezTo>
                <a:cubicBezTo>
                  <a:pt x="7015371" y="3200414"/>
                  <a:pt x="7015371" y="3222949"/>
                  <a:pt x="7015371" y="3245484"/>
                </a:cubicBezTo>
                <a:cubicBezTo>
                  <a:pt x="7015371" y="3249240"/>
                  <a:pt x="7015371" y="3256751"/>
                  <a:pt x="7017839" y="3256751"/>
                </a:cubicBezTo>
                <a:cubicBezTo>
                  <a:pt x="7022775" y="3252996"/>
                  <a:pt x="7022775" y="3268019"/>
                  <a:pt x="7022775" y="3275531"/>
                </a:cubicBezTo>
                <a:cubicBezTo>
                  <a:pt x="7022775" y="3290554"/>
                  <a:pt x="7022775" y="3305578"/>
                  <a:pt x="7022775" y="3320601"/>
                </a:cubicBezTo>
                <a:cubicBezTo>
                  <a:pt x="7022775" y="3331869"/>
                  <a:pt x="7024009" y="3343136"/>
                  <a:pt x="7025243" y="3354404"/>
                </a:cubicBezTo>
                <a:cubicBezTo>
                  <a:pt x="7027711" y="3350648"/>
                  <a:pt x="7028945" y="3343136"/>
                  <a:pt x="7028945" y="3335624"/>
                </a:cubicBezTo>
                <a:cubicBezTo>
                  <a:pt x="7028945" y="3305578"/>
                  <a:pt x="7026477" y="3275531"/>
                  <a:pt x="7030179" y="3245484"/>
                </a:cubicBezTo>
                <a:cubicBezTo>
                  <a:pt x="7030179" y="3196658"/>
                  <a:pt x="7030179" y="3147832"/>
                  <a:pt x="7030179" y="3102761"/>
                </a:cubicBezTo>
                <a:cubicBezTo>
                  <a:pt x="7030179" y="3095249"/>
                  <a:pt x="7026477" y="3091494"/>
                  <a:pt x="7028945" y="3083982"/>
                </a:cubicBezTo>
                <a:cubicBezTo>
                  <a:pt x="7032647" y="3072714"/>
                  <a:pt x="7030179" y="3057691"/>
                  <a:pt x="7030179" y="3046423"/>
                </a:cubicBezTo>
                <a:cubicBezTo>
                  <a:pt x="7030179" y="3035156"/>
                  <a:pt x="7031413" y="3020132"/>
                  <a:pt x="7028945" y="3008865"/>
                </a:cubicBezTo>
                <a:cubicBezTo>
                  <a:pt x="7027711" y="3001353"/>
                  <a:pt x="7028945" y="2990085"/>
                  <a:pt x="7028945" y="2982574"/>
                </a:cubicBezTo>
                <a:cubicBezTo>
                  <a:pt x="7031413" y="2963794"/>
                  <a:pt x="7032647" y="2941259"/>
                  <a:pt x="7032647" y="2918724"/>
                </a:cubicBezTo>
                <a:lnTo>
                  <a:pt x="7030676" y="2906724"/>
                </a:lnTo>
                <a:lnTo>
                  <a:pt x="7034697" y="2916476"/>
                </a:lnTo>
                <a:cubicBezTo>
                  <a:pt x="7041187" y="2925279"/>
                  <a:pt x="7044941" y="2935740"/>
                  <a:pt x="7043470" y="2947548"/>
                </a:cubicBezTo>
                <a:cubicBezTo>
                  <a:pt x="7039567" y="2989033"/>
                  <a:pt x="7044870" y="3027668"/>
                  <a:pt x="7047682" y="3065993"/>
                </a:cubicBezTo>
                <a:cubicBezTo>
                  <a:pt x="7050985" y="3100381"/>
                  <a:pt x="7053043" y="3134614"/>
                  <a:pt x="7044895" y="3169575"/>
                </a:cubicBezTo>
                <a:cubicBezTo>
                  <a:pt x="7041934" y="3183196"/>
                  <a:pt x="7043444" y="3191379"/>
                  <a:pt x="7048933" y="3198059"/>
                </a:cubicBezTo>
                <a:cubicBezTo>
                  <a:pt x="7055423" y="3206862"/>
                  <a:pt x="7062912" y="3217788"/>
                  <a:pt x="7058461" y="3233222"/>
                </a:cubicBezTo>
                <a:cubicBezTo>
                  <a:pt x="7049314" y="3266060"/>
                  <a:pt x="7054597" y="3294699"/>
                  <a:pt x="7066595" y="3320177"/>
                </a:cubicBezTo>
                <a:cubicBezTo>
                  <a:pt x="7083348" y="3358239"/>
                  <a:pt x="7085425" y="3402468"/>
                  <a:pt x="7070827" y="3448617"/>
                </a:cubicBezTo>
                <a:cubicBezTo>
                  <a:pt x="7066130" y="3466020"/>
                  <a:pt x="7067885" y="3472234"/>
                  <a:pt x="7079090" y="3473630"/>
                </a:cubicBezTo>
                <a:cubicBezTo>
                  <a:pt x="7082825" y="3474095"/>
                  <a:pt x="7086560" y="3474561"/>
                  <a:pt x="7088805" y="3476839"/>
                </a:cubicBezTo>
                <a:cubicBezTo>
                  <a:pt x="7111764" y="3505681"/>
                  <a:pt x="7133477" y="3534368"/>
                  <a:pt x="7133083" y="3588282"/>
                </a:cubicBezTo>
                <a:cubicBezTo>
                  <a:pt x="7132858" y="3600246"/>
                  <a:pt x="7136838" y="3598743"/>
                  <a:pt x="7142308" y="3595427"/>
                </a:cubicBezTo>
                <a:cubicBezTo>
                  <a:pt x="7145043" y="3593769"/>
                  <a:pt x="7148024" y="3590143"/>
                  <a:pt x="7151004" y="3586517"/>
                </a:cubicBezTo>
                <a:cubicBezTo>
                  <a:pt x="7156965" y="3579265"/>
                  <a:pt x="7161680" y="3571857"/>
                  <a:pt x="7168170" y="3580660"/>
                </a:cubicBezTo>
                <a:cubicBezTo>
                  <a:pt x="7174904" y="3587495"/>
                  <a:pt x="7168699" y="3596715"/>
                  <a:pt x="7166228" y="3606401"/>
                </a:cubicBezTo>
                <a:cubicBezTo>
                  <a:pt x="7160041" y="3625617"/>
                  <a:pt x="7153610" y="3646801"/>
                  <a:pt x="7159119" y="3663476"/>
                </a:cubicBezTo>
                <a:cubicBezTo>
                  <a:pt x="7165383" y="3684243"/>
                  <a:pt x="7160422" y="3693618"/>
                  <a:pt x="7148746" y="3706154"/>
                </a:cubicBezTo>
                <a:cubicBezTo>
                  <a:pt x="7145765" y="3709780"/>
                  <a:pt x="7142785" y="3713407"/>
                  <a:pt x="7140805" y="3719156"/>
                </a:cubicBezTo>
                <a:cubicBezTo>
                  <a:pt x="7136334" y="3724595"/>
                  <a:pt x="7134354" y="3730344"/>
                  <a:pt x="7138353" y="3738837"/>
                </a:cubicBezTo>
                <a:cubicBezTo>
                  <a:pt x="7141353" y="3745206"/>
                  <a:pt x="7146333" y="3745827"/>
                  <a:pt x="7150804" y="3740388"/>
                </a:cubicBezTo>
                <a:cubicBezTo>
                  <a:pt x="7156519" y="3735104"/>
                  <a:pt x="7161744" y="3733756"/>
                  <a:pt x="7166460" y="3726349"/>
                </a:cubicBezTo>
                <a:cubicBezTo>
                  <a:pt x="7168195" y="3722567"/>
                  <a:pt x="7169930" y="3718786"/>
                  <a:pt x="7173420" y="3721220"/>
                </a:cubicBezTo>
                <a:cubicBezTo>
                  <a:pt x="7175665" y="3723498"/>
                  <a:pt x="7173685" y="3729247"/>
                  <a:pt x="7173194" y="3733183"/>
                </a:cubicBezTo>
                <a:cubicBezTo>
                  <a:pt x="7172459" y="3739088"/>
                  <a:pt x="7171969" y="3743024"/>
                  <a:pt x="7168988" y="3746650"/>
                </a:cubicBezTo>
                <a:cubicBezTo>
                  <a:pt x="7166008" y="3750276"/>
                  <a:pt x="7165518" y="3754212"/>
                  <a:pt x="7167518" y="3758459"/>
                </a:cubicBezTo>
                <a:cubicBezTo>
                  <a:pt x="7178516" y="3781814"/>
                  <a:pt x="7181554" y="3808174"/>
                  <a:pt x="7176632" y="3837541"/>
                </a:cubicBezTo>
                <a:cubicBezTo>
                  <a:pt x="7173671" y="3851163"/>
                  <a:pt x="7171955" y="3864939"/>
                  <a:pt x="7171485" y="3878871"/>
                </a:cubicBezTo>
                <a:cubicBezTo>
                  <a:pt x="7170504" y="3886744"/>
                  <a:pt x="7169033" y="3898552"/>
                  <a:pt x="7174768" y="3903264"/>
                </a:cubicBezTo>
                <a:cubicBezTo>
                  <a:pt x="7179503" y="3905852"/>
                  <a:pt x="7184464" y="3896477"/>
                  <a:pt x="7188934" y="3891038"/>
                </a:cubicBezTo>
                <a:cubicBezTo>
                  <a:pt x="7191914" y="3887412"/>
                  <a:pt x="7193650" y="3883631"/>
                  <a:pt x="7196630" y="3880004"/>
                </a:cubicBezTo>
                <a:cubicBezTo>
                  <a:pt x="7199610" y="3876378"/>
                  <a:pt x="7203326" y="3866848"/>
                  <a:pt x="7207816" y="3871405"/>
                </a:cubicBezTo>
                <a:cubicBezTo>
                  <a:pt x="7212551" y="3873993"/>
                  <a:pt x="7211325" y="3883833"/>
                  <a:pt x="7209099" y="3891551"/>
                </a:cubicBezTo>
                <a:cubicBezTo>
                  <a:pt x="7206893" y="3909264"/>
                  <a:pt x="7207667" y="3923351"/>
                  <a:pt x="7210441" y="3941684"/>
                </a:cubicBezTo>
                <a:cubicBezTo>
                  <a:pt x="7217988" y="3982597"/>
                  <a:pt x="7209067" y="4003471"/>
                  <a:pt x="7182205" y="4016114"/>
                </a:cubicBezTo>
                <a:cubicBezTo>
                  <a:pt x="7171510" y="4020778"/>
                  <a:pt x="7165304" y="4029998"/>
                  <a:pt x="7164588" y="4045898"/>
                </a:cubicBezTo>
                <a:cubicBezTo>
                  <a:pt x="7188243" y="4048844"/>
                  <a:pt x="7210653" y="4051636"/>
                  <a:pt x="7234309" y="4054582"/>
                </a:cubicBezTo>
                <a:cubicBezTo>
                  <a:pt x="7238986" y="4027184"/>
                  <a:pt x="7245946" y="4022055"/>
                  <a:pt x="7256171" y="4031323"/>
                </a:cubicBezTo>
                <a:cubicBezTo>
                  <a:pt x="7259661" y="4033756"/>
                  <a:pt x="7261170" y="4041939"/>
                  <a:pt x="7265395" y="4038468"/>
                </a:cubicBezTo>
                <a:cubicBezTo>
                  <a:pt x="7269866" y="4033029"/>
                  <a:pt x="7269601" y="4025001"/>
                  <a:pt x="7269092" y="4018942"/>
                </a:cubicBezTo>
                <a:cubicBezTo>
                  <a:pt x="7269827" y="4013037"/>
                  <a:pt x="7269072" y="4008946"/>
                  <a:pt x="7268318" y="4004855"/>
                </a:cubicBezTo>
                <a:cubicBezTo>
                  <a:pt x="7267299" y="3992736"/>
                  <a:pt x="7269279" y="3986987"/>
                  <a:pt x="7278239" y="3986104"/>
                </a:cubicBezTo>
                <a:cubicBezTo>
                  <a:pt x="7283464" y="3984756"/>
                  <a:pt x="7291670" y="3979782"/>
                  <a:pt x="7289161" y="3969477"/>
                </a:cubicBezTo>
                <a:cubicBezTo>
                  <a:pt x="7287141" y="3955235"/>
                  <a:pt x="7288857" y="3941458"/>
                  <a:pt x="7289328" y="3927526"/>
                </a:cubicBezTo>
                <a:cubicBezTo>
                  <a:pt x="7289554" y="3915562"/>
                  <a:pt x="7288780" y="3901476"/>
                  <a:pt x="7292986" y="3888009"/>
                </a:cubicBezTo>
                <a:cubicBezTo>
                  <a:pt x="7296947" y="3876510"/>
                  <a:pt x="7301153" y="3863044"/>
                  <a:pt x="7312377" y="3874435"/>
                </a:cubicBezTo>
                <a:cubicBezTo>
                  <a:pt x="7315622" y="3878837"/>
                  <a:pt x="7318603" y="3875210"/>
                  <a:pt x="7320828" y="3867493"/>
                </a:cubicBezTo>
                <a:cubicBezTo>
                  <a:pt x="7324505" y="3837971"/>
                  <a:pt x="7320751" y="3827511"/>
                  <a:pt x="7302321" y="3823216"/>
                </a:cubicBezTo>
                <a:cubicBezTo>
                  <a:pt x="7296096" y="3822441"/>
                  <a:pt x="7291361" y="3819853"/>
                  <a:pt x="7289851" y="3811670"/>
                </a:cubicBezTo>
                <a:cubicBezTo>
                  <a:pt x="7287832" y="3797428"/>
                  <a:pt x="7287058" y="3783341"/>
                  <a:pt x="7291509" y="3767906"/>
                </a:cubicBezTo>
                <a:cubicBezTo>
                  <a:pt x="7292000" y="3763970"/>
                  <a:pt x="7297225" y="3762622"/>
                  <a:pt x="7299470" y="3764901"/>
                </a:cubicBezTo>
                <a:cubicBezTo>
                  <a:pt x="7303205" y="3765366"/>
                  <a:pt x="7308185" y="3765986"/>
                  <a:pt x="7311165" y="3762360"/>
                </a:cubicBezTo>
                <a:cubicBezTo>
                  <a:pt x="7315636" y="3756921"/>
                  <a:pt x="7325331" y="3750134"/>
                  <a:pt x="7318596" y="3743299"/>
                </a:cubicBezTo>
                <a:cubicBezTo>
                  <a:pt x="7306862" y="3725849"/>
                  <a:pt x="7309314" y="3706168"/>
                  <a:pt x="7312010" y="3684518"/>
                </a:cubicBezTo>
                <a:cubicBezTo>
                  <a:pt x="7312236" y="3672555"/>
                  <a:pt x="7312462" y="3660591"/>
                  <a:pt x="7307463" y="3649975"/>
                </a:cubicBezTo>
                <a:cubicBezTo>
                  <a:pt x="7289710" y="3609789"/>
                  <a:pt x="7294632" y="3580423"/>
                  <a:pt x="7325454" y="3556281"/>
                </a:cubicBezTo>
                <a:cubicBezTo>
                  <a:pt x="7333905" y="3549339"/>
                  <a:pt x="7337621" y="3539808"/>
                  <a:pt x="7331376" y="3529037"/>
                </a:cubicBezTo>
                <a:cubicBezTo>
                  <a:pt x="7319378" y="3503559"/>
                  <a:pt x="7318075" y="3473417"/>
                  <a:pt x="7320752" y="3441773"/>
                </a:cubicBezTo>
                <a:cubicBezTo>
                  <a:pt x="7321468" y="3425873"/>
                  <a:pt x="7324674" y="3410283"/>
                  <a:pt x="7325635" y="3392415"/>
                </a:cubicBezTo>
                <a:cubicBezTo>
                  <a:pt x="7326823" y="3362583"/>
                  <a:pt x="7330009" y="3336998"/>
                  <a:pt x="7353890" y="3327980"/>
                </a:cubicBezTo>
                <a:cubicBezTo>
                  <a:pt x="7345175" y="3326895"/>
                  <a:pt x="7338705" y="3328088"/>
                  <a:pt x="7331970" y="3321253"/>
                </a:cubicBezTo>
                <a:cubicBezTo>
                  <a:pt x="7322746" y="3314108"/>
                  <a:pt x="7320727" y="3299866"/>
                  <a:pt x="7322443" y="3286089"/>
                </a:cubicBezTo>
                <a:cubicBezTo>
                  <a:pt x="7325649" y="3270499"/>
                  <a:pt x="7333138" y="3281425"/>
                  <a:pt x="7338363" y="3280078"/>
                </a:cubicBezTo>
                <a:cubicBezTo>
                  <a:pt x="7346079" y="3279040"/>
                  <a:pt x="7352039" y="3271788"/>
                  <a:pt x="7349775" y="3259514"/>
                </a:cubicBezTo>
                <a:cubicBezTo>
                  <a:pt x="7346756" y="3243149"/>
                  <a:pt x="7348472" y="3229372"/>
                  <a:pt x="7351923" y="3211814"/>
                </a:cubicBezTo>
                <a:cubicBezTo>
                  <a:pt x="7358355" y="3190630"/>
                  <a:pt x="7361051" y="3168981"/>
                  <a:pt x="7353543" y="3148059"/>
                </a:cubicBezTo>
                <a:cubicBezTo>
                  <a:pt x="7348788" y="3135475"/>
                  <a:pt x="7351504" y="3123822"/>
                  <a:pt x="7358955" y="3114756"/>
                </a:cubicBezTo>
                <a:cubicBezTo>
                  <a:pt x="7363425" y="3109317"/>
                  <a:pt x="7367896" y="3103878"/>
                  <a:pt x="7370876" y="3100252"/>
                </a:cubicBezTo>
                <a:cubicBezTo>
                  <a:pt x="7377082" y="3091032"/>
                  <a:pt x="7386532" y="3086213"/>
                  <a:pt x="7385513" y="3074094"/>
                </a:cubicBezTo>
                <a:cubicBezTo>
                  <a:pt x="7384494" y="3061976"/>
                  <a:pt x="7375534" y="3062858"/>
                  <a:pt x="7369309" y="3062083"/>
                </a:cubicBezTo>
                <a:cubicBezTo>
                  <a:pt x="7363084" y="3061307"/>
                  <a:pt x="7366554" y="3053745"/>
                  <a:pt x="7366045" y="3047686"/>
                </a:cubicBezTo>
                <a:cubicBezTo>
                  <a:pt x="7366780" y="3041781"/>
                  <a:pt x="7367515" y="3035877"/>
                  <a:pt x="7372250" y="3038465"/>
                </a:cubicBezTo>
                <a:cubicBezTo>
                  <a:pt x="7385455" y="3044108"/>
                  <a:pt x="7390661" y="3032764"/>
                  <a:pt x="7394112" y="3015206"/>
                </a:cubicBezTo>
                <a:lnTo>
                  <a:pt x="7394458" y="3014444"/>
                </a:lnTo>
                <a:lnTo>
                  <a:pt x="7405805" y="3039062"/>
                </a:lnTo>
                <a:cubicBezTo>
                  <a:pt x="7417195" y="3050327"/>
                  <a:pt x="7420991" y="3065346"/>
                  <a:pt x="7409602" y="3076610"/>
                </a:cubicBezTo>
                <a:cubicBezTo>
                  <a:pt x="7398212" y="3091629"/>
                  <a:pt x="7394416" y="3110402"/>
                  <a:pt x="7398212" y="3129176"/>
                </a:cubicBezTo>
                <a:cubicBezTo>
                  <a:pt x="7398212" y="3136685"/>
                  <a:pt x="7398212" y="3147949"/>
                  <a:pt x="7398212" y="3159214"/>
                </a:cubicBezTo>
                <a:cubicBezTo>
                  <a:pt x="7398212" y="3166723"/>
                  <a:pt x="7398212" y="3170478"/>
                  <a:pt x="7402009" y="3174233"/>
                </a:cubicBezTo>
                <a:cubicBezTo>
                  <a:pt x="7413398" y="3185497"/>
                  <a:pt x="7409602" y="3200516"/>
                  <a:pt x="7409602" y="3215535"/>
                </a:cubicBezTo>
                <a:cubicBezTo>
                  <a:pt x="7409602" y="3219289"/>
                  <a:pt x="7405805" y="3226799"/>
                  <a:pt x="7413398" y="3230553"/>
                </a:cubicBezTo>
                <a:lnTo>
                  <a:pt x="7419530" y="3236031"/>
                </a:lnTo>
                <a:lnTo>
                  <a:pt x="7419722" y="3256234"/>
                </a:lnTo>
                <a:cubicBezTo>
                  <a:pt x="7421505" y="3277442"/>
                  <a:pt x="7425279" y="3297898"/>
                  <a:pt x="7432288" y="3317759"/>
                </a:cubicBezTo>
                <a:cubicBezTo>
                  <a:pt x="7440796" y="3340804"/>
                  <a:pt x="7453775" y="3358409"/>
                  <a:pt x="7468245" y="3374202"/>
                </a:cubicBezTo>
                <a:cubicBezTo>
                  <a:pt x="7451588" y="3386118"/>
                  <a:pt x="7449118" y="3395803"/>
                  <a:pt x="7459116" y="3417035"/>
                </a:cubicBezTo>
                <a:cubicBezTo>
                  <a:pt x="7462116" y="3423405"/>
                  <a:pt x="7467851" y="3428116"/>
                  <a:pt x="7474321" y="3426923"/>
                </a:cubicBezTo>
                <a:cubicBezTo>
                  <a:pt x="7485771" y="3426351"/>
                  <a:pt x="7487790" y="3440593"/>
                  <a:pt x="7487319" y="3454525"/>
                </a:cubicBezTo>
                <a:cubicBezTo>
                  <a:pt x="7488093" y="3468612"/>
                  <a:pt x="7481133" y="3473741"/>
                  <a:pt x="7474172" y="3478870"/>
                </a:cubicBezTo>
                <a:cubicBezTo>
                  <a:pt x="7467457" y="3482030"/>
                  <a:pt x="7459987" y="3481100"/>
                  <a:pt x="7451046" y="3491978"/>
                </a:cubicBezTo>
                <a:cubicBezTo>
                  <a:pt x="7466722" y="3487935"/>
                  <a:pt x="7468986" y="3500209"/>
                  <a:pt x="7469515" y="3516264"/>
                </a:cubicBezTo>
                <a:cubicBezTo>
                  <a:pt x="7469044" y="3530196"/>
                  <a:pt x="7473308" y="3546716"/>
                  <a:pt x="7481023" y="3545678"/>
                </a:cubicBezTo>
                <a:cubicBezTo>
                  <a:pt x="7495208" y="3543448"/>
                  <a:pt x="7509149" y="3543185"/>
                  <a:pt x="7522070" y="3530804"/>
                </a:cubicBezTo>
                <a:cubicBezTo>
                  <a:pt x="7529276" y="3523707"/>
                  <a:pt x="7531501" y="3515990"/>
                  <a:pt x="7531972" y="3502058"/>
                </a:cubicBezTo>
                <a:cubicBezTo>
                  <a:pt x="7530708" y="3491907"/>
                  <a:pt x="7528708" y="3487661"/>
                  <a:pt x="7520993" y="3488699"/>
                </a:cubicBezTo>
                <a:cubicBezTo>
                  <a:pt x="7516013" y="3488078"/>
                  <a:pt x="7514258" y="3481864"/>
                  <a:pt x="7514993" y="3475960"/>
                </a:cubicBezTo>
                <a:cubicBezTo>
                  <a:pt x="7519180" y="3452497"/>
                  <a:pt x="7513426" y="3437790"/>
                  <a:pt x="7506427" y="3422928"/>
                </a:cubicBezTo>
                <a:cubicBezTo>
                  <a:pt x="7500673" y="3408221"/>
                  <a:pt x="7500144" y="3392166"/>
                  <a:pt x="7510575" y="3379474"/>
                </a:cubicBezTo>
                <a:cubicBezTo>
                  <a:pt x="7518026" y="3370409"/>
                  <a:pt x="7516026" y="3366163"/>
                  <a:pt x="7508311" y="3367201"/>
                </a:cubicBezTo>
                <a:cubicBezTo>
                  <a:pt x="7503331" y="3366580"/>
                  <a:pt x="7502576" y="3362489"/>
                  <a:pt x="7501067" y="3354306"/>
                </a:cubicBezTo>
                <a:cubicBezTo>
                  <a:pt x="7499415" y="3337112"/>
                  <a:pt x="7499693" y="3319659"/>
                  <a:pt x="7501838" y="3302438"/>
                </a:cubicBezTo>
                <a:lnTo>
                  <a:pt x="7507445" y="3278804"/>
                </a:lnTo>
                <a:lnTo>
                  <a:pt x="7507835" y="3278895"/>
                </a:lnTo>
                <a:cubicBezTo>
                  <a:pt x="7516852" y="3283119"/>
                  <a:pt x="7523496" y="3290629"/>
                  <a:pt x="7523496" y="3305648"/>
                </a:cubicBezTo>
                <a:cubicBezTo>
                  <a:pt x="7523496" y="3316912"/>
                  <a:pt x="7534885" y="3328176"/>
                  <a:pt x="7546275" y="3328176"/>
                </a:cubicBezTo>
                <a:cubicBezTo>
                  <a:pt x="7557664" y="3331931"/>
                  <a:pt x="7565257" y="3335686"/>
                  <a:pt x="7576646" y="3343195"/>
                </a:cubicBezTo>
                <a:cubicBezTo>
                  <a:pt x="7580443" y="3343195"/>
                  <a:pt x="7584239" y="3343195"/>
                  <a:pt x="7584239" y="3343195"/>
                </a:cubicBezTo>
                <a:cubicBezTo>
                  <a:pt x="7603221" y="3324421"/>
                  <a:pt x="7622204" y="3309403"/>
                  <a:pt x="7622204" y="3286874"/>
                </a:cubicBezTo>
                <a:lnTo>
                  <a:pt x="7622204" y="3241914"/>
                </a:lnTo>
                <a:lnTo>
                  <a:pt x="7622704" y="3240545"/>
                </a:lnTo>
                <a:lnTo>
                  <a:pt x="7622204" y="3239910"/>
                </a:lnTo>
                <a:lnTo>
                  <a:pt x="7622204" y="3199499"/>
                </a:lnTo>
                <a:lnTo>
                  <a:pt x="7626201" y="3182020"/>
                </a:lnTo>
                <a:lnTo>
                  <a:pt x="7634895" y="3112220"/>
                </a:lnTo>
                <a:lnTo>
                  <a:pt x="7635017" y="3114157"/>
                </a:lnTo>
                <a:cubicBezTo>
                  <a:pt x="7636441" y="3121666"/>
                  <a:pt x="7639288" y="3129176"/>
                  <a:pt x="7644983" y="3136685"/>
                </a:cubicBezTo>
                <a:cubicBezTo>
                  <a:pt x="7679151" y="3170478"/>
                  <a:pt x="7690540" y="3215535"/>
                  <a:pt x="7694337" y="3264346"/>
                </a:cubicBezTo>
                <a:cubicBezTo>
                  <a:pt x="7694337" y="3286874"/>
                  <a:pt x="7690540" y="3313157"/>
                  <a:pt x="7698133" y="3339440"/>
                </a:cubicBezTo>
                <a:cubicBezTo>
                  <a:pt x="7705726" y="3354459"/>
                  <a:pt x="7701930" y="3373233"/>
                  <a:pt x="7698133" y="3388252"/>
                </a:cubicBezTo>
                <a:cubicBezTo>
                  <a:pt x="7698133" y="3403271"/>
                  <a:pt x="7709523" y="3418290"/>
                  <a:pt x="7705726" y="3433308"/>
                </a:cubicBezTo>
                <a:cubicBezTo>
                  <a:pt x="7705726" y="3440818"/>
                  <a:pt x="7698133" y="3455837"/>
                  <a:pt x="7713319" y="3452082"/>
                </a:cubicBezTo>
                <a:cubicBezTo>
                  <a:pt x="7724708" y="3452082"/>
                  <a:pt x="7717115" y="3440818"/>
                  <a:pt x="7720912" y="3433308"/>
                </a:cubicBezTo>
                <a:cubicBezTo>
                  <a:pt x="7724708" y="3388252"/>
                  <a:pt x="7713319" y="3346950"/>
                  <a:pt x="7713319" y="3301893"/>
                </a:cubicBezTo>
                <a:cubicBezTo>
                  <a:pt x="7713319" y="3279365"/>
                  <a:pt x="7732301" y="3268101"/>
                  <a:pt x="7736098" y="3245572"/>
                </a:cubicBezTo>
                <a:cubicBezTo>
                  <a:pt x="7736098" y="3245572"/>
                  <a:pt x="7739894" y="3245572"/>
                  <a:pt x="7743691" y="3245572"/>
                </a:cubicBezTo>
                <a:cubicBezTo>
                  <a:pt x="7747487" y="3245572"/>
                  <a:pt x="7755080" y="3241818"/>
                  <a:pt x="7758877" y="3249327"/>
                </a:cubicBezTo>
                <a:cubicBezTo>
                  <a:pt x="7758877" y="3260591"/>
                  <a:pt x="7758877" y="3271855"/>
                  <a:pt x="7758877" y="3283120"/>
                </a:cubicBezTo>
                <a:cubicBezTo>
                  <a:pt x="7758877" y="3294384"/>
                  <a:pt x="7766469" y="3298138"/>
                  <a:pt x="7766469" y="3305648"/>
                </a:cubicBezTo>
                <a:cubicBezTo>
                  <a:pt x="7766469" y="3309403"/>
                  <a:pt x="7770266" y="3309403"/>
                  <a:pt x="7774063" y="3309403"/>
                </a:cubicBezTo>
                <a:cubicBezTo>
                  <a:pt x="7777859" y="3309403"/>
                  <a:pt x="7777859" y="3305648"/>
                  <a:pt x="7777859" y="3301893"/>
                </a:cubicBezTo>
                <a:cubicBezTo>
                  <a:pt x="7777859" y="3290629"/>
                  <a:pt x="7777859" y="3279365"/>
                  <a:pt x="7777859" y="3268101"/>
                </a:cubicBezTo>
                <a:cubicBezTo>
                  <a:pt x="7777859" y="3264346"/>
                  <a:pt x="7777859" y="3256836"/>
                  <a:pt x="7785452" y="3256836"/>
                </a:cubicBezTo>
                <a:cubicBezTo>
                  <a:pt x="7789248" y="3256836"/>
                  <a:pt x="7789248" y="3264346"/>
                  <a:pt x="7793045" y="3264346"/>
                </a:cubicBezTo>
                <a:cubicBezTo>
                  <a:pt x="7804434" y="3279365"/>
                  <a:pt x="7812027" y="3294384"/>
                  <a:pt x="7812027" y="3309403"/>
                </a:cubicBezTo>
                <a:cubicBezTo>
                  <a:pt x="7812027" y="3335686"/>
                  <a:pt x="7831010" y="3354459"/>
                  <a:pt x="7827213" y="3380742"/>
                </a:cubicBezTo>
                <a:cubicBezTo>
                  <a:pt x="7827213" y="3380742"/>
                  <a:pt x="7831010" y="3380742"/>
                  <a:pt x="7831010" y="3380742"/>
                </a:cubicBezTo>
                <a:cubicBezTo>
                  <a:pt x="7834806" y="3380742"/>
                  <a:pt x="7834806" y="3380742"/>
                  <a:pt x="7838602" y="3380742"/>
                </a:cubicBezTo>
                <a:cubicBezTo>
                  <a:pt x="7838602" y="3376988"/>
                  <a:pt x="7838602" y="3369478"/>
                  <a:pt x="7838602" y="3365723"/>
                </a:cubicBezTo>
                <a:cubicBezTo>
                  <a:pt x="7840501" y="3358214"/>
                  <a:pt x="7842399" y="3354459"/>
                  <a:pt x="7845721" y="3353051"/>
                </a:cubicBezTo>
                <a:lnTo>
                  <a:pt x="7853977" y="3353793"/>
                </a:lnTo>
                <a:lnTo>
                  <a:pt x="7855592" y="3370484"/>
                </a:lnTo>
                <a:cubicBezTo>
                  <a:pt x="7863501" y="3469402"/>
                  <a:pt x="7863694" y="3569358"/>
                  <a:pt x="7875583" y="3666774"/>
                </a:cubicBezTo>
                <a:cubicBezTo>
                  <a:pt x="7875847" y="3674802"/>
                  <a:pt x="7874376" y="3686610"/>
                  <a:pt x="7880601" y="3687386"/>
                </a:cubicBezTo>
                <a:cubicBezTo>
                  <a:pt x="7886581" y="3690129"/>
                  <a:pt x="7890297" y="3680599"/>
                  <a:pt x="7894767" y="3675160"/>
                </a:cubicBezTo>
                <a:cubicBezTo>
                  <a:pt x="7897993" y="3669566"/>
                  <a:pt x="7901463" y="3662003"/>
                  <a:pt x="7905953" y="3666560"/>
                </a:cubicBezTo>
                <a:cubicBezTo>
                  <a:pt x="7911933" y="3669303"/>
                  <a:pt x="7913443" y="3677486"/>
                  <a:pt x="7913707" y="3685513"/>
                </a:cubicBezTo>
                <a:cubicBezTo>
                  <a:pt x="7912972" y="3691418"/>
                  <a:pt x="7912236" y="3697322"/>
                  <a:pt x="7911501" y="3703226"/>
                </a:cubicBezTo>
                <a:cubicBezTo>
                  <a:pt x="7909314" y="3730935"/>
                  <a:pt x="7917313" y="3747920"/>
                  <a:pt x="7934743" y="3750091"/>
                </a:cubicBezTo>
                <a:cubicBezTo>
                  <a:pt x="7940968" y="3750867"/>
                  <a:pt x="7947193" y="3751642"/>
                  <a:pt x="7953909" y="3748481"/>
                </a:cubicBezTo>
                <a:cubicBezTo>
                  <a:pt x="7961624" y="3747444"/>
                  <a:pt x="7964378" y="3755781"/>
                  <a:pt x="7960417" y="3767280"/>
                </a:cubicBezTo>
                <a:cubicBezTo>
                  <a:pt x="7953986" y="3788464"/>
                  <a:pt x="7942800" y="3797064"/>
                  <a:pt x="7925615" y="3792924"/>
                </a:cubicBezTo>
                <a:cubicBezTo>
                  <a:pt x="7933859" y="3807942"/>
                  <a:pt x="7941349" y="3818868"/>
                  <a:pt x="7950573" y="3826013"/>
                </a:cubicBezTo>
                <a:cubicBezTo>
                  <a:pt x="7959798" y="3833158"/>
                  <a:pt x="7982944" y="3830045"/>
                  <a:pt x="7992130" y="3817198"/>
                </a:cubicBezTo>
                <a:cubicBezTo>
                  <a:pt x="8003051" y="3800571"/>
                  <a:pt x="7999032" y="3782083"/>
                  <a:pt x="7995768" y="3767685"/>
                </a:cubicBezTo>
                <a:cubicBezTo>
                  <a:pt x="7990749" y="3747074"/>
                  <a:pt x="7988466" y="3724805"/>
                  <a:pt x="7991408" y="3701187"/>
                </a:cubicBezTo>
                <a:cubicBezTo>
                  <a:pt x="7993123" y="3687410"/>
                  <a:pt x="7995085" y="3671666"/>
                  <a:pt x="7997046" y="3655921"/>
                </a:cubicBezTo>
                <a:cubicBezTo>
                  <a:pt x="8003113" y="3607209"/>
                  <a:pt x="8005540" y="3559170"/>
                  <a:pt x="7996458" y="3515036"/>
                </a:cubicBezTo>
                <a:lnTo>
                  <a:pt x="7992185" y="3501220"/>
                </a:lnTo>
                <a:lnTo>
                  <a:pt x="7991410" y="3494323"/>
                </a:lnTo>
                <a:cubicBezTo>
                  <a:pt x="7993308" y="3486813"/>
                  <a:pt x="7998054" y="3480242"/>
                  <a:pt x="8005647" y="3474610"/>
                </a:cubicBezTo>
                <a:cubicBezTo>
                  <a:pt x="8013240" y="3470856"/>
                  <a:pt x="8020833" y="3478365"/>
                  <a:pt x="8028426" y="3470856"/>
                </a:cubicBezTo>
                <a:cubicBezTo>
                  <a:pt x="8028426" y="3459592"/>
                  <a:pt x="8028426" y="3448327"/>
                  <a:pt x="8028426" y="3437063"/>
                </a:cubicBezTo>
                <a:cubicBezTo>
                  <a:pt x="8032222" y="3429554"/>
                  <a:pt x="8024629" y="3418290"/>
                  <a:pt x="8032222" y="3407025"/>
                </a:cubicBezTo>
                <a:cubicBezTo>
                  <a:pt x="8043611" y="3395761"/>
                  <a:pt x="8028426" y="3392007"/>
                  <a:pt x="8028426" y="3380742"/>
                </a:cubicBezTo>
                <a:lnTo>
                  <a:pt x="8026831" y="3340139"/>
                </a:lnTo>
                <a:lnTo>
                  <a:pt x="8035494" y="3326936"/>
                </a:lnTo>
                <a:cubicBezTo>
                  <a:pt x="8038474" y="3323310"/>
                  <a:pt x="8041945" y="3315748"/>
                  <a:pt x="8045680" y="3316213"/>
                </a:cubicBezTo>
                <a:cubicBezTo>
                  <a:pt x="8059375" y="3317919"/>
                  <a:pt x="8070374" y="3341274"/>
                  <a:pt x="8065432" y="3360645"/>
                </a:cubicBezTo>
                <a:cubicBezTo>
                  <a:pt x="8055549" y="3399387"/>
                  <a:pt x="8054627" y="3437246"/>
                  <a:pt x="8061174" y="3476035"/>
                </a:cubicBezTo>
                <a:cubicBezTo>
                  <a:pt x="8061948" y="3490122"/>
                  <a:pt x="8062722" y="3504209"/>
                  <a:pt x="8055026" y="3515243"/>
                </a:cubicBezTo>
                <a:cubicBezTo>
                  <a:pt x="8050066" y="3524618"/>
                  <a:pt x="8050821" y="3528709"/>
                  <a:pt x="8058046" y="3531608"/>
                </a:cubicBezTo>
                <a:cubicBezTo>
                  <a:pt x="8067760" y="3534816"/>
                  <a:pt x="8072760" y="3545432"/>
                  <a:pt x="8073289" y="3561487"/>
                </a:cubicBezTo>
                <a:cubicBezTo>
                  <a:pt x="8075062" y="3577697"/>
                  <a:pt x="8076592" y="3595876"/>
                  <a:pt x="8078120" y="3614054"/>
                </a:cubicBezTo>
                <a:cubicBezTo>
                  <a:pt x="8078649" y="3630109"/>
                  <a:pt x="8085384" y="3636944"/>
                  <a:pt x="8095589" y="3636216"/>
                </a:cubicBezTo>
                <a:cubicBezTo>
                  <a:pt x="8096834" y="3636371"/>
                  <a:pt x="8099324" y="3636681"/>
                  <a:pt x="8102059" y="3635023"/>
                </a:cubicBezTo>
                <a:cubicBezTo>
                  <a:pt x="8108284" y="3635799"/>
                  <a:pt x="8112529" y="3642323"/>
                  <a:pt x="8111303" y="3652164"/>
                </a:cubicBezTo>
                <a:cubicBezTo>
                  <a:pt x="8111568" y="3660192"/>
                  <a:pt x="8105343" y="3659416"/>
                  <a:pt x="8100363" y="3658796"/>
                </a:cubicBezTo>
                <a:cubicBezTo>
                  <a:pt x="8095137" y="3660144"/>
                  <a:pt x="8090157" y="3659524"/>
                  <a:pt x="8087441" y="3671177"/>
                </a:cubicBezTo>
                <a:cubicBezTo>
                  <a:pt x="8085235" y="3688890"/>
                  <a:pt x="8095724" y="3706186"/>
                  <a:pt x="8107420" y="3703645"/>
                </a:cubicBezTo>
                <a:cubicBezTo>
                  <a:pt x="8111155" y="3704111"/>
                  <a:pt x="8114135" y="3700484"/>
                  <a:pt x="8117380" y="3704886"/>
                </a:cubicBezTo>
                <a:cubicBezTo>
                  <a:pt x="8116644" y="3710790"/>
                  <a:pt x="8112909" y="3710325"/>
                  <a:pt x="8111174" y="3714106"/>
                </a:cubicBezTo>
                <a:cubicBezTo>
                  <a:pt x="8102478" y="3723016"/>
                  <a:pt x="8101498" y="3730889"/>
                  <a:pt x="8109232" y="3739847"/>
                </a:cubicBezTo>
                <a:cubicBezTo>
                  <a:pt x="8121702" y="3751393"/>
                  <a:pt x="8129701" y="3768378"/>
                  <a:pt x="8136455" y="3785209"/>
                </a:cubicBezTo>
                <a:cubicBezTo>
                  <a:pt x="8145454" y="3804317"/>
                  <a:pt x="8155942" y="3821613"/>
                  <a:pt x="8173128" y="3825752"/>
                </a:cubicBezTo>
                <a:cubicBezTo>
                  <a:pt x="8179108" y="3828496"/>
                  <a:pt x="8186087" y="3833362"/>
                  <a:pt x="8187352" y="3843513"/>
                </a:cubicBezTo>
                <a:cubicBezTo>
                  <a:pt x="8194899" y="3884426"/>
                  <a:pt x="8223309" y="3899956"/>
                  <a:pt x="8233591" y="3939211"/>
                </a:cubicBezTo>
                <a:cubicBezTo>
                  <a:pt x="8237345" y="3949672"/>
                  <a:pt x="8243816" y="3948479"/>
                  <a:pt x="8250531" y="3945318"/>
                </a:cubicBezTo>
                <a:cubicBezTo>
                  <a:pt x="8257491" y="3940189"/>
                  <a:pt x="8254982" y="3929884"/>
                  <a:pt x="8251983" y="3923514"/>
                </a:cubicBezTo>
                <a:cubicBezTo>
                  <a:pt x="8247228" y="3910930"/>
                  <a:pt x="8249944" y="3899277"/>
                  <a:pt x="8256395" y="3888088"/>
                </a:cubicBezTo>
                <a:cubicBezTo>
                  <a:pt x="8264336" y="3875087"/>
                  <a:pt x="8268787" y="3859652"/>
                  <a:pt x="8270994" y="3841939"/>
                </a:cubicBezTo>
                <a:cubicBezTo>
                  <a:pt x="8273425" y="3812262"/>
                  <a:pt x="8261691" y="3794812"/>
                  <a:pt x="8243281" y="3800513"/>
                </a:cubicBezTo>
                <a:cubicBezTo>
                  <a:pt x="8239301" y="3802016"/>
                  <a:pt x="8234075" y="3803364"/>
                  <a:pt x="8230340" y="3802899"/>
                </a:cubicBezTo>
                <a:cubicBezTo>
                  <a:pt x="8229095" y="3802744"/>
                  <a:pt x="8227605" y="3804557"/>
                  <a:pt x="8227605" y="3804557"/>
                </a:cubicBezTo>
                <a:cubicBezTo>
                  <a:pt x="8227850" y="3802589"/>
                  <a:pt x="8227850" y="3802589"/>
                  <a:pt x="8229340" y="3800775"/>
                </a:cubicBezTo>
                <a:cubicBezTo>
                  <a:pt x="8230321" y="3792903"/>
                  <a:pt x="8231056" y="3786999"/>
                  <a:pt x="8230792" y="3778971"/>
                </a:cubicBezTo>
                <a:cubicBezTo>
                  <a:pt x="8229224" y="3740802"/>
                  <a:pt x="8234430" y="3729458"/>
                  <a:pt x="8259557" y="3720596"/>
                </a:cubicBezTo>
                <a:cubicBezTo>
                  <a:pt x="8271252" y="3718056"/>
                  <a:pt x="8275213" y="3706557"/>
                  <a:pt x="8274929" y="3688534"/>
                </a:cubicBezTo>
                <a:cubicBezTo>
                  <a:pt x="8275400" y="3674602"/>
                  <a:pt x="8271400" y="3666109"/>
                  <a:pt x="8263666" y="3657151"/>
                </a:cubicBezTo>
                <a:cubicBezTo>
                  <a:pt x="8241462" y="3632400"/>
                  <a:pt x="8229444" y="3596927"/>
                  <a:pt x="8228857" y="3550885"/>
                </a:cubicBezTo>
                <a:cubicBezTo>
                  <a:pt x="8226045" y="3512560"/>
                  <a:pt x="8226045" y="3512560"/>
                  <a:pt x="8249965" y="3523534"/>
                </a:cubicBezTo>
                <a:cubicBezTo>
                  <a:pt x="8263170" y="3529176"/>
                  <a:pt x="8269885" y="3526015"/>
                  <a:pt x="8277071" y="3508923"/>
                </a:cubicBezTo>
                <a:cubicBezTo>
                  <a:pt x="8259131" y="3500692"/>
                  <a:pt x="8256132" y="3494323"/>
                  <a:pt x="8258564" y="3464646"/>
                </a:cubicBezTo>
                <a:lnTo>
                  <a:pt x="8260292" y="3451859"/>
                </a:lnTo>
                <a:lnTo>
                  <a:pt x="8266046" y="3452081"/>
                </a:lnTo>
                <a:cubicBezTo>
                  <a:pt x="8277436" y="3452081"/>
                  <a:pt x="8269843" y="3440817"/>
                  <a:pt x="8273639" y="3433307"/>
                </a:cubicBezTo>
                <a:lnTo>
                  <a:pt x="8271674" y="3378894"/>
                </a:lnTo>
                <a:lnTo>
                  <a:pt x="8292986" y="3371000"/>
                </a:lnTo>
                <a:cubicBezTo>
                  <a:pt x="8301701" y="3372085"/>
                  <a:pt x="8310416" y="3373171"/>
                  <a:pt x="8316112" y="3357891"/>
                </a:cubicBezTo>
                <a:cubicBezTo>
                  <a:pt x="8317602" y="3356078"/>
                  <a:pt x="8320828" y="3350484"/>
                  <a:pt x="8317093" y="3350019"/>
                </a:cubicBezTo>
                <a:cubicBezTo>
                  <a:pt x="8307378" y="3346810"/>
                  <a:pt x="8307849" y="3332878"/>
                  <a:pt x="8305585" y="3320604"/>
                </a:cubicBezTo>
                <a:cubicBezTo>
                  <a:pt x="8303566" y="3306363"/>
                  <a:pt x="8298321" y="3297715"/>
                  <a:pt x="8288116" y="3298442"/>
                </a:cubicBezTo>
                <a:cubicBezTo>
                  <a:pt x="8282391" y="3298728"/>
                  <a:pt x="8277594" y="3296632"/>
                  <a:pt x="8273852" y="3292418"/>
                </a:cubicBezTo>
                <a:lnTo>
                  <a:pt x="8271425" y="3286694"/>
                </a:lnTo>
                <a:lnTo>
                  <a:pt x="8276012" y="3273732"/>
                </a:lnTo>
                <a:cubicBezTo>
                  <a:pt x="8281232" y="3265283"/>
                  <a:pt x="8286927" y="3256835"/>
                  <a:pt x="8288825" y="3245571"/>
                </a:cubicBezTo>
                <a:cubicBezTo>
                  <a:pt x="8288825" y="3245571"/>
                  <a:pt x="8292622" y="3245571"/>
                  <a:pt x="8296418" y="3245571"/>
                </a:cubicBezTo>
                <a:cubicBezTo>
                  <a:pt x="8300214" y="3245571"/>
                  <a:pt x="8307807" y="3241817"/>
                  <a:pt x="8311604" y="3249326"/>
                </a:cubicBezTo>
                <a:cubicBezTo>
                  <a:pt x="8311604" y="3260590"/>
                  <a:pt x="8311604" y="3271854"/>
                  <a:pt x="8311604" y="3283119"/>
                </a:cubicBezTo>
                <a:cubicBezTo>
                  <a:pt x="8311604" y="3294383"/>
                  <a:pt x="8319197" y="3298137"/>
                  <a:pt x="8319197" y="3305647"/>
                </a:cubicBezTo>
                <a:cubicBezTo>
                  <a:pt x="8319197" y="3309402"/>
                  <a:pt x="8322993" y="3309402"/>
                  <a:pt x="8326790" y="3309402"/>
                </a:cubicBezTo>
                <a:cubicBezTo>
                  <a:pt x="8330586" y="3309402"/>
                  <a:pt x="8330586" y="3305647"/>
                  <a:pt x="8330586" y="3301892"/>
                </a:cubicBezTo>
                <a:cubicBezTo>
                  <a:pt x="8330586" y="3290628"/>
                  <a:pt x="8330586" y="3279364"/>
                  <a:pt x="8330586" y="3268100"/>
                </a:cubicBezTo>
                <a:cubicBezTo>
                  <a:pt x="8330586" y="3264345"/>
                  <a:pt x="8330586" y="3256835"/>
                  <a:pt x="8338179" y="3256835"/>
                </a:cubicBezTo>
                <a:cubicBezTo>
                  <a:pt x="8341976" y="3256835"/>
                  <a:pt x="8341976" y="3264345"/>
                  <a:pt x="8345772" y="3264345"/>
                </a:cubicBezTo>
                <a:cubicBezTo>
                  <a:pt x="8357162" y="3279364"/>
                  <a:pt x="8364754" y="3294383"/>
                  <a:pt x="8364754" y="3309402"/>
                </a:cubicBezTo>
                <a:cubicBezTo>
                  <a:pt x="8364754" y="3335685"/>
                  <a:pt x="8383737" y="3354458"/>
                  <a:pt x="8379940" y="3380741"/>
                </a:cubicBezTo>
                <a:cubicBezTo>
                  <a:pt x="8379940" y="3380741"/>
                  <a:pt x="8383737" y="3380741"/>
                  <a:pt x="8383737" y="3380741"/>
                </a:cubicBezTo>
                <a:cubicBezTo>
                  <a:pt x="8387533" y="3380741"/>
                  <a:pt x="8387533" y="3380741"/>
                  <a:pt x="8391329" y="3380741"/>
                </a:cubicBezTo>
                <a:cubicBezTo>
                  <a:pt x="8391329" y="3376987"/>
                  <a:pt x="8391329" y="3369477"/>
                  <a:pt x="8391329" y="3365722"/>
                </a:cubicBezTo>
                <a:cubicBezTo>
                  <a:pt x="8395125" y="3350704"/>
                  <a:pt x="8398921" y="3350704"/>
                  <a:pt x="8414107" y="3354458"/>
                </a:cubicBezTo>
                <a:cubicBezTo>
                  <a:pt x="8417905" y="3358213"/>
                  <a:pt x="8421701" y="3358213"/>
                  <a:pt x="8425497" y="3350704"/>
                </a:cubicBezTo>
                <a:cubicBezTo>
                  <a:pt x="8429293" y="3339439"/>
                  <a:pt x="8429293" y="3328175"/>
                  <a:pt x="8436887" y="3316911"/>
                </a:cubicBezTo>
                <a:cubicBezTo>
                  <a:pt x="8436887" y="3328175"/>
                  <a:pt x="8436887" y="3335685"/>
                  <a:pt x="8436887" y="3343194"/>
                </a:cubicBezTo>
                <a:cubicBezTo>
                  <a:pt x="8436887" y="3350704"/>
                  <a:pt x="8444479" y="3350704"/>
                  <a:pt x="8448277" y="3346949"/>
                </a:cubicBezTo>
                <a:cubicBezTo>
                  <a:pt x="8452073" y="3346949"/>
                  <a:pt x="8452073" y="3339439"/>
                  <a:pt x="8455869" y="3346949"/>
                </a:cubicBezTo>
                <a:cubicBezTo>
                  <a:pt x="8455869" y="3346949"/>
                  <a:pt x="8459665" y="3350704"/>
                  <a:pt x="8455869" y="3350704"/>
                </a:cubicBezTo>
                <a:cubicBezTo>
                  <a:pt x="8448277" y="3361968"/>
                  <a:pt x="8452073" y="3376987"/>
                  <a:pt x="8452073" y="3388251"/>
                </a:cubicBezTo>
                <a:cubicBezTo>
                  <a:pt x="8452073" y="3392006"/>
                  <a:pt x="8452073" y="3395760"/>
                  <a:pt x="8455869" y="3395760"/>
                </a:cubicBezTo>
                <a:cubicBezTo>
                  <a:pt x="8459665" y="3395760"/>
                  <a:pt x="8459665" y="3395760"/>
                  <a:pt x="8463463" y="3392006"/>
                </a:cubicBezTo>
                <a:cubicBezTo>
                  <a:pt x="8471055" y="3384496"/>
                  <a:pt x="8471055" y="3373232"/>
                  <a:pt x="8478647" y="3369477"/>
                </a:cubicBezTo>
                <a:cubicBezTo>
                  <a:pt x="8486241" y="3365722"/>
                  <a:pt x="8490037" y="3358213"/>
                  <a:pt x="8497631" y="3365722"/>
                </a:cubicBezTo>
                <a:cubicBezTo>
                  <a:pt x="8501427" y="3369477"/>
                  <a:pt x="8509019" y="3369477"/>
                  <a:pt x="8509019" y="3373232"/>
                </a:cubicBezTo>
                <a:cubicBezTo>
                  <a:pt x="8509019" y="3380741"/>
                  <a:pt x="8512817" y="3388251"/>
                  <a:pt x="8509019" y="3392006"/>
                </a:cubicBezTo>
                <a:cubicBezTo>
                  <a:pt x="8501427" y="3407024"/>
                  <a:pt x="8497631" y="3422043"/>
                  <a:pt x="8493833" y="3437062"/>
                </a:cubicBezTo>
                <a:cubicBezTo>
                  <a:pt x="8486241" y="3448326"/>
                  <a:pt x="8490037" y="3448326"/>
                  <a:pt x="8501427" y="3455836"/>
                </a:cubicBezTo>
                <a:cubicBezTo>
                  <a:pt x="8509019" y="3455836"/>
                  <a:pt x="8520409" y="3459591"/>
                  <a:pt x="8524205" y="3467100"/>
                </a:cubicBezTo>
                <a:cubicBezTo>
                  <a:pt x="8524205" y="3478364"/>
                  <a:pt x="8531799" y="3485874"/>
                  <a:pt x="8531799" y="3500893"/>
                </a:cubicBezTo>
                <a:cubicBezTo>
                  <a:pt x="8528001" y="3508402"/>
                  <a:pt x="8531799" y="3519666"/>
                  <a:pt x="8528001" y="3530930"/>
                </a:cubicBezTo>
                <a:cubicBezTo>
                  <a:pt x="8528001" y="3538440"/>
                  <a:pt x="8535595" y="3538440"/>
                  <a:pt x="8539391" y="3538440"/>
                </a:cubicBezTo>
                <a:cubicBezTo>
                  <a:pt x="8546985" y="3538440"/>
                  <a:pt x="8550781" y="3534685"/>
                  <a:pt x="8550781" y="3530930"/>
                </a:cubicBezTo>
                <a:cubicBezTo>
                  <a:pt x="8550781" y="3523421"/>
                  <a:pt x="8546985" y="3523421"/>
                  <a:pt x="8546985" y="3519666"/>
                </a:cubicBezTo>
                <a:cubicBezTo>
                  <a:pt x="8539391" y="3500893"/>
                  <a:pt x="8543187" y="3485874"/>
                  <a:pt x="8558373" y="3474609"/>
                </a:cubicBezTo>
                <a:cubicBezTo>
                  <a:pt x="8565967" y="3470855"/>
                  <a:pt x="8573559" y="3478364"/>
                  <a:pt x="8581153" y="3470855"/>
                </a:cubicBezTo>
                <a:cubicBezTo>
                  <a:pt x="8581153" y="3459591"/>
                  <a:pt x="8581153" y="3448326"/>
                  <a:pt x="8581153" y="3437062"/>
                </a:cubicBezTo>
                <a:cubicBezTo>
                  <a:pt x="8584949" y="3429553"/>
                  <a:pt x="8577355" y="3418289"/>
                  <a:pt x="8584949" y="3407024"/>
                </a:cubicBezTo>
                <a:cubicBezTo>
                  <a:pt x="8596339" y="3395760"/>
                  <a:pt x="8581153" y="3392006"/>
                  <a:pt x="8581153" y="3380741"/>
                </a:cubicBezTo>
                <a:cubicBezTo>
                  <a:pt x="8584949" y="3346949"/>
                  <a:pt x="8573559" y="3316911"/>
                  <a:pt x="8577355" y="3286873"/>
                </a:cubicBezTo>
                <a:cubicBezTo>
                  <a:pt x="8577355" y="3271854"/>
                  <a:pt x="8577355" y="3260590"/>
                  <a:pt x="8577355" y="3245571"/>
                </a:cubicBezTo>
                <a:cubicBezTo>
                  <a:pt x="8577355" y="3223043"/>
                  <a:pt x="8577355" y="3204269"/>
                  <a:pt x="8558373" y="3181741"/>
                </a:cubicBezTo>
                <a:cubicBezTo>
                  <a:pt x="8562169" y="3177986"/>
                  <a:pt x="8569763" y="3177986"/>
                  <a:pt x="8569763" y="3174232"/>
                </a:cubicBezTo>
                <a:cubicBezTo>
                  <a:pt x="8588745" y="3159213"/>
                  <a:pt x="8588745" y="3155458"/>
                  <a:pt x="8573559" y="3132930"/>
                </a:cubicBezTo>
                <a:cubicBezTo>
                  <a:pt x="8565967" y="3125420"/>
                  <a:pt x="8558373" y="3114156"/>
                  <a:pt x="8558373" y="3102892"/>
                </a:cubicBezTo>
                <a:cubicBezTo>
                  <a:pt x="8554577" y="3091628"/>
                  <a:pt x="8546985" y="3084118"/>
                  <a:pt x="8550781" y="3076609"/>
                </a:cubicBezTo>
                <a:lnTo>
                  <a:pt x="8551219" y="3075262"/>
                </a:lnTo>
                <a:lnTo>
                  <a:pt x="8552873" y="3075807"/>
                </a:lnTo>
                <a:cubicBezTo>
                  <a:pt x="8555245" y="3075337"/>
                  <a:pt x="8557143" y="3073460"/>
                  <a:pt x="8557143" y="3069705"/>
                </a:cubicBezTo>
                <a:lnTo>
                  <a:pt x="8557143" y="3057101"/>
                </a:lnTo>
                <a:lnTo>
                  <a:pt x="8559659" y="3049391"/>
                </a:lnTo>
                <a:lnTo>
                  <a:pt x="8564261" y="3060318"/>
                </a:lnTo>
                <a:cubicBezTo>
                  <a:pt x="8565685" y="3065950"/>
                  <a:pt x="8566635" y="3071582"/>
                  <a:pt x="8568533" y="3077215"/>
                </a:cubicBezTo>
                <a:cubicBezTo>
                  <a:pt x="8572329" y="3084724"/>
                  <a:pt x="8576125" y="3084724"/>
                  <a:pt x="8579921" y="3080969"/>
                </a:cubicBezTo>
                <a:lnTo>
                  <a:pt x="8589123" y="3080142"/>
                </a:lnTo>
                <a:lnTo>
                  <a:pt x="8589775" y="3121846"/>
                </a:lnTo>
                <a:cubicBezTo>
                  <a:pt x="8589775" y="3121846"/>
                  <a:pt x="8589775" y="3125602"/>
                  <a:pt x="8589775" y="3129358"/>
                </a:cubicBezTo>
                <a:cubicBezTo>
                  <a:pt x="8589775" y="3136870"/>
                  <a:pt x="8588541" y="3148137"/>
                  <a:pt x="8591009" y="3151893"/>
                </a:cubicBezTo>
                <a:cubicBezTo>
                  <a:pt x="8591009" y="3166917"/>
                  <a:pt x="8593477" y="3181940"/>
                  <a:pt x="8593477" y="3196964"/>
                </a:cubicBezTo>
                <a:cubicBezTo>
                  <a:pt x="8593477" y="3204475"/>
                  <a:pt x="8593477" y="3208231"/>
                  <a:pt x="8594711" y="3215743"/>
                </a:cubicBezTo>
                <a:cubicBezTo>
                  <a:pt x="8595945" y="3223255"/>
                  <a:pt x="8594711" y="3230766"/>
                  <a:pt x="8594711" y="3242034"/>
                </a:cubicBezTo>
                <a:cubicBezTo>
                  <a:pt x="8594711" y="3249546"/>
                  <a:pt x="8597179" y="3257057"/>
                  <a:pt x="8597179" y="3268325"/>
                </a:cubicBezTo>
                <a:cubicBezTo>
                  <a:pt x="8597179" y="3272081"/>
                  <a:pt x="8595945" y="3275837"/>
                  <a:pt x="8594711" y="3283348"/>
                </a:cubicBezTo>
                <a:cubicBezTo>
                  <a:pt x="8594711" y="3290860"/>
                  <a:pt x="8598413" y="3287104"/>
                  <a:pt x="8598413" y="3290860"/>
                </a:cubicBezTo>
                <a:cubicBezTo>
                  <a:pt x="8598413" y="3294616"/>
                  <a:pt x="8598413" y="3294616"/>
                  <a:pt x="8598413" y="3298372"/>
                </a:cubicBezTo>
                <a:cubicBezTo>
                  <a:pt x="8598413" y="3317151"/>
                  <a:pt x="8599647" y="3339686"/>
                  <a:pt x="8600881" y="3358466"/>
                </a:cubicBezTo>
                <a:cubicBezTo>
                  <a:pt x="8600881" y="3373489"/>
                  <a:pt x="8602115" y="3388512"/>
                  <a:pt x="8603349" y="3403536"/>
                </a:cubicBezTo>
                <a:cubicBezTo>
                  <a:pt x="8604583" y="3426071"/>
                  <a:pt x="8604583" y="3426071"/>
                  <a:pt x="8603349" y="3448606"/>
                </a:cubicBezTo>
                <a:cubicBezTo>
                  <a:pt x="8602115" y="3456118"/>
                  <a:pt x="8600881" y="3463630"/>
                  <a:pt x="8605817" y="3463630"/>
                </a:cubicBezTo>
                <a:cubicBezTo>
                  <a:pt x="8608285" y="3463630"/>
                  <a:pt x="8609519" y="3474897"/>
                  <a:pt x="8608285" y="3482409"/>
                </a:cubicBezTo>
                <a:cubicBezTo>
                  <a:pt x="8604583" y="3497432"/>
                  <a:pt x="8607051" y="3508700"/>
                  <a:pt x="8607051" y="3523723"/>
                </a:cubicBezTo>
                <a:cubicBezTo>
                  <a:pt x="8605817" y="3531235"/>
                  <a:pt x="8610753" y="3546258"/>
                  <a:pt x="8613221" y="3542503"/>
                </a:cubicBezTo>
                <a:cubicBezTo>
                  <a:pt x="8619391" y="3542503"/>
                  <a:pt x="8623093" y="3546258"/>
                  <a:pt x="8623093" y="3557526"/>
                </a:cubicBezTo>
                <a:cubicBezTo>
                  <a:pt x="8623093" y="3572549"/>
                  <a:pt x="8625561" y="3583817"/>
                  <a:pt x="8625561" y="3598840"/>
                </a:cubicBezTo>
                <a:cubicBezTo>
                  <a:pt x="8625561" y="3613864"/>
                  <a:pt x="8624327" y="3628887"/>
                  <a:pt x="8625561" y="3647667"/>
                </a:cubicBezTo>
                <a:cubicBezTo>
                  <a:pt x="8626795" y="3662691"/>
                  <a:pt x="8626795" y="3677714"/>
                  <a:pt x="8625561" y="3692737"/>
                </a:cubicBezTo>
                <a:cubicBezTo>
                  <a:pt x="8624327" y="3704005"/>
                  <a:pt x="8628029" y="3707761"/>
                  <a:pt x="8630497" y="3711517"/>
                </a:cubicBezTo>
                <a:cubicBezTo>
                  <a:pt x="8634199" y="3722784"/>
                  <a:pt x="8636667" y="3719028"/>
                  <a:pt x="8636667" y="3704005"/>
                </a:cubicBezTo>
                <a:cubicBezTo>
                  <a:pt x="8636667" y="3700249"/>
                  <a:pt x="8636667" y="3692737"/>
                  <a:pt x="8636667" y="3685226"/>
                </a:cubicBezTo>
                <a:cubicBezTo>
                  <a:pt x="8637901" y="3677714"/>
                  <a:pt x="8637901" y="3666446"/>
                  <a:pt x="8640369" y="3666446"/>
                </a:cubicBezTo>
                <a:cubicBezTo>
                  <a:pt x="8646539" y="3666446"/>
                  <a:pt x="8646539" y="3655179"/>
                  <a:pt x="8646539" y="3643911"/>
                </a:cubicBezTo>
                <a:cubicBezTo>
                  <a:pt x="8646539" y="3628887"/>
                  <a:pt x="8646539" y="3617620"/>
                  <a:pt x="8650241" y="3610108"/>
                </a:cubicBezTo>
                <a:cubicBezTo>
                  <a:pt x="8652709" y="3602596"/>
                  <a:pt x="8652709" y="3587573"/>
                  <a:pt x="8650241" y="3576305"/>
                </a:cubicBezTo>
                <a:cubicBezTo>
                  <a:pt x="8646539" y="3561282"/>
                  <a:pt x="8649007" y="3542503"/>
                  <a:pt x="8649007" y="3523723"/>
                </a:cubicBezTo>
                <a:cubicBezTo>
                  <a:pt x="8649007" y="3519967"/>
                  <a:pt x="8650241" y="3519967"/>
                  <a:pt x="8650241" y="3516212"/>
                </a:cubicBezTo>
                <a:cubicBezTo>
                  <a:pt x="8652709" y="3512456"/>
                  <a:pt x="8653943" y="3516212"/>
                  <a:pt x="8653943" y="3519967"/>
                </a:cubicBezTo>
                <a:cubicBezTo>
                  <a:pt x="8653943" y="3531235"/>
                  <a:pt x="8653943" y="3538747"/>
                  <a:pt x="8656411" y="3542503"/>
                </a:cubicBezTo>
                <a:cubicBezTo>
                  <a:pt x="8660113" y="3553770"/>
                  <a:pt x="8662581" y="3550014"/>
                  <a:pt x="8665049" y="3550014"/>
                </a:cubicBezTo>
                <a:cubicBezTo>
                  <a:pt x="8665049" y="3538747"/>
                  <a:pt x="8666283" y="3527479"/>
                  <a:pt x="8666283" y="3512456"/>
                </a:cubicBezTo>
                <a:cubicBezTo>
                  <a:pt x="8667517" y="3519967"/>
                  <a:pt x="8667517" y="3523723"/>
                  <a:pt x="8667517" y="3527479"/>
                </a:cubicBezTo>
                <a:cubicBezTo>
                  <a:pt x="8667517" y="3538747"/>
                  <a:pt x="8668751" y="3550014"/>
                  <a:pt x="8667517" y="3561282"/>
                </a:cubicBezTo>
                <a:cubicBezTo>
                  <a:pt x="8666283" y="3576305"/>
                  <a:pt x="8669985" y="3580061"/>
                  <a:pt x="8671219" y="3595085"/>
                </a:cubicBezTo>
                <a:cubicBezTo>
                  <a:pt x="8672453" y="3610108"/>
                  <a:pt x="8673687" y="3610108"/>
                  <a:pt x="8678623" y="3602596"/>
                </a:cubicBezTo>
                <a:cubicBezTo>
                  <a:pt x="8682325" y="3598840"/>
                  <a:pt x="8683559" y="3591329"/>
                  <a:pt x="8682325" y="3583817"/>
                </a:cubicBezTo>
                <a:cubicBezTo>
                  <a:pt x="8679857" y="3572549"/>
                  <a:pt x="8681091" y="3561282"/>
                  <a:pt x="8681091" y="3553770"/>
                </a:cubicBezTo>
                <a:cubicBezTo>
                  <a:pt x="8679857" y="3531235"/>
                  <a:pt x="8682325" y="3512456"/>
                  <a:pt x="8678623" y="3489921"/>
                </a:cubicBezTo>
                <a:cubicBezTo>
                  <a:pt x="8678623" y="3489921"/>
                  <a:pt x="8678623" y="3486165"/>
                  <a:pt x="8679857" y="3482409"/>
                </a:cubicBezTo>
                <a:cubicBezTo>
                  <a:pt x="8682325" y="3463630"/>
                  <a:pt x="8682325" y="3448606"/>
                  <a:pt x="8682325" y="3429827"/>
                </a:cubicBezTo>
                <a:cubicBezTo>
                  <a:pt x="8683559" y="3403536"/>
                  <a:pt x="8686027" y="3377245"/>
                  <a:pt x="8684793" y="3350954"/>
                </a:cubicBezTo>
                <a:cubicBezTo>
                  <a:pt x="8684793" y="3350954"/>
                  <a:pt x="8684793" y="3347198"/>
                  <a:pt x="8684793" y="3347198"/>
                </a:cubicBezTo>
                <a:cubicBezTo>
                  <a:pt x="8686027" y="3347198"/>
                  <a:pt x="8686027" y="3347198"/>
                  <a:pt x="8686027" y="3347198"/>
                </a:cubicBezTo>
                <a:cubicBezTo>
                  <a:pt x="8687261" y="3347198"/>
                  <a:pt x="8688495" y="3347198"/>
                  <a:pt x="8688495" y="3350954"/>
                </a:cubicBezTo>
                <a:cubicBezTo>
                  <a:pt x="8688495" y="3354710"/>
                  <a:pt x="8688495" y="3358466"/>
                  <a:pt x="8688495" y="3362221"/>
                </a:cubicBezTo>
                <a:cubicBezTo>
                  <a:pt x="8688495" y="3384757"/>
                  <a:pt x="8688495" y="3407292"/>
                  <a:pt x="8688495" y="3429827"/>
                </a:cubicBezTo>
                <a:cubicBezTo>
                  <a:pt x="8688495" y="3433583"/>
                  <a:pt x="8688495" y="3441094"/>
                  <a:pt x="8690963" y="3441094"/>
                </a:cubicBezTo>
                <a:cubicBezTo>
                  <a:pt x="8695899" y="3437339"/>
                  <a:pt x="8695899" y="3452362"/>
                  <a:pt x="8695899" y="3459874"/>
                </a:cubicBezTo>
                <a:cubicBezTo>
                  <a:pt x="8695899" y="3474897"/>
                  <a:pt x="8695899" y="3489921"/>
                  <a:pt x="8695899" y="3504944"/>
                </a:cubicBezTo>
                <a:cubicBezTo>
                  <a:pt x="8695899" y="3516212"/>
                  <a:pt x="8697133" y="3527479"/>
                  <a:pt x="8698367" y="3538747"/>
                </a:cubicBezTo>
                <a:cubicBezTo>
                  <a:pt x="8700835" y="3534991"/>
                  <a:pt x="8702069" y="3527479"/>
                  <a:pt x="8702069" y="3519967"/>
                </a:cubicBezTo>
                <a:cubicBezTo>
                  <a:pt x="8702069" y="3489921"/>
                  <a:pt x="8699601" y="3459874"/>
                  <a:pt x="8703303" y="3429827"/>
                </a:cubicBezTo>
                <a:cubicBezTo>
                  <a:pt x="8703303" y="3381001"/>
                  <a:pt x="8703303" y="3332175"/>
                  <a:pt x="8703303" y="3287104"/>
                </a:cubicBezTo>
                <a:cubicBezTo>
                  <a:pt x="8703303" y="3279592"/>
                  <a:pt x="8699601" y="3275837"/>
                  <a:pt x="8702069" y="3268325"/>
                </a:cubicBezTo>
                <a:lnTo>
                  <a:pt x="8703205" y="3257694"/>
                </a:lnTo>
                <a:lnTo>
                  <a:pt x="8705407" y="3266404"/>
                </a:lnTo>
                <a:cubicBezTo>
                  <a:pt x="8716795" y="3277668"/>
                  <a:pt x="8712999" y="3292687"/>
                  <a:pt x="8712999" y="3307706"/>
                </a:cubicBezTo>
                <a:cubicBezTo>
                  <a:pt x="8712999" y="3311460"/>
                  <a:pt x="8709203" y="3318970"/>
                  <a:pt x="8716795" y="3322724"/>
                </a:cubicBezTo>
                <a:cubicBezTo>
                  <a:pt x="8735779" y="3341498"/>
                  <a:pt x="8754761" y="3360272"/>
                  <a:pt x="8781335" y="3364026"/>
                </a:cubicBezTo>
                <a:cubicBezTo>
                  <a:pt x="8800317" y="3367781"/>
                  <a:pt x="8826893" y="3367781"/>
                  <a:pt x="8826893" y="3397819"/>
                </a:cubicBezTo>
                <a:cubicBezTo>
                  <a:pt x="8826893" y="3409083"/>
                  <a:pt x="8838283" y="3420347"/>
                  <a:pt x="8849673" y="3420347"/>
                </a:cubicBezTo>
                <a:cubicBezTo>
                  <a:pt x="8861061" y="3424102"/>
                  <a:pt x="8868655" y="3427857"/>
                  <a:pt x="8880043" y="3435366"/>
                </a:cubicBezTo>
                <a:cubicBezTo>
                  <a:pt x="8883841" y="3435366"/>
                  <a:pt x="8887637" y="3435366"/>
                  <a:pt x="8887637" y="3435366"/>
                </a:cubicBezTo>
                <a:cubicBezTo>
                  <a:pt x="8906619" y="3416592"/>
                  <a:pt x="8925601" y="3401574"/>
                  <a:pt x="8925601" y="3379045"/>
                </a:cubicBezTo>
                <a:lnTo>
                  <a:pt x="8925601" y="3232598"/>
                </a:lnTo>
                <a:lnTo>
                  <a:pt x="8934967" y="3223333"/>
                </a:lnTo>
                <a:lnTo>
                  <a:pt x="8939377" y="3208504"/>
                </a:lnTo>
                <a:lnTo>
                  <a:pt x="8943509" y="3217846"/>
                </a:lnTo>
                <a:lnTo>
                  <a:pt x="8943509" y="3278716"/>
                </a:lnTo>
                <a:cubicBezTo>
                  <a:pt x="8943509" y="3286226"/>
                  <a:pt x="8951103" y="3289980"/>
                  <a:pt x="8954899" y="3289980"/>
                </a:cubicBezTo>
                <a:cubicBezTo>
                  <a:pt x="8962493" y="3289980"/>
                  <a:pt x="8966289" y="3286226"/>
                  <a:pt x="8966289" y="3278716"/>
                </a:cubicBezTo>
                <a:cubicBezTo>
                  <a:pt x="8966289" y="3273084"/>
                  <a:pt x="8965339" y="3266513"/>
                  <a:pt x="8964865" y="3260411"/>
                </a:cubicBezTo>
                <a:lnTo>
                  <a:pt x="8965743" y="3250842"/>
                </a:lnTo>
                <a:lnTo>
                  <a:pt x="8969973" y="3256195"/>
                </a:lnTo>
                <a:cubicBezTo>
                  <a:pt x="8975905" y="3265934"/>
                  <a:pt x="8980651" y="3276260"/>
                  <a:pt x="8984445" y="3287054"/>
                </a:cubicBezTo>
                <a:lnTo>
                  <a:pt x="8985271" y="3291364"/>
                </a:lnTo>
                <a:lnTo>
                  <a:pt x="8985271" y="3293735"/>
                </a:lnTo>
                <a:cubicBezTo>
                  <a:pt x="8985271" y="3297490"/>
                  <a:pt x="8984321" y="3301244"/>
                  <a:pt x="8984321" y="3304060"/>
                </a:cubicBezTo>
                <a:lnTo>
                  <a:pt x="8988487" y="3308181"/>
                </a:lnTo>
                <a:lnTo>
                  <a:pt x="8997733" y="3356517"/>
                </a:lnTo>
                <a:cubicBezTo>
                  <a:pt x="8997733" y="3379045"/>
                  <a:pt x="8993937" y="3405328"/>
                  <a:pt x="9001531" y="3431611"/>
                </a:cubicBezTo>
                <a:cubicBezTo>
                  <a:pt x="9009123" y="3446630"/>
                  <a:pt x="9005327" y="3465404"/>
                  <a:pt x="9001531" y="3480423"/>
                </a:cubicBezTo>
                <a:cubicBezTo>
                  <a:pt x="9001531" y="3495442"/>
                  <a:pt x="9012919" y="3510461"/>
                  <a:pt x="9009123" y="3525479"/>
                </a:cubicBezTo>
                <a:cubicBezTo>
                  <a:pt x="9009123" y="3532989"/>
                  <a:pt x="9001531" y="3548008"/>
                  <a:pt x="9016715" y="3544253"/>
                </a:cubicBezTo>
                <a:cubicBezTo>
                  <a:pt x="9028105" y="3544253"/>
                  <a:pt x="9020513" y="3532989"/>
                  <a:pt x="9024309" y="3525479"/>
                </a:cubicBezTo>
                <a:cubicBezTo>
                  <a:pt x="9028105" y="3480423"/>
                  <a:pt x="9016715" y="3439121"/>
                  <a:pt x="9016715" y="3394064"/>
                </a:cubicBezTo>
                <a:cubicBezTo>
                  <a:pt x="9016715" y="3371536"/>
                  <a:pt x="9035699" y="3360272"/>
                  <a:pt x="9039495" y="3337743"/>
                </a:cubicBezTo>
                <a:cubicBezTo>
                  <a:pt x="9039495" y="3337743"/>
                  <a:pt x="9043291" y="3337743"/>
                  <a:pt x="9047087" y="3337743"/>
                </a:cubicBezTo>
                <a:cubicBezTo>
                  <a:pt x="9050885" y="3337743"/>
                  <a:pt x="9058477" y="3333989"/>
                  <a:pt x="9062273" y="3341498"/>
                </a:cubicBezTo>
                <a:cubicBezTo>
                  <a:pt x="9062273" y="3352762"/>
                  <a:pt x="9062273" y="3364026"/>
                  <a:pt x="9062273" y="3375291"/>
                </a:cubicBezTo>
                <a:cubicBezTo>
                  <a:pt x="9062273" y="3386555"/>
                  <a:pt x="9069867" y="3390309"/>
                  <a:pt x="9069867" y="3397819"/>
                </a:cubicBezTo>
                <a:cubicBezTo>
                  <a:pt x="9069867" y="3401574"/>
                  <a:pt x="9073663" y="3401574"/>
                  <a:pt x="9077459" y="3401574"/>
                </a:cubicBezTo>
                <a:cubicBezTo>
                  <a:pt x="9081255" y="3401574"/>
                  <a:pt x="9081255" y="3397819"/>
                  <a:pt x="9081255" y="3394064"/>
                </a:cubicBezTo>
                <a:cubicBezTo>
                  <a:pt x="9081255" y="3382800"/>
                  <a:pt x="9081255" y="3371536"/>
                  <a:pt x="9081255" y="3360272"/>
                </a:cubicBezTo>
                <a:cubicBezTo>
                  <a:pt x="9081255" y="3356517"/>
                  <a:pt x="9081255" y="3349007"/>
                  <a:pt x="9088849" y="3349007"/>
                </a:cubicBezTo>
                <a:cubicBezTo>
                  <a:pt x="9092645" y="3349007"/>
                  <a:pt x="9092645" y="3356517"/>
                  <a:pt x="9096441" y="3356517"/>
                </a:cubicBezTo>
                <a:cubicBezTo>
                  <a:pt x="9107831" y="3371536"/>
                  <a:pt x="9115425" y="3386555"/>
                  <a:pt x="9115425" y="3401574"/>
                </a:cubicBezTo>
                <a:cubicBezTo>
                  <a:pt x="9115425" y="3427857"/>
                  <a:pt x="9134407" y="3446630"/>
                  <a:pt x="9130611" y="3472913"/>
                </a:cubicBezTo>
                <a:cubicBezTo>
                  <a:pt x="9130611" y="3472913"/>
                  <a:pt x="9134407" y="3472913"/>
                  <a:pt x="9134407" y="3472913"/>
                </a:cubicBezTo>
                <a:cubicBezTo>
                  <a:pt x="9138203" y="3472913"/>
                  <a:pt x="9138203" y="3472913"/>
                  <a:pt x="9141999" y="3472913"/>
                </a:cubicBezTo>
                <a:cubicBezTo>
                  <a:pt x="9141999" y="3469159"/>
                  <a:pt x="9141999" y="3461649"/>
                  <a:pt x="9141999" y="3457894"/>
                </a:cubicBezTo>
                <a:cubicBezTo>
                  <a:pt x="9145797" y="3442876"/>
                  <a:pt x="9149593" y="3442876"/>
                  <a:pt x="9164779" y="3446630"/>
                </a:cubicBezTo>
                <a:cubicBezTo>
                  <a:pt x="9168575" y="3450385"/>
                  <a:pt x="9172371" y="3450385"/>
                  <a:pt x="9176169" y="3442876"/>
                </a:cubicBezTo>
                <a:cubicBezTo>
                  <a:pt x="9179965" y="3431611"/>
                  <a:pt x="9179965" y="3420347"/>
                  <a:pt x="9187557" y="3409083"/>
                </a:cubicBezTo>
                <a:cubicBezTo>
                  <a:pt x="9187557" y="3420347"/>
                  <a:pt x="9187557" y="3427857"/>
                  <a:pt x="9187557" y="3435366"/>
                </a:cubicBezTo>
                <a:cubicBezTo>
                  <a:pt x="9187557" y="3442876"/>
                  <a:pt x="9195151" y="3442876"/>
                  <a:pt x="9198947" y="3439121"/>
                </a:cubicBezTo>
                <a:cubicBezTo>
                  <a:pt x="9202743" y="3439121"/>
                  <a:pt x="9202743" y="3431611"/>
                  <a:pt x="9206541" y="3439121"/>
                </a:cubicBezTo>
                <a:cubicBezTo>
                  <a:pt x="9206541" y="3439121"/>
                  <a:pt x="9210337" y="3442876"/>
                  <a:pt x="9206541" y="3442876"/>
                </a:cubicBezTo>
                <a:cubicBezTo>
                  <a:pt x="9198947" y="3454140"/>
                  <a:pt x="9202743" y="3469159"/>
                  <a:pt x="9202743" y="3480423"/>
                </a:cubicBezTo>
                <a:cubicBezTo>
                  <a:pt x="9202743" y="3484178"/>
                  <a:pt x="9202743" y="3487932"/>
                  <a:pt x="9206541" y="3487932"/>
                </a:cubicBezTo>
                <a:cubicBezTo>
                  <a:pt x="9210337" y="3487932"/>
                  <a:pt x="9210337" y="3487932"/>
                  <a:pt x="9214133" y="3484178"/>
                </a:cubicBezTo>
                <a:cubicBezTo>
                  <a:pt x="9221725" y="3476668"/>
                  <a:pt x="9221725" y="3465404"/>
                  <a:pt x="9229319" y="3461649"/>
                </a:cubicBezTo>
                <a:cubicBezTo>
                  <a:pt x="9236911" y="3457894"/>
                  <a:pt x="9240709" y="3450385"/>
                  <a:pt x="9248301" y="3457894"/>
                </a:cubicBezTo>
                <a:cubicBezTo>
                  <a:pt x="9252097" y="3461649"/>
                  <a:pt x="9259691" y="3461649"/>
                  <a:pt x="9259691" y="3465404"/>
                </a:cubicBezTo>
                <a:cubicBezTo>
                  <a:pt x="9259691" y="3472913"/>
                  <a:pt x="9263487" y="3480423"/>
                  <a:pt x="9259691" y="3484178"/>
                </a:cubicBezTo>
                <a:cubicBezTo>
                  <a:pt x="9252097" y="3499196"/>
                  <a:pt x="9248301" y="3514215"/>
                  <a:pt x="9244505" y="3529234"/>
                </a:cubicBezTo>
                <a:cubicBezTo>
                  <a:pt x="9236911" y="3540498"/>
                  <a:pt x="9240709" y="3540498"/>
                  <a:pt x="9252097" y="3548008"/>
                </a:cubicBezTo>
                <a:cubicBezTo>
                  <a:pt x="9259691" y="3548008"/>
                  <a:pt x="9271079" y="3551763"/>
                  <a:pt x="9274875" y="3559272"/>
                </a:cubicBezTo>
                <a:cubicBezTo>
                  <a:pt x="9274875" y="3570536"/>
                  <a:pt x="9282469" y="3578046"/>
                  <a:pt x="9282469" y="3593065"/>
                </a:cubicBezTo>
                <a:cubicBezTo>
                  <a:pt x="9278673" y="3600574"/>
                  <a:pt x="9282469" y="3611838"/>
                  <a:pt x="9278673" y="3623102"/>
                </a:cubicBezTo>
                <a:cubicBezTo>
                  <a:pt x="9278673" y="3630612"/>
                  <a:pt x="9286265" y="3630612"/>
                  <a:pt x="9290061" y="3630612"/>
                </a:cubicBezTo>
                <a:cubicBezTo>
                  <a:pt x="9297655" y="3630612"/>
                  <a:pt x="9301451" y="3626857"/>
                  <a:pt x="9301451" y="3623102"/>
                </a:cubicBezTo>
                <a:cubicBezTo>
                  <a:pt x="9301451" y="3615593"/>
                  <a:pt x="9297655" y="3615593"/>
                  <a:pt x="9297655" y="3611838"/>
                </a:cubicBezTo>
                <a:cubicBezTo>
                  <a:pt x="9290061" y="3593065"/>
                  <a:pt x="9293859" y="3578046"/>
                  <a:pt x="9309045" y="3566781"/>
                </a:cubicBezTo>
                <a:cubicBezTo>
                  <a:pt x="9316637" y="3563027"/>
                  <a:pt x="9324231" y="3570536"/>
                  <a:pt x="9331823" y="3563027"/>
                </a:cubicBezTo>
                <a:cubicBezTo>
                  <a:pt x="9331823" y="3551763"/>
                  <a:pt x="9331823" y="3540498"/>
                  <a:pt x="9331823" y="3529234"/>
                </a:cubicBezTo>
                <a:cubicBezTo>
                  <a:pt x="9335619" y="3521725"/>
                  <a:pt x="9328027" y="3510461"/>
                  <a:pt x="9335619" y="3499196"/>
                </a:cubicBezTo>
                <a:cubicBezTo>
                  <a:pt x="9347009" y="3487932"/>
                  <a:pt x="9331823" y="3484178"/>
                  <a:pt x="9331823" y="3472913"/>
                </a:cubicBezTo>
                <a:cubicBezTo>
                  <a:pt x="9335619" y="3439121"/>
                  <a:pt x="9324231" y="3409083"/>
                  <a:pt x="9328027" y="3379045"/>
                </a:cubicBezTo>
                <a:cubicBezTo>
                  <a:pt x="9328027" y="3364026"/>
                  <a:pt x="9328027" y="3352762"/>
                  <a:pt x="9328027" y="3337743"/>
                </a:cubicBezTo>
                <a:cubicBezTo>
                  <a:pt x="9328027" y="3315215"/>
                  <a:pt x="9328027" y="3296441"/>
                  <a:pt x="9309045" y="3273913"/>
                </a:cubicBezTo>
                <a:cubicBezTo>
                  <a:pt x="9312841" y="3270158"/>
                  <a:pt x="9320433" y="3270158"/>
                  <a:pt x="9320433" y="3266404"/>
                </a:cubicBezTo>
                <a:cubicBezTo>
                  <a:pt x="9339417" y="3251385"/>
                  <a:pt x="9339417" y="3247630"/>
                  <a:pt x="9324231" y="3225102"/>
                </a:cubicBezTo>
                <a:lnTo>
                  <a:pt x="9317239" y="3215988"/>
                </a:lnTo>
                <a:lnTo>
                  <a:pt x="9334547" y="3188603"/>
                </a:lnTo>
                <a:cubicBezTo>
                  <a:pt x="9334547" y="3184848"/>
                  <a:pt x="9334547" y="3177339"/>
                  <a:pt x="9334547" y="3169829"/>
                </a:cubicBezTo>
                <a:cubicBezTo>
                  <a:pt x="9334547" y="3158565"/>
                  <a:pt x="9334547" y="3143546"/>
                  <a:pt x="9334547" y="3132282"/>
                </a:cubicBezTo>
                <a:lnTo>
                  <a:pt x="9334547" y="3113425"/>
                </a:lnTo>
                <a:lnTo>
                  <a:pt x="9345111" y="3102603"/>
                </a:lnTo>
                <a:lnTo>
                  <a:pt x="9345969" y="3095182"/>
                </a:lnTo>
                <a:lnTo>
                  <a:pt x="9347359" y="3113508"/>
                </a:lnTo>
                <a:cubicBezTo>
                  <a:pt x="9346883" y="3120079"/>
                  <a:pt x="9345935" y="3126650"/>
                  <a:pt x="9345935" y="3132282"/>
                </a:cubicBezTo>
                <a:cubicBezTo>
                  <a:pt x="9349731" y="3136037"/>
                  <a:pt x="9345935" y="3139791"/>
                  <a:pt x="9349731" y="3143546"/>
                </a:cubicBezTo>
                <a:cubicBezTo>
                  <a:pt x="9353527" y="3143546"/>
                  <a:pt x="9357325" y="3143546"/>
                  <a:pt x="9357325" y="3143546"/>
                </a:cubicBezTo>
                <a:cubicBezTo>
                  <a:pt x="9361121" y="3124773"/>
                  <a:pt x="9376307" y="3132282"/>
                  <a:pt x="9387695" y="3132282"/>
                </a:cubicBezTo>
                <a:lnTo>
                  <a:pt x="9387695" y="3127973"/>
                </a:lnTo>
                <a:lnTo>
                  <a:pt x="9391041" y="3135252"/>
                </a:lnTo>
                <a:cubicBezTo>
                  <a:pt x="9395313" y="3139476"/>
                  <a:pt x="9401007" y="3142292"/>
                  <a:pt x="9406701" y="3142292"/>
                </a:cubicBezTo>
                <a:lnTo>
                  <a:pt x="9408627" y="3143244"/>
                </a:lnTo>
                <a:lnTo>
                  <a:pt x="9406679" y="3154810"/>
                </a:lnTo>
                <a:cubicBezTo>
                  <a:pt x="9406679" y="3158565"/>
                  <a:pt x="9406679" y="3162320"/>
                  <a:pt x="9414271" y="3166074"/>
                </a:cubicBezTo>
                <a:cubicBezTo>
                  <a:pt x="9418067" y="3166074"/>
                  <a:pt x="9418067" y="3158565"/>
                  <a:pt x="9421865" y="3158565"/>
                </a:cubicBezTo>
                <a:lnTo>
                  <a:pt x="9424905" y="3151294"/>
                </a:lnTo>
                <a:lnTo>
                  <a:pt x="9433253" y="3155422"/>
                </a:lnTo>
                <a:lnTo>
                  <a:pt x="9433253" y="3159312"/>
                </a:lnTo>
                <a:lnTo>
                  <a:pt x="9430349" y="3177076"/>
                </a:lnTo>
                <a:cubicBezTo>
                  <a:pt x="9428969" y="3182494"/>
                  <a:pt x="9426659" y="3186779"/>
                  <a:pt x="9421801" y="3188384"/>
                </a:cubicBezTo>
                <a:cubicBezTo>
                  <a:pt x="9418067" y="3188849"/>
                  <a:pt x="9421293" y="3194443"/>
                  <a:pt x="9422781" y="3196256"/>
                </a:cubicBezTo>
                <a:cubicBezTo>
                  <a:pt x="9425631" y="3203896"/>
                  <a:pt x="9429233" y="3207444"/>
                  <a:pt x="9433213" y="3208947"/>
                </a:cubicBezTo>
                <a:lnTo>
                  <a:pt x="9435629" y="3209027"/>
                </a:lnTo>
                <a:lnTo>
                  <a:pt x="9440847" y="3237414"/>
                </a:lnTo>
                <a:cubicBezTo>
                  <a:pt x="9440847" y="3244924"/>
                  <a:pt x="9448439" y="3248678"/>
                  <a:pt x="9456031" y="3248678"/>
                </a:cubicBezTo>
                <a:cubicBezTo>
                  <a:pt x="9463625" y="3248678"/>
                  <a:pt x="9467421" y="3241169"/>
                  <a:pt x="9467421" y="3229905"/>
                </a:cubicBezTo>
                <a:lnTo>
                  <a:pt x="9466521" y="3217000"/>
                </a:lnTo>
                <a:lnTo>
                  <a:pt x="9467613" y="3217404"/>
                </a:lnTo>
                <a:cubicBezTo>
                  <a:pt x="9473825" y="3222876"/>
                  <a:pt x="9478975" y="3231229"/>
                  <a:pt x="9482935" y="3242727"/>
                </a:cubicBezTo>
                <a:cubicBezTo>
                  <a:pt x="9483181" y="3244695"/>
                  <a:pt x="9483427" y="3246663"/>
                  <a:pt x="9482181" y="3246818"/>
                </a:cubicBezTo>
                <a:cubicBezTo>
                  <a:pt x="9471447" y="3262146"/>
                  <a:pt x="9477879" y="3283330"/>
                  <a:pt x="9480331" y="3303011"/>
                </a:cubicBezTo>
                <a:cubicBezTo>
                  <a:pt x="9482763" y="3332688"/>
                  <a:pt x="9479763" y="3339057"/>
                  <a:pt x="9461823" y="3347288"/>
                </a:cubicBezTo>
                <a:cubicBezTo>
                  <a:pt x="9469009" y="3364380"/>
                  <a:pt x="9475725" y="3367541"/>
                  <a:pt x="9488929" y="3361899"/>
                </a:cubicBezTo>
                <a:cubicBezTo>
                  <a:pt x="9512849" y="3350925"/>
                  <a:pt x="9512849" y="3350925"/>
                  <a:pt x="9510037" y="3389250"/>
                </a:cubicBezTo>
                <a:cubicBezTo>
                  <a:pt x="9509451" y="3435292"/>
                  <a:pt x="9497433" y="3470765"/>
                  <a:pt x="9475229" y="3495516"/>
                </a:cubicBezTo>
                <a:cubicBezTo>
                  <a:pt x="9467495" y="3504474"/>
                  <a:pt x="9463495" y="3512967"/>
                  <a:pt x="9463965" y="3526898"/>
                </a:cubicBezTo>
                <a:cubicBezTo>
                  <a:pt x="9463681" y="3544922"/>
                  <a:pt x="9467643" y="3556420"/>
                  <a:pt x="9479337" y="3558961"/>
                </a:cubicBezTo>
                <a:cubicBezTo>
                  <a:pt x="9504463" y="3567823"/>
                  <a:pt x="9509669" y="3579166"/>
                  <a:pt x="9508101" y="3617336"/>
                </a:cubicBezTo>
                <a:cubicBezTo>
                  <a:pt x="9507837" y="3625363"/>
                  <a:pt x="9508573" y="3631268"/>
                  <a:pt x="9509553" y="3639140"/>
                </a:cubicBezTo>
                <a:cubicBezTo>
                  <a:pt x="9511043" y="3640953"/>
                  <a:pt x="9511043" y="3640953"/>
                  <a:pt x="9511289" y="3642921"/>
                </a:cubicBezTo>
                <a:cubicBezTo>
                  <a:pt x="9511289" y="3642921"/>
                  <a:pt x="9509799" y="3641108"/>
                  <a:pt x="9508553" y="3641263"/>
                </a:cubicBezTo>
                <a:cubicBezTo>
                  <a:pt x="9504819" y="3641728"/>
                  <a:pt x="9499593" y="3640381"/>
                  <a:pt x="9495613" y="3638878"/>
                </a:cubicBezTo>
                <a:cubicBezTo>
                  <a:pt x="9477203" y="3633176"/>
                  <a:pt x="9465469" y="3650627"/>
                  <a:pt x="9467901" y="3680304"/>
                </a:cubicBezTo>
                <a:cubicBezTo>
                  <a:pt x="9470107" y="3698017"/>
                  <a:pt x="9474557" y="3713452"/>
                  <a:pt x="9482499" y="3726453"/>
                </a:cubicBezTo>
                <a:cubicBezTo>
                  <a:pt x="9488951" y="3737642"/>
                  <a:pt x="9491665" y="3749295"/>
                  <a:pt x="9486911" y="3761879"/>
                </a:cubicBezTo>
                <a:cubicBezTo>
                  <a:pt x="9483911" y="3768249"/>
                  <a:pt x="9481403" y="3778554"/>
                  <a:pt x="9488363" y="3783683"/>
                </a:cubicBezTo>
                <a:cubicBezTo>
                  <a:pt x="9495079" y="3786844"/>
                  <a:pt x="9501547" y="3788037"/>
                  <a:pt x="9505303" y="3777576"/>
                </a:cubicBezTo>
                <a:cubicBezTo>
                  <a:pt x="9515585" y="3738321"/>
                  <a:pt x="9543995" y="3722791"/>
                  <a:pt x="9551543" y="3681878"/>
                </a:cubicBezTo>
                <a:cubicBezTo>
                  <a:pt x="9552807" y="3671727"/>
                  <a:pt x="9559787" y="3666861"/>
                  <a:pt x="9565767" y="3664117"/>
                </a:cubicBezTo>
                <a:cubicBezTo>
                  <a:pt x="9582951" y="3659978"/>
                  <a:pt x="9593441" y="3642682"/>
                  <a:pt x="9602439" y="3623573"/>
                </a:cubicBezTo>
                <a:cubicBezTo>
                  <a:pt x="9609193" y="3606743"/>
                  <a:pt x="9617193" y="3589757"/>
                  <a:pt x="9629661" y="3578211"/>
                </a:cubicBezTo>
                <a:cubicBezTo>
                  <a:pt x="9637397" y="3569253"/>
                  <a:pt x="9636415" y="3561381"/>
                  <a:pt x="9627719" y="3552471"/>
                </a:cubicBezTo>
                <a:cubicBezTo>
                  <a:pt x="9625985" y="3548689"/>
                  <a:pt x="9622249" y="3549155"/>
                  <a:pt x="9621515" y="3543250"/>
                </a:cubicBezTo>
                <a:cubicBezTo>
                  <a:pt x="9624759" y="3538849"/>
                  <a:pt x="9627739" y="3542475"/>
                  <a:pt x="9631475" y="3542010"/>
                </a:cubicBezTo>
                <a:cubicBezTo>
                  <a:pt x="9643169" y="3544550"/>
                  <a:pt x="9653659" y="3527255"/>
                  <a:pt x="9651453" y="3509542"/>
                </a:cubicBezTo>
                <a:cubicBezTo>
                  <a:pt x="9648737" y="3497888"/>
                  <a:pt x="9643757" y="3498509"/>
                  <a:pt x="9638531" y="3497161"/>
                </a:cubicBezTo>
                <a:cubicBezTo>
                  <a:pt x="9633551" y="3497781"/>
                  <a:pt x="9627327" y="3498556"/>
                  <a:pt x="9627591" y="3490529"/>
                </a:cubicBezTo>
                <a:cubicBezTo>
                  <a:pt x="9626365" y="3480688"/>
                  <a:pt x="9630609" y="3474164"/>
                  <a:pt x="9636835" y="3473388"/>
                </a:cubicBezTo>
                <a:cubicBezTo>
                  <a:pt x="9639569" y="3475046"/>
                  <a:pt x="9642061" y="3474736"/>
                  <a:pt x="9643305" y="3474581"/>
                </a:cubicBezTo>
                <a:cubicBezTo>
                  <a:pt x="9653511" y="3475309"/>
                  <a:pt x="9660245" y="3468474"/>
                  <a:pt x="9660773" y="3452419"/>
                </a:cubicBezTo>
                <a:cubicBezTo>
                  <a:pt x="9662303" y="3434241"/>
                  <a:pt x="9663831" y="3416062"/>
                  <a:pt x="9665605" y="3399852"/>
                </a:cubicBezTo>
                <a:cubicBezTo>
                  <a:pt x="9666135" y="3383797"/>
                  <a:pt x="9671133" y="3373181"/>
                  <a:pt x="9680849" y="3369973"/>
                </a:cubicBezTo>
                <a:cubicBezTo>
                  <a:pt x="9688073" y="3367074"/>
                  <a:pt x="9688829" y="3362983"/>
                  <a:pt x="9683867" y="3353608"/>
                </a:cubicBezTo>
                <a:cubicBezTo>
                  <a:pt x="9676171" y="3342574"/>
                  <a:pt x="9676945" y="3328487"/>
                  <a:pt x="9677719" y="3314400"/>
                </a:cubicBezTo>
                <a:cubicBezTo>
                  <a:pt x="9684267" y="3275611"/>
                  <a:pt x="9683345" y="3237752"/>
                  <a:pt x="9673463" y="3199010"/>
                </a:cubicBezTo>
                <a:cubicBezTo>
                  <a:pt x="9670991" y="3189324"/>
                  <a:pt x="9672505" y="3178643"/>
                  <a:pt x="9676349" y="3170169"/>
                </a:cubicBezTo>
                <a:lnTo>
                  <a:pt x="9682995" y="3164025"/>
                </a:lnTo>
                <a:lnTo>
                  <a:pt x="9686869" y="3176319"/>
                </a:lnTo>
                <a:cubicBezTo>
                  <a:pt x="9688115" y="3182186"/>
                  <a:pt x="9688589" y="3188287"/>
                  <a:pt x="9687639" y="3194858"/>
                </a:cubicBezTo>
                <a:cubicBezTo>
                  <a:pt x="9687639" y="3194858"/>
                  <a:pt x="9691437" y="3194858"/>
                  <a:pt x="9691437" y="3194858"/>
                </a:cubicBezTo>
                <a:cubicBezTo>
                  <a:pt x="9695233" y="3194858"/>
                  <a:pt x="9695233" y="3194858"/>
                  <a:pt x="9699029" y="3194858"/>
                </a:cubicBezTo>
                <a:cubicBezTo>
                  <a:pt x="9699029" y="3191104"/>
                  <a:pt x="9699029" y="3183594"/>
                  <a:pt x="9699029" y="3179839"/>
                </a:cubicBezTo>
                <a:lnTo>
                  <a:pt x="9705445" y="3168418"/>
                </a:lnTo>
                <a:lnTo>
                  <a:pt x="9720371" y="3191168"/>
                </a:lnTo>
                <a:cubicBezTo>
                  <a:pt x="9723683" y="3201249"/>
                  <a:pt x="9724469" y="3212643"/>
                  <a:pt x="9722205" y="3224917"/>
                </a:cubicBezTo>
                <a:cubicBezTo>
                  <a:pt x="9720449" y="3231131"/>
                  <a:pt x="9720941" y="3235067"/>
                  <a:pt x="9725165" y="3238538"/>
                </a:cubicBezTo>
                <a:cubicBezTo>
                  <a:pt x="9728145" y="3242165"/>
                  <a:pt x="9731635" y="3239731"/>
                  <a:pt x="9733635" y="3235485"/>
                </a:cubicBezTo>
                <a:cubicBezTo>
                  <a:pt x="9734881" y="3235330"/>
                  <a:pt x="9734635" y="3233362"/>
                  <a:pt x="9735881" y="3233207"/>
                </a:cubicBezTo>
                <a:cubicBezTo>
                  <a:pt x="9739125" y="3228805"/>
                  <a:pt x="9738409" y="3212905"/>
                  <a:pt x="9746105" y="3223938"/>
                </a:cubicBezTo>
                <a:cubicBezTo>
                  <a:pt x="9753555" y="3233004"/>
                  <a:pt x="9749557" y="3241496"/>
                  <a:pt x="9744067" y="3248176"/>
                </a:cubicBezTo>
                <a:cubicBezTo>
                  <a:pt x="9743067" y="3250299"/>
                  <a:pt x="9740823" y="3252578"/>
                  <a:pt x="9738577" y="3254856"/>
                </a:cubicBezTo>
                <a:cubicBezTo>
                  <a:pt x="9736331" y="3257134"/>
                  <a:pt x="9734333" y="3261380"/>
                  <a:pt x="9735067" y="3267285"/>
                </a:cubicBezTo>
                <a:cubicBezTo>
                  <a:pt x="9737049" y="3273034"/>
                  <a:pt x="9740293" y="3268632"/>
                  <a:pt x="9743029" y="3270290"/>
                </a:cubicBezTo>
                <a:cubicBezTo>
                  <a:pt x="9759193" y="3278270"/>
                  <a:pt x="9764399" y="3289614"/>
                  <a:pt x="9755647" y="3310690"/>
                </a:cubicBezTo>
                <a:cubicBezTo>
                  <a:pt x="9732139" y="3365583"/>
                  <a:pt x="9733759" y="3429338"/>
                  <a:pt x="9741849" y="3494285"/>
                </a:cubicBezTo>
                <a:cubicBezTo>
                  <a:pt x="9743809" y="3510030"/>
                  <a:pt x="9745771" y="3525775"/>
                  <a:pt x="9747487" y="3539552"/>
                </a:cubicBezTo>
                <a:cubicBezTo>
                  <a:pt x="9750427" y="3563169"/>
                  <a:pt x="9748145" y="3585438"/>
                  <a:pt x="9743125" y="3606050"/>
                </a:cubicBezTo>
                <a:cubicBezTo>
                  <a:pt x="9739861" y="3620447"/>
                  <a:pt x="9735843" y="3638935"/>
                  <a:pt x="9746765" y="3655563"/>
                </a:cubicBezTo>
                <a:cubicBezTo>
                  <a:pt x="9755951" y="3668410"/>
                  <a:pt x="9779095" y="3671523"/>
                  <a:pt x="9788321" y="3664378"/>
                </a:cubicBezTo>
                <a:cubicBezTo>
                  <a:pt x="9797545" y="3657233"/>
                  <a:pt x="9805035" y="3646307"/>
                  <a:pt x="9813279" y="3631289"/>
                </a:cubicBezTo>
                <a:cubicBezTo>
                  <a:pt x="9796093" y="3635428"/>
                  <a:pt x="9784909" y="3626828"/>
                  <a:pt x="9778477" y="3605644"/>
                </a:cubicBezTo>
                <a:cubicBezTo>
                  <a:pt x="9774515" y="3594146"/>
                  <a:pt x="9777271" y="3585808"/>
                  <a:pt x="9784985" y="3586846"/>
                </a:cubicBezTo>
                <a:cubicBezTo>
                  <a:pt x="9791701" y="3590007"/>
                  <a:pt x="9797925" y="3589231"/>
                  <a:pt x="9804151" y="3588456"/>
                </a:cubicBezTo>
                <a:cubicBezTo>
                  <a:pt x="9821581" y="3586285"/>
                  <a:pt x="9829581" y="3569299"/>
                  <a:pt x="9827393" y="3541591"/>
                </a:cubicBezTo>
                <a:cubicBezTo>
                  <a:pt x="9826657" y="3535686"/>
                  <a:pt x="9825923" y="3529782"/>
                  <a:pt x="9825187" y="3523878"/>
                </a:cubicBezTo>
                <a:cubicBezTo>
                  <a:pt x="9825451" y="3515850"/>
                  <a:pt x="9826961" y="3507668"/>
                  <a:pt x="9832941" y="3504924"/>
                </a:cubicBezTo>
                <a:cubicBezTo>
                  <a:pt x="9837431" y="3500368"/>
                  <a:pt x="9840901" y="3507930"/>
                  <a:pt x="9844127" y="3513524"/>
                </a:cubicBezTo>
                <a:cubicBezTo>
                  <a:pt x="9848597" y="3518963"/>
                  <a:pt x="9852313" y="3528494"/>
                  <a:pt x="9858293" y="3525750"/>
                </a:cubicBezTo>
                <a:cubicBezTo>
                  <a:pt x="9864517" y="3524975"/>
                  <a:pt x="9863047" y="3513166"/>
                  <a:pt x="9863311" y="3505139"/>
                </a:cubicBezTo>
                <a:lnTo>
                  <a:pt x="9868145" y="3443033"/>
                </a:lnTo>
                <a:lnTo>
                  <a:pt x="9874775" y="3446375"/>
                </a:lnTo>
                <a:cubicBezTo>
                  <a:pt x="9879123" y="3448253"/>
                  <a:pt x="9883469" y="3449192"/>
                  <a:pt x="9887815" y="3447314"/>
                </a:cubicBezTo>
                <a:cubicBezTo>
                  <a:pt x="9887815" y="3447314"/>
                  <a:pt x="9890713" y="3447314"/>
                  <a:pt x="9893611" y="3451070"/>
                </a:cubicBezTo>
                <a:cubicBezTo>
                  <a:pt x="9879121" y="3466093"/>
                  <a:pt x="9884917" y="3484872"/>
                  <a:pt x="9884917" y="3503652"/>
                </a:cubicBezTo>
                <a:cubicBezTo>
                  <a:pt x="9882019" y="3511163"/>
                  <a:pt x="9884917" y="3518675"/>
                  <a:pt x="9884917" y="3529942"/>
                </a:cubicBezTo>
                <a:cubicBezTo>
                  <a:pt x="9887815" y="3529942"/>
                  <a:pt x="9887815" y="3533698"/>
                  <a:pt x="9887815" y="3533698"/>
                </a:cubicBezTo>
                <a:cubicBezTo>
                  <a:pt x="9882019" y="3541210"/>
                  <a:pt x="9884917" y="3552478"/>
                  <a:pt x="9879121" y="3559990"/>
                </a:cubicBezTo>
                <a:cubicBezTo>
                  <a:pt x="9876223" y="3575013"/>
                  <a:pt x="9882019" y="3590036"/>
                  <a:pt x="9893611" y="3593792"/>
                </a:cubicBezTo>
                <a:cubicBezTo>
                  <a:pt x="9896509" y="3593792"/>
                  <a:pt x="9899407" y="3597548"/>
                  <a:pt x="9899407" y="3601304"/>
                </a:cubicBezTo>
                <a:cubicBezTo>
                  <a:pt x="9902305" y="3605060"/>
                  <a:pt x="9902305" y="3608816"/>
                  <a:pt x="9896509" y="3608816"/>
                </a:cubicBezTo>
                <a:cubicBezTo>
                  <a:pt x="9896509" y="3623839"/>
                  <a:pt x="9905203" y="3631350"/>
                  <a:pt x="9908101" y="3642618"/>
                </a:cubicBezTo>
                <a:cubicBezTo>
                  <a:pt x="9913895" y="3642618"/>
                  <a:pt x="9916793" y="3646374"/>
                  <a:pt x="9913895" y="3653886"/>
                </a:cubicBezTo>
                <a:cubicBezTo>
                  <a:pt x="9913895" y="3668910"/>
                  <a:pt x="9922589" y="3683932"/>
                  <a:pt x="9919691" y="3698956"/>
                </a:cubicBezTo>
                <a:cubicBezTo>
                  <a:pt x="9919691" y="3702712"/>
                  <a:pt x="9922589" y="3702712"/>
                  <a:pt x="9925487" y="3702712"/>
                </a:cubicBezTo>
                <a:cubicBezTo>
                  <a:pt x="9925487" y="3702712"/>
                  <a:pt x="9928383" y="3702712"/>
                  <a:pt x="9928383" y="3698956"/>
                </a:cubicBezTo>
                <a:cubicBezTo>
                  <a:pt x="9928383" y="3691444"/>
                  <a:pt x="9928383" y="3687688"/>
                  <a:pt x="9928383" y="3683932"/>
                </a:cubicBezTo>
                <a:cubicBezTo>
                  <a:pt x="9928383" y="3680177"/>
                  <a:pt x="9928383" y="3676421"/>
                  <a:pt x="9931283" y="3672665"/>
                </a:cubicBezTo>
                <a:cubicBezTo>
                  <a:pt x="9939977" y="3668910"/>
                  <a:pt x="9942875" y="3657642"/>
                  <a:pt x="9942875" y="3646374"/>
                </a:cubicBezTo>
                <a:cubicBezTo>
                  <a:pt x="9942875" y="3638862"/>
                  <a:pt x="9942875" y="3631350"/>
                  <a:pt x="9942875" y="3620083"/>
                </a:cubicBezTo>
                <a:cubicBezTo>
                  <a:pt x="9934181" y="3620083"/>
                  <a:pt x="9939977" y="3608816"/>
                  <a:pt x="9937079" y="3605060"/>
                </a:cubicBezTo>
                <a:cubicBezTo>
                  <a:pt x="9937079" y="3582524"/>
                  <a:pt x="9937079" y="3556234"/>
                  <a:pt x="9937079" y="3533698"/>
                </a:cubicBezTo>
                <a:cubicBezTo>
                  <a:pt x="9934181" y="3533698"/>
                  <a:pt x="9931283" y="3529942"/>
                  <a:pt x="9934181" y="3526186"/>
                </a:cubicBezTo>
                <a:cubicBezTo>
                  <a:pt x="9934181" y="3522431"/>
                  <a:pt x="9934181" y="3522431"/>
                  <a:pt x="9937079" y="3522431"/>
                </a:cubicBezTo>
                <a:cubicBezTo>
                  <a:pt x="9939977" y="3522431"/>
                  <a:pt x="9942875" y="3522431"/>
                  <a:pt x="9945773" y="3522431"/>
                </a:cubicBezTo>
                <a:cubicBezTo>
                  <a:pt x="9942875" y="3492384"/>
                  <a:pt x="9951567" y="3466093"/>
                  <a:pt x="9951567" y="3436046"/>
                </a:cubicBezTo>
                <a:cubicBezTo>
                  <a:pt x="9945773" y="3428534"/>
                  <a:pt x="9945773" y="3421022"/>
                  <a:pt x="9951567" y="3413511"/>
                </a:cubicBezTo>
                <a:cubicBezTo>
                  <a:pt x="9951567" y="3383464"/>
                  <a:pt x="9951567" y="3349662"/>
                  <a:pt x="9951567" y="3319614"/>
                </a:cubicBezTo>
                <a:cubicBezTo>
                  <a:pt x="9948669" y="3319614"/>
                  <a:pt x="9945773" y="3319614"/>
                  <a:pt x="9945773" y="3319614"/>
                </a:cubicBezTo>
                <a:cubicBezTo>
                  <a:pt x="9945773" y="3300835"/>
                  <a:pt x="9945773" y="3285812"/>
                  <a:pt x="9945773" y="3270788"/>
                </a:cubicBezTo>
                <a:cubicBezTo>
                  <a:pt x="9945773" y="3270788"/>
                  <a:pt x="9948669" y="3267032"/>
                  <a:pt x="9951567" y="3267032"/>
                </a:cubicBezTo>
                <a:cubicBezTo>
                  <a:pt x="9951567" y="3263276"/>
                  <a:pt x="9948669" y="3252009"/>
                  <a:pt x="9951567" y="3252009"/>
                </a:cubicBezTo>
                <a:cubicBezTo>
                  <a:pt x="9960261" y="3248253"/>
                  <a:pt x="9960261" y="3240742"/>
                  <a:pt x="9960261" y="3236986"/>
                </a:cubicBezTo>
                <a:cubicBezTo>
                  <a:pt x="9954465" y="3221962"/>
                  <a:pt x="9954465" y="3210694"/>
                  <a:pt x="9957363" y="3195671"/>
                </a:cubicBezTo>
                <a:cubicBezTo>
                  <a:pt x="9960261" y="3191916"/>
                  <a:pt x="9960261" y="3184404"/>
                  <a:pt x="9957363" y="3180648"/>
                </a:cubicBezTo>
                <a:cubicBezTo>
                  <a:pt x="9951567" y="3169380"/>
                  <a:pt x="9954465" y="3158112"/>
                  <a:pt x="9957363" y="3146845"/>
                </a:cubicBezTo>
                <a:cubicBezTo>
                  <a:pt x="9968955" y="3143089"/>
                  <a:pt x="9963161" y="3131822"/>
                  <a:pt x="9963161" y="3124310"/>
                </a:cubicBezTo>
                <a:cubicBezTo>
                  <a:pt x="9966057" y="3105530"/>
                  <a:pt x="9963161" y="3090507"/>
                  <a:pt x="9963161" y="3075484"/>
                </a:cubicBezTo>
                <a:lnTo>
                  <a:pt x="9963161" y="3052832"/>
                </a:lnTo>
                <a:lnTo>
                  <a:pt x="9970427" y="3053356"/>
                </a:lnTo>
                <a:cubicBezTo>
                  <a:pt x="9970427" y="3053356"/>
                  <a:pt x="9973325" y="3053356"/>
                  <a:pt x="9976223" y="3057112"/>
                </a:cubicBezTo>
                <a:cubicBezTo>
                  <a:pt x="9961733" y="3072135"/>
                  <a:pt x="9967529" y="3090914"/>
                  <a:pt x="9967529" y="3109694"/>
                </a:cubicBezTo>
                <a:cubicBezTo>
                  <a:pt x="9964631" y="3117205"/>
                  <a:pt x="9967529" y="3124717"/>
                  <a:pt x="9967529" y="3135984"/>
                </a:cubicBezTo>
                <a:cubicBezTo>
                  <a:pt x="9970427" y="3135984"/>
                  <a:pt x="9970427" y="3139740"/>
                  <a:pt x="9970427" y="3139740"/>
                </a:cubicBezTo>
                <a:cubicBezTo>
                  <a:pt x="9964631" y="3147252"/>
                  <a:pt x="9967529" y="3158520"/>
                  <a:pt x="9961733" y="3166032"/>
                </a:cubicBezTo>
                <a:cubicBezTo>
                  <a:pt x="9958835" y="3181055"/>
                  <a:pt x="9964631" y="3196078"/>
                  <a:pt x="9976223" y="3199834"/>
                </a:cubicBezTo>
                <a:cubicBezTo>
                  <a:pt x="9979121" y="3199834"/>
                  <a:pt x="9982019" y="3203590"/>
                  <a:pt x="9982019" y="3207346"/>
                </a:cubicBezTo>
                <a:cubicBezTo>
                  <a:pt x="9984917" y="3211102"/>
                  <a:pt x="9984917" y="3214858"/>
                  <a:pt x="9979121" y="3214858"/>
                </a:cubicBezTo>
                <a:cubicBezTo>
                  <a:pt x="9979121" y="3229881"/>
                  <a:pt x="9987813" y="3237392"/>
                  <a:pt x="9990711" y="3248660"/>
                </a:cubicBezTo>
                <a:cubicBezTo>
                  <a:pt x="9996507" y="3248660"/>
                  <a:pt x="9999405" y="3252416"/>
                  <a:pt x="9996507" y="3259928"/>
                </a:cubicBezTo>
                <a:cubicBezTo>
                  <a:pt x="9996507" y="3274952"/>
                  <a:pt x="10005203" y="3289974"/>
                  <a:pt x="10002303" y="3304998"/>
                </a:cubicBezTo>
                <a:cubicBezTo>
                  <a:pt x="10002303" y="3308754"/>
                  <a:pt x="10005203" y="3308754"/>
                  <a:pt x="10008099" y="3308754"/>
                </a:cubicBezTo>
                <a:cubicBezTo>
                  <a:pt x="10008099" y="3308754"/>
                  <a:pt x="10010997" y="3308754"/>
                  <a:pt x="10010997" y="3304998"/>
                </a:cubicBezTo>
                <a:cubicBezTo>
                  <a:pt x="10010997" y="3297486"/>
                  <a:pt x="10010997" y="3293730"/>
                  <a:pt x="10010997" y="3289974"/>
                </a:cubicBezTo>
                <a:cubicBezTo>
                  <a:pt x="10010997" y="3286219"/>
                  <a:pt x="10010997" y="3282463"/>
                  <a:pt x="10013895" y="3278707"/>
                </a:cubicBezTo>
                <a:cubicBezTo>
                  <a:pt x="10022589" y="3274952"/>
                  <a:pt x="10025485" y="3263684"/>
                  <a:pt x="10025485" y="3252416"/>
                </a:cubicBezTo>
                <a:cubicBezTo>
                  <a:pt x="10025485" y="3244904"/>
                  <a:pt x="10025485" y="3237392"/>
                  <a:pt x="10025485" y="3226125"/>
                </a:cubicBezTo>
                <a:cubicBezTo>
                  <a:pt x="10016793" y="3226125"/>
                  <a:pt x="10022589" y="3214858"/>
                  <a:pt x="10019691" y="3211102"/>
                </a:cubicBezTo>
                <a:cubicBezTo>
                  <a:pt x="10019691" y="3188566"/>
                  <a:pt x="10019691" y="3162276"/>
                  <a:pt x="10019691" y="3139740"/>
                </a:cubicBezTo>
                <a:cubicBezTo>
                  <a:pt x="10016793" y="3139740"/>
                  <a:pt x="10013895" y="3135984"/>
                  <a:pt x="10016793" y="3132228"/>
                </a:cubicBezTo>
                <a:cubicBezTo>
                  <a:pt x="10016793" y="3128473"/>
                  <a:pt x="10016793" y="3128473"/>
                  <a:pt x="10019691" y="3128473"/>
                </a:cubicBezTo>
                <a:cubicBezTo>
                  <a:pt x="10022589" y="3128473"/>
                  <a:pt x="10025485" y="3128473"/>
                  <a:pt x="10028385" y="3128473"/>
                </a:cubicBezTo>
                <a:cubicBezTo>
                  <a:pt x="10025485" y="3098426"/>
                  <a:pt x="10034179" y="3072135"/>
                  <a:pt x="10034179" y="3042088"/>
                </a:cubicBezTo>
                <a:cubicBezTo>
                  <a:pt x="10028385" y="3034576"/>
                  <a:pt x="10028385" y="3027064"/>
                  <a:pt x="10034179" y="3019553"/>
                </a:cubicBezTo>
                <a:cubicBezTo>
                  <a:pt x="10034179" y="2989506"/>
                  <a:pt x="10034179" y="2955704"/>
                  <a:pt x="10034179" y="2925656"/>
                </a:cubicBezTo>
                <a:cubicBezTo>
                  <a:pt x="10031281" y="2925656"/>
                  <a:pt x="10028385" y="2925656"/>
                  <a:pt x="10028385" y="2925656"/>
                </a:cubicBezTo>
                <a:cubicBezTo>
                  <a:pt x="10028385" y="2906877"/>
                  <a:pt x="10028385" y="2891854"/>
                  <a:pt x="10028385" y="2876830"/>
                </a:cubicBezTo>
                <a:cubicBezTo>
                  <a:pt x="10028385" y="2876830"/>
                  <a:pt x="10031281" y="2873074"/>
                  <a:pt x="10034179" y="2873074"/>
                </a:cubicBezTo>
                <a:cubicBezTo>
                  <a:pt x="10034179" y="2871196"/>
                  <a:pt x="10033455" y="2867440"/>
                  <a:pt x="10033093" y="2864154"/>
                </a:cubicBezTo>
                <a:lnTo>
                  <a:pt x="10033701" y="2860739"/>
                </a:lnTo>
                <a:lnTo>
                  <a:pt x="10035135" y="2877384"/>
                </a:lnTo>
                <a:cubicBezTo>
                  <a:pt x="10038989" y="2899920"/>
                  <a:pt x="10035135" y="2926210"/>
                  <a:pt x="10035135" y="2952502"/>
                </a:cubicBezTo>
                <a:cubicBezTo>
                  <a:pt x="10035135" y="2978793"/>
                  <a:pt x="10035135" y="3001327"/>
                  <a:pt x="10038989" y="3027618"/>
                </a:cubicBezTo>
                <a:cubicBezTo>
                  <a:pt x="10042841" y="3053910"/>
                  <a:pt x="10042841" y="3080201"/>
                  <a:pt x="10042841" y="3106492"/>
                </a:cubicBezTo>
                <a:cubicBezTo>
                  <a:pt x="10042841" y="3106492"/>
                  <a:pt x="10042841" y="3110248"/>
                  <a:pt x="10042841" y="3114004"/>
                </a:cubicBezTo>
                <a:cubicBezTo>
                  <a:pt x="10042841" y="3121515"/>
                  <a:pt x="10038989" y="3132783"/>
                  <a:pt x="10046695" y="3136539"/>
                </a:cubicBezTo>
                <a:cubicBezTo>
                  <a:pt x="10046695" y="3151562"/>
                  <a:pt x="10054403" y="3166586"/>
                  <a:pt x="10054403" y="3181609"/>
                </a:cubicBezTo>
                <a:cubicBezTo>
                  <a:pt x="10054403" y="3189121"/>
                  <a:pt x="10054403" y="3192877"/>
                  <a:pt x="10058255" y="3200388"/>
                </a:cubicBezTo>
                <a:cubicBezTo>
                  <a:pt x="10062109" y="3207900"/>
                  <a:pt x="10058255" y="3215412"/>
                  <a:pt x="10058255" y="3226679"/>
                </a:cubicBezTo>
                <a:cubicBezTo>
                  <a:pt x="10058255" y="3234191"/>
                  <a:pt x="10065963" y="3241702"/>
                  <a:pt x="10065963" y="3252970"/>
                </a:cubicBezTo>
                <a:cubicBezTo>
                  <a:pt x="10065963" y="3256726"/>
                  <a:pt x="10062109" y="3260482"/>
                  <a:pt x="10058255" y="3267994"/>
                </a:cubicBezTo>
                <a:cubicBezTo>
                  <a:pt x="10058255" y="3275505"/>
                  <a:pt x="10069817" y="3271750"/>
                  <a:pt x="10069817" y="3275505"/>
                </a:cubicBezTo>
                <a:cubicBezTo>
                  <a:pt x="10069817" y="3279261"/>
                  <a:pt x="10069817" y="3279261"/>
                  <a:pt x="10069817" y="3283017"/>
                </a:cubicBezTo>
                <a:cubicBezTo>
                  <a:pt x="10069817" y="3301796"/>
                  <a:pt x="10073669" y="3324331"/>
                  <a:pt x="10077521" y="3343111"/>
                </a:cubicBezTo>
                <a:cubicBezTo>
                  <a:pt x="10077521" y="3358134"/>
                  <a:pt x="10081377" y="3373158"/>
                  <a:pt x="10085229" y="3388181"/>
                </a:cubicBezTo>
                <a:cubicBezTo>
                  <a:pt x="10089083" y="3410716"/>
                  <a:pt x="10089083" y="3410716"/>
                  <a:pt x="10085229" y="3433251"/>
                </a:cubicBezTo>
                <a:cubicBezTo>
                  <a:pt x="10081377" y="3440763"/>
                  <a:pt x="10077521" y="3448275"/>
                  <a:pt x="10092937" y="3448275"/>
                </a:cubicBezTo>
                <a:cubicBezTo>
                  <a:pt x="10100643" y="3448275"/>
                  <a:pt x="10104497" y="3459542"/>
                  <a:pt x="10100643" y="3467054"/>
                </a:cubicBezTo>
                <a:cubicBezTo>
                  <a:pt x="10089083" y="3482077"/>
                  <a:pt x="10096789" y="3493345"/>
                  <a:pt x="10096789" y="3508369"/>
                </a:cubicBezTo>
                <a:cubicBezTo>
                  <a:pt x="10092937" y="3515880"/>
                  <a:pt x="10108351" y="3530904"/>
                  <a:pt x="10116057" y="3527148"/>
                </a:cubicBezTo>
                <a:cubicBezTo>
                  <a:pt x="10135323" y="3527148"/>
                  <a:pt x="10146883" y="3530904"/>
                  <a:pt x="10146883" y="3542171"/>
                </a:cubicBezTo>
                <a:cubicBezTo>
                  <a:pt x="10146883" y="3557195"/>
                  <a:pt x="10154591" y="3568462"/>
                  <a:pt x="10154591" y="3583486"/>
                </a:cubicBezTo>
                <a:cubicBezTo>
                  <a:pt x="10154591" y="3598509"/>
                  <a:pt x="10150737" y="3613533"/>
                  <a:pt x="10154591" y="3632312"/>
                </a:cubicBezTo>
                <a:cubicBezTo>
                  <a:pt x="10158445" y="3647335"/>
                  <a:pt x="10158445" y="3662359"/>
                  <a:pt x="10154591" y="3677382"/>
                </a:cubicBezTo>
                <a:cubicBezTo>
                  <a:pt x="10150737" y="3688650"/>
                  <a:pt x="10162299" y="3692406"/>
                  <a:pt x="10170003" y="3696161"/>
                </a:cubicBezTo>
                <a:cubicBezTo>
                  <a:pt x="10181565" y="3707429"/>
                  <a:pt x="10189271" y="3703673"/>
                  <a:pt x="10189271" y="3688650"/>
                </a:cubicBezTo>
                <a:cubicBezTo>
                  <a:pt x="10189271" y="3684894"/>
                  <a:pt x="10189271" y="3677382"/>
                  <a:pt x="10189271" y="3669871"/>
                </a:cubicBezTo>
                <a:cubicBezTo>
                  <a:pt x="10193125" y="3662359"/>
                  <a:pt x="10193125" y="3651091"/>
                  <a:pt x="10200831" y="3651091"/>
                </a:cubicBezTo>
                <a:cubicBezTo>
                  <a:pt x="10220099" y="3651091"/>
                  <a:pt x="10220099" y="3639823"/>
                  <a:pt x="10220099" y="3628556"/>
                </a:cubicBezTo>
                <a:cubicBezTo>
                  <a:pt x="10220099" y="3613533"/>
                  <a:pt x="10220099" y="3602265"/>
                  <a:pt x="10231659" y="3594753"/>
                </a:cubicBezTo>
                <a:cubicBezTo>
                  <a:pt x="10239365" y="3587242"/>
                  <a:pt x="10239365" y="3572218"/>
                  <a:pt x="10231659" y="3560950"/>
                </a:cubicBezTo>
                <a:cubicBezTo>
                  <a:pt x="10220099" y="3545927"/>
                  <a:pt x="10227805" y="3527148"/>
                  <a:pt x="10227805" y="3508369"/>
                </a:cubicBezTo>
                <a:cubicBezTo>
                  <a:pt x="10227805" y="3504613"/>
                  <a:pt x="10231659" y="3504613"/>
                  <a:pt x="10231659" y="3500857"/>
                </a:cubicBezTo>
                <a:cubicBezTo>
                  <a:pt x="10239365" y="3497101"/>
                  <a:pt x="10243219" y="3500857"/>
                  <a:pt x="10243219" y="3504613"/>
                </a:cubicBezTo>
                <a:cubicBezTo>
                  <a:pt x="10243219" y="3515880"/>
                  <a:pt x="10243219" y="3523392"/>
                  <a:pt x="10250925" y="3527148"/>
                </a:cubicBezTo>
                <a:cubicBezTo>
                  <a:pt x="10262487" y="3538415"/>
                  <a:pt x="10270193" y="3534659"/>
                  <a:pt x="10277899" y="3534659"/>
                </a:cubicBezTo>
                <a:cubicBezTo>
                  <a:pt x="10277899" y="3523392"/>
                  <a:pt x="10281753" y="3512125"/>
                  <a:pt x="10281753" y="3497101"/>
                </a:cubicBezTo>
                <a:cubicBezTo>
                  <a:pt x="10285607" y="3504613"/>
                  <a:pt x="10285607" y="3508369"/>
                  <a:pt x="10285607" y="3512125"/>
                </a:cubicBezTo>
                <a:cubicBezTo>
                  <a:pt x="10285607" y="3523392"/>
                  <a:pt x="10289461" y="3534659"/>
                  <a:pt x="10285607" y="3545927"/>
                </a:cubicBezTo>
                <a:cubicBezTo>
                  <a:pt x="10281753" y="3560950"/>
                  <a:pt x="10293313" y="3564707"/>
                  <a:pt x="10297167" y="3579730"/>
                </a:cubicBezTo>
                <a:cubicBezTo>
                  <a:pt x="10301021" y="3594753"/>
                  <a:pt x="10304873" y="3594753"/>
                  <a:pt x="10320287" y="3587242"/>
                </a:cubicBezTo>
                <a:cubicBezTo>
                  <a:pt x="10331847" y="3583486"/>
                  <a:pt x="10335701" y="3575974"/>
                  <a:pt x="10331847" y="3568462"/>
                </a:cubicBezTo>
                <a:cubicBezTo>
                  <a:pt x="10324141" y="3557195"/>
                  <a:pt x="10327995" y="3545927"/>
                  <a:pt x="10327995" y="3538415"/>
                </a:cubicBezTo>
                <a:cubicBezTo>
                  <a:pt x="10324141" y="3515880"/>
                  <a:pt x="10331847" y="3497101"/>
                  <a:pt x="10320287" y="3474566"/>
                </a:cubicBezTo>
                <a:cubicBezTo>
                  <a:pt x="10320287" y="3474566"/>
                  <a:pt x="10320287" y="3470810"/>
                  <a:pt x="10324141" y="3467054"/>
                </a:cubicBezTo>
                <a:cubicBezTo>
                  <a:pt x="10331847" y="3448275"/>
                  <a:pt x="10331847" y="3433251"/>
                  <a:pt x="10331847" y="3414472"/>
                </a:cubicBezTo>
                <a:cubicBezTo>
                  <a:pt x="10335701" y="3388181"/>
                  <a:pt x="10343407" y="3361890"/>
                  <a:pt x="10339555" y="3335599"/>
                </a:cubicBezTo>
                <a:cubicBezTo>
                  <a:pt x="10339555" y="3335599"/>
                  <a:pt x="10339555" y="3331843"/>
                  <a:pt x="10339555" y="3331843"/>
                </a:cubicBezTo>
                <a:cubicBezTo>
                  <a:pt x="10343407" y="3331843"/>
                  <a:pt x="10343407" y="3331843"/>
                  <a:pt x="10343407" y="3331843"/>
                </a:cubicBezTo>
                <a:cubicBezTo>
                  <a:pt x="10347261" y="3331843"/>
                  <a:pt x="10351115" y="3331843"/>
                  <a:pt x="10351115" y="3335599"/>
                </a:cubicBezTo>
                <a:cubicBezTo>
                  <a:pt x="10351115" y="3339355"/>
                  <a:pt x="10351115" y="3343111"/>
                  <a:pt x="10351115" y="3346867"/>
                </a:cubicBezTo>
                <a:cubicBezTo>
                  <a:pt x="10351115" y="3369402"/>
                  <a:pt x="10351115" y="3391937"/>
                  <a:pt x="10351115" y="3414472"/>
                </a:cubicBezTo>
                <a:cubicBezTo>
                  <a:pt x="10351115" y="3418228"/>
                  <a:pt x="10351115" y="3425740"/>
                  <a:pt x="10358821" y="3425740"/>
                </a:cubicBezTo>
                <a:cubicBezTo>
                  <a:pt x="10374235" y="3421984"/>
                  <a:pt x="10374235" y="3437007"/>
                  <a:pt x="10374235" y="3444519"/>
                </a:cubicBezTo>
                <a:cubicBezTo>
                  <a:pt x="10374235" y="3459542"/>
                  <a:pt x="10374235" y="3474566"/>
                  <a:pt x="10374235" y="3489589"/>
                </a:cubicBezTo>
                <a:cubicBezTo>
                  <a:pt x="10374235" y="3500857"/>
                  <a:pt x="10378089" y="3512125"/>
                  <a:pt x="10381943" y="3523392"/>
                </a:cubicBezTo>
                <a:cubicBezTo>
                  <a:pt x="10389649" y="3519636"/>
                  <a:pt x="10393503" y="3512125"/>
                  <a:pt x="10393503" y="3504613"/>
                </a:cubicBezTo>
                <a:cubicBezTo>
                  <a:pt x="10393503" y="3474566"/>
                  <a:pt x="10385795" y="3444519"/>
                  <a:pt x="10397355" y="3414472"/>
                </a:cubicBezTo>
                <a:cubicBezTo>
                  <a:pt x="10397355" y="3365646"/>
                  <a:pt x="10397355" y="3316820"/>
                  <a:pt x="10397355" y="3271750"/>
                </a:cubicBezTo>
                <a:cubicBezTo>
                  <a:pt x="10397355" y="3264238"/>
                  <a:pt x="10385795" y="3260482"/>
                  <a:pt x="10393503" y="3252970"/>
                </a:cubicBezTo>
                <a:cubicBezTo>
                  <a:pt x="10405063" y="3241702"/>
                  <a:pt x="10397355" y="3226679"/>
                  <a:pt x="10397355" y="3215412"/>
                </a:cubicBezTo>
                <a:lnTo>
                  <a:pt x="10397665" y="3209371"/>
                </a:lnTo>
                <a:lnTo>
                  <a:pt x="10398597" y="3215584"/>
                </a:lnTo>
                <a:cubicBezTo>
                  <a:pt x="10400257" y="3220101"/>
                  <a:pt x="10403105" y="3224325"/>
                  <a:pt x="10407849" y="3228080"/>
                </a:cubicBezTo>
                <a:lnTo>
                  <a:pt x="10411681" y="3219552"/>
                </a:lnTo>
                <a:lnTo>
                  <a:pt x="10413257" y="3230780"/>
                </a:lnTo>
                <a:cubicBezTo>
                  <a:pt x="10414219" y="3248648"/>
                  <a:pt x="10417425" y="3264238"/>
                  <a:pt x="10418141" y="3280138"/>
                </a:cubicBezTo>
                <a:cubicBezTo>
                  <a:pt x="10420819" y="3311782"/>
                  <a:pt x="10419515" y="3341924"/>
                  <a:pt x="10407517" y="3367402"/>
                </a:cubicBezTo>
                <a:cubicBezTo>
                  <a:pt x="10401273" y="3378173"/>
                  <a:pt x="10404989" y="3387704"/>
                  <a:pt x="10413439" y="3394646"/>
                </a:cubicBezTo>
                <a:cubicBezTo>
                  <a:pt x="10444261" y="3418788"/>
                  <a:pt x="10449183" y="3448154"/>
                  <a:pt x="10431431" y="3488340"/>
                </a:cubicBezTo>
                <a:cubicBezTo>
                  <a:pt x="10426431" y="3498955"/>
                  <a:pt x="10426657" y="3510919"/>
                  <a:pt x="10426883" y="3522883"/>
                </a:cubicBezTo>
                <a:cubicBezTo>
                  <a:pt x="10429579" y="3544532"/>
                  <a:pt x="10432031" y="3564213"/>
                  <a:pt x="10420297" y="3581664"/>
                </a:cubicBezTo>
                <a:cubicBezTo>
                  <a:pt x="10413561" y="3588499"/>
                  <a:pt x="10423257" y="3595286"/>
                  <a:pt x="10427729" y="3600725"/>
                </a:cubicBezTo>
                <a:cubicBezTo>
                  <a:pt x="10430709" y="3604351"/>
                  <a:pt x="10435689" y="3603730"/>
                  <a:pt x="10439423" y="3603265"/>
                </a:cubicBezTo>
                <a:cubicBezTo>
                  <a:pt x="10441669" y="3600987"/>
                  <a:pt x="10446893" y="3602335"/>
                  <a:pt x="10447383" y="3606271"/>
                </a:cubicBezTo>
                <a:cubicBezTo>
                  <a:pt x="10451835" y="3621706"/>
                  <a:pt x="10451061" y="3635793"/>
                  <a:pt x="10449041" y="3650035"/>
                </a:cubicBezTo>
                <a:cubicBezTo>
                  <a:pt x="10447533" y="3658218"/>
                  <a:pt x="10442797" y="3660806"/>
                  <a:pt x="10436573" y="3661581"/>
                </a:cubicBezTo>
                <a:cubicBezTo>
                  <a:pt x="10418143" y="3665876"/>
                  <a:pt x="10414387" y="3676336"/>
                  <a:pt x="10418065" y="3705858"/>
                </a:cubicBezTo>
                <a:cubicBezTo>
                  <a:pt x="10420291" y="3713575"/>
                  <a:pt x="10423271" y="3717202"/>
                  <a:pt x="10426515" y="3712800"/>
                </a:cubicBezTo>
                <a:cubicBezTo>
                  <a:pt x="10437741" y="3701409"/>
                  <a:pt x="10441947" y="3714875"/>
                  <a:pt x="10445907" y="3726374"/>
                </a:cubicBezTo>
                <a:cubicBezTo>
                  <a:pt x="10450113" y="3739841"/>
                  <a:pt x="10449339" y="3753927"/>
                  <a:pt x="10449565" y="3765891"/>
                </a:cubicBezTo>
                <a:cubicBezTo>
                  <a:pt x="10450035" y="3779823"/>
                  <a:pt x="10451751" y="3793600"/>
                  <a:pt x="10449733" y="3807842"/>
                </a:cubicBezTo>
                <a:cubicBezTo>
                  <a:pt x="10447223" y="3818147"/>
                  <a:pt x="10455429" y="3823121"/>
                  <a:pt x="10460653" y="3824469"/>
                </a:cubicBezTo>
                <a:cubicBezTo>
                  <a:pt x="10469615" y="3825352"/>
                  <a:pt x="10471595" y="3831101"/>
                  <a:pt x="10470575" y="3843220"/>
                </a:cubicBezTo>
                <a:cubicBezTo>
                  <a:pt x="10469821" y="3847311"/>
                  <a:pt x="10469065" y="3851402"/>
                  <a:pt x="10469801" y="3857307"/>
                </a:cubicBezTo>
                <a:cubicBezTo>
                  <a:pt x="10469291" y="3863366"/>
                  <a:pt x="10469027" y="3871394"/>
                  <a:pt x="10473497" y="3876833"/>
                </a:cubicBezTo>
                <a:cubicBezTo>
                  <a:pt x="10477723" y="3880304"/>
                  <a:pt x="10479233" y="3872121"/>
                  <a:pt x="10482723" y="3869688"/>
                </a:cubicBezTo>
                <a:cubicBezTo>
                  <a:pt x="10492947" y="3860420"/>
                  <a:pt x="10499907" y="3865549"/>
                  <a:pt x="10504585" y="3892947"/>
                </a:cubicBezTo>
                <a:cubicBezTo>
                  <a:pt x="10528239" y="3890001"/>
                  <a:pt x="10550649" y="3887209"/>
                  <a:pt x="10574305" y="3884263"/>
                </a:cubicBezTo>
                <a:cubicBezTo>
                  <a:pt x="10573589" y="3868363"/>
                  <a:pt x="10567383" y="3859143"/>
                  <a:pt x="10556687" y="3854479"/>
                </a:cubicBezTo>
                <a:cubicBezTo>
                  <a:pt x="10529827" y="3841836"/>
                  <a:pt x="10520905" y="3820962"/>
                  <a:pt x="10528453" y="3780049"/>
                </a:cubicBezTo>
                <a:cubicBezTo>
                  <a:pt x="10531227" y="3761716"/>
                  <a:pt x="10532001" y="3747629"/>
                  <a:pt x="10529793" y="3729916"/>
                </a:cubicBezTo>
                <a:cubicBezTo>
                  <a:pt x="10527569" y="3722198"/>
                  <a:pt x="10526343" y="3712358"/>
                  <a:pt x="10531077" y="3709770"/>
                </a:cubicBezTo>
                <a:cubicBezTo>
                  <a:pt x="10535567" y="3705213"/>
                  <a:pt x="10539283" y="3714743"/>
                  <a:pt x="10542263" y="3718369"/>
                </a:cubicBezTo>
                <a:cubicBezTo>
                  <a:pt x="10545243" y="3721996"/>
                  <a:pt x="10546979" y="3725777"/>
                  <a:pt x="10549959" y="3729403"/>
                </a:cubicBezTo>
                <a:cubicBezTo>
                  <a:pt x="10554429" y="3734842"/>
                  <a:pt x="10559391" y="3744217"/>
                  <a:pt x="10564125" y="3741629"/>
                </a:cubicBezTo>
                <a:cubicBezTo>
                  <a:pt x="10569861" y="3736917"/>
                  <a:pt x="10568389" y="3725109"/>
                  <a:pt x="10567409" y="3717236"/>
                </a:cubicBezTo>
                <a:cubicBezTo>
                  <a:pt x="10566937" y="3703304"/>
                  <a:pt x="10565221" y="3689528"/>
                  <a:pt x="10562261" y="3675906"/>
                </a:cubicBezTo>
                <a:cubicBezTo>
                  <a:pt x="10557339" y="3646539"/>
                  <a:pt x="10560377" y="3620178"/>
                  <a:pt x="10571375" y="3596823"/>
                </a:cubicBezTo>
                <a:cubicBezTo>
                  <a:pt x="10573375" y="3592577"/>
                  <a:pt x="10572885" y="3588640"/>
                  <a:pt x="10569905" y="3585014"/>
                </a:cubicBezTo>
                <a:cubicBezTo>
                  <a:pt x="10566925" y="3581388"/>
                  <a:pt x="10566435" y="3577452"/>
                  <a:pt x="10565699" y="3571548"/>
                </a:cubicBezTo>
                <a:cubicBezTo>
                  <a:pt x="10565209" y="3567612"/>
                  <a:pt x="10563229" y="3561862"/>
                  <a:pt x="10565473" y="3559584"/>
                </a:cubicBezTo>
                <a:cubicBezTo>
                  <a:pt x="10568963" y="3557151"/>
                  <a:pt x="10570699" y="3560932"/>
                  <a:pt x="10572433" y="3564713"/>
                </a:cubicBezTo>
                <a:cubicBezTo>
                  <a:pt x="10577149" y="3572120"/>
                  <a:pt x="10582375" y="3573468"/>
                  <a:pt x="10588089" y="3578752"/>
                </a:cubicBezTo>
                <a:cubicBezTo>
                  <a:pt x="10592561" y="3584191"/>
                  <a:pt x="10597541" y="3583571"/>
                  <a:pt x="10600539" y="3577201"/>
                </a:cubicBezTo>
                <a:cubicBezTo>
                  <a:pt x="10604539" y="3568709"/>
                  <a:pt x="10602559" y="3562959"/>
                  <a:pt x="10598089" y="3557520"/>
                </a:cubicBezTo>
                <a:cubicBezTo>
                  <a:pt x="10596107" y="3551771"/>
                  <a:pt x="10593127" y="3548145"/>
                  <a:pt x="10590147" y="3544519"/>
                </a:cubicBezTo>
                <a:cubicBezTo>
                  <a:pt x="10578471" y="3531983"/>
                  <a:pt x="10573511" y="3522607"/>
                  <a:pt x="10579775" y="3501841"/>
                </a:cubicBezTo>
                <a:cubicBezTo>
                  <a:pt x="10585283" y="3485166"/>
                  <a:pt x="10578851" y="3463982"/>
                  <a:pt x="10572665" y="3444766"/>
                </a:cubicBezTo>
                <a:cubicBezTo>
                  <a:pt x="10570195" y="3435080"/>
                  <a:pt x="10563989" y="3425860"/>
                  <a:pt x="10570723" y="3419025"/>
                </a:cubicBezTo>
                <a:cubicBezTo>
                  <a:pt x="10577213" y="3410222"/>
                  <a:pt x="10581929" y="3417630"/>
                  <a:pt x="10587889" y="3424882"/>
                </a:cubicBezTo>
                <a:cubicBezTo>
                  <a:pt x="10590869" y="3428508"/>
                  <a:pt x="10593849" y="3432134"/>
                  <a:pt x="10596585" y="3433792"/>
                </a:cubicBezTo>
                <a:cubicBezTo>
                  <a:pt x="10602055" y="3437108"/>
                  <a:pt x="10606035" y="3438611"/>
                  <a:pt x="10605809" y="3426647"/>
                </a:cubicBezTo>
                <a:cubicBezTo>
                  <a:pt x="10605417" y="3372733"/>
                  <a:pt x="10627129" y="3344046"/>
                  <a:pt x="10650087" y="3315204"/>
                </a:cubicBezTo>
                <a:cubicBezTo>
                  <a:pt x="10652333" y="3312926"/>
                  <a:pt x="10656067" y="3312460"/>
                  <a:pt x="10659803" y="3311995"/>
                </a:cubicBezTo>
                <a:cubicBezTo>
                  <a:pt x="10671009" y="3310599"/>
                  <a:pt x="10672763" y="3304385"/>
                  <a:pt x="10668067" y="3286982"/>
                </a:cubicBezTo>
                <a:lnTo>
                  <a:pt x="10661131" y="3238600"/>
                </a:lnTo>
                <a:lnTo>
                  <a:pt x="10662213" y="3224326"/>
                </a:lnTo>
                <a:cubicBezTo>
                  <a:pt x="10662213" y="3224326"/>
                  <a:pt x="10666009" y="3220571"/>
                  <a:pt x="10669807" y="3220571"/>
                </a:cubicBezTo>
                <a:cubicBezTo>
                  <a:pt x="10669807" y="3224326"/>
                  <a:pt x="10673603" y="3224326"/>
                  <a:pt x="10673603" y="3224326"/>
                </a:cubicBezTo>
                <a:cubicBezTo>
                  <a:pt x="10673603" y="3235590"/>
                  <a:pt x="10673603" y="3250609"/>
                  <a:pt x="10673603" y="3261873"/>
                </a:cubicBezTo>
                <a:cubicBezTo>
                  <a:pt x="10673603" y="3273137"/>
                  <a:pt x="10673603" y="3288156"/>
                  <a:pt x="10673603" y="3299420"/>
                </a:cubicBezTo>
                <a:cubicBezTo>
                  <a:pt x="10673603" y="3306930"/>
                  <a:pt x="10673603" y="3314439"/>
                  <a:pt x="10673603" y="3318194"/>
                </a:cubicBezTo>
                <a:cubicBezTo>
                  <a:pt x="10681195" y="3329458"/>
                  <a:pt x="10688789" y="3336967"/>
                  <a:pt x="10692585" y="3348232"/>
                </a:cubicBezTo>
                <a:cubicBezTo>
                  <a:pt x="10696381" y="3363251"/>
                  <a:pt x="10703975" y="3378269"/>
                  <a:pt x="10707771" y="3393288"/>
                </a:cubicBezTo>
                <a:cubicBezTo>
                  <a:pt x="10707771" y="3404552"/>
                  <a:pt x="10711567" y="3404552"/>
                  <a:pt x="10719161" y="3404552"/>
                </a:cubicBezTo>
                <a:cubicBezTo>
                  <a:pt x="10726753" y="3404552"/>
                  <a:pt x="10726753" y="3400798"/>
                  <a:pt x="10726753" y="3393288"/>
                </a:cubicBezTo>
                <a:cubicBezTo>
                  <a:pt x="10730549" y="3382024"/>
                  <a:pt x="10730549" y="3382024"/>
                  <a:pt x="10738143" y="3389534"/>
                </a:cubicBezTo>
                <a:cubicBezTo>
                  <a:pt x="10745735" y="3393288"/>
                  <a:pt x="10749531" y="3404552"/>
                  <a:pt x="10753329" y="3385779"/>
                </a:cubicBezTo>
                <a:cubicBezTo>
                  <a:pt x="10753329" y="3382024"/>
                  <a:pt x="10760921" y="3385779"/>
                  <a:pt x="10764717" y="3385779"/>
                </a:cubicBezTo>
                <a:cubicBezTo>
                  <a:pt x="10764717" y="3385779"/>
                  <a:pt x="10764717" y="3385779"/>
                  <a:pt x="10764717" y="3389534"/>
                </a:cubicBezTo>
                <a:cubicBezTo>
                  <a:pt x="10779903" y="3400798"/>
                  <a:pt x="10779903" y="3400798"/>
                  <a:pt x="10791293" y="3389534"/>
                </a:cubicBezTo>
                <a:cubicBezTo>
                  <a:pt x="10798885" y="3382024"/>
                  <a:pt x="10802683" y="3367005"/>
                  <a:pt x="10817869" y="3359496"/>
                </a:cubicBezTo>
                <a:cubicBezTo>
                  <a:pt x="10821665" y="3370760"/>
                  <a:pt x="10817869" y="3389534"/>
                  <a:pt x="10829257" y="3397043"/>
                </a:cubicBezTo>
                <a:cubicBezTo>
                  <a:pt x="10829257" y="3397043"/>
                  <a:pt x="10833055" y="3397043"/>
                  <a:pt x="10833055" y="3393288"/>
                </a:cubicBezTo>
                <a:cubicBezTo>
                  <a:pt x="10833055" y="3344477"/>
                  <a:pt x="10833055" y="3295665"/>
                  <a:pt x="10833055" y="3243099"/>
                </a:cubicBezTo>
                <a:cubicBezTo>
                  <a:pt x="10836851" y="3239345"/>
                  <a:pt x="10836851" y="3246854"/>
                  <a:pt x="10836851" y="3239345"/>
                </a:cubicBezTo>
                <a:cubicBezTo>
                  <a:pt x="10836851" y="3246854"/>
                  <a:pt x="10836851" y="3254364"/>
                  <a:pt x="10840647" y="3258118"/>
                </a:cubicBezTo>
                <a:cubicBezTo>
                  <a:pt x="10840647" y="3263750"/>
                  <a:pt x="10841597" y="3270320"/>
                  <a:pt x="10844443" y="3275952"/>
                </a:cubicBezTo>
                <a:lnTo>
                  <a:pt x="10855381" y="3284742"/>
                </a:lnTo>
                <a:lnTo>
                  <a:pt x="10849233" y="3320379"/>
                </a:lnTo>
                <a:cubicBezTo>
                  <a:pt x="10840479" y="3341456"/>
                  <a:pt x="10848645" y="3366421"/>
                  <a:pt x="10866811" y="3370154"/>
                </a:cubicBezTo>
                <a:cubicBezTo>
                  <a:pt x="10873281" y="3371347"/>
                  <a:pt x="10879507" y="3370571"/>
                  <a:pt x="10885487" y="3367828"/>
                </a:cubicBezTo>
                <a:cubicBezTo>
                  <a:pt x="10897691" y="3364309"/>
                  <a:pt x="10899955" y="3352035"/>
                  <a:pt x="10891525" y="3335098"/>
                </a:cubicBezTo>
                <a:lnTo>
                  <a:pt x="10890001" y="3328325"/>
                </a:lnTo>
                <a:lnTo>
                  <a:pt x="10890001" y="3275817"/>
                </a:lnTo>
                <a:lnTo>
                  <a:pt x="10897395" y="3260417"/>
                </a:lnTo>
                <a:cubicBezTo>
                  <a:pt x="10898393" y="3258294"/>
                  <a:pt x="10900639" y="3256015"/>
                  <a:pt x="10902883" y="3253737"/>
                </a:cubicBezTo>
                <a:lnTo>
                  <a:pt x="10912837" y="3245117"/>
                </a:lnTo>
                <a:lnTo>
                  <a:pt x="10916577" y="3254364"/>
                </a:lnTo>
                <a:cubicBezTo>
                  <a:pt x="10916577" y="3269382"/>
                  <a:pt x="10927965" y="3280647"/>
                  <a:pt x="10924169" y="3295665"/>
                </a:cubicBezTo>
                <a:cubicBezTo>
                  <a:pt x="10939355" y="3306930"/>
                  <a:pt x="10924169" y="3325703"/>
                  <a:pt x="10939355" y="3336967"/>
                </a:cubicBezTo>
                <a:cubicBezTo>
                  <a:pt x="10939355" y="3351986"/>
                  <a:pt x="10939355" y="3367005"/>
                  <a:pt x="10939355" y="3382024"/>
                </a:cubicBezTo>
                <a:cubicBezTo>
                  <a:pt x="10939355" y="3393288"/>
                  <a:pt x="10939355" y="3404552"/>
                  <a:pt x="10935559" y="3415817"/>
                </a:cubicBezTo>
                <a:cubicBezTo>
                  <a:pt x="10935559" y="3423326"/>
                  <a:pt x="10943151" y="3427081"/>
                  <a:pt x="10946947" y="3430836"/>
                </a:cubicBezTo>
                <a:cubicBezTo>
                  <a:pt x="10950745" y="3430836"/>
                  <a:pt x="10954541" y="3430836"/>
                  <a:pt x="10958337" y="3427081"/>
                </a:cubicBezTo>
                <a:cubicBezTo>
                  <a:pt x="10958337" y="3419571"/>
                  <a:pt x="10958337" y="3415817"/>
                  <a:pt x="10958337" y="3408307"/>
                </a:cubicBezTo>
                <a:cubicBezTo>
                  <a:pt x="10958337" y="3393288"/>
                  <a:pt x="10962133" y="3374515"/>
                  <a:pt x="10954541" y="3359496"/>
                </a:cubicBezTo>
                <a:cubicBezTo>
                  <a:pt x="10946947" y="3340722"/>
                  <a:pt x="10962133" y="3325703"/>
                  <a:pt x="10958337" y="3310684"/>
                </a:cubicBezTo>
                <a:cubicBezTo>
                  <a:pt x="10954541" y="3306930"/>
                  <a:pt x="10954541" y="3299420"/>
                  <a:pt x="10962133" y="3295665"/>
                </a:cubicBezTo>
                <a:cubicBezTo>
                  <a:pt x="10965931" y="3325703"/>
                  <a:pt x="10973523" y="3359496"/>
                  <a:pt x="10969727" y="3393288"/>
                </a:cubicBezTo>
                <a:cubicBezTo>
                  <a:pt x="10969727" y="3397043"/>
                  <a:pt x="10973523" y="3404552"/>
                  <a:pt x="10969727" y="3408307"/>
                </a:cubicBezTo>
                <a:cubicBezTo>
                  <a:pt x="10965931" y="3415817"/>
                  <a:pt x="10981117" y="3419571"/>
                  <a:pt x="10977319" y="3427081"/>
                </a:cubicBezTo>
                <a:cubicBezTo>
                  <a:pt x="10977319" y="3430836"/>
                  <a:pt x="10984913" y="3430836"/>
                  <a:pt x="10988709" y="3430836"/>
                </a:cubicBezTo>
                <a:cubicBezTo>
                  <a:pt x="10996301" y="3430836"/>
                  <a:pt x="10996301" y="3427081"/>
                  <a:pt x="10996301" y="3423326"/>
                </a:cubicBezTo>
                <a:cubicBezTo>
                  <a:pt x="10996301" y="3404552"/>
                  <a:pt x="10996301" y="3385779"/>
                  <a:pt x="10996301" y="3367005"/>
                </a:cubicBezTo>
                <a:cubicBezTo>
                  <a:pt x="11000099" y="3385779"/>
                  <a:pt x="11011487" y="3404552"/>
                  <a:pt x="11011487" y="3427081"/>
                </a:cubicBezTo>
                <a:cubicBezTo>
                  <a:pt x="11007691" y="3430836"/>
                  <a:pt x="11007691" y="3438345"/>
                  <a:pt x="11019081" y="3438345"/>
                </a:cubicBezTo>
                <a:cubicBezTo>
                  <a:pt x="11026673" y="3438345"/>
                  <a:pt x="11022877" y="3430836"/>
                  <a:pt x="11022877" y="3423326"/>
                </a:cubicBezTo>
                <a:cubicBezTo>
                  <a:pt x="11022877" y="3393288"/>
                  <a:pt x="11022877" y="3363251"/>
                  <a:pt x="11022877" y="3329458"/>
                </a:cubicBezTo>
                <a:cubicBezTo>
                  <a:pt x="11022877" y="3325703"/>
                  <a:pt x="11019081" y="3318194"/>
                  <a:pt x="11030471" y="3314439"/>
                </a:cubicBezTo>
                <a:cubicBezTo>
                  <a:pt x="11030471" y="3321949"/>
                  <a:pt x="11026673" y="3336967"/>
                  <a:pt x="11030471" y="3340722"/>
                </a:cubicBezTo>
                <a:cubicBezTo>
                  <a:pt x="11041859" y="3351986"/>
                  <a:pt x="11034267" y="3363251"/>
                  <a:pt x="11041859" y="3374515"/>
                </a:cubicBezTo>
                <a:cubicBezTo>
                  <a:pt x="11045655" y="3382024"/>
                  <a:pt x="11041859" y="3397043"/>
                  <a:pt x="11041859" y="3408307"/>
                </a:cubicBezTo>
                <a:cubicBezTo>
                  <a:pt x="11041859" y="3415817"/>
                  <a:pt x="11045655" y="3419571"/>
                  <a:pt x="11053249" y="3419571"/>
                </a:cubicBezTo>
                <a:cubicBezTo>
                  <a:pt x="11057045" y="3419571"/>
                  <a:pt x="11064639" y="3415817"/>
                  <a:pt x="11064639" y="3408307"/>
                </a:cubicBezTo>
                <a:cubicBezTo>
                  <a:pt x="11060841" y="3382024"/>
                  <a:pt x="11060841" y="3355741"/>
                  <a:pt x="11064639" y="3329458"/>
                </a:cubicBezTo>
                <a:cubicBezTo>
                  <a:pt x="11064639" y="3318194"/>
                  <a:pt x="11060841" y="3310684"/>
                  <a:pt x="11068435" y="3295665"/>
                </a:cubicBezTo>
                <a:cubicBezTo>
                  <a:pt x="11068435" y="3314439"/>
                  <a:pt x="11072231" y="3325703"/>
                  <a:pt x="11068435" y="3336967"/>
                </a:cubicBezTo>
                <a:cubicBezTo>
                  <a:pt x="11068435" y="3351986"/>
                  <a:pt x="11076027" y="3355741"/>
                  <a:pt x="11083621" y="3363251"/>
                </a:cubicBezTo>
                <a:cubicBezTo>
                  <a:pt x="11087417" y="3367005"/>
                  <a:pt x="11091213" y="3367005"/>
                  <a:pt x="11095011" y="3363251"/>
                </a:cubicBezTo>
                <a:cubicBezTo>
                  <a:pt x="11098807" y="3359496"/>
                  <a:pt x="11102603" y="3355741"/>
                  <a:pt x="11102603" y="3348232"/>
                </a:cubicBezTo>
                <a:cubicBezTo>
                  <a:pt x="11098807" y="3329458"/>
                  <a:pt x="11102603" y="3314439"/>
                  <a:pt x="11110195" y="3299420"/>
                </a:cubicBezTo>
                <a:cubicBezTo>
                  <a:pt x="11117789" y="3276892"/>
                  <a:pt x="11113993" y="3258118"/>
                  <a:pt x="11113993" y="3235590"/>
                </a:cubicBezTo>
                <a:cubicBezTo>
                  <a:pt x="11113993" y="3201797"/>
                  <a:pt x="11113993" y="3168005"/>
                  <a:pt x="11113993" y="3130458"/>
                </a:cubicBezTo>
                <a:cubicBezTo>
                  <a:pt x="11117789" y="3126703"/>
                  <a:pt x="11110195" y="3115439"/>
                  <a:pt x="11117789" y="3111684"/>
                </a:cubicBezTo>
                <a:cubicBezTo>
                  <a:pt x="11121585" y="3115439"/>
                  <a:pt x="11125381" y="3122948"/>
                  <a:pt x="11132975" y="3122948"/>
                </a:cubicBezTo>
                <a:cubicBezTo>
                  <a:pt x="11148161" y="3126703"/>
                  <a:pt x="11148161" y="3137967"/>
                  <a:pt x="11148161" y="3152986"/>
                </a:cubicBezTo>
                <a:cubicBezTo>
                  <a:pt x="11148161" y="3160495"/>
                  <a:pt x="11144365" y="3171760"/>
                  <a:pt x="11155753" y="3183024"/>
                </a:cubicBezTo>
                <a:cubicBezTo>
                  <a:pt x="11151957" y="3201797"/>
                  <a:pt x="11159549" y="3224326"/>
                  <a:pt x="11151957" y="3243099"/>
                </a:cubicBezTo>
                <a:cubicBezTo>
                  <a:pt x="11144365" y="3254364"/>
                  <a:pt x="11148161" y="3265628"/>
                  <a:pt x="11148161" y="3276892"/>
                </a:cubicBezTo>
                <a:cubicBezTo>
                  <a:pt x="11148161" y="3280647"/>
                  <a:pt x="11155753" y="3288156"/>
                  <a:pt x="11163347" y="3288156"/>
                </a:cubicBezTo>
                <a:cubicBezTo>
                  <a:pt x="11170939" y="3284401"/>
                  <a:pt x="11167143" y="3280647"/>
                  <a:pt x="11167143" y="3273137"/>
                </a:cubicBezTo>
                <a:cubicBezTo>
                  <a:pt x="11170939" y="3228080"/>
                  <a:pt x="11167143" y="3183024"/>
                  <a:pt x="11174735" y="3137967"/>
                </a:cubicBezTo>
                <a:lnTo>
                  <a:pt x="11175749" y="3092567"/>
                </a:lnTo>
                <a:lnTo>
                  <a:pt x="11176789" y="3085190"/>
                </a:lnTo>
                <a:cubicBezTo>
                  <a:pt x="11191975" y="3092699"/>
                  <a:pt x="11195773" y="3107718"/>
                  <a:pt x="11203365" y="3115228"/>
                </a:cubicBezTo>
                <a:lnTo>
                  <a:pt x="11206133" y="3117198"/>
                </a:lnTo>
                <a:lnTo>
                  <a:pt x="11206159" y="3117688"/>
                </a:lnTo>
                <a:cubicBezTo>
                  <a:pt x="11206159" y="3125199"/>
                  <a:pt x="11206159" y="3128955"/>
                  <a:pt x="11207393" y="3136467"/>
                </a:cubicBezTo>
                <a:cubicBezTo>
                  <a:pt x="11208627" y="3143979"/>
                  <a:pt x="11207393" y="3151490"/>
                  <a:pt x="11207393" y="3162758"/>
                </a:cubicBezTo>
                <a:cubicBezTo>
                  <a:pt x="11207393" y="3170270"/>
                  <a:pt x="11209861" y="3177781"/>
                  <a:pt x="11209861" y="3189049"/>
                </a:cubicBezTo>
                <a:cubicBezTo>
                  <a:pt x="11209861" y="3192805"/>
                  <a:pt x="11208627" y="3196561"/>
                  <a:pt x="11207393" y="3204072"/>
                </a:cubicBezTo>
                <a:cubicBezTo>
                  <a:pt x="11207393" y="3211584"/>
                  <a:pt x="11211095" y="3207828"/>
                  <a:pt x="11211095" y="3211584"/>
                </a:cubicBezTo>
                <a:cubicBezTo>
                  <a:pt x="11211095" y="3215340"/>
                  <a:pt x="11211095" y="3215340"/>
                  <a:pt x="11211095" y="3219096"/>
                </a:cubicBezTo>
                <a:cubicBezTo>
                  <a:pt x="11211095" y="3237875"/>
                  <a:pt x="11212329" y="3260410"/>
                  <a:pt x="11213563" y="3279190"/>
                </a:cubicBezTo>
                <a:cubicBezTo>
                  <a:pt x="11213563" y="3294213"/>
                  <a:pt x="11214797" y="3309236"/>
                  <a:pt x="11216031" y="3324260"/>
                </a:cubicBezTo>
                <a:cubicBezTo>
                  <a:pt x="11217265" y="3346795"/>
                  <a:pt x="11217265" y="3346795"/>
                  <a:pt x="11216031" y="3369330"/>
                </a:cubicBezTo>
                <a:cubicBezTo>
                  <a:pt x="11214797" y="3376842"/>
                  <a:pt x="11213563" y="3384354"/>
                  <a:pt x="11218499" y="3384354"/>
                </a:cubicBezTo>
                <a:cubicBezTo>
                  <a:pt x="11220967" y="3384354"/>
                  <a:pt x="11222201" y="3395621"/>
                  <a:pt x="11220967" y="3403133"/>
                </a:cubicBezTo>
                <a:cubicBezTo>
                  <a:pt x="11217265" y="3418156"/>
                  <a:pt x="11219733" y="3429424"/>
                  <a:pt x="11219733" y="3444447"/>
                </a:cubicBezTo>
                <a:cubicBezTo>
                  <a:pt x="11218499" y="3451959"/>
                  <a:pt x="11223435" y="3466982"/>
                  <a:pt x="11225905" y="3463227"/>
                </a:cubicBezTo>
                <a:cubicBezTo>
                  <a:pt x="11232075" y="3463227"/>
                  <a:pt x="11235777" y="3466982"/>
                  <a:pt x="11235777" y="3478250"/>
                </a:cubicBezTo>
                <a:cubicBezTo>
                  <a:pt x="11235777" y="3493273"/>
                  <a:pt x="11238245" y="3504541"/>
                  <a:pt x="11238245" y="3519564"/>
                </a:cubicBezTo>
                <a:cubicBezTo>
                  <a:pt x="11238245" y="3534588"/>
                  <a:pt x="11237011" y="3549611"/>
                  <a:pt x="11238245" y="3568391"/>
                </a:cubicBezTo>
                <a:cubicBezTo>
                  <a:pt x="11239479" y="3583414"/>
                  <a:pt x="11239479" y="3598437"/>
                  <a:pt x="11238245" y="3613461"/>
                </a:cubicBezTo>
                <a:cubicBezTo>
                  <a:pt x="11237011" y="3624728"/>
                  <a:pt x="11240713" y="3628484"/>
                  <a:pt x="11243181" y="3632240"/>
                </a:cubicBezTo>
                <a:cubicBezTo>
                  <a:pt x="11246883" y="3643508"/>
                  <a:pt x="11249351" y="3639752"/>
                  <a:pt x="11249351" y="3624728"/>
                </a:cubicBezTo>
                <a:cubicBezTo>
                  <a:pt x="11249351" y="3620973"/>
                  <a:pt x="11249351" y="3613461"/>
                  <a:pt x="11249351" y="3605949"/>
                </a:cubicBezTo>
                <a:cubicBezTo>
                  <a:pt x="11250585" y="3598437"/>
                  <a:pt x="11250585" y="3587170"/>
                  <a:pt x="11253053" y="3587170"/>
                </a:cubicBezTo>
                <a:cubicBezTo>
                  <a:pt x="11259223" y="3587170"/>
                  <a:pt x="11259223" y="3575902"/>
                  <a:pt x="11259223" y="3564635"/>
                </a:cubicBezTo>
                <a:cubicBezTo>
                  <a:pt x="11259223" y="3549611"/>
                  <a:pt x="11259223" y="3538344"/>
                  <a:pt x="11262925" y="3530832"/>
                </a:cubicBezTo>
                <a:cubicBezTo>
                  <a:pt x="11265393" y="3523320"/>
                  <a:pt x="11265393" y="3508297"/>
                  <a:pt x="11262925" y="3497029"/>
                </a:cubicBezTo>
                <a:cubicBezTo>
                  <a:pt x="11259223" y="3482006"/>
                  <a:pt x="11261691" y="3463227"/>
                  <a:pt x="11261691" y="3444447"/>
                </a:cubicBezTo>
                <a:cubicBezTo>
                  <a:pt x="11261691" y="3440691"/>
                  <a:pt x="11262925" y="3440691"/>
                  <a:pt x="11262925" y="3436936"/>
                </a:cubicBezTo>
                <a:cubicBezTo>
                  <a:pt x="11265393" y="3433180"/>
                  <a:pt x="11266627" y="3436936"/>
                  <a:pt x="11266627" y="3440691"/>
                </a:cubicBezTo>
                <a:cubicBezTo>
                  <a:pt x="11266627" y="3451959"/>
                  <a:pt x="11266627" y="3459471"/>
                  <a:pt x="11269095" y="3463227"/>
                </a:cubicBezTo>
                <a:cubicBezTo>
                  <a:pt x="11272797" y="3474494"/>
                  <a:pt x="11275265" y="3470738"/>
                  <a:pt x="11277733" y="3470738"/>
                </a:cubicBezTo>
                <a:cubicBezTo>
                  <a:pt x="11277733" y="3459471"/>
                  <a:pt x="11278967" y="3448203"/>
                  <a:pt x="11278967" y="3433180"/>
                </a:cubicBezTo>
                <a:cubicBezTo>
                  <a:pt x="11280201" y="3440691"/>
                  <a:pt x="11280201" y="3444447"/>
                  <a:pt x="11280201" y="3448203"/>
                </a:cubicBezTo>
                <a:cubicBezTo>
                  <a:pt x="11280201" y="3459471"/>
                  <a:pt x="11281435" y="3470738"/>
                  <a:pt x="11280201" y="3482006"/>
                </a:cubicBezTo>
                <a:cubicBezTo>
                  <a:pt x="11278967" y="3497029"/>
                  <a:pt x="11282669" y="3500785"/>
                  <a:pt x="11283903" y="3515809"/>
                </a:cubicBezTo>
                <a:cubicBezTo>
                  <a:pt x="11285137" y="3530832"/>
                  <a:pt x="11286371" y="3530832"/>
                  <a:pt x="11291307" y="3523320"/>
                </a:cubicBezTo>
                <a:cubicBezTo>
                  <a:pt x="11295009" y="3519564"/>
                  <a:pt x="11296243" y="3512053"/>
                  <a:pt x="11295009" y="3504541"/>
                </a:cubicBezTo>
                <a:cubicBezTo>
                  <a:pt x="11292541" y="3493273"/>
                  <a:pt x="11293775" y="3482006"/>
                  <a:pt x="11293775" y="3474494"/>
                </a:cubicBezTo>
                <a:cubicBezTo>
                  <a:pt x="11292541" y="3451959"/>
                  <a:pt x="11295009" y="3433180"/>
                  <a:pt x="11291307" y="3410645"/>
                </a:cubicBezTo>
                <a:cubicBezTo>
                  <a:pt x="11291307" y="3410645"/>
                  <a:pt x="11291307" y="3406889"/>
                  <a:pt x="11292541" y="3403133"/>
                </a:cubicBezTo>
                <a:cubicBezTo>
                  <a:pt x="11295009" y="3384354"/>
                  <a:pt x="11295009" y="3369330"/>
                  <a:pt x="11295009" y="3350551"/>
                </a:cubicBezTo>
                <a:cubicBezTo>
                  <a:pt x="11296243" y="3324260"/>
                  <a:pt x="11298711" y="3297969"/>
                  <a:pt x="11297477" y="3271678"/>
                </a:cubicBezTo>
                <a:cubicBezTo>
                  <a:pt x="11297477" y="3271678"/>
                  <a:pt x="11297477" y="3267922"/>
                  <a:pt x="11297477" y="3267922"/>
                </a:cubicBezTo>
                <a:cubicBezTo>
                  <a:pt x="11298711" y="3267922"/>
                  <a:pt x="11298711" y="3267922"/>
                  <a:pt x="11298711" y="3267922"/>
                </a:cubicBezTo>
                <a:cubicBezTo>
                  <a:pt x="11299945" y="3267922"/>
                  <a:pt x="11301179" y="3267922"/>
                  <a:pt x="11301179" y="3271678"/>
                </a:cubicBezTo>
                <a:cubicBezTo>
                  <a:pt x="11301179" y="3275434"/>
                  <a:pt x="11301179" y="3279190"/>
                  <a:pt x="11301179" y="3282945"/>
                </a:cubicBezTo>
                <a:cubicBezTo>
                  <a:pt x="11301179" y="3305481"/>
                  <a:pt x="11301179" y="3328016"/>
                  <a:pt x="11301179" y="3350551"/>
                </a:cubicBezTo>
                <a:cubicBezTo>
                  <a:pt x="11301179" y="3354307"/>
                  <a:pt x="11301179" y="3361818"/>
                  <a:pt x="11303647" y="3361818"/>
                </a:cubicBezTo>
                <a:cubicBezTo>
                  <a:pt x="11308583" y="3358063"/>
                  <a:pt x="11308583" y="3373086"/>
                  <a:pt x="11308583" y="3380598"/>
                </a:cubicBezTo>
                <a:cubicBezTo>
                  <a:pt x="11308583" y="3395621"/>
                  <a:pt x="11308583" y="3410645"/>
                  <a:pt x="11308583" y="3425668"/>
                </a:cubicBezTo>
                <a:cubicBezTo>
                  <a:pt x="11308583" y="3436936"/>
                  <a:pt x="11309817" y="3448203"/>
                  <a:pt x="11311051" y="3459471"/>
                </a:cubicBezTo>
                <a:cubicBezTo>
                  <a:pt x="11313519" y="3455715"/>
                  <a:pt x="11314753" y="3448203"/>
                  <a:pt x="11314753" y="3440691"/>
                </a:cubicBezTo>
                <a:cubicBezTo>
                  <a:pt x="11314753" y="3410645"/>
                  <a:pt x="11312285" y="3380598"/>
                  <a:pt x="11315987" y="3350551"/>
                </a:cubicBezTo>
                <a:cubicBezTo>
                  <a:pt x="11315987" y="3301725"/>
                  <a:pt x="11315987" y="3252899"/>
                  <a:pt x="11315987" y="3207828"/>
                </a:cubicBezTo>
                <a:cubicBezTo>
                  <a:pt x="11315987" y="3200316"/>
                  <a:pt x="11312285" y="3196561"/>
                  <a:pt x="11314753" y="3189049"/>
                </a:cubicBezTo>
                <a:cubicBezTo>
                  <a:pt x="11318455" y="3177781"/>
                  <a:pt x="11315987" y="3162758"/>
                  <a:pt x="11315987" y="3151490"/>
                </a:cubicBezTo>
                <a:cubicBezTo>
                  <a:pt x="11315987" y="3140223"/>
                  <a:pt x="11317221" y="3125199"/>
                  <a:pt x="11314753" y="3113932"/>
                </a:cubicBezTo>
                <a:cubicBezTo>
                  <a:pt x="11313519" y="3106420"/>
                  <a:pt x="11314753" y="3095152"/>
                  <a:pt x="11314753" y="3087641"/>
                </a:cubicBezTo>
                <a:lnTo>
                  <a:pt x="11316909" y="3050449"/>
                </a:lnTo>
                <a:lnTo>
                  <a:pt x="11321055" y="3043888"/>
                </a:lnTo>
                <a:cubicBezTo>
                  <a:pt x="11321055" y="3040133"/>
                  <a:pt x="11321055" y="3032624"/>
                  <a:pt x="11321055" y="3025114"/>
                </a:cubicBezTo>
                <a:cubicBezTo>
                  <a:pt x="11321055" y="3013850"/>
                  <a:pt x="11321055" y="2998831"/>
                  <a:pt x="11321055" y="2987567"/>
                </a:cubicBezTo>
                <a:cubicBezTo>
                  <a:pt x="11321055" y="2976303"/>
                  <a:pt x="11321055" y="2961284"/>
                  <a:pt x="11321055" y="2950020"/>
                </a:cubicBezTo>
                <a:cubicBezTo>
                  <a:pt x="11321055" y="2950020"/>
                  <a:pt x="11324853" y="2950020"/>
                  <a:pt x="11324853" y="2946265"/>
                </a:cubicBezTo>
                <a:cubicBezTo>
                  <a:pt x="11328649" y="2946265"/>
                  <a:pt x="11332445" y="2950020"/>
                  <a:pt x="11332445" y="2950020"/>
                </a:cubicBezTo>
                <a:cubicBezTo>
                  <a:pt x="11336241" y="2961284"/>
                  <a:pt x="11332445" y="2976303"/>
                  <a:pt x="11332445" y="2987567"/>
                </a:cubicBezTo>
                <a:cubicBezTo>
                  <a:pt x="11336241" y="2991322"/>
                  <a:pt x="11332445" y="2995076"/>
                  <a:pt x="11336241" y="2998831"/>
                </a:cubicBezTo>
                <a:cubicBezTo>
                  <a:pt x="11340037" y="2998831"/>
                  <a:pt x="11343835" y="2998831"/>
                  <a:pt x="11343835" y="2998831"/>
                </a:cubicBezTo>
                <a:cubicBezTo>
                  <a:pt x="11345733" y="2989444"/>
                  <a:pt x="11350479" y="2986628"/>
                  <a:pt x="11356173" y="2986159"/>
                </a:cubicBezTo>
                <a:lnTo>
                  <a:pt x="11362739" y="2986671"/>
                </a:lnTo>
                <a:lnTo>
                  <a:pt x="11362739" y="3000337"/>
                </a:lnTo>
                <a:cubicBezTo>
                  <a:pt x="11358941" y="3015356"/>
                  <a:pt x="11370331" y="3026620"/>
                  <a:pt x="11370331" y="3045393"/>
                </a:cubicBezTo>
                <a:cubicBezTo>
                  <a:pt x="11366535" y="3056658"/>
                  <a:pt x="11370331" y="3071677"/>
                  <a:pt x="11370331" y="3086695"/>
                </a:cubicBezTo>
                <a:cubicBezTo>
                  <a:pt x="11370331" y="3090450"/>
                  <a:pt x="11370331" y="3090450"/>
                  <a:pt x="11370331" y="3094205"/>
                </a:cubicBezTo>
                <a:cubicBezTo>
                  <a:pt x="11389313" y="3109224"/>
                  <a:pt x="11385517" y="3127997"/>
                  <a:pt x="11377923" y="3146771"/>
                </a:cubicBezTo>
                <a:cubicBezTo>
                  <a:pt x="11370331" y="3161790"/>
                  <a:pt x="11374127" y="3176809"/>
                  <a:pt x="11362739" y="3191828"/>
                </a:cubicBezTo>
                <a:cubicBezTo>
                  <a:pt x="11362739" y="3191828"/>
                  <a:pt x="11362739" y="3195582"/>
                  <a:pt x="11366535" y="3199337"/>
                </a:cubicBezTo>
                <a:cubicBezTo>
                  <a:pt x="11370331" y="3203092"/>
                  <a:pt x="11370331" y="3206847"/>
                  <a:pt x="11370331" y="3210601"/>
                </a:cubicBezTo>
                <a:cubicBezTo>
                  <a:pt x="11366535" y="3248149"/>
                  <a:pt x="11381721" y="3285696"/>
                  <a:pt x="11374127" y="3323243"/>
                </a:cubicBezTo>
                <a:cubicBezTo>
                  <a:pt x="11374127" y="3338262"/>
                  <a:pt x="11385517" y="3345771"/>
                  <a:pt x="11381721" y="3357036"/>
                </a:cubicBezTo>
                <a:cubicBezTo>
                  <a:pt x="11381721" y="3368300"/>
                  <a:pt x="11381721" y="3383319"/>
                  <a:pt x="11381721" y="3394583"/>
                </a:cubicBezTo>
                <a:cubicBezTo>
                  <a:pt x="11385517" y="3417111"/>
                  <a:pt x="11370331" y="3435885"/>
                  <a:pt x="11377923" y="3454658"/>
                </a:cubicBezTo>
                <a:cubicBezTo>
                  <a:pt x="11377923" y="3462168"/>
                  <a:pt x="11377923" y="3465923"/>
                  <a:pt x="11377923" y="3469677"/>
                </a:cubicBezTo>
                <a:cubicBezTo>
                  <a:pt x="11377923" y="3473432"/>
                  <a:pt x="11374127" y="3477187"/>
                  <a:pt x="11381721" y="3480941"/>
                </a:cubicBezTo>
                <a:cubicBezTo>
                  <a:pt x="11385517" y="3480941"/>
                  <a:pt x="11393109" y="3477187"/>
                  <a:pt x="11393109" y="3473432"/>
                </a:cubicBezTo>
                <a:cubicBezTo>
                  <a:pt x="11396907" y="3462168"/>
                  <a:pt x="11408295" y="3450904"/>
                  <a:pt x="11408295" y="3435885"/>
                </a:cubicBezTo>
                <a:cubicBezTo>
                  <a:pt x="11408295" y="3428375"/>
                  <a:pt x="11415889" y="3428375"/>
                  <a:pt x="11419685" y="3420866"/>
                </a:cubicBezTo>
                <a:cubicBezTo>
                  <a:pt x="11431075" y="3439639"/>
                  <a:pt x="11431075" y="3458413"/>
                  <a:pt x="11434871" y="3477187"/>
                </a:cubicBezTo>
                <a:cubicBezTo>
                  <a:pt x="11438667" y="3492206"/>
                  <a:pt x="11446261" y="3503470"/>
                  <a:pt x="11450057" y="3518489"/>
                </a:cubicBezTo>
                <a:cubicBezTo>
                  <a:pt x="11450057" y="3522243"/>
                  <a:pt x="11457649" y="3529753"/>
                  <a:pt x="11465243" y="3525998"/>
                </a:cubicBezTo>
                <a:cubicBezTo>
                  <a:pt x="11472835" y="3522243"/>
                  <a:pt x="11469039" y="3514734"/>
                  <a:pt x="11469039" y="3510979"/>
                </a:cubicBezTo>
                <a:cubicBezTo>
                  <a:pt x="11469039" y="3484696"/>
                  <a:pt x="11469039" y="3462168"/>
                  <a:pt x="11469039" y="3435885"/>
                </a:cubicBezTo>
                <a:cubicBezTo>
                  <a:pt x="11469039" y="3390828"/>
                  <a:pt x="11480429" y="3345771"/>
                  <a:pt x="11503207" y="3304469"/>
                </a:cubicBezTo>
                <a:cubicBezTo>
                  <a:pt x="11510801" y="3289450"/>
                  <a:pt x="11507003" y="3270677"/>
                  <a:pt x="11514597" y="3255658"/>
                </a:cubicBezTo>
                <a:cubicBezTo>
                  <a:pt x="11518393" y="3240639"/>
                  <a:pt x="11514597" y="3221865"/>
                  <a:pt x="11510801" y="3203092"/>
                </a:cubicBezTo>
                <a:cubicBezTo>
                  <a:pt x="11503207" y="3188073"/>
                  <a:pt x="11499411" y="3165545"/>
                  <a:pt x="11499411" y="3146771"/>
                </a:cubicBezTo>
                <a:cubicBezTo>
                  <a:pt x="11503207" y="3116733"/>
                  <a:pt x="11495615" y="3086695"/>
                  <a:pt x="11507003" y="3056658"/>
                </a:cubicBezTo>
                <a:cubicBezTo>
                  <a:pt x="11510801" y="3052903"/>
                  <a:pt x="11510801" y="3049148"/>
                  <a:pt x="11507003" y="3045393"/>
                </a:cubicBezTo>
                <a:lnTo>
                  <a:pt x="11501673" y="3006454"/>
                </a:lnTo>
                <a:lnTo>
                  <a:pt x="11508507" y="3006810"/>
                </a:lnTo>
                <a:cubicBezTo>
                  <a:pt x="11510879" y="3005402"/>
                  <a:pt x="11512777" y="3002586"/>
                  <a:pt x="11514675" y="2998831"/>
                </a:cubicBezTo>
                <a:cubicBezTo>
                  <a:pt x="11518471" y="2991322"/>
                  <a:pt x="11518471" y="2991322"/>
                  <a:pt x="11526065" y="2998831"/>
                </a:cubicBezTo>
                <a:cubicBezTo>
                  <a:pt x="11529861" y="3004463"/>
                  <a:pt x="11531759" y="3007279"/>
                  <a:pt x="11533183" y="3007279"/>
                </a:cubicBezTo>
                <a:lnTo>
                  <a:pt x="11533509" y="3006635"/>
                </a:lnTo>
                <a:lnTo>
                  <a:pt x="11533509" y="3013933"/>
                </a:lnTo>
                <a:cubicBezTo>
                  <a:pt x="11533509" y="3032712"/>
                  <a:pt x="11534743" y="3055247"/>
                  <a:pt x="11535977" y="3074027"/>
                </a:cubicBezTo>
                <a:cubicBezTo>
                  <a:pt x="11535977" y="3089050"/>
                  <a:pt x="11537211" y="3104073"/>
                  <a:pt x="11538445" y="3119097"/>
                </a:cubicBezTo>
                <a:cubicBezTo>
                  <a:pt x="11539679" y="3141632"/>
                  <a:pt x="11539679" y="3141632"/>
                  <a:pt x="11538445" y="3164167"/>
                </a:cubicBezTo>
                <a:cubicBezTo>
                  <a:pt x="11537211" y="3171679"/>
                  <a:pt x="11535977" y="3179191"/>
                  <a:pt x="11540913" y="3179191"/>
                </a:cubicBezTo>
                <a:cubicBezTo>
                  <a:pt x="11543381" y="3179191"/>
                  <a:pt x="11544615" y="3190458"/>
                  <a:pt x="11543381" y="3197970"/>
                </a:cubicBezTo>
                <a:cubicBezTo>
                  <a:pt x="11539679" y="3212993"/>
                  <a:pt x="11542147" y="3224261"/>
                  <a:pt x="11542147" y="3239284"/>
                </a:cubicBezTo>
                <a:cubicBezTo>
                  <a:pt x="11540913" y="3246796"/>
                  <a:pt x="11545849" y="3261819"/>
                  <a:pt x="11548317" y="3258064"/>
                </a:cubicBezTo>
                <a:cubicBezTo>
                  <a:pt x="11554487" y="3258064"/>
                  <a:pt x="11558189" y="3261819"/>
                  <a:pt x="11558189" y="3273087"/>
                </a:cubicBezTo>
                <a:cubicBezTo>
                  <a:pt x="11558189" y="3288110"/>
                  <a:pt x="11560657" y="3299378"/>
                  <a:pt x="11560657" y="3314401"/>
                </a:cubicBezTo>
                <a:cubicBezTo>
                  <a:pt x="11560657" y="3329425"/>
                  <a:pt x="11559423" y="3344448"/>
                  <a:pt x="11560657" y="3363228"/>
                </a:cubicBezTo>
                <a:cubicBezTo>
                  <a:pt x="11561891" y="3378251"/>
                  <a:pt x="11561891" y="3393274"/>
                  <a:pt x="11560657" y="3408298"/>
                </a:cubicBezTo>
                <a:cubicBezTo>
                  <a:pt x="11559423" y="3419565"/>
                  <a:pt x="11563125" y="3423321"/>
                  <a:pt x="11565593" y="3427077"/>
                </a:cubicBezTo>
                <a:cubicBezTo>
                  <a:pt x="11569295" y="3438345"/>
                  <a:pt x="11571763" y="3434589"/>
                  <a:pt x="11571763" y="3419565"/>
                </a:cubicBezTo>
                <a:cubicBezTo>
                  <a:pt x="11571763" y="3415810"/>
                  <a:pt x="11571763" y="3408298"/>
                  <a:pt x="11571763" y="3400786"/>
                </a:cubicBezTo>
                <a:cubicBezTo>
                  <a:pt x="11572997" y="3393274"/>
                  <a:pt x="11572997" y="3382007"/>
                  <a:pt x="11575465" y="3382007"/>
                </a:cubicBezTo>
                <a:cubicBezTo>
                  <a:pt x="11581635" y="3382007"/>
                  <a:pt x="11581635" y="3370739"/>
                  <a:pt x="11581635" y="3359472"/>
                </a:cubicBezTo>
                <a:cubicBezTo>
                  <a:pt x="11581635" y="3344448"/>
                  <a:pt x="11581635" y="3333181"/>
                  <a:pt x="11585337" y="3325669"/>
                </a:cubicBezTo>
                <a:cubicBezTo>
                  <a:pt x="11587805" y="3318157"/>
                  <a:pt x="11587805" y="3303134"/>
                  <a:pt x="11585337" y="3291866"/>
                </a:cubicBezTo>
                <a:cubicBezTo>
                  <a:pt x="11581635" y="3276843"/>
                  <a:pt x="11584103" y="3258064"/>
                  <a:pt x="11584103" y="3239284"/>
                </a:cubicBezTo>
                <a:cubicBezTo>
                  <a:pt x="11584103" y="3235528"/>
                  <a:pt x="11585337" y="3235528"/>
                  <a:pt x="11585337" y="3231773"/>
                </a:cubicBezTo>
                <a:cubicBezTo>
                  <a:pt x="11587805" y="3228017"/>
                  <a:pt x="11589039" y="3231773"/>
                  <a:pt x="11589039" y="3235528"/>
                </a:cubicBezTo>
                <a:cubicBezTo>
                  <a:pt x="11589039" y="3246796"/>
                  <a:pt x="11589039" y="3254308"/>
                  <a:pt x="11591507" y="3258064"/>
                </a:cubicBezTo>
                <a:cubicBezTo>
                  <a:pt x="11595209" y="3269331"/>
                  <a:pt x="11597677" y="3265575"/>
                  <a:pt x="11600145" y="3265575"/>
                </a:cubicBezTo>
                <a:cubicBezTo>
                  <a:pt x="11600145" y="3254308"/>
                  <a:pt x="11601379" y="3243040"/>
                  <a:pt x="11601379" y="3228017"/>
                </a:cubicBezTo>
                <a:cubicBezTo>
                  <a:pt x="11602613" y="3235528"/>
                  <a:pt x="11602613" y="3239284"/>
                  <a:pt x="11602613" y="3243040"/>
                </a:cubicBezTo>
                <a:cubicBezTo>
                  <a:pt x="11602613" y="3254308"/>
                  <a:pt x="11603847" y="3265575"/>
                  <a:pt x="11602613" y="3276843"/>
                </a:cubicBezTo>
                <a:cubicBezTo>
                  <a:pt x="11601379" y="3291866"/>
                  <a:pt x="11605081" y="3295622"/>
                  <a:pt x="11606315" y="3310646"/>
                </a:cubicBezTo>
                <a:cubicBezTo>
                  <a:pt x="11607549" y="3325669"/>
                  <a:pt x="11608783" y="3325669"/>
                  <a:pt x="11613719" y="3318157"/>
                </a:cubicBezTo>
                <a:cubicBezTo>
                  <a:pt x="11617421" y="3314401"/>
                  <a:pt x="11618655" y="3306890"/>
                  <a:pt x="11617421" y="3299378"/>
                </a:cubicBezTo>
                <a:cubicBezTo>
                  <a:pt x="11614953" y="3288110"/>
                  <a:pt x="11616187" y="3276843"/>
                  <a:pt x="11616187" y="3269331"/>
                </a:cubicBezTo>
                <a:cubicBezTo>
                  <a:pt x="11614953" y="3246796"/>
                  <a:pt x="11617421" y="3228017"/>
                  <a:pt x="11613719" y="3205482"/>
                </a:cubicBezTo>
                <a:cubicBezTo>
                  <a:pt x="11613719" y="3205482"/>
                  <a:pt x="11613719" y="3201726"/>
                  <a:pt x="11614953" y="3197970"/>
                </a:cubicBezTo>
                <a:lnTo>
                  <a:pt x="11616487" y="3165284"/>
                </a:lnTo>
                <a:lnTo>
                  <a:pt x="11617101" y="3165545"/>
                </a:lnTo>
                <a:lnTo>
                  <a:pt x="11630901" y="3173343"/>
                </a:lnTo>
                <a:lnTo>
                  <a:pt x="11630995" y="3175435"/>
                </a:lnTo>
                <a:cubicBezTo>
                  <a:pt x="11630995" y="3190458"/>
                  <a:pt x="11630995" y="3205482"/>
                  <a:pt x="11630995" y="3220505"/>
                </a:cubicBezTo>
                <a:lnTo>
                  <a:pt x="11633317" y="3252288"/>
                </a:lnTo>
                <a:lnTo>
                  <a:pt x="11632287" y="3259413"/>
                </a:lnTo>
                <a:cubicBezTo>
                  <a:pt x="11632287" y="3266922"/>
                  <a:pt x="11643677" y="3270677"/>
                  <a:pt x="11651269" y="3274432"/>
                </a:cubicBezTo>
                <a:cubicBezTo>
                  <a:pt x="11662659" y="3281941"/>
                  <a:pt x="11666455" y="3296960"/>
                  <a:pt x="11651269" y="3304469"/>
                </a:cubicBezTo>
                <a:cubicBezTo>
                  <a:pt x="11643677" y="3304469"/>
                  <a:pt x="11639879" y="3308224"/>
                  <a:pt x="11632287" y="3311979"/>
                </a:cubicBezTo>
                <a:cubicBezTo>
                  <a:pt x="11624695" y="3311979"/>
                  <a:pt x="11620897" y="3319488"/>
                  <a:pt x="11620897" y="3330752"/>
                </a:cubicBezTo>
                <a:cubicBezTo>
                  <a:pt x="11620897" y="3338262"/>
                  <a:pt x="11620897" y="3345771"/>
                  <a:pt x="11613305" y="3353281"/>
                </a:cubicBezTo>
                <a:cubicBezTo>
                  <a:pt x="11609509" y="3364545"/>
                  <a:pt x="11617101" y="3375809"/>
                  <a:pt x="11628491" y="3383319"/>
                </a:cubicBezTo>
                <a:cubicBezTo>
                  <a:pt x="11651269" y="3394583"/>
                  <a:pt x="11651269" y="3417111"/>
                  <a:pt x="11658863" y="3435885"/>
                </a:cubicBezTo>
                <a:cubicBezTo>
                  <a:pt x="11662659" y="3443394"/>
                  <a:pt x="11655065" y="3450904"/>
                  <a:pt x="11651269" y="3462168"/>
                </a:cubicBezTo>
                <a:cubicBezTo>
                  <a:pt x="11651269" y="3473432"/>
                  <a:pt x="11643677" y="3484696"/>
                  <a:pt x="11636083" y="3492206"/>
                </a:cubicBezTo>
                <a:cubicBezTo>
                  <a:pt x="11620897" y="3514734"/>
                  <a:pt x="11620897" y="3518489"/>
                  <a:pt x="11639879" y="3533508"/>
                </a:cubicBezTo>
                <a:cubicBezTo>
                  <a:pt x="11639879" y="3537262"/>
                  <a:pt x="11647473" y="3537262"/>
                  <a:pt x="11651269" y="3541017"/>
                </a:cubicBezTo>
                <a:cubicBezTo>
                  <a:pt x="11632287" y="3563545"/>
                  <a:pt x="11632287" y="3582319"/>
                  <a:pt x="11632287" y="3604847"/>
                </a:cubicBezTo>
                <a:cubicBezTo>
                  <a:pt x="11632287" y="3619866"/>
                  <a:pt x="11632287" y="3631130"/>
                  <a:pt x="11632287" y="3646150"/>
                </a:cubicBezTo>
                <a:cubicBezTo>
                  <a:pt x="11636083" y="3676188"/>
                  <a:pt x="11624695" y="3706225"/>
                  <a:pt x="11628491" y="3740018"/>
                </a:cubicBezTo>
                <a:cubicBezTo>
                  <a:pt x="11628491" y="3751282"/>
                  <a:pt x="11613305" y="3755037"/>
                  <a:pt x="11624695" y="3766301"/>
                </a:cubicBezTo>
                <a:cubicBezTo>
                  <a:pt x="11632287" y="3777565"/>
                  <a:pt x="11624695" y="3788829"/>
                  <a:pt x="11628491" y="3796339"/>
                </a:cubicBezTo>
                <a:cubicBezTo>
                  <a:pt x="11628491" y="3807603"/>
                  <a:pt x="11628491" y="3818867"/>
                  <a:pt x="11628491" y="3830131"/>
                </a:cubicBezTo>
                <a:cubicBezTo>
                  <a:pt x="11636083" y="3837641"/>
                  <a:pt x="11643677" y="3830131"/>
                  <a:pt x="11651269" y="3833886"/>
                </a:cubicBezTo>
                <a:cubicBezTo>
                  <a:pt x="11666455" y="3845150"/>
                  <a:pt x="11670251" y="3860169"/>
                  <a:pt x="11662659" y="3878943"/>
                </a:cubicBezTo>
                <a:cubicBezTo>
                  <a:pt x="11662659" y="3882697"/>
                  <a:pt x="11658863" y="3882697"/>
                  <a:pt x="11658863" y="3890207"/>
                </a:cubicBezTo>
                <a:cubicBezTo>
                  <a:pt x="11658863" y="3893962"/>
                  <a:pt x="11662659" y="3897716"/>
                  <a:pt x="11670251" y="3897716"/>
                </a:cubicBezTo>
                <a:cubicBezTo>
                  <a:pt x="11674049" y="3897716"/>
                  <a:pt x="11681641" y="3897716"/>
                  <a:pt x="11681641" y="3890207"/>
                </a:cubicBezTo>
                <a:cubicBezTo>
                  <a:pt x="11677845" y="3878943"/>
                  <a:pt x="11681641" y="3867678"/>
                  <a:pt x="11677845" y="3860169"/>
                </a:cubicBezTo>
                <a:cubicBezTo>
                  <a:pt x="11677845" y="3845150"/>
                  <a:pt x="11685437" y="3837641"/>
                  <a:pt x="11685437" y="3826376"/>
                </a:cubicBezTo>
                <a:cubicBezTo>
                  <a:pt x="11689235" y="3818867"/>
                  <a:pt x="11700623" y="3815112"/>
                  <a:pt x="11708217" y="3815112"/>
                </a:cubicBezTo>
                <a:cubicBezTo>
                  <a:pt x="11719605" y="3807603"/>
                  <a:pt x="11723403" y="3807603"/>
                  <a:pt x="11715809" y="3796339"/>
                </a:cubicBezTo>
                <a:cubicBezTo>
                  <a:pt x="11712013" y="3781320"/>
                  <a:pt x="11708217" y="3766301"/>
                  <a:pt x="11700623" y="3751282"/>
                </a:cubicBezTo>
                <a:cubicBezTo>
                  <a:pt x="11696827" y="3747527"/>
                  <a:pt x="11700623" y="3740018"/>
                  <a:pt x="11700623" y="3732508"/>
                </a:cubicBezTo>
                <a:cubicBezTo>
                  <a:pt x="11700623" y="3728754"/>
                  <a:pt x="11708217" y="3728754"/>
                  <a:pt x="11712013" y="3724999"/>
                </a:cubicBezTo>
                <a:cubicBezTo>
                  <a:pt x="11719605" y="3717489"/>
                  <a:pt x="11723403" y="3724999"/>
                  <a:pt x="11730995" y="3728754"/>
                </a:cubicBezTo>
                <a:cubicBezTo>
                  <a:pt x="11738589" y="3732508"/>
                  <a:pt x="11738589" y="3743773"/>
                  <a:pt x="11746181" y="3751282"/>
                </a:cubicBezTo>
                <a:cubicBezTo>
                  <a:pt x="11749977" y="3755037"/>
                  <a:pt x="11749977" y="3755037"/>
                  <a:pt x="11753773" y="3755037"/>
                </a:cubicBezTo>
                <a:cubicBezTo>
                  <a:pt x="11757571" y="3755037"/>
                  <a:pt x="11757571" y="3751282"/>
                  <a:pt x="11757571" y="3747527"/>
                </a:cubicBezTo>
                <a:cubicBezTo>
                  <a:pt x="11757571" y="3736263"/>
                  <a:pt x="11761367" y="3721244"/>
                  <a:pt x="11753773" y="3709980"/>
                </a:cubicBezTo>
                <a:cubicBezTo>
                  <a:pt x="11749977" y="3709980"/>
                  <a:pt x="11753773" y="3706225"/>
                  <a:pt x="11753773" y="3706225"/>
                </a:cubicBezTo>
                <a:cubicBezTo>
                  <a:pt x="11757571" y="3698716"/>
                  <a:pt x="11757571" y="3706225"/>
                  <a:pt x="11761367" y="3706225"/>
                </a:cubicBezTo>
                <a:cubicBezTo>
                  <a:pt x="11765163" y="3709980"/>
                  <a:pt x="11772757" y="3709980"/>
                  <a:pt x="11772757" y="3702471"/>
                </a:cubicBezTo>
                <a:cubicBezTo>
                  <a:pt x="11772757" y="3694961"/>
                  <a:pt x="11772757" y="3687452"/>
                  <a:pt x="11772757" y="3676188"/>
                </a:cubicBezTo>
                <a:cubicBezTo>
                  <a:pt x="11780349" y="3687452"/>
                  <a:pt x="11780349" y="3698716"/>
                  <a:pt x="11784145" y="3709980"/>
                </a:cubicBezTo>
                <a:cubicBezTo>
                  <a:pt x="11787943" y="3717489"/>
                  <a:pt x="11791739" y="3717489"/>
                  <a:pt x="11795535" y="3713735"/>
                </a:cubicBezTo>
                <a:cubicBezTo>
                  <a:pt x="11810721" y="3709980"/>
                  <a:pt x="11814517" y="3709980"/>
                  <a:pt x="11818313" y="3724999"/>
                </a:cubicBezTo>
                <a:cubicBezTo>
                  <a:pt x="11818313" y="3728754"/>
                  <a:pt x="11818313" y="3736263"/>
                  <a:pt x="11818313" y="3740018"/>
                </a:cubicBezTo>
                <a:cubicBezTo>
                  <a:pt x="11822111" y="3740018"/>
                  <a:pt x="11822111" y="3740018"/>
                  <a:pt x="11825907" y="3740018"/>
                </a:cubicBezTo>
                <a:cubicBezTo>
                  <a:pt x="11825907" y="3740018"/>
                  <a:pt x="11829703" y="3740018"/>
                  <a:pt x="11829703" y="3740018"/>
                </a:cubicBezTo>
                <a:cubicBezTo>
                  <a:pt x="11825907" y="3713735"/>
                  <a:pt x="11844889" y="3694961"/>
                  <a:pt x="11844889" y="3668678"/>
                </a:cubicBezTo>
                <a:cubicBezTo>
                  <a:pt x="11844889" y="3653659"/>
                  <a:pt x="11852483" y="3638640"/>
                  <a:pt x="11863871" y="3623621"/>
                </a:cubicBezTo>
                <a:cubicBezTo>
                  <a:pt x="11867667" y="3623621"/>
                  <a:pt x="11867667" y="3616111"/>
                  <a:pt x="11871465" y="3616111"/>
                </a:cubicBezTo>
                <a:cubicBezTo>
                  <a:pt x="11879057" y="3616111"/>
                  <a:pt x="11879057" y="3623621"/>
                  <a:pt x="11879057" y="3627376"/>
                </a:cubicBezTo>
                <a:cubicBezTo>
                  <a:pt x="11879057" y="3638640"/>
                  <a:pt x="11879057" y="3649904"/>
                  <a:pt x="11879057" y="3661169"/>
                </a:cubicBezTo>
                <a:cubicBezTo>
                  <a:pt x="11879057" y="3664923"/>
                  <a:pt x="11879057" y="3668678"/>
                  <a:pt x="11882853" y="3668678"/>
                </a:cubicBezTo>
                <a:cubicBezTo>
                  <a:pt x="11886651" y="3668678"/>
                  <a:pt x="11890447" y="3668678"/>
                  <a:pt x="11890447" y="3664923"/>
                </a:cubicBezTo>
                <a:cubicBezTo>
                  <a:pt x="11890447" y="3657414"/>
                  <a:pt x="11898039" y="3653659"/>
                  <a:pt x="11898039" y="3642395"/>
                </a:cubicBezTo>
                <a:cubicBezTo>
                  <a:pt x="11898039" y="3631130"/>
                  <a:pt x="11898039" y="3619866"/>
                  <a:pt x="11898039" y="3608602"/>
                </a:cubicBezTo>
                <a:cubicBezTo>
                  <a:pt x="11901837" y="3601093"/>
                  <a:pt x="11909429" y="3604847"/>
                  <a:pt x="11913225" y="3604847"/>
                </a:cubicBezTo>
                <a:cubicBezTo>
                  <a:pt x="11917021" y="3604847"/>
                  <a:pt x="11920819" y="3604847"/>
                  <a:pt x="11920819" y="3604847"/>
                </a:cubicBezTo>
                <a:cubicBezTo>
                  <a:pt x="11924615" y="3627376"/>
                  <a:pt x="11943597" y="3638640"/>
                  <a:pt x="11943597" y="3661169"/>
                </a:cubicBezTo>
                <a:cubicBezTo>
                  <a:pt x="11943597" y="3706225"/>
                  <a:pt x="11932207" y="3747527"/>
                  <a:pt x="11936005" y="3792584"/>
                </a:cubicBezTo>
                <a:cubicBezTo>
                  <a:pt x="11939801" y="3800093"/>
                  <a:pt x="11932207" y="3811358"/>
                  <a:pt x="11943597" y="3811358"/>
                </a:cubicBezTo>
                <a:cubicBezTo>
                  <a:pt x="11958783" y="3815112"/>
                  <a:pt x="11951191" y="3800093"/>
                  <a:pt x="11951191" y="3792584"/>
                </a:cubicBezTo>
                <a:cubicBezTo>
                  <a:pt x="11947393" y="3777565"/>
                  <a:pt x="11958783" y="3762546"/>
                  <a:pt x="11958783" y="3747527"/>
                </a:cubicBezTo>
                <a:cubicBezTo>
                  <a:pt x="11954987" y="3732508"/>
                  <a:pt x="11951191" y="3713735"/>
                  <a:pt x="11958783" y="3698716"/>
                </a:cubicBezTo>
                <a:cubicBezTo>
                  <a:pt x="11966377" y="3672433"/>
                  <a:pt x="11962579" y="3646150"/>
                  <a:pt x="11962579" y="3623621"/>
                </a:cubicBezTo>
                <a:cubicBezTo>
                  <a:pt x="11966377" y="3574810"/>
                  <a:pt x="11977765" y="3529753"/>
                  <a:pt x="12011933" y="3495960"/>
                </a:cubicBezTo>
                <a:cubicBezTo>
                  <a:pt x="12023323" y="3480941"/>
                  <a:pt x="12023323" y="3465923"/>
                  <a:pt x="12023323" y="3450904"/>
                </a:cubicBezTo>
                <a:cubicBezTo>
                  <a:pt x="12023323" y="3447149"/>
                  <a:pt x="12019527" y="3435885"/>
                  <a:pt x="12027119" y="3435885"/>
                </a:cubicBezTo>
                <a:cubicBezTo>
                  <a:pt x="12042305" y="3435885"/>
                  <a:pt x="12034713" y="3447149"/>
                  <a:pt x="12034713" y="3450904"/>
                </a:cubicBezTo>
                <a:cubicBezTo>
                  <a:pt x="12034713" y="3514734"/>
                  <a:pt x="12034713" y="3578564"/>
                  <a:pt x="12034713" y="3646150"/>
                </a:cubicBezTo>
                <a:cubicBezTo>
                  <a:pt x="12034713" y="3668678"/>
                  <a:pt x="12053695" y="3683697"/>
                  <a:pt x="12072677" y="3702471"/>
                </a:cubicBezTo>
                <a:cubicBezTo>
                  <a:pt x="12072677" y="3702471"/>
                  <a:pt x="12076473" y="3702471"/>
                  <a:pt x="12080269" y="3702471"/>
                </a:cubicBezTo>
                <a:cubicBezTo>
                  <a:pt x="12091659" y="3694961"/>
                  <a:pt x="12099253" y="3691206"/>
                  <a:pt x="12110641" y="3687452"/>
                </a:cubicBezTo>
                <a:cubicBezTo>
                  <a:pt x="12122031" y="3687452"/>
                  <a:pt x="12133421" y="3676188"/>
                  <a:pt x="12133421" y="3664923"/>
                </a:cubicBezTo>
                <a:cubicBezTo>
                  <a:pt x="12133421" y="3634885"/>
                  <a:pt x="12159995" y="3634885"/>
                  <a:pt x="12178979" y="3631130"/>
                </a:cubicBezTo>
                <a:lnTo>
                  <a:pt x="12192001" y="3625560"/>
                </a:lnTo>
                <a:lnTo>
                  <a:pt x="12192001" y="6858000"/>
                </a:lnTo>
                <a:lnTo>
                  <a:pt x="0" y="6858000"/>
                </a:lnTo>
                <a:close/>
              </a:path>
            </a:pathLst>
          </a:custGeom>
          <a:solidFill>
            <a:schemeClr val="bg1">
              <a:lumMod val="95000"/>
            </a:schemeClr>
          </a:solidFill>
          <a:ln w="12700">
            <a:solidFill>
              <a:schemeClr val="bg1">
                <a:lumMod val="50000"/>
              </a:schemeClr>
            </a:solidFill>
          </a:ln>
        </p:spPr>
        <p:txBody>
          <a:bodyPr wrap="square" anchor="ctr">
            <a:noAutofit/>
          </a:bodyP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388242252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20_Images &amp; Contents Layout">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85275921-1E6D-41E3-AE7C-68DF859FCC4C}"/>
              </a:ext>
            </a:extLst>
          </p:cNvPr>
          <p:cNvSpPr/>
          <p:nvPr userDrawn="1"/>
        </p:nvSpPr>
        <p:spPr>
          <a:xfrm>
            <a:off x="9739306" y="5780910"/>
            <a:ext cx="4218052" cy="427271"/>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6" name="Group 5">
            <a:extLst>
              <a:ext uri="{FF2B5EF4-FFF2-40B4-BE49-F238E27FC236}">
                <a16:creationId xmlns:a16="http://schemas.microsoft.com/office/drawing/2014/main" id="{350E66A9-91F6-4830-BB65-EEFDC3747239}"/>
              </a:ext>
            </a:extLst>
          </p:cNvPr>
          <p:cNvGrpSpPr/>
          <p:nvPr userDrawn="1"/>
        </p:nvGrpSpPr>
        <p:grpSpPr>
          <a:xfrm>
            <a:off x="9150364" y="1155759"/>
            <a:ext cx="3041636" cy="4780454"/>
            <a:chOff x="9508727" y="2147107"/>
            <a:chExt cx="2683273" cy="4217224"/>
          </a:xfrm>
        </p:grpSpPr>
        <p:sp>
          <p:nvSpPr>
            <p:cNvPr id="7" name="Freeform: Shape 6">
              <a:extLst>
                <a:ext uri="{FF2B5EF4-FFF2-40B4-BE49-F238E27FC236}">
                  <a16:creationId xmlns:a16="http://schemas.microsoft.com/office/drawing/2014/main" id="{8ADD02B9-705C-441F-9F44-3A4D8B0AB274}"/>
                </a:ext>
              </a:extLst>
            </p:cNvPr>
            <p:cNvSpPr/>
            <p:nvPr/>
          </p:nvSpPr>
          <p:spPr>
            <a:xfrm>
              <a:off x="11381596" y="5780548"/>
              <a:ext cx="810404" cy="583783"/>
            </a:xfrm>
            <a:custGeom>
              <a:avLst/>
              <a:gdLst>
                <a:gd name="connsiteX0" fmla="*/ 267669 w 810404"/>
                <a:gd name="connsiteY0" fmla="*/ 0 h 583783"/>
                <a:gd name="connsiteX1" fmla="*/ 769357 w 810404"/>
                <a:gd name="connsiteY1" fmla="*/ 0 h 583783"/>
                <a:gd name="connsiteX2" fmla="*/ 805844 w 810404"/>
                <a:gd name="connsiteY2" fmla="*/ 0 h 583783"/>
                <a:gd name="connsiteX3" fmla="*/ 810404 w 810404"/>
                <a:gd name="connsiteY3" fmla="*/ 0 h 583783"/>
                <a:gd name="connsiteX4" fmla="*/ 810404 w 810404"/>
                <a:gd name="connsiteY4" fmla="*/ 583783 h 583783"/>
                <a:gd name="connsiteX5" fmla="*/ 805844 w 810404"/>
                <a:gd name="connsiteY5" fmla="*/ 583783 h 583783"/>
                <a:gd name="connsiteX6" fmla="*/ 769357 w 810404"/>
                <a:gd name="connsiteY6" fmla="*/ 583783 h 583783"/>
                <a:gd name="connsiteX7" fmla="*/ 170371 w 810404"/>
                <a:gd name="connsiteY7" fmla="*/ 583783 h 583783"/>
                <a:gd name="connsiteX8" fmla="*/ 152128 w 810404"/>
                <a:gd name="connsiteY8" fmla="*/ 367906 h 583783"/>
                <a:gd name="connsiteX9" fmla="*/ 267669 w 810404"/>
                <a:gd name="connsiteY9" fmla="*/ 0 h 583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0404" h="583783">
                  <a:moveTo>
                    <a:pt x="267669" y="0"/>
                  </a:moveTo>
                  <a:lnTo>
                    <a:pt x="769357" y="0"/>
                  </a:lnTo>
                  <a:lnTo>
                    <a:pt x="805844" y="0"/>
                  </a:lnTo>
                  <a:lnTo>
                    <a:pt x="810404" y="0"/>
                  </a:lnTo>
                  <a:lnTo>
                    <a:pt x="810404" y="583783"/>
                  </a:lnTo>
                  <a:lnTo>
                    <a:pt x="805844" y="583783"/>
                  </a:lnTo>
                  <a:cubicBezTo>
                    <a:pt x="805844" y="583783"/>
                    <a:pt x="793682" y="583783"/>
                    <a:pt x="769357" y="583783"/>
                  </a:cubicBezTo>
                  <a:cubicBezTo>
                    <a:pt x="675101" y="583783"/>
                    <a:pt x="413614" y="583783"/>
                    <a:pt x="170371" y="583783"/>
                  </a:cubicBezTo>
                  <a:cubicBezTo>
                    <a:pt x="-133682" y="583783"/>
                    <a:pt x="39629" y="483446"/>
                    <a:pt x="152128" y="367906"/>
                  </a:cubicBezTo>
                  <a:cubicBezTo>
                    <a:pt x="264629" y="249324"/>
                    <a:pt x="267669" y="0"/>
                    <a:pt x="267669" y="0"/>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wrap="square" rtlCol="0" anchor="ctr">
              <a:noAutofit/>
            </a:bodyPr>
            <a:lstStyle/>
            <a:p>
              <a:endParaRPr lang="en-US"/>
            </a:p>
          </p:txBody>
        </p:sp>
        <p:sp>
          <p:nvSpPr>
            <p:cNvPr id="8" name="Freeform: Shape 7">
              <a:extLst>
                <a:ext uri="{FF2B5EF4-FFF2-40B4-BE49-F238E27FC236}">
                  <a16:creationId xmlns:a16="http://schemas.microsoft.com/office/drawing/2014/main" id="{BACEADF0-90D1-4EAC-B084-BE76E2D565F3}"/>
                </a:ext>
              </a:extLst>
            </p:cNvPr>
            <p:cNvSpPr/>
            <p:nvPr/>
          </p:nvSpPr>
          <p:spPr>
            <a:xfrm>
              <a:off x="9508727" y="2147107"/>
              <a:ext cx="2683273" cy="3642562"/>
            </a:xfrm>
            <a:custGeom>
              <a:avLst/>
              <a:gdLst>
                <a:gd name="connsiteX0" fmla="*/ 170270 w 2683273"/>
                <a:gd name="connsiteY0" fmla="*/ 0 h 3642562"/>
                <a:gd name="connsiteX1" fmla="*/ 2645266 w 2683273"/>
                <a:gd name="connsiteY1" fmla="*/ 0 h 3642562"/>
                <a:gd name="connsiteX2" fmla="*/ 2683273 w 2683273"/>
                <a:gd name="connsiteY2" fmla="*/ 0 h 3642562"/>
                <a:gd name="connsiteX3" fmla="*/ 2683273 w 2683273"/>
                <a:gd name="connsiteY3" fmla="*/ 3642562 h 3642562"/>
                <a:gd name="connsiteX4" fmla="*/ 155068 w 2683273"/>
                <a:gd name="connsiteY4" fmla="*/ 3642562 h 3642562"/>
                <a:gd name="connsiteX5" fmla="*/ 0 w 2683273"/>
                <a:gd name="connsiteY5" fmla="*/ 3469251 h 3642562"/>
                <a:gd name="connsiteX6" fmla="*/ 0 w 2683273"/>
                <a:gd name="connsiteY6" fmla="*/ 170270 h 3642562"/>
                <a:gd name="connsiteX7" fmla="*/ 170270 w 2683273"/>
                <a:gd name="connsiteY7" fmla="*/ 0 h 364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273" h="3642562">
                  <a:moveTo>
                    <a:pt x="170270" y="0"/>
                  </a:moveTo>
                  <a:lnTo>
                    <a:pt x="2645266" y="0"/>
                  </a:lnTo>
                  <a:lnTo>
                    <a:pt x="2683273" y="0"/>
                  </a:lnTo>
                  <a:lnTo>
                    <a:pt x="2683273" y="3642562"/>
                  </a:lnTo>
                  <a:lnTo>
                    <a:pt x="155068" y="3642562"/>
                  </a:lnTo>
                  <a:cubicBezTo>
                    <a:pt x="69933" y="3642562"/>
                    <a:pt x="0" y="3566549"/>
                    <a:pt x="0" y="3469251"/>
                  </a:cubicBezTo>
                  <a:lnTo>
                    <a:pt x="0" y="170270"/>
                  </a:lnTo>
                  <a:cubicBezTo>
                    <a:pt x="0" y="72973"/>
                    <a:pt x="82095" y="0"/>
                    <a:pt x="170270" y="0"/>
                  </a:cubicBezTo>
                  <a:close/>
                </a:path>
              </a:pathLst>
            </a:custGeom>
            <a:solidFill>
              <a:srgbClr val="999999"/>
            </a:solidFill>
            <a:ln w="9525" cap="flat">
              <a:noFill/>
              <a:prstDash val="solid"/>
              <a:miter/>
            </a:ln>
          </p:spPr>
          <p:txBody>
            <a:bodyPr wrap="square" rtlCol="0" anchor="ctr">
              <a:noAutofit/>
            </a:bodyPr>
            <a:lstStyle/>
            <a:p>
              <a:endParaRPr lang="en-US" dirty="0"/>
            </a:p>
          </p:txBody>
        </p:sp>
        <p:sp>
          <p:nvSpPr>
            <p:cNvPr id="9" name="Freeform: Shape 8">
              <a:extLst>
                <a:ext uri="{FF2B5EF4-FFF2-40B4-BE49-F238E27FC236}">
                  <a16:creationId xmlns:a16="http://schemas.microsoft.com/office/drawing/2014/main" id="{75AE0FA7-651F-41D3-A466-576DBE74B37E}"/>
                </a:ext>
              </a:extLst>
            </p:cNvPr>
            <p:cNvSpPr/>
            <p:nvPr/>
          </p:nvSpPr>
          <p:spPr>
            <a:xfrm>
              <a:off x="9536092" y="2177513"/>
              <a:ext cx="2655908" cy="3195604"/>
            </a:xfrm>
            <a:custGeom>
              <a:avLst/>
              <a:gdLst>
                <a:gd name="connsiteX0" fmla="*/ 170270 w 2655908"/>
                <a:gd name="connsiteY0" fmla="*/ 0 h 3195604"/>
                <a:gd name="connsiteX1" fmla="*/ 2623983 w 2655908"/>
                <a:gd name="connsiteY1" fmla="*/ 0 h 3195604"/>
                <a:gd name="connsiteX2" fmla="*/ 2655908 w 2655908"/>
                <a:gd name="connsiteY2" fmla="*/ 0 h 3195604"/>
                <a:gd name="connsiteX3" fmla="*/ 2655908 w 2655908"/>
                <a:gd name="connsiteY3" fmla="*/ 3195604 h 3195604"/>
                <a:gd name="connsiteX4" fmla="*/ 0 w 2655908"/>
                <a:gd name="connsiteY4" fmla="*/ 3195604 h 3195604"/>
                <a:gd name="connsiteX5" fmla="*/ 0 w 2655908"/>
                <a:gd name="connsiteY5" fmla="*/ 148987 h 3195604"/>
                <a:gd name="connsiteX6" fmla="*/ 170270 w 2655908"/>
                <a:gd name="connsiteY6" fmla="*/ 0 h 3195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5908" h="3195604">
                  <a:moveTo>
                    <a:pt x="170270" y="0"/>
                  </a:moveTo>
                  <a:lnTo>
                    <a:pt x="2623983" y="0"/>
                  </a:lnTo>
                  <a:lnTo>
                    <a:pt x="2655908" y="0"/>
                  </a:lnTo>
                  <a:lnTo>
                    <a:pt x="2655908" y="3195604"/>
                  </a:lnTo>
                  <a:lnTo>
                    <a:pt x="0" y="3195604"/>
                  </a:lnTo>
                  <a:lnTo>
                    <a:pt x="0" y="148987"/>
                  </a:lnTo>
                  <a:cubicBezTo>
                    <a:pt x="0" y="60811"/>
                    <a:pt x="82095" y="0"/>
                    <a:pt x="170270" y="0"/>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10" name="Freeform: Shape 9">
              <a:extLst>
                <a:ext uri="{FF2B5EF4-FFF2-40B4-BE49-F238E27FC236}">
                  <a16:creationId xmlns:a16="http://schemas.microsoft.com/office/drawing/2014/main" id="{BD45F040-58F7-4D83-BE71-78840F67DC02}"/>
                </a:ext>
              </a:extLst>
            </p:cNvPr>
            <p:cNvSpPr/>
            <p:nvPr/>
          </p:nvSpPr>
          <p:spPr>
            <a:xfrm>
              <a:off x="11384738" y="6312642"/>
              <a:ext cx="807262" cy="48649"/>
            </a:xfrm>
            <a:custGeom>
              <a:avLst/>
              <a:gdLst>
                <a:gd name="connsiteX0" fmla="*/ 0 w 807262"/>
                <a:gd name="connsiteY0" fmla="*/ 0 h 48649"/>
                <a:gd name="connsiteX1" fmla="*/ 807262 w 807262"/>
                <a:gd name="connsiteY1" fmla="*/ 0 h 48649"/>
                <a:gd name="connsiteX2" fmla="*/ 807262 w 807262"/>
                <a:gd name="connsiteY2" fmla="*/ 48649 h 48649"/>
                <a:gd name="connsiteX3" fmla="*/ 799662 w 807262"/>
                <a:gd name="connsiteY3" fmla="*/ 48649 h 48649"/>
                <a:gd name="connsiteX4" fmla="*/ 772297 w 807262"/>
                <a:gd name="connsiteY4" fmla="*/ 48649 h 48649"/>
                <a:gd name="connsiteX5" fmla="*/ 173311 w 807262"/>
                <a:gd name="connsiteY5" fmla="*/ 48649 h 48649"/>
                <a:gd name="connsiteX6" fmla="*/ 0 w 807262"/>
                <a:gd name="connsiteY6" fmla="*/ 6081 h 48649"/>
                <a:gd name="connsiteX7" fmla="*/ 0 w 807262"/>
                <a:gd name="connsiteY7" fmla="*/ 3041 h 48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262" h="48649">
                  <a:moveTo>
                    <a:pt x="0" y="0"/>
                  </a:moveTo>
                  <a:lnTo>
                    <a:pt x="807262" y="0"/>
                  </a:lnTo>
                  <a:lnTo>
                    <a:pt x="807262" y="48649"/>
                  </a:lnTo>
                  <a:lnTo>
                    <a:pt x="799662" y="48649"/>
                  </a:lnTo>
                  <a:cubicBezTo>
                    <a:pt x="793581" y="48649"/>
                    <a:pt x="784459" y="48649"/>
                    <a:pt x="772297" y="48649"/>
                  </a:cubicBezTo>
                  <a:cubicBezTo>
                    <a:pt x="678039" y="48649"/>
                    <a:pt x="416553" y="48649"/>
                    <a:pt x="173311" y="48649"/>
                  </a:cubicBezTo>
                  <a:cubicBezTo>
                    <a:pt x="48648" y="48649"/>
                    <a:pt x="0" y="36487"/>
                    <a:pt x="0" y="6081"/>
                  </a:cubicBezTo>
                  <a:cubicBezTo>
                    <a:pt x="0" y="6081"/>
                    <a:pt x="0" y="6081"/>
                    <a:pt x="0" y="3041"/>
                  </a:cubicBezTo>
                  <a:close/>
                </a:path>
              </a:pathLst>
            </a:custGeom>
            <a:solidFill>
              <a:schemeClr val="tx1">
                <a:lumMod val="50000"/>
                <a:lumOff val="50000"/>
              </a:schemeClr>
            </a:solidFill>
            <a:ln w="9525" cap="flat">
              <a:noFill/>
              <a:prstDash val="solid"/>
              <a:miter/>
            </a:ln>
          </p:spPr>
          <p:txBody>
            <a:bodyPr wrap="square" rtlCol="0" anchor="ctr">
              <a:noAutofit/>
            </a:bodyPr>
            <a:lstStyle/>
            <a:p>
              <a:endParaRPr lang="en-US" dirty="0"/>
            </a:p>
          </p:txBody>
        </p:sp>
        <p:sp>
          <p:nvSpPr>
            <p:cNvPr id="11" name="Freeform: Shape 10">
              <a:extLst>
                <a:ext uri="{FF2B5EF4-FFF2-40B4-BE49-F238E27FC236}">
                  <a16:creationId xmlns:a16="http://schemas.microsoft.com/office/drawing/2014/main" id="{B3B96364-EF52-4F95-B366-3127C9E144B8}"/>
                </a:ext>
              </a:extLst>
            </p:cNvPr>
            <p:cNvSpPr/>
            <p:nvPr/>
          </p:nvSpPr>
          <p:spPr>
            <a:xfrm>
              <a:off x="9536092" y="5379197"/>
              <a:ext cx="2655908" cy="395270"/>
            </a:xfrm>
            <a:custGeom>
              <a:avLst/>
              <a:gdLst>
                <a:gd name="connsiteX0" fmla="*/ 0 w 2655908"/>
                <a:gd name="connsiteY0" fmla="*/ 0 h 395270"/>
                <a:gd name="connsiteX1" fmla="*/ 2655908 w 2655908"/>
                <a:gd name="connsiteY1" fmla="*/ 0 h 395270"/>
                <a:gd name="connsiteX2" fmla="*/ 2655908 w 2655908"/>
                <a:gd name="connsiteY2" fmla="*/ 395270 h 395270"/>
                <a:gd name="connsiteX3" fmla="*/ 2623983 w 2655908"/>
                <a:gd name="connsiteY3" fmla="*/ 395270 h 395270"/>
                <a:gd name="connsiteX4" fmla="*/ 170270 w 2655908"/>
                <a:gd name="connsiteY4" fmla="*/ 395270 h 395270"/>
                <a:gd name="connsiteX5" fmla="*/ 0 w 2655908"/>
                <a:gd name="connsiteY5" fmla="*/ 246284 h 395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5908" h="395270">
                  <a:moveTo>
                    <a:pt x="0" y="0"/>
                  </a:moveTo>
                  <a:lnTo>
                    <a:pt x="2655908" y="0"/>
                  </a:lnTo>
                  <a:lnTo>
                    <a:pt x="2655908" y="395270"/>
                  </a:lnTo>
                  <a:lnTo>
                    <a:pt x="2623983" y="395270"/>
                  </a:lnTo>
                  <a:lnTo>
                    <a:pt x="170270" y="395270"/>
                  </a:lnTo>
                  <a:cubicBezTo>
                    <a:pt x="82095" y="395270"/>
                    <a:pt x="0" y="322297"/>
                    <a:pt x="0" y="246284"/>
                  </a:cubicBezTo>
                  <a:close/>
                </a:path>
              </a:pathLst>
            </a:custGeom>
            <a:solidFill>
              <a:schemeClr val="bg1">
                <a:lumMod val="75000"/>
              </a:schemeClr>
            </a:solidFill>
            <a:ln w="9525" cap="flat">
              <a:noFill/>
              <a:prstDash val="solid"/>
              <a:miter/>
            </a:ln>
          </p:spPr>
          <p:txBody>
            <a:bodyPr wrap="square" rtlCol="0" anchor="ctr">
              <a:noAutofit/>
            </a:bodyPr>
            <a:lstStyle/>
            <a:p>
              <a:endParaRPr lang="en-US"/>
            </a:p>
          </p:txBody>
        </p:sp>
        <p:sp>
          <p:nvSpPr>
            <p:cNvPr id="12" name="Freeform: Shape 11">
              <a:extLst>
                <a:ext uri="{FF2B5EF4-FFF2-40B4-BE49-F238E27FC236}">
                  <a16:creationId xmlns:a16="http://schemas.microsoft.com/office/drawing/2014/main" id="{2F4AC49B-8C7E-42FB-AF72-D459407EEC11}"/>
                </a:ext>
              </a:extLst>
            </p:cNvPr>
            <p:cNvSpPr/>
            <p:nvPr/>
          </p:nvSpPr>
          <p:spPr>
            <a:xfrm>
              <a:off x="9711093" y="2388830"/>
              <a:ext cx="2480907" cy="2797293"/>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FE53137A-5EA9-4BF0-9F47-B5EBB3CFD976}"/>
                </a:ext>
              </a:extLst>
            </p:cNvPr>
            <p:cNvSpPr/>
            <p:nvPr/>
          </p:nvSpPr>
          <p:spPr>
            <a:xfrm>
              <a:off x="10791316" y="2439610"/>
              <a:ext cx="1400684" cy="2776919"/>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5" name="Picture Placeholder 2">
            <a:extLst>
              <a:ext uri="{FF2B5EF4-FFF2-40B4-BE49-F238E27FC236}">
                <a16:creationId xmlns:a16="http://schemas.microsoft.com/office/drawing/2014/main" id="{833627FF-A6E8-40CC-AEAD-CBFFCE91FF03}"/>
              </a:ext>
            </a:extLst>
          </p:cNvPr>
          <p:cNvSpPr>
            <a:spLocks noGrp="1"/>
          </p:cNvSpPr>
          <p:nvPr>
            <p:ph type="pic" idx="10" hasCustomPrompt="1"/>
          </p:nvPr>
        </p:nvSpPr>
        <p:spPr>
          <a:xfrm>
            <a:off x="9268081" y="1292594"/>
            <a:ext cx="2923920" cy="3378994"/>
          </a:xfrm>
          <a:prstGeom prst="rect">
            <a:avLst/>
          </a:prstGeom>
          <a:solidFill>
            <a:schemeClr val="bg1">
              <a:lumMod val="95000"/>
            </a:schemeClr>
          </a:solidFill>
          <a:ln w="12700">
            <a:solidFill>
              <a:schemeClr val="bg1">
                <a:lumMod val="50000"/>
              </a:schemeClr>
            </a:solid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154279548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4D106799-229B-4525-BC1C-945C3FD11C08}"/>
              </a:ext>
            </a:extLst>
          </p:cNvPr>
          <p:cNvSpPr>
            <a:spLocks noGrp="1"/>
          </p:cNvSpPr>
          <p:nvPr>
            <p:ph type="pic" idx="11" hasCustomPrompt="1"/>
          </p:nvPr>
        </p:nvSpPr>
        <p:spPr>
          <a:xfrm>
            <a:off x="646094" y="1"/>
            <a:ext cx="3901012" cy="1649896"/>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3" name="Picture Placeholder 2">
            <a:extLst>
              <a:ext uri="{FF2B5EF4-FFF2-40B4-BE49-F238E27FC236}">
                <a16:creationId xmlns:a16="http://schemas.microsoft.com/office/drawing/2014/main" id="{FEB8557D-6C5D-4EFB-871A-8763D6EB6796}"/>
              </a:ext>
            </a:extLst>
          </p:cNvPr>
          <p:cNvSpPr>
            <a:spLocks noGrp="1"/>
          </p:cNvSpPr>
          <p:nvPr>
            <p:ph type="pic" idx="12" hasCustomPrompt="1"/>
          </p:nvPr>
        </p:nvSpPr>
        <p:spPr>
          <a:xfrm>
            <a:off x="646094" y="5208103"/>
            <a:ext cx="3901012" cy="1649896"/>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4267471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sp>
        <p:nvSpPr>
          <p:cNvPr id="26" name="Oval 5">
            <a:extLst>
              <a:ext uri="{FF2B5EF4-FFF2-40B4-BE49-F238E27FC236}">
                <a16:creationId xmlns:a16="http://schemas.microsoft.com/office/drawing/2014/main" id="{51E668D0-535A-4990-8E06-BB82F380A41A}"/>
              </a:ext>
            </a:extLst>
          </p:cNvPr>
          <p:cNvSpPr/>
          <p:nvPr userDrawn="1"/>
        </p:nvSpPr>
        <p:spPr>
          <a:xfrm>
            <a:off x="-307855" y="5652477"/>
            <a:ext cx="8090901" cy="807016"/>
          </a:xfrm>
          <a:prstGeom prst="ellipse">
            <a:avLst/>
          </a:prstGeom>
          <a:solidFill>
            <a:schemeClr val="tx1">
              <a:lumMod val="50000"/>
              <a:lumOff val="50000"/>
            </a:schemeClr>
          </a:solidFill>
          <a:ln>
            <a:noFill/>
          </a:ln>
          <a:effectLst>
            <a:softEdge rad="266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grpSp>
        <p:nvGrpSpPr>
          <p:cNvPr id="13" name="Group 12">
            <a:extLst>
              <a:ext uri="{FF2B5EF4-FFF2-40B4-BE49-F238E27FC236}">
                <a16:creationId xmlns:a16="http://schemas.microsoft.com/office/drawing/2014/main" id="{42A53D67-7525-4276-8EB6-3E9A3694C933}"/>
              </a:ext>
            </a:extLst>
          </p:cNvPr>
          <p:cNvGrpSpPr/>
          <p:nvPr userDrawn="1"/>
        </p:nvGrpSpPr>
        <p:grpSpPr>
          <a:xfrm>
            <a:off x="994636" y="2926084"/>
            <a:ext cx="5395343" cy="3128207"/>
            <a:chOff x="-548507" y="477868"/>
            <a:chExt cx="11570449" cy="6357177"/>
          </a:xfrm>
        </p:grpSpPr>
        <p:sp>
          <p:nvSpPr>
            <p:cNvPr id="14" name="Freeform: Shape 13">
              <a:extLst>
                <a:ext uri="{FF2B5EF4-FFF2-40B4-BE49-F238E27FC236}">
                  <a16:creationId xmlns:a16="http://schemas.microsoft.com/office/drawing/2014/main" id="{C751A292-65E4-4D8A-94E3-7A65FC7F70E1}"/>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691F2D2A-8652-402B-9EDA-D7240495B552}"/>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2B900252-CCD0-4C58-93D8-116634A213C0}"/>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FB8113BF-8BC1-4CCA-9159-9178FC0D3CFB}"/>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94A4A368-5DB5-4021-B777-AFBA3EC6248F}"/>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19" name="Group 18">
              <a:extLst>
                <a:ext uri="{FF2B5EF4-FFF2-40B4-BE49-F238E27FC236}">
                  <a16:creationId xmlns:a16="http://schemas.microsoft.com/office/drawing/2014/main" id="{FD69E2CE-5E2D-4650-A253-385B16712F24}"/>
                </a:ext>
              </a:extLst>
            </p:cNvPr>
            <p:cNvGrpSpPr/>
            <p:nvPr/>
          </p:nvGrpSpPr>
          <p:grpSpPr>
            <a:xfrm>
              <a:off x="1606" y="6382978"/>
              <a:ext cx="413937" cy="115242"/>
              <a:chOff x="5955" y="6353672"/>
              <a:chExt cx="413937" cy="115242"/>
            </a:xfrm>
          </p:grpSpPr>
          <p:sp>
            <p:nvSpPr>
              <p:cNvPr id="24" name="Rectangle: Rounded Corners 23">
                <a:extLst>
                  <a:ext uri="{FF2B5EF4-FFF2-40B4-BE49-F238E27FC236}">
                    <a16:creationId xmlns:a16="http://schemas.microsoft.com/office/drawing/2014/main" id="{7AF15E41-2018-45FA-83AE-B6C13175A020}"/>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4CC2C955-5A78-4D6C-8CF9-E22D0DD13F27}"/>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2D74779D-FE73-45F9-AFD9-D1F68E80FD15}"/>
                </a:ext>
              </a:extLst>
            </p:cNvPr>
            <p:cNvGrpSpPr/>
            <p:nvPr/>
          </p:nvGrpSpPr>
          <p:grpSpPr>
            <a:xfrm>
              <a:off x="9855291" y="6381600"/>
              <a:ext cx="885989" cy="115242"/>
              <a:chOff x="5955" y="6353672"/>
              <a:chExt cx="413937" cy="115242"/>
            </a:xfrm>
          </p:grpSpPr>
          <p:sp>
            <p:nvSpPr>
              <p:cNvPr id="22" name="Rectangle: Rounded Corners 21">
                <a:extLst>
                  <a:ext uri="{FF2B5EF4-FFF2-40B4-BE49-F238E27FC236}">
                    <a16:creationId xmlns:a16="http://schemas.microsoft.com/office/drawing/2014/main" id="{A76D687E-D97C-4498-B792-EA186144C9C8}"/>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DA3960BD-FA1D-4271-9AE8-F261DD6BED31}"/>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Freeform: Shape 20">
              <a:extLst>
                <a:ext uri="{FF2B5EF4-FFF2-40B4-BE49-F238E27FC236}">
                  <a16:creationId xmlns:a16="http://schemas.microsoft.com/office/drawing/2014/main" id="{3C699106-98AC-46DA-9D6E-B969A15282A0}"/>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5" name="Picture Placeholder 2">
            <a:extLst>
              <a:ext uri="{FF2B5EF4-FFF2-40B4-BE49-F238E27FC236}">
                <a16:creationId xmlns:a16="http://schemas.microsoft.com/office/drawing/2014/main" id="{EC75CF35-F516-4726-9F9F-341EAA6BA562}"/>
              </a:ext>
            </a:extLst>
          </p:cNvPr>
          <p:cNvSpPr>
            <a:spLocks noGrp="1"/>
          </p:cNvSpPr>
          <p:nvPr>
            <p:ph type="pic" idx="11" hasCustomPrompt="1"/>
          </p:nvPr>
        </p:nvSpPr>
        <p:spPr>
          <a:xfrm>
            <a:off x="1699641" y="3059771"/>
            <a:ext cx="3985541" cy="2576623"/>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344360989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A441FF6A-3E7D-47A1-B8C1-5D555E74D492}"/>
              </a:ext>
            </a:extLst>
          </p:cNvPr>
          <p:cNvSpPr/>
          <p:nvPr userDrawn="1"/>
        </p:nvSpPr>
        <p:spPr>
          <a:xfrm flipH="1">
            <a:off x="639418" y="-1"/>
            <a:ext cx="10913165" cy="6858001"/>
          </a:xfrm>
          <a:prstGeom prst="parallelogram">
            <a:avLst>
              <a:gd name="adj" fmla="val 9401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37574EA2-67C7-44C7-807B-81FA440CF143}"/>
              </a:ext>
            </a:extLst>
          </p:cNvPr>
          <p:cNvSpPr>
            <a:spLocks noGrp="1"/>
          </p:cNvSpPr>
          <p:nvPr>
            <p:ph type="pic" idx="13" hasCustomPrompt="1"/>
          </p:nvPr>
        </p:nvSpPr>
        <p:spPr>
          <a:xfrm>
            <a:off x="4929808" y="3419062"/>
            <a:ext cx="7262192" cy="3438939"/>
          </a:xfrm>
          <a:custGeom>
            <a:avLst/>
            <a:gdLst>
              <a:gd name="connsiteX0" fmla="*/ 0 w 7262192"/>
              <a:gd name="connsiteY0" fmla="*/ 0 h 3438939"/>
              <a:gd name="connsiteX1" fmla="*/ 4648683 w 7262192"/>
              <a:gd name="connsiteY1" fmla="*/ 0 h 3438939"/>
              <a:gd name="connsiteX2" fmla="*/ 7262192 w 7262192"/>
              <a:gd name="connsiteY2" fmla="*/ 2779944 h 3438939"/>
              <a:gd name="connsiteX3" fmla="*/ 7262192 w 7262192"/>
              <a:gd name="connsiteY3" fmla="*/ 3438939 h 3438939"/>
              <a:gd name="connsiteX4" fmla="*/ 3233050 w 7262192"/>
              <a:gd name="connsiteY4" fmla="*/ 3438939 h 3438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2192" h="3438939">
                <a:moveTo>
                  <a:pt x="0" y="0"/>
                </a:moveTo>
                <a:lnTo>
                  <a:pt x="4648683" y="0"/>
                </a:lnTo>
                <a:lnTo>
                  <a:pt x="7262192" y="2779944"/>
                </a:lnTo>
                <a:lnTo>
                  <a:pt x="7262192" y="3438939"/>
                </a:lnTo>
                <a:lnTo>
                  <a:pt x="3233050" y="3438939"/>
                </a:lnTo>
                <a:close/>
              </a:path>
            </a:pathLst>
          </a:custGeom>
          <a:solidFill>
            <a:schemeClr val="bg1">
              <a:lumMod val="95000"/>
            </a:schemeClr>
          </a:solidFill>
          <a:ln w="12700">
            <a:noFill/>
          </a:ln>
        </p:spPr>
        <p:txBody>
          <a:bodyPr wrap="square" anchor="ctr">
            <a:noAutofit/>
          </a:bodyP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14" name="Picture Placeholder 13">
            <a:extLst>
              <a:ext uri="{FF2B5EF4-FFF2-40B4-BE49-F238E27FC236}">
                <a16:creationId xmlns:a16="http://schemas.microsoft.com/office/drawing/2014/main" id="{12520FF5-8DAC-4EAB-92BD-6C99F0F33BDA}"/>
              </a:ext>
            </a:extLst>
          </p:cNvPr>
          <p:cNvSpPr>
            <a:spLocks noGrp="1"/>
          </p:cNvSpPr>
          <p:nvPr>
            <p:ph type="pic" idx="12" hasCustomPrompt="1"/>
          </p:nvPr>
        </p:nvSpPr>
        <p:spPr>
          <a:xfrm>
            <a:off x="0" y="1"/>
            <a:ext cx="7262195" cy="3419061"/>
          </a:xfrm>
          <a:custGeom>
            <a:avLst/>
            <a:gdLst>
              <a:gd name="connsiteX0" fmla="*/ 0 w 7262195"/>
              <a:gd name="connsiteY0" fmla="*/ 0 h 3419061"/>
              <a:gd name="connsiteX1" fmla="*/ 4047833 w 7262195"/>
              <a:gd name="connsiteY1" fmla="*/ 0 h 3419061"/>
              <a:gd name="connsiteX2" fmla="*/ 7262195 w 7262195"/>
              <a:gd name="connsiteY2" fmla="*/ 3419061 h 3419061"/>
              <a:gd name="connsiteX3" fmla="*/ 2594824 w 7262195"/>
              <a:gd name="connsiteY3" fmla="*/ 3419061 h 3419061"/>
              <a:gd name="connsiteX4" fmla="*/ 0 w 7262195"/>
              <a:gd name="connsiteY4" fmla="*/ 658992 h 3419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2195" h="3419061">
                <a:moveTo>
                  <a:pt x="0" y="0"/>
                </a:moveTo>
                <a:lnTo>
                  <a:pt x="4047833" y="0"/>
                </a:lnTo>
                <a:lnTo>
                  <a:pt x="7262195" y="3419061"/>
                </a:lnTo>
                <a:lnTo>
                  <a:pt x="2594824" y="3419061"/>
                </a:lnTo>
                <a:lnTo>
                  <a:pt x="0" y="658992"/>
                </a:lnTo>
                <a:close/>
              </a:path>
            </a:pathLst>
          </a:custGeom>
          <a:solidFill>
            <a:schemeClr val="bg1">
              <a:lumMod val="95000"/>
            </a:schemeClr>
          </a:solidFill>
          <a:ln w="12700">
            <a:noFill/>
          </a:ln>
        </p:spPr>
        <p:txBody>
          <a:bodyPr wrap="square" anchor="ctr">
            <a:noAutofit/>
          </a:bodyP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9142920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image slide layout">
    <p:spTree>
      <p:nvGrpSpPr>
        <p:cNvPr id="1" name=""/>
        <p:cNvGrpSpPr/>
        <p:nvPr/>
      </p:nvGrpSpPr>
      <p:grpSpPr>
        <a:xfrm>
          <a:off x="0" y="0"/>
          <a:ext cx="0" cy="0"/>
          <a:chOff x="0" y="0"/>
          <a:chExt cx="0" cy="0"/>
        </a:xfrm>
      </p:grpSpPr>
      <p:sp>
        <p:nvSpPr>
          <p:cNvPr id="37" name="그림 개체 틀 2">
            <a:extLst>
              <a:ext uri="{FF2B5EF4-FFF2-40B4-BE49-F238E27FC236}">
                <a16:creationId xmlns:a16="http://schemas.microsoft.com/office/drawing/2014/main" id="{FB18C16F-B5CD-49A5-9132-508D237A8037}"/>
              </a:ext>
            </a:extLst>
          </p:cNvPr>
          <p:cNvSpPr>
            <a:spLocks noGrp="1"/>
          </p:cNvSpPr>
          <p:nvPr>
            <p:ph type="pic" sz="quarter" idx="11" hasCustomPrompt="1"/>
          </p:nvPr>
        </p:nvSpPr>
        <p:spPr>
          <a:xfrm>
            <a:off x="247973" y="244099"/>
            <a:ext cx="11696055" cy="6369803"/>
          </a:xfrm>
          <a:prstGeom prst="rect">
            <a:avLst/>
          </a:prstGeom>
          <a:solidFill>
            <a:schemeClr val="bg1">
              <a:lumMod val="95000"/>
            </a:schemeClr>
          </a:solidFill>
          <a:ln w="25400">
            <a:noFill/>
          </a:ln>
          <a:effectLst/>
        </p:spPr>
        <p:txBody>
          <a:bodyPr anchor="ctr"/>
          <a:lstStyle>
            <a:lvl1pPr marL="0" indent="0" algn="ctr">
              <a:buFontTx/>
              <a:buNone/>
              <a:defRPr sz="1800">
                <a:solidFill>
                  <a:schemeClr val="tx1">
                    <a:lumMod val="75000"/>
                    <a:lumOff val="25000"/>
                  </a:schemeClr>
                </a:solidFill>
              </a:defRPr>
            </a:lvl1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385783637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6_Contents slide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B7DD712-92B1-477B-8080-5AF38C7E3E01}"/>
              </a:ext>
            </a:extLst>
          </p:cNvPr>
          <p:cNvSpPr/>
          <p:nvPr userDrawn="1"/>
        </p:nvSpPr>
        <p:spPr>
          <a:xfrm>
            <a:off x="0" y="4902095"/>
            <a:ext cx="12192000" cy="152516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7FE02773-B45E-4ACB-97AC-CF37612D3B5C}"/>
              </a:ext>
            </a:extLst>
          </p:cNvPr>
          <p:cNvGrpSpPr/>
          <p:nvPr userDrawn="1"/>
        </p:nvGrpSpPr>
        <p:grpSpPr>
          <a:xfrm>
            <a:off x="416723" y="332381"/>
            <a:ext cx="11369246" cy="6270450"/>
            <a:chOff x="416723" y="332381"/>
            <a:chExt cx="11369246" cy="6270450"/>
          </a:xfrm>
        </p:grpSpPr>
        <p:sp>
          <p:nvSpPr>
            <p:cNvPr id="5" name="Rectangle 4">
              <a:extLst>
                <a:ext uri="{FF2B5EF4-FFF2-40B4-BE49-F238E27FC236}">
                  <a16:creationId xmlns:a16="http://schemas.microsoft.com/office/drawing/2014/main" id="{C6235D95-DDEC-4A92-9665-ABC7BFC0E091}"/>
                </a:ext>
              </a:extLst>
            </p:cNvPr>
            <p:cNvSpPr/>
            <p:nvPr/>
          </p:nvSpPr>
          <p:spPr>
            <a:xfrm>
              <a:off x="416723" y="332381"/>
              <a:ext cx="11338560" cy="89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B985880-179A-4DAC-A2DA-24978594ACCB}"/>
                </a:ext>
              </a:extLst>
            </p:cNvPr>
            <p:cNvSpPr/>
            <p:nvPr/>
          </p:nvSpPr>
          <p:spPr>
            <a:xfrm>
              <a:off x="11694805" y="332381"/>
              <a:ext cx="91164" cy="6270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8384FEA-926E-4AB9-85B5-A3DEC1B34C5D}"/>
                </a:ext>
              </a:extLst>
            </p:cNvPr>
            <p:cNvSpPr/>
            <p:nvPr/>
          </p:nvSpPr>
          <p:spPr>
            <a:xfrm>
              <a:off x="416723" y="6513610"/>
              <a:ext cx="11338560" cy="89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559C22A-775A-41E7-B980-597443A96A85}"/>
                </a:ext>
              </a:extLst>
            </p:cNvPr>
            <p:cNvSpPr/>
            <p:nvPr/>
          </p:nvSpPr>
          <p:spPr>
            <a:xfrm>
              <a:off x="416723" y="332381"/>
              <a:ext cx="91164" cy="6270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62852040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7_Contents slide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72AE6E1-85E1-49AE-9EB4-1E31104ED1EA}"/>
              </a:ext>
            </a:extLst>
          </p:cNvPr>
          <p:cNvGrpSpPr/>
          <p:nvPr userDrawn="1"/>
        </p:nvGrpSpPr>
        <p:grpSpPr>
          <a:xfrm>
            <a:off x="410360" y="1165242"/>
            <a:ext cx="11375609" cy="5427861"/>
            <a:chOff x="-2670393" y="6563600"/>
            <a:chExt cx="21679140" cy="10344176"/>
          </a:xfrm>
          <a:solidFill>
            <a:schemeClr val="bg1"/>
          </a:solidFill>
        </p:grpSpPr>
        <p:sp>
          <p:nvSpPr>
            <p:cNvPr id="12" name="Rectangle 11">
              <a:extLst>
                <a:ext uri="{FF2B5EF4-FFF2-40B4-BE49-F238E27FC236}">
                  <a16:creationId xmlns:a16="http://schemas.microsoft.com/office/drawing/2014/main" id="{FC2BDC20-C173-4211-A657-5420ED397365}"/>
                </a:ext>
              </a:extLst>
            </p:cNvPr>
            <p:cNvSpPr/>
            <p:nvPr/>
          </p:nvSpPr>
          <p:spPr>
            <a:xfrm>
              <a:off x="-2664821" y="6563600"/>
              <a:ext cx="7144757" cy="17003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6BB9AC-6652-4E67-84CA-54DC2A12CDCC}"/>
                </a:ext>
              </a:extLst>
            </p:cNvPr>
            <p:cNvSpPr/>
            <p:nvPr/>
          </p:nvSpPr>
          <p:spPr>
            <a:xfrm>
              <a:off x="-2670393" y="6626301"/>
              <a:ext cx="173736" cy="102814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3BDF663-243A-44A2-A674-DE65D49CEE39}"/>
                </a:ext>
              </a:extLst>
            </p:cNvPr>
            <p:cNvSpPr/>
            <p:nvPr/>
          </p:nvSpPr>
          <p:spPr>
            <a:xfrm>
              <a:off x="-2670393" y="16737743"/>
              <a:ext cx="21670890" cy="17003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8B987111-6EE9-4005-BE2E-0ED2354DA9FF}"/>
                </a:ext>
              </a:extLst>
            </p:cNvPr>
            <p:cNvSpPr/>
            <p:nvPr/>
          </p:nvSpPr>
          <p:spPr>
            <a:xfrm>
              <a:off x="18835011" y="6563600"/>
              <a:ext cx="173736" cy="102814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3599072A-DF1D-4F3E-A195-60C1FC5175DD}"/>
              </a:ext>
            </a:extLst>
          </p:cNvPr>
          <p:cNvGrpSpPr/>
          <p:nvPr userDrawn="1"/>
        </p:nvGrpSpPr>
        <p:grpSpPr>
          <a:xfrm>
            <a:off x="3295050" y="-10133"/>
            <a:ext cx="8482260" cy="1263766"/>
            <a:chOff x="-975581" y="1311211"/>
            <a:chExt cx="8482260" cy="1263766"/>
          </a:xfrm>
          <a:solidFill>
            <a:schemeClr val="bg1"/>
          </a:solidFill>
        </p:grpSpPr>
        <p:sp>
          <p:nvSpPr>
            <p:cNvPr id="17" name="Freeform: Shape 16">
              <a:extLst>
                <a:ext uri="{FF2B5EF4-FFF2-40B4-BE49-F238E27FC236}">
                  <a16:creationId xmlns:a16="http://schemas.microsoft.com/office/drawing/2014/main" id="{4F357236-3E77-4A4D-8071-B70F66FC56A0}"/>
                </a:ext>
              </a:extLst>
            </p:cNvPr>
            <p:cNvSpPr/>
            <p:nvPr/>
          </p:nvSpPr>
          <p:spPr>
            <a:xfrm>
              <a:off x="-975581" y="1762421"/>
              <a:ext cx="2290255" cy="812556"/>
            </a:xfrm>
            <a:custGeom>
              <a:avLst/>
              <a:gdLst>
                <a:gd name="connsiteX0" fmla="*/ 1486668 w 1587395"/>
                <a:gd name="connsiteY0" fmla="*/ 144119 h 425497"/>
                <a:gd name="connsiteX1" fmla="*/ 1453421 w 1587395"/>
                <a:gd name="connsiteY1" fmla="*/ 163412 h 425497"/>
                <a:gd name="connsiteX2" fmla="*/ 1440768 w 1587395"/>
                <a:gd name="connsiteY2" fmla="*/ 214875 h 425497"/>
                <a:gd name="connsiteX3" fmla="*/ 1452755 w 1587395"/>
                <a:gd name="connsiteY3" fmla="*/ 263263 h 425497"/>
                <a:gd name="connsiteX4" fmla="*/ 1486258 w 1587395"/>
                <a:gd name="connsiteY4" fmla="*/ 281788 h 425497"/>
                <a:gd name="connsiteX5" fmla="*/ 1502438 w 1587395"/>
                <a:gd name="connsiteY5" fmla="*/ 278017 h 425497"/>
                <a:gd name="connsiteX6" fmla="*/ 1517891 w 1587395"/>
                <a:gd name="connsiteY6" fmla="*/ 263664 h 425497"/>
                <a:gd name="connsiteX7" fmla="*/ 1524781 w 1587395"/>
                <a:gd name="connsiteY7" fmla="*/ 234169 h 425497"/>
                <a:gd name="connsiteX8" fmla="*/ 1524781 w 1587395"/>
                <a:gd name="connsiteY8" fmla="*/ 190009 h 425497"/>
                <a:gd name="connsiteX9" fmla="*/ 1513409 w 1587395"/>
                <a:gd name="connsiteY9" fmla="*/ 156155 h 425497"/>
                <a:gd name="connsiteX10" fmla="*/ 1486668 w 1587395"/>
                <a:gd name="connsiteY10" fmla="*/ 144119 h 425497"/>
                <a:gd name="connsiteX11" fmla="*/ 495247 w 1587395"/>
                <a:gd name="connsiteY11" fmla="*/ 140843 h 425497"/>
                <a:gd name="connsiteX12" fmla="*/ 468518 w 1587395"/>
                <a:gd name="connsiteY12" fmla="*/ 152330 h 425497"/>
                <a:gd name="connsiteX13" fmla="*/ 454084 w 1587395"/>
                <a:gd name="connsiteY13" fmla="*/ 180296 h 425497"/>
                <a:gd name="connsiteX14" fmla="*/ 449758 w 1587395"/>
                <a:gd name="connsiteY14" fmla="*/ 215001 h 425497"/>
                <a:gd name="connsiteX15" fmla="*/ 461233 w 1587395"/>
                <a:gd name="connsiteY15" fmla="*/ 267291 h 425497"/>
                <a:gd name="connsiteX16" fmla="*/ 494837 w 1587395"/>
                <a:gd name="connsiteY16" fmla="*/ 289160 h 425497"/>
                <a:gd name="connsiteX17" fmla="*/ 527724 w 1587395"/>
                <a:gd name="connsiteY17" fmla="*/ 267086 h 425497"/>
                <a:gd name="connsiteX18" fmla="*/ 539096 w 1587395"/>
                <a:gd name="connsiteY18" fmla="*/ 214591 h 425497"/>
                <a:gd name="connsiteX19" fmla="*/ 534649 w 1587395"/>
                <a:gd name="connsiteY19" fmla="*/ 179629 h 425497"/>
                <a:gd name="connsiteX20" fmla="*/ 520458 w 1587395"/>
                <a:gd name="connsiteY20" fmla="*/ 152041 h 425497"/>
                <a:gd name="connsiteX21" fmla="*/ 495247 w 1587395"/>
                <a:gd name="connsiteY21" fmla="*/ 140843 h 425497"/>
                <a:gd name="connsiteX22" fmla="*/ 1030129 w 1587395"/>
                <a:gd name="connsiteY22" fmla="*/ 101165 h 425497"/>
                <a:gd name="connsiteX23" fmla="*/ 1090695 w 1587395"/>
                <a:gd name="connsiteY23" fmla="*/ 101165 h 425497"/>
                <a:gd name="connsiteX24" fmla="*/ 1090695 w 1587395"/>
                <a:gd name="connsiteY24" fmla="*/ 329247 h 425497"/>
                <a:gd name="connsiteX25" fmla="*/ 1030129 w 1587395"/>
                <a:gd name="connsiteY25" fmla="*/ 329247 h 425497"/>
                <a:gd name="connsiteX26" fmla="*/ 1030129 w 1587395"/>
                <a:gd name="connsiteY26" fmla="*/ 101165 h 425497"/>
                <a:gd name="connsiteX27" fmla="*/ 1473963 w 1587395"/>
                <a:gd name="connsiteY27" fmla="*/ 96660 h 425497"/>
                <a:gd name="connsiteX28" fmla="*/ 1509566 w 1587395"/>
                <a:gd name="connsiteY28" fmla="*/ 105865 h 425497"/>
                <a:gd name="connsiteX29" fmla="*/ 1531329 w 1587395"/>
                <a:gd name="connsiteY29" fmla="*/ 128572 h 425497"/>
                <a:gd name="connsiteX30" fmla="*/ 1532148 w 1587395"/>
                <a:gd name="connsiteY30" fmla="*/ 128572 h 425497"/>
                <a:gd name="connsiteX31" fmla="*/ 1534603 w 1587395"/>
                <a:gd name="connsiteY31" fmla="*/ 101165 h 425497"/>
                <a:gd name="connsiteX32" fmla="*/ 1587395 w 1587395"/>
                <a:gd name="connsiteY32" fmla="*/ 101165 h 425497"/>
                <a:gd name="connsiteX33" fmla="*/ 1585911 w 1587395"/>
                <a:gd name="connsiteY33" fmla="*/ 129568 h 425497"/>
                <a:gd name="connsiteX34" fmla="*/ 1585348 w 1587395"/>
                <a:gd name="connsiteY34" fmla="*/ 169523 h 425497"/>
                <a:gd name="connsiteX35" fmla="*/ 1585348 w 1587395"/>
                <a:gd name="connsiteY35" fmla="*/ 298152 h 425497"/>
                <a:gd name="connsiteX36" fmla="*/ 1582974 w 1587395"/>
                <a:gd name="connsiteY36" fmla="*/ 336876 h 425497"/>
                <a:gd name="connsiteX37" fmla="*/ 1569429 w 1587395"/>
                <a:gd name="connsiteY37" fmla="*/ 378560 h 425497"/>
                <a:gd name="connsiteX38" fmla="*/ 1535075 w 1587395"/>
                <a:gd name="connsiteY38" fmla="*/ 411875 h 425497"/>
                <a:gd name="connsiteX39" fmla="*/ 1470275 w 1587395"/>
                <a:gd name="connsiteY39" fmla="*/ 425497 h 425497"/>
                <a:gd name="connsiteX40" fmla="*/ 1431004 w 1587395"/>
                <a:gd name="connsiteY40" fmla="*/ 421559 h 425497"/>
                <a:gd name="connsiteX41" fmla="*/ 1398207 w 1587395"/>
                <a:gd name="connsiteY41" fmla="*/ 409950 h 425497"/>
                <a:gd name="connsiteX42" fmla="*/ 1435557 w 1587395"/>
                <a:gd name="connsiteY42" fmla="*/ 373835 h 425497"/>
                <a:gd name="connsiteX43" fmla="*/ 1469045 w 1587395"/>
                <a:gd name="connsiteY43" fmla="*/ 378447 h 425497"/>
                <a:gd name="connsiteX44" fmla="*/ 1510079 w 1587395"/>
                <a:gd name="connsiteY44" fmla="*/ 363332 h 425497"/>
                <a:gd name="connsiteX45" fmla="*/ 1525600 w 1587395"/>
                <a:gd name="connsiteY45" fmla="*/ 315335 h 425497"/>
                <a:gd name="connsiteX46" fmla="*/ 1525600 w 1587395"/>
                <a:gd name="connsiteY46" fmla="*/ 298561 h 425497"/>
                <a:gd name="connsiteX47" fmla="*/ 1524781 w 1587395"/>
                <a:gd name="connsiteY47" fmla="*/ 298561 h 425497"/>
                <a:gd name="connsiteX48" fmla="*/ 1501370 w 1587395"/>
                <a:gd name="connsiteY48" fmla="*/ 319835 h 425497"/>
                <a:gd name="connsiteX49" fmla="*/ 1467816 w 1587395"/>
                <a:gd name="connsiteY49" fmla="*/ 327609 h 425497"/>
                <a:gd name="connsiteX50" fmla="*/ 1420969 w 1587395"/>
                <a:gd name="connsiteY50" fmla="*/ 312679 h 425497"/>
                <a:gd name="connsiteX51" fmla="*/ 1390600 w 1587395"/>
                <a:gd name="connsiteY51" fmla="*/ 273090 h 425497"/>
                <a:gd name="connsiteX52" fmla="*/ 1379792 w 1587395"/>
                <a:gd name="connsiteY52" fmla="*/ 216641 h 425497"/>
                <a:gd name="connsiteX53" fmla="*/ 1393010 w 1587395"/>
                <a:gd name="connsiteY53" fmla="*/ 152030 h 425497"/>
                <a:gd name="connsiteX54" fmla="*/ 1427156 w 1587395"/>
                <a:gd name="connsiteY54" fmla="*/ 111014 h 425497"/>
                <a:gd name="connsiteX55" fmla="*/ 1473963 w 1587395"/>
                <a:gd name="connsiteY55" fmla="*/ 96660 h 425497"/>
                <a:gd name="connsiteX56" fmla="*/ 1265245 w 1587395"/>
                <a:gd name="connsiteY56" fmla="*/ 96660 h 425497"/>
                <a:gd name="connsiteX57" fmla="*/ 1317951 w 1587395"/>
                <a:gd name="connsiteY57" fmla="*/ 119169 h 425497"/>
                <a:gd name="connsiteX58" fmla="*/ 1339336 w 1587395"/>
                <a:gd name="connsiteY58" fmla="*/ 189582 h 425497"/>
                <a:gd name="connsiteX59" fmla="*/ 1339336 w 1587395"/>
                <a:gd name="connsiteY59" fmla="*/ 329247 h 425497"/>
                <a:gd name="connsiteX60" fmla="*/ 1278770 w 1587395"/>
                <a:gd name="connsiteY60" fmla="*/ 329247 h 425497"/>
                <a:gd name="connsiteX61" fmla="*/ 1278770 w 1587395"/>
                <a:gd name="connsiteY61" fmla="*/ 196135 h 425497"/>
                <a:gd name="connsiteX62" fmla="*/ 1271034 w 1587395"/>
                <a:gd name="connsiteY62" fmla="*/ 160707 h 425497"/>
                <a:gd name="connsiteX63" fmla="*/ 1243932 w 1587395"/>
                <a:gd name="connsiteY63" fmla="*/ 146167 h 425497"/>
                <a:gd name="connsiteX64" fmla="*/ 1218316 w 1587395"/>
                <a:gd name="connsiteY64" fmla="*/ 156841 h 425497"/>
                <a:gd name="connsiteX65" fmla="*/ 1204995 w 1587395"/>
                <a:gd name="connsiteY65" fmla="*/ 193465 h 425497"/>
                <a:gd name="connsiteX66" fmla="*/ 1204995 w 1587395"/>
                <a:gd name="connsiteY66" fmla="*/ 329247 h 425497"/>
                <a:gd name="connsiteX67" fmla="*/ 1144429 w 1587395"/>
                <a:gd name="connsiteY67" fmla="*/ 329247 h 425497"/>
                <a:gd name="connsiteX68" fmla="*/ 1144429 w 1587395"/>
                <a:gd name="connsiteY68" fmla="*/ 169672 h 425497"/>
                <a:gd name="connsiteX69" fmla="*/ 1143917 w 1587395"/>
                <a:gd name="connsiteY69" fmla="*/ 132957 h 425497"/>
                <a:gd name="connsiteX70" fmla="*/ 1142791 w 1587395"/>
                <a:gd name="connsiteY70" fmla="*/ 101165 h 425497"/>
                <a:gd name="connsiteX71" fmla="*/ 1195174 w 1587395"/>
                <a:gd name="connsiteY71" fmla="*/ 101165 h 425497"/>
                <a:gd name="connsiteX72" fmla="*/ 1198039 w 1587395"/>
                <a:gd name="connsiteY72" fmla="*/ 131932 h 425497"/>
                <a:gd name="connsiteX73" fmla="*/ 1199266 w 1587395"/>
                <a:gd name="connsiteY73" fmla="*/ 131932 h 425497"/>
                <a:gd name="connsiteX74" fmla="*/ 1223645 w 1587395"/>
                <a:gd name="connsiteY74" fmla="*/ 107835 h 425497"/>
                <a:gd name="connsiteX75" fmla="*/ 1265245 w 1587395"/>
                <a:gd name="connsiteY75" fmla="*/ 96660 h 425497"/>
                <a:gd name="connsiteX76" fmla="*/ 750548 w 1587395"/>
                <a:gd name="connsiteY76" fmla="*/ 96250 h 425497"/>
                <a:gd name="connsiteX77" fmla="*/ 757920 w 1587395"/>
                <a:gd name="connsiteY77" fmla="*/ 96557 h 425497"/>
                <a:gd name="connsiteX78" fmla="*/ 764064 w 1587395"/>
                <a:gd name="connsiteY78" fmla="*/ 97479 h 425497"/>
                <a:gd name="connsiteX79" fmla="*/ 764064 w 1587395"/>
                <a:gd name="connsiteY79" fmla="*/ 155178 h 425497"/>
                <a:gd name="connsiteX80" fmla="*/ 756896 w 1587395"/>
                <a:gd name="connsiteY80" fmla="*/ 154256 h 425497"/>
                <a:gd name="connsiteX81" fmla="*/ 748500 w 1587395"/>
                <a:gd name="connsiteY81" fmla="*/ 153949 h 425497"/>
                <a:gd name="connsiteX82" fmla="*/ 714045 w 1587395"/>
                <a:gd name="connsiteY82" fmla="*/ 168031 h 425497"/>
                <a:gd name="connsiteX83" fmla="*/ 700170 w 1587395"/>
                <a:gd name="connsiteY83" fmla="*/ 211316 h 425497"/>
                <a:gd name="connsiteX84" fmla="*/ 700170 w 1587395"/>
                <a:gd name="connsiteY84" fmla="*/ 329247 h 425497"/>
                <a:gd name="connsiteX85" fmla="*/ 639604 w 1587395"/>
                <a:gd name="connsiteY85" fmla="*/ 329247 h 425497"/>
                <a:gd name="connsiteX86" fmla="*/ 639604 w 1587395"/>
                <a:gd name="connsiteY86" fmla="*/ 172416 h 425497"/>
                <a:gd name="connsiteX87" fmla="*/ 639092 w 1587395"/>
                <a:gd name="connsiteY87" fmla="*/ 133873 h 425497"/>
                <a:gd name="connsiteX88" fmla="*/ 637966 w 1587395"/>
                <a:gd name="connsiteY88" fmla="*/ 101165 h 425497"/>
                <a:gd name="connsiteX89" fmla="*/ 689940 w 1587395"/>
                <a:gd name="connsiteY89" fmla="*/ 101165 h 425497"/>
                <a:gd name="connsiteX90" fmla="*/ 692395 w 1587395"/>
                <a:gd name="connsiteY90" fmla="*/ 140886 h 425497"/>
                <a:gd name="connsiteX91" fmla="*/ 694032 w 1587395"/>
                <a:gd name="connsiteY91" fmla="*/ 140886 h 425497"/>
                <a:gd name="connsiteX92" fmla="*/ 718295 w 1587395"/>
                <a:gd name="connsiteY92" fmla="*/ 107512 h 425497"/>
                <a:gd name="connsiteX93" fmla="*/ 750548 w 1587395"/>
                <a:gd name="connsiteY93" fmla="*/ 96250 h 425497"/>
                <a:gd name="connsiteX94" fmla="*/ 496477 w 1587395"/>
                <a:gd name="connsiteY94" fmla="*/ 96250 h 425497"/>
                <a:gd name="connsiteX95" fmla="*/ 572442 w 1587395"/>
                <a:gd name="connsiteY95" fmla="*/ 128840 h 425497"/>
                <a:gd name="connsiteX96" fmla="*/ 600482 w 1587395"/>
                <a:gd name="connsiteY96" fmla="*/ 213362 h 425497"/>
                <a:gd name="connsiteX97" fmla="*/ 584170 w 1587395"/>
                <a:gd name="connsiteY97" fmla="*/ 283171 h 425497"/>
                <a:gd name="connsiteX98" fmla="*/ 544201 w 1587395"/>
                <a:gd name="connsiteY98" fmla="*/ 321839 h 425497"/>
                <a:gd name="connsiteX99" fmla="*/ 494018 w 1587395"/>
                <a:gd name="connsiteY99" fmla="*/ 333752 h 425497"/>
                <a:gd name="connsiteX100" fmla="*/ 418152 w 1587395"/>
                <a:gd name="connsiteY100" fmla="*/ 302800 h 425497"/>
                <a:gd name="connsiteX101" fmla="*/ 388373 w 1587395"/>
                <a:gd name="connsiteY101" fmla="*/ 216230 h 425497"/>
                <a:gd name="connsiteX102" fmla="*/ 419227 w 1587395"/>
                <a:gd name="connsiteY102" fmla="*/ 127509 h 425497"/>
                <a:gd name="connsiteX103" fmla="*/ 496477 w 1587395"/>
                <a:gd name="connsiteY103" fmla="*/ 96250 h 425497"/>
                <a:gd name="connsiteX104" fmla="*/ 0 w 1587395"/>
                <a:gd name="connsiteY104" fmla="*/ 14335 h 425497"/>
                <a:gd name="connsiteX105" fmla="*/ 64295 w 1587395"/>
                <a:gd name="connsiteY105" fmla="*/ 14335 h 425497"/>
                <a:gd name="connsiteX106" fmla="*/ 88457 w 1587395"/>
                <a:gd name="connsiteY106" fmla="*/ 150314 h 425497"/>
                <a:gd name="connsiteX107" fmla="*/ 97824 w 1587395"/>
                <a:gd name="connsiteY107" fmla="*/ 206938 h 425497"/>
                <a:gd name="connsiteX108" fmla="*/ 105656 w 1587395"/>
                <a:gd name="connsiteY108" fmla="*/ 260490 h 425497"/>
                <a:gd name="connsiteX109" fmla="*/ 106885 w 1587395"/>
                <a:gd name="connsiteY109" fmla="*/ 260490 h 425497"/>
                <a:gd name="connsiteX110" fmla="*/ 115741 w 1587395"/>
                <a:gd name="connsiteY110" fmla="*/ 206528 h 425497"/>
                <a:gd name="connsiteX111" fmla="*/ 127361 w 1587395"/>
                <a:gd name="connsiteY111" fmla="*/ 149495 h 425497"/>
                <a:gd name="connsiteX112" fmla="*/ 156027 w 1587395"/>
                <a:gd name="connsiteY112" fmla="*/ 14335 h 425497"/>
                <a:gd name="connsiteX113" fmla="*/ 215817 w 1587395"/>
                <a:gd name="connsiteY113" fmla="*/ 14335 h 425497"/>
                <a:gd name="connsiteX114" fmla="*/ 242436 w 1587395"/>
                <a:gd name="connsiteY114" fmla="*/ 151133 h 425497"/>
                <a:gd name="connsiteX115" fmla="*/ 252111 w 1587395"/>
                <a:gd name="connsiteY115" fmla="*/ 205402 h 425497"/>
                <a:gd name="connsiteX116" fmla="*/ 259635 w 1587395"/>
                <a:gd name="connsiteY116" fmla="*/ 259671 h 425497"/>
                <a:gd name="connsiteX117" fmla="*/ 260864 w 1587395"/>
                <a:gd name="connsiteY117" fmla="*/ 259671 h 425497"/>
                <a:gd name="connsiteX118" fmla="*/ 269054 w 1587395"/>
                <a:gd name="connsiteY118" fmla="*/ 204529 h 425497"/>
                <a:gd name="connsiteX119" fmla="*/ 278473 w 1587395"/>
                <a:gd name="connsiteY119" fmla="*/ 149064 h 425497"/>
                <a:gd name="connsiteX120" fmla="*/ 304273 w 1587395"/>
                <a:gd name="connsiteY120" fmla="*/ 14335 h 425497"/>
                <a:gd name="connsiteX121" fmla="*/ 365290 w 1587395"/>
                <a:gd name="connsiteY121" fmla="*/ 14335 h 425497"/>
                <a:gd name="connsiteX122" fmla="*/ 290759 w 1587395"/>
                <a:gd name="connsiteY122" fmla="*/ 329247 h 425497"/>
                <a:gd name="connsiteX123" fmla="*/ 226464 w 1587395"/>
                <a:gd name="connsiteY123" fmla="*/ 329247 h 425497"/>
                <a:gd name="connsiteX124" fmla="*/ 199436 w 1587395"/>
                <a:gd name="connsiteY124" fmla="*/ 195777 h 425497"/>
                <a:gd name="connsiteX125" fmla="*/ 190375 w 1587395"/>
                <a:gd name="connsiteY125" fmla="*/ 146679 h 425497"/>
                <a:gd name="connsiteX126" fmla="*/ 183465 w 1587395"/>
                <a:gd name="connsiteY126" fmla="*/ 95431 h 425497"/>
                <a:gd name="connsiteX127" fmla="*/ 182646 w 1587395"/>
                <a:gd name="connsiteY127" fmla="*/ 95431 h 425497"/>
                <a:gd name="connsiteX128" fmla="*/ 174148 w 1587395"/>
                <a:gd name="connsiteY128" fmla="*/ 146525 h 425497"/>
                <a:gd name="connsiteX129" fmla="*/ 163808 w 1587395"/>
                <a:gd name="connsiteY129" fmla="*/ 195777 h 425497"/>
                <a:gd name="connsiteX130" fmla="*/ 133094 w 1587395"/>
                <a:gd name="connsiteY130" fmla="*/ 329247 h 425497"/>
                <a:gd name="connsiteX131" fmla="*/ 69209 w 1587395"/>
                <a:gd name="connsiteY131" fmla="*/ 329247 h 425497"/>
                <a:gd name="connsiteX132" fmla="*/ 0 w 1587395"/>
                <a:gd name="connsiteY132" fmla="*/ 14335 h 425497"/>
                <a:gd name="connsiteX133" fmla="*/ 1060003 w 1587395"/>
                <a:gd name="connsiteY133" fmla="*/ 6553 h 425497"/>
                <a:gd name="connsiteX134" fmla="*/ 1083739 w 1587395"/>
                <a:gd name="connsiteY134" fmla="*/ 15659 h 425497"/>
                <a:gd name="connsiteX135" fmla="*/ 1092743 w 1587395"/>
                <a:gd name="connsiteY135" fmla="*/ 38884 h 425497"/>
                <a:gd name="connsiteX136" fmla="*/ 1083432 w 1587395"/>
                <a:gd name="connsiteY136" fmla="*/ 62416 h 425497"/>
                <a:gd name="connsiteX137" fmla="*/ 1060003 w 1587395"/>
                <a:gd name="connsiteY137" fmla="*/ 71215 h 425497"/>
                <a:gd name="connsiteX138" fmla="*/ 1036624 w 1587395"/>
                <a:gd name="connsiteY138" fmla="*/ 61955 h 425497"/>
                <a:gd name="connsiteX139" fmla="*/ 1027672 w 1587395"/>
                <a:gd name="connsiteY139" fmla="*/ 38884 h 425497"/>
                <a:gd name="connsiteX140" fmla="*/ 1036778 w 1587395"/>
                <a:gd name="connsiteY140" fmla="*/ 15659 h 425497"/>
                <a:gd name="connsiteX141" fmla="*/ 1060003 w 1587395"/>
                <a:gd name="connsiteY141" fmla="*/ 6553 h 425497"/>
                <a:gd name="connsiteX142" fmla="*/ 801529 w 1587395"/>
                <a:gd name="connsiteY142" fmla="*/ 0 h 425497"/>
                <a:gd name="connsiteX143" fmla="*/ 862095 w 1587395"/>
                <a:gd name="connsiteY143" fmla="*/ 0 h 425497"/>
                <a:gd name="connsiteX144" fmla="*/ 862095 w 1587395"/>
                <a:gd name="connsiteY144" fmla="*/ 200670 h 425497"/>
                <a:gd name="connsiteX145" fmla="*/ 863324 w 1587395"/>
                <a:gd name="connsiteY145" fmla="*/ 200670 h 425497"/>
                <a:gd name="connsiteX146" fmla="*/ 878478 w 1587395"/>
                <a:gd name="connsiteY146" fmla="*/ 172416 h 425497"/>
                <a:gd name="connsiteX147" fmla="*/ 923941 w 1587395"/>
                <a:gd name="connsiteY147" fmla="*/ 101165 h 425497"/>
                <a:gd name="connsiteX148" fmla="*/ 994388 w 1587395"/>
                <a:gd name="connsiteY148" fmla="*/ 101165 h 425497"/>
                <a:gd name="connsiteX149" fmla="*/ 919845 w 1587395"/>
                <a:gd name="connsiteY149" fmla="*/ 194937 h 425497"/>
                <a:gd name="connsiteX150" fmla="*/ 1003399 w 1587395"/>
                <a:gd name="connsiteY150" fmla="*/ 329247 h 425497"/>
                <a:gd name="connsiteX151" fmla="*/ 931313 w 1587395"/>
                <a:gd name="connsiteY151" fmla="*/ 329247 h 425497"/>
                <a:gd name="connsiteX152" fmla="*/ 878069 w 1587395"/>
                <a:gd name="connsiteY152" fmla="*/ 231791 h 425497"/>
                <a:gd name="connsiteX153" fmla="*/ 862095 w 1587395"/>
                <a:gd name="connsiteY153" fmla="*/ 253493 h 425497"/>
                <a:gd name="connsiteX154" fmla="*/ 862095 w 1587395"/>
                <a:gd name="connsiteY154" fmla="*/ 329247 h 425497"/>
                <a:gd name="connsiteX155" fmla="*/ 801529 w 1587395"/>
                <a:gd name="connsiteY155" fmla="*/ 329247 h 425497"/>
                <a:gd name="connsiteX156" fmla="*/ 801529 w 1587395"/>
                <a:gd name="connsiteY156" fmla="*/ 0 h 425497"/>
                <a:gd name="connsiteX0" fmla="*/ 1486668 w 1587395"/>
                <a:gd name="connsiteY0" fmla="*/ 144119 h 425497"/>
                <a:gd name="connsiteX1" fmla="*/ 1453421 w 1587395"/>
                <a:gd name="connsiteY1" fmla="*/ 163412 h 425497"/>
                <a:gd name="connsiteX2" fmla="*/ 1440768 w 1587395"/>
                <a:gd name="connsiteY2" fmla="*/ 214875 h 425497"/>
                <a:gd name="connsiteX3" fmla="*/ 1452755 w 1587395"/>
                <a:gd name="connsiteY3" fmla="*/ 263263 h 425497"/>
                <a:gd name="connsiteX4" fmla="*/ 1486258 w 1587395"/>
                <a:gd name="connsiteY4" fmla="*/ 281788 h 425497"/>
                <a:gd name="connsiteX5" fmla="*/ 1502438 w 1587395"/>
                <a:gd name="connsiteY5" fmla="*/ 278017 h 425497"/>
                <a:gd name="connsiteX6" fmla="*/ 1517891 w 1587395"/>
                <a:gd name="connsiteY6" fmla="*/ 263664 h 425497"/>
                <a:gd name="connsiteX7" fmla="*/ 1524781 w 1587395"/>
                <a:gd name="connsiteY7" fmla="*/ 234169 h 425497"/>
                <a:gd name="connsiteX8" fmla="*/ 1524781 w 1587395"/>
                <a:gd name="connsiteY8" fmla="*/ 190009 h 425497"/>
                <a:gd name="connsiteX9" fmla="*/ 1513409 w 1587395"/>
                <a:gd name="connsiteY9" fmla="*/ 156155 h 425497"/>
                <a:gd name="connsiteX10" fmla="*/ 1486668 w 1587395"/>
                <a:gd name="connsiteY10" fmla="*/ 144119 h 425497"/>
                <a:gd name="connsiteX11" fmla="*/ 495247 w 1587395"/>
                <a:gd name="connsiteY11" fmla="*/ 140843 h 425497"/>
                <a:gd name="connsiteX12" fmla="*/ 468518 w 1587395"/>
                <a:gd name="connsiteY12" fmla="*/ 152330 h 425497"/>
                <a:gd name="connsiteX13" fmla="*/ 454084 w 1587395"/>
                <a:gd name="connsiteY13" fmla="*/ 180296 h 425497"/>
                <a:gd name="connsiteX14" fmla="*/ 449758 w 1587395"/>
                <a:gd name="connsiteY14" fmla="*/ 215001 h 425497"/>
                <a:gd name="connsiteX15" fmla="*/ 461233 w 1587395"/>
                <a:gd name="connsiteY15" fmla="*/ 267291 h 425497"/>
                <a:gd name="connsiteX16" fmla="*/ 494837 w 1587395"/>
                <a:gd name="connsiteY16" fmla="*/ 289160 h 425497"/>
                <a:gd name="connsiteX17" fmla="*/ 527724 w 1587395"/>
                <a:gd name="connsiteY17" fmla="*/ 267086 h 425497"/>
                <a:gd name="connsiteX18" fmla="*/ 539096 w 1587395"/>
                <a:gd name="connsiteY18" fmla="*/ 214591 h 425497"/>
                <a:gd name="connsiteX19" fmla="*/ 534649 w 1587395"/>
                <a:gd name="connsiteY19" fmla="*/ 179629 h 425497"/>
                <a:gd name="connsiteX20" fmla="*/ 520458 w 1587395"/>
                <a:gd name="connsiteY20" fmla="*/ 152041 h 425497"/>
                <a:gd name="connsiteX21" fmla="*/ 495247 w 1587395"/>
                <a:gd name="connsiteY21" fmla="*/ 140843 h 425497"/>
                <a:gd name="connsiteX22" fmla="*/ 1030129 w 1587395"/>
                <a:gd name="connsiteY22" fmla="*/ 101165 h 425497"/>
                <a:gd name="connsiteX23" fmla="*/ 1090695 w 1587395"/>
                <a:gd name="connsiteY23" fmla="*/ 101165 h 425497"/>
                <a:gd name="connsiteX24" fmla="*/ 1090695 w 1587395"/>
                <a:gd name="connsiteY24" fmla="*/ 329247 h 425497"/>
                <a:gd name="connsiteX25" fmla="*/ 1030129 w 1587395"/>
                <a:gd name="connsiteY25" fmla="*/ 329247 h 425497"/>
                <a:gd name="connsiteX26" fmla="*/ 1030129 w 1587395"/>
                <a:gd name="connsiteY26" fmla="*/ 101165 h 425497"/>
                <a:gd name="connsiteX27" fmla="*/ 1473963 w 1587395"/>
                <a:gd name="connsiteY27" fmla="*/ 96660 h 425497"/>
                <a:gd name="connsiteX28" fmla="*/ 1509566 w 1587395"/>
                <a:gd name="connsiteY28" fmla="*/ 105865 h 425497"/>
                <a:gd name="connsiteX29" fmla="*/ 1531329 w 1587395"/>
                <a:gd name="connsiteY29" fmla="*/ 128572 h 425497"/>
                <a:gd name="connsiteX30" fmla="*/ 1532148 w 1587395"/>
                <a:gd name="connsiteY30" fmla="*/ 128572 h 425497"/>
                <a:gd name="connsiteX31" fmla="*/ 1534603 w 1587395"/>
                <a:gd name="connsiteY31" fmla="*/ 101165 h 425497"/>
                <a:gd name="connsiteX32" fmla="*/ 1587395 w 1587395"/>
                <a:gd name="connsiteY32" fmla="*/ 101165 h 425497"/>
                <a:gd name="connsiteX33" fmla="*/ 1585911 w 1587395"/>
                <a:gd name="connsiteY33" fmla="*/ 129568 h 425497"/>
                <a:gd name="connsiteX34" fmla="*/ 1585348 w 1587395"/>
                <a:gd name="connsiteY34" fmla="*/ 169523 h 425497"/>
                <a:gd name="connsiteX35" fmla="*/ 1585348 w 1587395"/>
                <a:gd name="connsiteY35" fmla="*/ 298152 h 425497"/>
                <a:gd name="connsiteX36" fmla="*/ 1582974 w 1587395"/>
                <a:gd name="connsiteY36" fmla="*/ 336876 h 425497"/>
                <a:gd name="connsiteX37" fmla="*/ 1569429 w 1587395"/>
                <a:gd name="connsiteY37" fmla="*/ 378560 h 425497"/>
                <a:gd name="connsiteX38" fmla="*/ 1535075 w 1587395"/>
                <a:gd name="connsiteY38" fmla="*/ 411875 h 425497"/>
                <a:gd name="connsiteX39" fmla="*/ 1470275 w 1587395"/>
                <a:gd name="connsiteY39" fmla="*/ 425497 h 425497"/>
                <a:gd name="connsiteX40" fmla="*/ 1431004 w 1587395"/>
                <a:gd name="connsiteY40" fmla="*/ 421559 h 425497"/>
                <a:gd name="connsiteX41" fmla="*/ 1398207 w 1587395"/>
                <a:gd name="connsiteY41" fmla="*/ 409950 h 425497"/>
                <a:gd name="connsiteX42" fmla="*/ 1469045 w 1587395"/>
                <a:gd name="connsiteY42" fmla="*/ 378447 h 425497"/>
                <a:gd name="connsiteX43" fmla="*/ 1510079 w 1587395"/>
                <a:gd name="connsiteY43" fmla="*/ 363332 h 425497"/>
                <a:gd name="connsiteX44" fmla="*/ 1525600 w 1587395"/>
                <a:gd name="connsiteY44" fmla="*/ 315335 h 425497"/>
                <a:gd name="connsiteX45" fmla="*/ 1525600 w 1587395"/>
                <a:gd name="connsiteY45" fmla="*/ 298561 h 425497"/>
                <a:gd name="connsiteX46" fmla="*/ 1524781 w 1587395"/>
                <a:gd name="connsiteY46" fmla="*/ 298561 h 425497"/>
                <a:gd name="connsiteX47" fmla="*/ 1501370 w 1587395"/>
                <a:gd name="connsiteY47" fmla="*/ 319835 h 425497"/>
                <a:gd name="connsiteX48" fmla="*/ 1467816 w 1587395"/>
                <a:gd name="connsiteY48" fmla="*/ 327609 h 425497"/>
                <a:gd name="connsiteX49" fmla="*/ 1420969 w 1587395"/>
                <a:gd name="connsiteY49" fmla="*/ 312679 h 425497"/>
                <a:gd name="connsiteX50" fmla="*/ 1390600 w 1587395"/>
                <a:gd name="connsiteY50" fmla="*/ 273090 h 425497"/>
                <a:gd name="connsiteX51" fmla="*/ 1379792 w 1587395"/>
                <a:gd name="connsiteY51" fmla="*/ 216641 h 425497"/>
                <a:gd name="connsiteX52" fmla="*/ 1393010 w 1587395"/>
                <a:gd name="connsiteY52" fmla="*/ 152030 h 425497"/>
                <a:gd name="connsiteX53" fmla="*/ 1427156 w 1587395"/>
                <a:gd name="connsiteY53" fmla="*/ 111014 h 425497"/>
                <a:gd name="connsiteX54" fmla="*/ 1473963 w 1587395"/>
                <a:gd name="connsiteY54" fmla="*/ 96660 h 425497"/>
                <a:gd name="connsiteX55" fmla="*/ 1265245 w 1587395"/>
                <a:gd name="connsiteY55" fmla="*/ 96660 h 425497"/>
                <a:gd name="connsiteX56" fmla="*/ 1317951 w 1587395"/>
                <a:gd name="connsiteY56" fmla="*/ 119169 h 425497"/>
                <a:gd name="connsiteX57" fmla="*/ 1339336 w 1587395"/>
                <a:gd name="connsiteY57" fmla="*/ 189582 h 425497"/>
                <a:gd name="connsiteX58" fmla="*/ 1339336 w 1587395"/>
                <a:gd name="connsiteY58" fmla="*/ 329247 h 425497"/>
                <a:gd name="connsiteX59" fmla="*/ 1278770 w 1587395"/>
                <a:gd name="connsiteY59" fmla="*/ 329247 h 425497"/>
                <a:gd name="connsiteX60" fmla="*/ 1278770 w 1587395"/>
                <a:gd name="connsiteY60" fmla="*/ 196135 h 425497"/>
                <a:gd name="connsiteX61" fmla="*/ 1271034 w 1587395"/>
                <a:gd name="connsiteY61" fmla="*/ 160707 h 425497"/>
                <a:gd name="connsiteX62" fmla="*/ 1243932 w 1587395"/>
                <a:gd name="connsiteY62" fmla="*/ 146167 h 425497"/>
                <a:gd name="connsiteX63" fmla="*/ 1218316 w 1587395"/>
                <a:gd name="connsiteY63" fmla="*/ 156841 h 425497"/>
                <a:gd name="connsiteX64" fmla="*/ 1204995 w 1587395"/>
                <a:gd name="connsiteY64" fmla="*/ 193465 h 425497"/>
                <a:gd name="connsiteX65" fmla="*/ 1204995 w 1587395"/>
                <a:gd name="connsiteY65" fmla="*/ 329247 h 425497"/>
                <a:gd name="connsiteX66" fmla="*/ 1144429 w 1587395"/>
                <a:gd name="connsiteY66" fmla="*/ 329247 h 425497"/>
                <a:gd name="connsiteX67" fmla="*/ 1144429 w 1587395"/>
                <a:gd name="connsiteY67" fmla="*/ 169672 h 425497"/>
                <a:gd name="connsiteX68" fmla="*/ 1143917 w 1587395"/>
                <a:gd name="connsiteY68" fmla="*/ 132957 h 425497"/>
                <a:gd name="connsiteX69" fmla="*/ 1142791 w 1587395"/>
                <a:gd name="connsiteY69" fmla="*/ 101165 h 425497"/>
                <a:gd name="connsiteX70" fmla="*/ 1195174 w 1587395"/>
                <a:gd name="connsiteY70" fmla="*/ 101165 h 425497"/>
                <a:gd name="connsiteX71" fmla="*/ 1198039 w 1587395"/>
                <a:gd name="connsiteY71" fmla="*/ 131932 h 425497"/>
                <a:gd name="connsiteX72" fmla="*/ 1199266 w 1587395"/>
                <a:gd name="connsiteY72" fmla="*/ 131932 h 425497"/>
                <a:gd name="connsiteX73" fmla="*/ 1223645 w 1587395"/>
                <a:gd name="connsiteY73" fmla="*/ 107835 h 425497"/>
                <a:gd name="connsiteX74" fmla="*/ 1265245 w 1587395"/>
                <a:gd name="connsiteY74" fmla="*/ 96660 h 425497"/>
                <a:gd name="connsiteX75" fmla="*/ 750548 w 1587395"/>
                <a:gd name="connsiteY75" fmla="*/ 96250 h 425497"/>
                <a:gd name="connsiteX76" fmla="*/ 757920 w 1587395"/>
                <a:gd name="connsiteY76" fmla="*/ 96557 h 425497"/>
                <a:gd name="connsiteX77" fmla="*/ 764064 w 1587395"/>
                <a:gd name="connsiteY77" fmla="*/ 97479 h 425497"/>
                <a:gd name="connsiteX78" fmla="*/ 764064 w 1587395"/>
                <a:gd name="connsiteY78" fmla="*/ 155178 h 425497"/>
                <a:gd name="connsiteX79" fmla="*/ 756896 w 1587395"/>
                <a:gd name="connsiteY79" fmla="*/ 154256 h 425497"/>
                <a:gd name="connsiteX80" fmla="*/ 748500 w 1587395"/>
                <a:gd name="connsiteY80" fmla="*/ 153949 h 425497"/>
                <a:gd name="connsiteX81" fmla="*/ 714045 w 1587395"/>
                <a:gd name="connsiteY81" fmla="*/ 168031 h 425497"/>
                <a:gd name="connsiteX82" fmla="*/ 700170 w 1587395"/>
                <a:gd name="connsiteY82" fmla="*/ 211316 h 425497"/>
                <a:gd name="connsiteX83" fmla="*/ 700170 w 1587395"/>
                <a:gd name="connsiteY83" fmla="*/ 329247 h 425497"/>
                <a:gd name="connsiteX84" fmla="*/ 639604 w 1587395"/>
                <a:gd name="connsiteY84" fmla="*/ 329247 h 425497"/>
                <a:gd name="connsiteX85" fmla="*/ 639604 w 1587395"/>
                <a:gd name="connsiteY85" fmla="*/ 172416 h 425497"/>
                <a:gd name="connsiteX86" fmla="*/ 639092 w 1587395"/>
                <a:gd name="connsiteY86" fmla="*/ 133873 h 425497"/>
                <a:gd name="connsiteX87" fmla="*/ 637966 w 1587395"/>
                <a:gd name="connsiteY87" fmla="*/ 101165 h 425497"/>
                <a:gd name="connsiteX88" fmla="*/ 689940 w 1587395"/>
                <a:gd name="connsiteY88" fmla="*/ 101165 h 425497"/>
                <a:gd name="connsiteX89" fmla="*/ 692395 w 1587395"/>
                <a:gd name="connsiteY89" fmla="*/ 140886 h 425497"/>
                <a:gd name="connsiteX90" fmla="*/ 694032 w 1587395"/>
                <a:gd name="connsiteY90" fmla="*/ 140886 h 425497"/>
                <a:gd name="connsiteX91" fmla="*/ 718295 w 1587395"/>
                <a:gd name="connsiteY91" fmla="*/ 107512 h 425497"/>
                <a:gd name="connsiteX92" fmla="*/ 750548 w 1587395"/>
                <a:gd name="connsiteY92" fmla="*/ 96250 h 425497"/>
                <a:gd name="connsiteX93" fmla="*/ 496477 w 1587395"/>
                <a:gd name="connsiteY93" fmla="*/ 96250 h 425497"/>
                <a:gd name="connsiteX94" fmla="*/ 572442 w 1587395"/>
                <a:gd name="connsiteY94" fmla="*/ 128840 h 425497"/>
                <a:gd name="connsiteX95" fmla="*/ 600482 w 1587395"/>
                <a:gd name="connsiteY95" fmla="*/ 213362 h 425497"/>
                <a:gd name="connsiteX96" fmla="*/ 584170 w 1587395"/>
                <a:gd name="connsiteY96" fmla="*/ 283171 h 425497"/>
                <a:gd name="connsiteX97" fmla="*/ 544201 w 1587395"/>
                <a:gd name="connsiteY97" fmla="*/ 321839 h 425497"/>
                <a:gd name="connsiteX98" fmla="*/ 494018 w 1587395"/>
                <a:gd name="connsiteY98" fmla="*/ 333752 h 425497"/>
                <a:gd name="connsiteX99" fmla="*/ 418152 w 1587395"/>
                <a:gd name="connsiteY99" fmla="*/ 302800 h 425497"/>
                <a:gd name="connsiteX100" fmla="*/ 388373 w 1587395"/>
                <a:gd name="connsiteY100" fmla="*/ 216230 h 425497"/>
                <a:gd name="connsiteX101" fmla="*/ 419227 w 1587395"/>
                <a:gd name="connsiteY101" fmla="*/ 127509 h 425497"/>
                <a:gd name="connsiteX102" fmla="*/ 496477 w 1587395"/>
                <a:gd name="connsiteY102" fmla="*/ 96250 h 425497"/>
                <a:gd name="connsiteX103" fmla="*/ 0 w 1587395"/>
                <a:gd name="connsiteY103" fmla="*/ 14335 h 425497"/>
                <a:gd name="connsiteX104" fmla="*/ 64295 w 1587395"/>
                <a:gd name="connsiteY104" fmla="*/ 14335 h 425497"/>
                <a:gd name="connsiteX105" fmla="*/ 88457 w 1587395"/>
                <a:gd name="connsiteY105" fmla="*/ 150314 h 425497"/>
                <a:gd name="connsiteX106" fmla="*/ 97824 w 1587395"/>
                <a:gd name="connsiteY106" fmla="*/ 206938 h 425497"/>
                <a:gd name="connsiteX107" fmla="*/ 105656 w 1587395"/>
                <a:gd name="connsiteY107" fmla="*/ 260490 h 425497"/>
                <a:gd name="connsiteX108" fmla="*/ 106885 w 1587395"/>
                <a:gd name="connsiteY108" fmla="*/ 260490 h 425497"/>
                <a:gd name="connsiteX109" fmla="*/ 115741 w 1587395"/>
                <a:gd name="connsiteY109" fmla="*/ 206528 h 425497"/>
                <a:gd name="connsiteX110" fmla="*/ 127361 w 1587395"/>
                <a:gd name="connsiteY110" fmla="*/ 149495 h 425497"/>
                <a:gd name="connsiteX111" fmla="*/ 156027 w 1587395"/>
                <a:gd name="connsiteY111" fmla="*/ 14335 h 425497"/>
                <a:gd name="connsiteX112" fmla="*/ 215817 w 1587395"/>
                <a:gd name="connsiteY112" fmla="*/ 14335 h 425497"/>
                <a:gd name="connsiteX113" fmla="*/ 242436 w 1587395"/>
                <a:gd name="connsiteY113" fmla="*/ 151133 h 425497"/>
                <a:gd name="connsiteX114" fmla="*/ 252111 w 1587395"/>
                <a:gd name="connsiteY114" fmla="*/ 205402 h 425497"/>
                <a:gd name="connsiteX115" fmla="*/ 259635 w 1587395"/>
                <a:gd name="connsiteY115" fmla="*/ 259671 h 425497"/>
                <a:gd name="connsiteX116" fmla="*/ 260864 w 1587395"/>
                <a:gd name="connsiteY116" fmla="*/ 259671 h 425497"/>
                <a:gd name="connsiteX117" fmla="*/ 269054 w 1587395"/>
                <a:gd name="connsiteY117" fmla="*/ 204529 h 425497"/>
                <a:gd name="connsiteX118" fmla="*/ 278473 w 1587395"/>
                <a:gd name="connsiteY118" fmla="*/ 149064 h 425497"/>
                <a:gd name="connsiteX119" fmla="*/ 304273 w 1587395"/>
                <a:gd name="connsiteY119" fmla="*/ 14335 h 425497"/>
                <a:gd name="connsiteX120" fmla="*/ 365290 w 1587395"/>
                <a:gd name="connsiteY120" fmla="*/ 14335 h 425497"/>
                <a:gd name="connsiteX121" fmla="*/ 290759 w 1587395"/>
                <a:gd name="connsiteY121" fmla="*/ 329247 h 425497"/>
                <a:gd name="connsiteX122" fmla="*/ 226464 w 1587395"/>
                <a:gd name="connsiteY122" fmla="*/ 329247 h 425497"/>
                <a:gd name="connsiteX123" fmla="*/ 199436 w 1587395"/>
                <a:gd name="connsiteY123" fmla="*/ 195777 h 425497"/>
                <a:gd name="connsiteX124" fmla="*/ 190375 w 1587395"/>
                <a:gd name="connsiteY124" fmla="*/ 146679 h 425497"/>
                <a:gd name="connsiteX125" fmla="*/ 183465 w 1587395"/>
                <a:gd name="connsiteY125" fmla="*/ 95431 h 425497"/>
                <a:gd name="connsiteX126" fmla="*/ 182646 w 1587395"/>
                <a:gd name="connsiteY126" fmla="*/ 95431 h 425497"/>
                <a:gd name="connsiteX127" fmla="*/ 174148 w 1587395"/>
                <a:gd name="connsiteY127" fmla="*/ 146525 h 425497"/>
                <a:gd name="connsiteX128" fmla="*/ 163808 w 1587395"/>
                <a:gd name="connsiteY128" fmla="*/ 195777 h 425497"/>
                <a:gd name="connsiteX129" fmla="*/ 133094 w 1587395"/>
                <a:gd name="connsiteY129" fmla="*/ 329247 h 425497"/>
                <a:gd name="connsiteX130" fmla="*/ 69209 w 1587395"/>
                <a:gd name="connsiteY130" fmla="*/ 329247 h 425497"/>
                <a:gd name="connsiteX131" fmla="*/ 0 w 1587395"/>
                <a:gd name="connsiteY131" fmla="*/ 14335 h 425497"/>
                <a:gd name="connsiteX132" fmla="*/ 1060003 w 1587395"/>
                <a:gd name="connsiteY132" fmla="*/ 6553 h 425497"/>
                <a:gd name="connsiteX133" fmla="*/ 1083739 w 1587395"/>
                <a:gd name="connsiteY133" fmla="*/ 15659 h 425497"/>
                <a:gd name="connsiteX134" fmla="*/ 1092743 w 1587395"/>
                <a:gd name="connsiteY134" fmla="*/ 38884 h 425497"/>
                <a:gd name="connsiteX135" fmla="*/ 1083432 w 1587395"/>
                <a:gd name="connsiteY135" fmla="*/ 62416 h 425497"/>
                <a:gd name="connsiteX136" fmla="*/ 1060003 w 1587395"/>
                <a:gd name="connsiteY136" fmla="*/ 71215 h 425497"/>
                <a:gd name="connsiteX137" fmla="*/ 1036624 w 1587395"/>
                <a:gd name="connsiteY137" fmla="*/ 61955 h 425497"/>
                <a:gd name="connsiteX138" fmla="*/ 1027672 w 1587395"/>
                <a:gd name="connsiteY138" fmla="*/ 38884 h 425497"/>
                <a:gd name="connsiteX139" fmla="*/ 1036778 w 1587395"/>
                <a:gd name="connsiteY139" fmla="*/ 15659 h 425497"/>
                <a:gd name="connsiteX140" fmla="*/ 1060003 w 1587395"/>
                <a:gd name="connsiteY140" fmla="*/ 6553 h 425497"/>
                <a:gd name="connsiteX141" fmla="*/ 801529 w 1587395"/>
                <a:gd name="connsiteY141" fmla="*/ 0 h 425497"/>
                <a:gd name="connsiteX142" fmla="*/ 862095 w 1587395"/>
                <a:gd name="connsiteY142" fmla="*/ 0 h 425497"/>
                <a:gd name="connsiteX143" fmla="*/ 862095 w 1587395"/>
                <a:gd name="connsiteY143" fmla="*/ 200670 h 425497"/>
                <a:gd name="connsiteX144" fmla="*/ 863324 w 1587395"/>
                <a:gd name="connsiteY144" fmla="*/ 200670 h 425497"/>
                <a:gd name="connsiteX145" fmla="*/ 878478 w 1587395"/>
                <a:gd name="connsiteY145" fmla="*/ 172416 h 425497"/>
                <a:gd name="connsiteX146" fmla="*/ 923941 w 1587395"/>
                <a:gd name="connsiteY146" fmla="*/ 101165 h 425497"/>
                <a:gd name="connsiteX147" fmla="*/ 994388 w 1587395"/>
                <a:gd name="connsiteY147" fmla="*/ 101165 h 425497"/>
                <a:gd name="connsiteX148" fmla="*/ 919845 w 1587395"/>
                <a:gd name="connsiteY148" fmla="*/ 194937 h 425497"/>
                <a:gd name="connsiteX149" fmla="*/ 1003399 w 1587395"/>
                <a:gd name="connsiteY149" fmla="*/ 329247 h 425497"/>
                <a:gd name="connsiteX150" fmla="*/ 931313 w 1587395"/>
                <a:gd name="connsiteY150" fmla="*/ 329247 h 425497"/>
                <a:gd name="connsiteX151" fmla="*/ 878069 w 1587395"/>
                <a:gd name="connsiteY151" fmla="*/ 231791 h 425497"/>
                <a:gd name="connsiteX152" fmla="*/ 862095 w 1587395"/>
                <a:gd name="connsiteY152" fmla="*/ 253493 h 425497"/>
                <a:gd name="connsiteX153" fmla="*/ 862095 w 1587395"/>
                <a:gd name="connsiteY153" fmla="*/ 329247 h 425497"/>
                <a:gd name="connsiteX154" fmla="*/ 801529 w 1587395"/>
                <a:gd name="connsiteY154" fmla="*/ 329247 h 425497"/>
                <a:gd name="connsiteX155" fmla="*/ 801529 w 1587395"/>
                <a:gd name="connsiteY155" fmla="*/ 0 h 42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1587395" h="425497">
                  <a:moveTo>
                    <a:pt x="1486668" y="144119"/>
                  </a:moveTo>
                  <a:cubicBezTo>
                    <a:pt x="1472742" y="144386"/>
                    <a:pt x="1461660" y="150817"/>
                    <a:pt x="1453421" y="163412"/>
                  </a:cubicBezTo>
                  <a:cubicBezTo>
                    <a:pt x="1445182" y="176006"/>
                    <a:pt x="1440964" y="193161"/>
                    <a:pt x="1440768" y="214875"/>
                  </a:cubicBezTo>
                  <a:cubicBezTo>
                    <a:pt x="1440870" y="235084"/>
                    <a:pt x="1444866" y="251213"/>
                    <a:pt x="1452755" y="263263"/>
                  </a:cubicBezTo>
                  <a:cubicBezTo>
                    <a:pt x="1460644" y="275314"/>
                    <a:pt x="1471812" y="281488"/>
                    <a:pt x="1486258" y="281788"/>
                  </a:cubicBezTo>
                  <a:cubicBezTo>
                    <a:pt x="1491120" y="281914"/>
                    <a:pt x="1496514" y="280657"/>
                    <a:pt x="1502438" y="278017"/>
                  </a:cubicBezTo>
                  <a:cubicBezTo>
                    <a:pt x="1508363" y="275377"/>
                    <a:pt x="1513514" y="270592"/>
                    <a:pt x="1517891" y="263664"/>
                  </a:cubicBezTo>
                  <a:cubicBezTo>
                    <a:pt x="1522267" y="256737"/>
                    <a:pt x="1524564" y="246905"/>
                    <a:pt x="1524781" y="234169"/>
                  </a:cubicBezTo>
                  <a:lnTo>
                    <a:pt x="1524781" y="190009"/>
                  </a:lnTo>
                  <a:cubicBezTo>
                    <a:pt x="1524474" y="175370"/>
                    <a:pt x="1520683" y="164085"/>
                    <a:pt x="1513409" y="156155"/>
                  </a:cubicBezTo>
                  <a:cubicBezTo>
                    <a:pt x="1506135" y="148225"/>
                    <a:pt x="1497221" y="144213"/>
                    <a:pt x="1486668" y="144119"/>
                  </a:cubicBezTo>
                  <a:close/>
                  <a:moveTo>
                    <a:pt x="495247" y="140843"/>
                  </a:moveTo>
                  <a:cubicBezTo>
                    <a:pt x="484106" y="141113"/>
                    <a:pt x="475197" y="144942"/>
                    <a:pt x="468518" y="152330"/>
                  </a:cubicBezTo>
                  <a:cubicBezTo>
                    <a:pt x="461840" y="159717"/>
                    <a:pt x="457028" y="169039"/>
                    <a:pt x="454084" y="180296"/>
                  </a:cubicBezTo>
                  <a:cubicBezTo>
                    <a:pt x="451139" y="191553"/>
                    <a:pt x="449697" y="203122"/>
                    <a:pt x="449758" y="215001"/>
                  </a:cubicBezTo>
                  <a:cubicBezTo>
                    <a:pt x="449792" y="235837"/>
                    <a:pt x="453617" y="253267"/>
                    <a:pt x="461233" y="267291"/>
                  </a:cubicBezTo>
                  <a:cubicBezTo>
                    <a:pt x="468848" y="281315"/>
                    <a:pt x="480050" y="288605"/>
                    <a:pt x="494837" y="289160"/>
                  </a:cubicBezTo>
                  <a:cubicBezTo>
                    <a:pt x="509232" y="288588"/>
                    <a:pt x="520194" y="281230"/>
                    <a:pt x="527724" y="267086"/>
                  </a:cubicBezTo>
                  <a:cubicBezTo>
                    <a:pt x="535255" y="252942"/>
                    <a:pt x="539045" y="235444"/>
                    <a:pt x="539096" y="214591"/>
                  </a:cubicBezTo>
                  <a:cubicBezTo>
                    <a:pt x="539132" y="202459"/>
                    <a:pt x="537649" y="190805"/>
                    <a:pt x="534649" y="179629"/>
                  </a:cubicBezTo>
                  <a:cubicBezTo>
                    <a:pt x="531649" y="168453"/>
                    <a:pt x="526919" y="159257"/>
                    <a:pt x="520458" y="152041"/>
                  </a:cubicBezTo>
                  <a:cubicBezTo>
                    <a:pt x="513997" y="144826"/>
                    <a:pt x="505594" y="141093"/>
                    <a:pt x="495247" y="140843"/>
                  </a:cubicBezTo>
                  <a:close/>
                  <a:moveTo>
                    <a:pt x="1030129" y="101165"/>
                  </a:moveTo>
                  <a:lnTo>
                    <a:pt x="1090695" y="101165"/>
                  </a:lnTo>
                  <a:lnTo>
                    <a:pt x="1090695" y="329247"/>
                  </a:lnTo>
                  <a:lnTo>
                    <a:pt x="1030129" y="329247"/>
                  </a:lnTo>
                  <a:lnTo>
                    <a:pt x="1030129" y="101165"/>
                  </a:lnTo>
                  <a:close/>
                  <a:moveTo>
                    <a:pt x="1473963" y="96660"/>
                  </a:moveTo>
                  <a:cubicBezTo>
                    <a:pt x="1488264" y="96864"/>
                    <a:pt x="1500132" y="99933"/>
                    <a:pt x="1509566" y="105865"/>
                  </a:cubicBezTo>
                  <a:cubicBezTo>
                    <a:pt x="1518999" y="111798"/>
                    <a:pt x="1526254" y="119367"/>
                    <a:pt x="1531329" y="128572"/>
                  </a:cubicBezTo>
                  <a:lnTo>
                    <a:pt x="1532148" y="128572"/>
                  </a:lnTo>
                  <a:lnTo>
                    <a:pt x="1534603" y="101165"/>
                  </a:lnTo>
                  <a:lnTo>
                    <a:pt x="1587395" y="101165"/>
                  </a:lnTo>
                  <a:cubicBezTo>
                    <a:pt x="1586772" y="109208"/>
                    <a:pt x="1586277" y="118676"/>
                    <a:pt x="1585911" y="129568"/>
                  </a:cubicBezTo>
                  <a:cubicBezTo>
                    <a:pt x="1585544" y="140460"/>
                    <a:pt x="1585356" y="153778"/>
                    <a:pt x="1585348" y="169523"/>
                  </a:cubicBezTo>
                  <a:lnTo>
                    <a:pt x="1585348" y="298152"/>
                  </a:lnTo>
                  <a:cubicBezTo>
                    <a:pt x="1585615" y="309623"/>
                    <a:pt x="1584824" y="322531"/>
                    <a:pt x="1582974" y="336876"/>
                  </a:cubicBezTo>
                  <a:cubicBezTo>
                    <a:pt x="1581124" y="351222"/>
                    <a:pt x="1576609" y="365116"/>
                    <a:pt x="1569429" y="378560"/>
                  </a:cubicBezTo>
                  <a:cubicBezTo>
                    <a:pt x="1562249" y="392003"/>
                    <a:pt x="1550798" y="403108"/>
                    <a:pt x="1535075" y="411875"/>
                  </a:cubicBezTo>
                  <a:cubicBezTo>
                    <a:pt x="1519352" y="420642"/>
                    <a:pt x="1497752" y="425183"/>
                    <a:pt x="1470275" y="425497"/>
                  </a:cubicBezTo>
                  <a:cubicBezTo>
                    <a:pt x="1456743" y="425489"/>
                    <a:pt x="1443653" y="424176"/>
                    <a:pt x="1431004" y="421559"/>
                  </a:cubicBezTo>
                  <a:cubicBezTo>
                    <a:pt x="1418355" y="418943"/>
                    <a:pt x="1407423" y="415073"/>
                    <a:pt x="1398207" y="409950"/>
                  </a:cubicBezTo>
                  <a:lnTo>
                    <a:pt x="1469045" y="378447"/>
                  </a:lnTo>
                  <a:cubicBezTo>
                    <a:pt x="1486284" y="378558"/>
                    <a:pt x="1499961" y="373519"/>
                    <a:pt x="1510079" y="363332"/>
                  </a:cubicBezTo>
                  <a:cubicBezTo>
                    <a:pt x="1520196" y="353145"/>
                    <a:pt x="1525369" y="337146"/>
                    <a:pt x="1525600" y="315335"/>
                  </a:cubicBezTo>
                  <a:lnTo>
                    <a:pt x="1525600" y="298561"/>
                  </a:lnTo>
                  <a:lnTo>
                    <a:pt x="1524781" y="298561"/>
                  </a:lnTo>
                  <a:cubicBezTo>
                    <a:pt x="1518950" y="307647"/>
                    <a:pt x="1511146" y="314739"/>
                    <a:pt x="1501370" y="319835"/>
                  </a:cubicBezTo>
                  <a:cubicBezTo>
                    <a:pt x="1491594" y="324932"/>
                    <a:pt x="1480409" y="327524"/>
                    <a:pt x="1467816" y="327609"/>
                  </a:cubicBezTo>
                  <a:cubicBezTo>
                    <a:pt x="1449711" y="327392"/>
                    <a:pt x="1434095" y="322415"/>
                    <a:pt x="1420969" y="312679"/>
                  </a:cubicBezTo>
                  <a:cubicBezTo>
                    <a:pt x="1407843" y="302942"/>
                    <a:pt x="1397720" y="289746"/>
                    <a:pt x="1390600" y="273090"/>
                  </a:cubicBezTo>
                  <a:cubicBezTo>
                    <a:pt x="1383480" y="256434"/>
                    <a:pt x="1379878" y="237617"/>
                    <a:pt x="1379792" y="216641"/>
                  </a:cubicBezTo>
                  <a:cubicBezTo>
                    <a:pt x="1380021" y="191427"/>
                    <a:pt x="1384428" y="169890"/>
                    <a:pt x="1393010" y="152030"/>
                  </a:cubicBezTo>
                  <a:cubicBezTo>
                    <a:pt x="1401593" y="134170"/>
                    <a:pt x="1412975" y="120498"/>
                    <a:pt x="1427156" y="111014"/>
                  </a:cubicBezTo>
                  <a:cubicBezTo>
                    <a:pt x="1441337" y="101529"/>
                    <a:pt x="1456939" y="96745"/>
                    <a:pt x="1473963" y="96660"/>
                  </a:cubicBezTo>
                  <a:close/>
                  <a:moveTo>
                    <a:pt x="1265245" y="96660"/>
                  </a:moveTo>
                  <a:cubicBezTo>
                    <a:pt x="1286603" y="96539"/>
                    <a:pt x="1304172" y="104042"/>
                    <a:pt x="1317951" y="119169"/>
                  </a:cubicBezTo>
                  <a:cubicBezTo>
                    <a:pt x="1331731" y="134295"/>
                    <a:pt x="1338859" y="157766"/>
                    <a:pt x="1339336" y="189582"/>
                  </a:cubicBezTo>
                  <a:lnTo>
                    <a:pt x="1339336" y="329247"/>
                  </a:lnTo>
                  <a:lnTo>
                    <a:pt x="1278770" y="329247"/>
                  </a:lnTo>
                  <a:lnTo>
                    <a:pt x="1278770" y="196135"/>
                  </a:lnTo>
                  <a:cubicBezTo>
                    <a:pt x="1278932" y="181868"/>
                    <a:pt x="1276354" y="170059"/>
                    <a:pt x="1271034" y="160707"/>
                  </a:cubicBezTo>
                  <a:cubicBezTo>
                    <a:pt x="1265714" y="151355"/>
                    <a:pt x="1256681" y="146508"/>
                    <a:pt x="1243932" y="146167"/>
                  </a:cubicBezTo>
                  <a:cubicBezTo>
                    <a:pt x="1235137" y="145975"/>
                    <a:pt x="1226598" y="149533"/>
                    <a:pt x="1218316" y="156841"/>
                  </a:cubicBezTo>
                  <a:cubicBezTo>
                    <a:pt x="1210033" y="164148"/>
                    <a:pt x="1205593" y="176356"/>
                    <a:pt x="1204995" y="193465"/>
                  </a:cubicBezTo>
                  <a:lnTo>
                    <a:pt x="1204995" y="329247"/>
                  </a:lnTo>
                  <a:lnTo>
                    <a:pt x="1144429" y="329247"/>
                  </a:lnTo>
                  <a:lnTo>
                    <a:pt x="1144429" y="169672"/>
                  </a:lnTo>
                  <a:cubicBezTo>
                    <a:pt x="1144412" y="156408"/>
                    <a:pt x="1144242" y="144170"/>
                    <a:pt x="1143917" y="132957"/>
                  </a:cubicBezTo>
                  <a:cubicBezTo>
                    <a:pt x="1143593" y="121745"/>
                    <a:pt x="1143218" y="111147"/>
                    <a:pt x="1142791" y="101165"/>
                  </a:cubicBezTo>
                  <a:lnTo>
                    <a:pt x="1195174" y="101165"/>
                  </a:lnTo>
                  <a:lnTo>
                    <a:pt x="1198039" y="131932"/>
                  </a:lnTo>
                  <a:lnTo>
                    <a:pt x="1199266" y="131932"/>
                  </a:lnTo>
                  <a:cubicBezTo>
                    <a:pt x="1204419" y="123078"/>
                    <a:pt x="1212546" y="115046"/>
                    <a:pt x="1223645" y="107835"/>
                  </a:cubicBezTo>
                  <a:cubicBezTo>
                    <a:pt x="1234745" y="100624"/>
                    <a:pt x="1248611" y="96899"/>
                    <a:pt x="1265245" y="96660"/>
                  </a:cubicBezTo>
                  <a:close/>
                  <a:moveTo>
                    <a:pt x="750548" y="96250"/>
                  </a:moveTo>
                  <a:cubicBezTo>
                    <a:pt x="753364" y="96250"/>
                    <a:pt x="755821" y="96352"/>
                    <a:pt x="757920" y="96557"/>
                  </a:cubicBezTo>
                  <a:cubicBezTo>
                    <a:pt x="760019" y="96762"/>
                    <a:pt x="762067" y="97069"/>
                    <a:pt x="764064" y="97479"/>
                  </a:cubicBezTo>
                  <a:lnTo>
                    <a:pt x="764064" y="155178"/>
                  </a:lnTo>
                  <a:cubicBezTo>
                    <a:pt x="761828" y="154768"/>
                    <a:pt x="759439" y="154461"/>
                    <a:pt x="756896" y="154256"/>
                  </a:cubicBezTo>
                  <a:cubicBezTo>
                    <a:pt x="754354" y="154051"/>
                    <a:pt x="751555" y="153949"/>
                    <a:pt x="748500" y="153949"/>
                  </a:cubicBezTo>
                  <a:cubicBezTo>
                    <a:pt x="734481" y="153906"/>
                    <a:pt x="722995" y="158600"/>
                    <a:pt x="714045" y="168031"/>
                  </a:cubicBezTo>
                  <a:cubicBezTo>
                    <a:pt x="705094" y="177463"/>
                    <a:pt x="700469" y="191891"/>
                    <a:pt x="700170" y="211316"/>
                  </a:cubicBezTo>
                  <a:lnTo>
                    <a:pt x="700170" y="329247"/>
                  </a:lnTo>
                  <a:lnTo>
                    <a:pt x="639604" y="329247"/>
                  </a:lnTo>
                  <a:lnTo>
                    <a:pt x="639604" y="172416"/>
                  </a:lnTo>
                  <a:cubicBezTo>
                    <a:pt x="639587" y="158365"/>
                    <a:pt x="639416" y="145518"/>
                    <a:pt x="639092" y="133873"/>
                  </a:cubicBezTo>
                  <a:cubicBezTo>
                    <a:pt x="638768" y="122228"/>
                    <a:pt x="638393" y="111326"/>
                    <a:pt x="637966" y="101165"/>
                  </a:cubicBezTo>
                  <a:lnTo>
                    <a:pt x="689940" y="101165"/>
                  </a:lnTo>
                  <a:lnTo>
                    <a:pt x="692395" y="140886"/>
                  </a:lnTo>
                  <a:lnTo>
                    <a:pt x="694032" y="140886"/>
                  </a:lnTo>
                  <a:cubicBezTo>
                    <a:pt x="699712" y="126127"/>
                    <a:pt x="707800" y="115003"/>
                    <a:pt x="718295" y="107512"/>
                  </a:cubicBezTo>
                  <a:cubicBezTo>
                    <a:pt x="728789" y="100021"/>
                    <a:pt x="739540" y="96267"/>
                    <a:pt x="750548" y="96250"/>
                  </a:cubicBezTo>
                  <a:close/>
                  <a:moveTo>
                    <a:pt x="496477" y="96250"/>
                  </a:moveTo>
                  <a:cubicBezTo>
                    <a:pt x="528766" y="96802"/>
                    <a:pt x="554088" y="107665"/>
                    <a:pt x="572442" y="128840"/>
                  </a:cubicBezTo>
                  <a:cubicBezTo>
                    <a:pt x="590795" y="150015"/>
                    <a:pt x="600142" y="178189"/>
                    <a:pt x="600482" y="213362"/>
                  </a:cubicBezTo>
                  <a:cubicBezTo>
                    <a:pt x="600108" y="242188"/>
                    <a:pt x="594671" y="265458"/>
                    <a:pt x="584170" y="283171"/>
                  </a:cubicBezTo>
                  <a:cubicBezTo>
                    <a:pt x="573670" y="300885"/>
                    <a:pt x="560347" y="313774"/>
                    <a:pt x="544201" y="321839"/>
                  </a:cubicBezTo>
                  <a:cubicBezTo>
                    <a:pt x="528055" y="329903"/>
                    <a:pt x="511327" y="333874"/>
                    <a:pt x="494018" y="333752"/>
                  </a:cubicBezTo>
                  <a:cubicBezTo>
                    <a:pt x="462732" y="333490"/>
                    <a:pt x="437444" y="323173"/>
                    <a:pt x="418152" y="302800"/>
                  </a:cubicBezTo>
                  <a:cubicBezTo>
                    <a:pt x="398861" y="282427"/>
                    <a:pt x="388934" y="253570"/>
                    <a:pt x="388373" y="216230"/>
                  </a:cubicBezTo>
                  <a:cubicBezTo>
                    <a:pt x="389011" y="177712"/>
                    <a:pt x="399296" y="148138"/>
                    <a:pt x="419227" y="127509"/>
                  </a:cubicBezTo>
                  <a:cubicBezTo>
                    <a:pt x="439158" y="106881"/>
                    <a:pt x="464908" y="96461"/>
                    <a:pt x="496477" y="96250"/>
                  </a:cubicBezTo>
                  <a:close/>
                  <a:moveTo>
                    <a:pt x="0" y="14335"/>
                  </a:moveTo>
                  <a:lnTo>
                    <a:pt x="64295" y="14335"/>
                  </a:lnTo>
                  <a:lnTo>
                    <a:pt x="88457" y="150314"/>
                  </a:lnTo>
                  <a:cubicBezTo>
                    <a:pt x="91758" y="169291"/>
                    <a:pt x="94881" y="188166"/>
                    <a:pt x="97824" y="206938"/>
                  </a:cubicBezTo>
                  <a:cubicBezTo>
                    <a:pt x="100768" y="225710"/>
                    <a:pt x="103378" y="243561"/>
                    <a:pt x="105656" y="260490"/>
                  </a:cubicBezTo>
                  <a:lnTo>
                    <a:pt x="106885" y="260490"/>
                  </a:lnTo>
                  <a:cubicBezTo>
                    <a:pt x="109197" y="242912"/>
                    <a:pt x="112149" y="224925"/>
                    <a:pt x="115741" y="206528"/>
                  </a:cubicBezTo>
                  <a:cubicBezTo>
                    <a:pt x="119333" y="188131"/>
                    <a:pt x="123206" y="169120"/>
                    <a:pt x="127361" y="149495"/>
                  </a:cubicBezTo>
                  <a:lnTo>
                    <a:pt x="156027" y="14335"/>
                  </a:lnTo>
                  <a:lnTo>
                    <a:pt x="215817" y="14335"/>
                  </a:lnTo>
                  <a:lnTo>
                    <a:pt x="242436" y="151133"/>
                  </a:lnTo>
                  <a:cubicBezTo>
                    <a:pt x="245942" y="169479"/>
                    <a:pt x="249167" y="187568"/>
                    <a:pt x="252111" y="205402"/>
                  </a:cubicBezTo>
                  <a:cubicBezTo>
                    <a:pt x="255054" y="223235"/>
                    <a:pt x="257562" y="241325"/>
                    <a:pt x="259635" y="259671"/>
                  </a:cubicBezTo>
                  <a:lnTo>
                    <a:pt x="260864" y="259671"/>
                  </a:lnTo>
                  <a:cubicBezTo>
                    <a:pt x="263338" y="241112"/>
                    <a:pt x="266068" y="222732"/>
                    <a:pt x="269054" y="204529"/>
                  </a:cubicBezTo>
                  <a:cubicBezTo>
                    <a:pt x="272040" y="186326"/>
                    <a:pt x="275180" y="167838"/>
                    <a:pt x="278473" y="149064"/>
                  </a:cubicBezTo>
                  <a:lnTo>
                    <a:pt x="304273" y="14335"/>
                  </a:lnTo>
                  <a:lnTo>
                    <a:pt x="365290" y="14335"/>
                  </a:lnTo>
                  <a:lnTo>
                    <a:pt x="290759" y="329247"/>
                  </a:lnTo>
                  <a:lnTo>
                    <a:pt x="226464" y="329247"/>
                  </a:lnTo>
                  <a:lnTo>
                    <a:pt x="199436" y="195777"/>
                  </a:lnTo>
                  <a:cubicBezTo>
                    <a:pt x="195981" y="179488"/>
                    <a:pt x="192961" y="163122"/>
                    <a:pt x="190375" y="146679"/>
                  </a:cubicBezTo>
                  <a:cubicBezTo>
                    <a:pt x="187790" y="130236"/>
                    <a:pt x="185487" y="113154"/>
                    <a:pt x="183465" y="95431"/>
                  </a:cubicBezTo>
                  <a:lnTo>
                    <a:pt x="182646" y="95431"/>
                  </a:lnTo>
                  <a:cubicBezTo>
                    <a:pt x="180018" y="113128"/>
                    <a:pt x="177186" y="130159"/>
                    <a:pt x="174148" y="146525"/>
                  </a:cubicBezTo>
                  <a:cubicBezTo>
                    <a:pt x="171111" y="162891"/>
                    <a:pt x="167664" y="179308"/>
                    <a:pt x="163808" y="195777"/>
                  </a:cubicBezTo>
                  <a:lnTo>
                    <a:pt x="133094" y="329247"/>
                  </a:lnTo>
                  <a:lnTo>
                    <a:pt x="69209" y="329247"/>
                  </a:lnTo>
                  <a:lnTo>
                    <a:pt x="0" y="14335"/>
                  </a:lnTo>
                  <a:close/>
                  <a:moveTo>
                    <a:pt x="1060003" y="6553"/>
                  </a:moveTo>
                  <a:cubicBezTo>
                    <a:pt x="1069961" y="6724"/>
                    <a:pt x="1077873" y="9759"/>
                    <a:pt x="1083739" y="15659"/>
                  </a:cubicBezTo>
                  <a:cubicBezTo>
                    <a:pt x="1089605" y="21559"/>
                    <a:pt x="1092607" y="29301"/>
                    <a:pt x="1092743" y="38884"/>
                  </a:cubicBezTo>
                  <a:cubicBezTo>
                    <a:pt x="1092556" y="48825"/>
                    <a:pt x="1089452" y="56669"/>
                    <a:pt x="1083432" y="62416"/>
                  </a:cubicBezTo>
                  <a:cubicBezTo>
                    <a:pt x="1077413" y="68162"/>
                    <a:pt x="1069603" y="71095"/>
                    <a:pt x="1060003" y="71215"/>
                  </a:cubicBezTo>
                  <a:cubicBezTo>
                    <a:pt x="1050240" y="71019"/>
                    <a:pt x="1042448" y="67932"/>
                    <a:pt x="1036624" y="61955"/>
                  </a:cubicBezTo>
                  <a:cubicBezTo>
                    <a:pt x="1030801" y="55979"/>
                    <a:pt x="1027817" y="48288"/>
                    <a:pt x="1027672" y="38884"/>
                  </a:cubicBezTo>
                  <a:cubicBezTo>
                    <a:pt x="1027842" y="29301"/>
                    <a:pt x="1030878" y="21559"/>
                    <a:pt x="1036778" y="15659"/>
                  </a:cubicBezTo>
                  <a:cubicBezTo>
                    <a:pt x="1042678" y="9759"/>
                    <a:pt x="1050419" y="6724"/>
                    <a:pt x="1060003" y="6553"/>
                  </a:cubicBezTo>
                  <a:close/>
                  <a:moveTo>
                    <a:pt x="801529" y="0"/>
                  </a:moveTo>
                  <a:lnTo>
                    <a:pt x="862095" y="0"/>
                  </a:lnTo>
                  <a:lnTo>
                    <a:pt x="862095" y="200670"/>
                  </a:lnTo>
                  <a:lnTo>
                    <a:pt x="863324" y="200670"/>
                  </a:lnTo>
                  <a:cubicBezTo>
                    <a:pt x="868170" y="190433"/>
                    <a:pt x="873222" y="181015"/>
                    <a:pt x="878478" y="172416"/>
                  </a:cubicBezTo>
                  <a:lnTo>
                    <a:pt x="923941" y="101165"/>
                  </a:lnTo>
                  <a:lnTo>
                    <a:pt x="994388" y="101165"/>
                  </a:lnTo>
                  <a:lnTo>
                    <a:pt x="919845" y="194937"/>
                  </a:lnTo>
                  <a:lnTo>
                    <a:pt x="1003399" y="329247"/>
                  </a:lnTo>
                  <a:lnTo>
                    <a:pt x="931313" y="329247"/>
                  </a:lnTo>
                  <a:lnTo>
                    <a:pt x="878069" y="231791"/>
                  </a:lnTo>
                  <a:lnTo>
                    <a:pt x="862095" y="253493"/>
                  </a:lnTo>
                  <a:lnTo>
                    <a:pt x="862095" y="329247"/>
                  </a:lnTo>
                  <a:lnTo>
                    <a:pt x="801529" y="329247"/>
                  </a:lnTo>
                  <a:lnTo>
                    <a:pt x="80152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04A3C6E2-FD92-48C7-A045-985358A23D15}"/>
                </a:ext>
              </a:extLst>
            </p:cNvPr>
            <p:cNvSpPr/>
            <p:nvPr/>
          </p:nvSpPr>
          <p:spPr>
            <a:xfrm>
              <a:off x="1792169" y="2056782"/>
              <a:ext cx="703820" cy="319419"/>
            </a:xfrm>
            <a:custGeom>
              <a:avLst/>
              <a:gdLst/>
              <a:ahLst/>
              <a:cxnLst/>
              <a:rect l="l" t="t" r="r" b="b"/>
              <a:pathLst>
                <a:path w="931579" h="319419">
                  <a:moveTo>
                    <a:pt x="471491" y="126508"/>
                  </a:moveTo>
                  <a:cubicBezTo>
                    <a:pt x="460350" y="126778"/>
                    <a:pt x="451441" y="130607"/>
                    <a:pt x="444762" y="137995"/>
                  </a:cubicBezTo>
                  <a:cubicBezTo>
                    <a:pt x="438084" y="145382"/>
                    <a:pt x="433272" y="154704"/>
                    <a:pt x="430328" y="165961"/>
                  </a:cubicBezTo>
                  <a:cubicBezTo>
                    <a:pt x="427383" y="177218"/>
                    <a:pt x="425941" y="188787"/>
                    <a:pt x="426002" y="200666"/>
                  </a:cubicBezTo>
                  <a:cubicBezTo>
                    <a:pt x="426036" y="221502"/>
                    <a:pt x="429861" y="238932"/>
                    <a:pt x="437477" y="252956"/>
                  </a:cubicBezTo>
                  <a:cubicBezTo>
                    <a:pt x="445092" y="266980"/>
                    <a:pt x="456294" y="274270"/>
                    <a:pt x="471081" y="274825"/>
                  </a:cubicBezTo>
                  <a:cubicBezTo>
                    <a:pt x="485476" y="274253"/>
                    <a:pt x="496438" y="266895"/>
                    <a:pt x="503968" y="252751"/>
                  </a:cubicBezTo>
                  <a:cubicBezTo>
                    <a:pt x="511499" y="238607"/>
                    <a:pt x="515289" y="221109"/>
                    <a:pt x="515341" y="200256"/>
                  </a:cubicBezTo>
                  <a:cubicBezTo>
                    <a:pt x="515376" y="188124"/>
                    <a:pt x="513894" y="176470"/>
                    <a:pt x="510893" y="165294"/>
                  </a:cubicBezTo>
                  <a:cubicBezTo>
                    <a:pt x="507893" y="154118"/>
                    <a:pt x="503163" y="144922"/>
                    <a:pt x="496702" y="137706"/>
                  </a:cubicBezTo>
                  <a:cubicBezTo>
                    <a:pt x="490241" y="130491"/>
                    <a:pt x="481837" y="126758"/>
                    <a:pt x="471491" y="126508"/>
                  </a:cubicBezTo>
                  <a:close/>
                  <a:moveTo>
                    <a:pt x="734618" y="82325"/>
                  </a:moveTo>
                  <a:cubicBezTo>
                    <a:pt x="748658" y="82452"/>
                    <a:pt x="760701" y="85879"/>
                    <a:pt x="770745" y="92604"/>
                  </a:cubicBezTo>
                  <a:cubicBezTo>
                    <a:pt x="780790" y="99330"/>
                    <a:pt x="788122" y="108587"/>
                    <a:pt x="792743" y="120375"/>
                  </a:cubicBezTo>
                  <a:lnTo>
                    <a:pt x="793562" y="120375"/>
                  </a:lnTo>
                  <a:cubicBezTo>
                    <a:pt x="803032" y="106618"/>
                    <a:pt x="813480" y="96798"/>
                    <a:pt x="824903" y="90917"/>
                  </a:cubicBezTo>
                  <a:cubicBezTo>
                    <a:pt x="836327" y="85035"/>
                    <a:pt x="848418" y="82171"/>
                    <a:pt x="861176" y="82325"/>
                  </a:cubicBezTo>
                  <a:cubicBezTo>
                    <a:pt x="881483" y="82128"/>
                    <a:pt x="898181" y="89579"/>
                    <a:pt x="911270" y="104680"/>
                  </a:cubicBezTo>
                  <a:cubicBezTo>
                    <a:pt x="924358" y="119781"/>
                    <a:pt x="931128" y="143713"/>
                    <a:pt x="931579" y="176476"/>
                  </a:cubicBezTo>
                  <a:lnTo>
                    <a:pt x="931579" y="314912"/>
                  </a:lnTo>
                  <a:lnTo>
                    <a:pt x="872242" y="314912"/>
                  </a:lnTo>
                  <a:lnTo>
                    <a:pt x="872242" y="185896"/>
                  </a:lnTo>
                  <a:cubicBezTo>
                    <a:pt x="872370" y="169291"/>
                    <a:pt x="869860" y="156116"/>
                    <a:pt x="864711" y="146372"/>
                  </a:cubicBezTo>
                  <a:cubicBezTo>
                    <a:pt x="859562" y="136627"/>
                    <a:pt x="851006" y="131644"/>
                    <a:pt x="839042" y="131422"/>
                  </a:cubicBezTo>
                  <a:cubicBezTo>
                    <a:pt x="830204" y="131303"/>
                    <a:pt x="822160" y="134818"/>
                    <a:pt x="814910" y="141969"/>
                  </a:cubicBezTo>
                  <a:cubicBezTo>
                    <a:pt x="807661" y="149119"/>
                    <a:pt x="803818" y="160622"/>
                    <a:pt x="803382" y="176476"/>
                  </a:cubicBezTo>
                  <a:lnTo>
                    <a:pt x="803382" y="314912"/>
                  </a:lnTo>
                  <a:lnTo>
                    <a:pt x="744045" y="314912"/>
                  </a:lnTo>
                  <a:lnTo>
                    <a:pt x="744045" y="180162"/>
                  </a:lnTo>
                  <a:cubicBezTo>
                    <a:pt x="744182" y="166305"/>
                    <a:pt x="741757" y="154802"/>
                    <a:pt x="736770" y="145655"/>
                  </a:cubicBezTo>
                  <a:cubicBezTo>
                    <a:pt x="731783" y="136508"/>
                    <a:pt x="723415" y="131764"/>
                    <a:pt x="711665" y="131422"/>
                  </a:cubicBezTo>
                  <a:cubicBezTo>
                    <a:pt x="702792" y="131435"/>
                    <a:pt x="694612" y="135300"/>
                    <a:pt x="687123" y="143017"/>
                  </a:cubicBezTo>
                  <a:cubicBezTo>
                    <a:pt x="679634" y="150734"/>
                    <a:pt x="675655" y="162224"/>
                    <a:pt x="675185" y="177489"/>
                  </a:cubicBezTo>
                  <a:lnTo>
                    <a:pt x="675185" y="314912"/>
                  </a:lnTo>
                  <a:lnTo>
                    <a:pt x="615848" y="314912"/>
                  </a:lnTo>
                  <a:lnTo>
                    <a:pt x="615848" y="155337"/>
                  </a:lnTo>
                  <a:cubicBezTo>
                    <a:pt x="615831" y="142073"/>
                    <a:pt x="615661" y="129835"/>
                    <a:pt x="615336" y="118622"/>
                  </a:cubicBezTo>
                  <a:cubicBezTo>
                    <a:pt x="615012" y="107410"/>
                    <a:pt x="614637" y="96812"/>
                    <a:pt x="614210" y="86830"/>
                  </a:cubicBezTo>
                  <a:lnTo>
                    <a:pt x="665774" y="86830"/>
                  </a:lnTo>
                  <a:lnTo>
                    <a:pt x="668638" y="117511"/>
                  </a:lnTo>
                  <a:lnTo>
                    <a:pt x="669866" y="117511"/>
                  </a:lnTo>
                  <a:cubicBezTo>
                    <a:pt x="675096" y="108885"/>
                    <a:pt x="682967" y="100975"/>
                    <a:pt x="693477" y="93781"/>
                  </a:cubicBezTo>
                  <a:cubicBezTo>
                    <a:pt x="703988" y="86587"/>
                    <a:pt x="717702" y="82768"/>
                    <a:pt x="734618" y="82325"/>
                  </a:cubicBezTo>
                  <a:close/>
                  <a:moveTo>
                    <a:pt x="472720" y="81915"/>
                  </a:moveTo>
                  <a:cubicBezTo>
                    <a:pt x="505010" y="82467"/>
                    <a:pt x="530332" y="93330"/>
                    <a:pt x="548685" y="114505"/>
                  </a:cubicBezTo>
                  <a:cubicBezTo>
                    <a:pt x="567039" y="135680"/>
                    <a:pt x="576386" y="163854"/>
                    <a:pt x="576725" y="199027"/>
                  </a:cubicBezTo>
                  <a:cubicBezTo>
                    <a:pt x="576352" y="227853"/>
                    <a:pt x="570915" y="251123"/>
                    <a:pt x="560414" y="268836"/>
                  </a:cubicBezTo>
                  <a:cubicBezTo>
                    <a:pt x="549914" y="286550"/>
                    <a:pt x="536590" y="299439"/>
                    <a:pt x="520445" y="307504"/>
                  </a:cubicBezTo>
                  <a:cubicBezTo>
                    <a:pt x="504299" y="315568"/>
                    <a:pt x="487571" y="319539"/>
                    <a:pt x="470262" y="319417"/>
                  </a:cubicBezTo>
                  <a:cubicBezTo>
                    <a:pt x="438976" y="319155"/>
                    <a:pt x="413688" y="308838"/>
                    <a:pt x="394396" y="288465"/>
                  </a:cubicBezTo>
                  <a:cubicBezTo>
                    <a:pt x="375105" y="268092"/>
                    <a:pt x="365178" y="239235"/>
                    <a:pt x="364617" y="201895"/>
                  </a:cubicBezTo>
                  <a:cubicBezTo>
                    <a:pt x="365255" y="163377"/>
                    <a:pt x="375539" y="133803"/>
                    <a:pt x="395471" y="113174"/>
                  </a:cubicBezTo>
                  <a:cubicBezTo>
                    <a:pt x="415402" y="92546"/>
                    <a:pt x="441152" y="82126"/>
                    <a:pt x="472720" y="81915"/>
                  </a:cubicBezTo>
                  <a:close/>
                  <a:moveTo>
                    <a:pt x="326742" y="81915"/>
                  </a:moveTo>
                  <a:cubicBezTo>
                    <a:pt x="329558" y="81915"/>
                    <a:pt x="332015" y="82017"/>
                    <a:pt x="334114" y="82222"/>
                  </a:cubicBezTo>
                  <a:cubicBezTo>
                    <a:pt x="336213" y="82427"/>
                    <a:pt x="338261" y="82734"/>
                    <a:pt x="340258" y="83144"/>
                  </a:cubicBezTo>
                  <a:lnTo>
                    <a:pt x="340258" y="140843"/>
                  </a:lnTo>
                  <a:cubicBezTo>
                    <a:pt x="338022" y="140433"/>
                    <a:pt x="335633" y="140126"/>
                    <a:pt x="333090" y="139921"/>
                  </a:cubicBezTo>
                  <a:cubicBezTo>
                    <a:pt x="330547" y="139716"/>
                    <a:pt x="327749" y="139614"/>
                    <a:pt x="324694" y="139614"/>
                  </a:cubicBezTo>
                  <a:cubicBezTo>
                    <a:pt x="310675" y="139571"/>
                    <a:pt x="299190" y="144265"/>
                    <a:pt x="290238" y="153696"/>
                  </a:cubicBezTo>
                  <a:cubicBezTo>
                    <a:pt x="281288" y="163128"/>
                    <a:pt x="276663" y="177556"/>
                    <a:pt x="276364" y="196981"/>
                  </a:cubicBezTo>
                  <a:lnTo>
                    <a:pt x="276364" y="314912"/>
                  </a:lnTo>
                  <a:lnTo>
                    <a:pt x="215798" y="314912"/>
                  </a:lnTo>
                  <a:lnTo>
                    <a:pt x="215798" y="158081"/>
                  </a:lnTo>
                  <a:cubicBezTo>
                    <a:pt x="215781" y="144030"/>
                    <a:pt x="215611" y="131183"/>
                    <a:pt x="215286" y="119538"/>
                  </a:cubicBezTo>
                  <a:cubicBezTo>
                    <a:pt x="214962" y="107893"/>
                    <a:pt x="214587" y="96991"/>
                    <a:pt x="214160" y="86830"/>
                  </a:cubicBezTo>
                  <a:lnTo>
                    <a:pt x="266134" y="86830"/>
                  </a:lnTo>
                  <a:lnTo>
                    <a:pt x="268589" y="126551"/>
                  </a:lnTo>
                  <a:lnTo>
                    <a:pt x="270226" y="126551"/>
                  </a:lnTo>
                  <a:cubicBezTo>
                    <a:pt x="275906" y="111792"/>
                    <a:pt x="283994" y="100668"/>
                    <a:pt x="294489" y="93177"/>
                  </a:cubicBezTo>
                  <a:cubicBezTo>
                    <a:pt x="304983" y="85686"/>
                    <a:pt x="315734" y="81932"/>
                    <a:pt x="326742" y="81915"/>
                  </a:cubicBezTo>
                  <a:close/>
                  <a:moveTo>
                    <a:pt x="0" y="0"/>
                  </a:moveTo>
                  <a:lnTo>
                    <a:pt x="168693" y="0"/>
                  </a:lnTo>
                  <a:lnTo>
                    <a:pt x="168693" y="50736"/>
                  </a:lnTo>
                  <a:lnTo>
                    <a:pt x="60566" y="50736"/>
                  </a:lnTo>
                  <a:lnTo>
                    <a:pt x="60566" y="133931"/>
                  </a:lnTo>
                  <a:lnTo>
                    <a:pt x="161321" y="133931"/>
                  </a:lnTo>
                  <a:lnTo>
                    <a:pt x="161321" y="183438"/>
                  </a:lnTo>
                  <a:lnTo>
                    <a:pt x="60566" y="183438"/>
                  </a:lnTo>
                  <a:lnTo>
                    <a:pt x="60566" y="314912"/>
                  </a:lnTo>
                  <a:lnTo>
                    <a:pt x="0" y="31491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B48AAD23-361F-4EA8-877A-7C07BAC70A21}"/>
                </a:ext>
              </a:extLst>
            </p:cNvPr>
            <p:cNvSpPr/>
            <p:nvPr/>
          </p:nvSpPr>
          <p:spPr>
            <a:xfrm>
              <a:off x="2981320" y="1762421"/>
              <a:ext cx="1561381" cy="613780"/>
            </a:xfrm>
            <a:custGeom>
              <a:avLst/>
              <a:gdLst/>
              <a:ahLst/>
              <a:cxnLst/>
              <a:rect l="l" t="t" r="r" b="b"/>
              <a:pathLst>
                <a:path w="1075511" h="319419">
                  <a:moveTo>
                    <a:pt x="376241" y="126508"/>
                  </a:moveTo>
                  <a:cubicBezTo>
                    <a:pt x="365100" y="126778"/>
                    <a:pt x="356191" y="130607"/>
                    <a:pt x="349512" y="137995"/>
                  </a:cubicBezTo>
                  <a:cubicBezTo>
                    <a:pt x="342834" y="145382"/>
                    <a:pt x="338022" y="154704"/>
                    <a:pt x="335078" y="165961"/>
                  </a:cubicBezTo>
                  <a:cubicBezTo>
                    <a:pt x="332133" y="177218"/>
                    <a:pt x="330691" y="188787"/>
                    <a:pt x="330752" y="200666"/>
                  </a:cubicBezTo>
                  <a:cubicBezTo>
                    <a:pt x="330786" y="221502"/>
                    <a:pt x="334611" y="238932"/>
                    <a:pt x="342227" y="252956"/>
                  </a:cubicBezTo>
                  <a:cubicBezTo>
                    <a:pt x="349842" y="266980"/>
                    <a:pt x="361044" y="274270"/>
                    <a:pt x="375831" y="274825"/>
                  </a:cubicBezTo>
                  <a:cubicBezTo>
                    <a:pt x="390226" y="274253"/>
                    <a:pt x="401189" y="266895"/>
                    <a:pt x="408719" y="252751"/>
                  </a:cubicBezTo>
                  <a:cubicBezTo>
                    <a:pt x="416249" y="238607"/>
                    <a:pt x="420039" y="221109"/>
                    <a:pt x="420091" y="200256"/>
                  </a:cubicBezTo>
                  <a:cubicBezTo>
                    <a:pt x="420126" y="188124"/>
                    <a:pt x="418644" y="176470"/>
                    <a:pt x="415644" y="165294"/>
                  </a:cubicBezTo>
                  <a:cubicBezTo>
                    <a:pt x="412643" y="154118"/>
                    <a:pt x="407913" y="144922"/>
                    <a:pt x="401452" y="137706"/>
                  </a:cubicBezTo>
                  <a:cubicBezTo>
                    <a:pt x="394991" y="130491"/>
                    <a:pt x="386588" y="126758"/>
                    <a:pt x="376241" y="126508"/>
                  </a:cubicBezTo>
                  <a:close/>
                  <a:moveTo>
                    <a:pt x="980517" y="124050"/>
                  </a:moveTo>
                  <a:cubicBezTo>
                    <a:pt x="970856" y="124285"/>
                    <a:pt x="962948" y="127186"/>
                    <a:pt x="956793" y="132751"/>
                  </a:cubicBezTo>
                  <a:cubicBezTo>
                    <a:pt x="950637" y="138316"/>
                    <a:pt x="946008" y="145133"/>
                    <a:pt x="942904" y="153204"/>
                  </a:cubicBezTo>
                  <a:cubicBezTo>
                    <a:pt x="939800" y="161274"/>
                    <a:pt x="937993" y="169185"/>
                    <a:pt x="937485" y="176936"/>
                  </a:cubicBezTo>
                  <a:lnTo>
                    <a:pt x="1019451" y="176936"/>
                  </a:lnTo>
                  <a:cubicBezTo>
                    <a:pt x="1019654" y="168798"/>
                    <a:pt x="1018565" y="160705"/>
                    <a:pt x="1016187" y="152657"/>
                  </a:cubicBezTo>
                  <a:cubicBezTo>
                    <a:pt x="1013809" y="144609"/>
                    <a:pt x="1009747" y="137883"/>
                    <a:pt x="1003999" y="132477"/>
                  </a:cubicBezTo>
                  <a:cubicBezTo>
                    <a:pt x="998251" y="127072"/>
                    <a:pt x="990424" y="124263"/>
                    <a:pt x="980517" y="124050"/>
                  </a:cubicBezTo>
                  <a:close/>
                  <a:moveTo>
                    <a:pt x="639368" y="82325"/>
                  </a:moveTo>
                  <a:cubicBezTo>
                    <a:pt x="653408" y="82452"/>
                    <a:pt x="665451" y="85879"/>
                    <a:pt x="675495" y="92604"/>
                  </a:cubicBezTo>
                  <a:cubicBezTo>
                    <a:pt x="685540" y="99330"/>
                    <a:pt x="692873" y="108587"/>
                    <a:pt x="697493" y="120375"/>
                  </a:cubicBezTo>
                  <a:lnTo>
                    <a:pt x="698311" y="120375"/>
                  </a:lnTo>
                  <a:cubicBezTo>
                    <a:pt x="707782" y="106618"/>
                    <a:pt x="718229" y="96798"/>
                    <a:pt x="729653" y="90917"/>
                  </a:cubicBezTo>
                  <a:cubicBezTo>
                    <a:pt x="741077" y="85035"/>
                    <a:pt x="753168" y="82171"/>
                    <a:pt x="765926" y="82325"/>
                  </a:cubicBezTo>
                  <a:cubicBezTo>
                    <a:pt x="786233" y="82128"/>
                    <a:pt x="802932" y="89579"/>
                    <a:pt x="816020" y="104680"/>
                  </a:cubicBezTo>
                  <a:cubicBezTo>
                    <a:pt x="829108" y="119781"/>
                    <a:pt x="835878" y="143713"/>
                    <a:pt x="836330" y="176476"/>
                  </a:cubicBezTo>
                  <a:lnTo>
                    <a:pt x="836330" y="314912"/>
                  </a:lnTo>
                  <a:lnTo>
                    <a:pt x="776992" y="314912"/>
                  </a:lnTo>
                  <a:lnTo>
                    <a:pt x="776992" y="185896"/>
                  </a:lnTo>
                  <a:cubicBezTo>
                    <a:pt x="777120" y="169291"/>
                    <a:pt x="774610" y="156116"/>
                    <a:pt x="769461" y="146372"/>
                  </a:cubicBezTo>
                  <a:cubicBezTo>
                    <a:pt x="764312" y="136627"/>
                    <a:pt x="755756" y="131644"/>
                    <a:pt x="743792" y="131422"/>
                  </a:cubicBezTo>
                  <a:cubicBezTo>
                    <a:pt x="734954" y="131303"/>
                    <a:pt x="726910" y="134818"/>
                    <a:pt x="719660" y="141969"/>
                  </a:cubicBezTo>
                  <a:cubicBezTo>
                    <a:pt x="712411" y="149119"/>
                    <a:pt x="708568" y="160622"/>
                    <a:pt x="708133" y="176476"/>
                  </a:cubicBezTo>
                  <a:lnTo>
                    <a:pt x="708133" y="314912"/>
                  </a:lnTo>
                  <a:lnTo>
                    <a:pt x="648795" y="314912"/>
                  </a:lnTo>
                  <a:lnTo>
                    <a:pt x="648795" y="180162"/>
                  </a:lnTo>
                  <a:cubicBezTo>
                    <a:pt x="648932" y="166305"/>
                    <a:pt x="646507" y="154802"/>
                    <a:pt x="641520" y="145655"/>
                  </a:cubicBezTo>
                  <a:cubicBezTo>
                    <a:pt x="636533" y="136508"/>
                    <a:pt x="628165" y="131764"/>
                    <a:pt x="616415" y="131422"/>
                  </a:cubicBezTo>
                  <a:cubicBezTo>
                    <a:pt x="607543" y="131435"/>
                    <a:pt x="599362" y="135300"/>
                    <a:pt x="591873" y="143017"/>
                  </a:cubicBezTo>
                  <a:cubicBezTo>
                    <a:pt x="584384" y="150734"/>
                    <a:pt x="580405" y="162224"/>
                    <a:pt x="579936" y="177489"/>
                  </a:cubicBezTo>
                  <a:lnTo>
                    <a:pt x="579936" y="314912"/>
                  </a:lnTo>
                  <a:lnTo>
                    <a:pt x="520599" y="314912"/>
                  </a:lnTo>
                  <a:lnTo>
                    <a:pt x="520599" y="155337"/>
                  </a:lnTo>
                  <a:cubicBezTo>
                    <a:pt x="520581" y="142073"/>
                    <a:pt x="520411" y="129835"/>
                    <a:pt x="520086" y="118622"/>
                  </a:cubicBezTo>
                  <a:cubicBezTo>
                    <a:pt x="519762" y="107410"/>
                    <a:pt x="519387" y="96812"/>
                    <a:pt x="518960" y="86830"/>
                  </a:cubicBezTo>
                  <a:lnTo>
                    <a:pt x="570524" y="86830"/>
                  </a:lnTo>
                  <a:lnTo>
                    <a:pt x="573388" y="117511"/>
                  </a:lnTo>
                  <a:lnTo>
                    <a:pt x="574616" y="117511"/>
                  </a:lnTo>
                  <a:cubicBezTo>
                    <a:pt x="579846" y="108885"/>
                    <a:pt x="587717" y="100975"/>
                    <a:pt x="598228" y="93781"/>
                  </a:cubicBezTo>
                  <a:cubicBezTo>
                    <a:pt x="608739" y="86587"/>
                    <a:pt x="622452" y="82768"/>
                    <a:pt x="639368" y="82325"/>
                  </a:cubicBezTo>
                  <a:close/>
                  <a:moveTo>
                    <a:pt x="984206" y="81915"/>
                  </a:moveTo>
                  <a:cubicBezTo>
                    <a:pt x="1012203" y="82015"/>
                    <a:pt x="1034332" y="91633"/>
                    <a:pt x="1050595" y="110769"/>
                  </a:cubicBezTo>
                  <a:cubicBezTo>
                    <a:pt x="1066858" y="129906"/>
                    <a:pt x="1075163" y="157961"/>
                    <a:pt x="1075511" y="194936"/>
                  </a:cubicBezTo>
                  <a:cubicBezTo>
                    <a:pt x="1075520" y="199470"/>
                    <a:pt x="1075401" y="203799"/>
                    <a:pt x="1075154" y="207924"/>
                  </a:cubicBezTo>
                  <a:cubicBezTo>
                    <a:pt x="1074906" y="212049"/>
                    <a:pt x="1074480" y="215765"/>
                    <a:pt x="1073874" y="219071"/>
                  </a:cubicBezTo>
                  <a:lnTo>
                    <a:pt x="937485" y="219071"/>
                  </a:lnTo>
                  <a:cubicBezTo>
                    <a:pt x="938749" y="238382"/>
                    <a:pt x="945238" y="252338"/>
                    <a:pt x="956952" y="260939"/>
                  </a:cubicBezTo>
                  <a:cubicBezTo>
                    <a:pt x="968666" y="269539"/>
                    <a:pt x="982942" y="273758"/>
                    <a:pt x="999780" y="273596"/>
                  </a:cubicBezTo>
                  <a:cubicBezTo>
                    <a:pt x="1010987" y="273536"/>
                    <a:pt x="1021140" y="272631"/>
                    <a:pt x="1030240" y="270880"/>
                  </a:cubicBezTo>
                  <a:cubicBezTo>
                    <a:pt x="1039339" y="269129"/>
                    <a:pt x="1047746" y="266892"/>
                    <a:pt x="1055461" y="264167"/>
                  </a:cubicBezTo>
                  <a:lnTo>
                    <a:pt x="1064054" y="305916"/>
                  </a:lnTo>
                  <a:cubicBezTo>
                    <a:pt x="1054515" y="310041"/>
                    <a:pt x="1043413" y="313246"/>
                    <a:pt x="1030749" y="315530"/>
                  </a:cubicBezTo>
                  <a:cubicBezTo>
                    <a:pt x="1018085" y="317815"/>
                    <a:pt x="1004619" y="318974"/>
                    <a:pt x="990353" y="319008"/>
                  </a:cubicBezTo>
                  <a:cubicBezTo>
                    <a:pt x="954918" y="318644"/>
                    <a:pt x="927682" y="308326"/>
                    <a:pt x="908645" y="288055"/>
                  </a:cubicBezTo>
                  <a:cubicBezTo>
                    <a:pt x="889609" y="267784"/>
                    <a:pt x="879989" y="239744"/>
                    <a:pt x="879786" y="203936"/>
                  </a:cubicBezTo>
                  <a:cubicBezTo>
                    <a:pt x="879839" y="181797"/>
                    <a:pt x="883917" y="161543"/>
                    <a:pt x="892020" y="143173"/>
                  </a:cubicBezTo>
                  <a:cubicBezTo>
                    <a:pt x="900123" y="124803"/>
                    <a:pt x="911935" y="110074"/>
                    <a:pt x="927458" y="98986"/>
                  </a:cubicBezTo>
                  <a:cubicBezTo>
                    <a:pt x="942980" y="87898"/>
                    <a:pt x="961896" y="82208"/>
                    <a:pt x="984206" y="81915"/>
                  </a:cubicBezTo>
                  <a:close/>
                  <a:moveTo>
                    <a:pt x="377471" y="81915"/>
                  </a:moveTo>
                  <a:cubicBezTo>
                    <a:pt x="409761" y="82467"/>
                    <a:pt x="435082" y="93330"/>
                    <a:pt x="453436" y="114505"/>
                  </a:cubicBezTo>
                  <a:cubicBezTo>
                    <a:pt x="471789" y="135680"/>
                    <a:pt x="481136" y="163854"/>
                    <a:pt x="481476" y="199027"/>
                  </a:cubicBezTo>
                  <a:cubicBezTo>
                    <a:pt x="481102" y="227853"/>
                    <a:pt x="475665" y="251123"/>
                    <a:pt x="465165" y="268836"/>
                  </a:cubicBezTo>
                  <a:cubicBezTo>
                    <a:pt x="454664" y="286550"/>
                    <a:pt x="441341" y="299439"/>
                    <a:pt x="425195" y="307504"/>
                  </a:cubicBezTo>
                  <a:cubicBezTo>
                    <a:pt x="409049" y="315568"/>
                    <a:pt x="392321" y="319539"/>
                    <a:pt x="375012" y="319417"/>
                  </a:cubicBezTo>
                  <a:cubicBezTo>
                    <a:pt x="343727" y="319155"/>
                    <a:pt x="318438" y="308838"/>
                    <a:pt x="299146" y="288465"/>
                  </a:cubicBezTo>
                  <a:cubicBezTo>
                    <a:pt x="279855" y="268092"/>
                    <a:pt x="269928" y="239235"/>
                    <a:pt x="269367" y="201895"/>
                  </a:cubicBezTo>
                  <a:cubicBezTo>
                    <a:pt x="270005" y="163377"/>
                    <a:pt x="280289" y="133803"/>
                    <a:pt x="300221" y="113174"/>
                  </a:cubicBezTo>
                  <a:cubicBezTo>
                    <a:pt x="320152" y="92546"/>
                    <a:pt x="345902" y="82126"/>
                    <a:pt x="377471" y="81915"/>
                  </a:cubicBezTo>
                  <a:close/>
                  <a:moveTo>
                    <a:pt x="0" y="0"/>
                  </a:moveTo>
                  <a:lnTo>
                    <a:pt x="60566" y="0"/>
                  </a:lnTo>
                  <a:lnTo>
                    <a:pt x="60566" y="125740"/>
                  </a:lnTo>
                  <a:lnTo>
                    <a:pt x="167926" y="125740"/>
                  </a:lnTo>
                  <a:lnTo>
                    <a:pt x="167926" y="0"/>
                  </a:lnTo>
                  <a:lnTo>
                    <a:pt x="228491" y="0"/>
                  </a:lnTo>
                  <a:lnTo>
                    <a:pt x="228491" y="314912"/>
                  </a:lnTo>
                  <a:lnTo>
                    <a:pt x="167926" y="314912"/>
                  </a:lnTo>
                  <a:lnTo>
                    <a:pt x="167926" y="179343"/>
                  </a:lnTo>
                  <a:lnTo>
                    <a:pt x="60566" y="179343"/>
                  </a:lnTo>
                  <a:lnTo>
                    <a:pt x="60566" y="314912"/>
                  </a:lnTo>
                  <a:lnTo>
                    <a:pt x="0" y="31491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AD508EB4-69C6-4DB0-9718-0F28779A77BB}"/>
                </a:ext>
              </a:extLst>
            </p:cNvPr>
            <p:cNvSpPr/>
            <p:nvPr/>
          </p:nvSpPr>
          <p:spPr>
            <a:xfrm>
              <a:off x="1608799" y="2481724"/>
              <a:ext cx="5897880" cy="89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0EC68EE-6AAF-4867-B4BD-6D9B74EF075A}"/>
                </a:ext>
              </a:extLst>
            </p:cNvPr>
            <p:cNvSpPr/>
            <p:nvPr/>
          </p:nvSpPr>
          <p:spPr>
            <a:xfrm>
              <a:off x="1608800" y="1931653"/>
              <a:ext cx="91164" cy="6392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7300630-4459-470F-BDB6-64C6FA72CF7E}"/>
                </a:ext>
              </a:extLst>
            </p:cNvPr>
            <p:cNvSpPr/>
            <p:nvPr/>
          </p:nvSpPr>
          <p:spPr>
            <a:xfrm>
              <a:off x="2594839" y="1931654"/>
              <a:ext cx="91164" cy="6392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0A4B9FF-F90F-4C33-8C2B-4845CD6D64A4}"/>
                </a:ext>
              </a:extLst>
            </p:cNvPr>
            <p:cNvSpPr/>
            <p:nvPr/>
          </p:nvSpPr>
          <p:spPr>
            <a:xfrm rot="2700000">
              <a:off x="1864463" y="1315624"/>
              <a:ext cx="91164" cy="7608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3FEACBC-D765-4FF9-8912-FA96330AAFA9}"/>
                </a:ext>
              </a:extLst>
            </p:cNvPr>
            <p:cNvSpPr/>
            <p:nvPr/>
          </p:nvSpPr>
          <p:spPr>
            <a:xfrm rot="18900000">
              <a:off x="2338733" y="1311211"/>
              <a:ext cx="91164" cy="7621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B4CF523-4170-4B3B-9ECF-996CE5EBF4A2}"/>
                </a:ext>
              </a:extLst>
            </p:cNvPr>
            <p:cNvSpPr/>
            <p:nvPr/>
          </p:nvSpPr>
          <p:spPr>
            <a:xfrm>
              <a:off x="-975581" y="2485756"/>
              <a:ext cx="2121408" cy="892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1443633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PNG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165529706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79086699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37200276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47748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595799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EF70765A-4598-4D75-8EBE-B820808F655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Our Team LAYOUT</a:t>
            </a:r>
          </a:p>
        </p:txBody>
      </p:sp>
      <p:sp>
        <p:nvSpPr>
          <p:cNvPr id="4" name="그림 개체 틀 2">
            <a:extLst>
              <a:ext uri="{FF2B5EF4-FFF2-40B4-BE49-F238E27FC236}">
                <a16:creationId xmlns:a16="http://schemas.microsoft.com/office/drawing/2014/main" id="{7A93F2A8-E9B4-4FBC-B414-DC9803D923D9}"/>
              </a:ext>
            </a:extLst>
          </p:cNvPr>
          <p:cNvSpPr>
            <a:spLocks noGrp="1"/>
          </p:cNvSpPr>
          <p:nvPr>
            <p:ph type="pic" sz="quarter" idx="11" hasCustomPrompt="1"/>
          </p:nvPr>
        </p:nvSpPr>
        <p:spPr>
          <a:xfrm>
            <a:off x="995168" y="2560523"/>
            <a:ext cx="2160000" cy="2160000"/>
          </a:xfrm>
          <a:prstGeom prst="ellipse">
            <a:avLst/>
          </a:prstGeom>
          <a:solidFill>
            <a:schemeClr val="bg1">
              <a:lumMod val="95000"/>
            </a:schemeClr>
          </a:solidFill>
          <a:ln w="22225">
            <a:solidFill>
              <a:schemeClr val="accent3"/>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5" name="그림 개체 틀 2">
            <a:extLst>
              <a:ext uri="{FF2B5EF4-FFF2-40B4-BE49-F238E27FC236}">
                <a16:creationId xmlns:a16="http://schemas.microsoft.com/office/drawing/2014/main" id="{EC3D2488-3F58-407E-9BB0-8EE204A58A8A}"/>
              </a:ext>
            </a:extLst>
          </p:cNvPr>
          <p:cNvSpPr>
            <a:spLocks noGrp="1"/>
          </p:cNvSpPr>
          <p:nvPr>
            <p:ph type="pic" sz="quarter" idx="57" hasCustomPrompt="1"/>
          </p:nvPr>
        </p:nvSpPr>
        <p:spPr>
          <a:xfrm>
            <a:off x="4495312" y="2560523"/>
            <a:ext cx="2160000" cy="2160000"/>
          </a:xfrm>
          <a:prstGeom prst="ellipse">
            <a:avLst/>
          </a:prstGeom>
          <a:solidFill>
            <a:schemeClr val="bg1">
              <a:lumMod val="95000"/>
            </a:schemeClr>
          </a:solidFill>
          <a:ln w="22225">
            <a:solidFill>
              <a:schemeClr val="accent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6" name="그림 개체 틀 2">
            <a:extLst>
              <a:ext uri="{FF2B5EF4-FFF2-40B4-BE49-F238E27FC236}">
                <a16:creationId xmlns:a16="http://schemas.microsoft.com/office/drawing/2014/main" id="{86B69C6D-9647-4A3E-9A66-A73EE3F4286F}"/>
              </a:ext>
            </a:extLst>
          </p:cNvPr>
          <p:cNvSpPr>
            <a:spLocks noGrp="1"/>
          </p:cNvSpPr>
          <p:nvPr>
            <p:ph type="pic" sz="quarter" idx="60" hasCustomPrompt="1"/>
          </p:nvPr>
        </p:nvSpPr>
        <p:spPr>
          <a:xfrm>
            <a:off x="7995455" y="2560523"/>
            <a:ext cx="2160000" cy="2160000"/>
          </a:xfrm>
          <a:prstGeom prst="ellipse">
            <a:avLst/>
          </a:prstGeom>
          <a:solidFill>
            <a:schemeClr val="bg1">
              <a:lumMod val="95000"/>
            </a:schemeClr>
          </a:solidFill>
          <a:ln w="22225">
            <a:solidFill>
              <a:schemeClr val="accent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Tree>
    <p:extLst>
      <p:ext uri="{BB962C8B-B14F-4D97-AF65-F5344CB8AC3E}">
        <p14:creationId xmlns:p14="http://schemas.microsoft.com/office/powerpoint/2010/main" val="219323251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117BCC-3032-4F8C-AA88-4892223066D6}"/>
              </a:ext>
            </a:extLst>
          </p:cNvPr>
          <p:cNvGrpSpPr/>
          <p:nvPr userDrawn="1"/>
        </p:nvGrpSpPr>
        <p:grpSpPr>
          <a:xfrm>
            <a:off x="9613650" y="2003247"/>
            <a:ext cx="2578350" cy="4052320"/>
            <a:chOff x="9508727" y="2147107"/>
            <a:chExt cx="2683273" cy="4217224"/>
          </a:xfrm>
        </p:grpSpPr>
        <p:sp>
          <p:nvSpPr>
            <p:cNvPr id="3" name="Freeform: Shape 2">
              <a:extLst>
                <a:ext uri="{FF2B5EF4-FFF2-40B4-BE49-F238E27FC236}">
                  <a16:creationId xmlns:a16="http://schemas.microsoft.com/office/drawing/2014/main" id="{D9E0B0B1-4B11-4180-BADE-DB071FCDEC5D}"/>
                </a:ext>
              </a:extLst>
            </p:cNvPr>
            <p:cNvSpPr/>
            <p:nvPr/>
          </p:nvSpPr>
          <p:spPr>
            <a:xfrm>
              <a:off x="11381596" y="5780548"/>
              <a:ext cx="810404" cy="583783"/>
            </a:xfrm>
            <a:custGeom>
              <a:avLst/>
              <a:gdLst>
                <a:gd name="connsiteX0" fmla="*/ 267669 w 810404"/>
                <a:gd name="connsiteY0" fmla="*/ 0 h 583783"/>
                <a:gd name="connsiteX1" fmla="*/ 769357 w 810404"/>
                <a:gd name="connsiteY1" fmla="*/ 0 h 583783"/>
                <a:gd name="connsiteX2" fmla="*/ 805844 w 810404"/>
                <a:gd name="connsiteY2" fmla="*/ 0 h 583783"/>
                <a:gd name="connsiteX3" fmla="*/ 810404 w 810404"/>
                <a:gd name="connsiteY3" fmla="*/ 0 h 583783"/>
                <a:gd name="connsiteX4" fmla="*/ 810404 w 810404"/>
                <a:gd name="connsiteY4" fmla="*/ 583783 h 583783"/>
                <a:gd name="connsiteX5" fmla="*/ 805844 w 810404"/>
                <a:gd name="connsiteY5" fmla="*/ 583783 h 583783"/>
                <a:gd name="connsiteX6" fmla="*/ 769357 w 810404"/>
                <a:gd name="connsiteY6" fmla="*/ 583783 h 583783"/>
                <a:gd name="connsiteX7" fmla="*/ 170371 w 810404"/>
                <a:gd name="connsiteY7" fmla="*/ 583783 h 583783"/>
                <a:gd name="connsiteX8" fmla="*/ 152128 w 810404"/>
                <a:gd name="connsiteY8" fmla="*/ 367906 h 583783"/>
                <a:gd name="connsiteX9" fmla="*/ 267669 w 810404"/>
                <a:gd name="connsiteY9" fmla="*/ 0 h 583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0404" h="583783">
                  <a:moveTo>
                    <a:pt x="267669" y="0"/>
                  </a:moveTo>
                  <a:lnTo>
                    <a:pt x="769357" y="0"/>
                  </a:lnTo>
                  <a:lnTo>
                    <a:pt x="805844" y="0"/>
                  </a:lnTo>
                  <a:lnTo>
                    <a:pt x="810404" y="0"/>
                  </a:lnTo>
                  <a:lnTo>
                    <a:pt x="810404" y="583783"/>
                  </a:lnTo>
                  <a:lnTo>
                    <a:pt x="805844" y="583783"/>
                  </a:lnTo>
                  <a:cubicBezTo>
                    <a:pt x="805844" y="583783"/>
                    <a:pt x="793682" y="583783"/>
                    <a:pt x="769357" y="583783"/>
                  </a:cubicBezTo>
                  <a:cubicBezTo>
                    <a:pt x="675101" y="583783"/>
                    <a:pt x="413614" y="583783"/>
                    <a:pt x="170371" y="583783"/>
                  </a:cubicBezTo>
                  <a:cubicBezTo>
                    <a:pt x="-133682" y="583783"/>
                    <a:pt x="39629" y="483446"/>
                    <a:pt x="152128" y="367906"/>
                  </a:cubicBezTo>
                  <a:cubicBezTo>
                    <a:pt x="264629" y="249324"/>
                    <a:pt x="267669" y="0"/>
                    <a:pt x="267669" y="0"/>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wrap="square" rtlCol="0" anchor="ctr">
              <a:noAutofit/>
            </a:bodyPr>
            <a:lstStyle/>
            <a:p>
              <a:endParaRPr lang="en-US"/>
            </a:p>
          </p:txBody>
        </p:sp>
        <p:sp>
          <p:nvSpPr>
            <p:cNvPr id="4" name="Freeform: Shape 3">
              <a:extLst>
                <a:ext uri="{FF2B5EF4-FFF2-40B4-BE49-F238E27FC236}">
                  <a16:creationId xmlns:a16="http://schemas.microsoft.com/office/drawing/2014/main" id="{1EDE72EE-879B-4FEA-A6CD-BCF46F39E4C4}"/>
                </a:ext>
              </a:extLst>
            </p:cNvPr>
            <p:cNvSpPr/>
            <p:nvPr/>
          </p:nvSpPr>
          <p:spPr>
            <a:xfrm>
              <a:off x="9508727" y="2147107"/>
              <a:ext cx="2683273" cy="3642562"/>
            </a:xfrm>
            <a:custGeom>
              <a:avLst/>
              <a:gdLst>
                <a:gd name="connsiteX0" fmla="*/ 170270 w 2683273"/>
                <a:gd name="connsiteY0" fmla="*/ 0 h 3642562"/>
                <a:gd name="connsiteX1" fmla="*/ 2645266 w 2683273"/>
                <a:gd name="connsiteY1" fmla="*/ 0 h 3642562"/>
                <a:gd name="connsiteX2" fmla="*/ 2683273 w 2683273"/>
                <a:gd name="connsiteY2" fmla="*/ 0 h 3642562"/>
                <a:gd name="connsiteX3" fmla="*/ 2683273 w 2683273"/>
                <a:gd name="connsiteY3" fmla="*/ 3642562 h 3642562"/>
                <a:gd name="connsiteX4" fmla="*/ 155068 w 2683273"/>
                <a:gd name="connsiteY4" fmla="*/ 3642562 h 3642562"/>
                <a:gd name="connsiteX5" fmla="*/ 0 w 2683273"/>
                <a:gd name="connsiteY5" fmla="*/ 3469251 h 3642562"/>
                <a:gd name="connsiteX6" fmla="*/ 0 w 2683273"/>
                <a:gd name="connsiteY6" fmla="*/ 170270 h 3642562"/>
                <a:gd name="connsiteX7" fmla="*/ 170270 w 2683273"/>
                <a:gd name="connsiteY7" fmla="*/ 0 h 364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273" h="3642562">
                  <a:moveTo>
                    <a:pt x="170270" y="0"/>
                  </a:moveTo>
                  <a:lnTo>
                    <a:pt x="2645266" y="0"/>
                  </a:lnTo>
                  <a:lnTo>
                    <a:pt x="2683273" y="0"/>
                  </a:lnTo>
                  <a:lnTo>
                    <a:pt x="2683273" y="3642562"/>
                  </a:lnTo>
                  <a:lnTo>
                    <a:pt x="155068" y="3642562"/>
                  </a:lnTo>
                  <a:cubicBezTo>
                    <a:pt x="69933" y="3642562"/>
                    <a:pt x="0" y="3566549"/>
                    <a:pt x="0" y="3469251"/>
                  </a:cubicBezTo>
                  <a:lnTo>
                    <a:pt x="0" y="170270"/>
                  </a:lnTo>
                  <a:cubicBezTo>
                    <a:pt x="0" y="72973"/>
                    <a:pt x="82095" y="0"/>
                    <a:pt x="170270" y="0"/>
                  </a:cubicBezTo>
                  <a:close/>
                </a:path>
              </a:pathLst>
            </a:custGeom>
            <a:solidFill>
              <a:srgbClr val="999999"/>
            </a:solidFill>
            <a:ln w="9525" cap="flat">
              <a:noFill/>
              <a:prstDash val="solid"/>
              <a:miter/>
            </a:ln>
          </p:spPr>
          <p:txBody>
            <a:bodyPr wrap="square" rtlCol="0" anchor="ctr">
              <a:noAutofit/>
            </a:bodyPr>
            <a:lstStyle/>
            <a:p>
              <a:endParaRPr lang="en-US" dirty="0"/>
            </a:p>
          </p:txBody>
        </p:sp>
        <p:sp>
          <p:nvSpPr>
            <p:cNvPr id="5" name="Freeform: Shape 4">
              <a:extLst>
                <a:ext uri="{FF2B5EF4-FFF2-40B4-BE49-F238E27FC236}">
                  <a16:creationId xmlns:a16="http://schemas.microsoft.com/office/drawing/2014/main" id="{2CCB3843-05FA-4D36-8253-9E8F3AB1921C}"/>
                </a:ext>
              </a:extLst>
            </p:cNvPr>
            <p:cNvSpPr/>
            <p:nvPr/>
          </p:nvSpPr>
          <p:spPr>
            <a:xfrm>
              <a:off x="9536092" y="2177513"/>
              <a:ext cx="2655908" cy="3195604"/>
            </a:xfrm>
            <a:custGeom>
              <a:avLst/>
              <a:gdLst>
                <a:gd name="connsiteX0" fmla="*/ 170270 w 2655908"/>
                <a:gd name="connsiteY0" fmla="*/ 0 h 3195604"/>
                <a:gd name="connsiteX1" fmla="*/ 2623983 w 2655908"/>
                <a:gd name="connsiteY1" fmla="*/ 0 h 3195604"/>
                <a:gd name="connsiteX2" fmla="*/ 2655908 w 2655908"/>
                <a:gd name="connsiteY2" fmla="*/ 0 h 3195604"/>
                <a:gd name="connsiteX3" fmla="*/ 2655908 w 2655908"/>
                <a:gd name="connsiteY3" fmla="*/ 3195604 h 3195604"/>
                <a:gd name="connsiteX4" fmla="*/ 0 w 2655908"/>
                <a:gd name="connsiteY4" fmla="*/ 3195604 h 3195604"/>
                <a:gd name="connsiteX5" fmla="*/ 0 w 2655908"/>
                <a:gd name="connsiteY5" fmla="*/ 148987 h 3195604"/>
                <a:gd name="connsiteX6" fmla="*/ 170270 w 2655908"/>
                <a:gd name="connsiteY6" fmla="*/ 0 h 3195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5908" h="3195604">
                  <a:moveTo>
                    <a:pt x="170270" y="0"/>
                  </a:moveTo>
                  <a:lnTo>
                    <a:pt x="2623983" y="0"/>
                  </a:lnTo>
                  <a:lnTo>
                    <a:pt x="2655908" y="0"/>
                  </a:lnTo>
                  <a:lnTo>
                    <a:pt x="2655908" y="3195604"/>
                  </a:lnTo>
                  <a:lnTo>
                    <a:pt x="0" y="3195604"/>
                  </a:lnTo>
                  <a:lnTo>
                    <a:pt x="0" y="148987"/>
                  </a:lnTo>
                  <a:cubicBezTo>
                    <a:pt x="0" y="60811"/>
                    <a:pt x="82095" y="0"/>
                    <a:pt x="170270" y="0"/>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6" name="Freeform: Shape 5">
              <a:extLst>
                <a:ext uri="{FF2B5EF4-FFF2-40B4-BE49-F238E27FC236}">
                  <a16:creationId xmlns:a16="http://schemas.microsoft.com/office/drawing/2014/main" id="{AB7AF8A9-20F4-42A9-9ACC-52EA430548E1}"/>
                </a:ext>
              </a:extLst>
            </p:cNvPr>
            <p:cNvSpPr/>
            <p:nvPr/>
          </p:nvSpPr>
          <p:spPr>
            <a:xfrm>
              <a:off x="11384738" y="6312642"/>
              <a:ext cx="807262" cy="48649"/>
            </a:xfrm>
            <a:custGeom>
              <a:avLst/>
              <a:gdLst>
                <a:gd name="connsiteX0" fmla="*/ 0 w 807262"/>
                <a:gd name="connsiteY0" fmla="*/ 0 h 48649"/>
                <a:gd name="connsiteX1" fmla="*/ 807262 w 807262"/>
                <a:gd name="connsiteY1" fmla="*/ 0 h 48649"/>
                <a:gd name="connsiteX2" fmla="*/ 807262 w 807262"/>
                <a:gd name="connsiteY2" fmla="*/ 48649 h 48649"/>
                <a:gd name="connsiteX3" fmla="*/ 799662 w 807262"/>
                <a:gd name="connsiteY3" fmla="*/ 48649 h 48649"/>
                <a:gd name="connsiteX4" fmla="*/ 772297 w 807262"/>
                <a:gd name="connsiteY4" fmla="*/ 48649 h 48649"/>
                <a:gd name="connsiteX5" fmla="*/ 173311 w 807262"/>
                <a:gd name="connsiteY5" fmla="*/ 48649 h 48649"/>
                <a:gd name="connsiteX6" fmla="*/ 0 w 807262"/>
                <a:gd name="connsiteY6" fmla="*/ 6081 h 48649"/>
                <a:gd name="connsiteX7" fmla="*/ 0 w 807262"/>
                <a:gd name="connsiteY7" fmla="*/ 3041 h 48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262" h="48649">
                  <a:moveTo>
                    <a:pt x="0" y="0"/>
                  </a:moveTo>
                  <a:lnTo>
                    <a:pt x="807262" y="0"/>
                  </a:lnTo>
                  <a:lnTo>
                    <a:pt x="807262" y="48649"/>
                  </a:lnTo>
                  <a:lnTo>
                    <a:pt x="799662" y="48649"/>
                  </a:lnTo>
                  <a:cubicBezTo>
                    <a:pt x="793581" y="48649"/>
                    <a:pt x="784459" y="48649"/>
                    <a:pt x="772297" y="48649"/>
                  </a:cubicBezTo>
                  <a:cubicBezTo>
                    <a:pt x="678039" y="48649"/>
                    <a:pt x="416553" y="48649"/>
                    <a:pt x="173311" y="48649"/>
                  </a:cubicBezTo>
                  <a:cubicBezTo>
                    <a:pt x="48648" y="48649"/>
                    <a:pt x="0" y="36487"/>
                    <a:pt x="0" y="6081"/>
                  </a:cubicBezTo>
                  <a:cubicBezTo>
                    <a:pt x="0" y="6081"/>
                    <a:pt x="0" y="6081"/>
                    <a:pt x="0" y="3041"/>
                  </a:cubicBezTo>
                  <a:close/>
                </a:path>
              </a:pathLst>
            </a:custGeom>
            <a:solidFill>
              <a:schemeClr val="tx1">
                <a:lumMod val="50000"/>
                <a:lumOff val="50000"/>
              </a:schemeClr>
            </a:solidFill>
            <a:ln w="9525" cap="flat">
              <a:noFill/>
              <a:prstDash val="solid"/>
              <a:miter/>
            </a:ln>
          </p:spPr>
          <p:txBody>
            <a:bodyPr wrap="square" rtlCol="0" anchor="ctr">
              <a:noAutofit/>
            </a:bodyPr>
            <a:lstStyle/>
            <a:p>
              <a:endParaRPr lang="en-US" dirty="0"/>
            </a:p>
          </p:txBody>
        </p:sp>
        <p:sp>
          <p:nvSpPr>
            <p:cNvPr id="7" name="Freeform: Shape 6">
              <a:extLst>
                <a:ext uri="{FF2B5EF4-FFF2-40B4-BE49-F238E27FC236}">
                  <a16:creationId xmlns:a16="http://schemas.microsoft.com/office/drawing/2014/main" id="{A3B04ADD-D9A0-4779-9DE8-7B053FC465FF}"/>
                </a:ext>
              </a:extLst>
            </p:cNvPr>
            <p:cNvSpPr/>
            <p:nvPr/>
          </p:nvSpPr>
          <p:spPr>
            <a:xfrm>
              <a:off x="9536092" y="5379197"/>
              <a:ext cx="2655908" cy="395270"/>
            </a:xfrm>
            <a:custGeom>
              <a:avLst/>
              <a:gdLst>
                <a:gd name="connsiteX0" fmla="*/ 0 w 2655908"/>
                <a:gd name="connsiteY0" fmla="*/ 0 h 395270"/>
                <a:gd name="connsiteX1" fmla="*/ 2655908 w 2655908"/>
                <a:gd name="connsiteY1" fmla="*/ 0 h 395270"/>
                <a:gd name="connsiteX2" fmla="*/ 2655908 w 2655908"/>
                <a:gd name="connsiteY2" fmla="*/ 395270 h 395270"/>
                <a:gd name="connsiteX3" fmla="*/ 2623983 w 2655908"/>
                <a:gd name="connsiteY3" fmla="*/ 395270 h 395270"/>
                <a:gd name="connsiteX4" fmla="*/ 170270 w 2655908"/>
                <a:gd name="connsiteY4" fmla="*/ 395270 h 395270"/>
                <a:gd name="connsiteX5" fmla="*/ 0 w 2655908"/>
                <a:gd name="connsiteY5" fmla="*/ 246284 h 395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5908" h="395270">
                  <a:moveTo>
                    <a:pt x="0" y="0"/>
                  </a:moveTo>
                  <a:lnTo>
                    <a:pt x="2655908" y="0"/>
                  </a:lnTo>
                  <a:lnTo>
                    <a:pt x="2655908" y="395270"/>
                  </a:lnTo>
                  <a:lnTo>
                    <a:pt x="2623983" y="395270"/>
                  </a:lnTo>
                  <a:lnTo>
                    <a:pt x="170270" y="395270"/>
                  </a:lnTo>
                  <a:cubicBezTo>
                    <a:pt x="82095" y="395270"/>
                    <a:pt x="0" y="322297"/>
                    <a:pt x="0" y="246284"/>
                  </a:cubicBezTo>
                  <a:close/>
                </a:path>
              </a:pathLst>
            </a:custGeom>
            <a:solidFill>
              <a:schemeClr val="bg1">
                <a:lumMod val="75000"/>
              </a:schemeClr>
            </a:solidFill>
            <a:ln w="9525" cap="flat">
              <a:noFill/>
              <a:prstDash val="solid"/>
              <a:miter/>
            </a:ln>
          </p:spPr>
          <p:txBody>
            <a:bodyPr wrap="square" rtlCol="0" anchor="ctr">
              <a:noAutofit/>
            </a:bodyPr>
            <a:lstStyle/>
            <a:p>
              <a:endParaRPr lang="en-US"/>
            </a:p>
          </p:txBody>
        </p:sp>
        <p:sp>
          <p:nvSpPr>
            <p:cNvPr id="8" name="Freeform: Shape 7">
              <a:extLst>
                <a:ext uri="{FF2B5EF4-FFF2-40B4-BE49-F238E27FC236}">
                  <a16:creationId xmlns:a16="http://schemas.microsoft.com/office/drawing/2014/main" id="{F98221A9-6AC7-4184-B404-4D26AC76772E}"/>
                </a:ext>
              </a:extLst>
            </p:cNvPr>
            <p:cNvSpPr/>
            <p:nvPr/>
          </p:nvSpPr>
          <p:spPr>
            <a:xfrm>
              <a:off x="9711093" y="2388830"/>
              <a:ext cx="2480907" cy="2797293"/>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E24C79AC-939D-4B2C-8A93-F1F58E8EDBA8}"/>
                </a:ext>
              </a:extLst>
            </p:cNvPr>
            <p:cNvSpPr/>
            <p:nvPr/>
          </p:nvSpPr>
          <p:spPr>
            <a:xfrm>
              <a:off x="10791316" y="2439610"/>
              <a:ext cx="1400684" cy="2776919"/>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10" name="Rectangle 9">
            <a:extLst>
              <a:ext uri="{FF2B5EF4-FFF2-40B4-BE49-F238E27FC236}">
                <a16:creationId xmlns:a16="http://schemas.microsoft.com/office/drawing/2014/main" id="{079717CE-5FF1-456C-B564-55798E060E3B}"/>
              </a:ext>
            </a:extLst>
          </p:cNvPr>
          <p:cNvSpPr/>
          <p:nvPr userDrawn="1"/>
        </p:nvSpPr>
        <p:spPr>
          <a:xfrm>
            <a:off x="0" y="2"/>
            <a:ext cx="12192000" cy="188044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solidFill>
                <a:schemeClr val="bg1"/>
              </a:solidFill>
            </a:endParaRPr>
          </a:p>
        </p:txBody>
      </p:sp>
      <p:sp>
        <p:nvSpPr>
          <p:cNvPr id="11" name="Oval 10">
            <a:extLst>
              <a:ext uri="{FF2B5EF4-FFF2-40B4-BE49-F238E27FC236}">
                <a16:creationId xmlns:a16="http://schemas.microsoft.com/office/drawing/2014/main" id="{F51B4AAB-F0BC-4BA8-8711-B6E764DC67C4}"/>
              </a:ext>
            </a:extLst>
          </p:cNvPr>
          <p:cNvSpPr/>
          <p:nvPr userDrawn="1"/>
        </p:nvSpPr>
        <p:spPr>
          <a:xfrm>
            <a:off x="5466000" y="1233032"/>
            <a:ext cx="1260000" cy="1260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2" name="Oval 9">
            <a:extLst>
              <a:ext uri="{FF2B5EF4-FFF2-40B4-BE49-F238E27FC236}">
                <a16:creationId xmlns:a16="http://schemas.microsoft.com/office/drawing/2014/main" id="{13FCA882-D6A7-47A0-8F53-222F73770C2C}"/>
              </a:ext>
            </a:extLst>
          </p:cNvPr>
          <p:cNvSpPr/>
          <p:nvPr userDrawn="1"/>
        </p:nvSpPr>
        <p:spPr>
          <a:xfrm>
            <a:off x="6714751" y="3743880"/>
            <a:ext cx="2520000" cy="25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3" name="Picture Placeholder 2">
            <a:extLst>
              <a:ext uri="{FF2B5EF4-FFF2-40B4-BE49-F238E27FC236}">
                <a16:creationId xmlns:a16="http://schemas.microsoft.com/office/drawing/2014/main" id="{9DB5361C-4E28-430F-9AB8-82C47DA59C59}"/>
              </a:ext>
            </a:extLst>
          </p:cNvPr>
          <p:cNvSpPr>
            <a:spLocks noGrp="1"/>
          </p:cNvSpPr>
          <p:nvPr>
            <p:ph type="pic" idx="10" hasCustomPrompt="1"/>
          </p:nvPr>
        </p:nvSpPr>
        <p:spPr>
          <a:xfrm>
            <a:off x="9745813" y="2221239"/>
            <a:ext cx="2446188" cy="2736814"/>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grpSp>
        <p:nvGrpSpPr>
          <p:cNvPr id="14" name="Group 20">
            <a:extLst>
              <a:ext uri="{FF2B5EF4-FFF2-40B4-BE49-F238E27FC236}">
                <a16:creationId xmlns:a16="http://schemas.microsoft.com/office/drawing/2014/main" id="{354EA4D5-D4EB-4CB5-9857-49FA2B15841F}"/>
              </a:ext>
            </a:extLst>
          </p:cNvPr>
          <p:cNvGrpSpPr/>
          <p:nvPr userDrawn="1"/>
        </p:nvGrpSpPr>
        <p:grpSpPr>
          <a:xfrm>
            <a:off x="7019112" y="2341950"/>
            <a:ext cx="1890758" cy="3323854"/>
            <a:chOff x="445712" y="1449040"/>
            <a:chExt cx="2113018" cy="3924176"/>
          </a:xfrm>
        </p:grpSpPr>
        <p:sp>
          <p:nvSpPr>
            <p:cNvPr id="15" name="Rounded Rectangle 21">
              <a:extLst>
                <a:ext uri="{FF2B5EF4-FFF2-40B4-BE49-F238E27FC236}">
                  <a16:creationId xmlns:a16="http://schemas.microsoft.com/office/drawing/2014/main" id="{FBFC0138-3DDC-4D23-9F01-896D4915E925}"/>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16" name="Rectangle 22">
              <a:extLst>
                <a:ext uri="{FF2B5EF4-FFF2-40B4-BE49-F238E27FC236}">
                  <a16:creationId xmlns:a16="http://schemas.microsoft.com/office/drawing/2014/main" id="{118890BA-E4FD-42D6-8AC7-1AC8FAC00592}"/>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17" name="Group 23">
              <a:extLst>
                <a:ext uri="{FF2B5EF4-FFF2-40B4-BE49-F238E27FC236}">
                  <a16:creationId xmlns:a16="http://schemas.microsoft.com/office/drawing/2014/main" id="{2E10FAE0-0A16-4D44-B561-8BFCCF53C81B}"/>
                </a:ext>
              </a:extLst>
            </p:cNvPr>
            <p:cNvGrpSpPr/>
            <p:nvPr userDrawn="1"/>
          </p:nvGrpSpPr>
          <p:grpSpPr>
            <a:xfrm>
              <a:off x="1407705" y="5045834"/>
              <a:ext cx="211967" cy="211967"/>
              <a:chOff x="1549420" y="5712364"/>
              <a:chExt cx="312583" cy="312583"/>
            </a:xfrm>
          </p:grpSpPr>
          <p:sp>
            <p:nvSpPr>
              <p:cNvPr id="18" name="Oval 24">
                <a:extLst>
                  <a:ext uri="{FF2B5EF4-FFF2-40B4-BE49-F238E27FC236}">
                    <a16:creationId xmlns:a16="http://schemas.microsoft.com/office/drawing/2014/main" id="{9AE4CF47-5EF3-4EA4-A009-ABF2A05D1F14}"/>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9" name="Rounded Rectangle 25">
                <a:extLst>
                  <a:ext uri="{FF2B5EF4-FFF2-40B4-BE49-F238E27FC236}">
                    <a16:creationId xmlns:a16="http://schemas.microsoft.com/office/drawing/2014/main" id="{6C8A489D-2846-49A9-B94F-3D588B4AB95C}"/>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
        <p:nvSpPr>
          <p:cNvPr id="20" name="Picture Placeholder 2">
            <a:extLst>
              <a:ext uri="{FF2B5EF4-FFF2-40B4-BE49-F238E27FC236}">
                <a16:creationId xmlns:a16="http://schemas.microsoft.com/office/drawing/2014/main" id="{35D9DFBD-E320-498F-B6AB-EDE7A3C3E4A3}"/>
              </a:ext>
            </a:extLst>
          </p:cNvPr>
          <p:cNvSpPr>
            <a:spLocks noGrp="1"/>
          </p:cNvSpPr>
          <p:nvPr>
            <p:ph type="pic" idx="11" hasCustomPrompt="1"/>
          </p:nvPr>
        </p:nvSpPr>
        <p:spPr>
          <a:xfrm>
            <a:off x="7145482" y="2668904"/>
            <a:ext cx="1624041" cy="2663428"/>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21" name="Text Placeholder 9">
            <a:extLst>
              <a:ext uri="{FF2B5EF4-FFF2-40B4-BE49-F238E27FC236}">
                <a16:creationId xmlns:a16="http://schemas.microsoft.com/office/drawing/2014/main" id="{4E77E7AC-8C78-442E-888C-75CA5F39664A}"/>
              </a:ext>
            </a:extLst>
          </p:cNvPr>
          <p:cNvSpPr>
            <a:spLocks noGrp="1"/>
          </p:cNvSpPr>
          <p:nvPr>
            <p:ph type="body" sz="quarter" idx="12"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05019251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34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5BA99-9785-04D3-DAB7-5DD7EDC23F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CB61EB-FA6A-ECD8-4C13-FCD554B8A8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8BEE0A-4F2A-6C12-3398-BC8BEFB0DA8C}"/>
              </a:ext>
            </a:extLst>
          </p:cNvPr>
          <p:cNvSpPr>
            <a:spLocks noGrp="1"/>
          </p:cNvSpPr>
          <p:nvPr>
            <p:ph type="dt" sz="half" idx="10"/>
          </p:nvPr>
        </p:nvSpPr>
        <p:spPr/>
        <p:txBody>
          <a:bodyPr/>
          <a:lstStyle/>
          <a:p>
            <a:fld id="{EB2F3336-297E-4397-A981-F1029A8EAD71}" type="datetime1">
              <a:rPr lang="en-US" smtClean="0"/>
              <a:t>6/8/2024</a:t>
            </a:fld>
            <a:endParaRPr lang="en-US" dirty="0"/>
          </a:p>
        </p:txBody>
      </p:sp>
      <p:sp>
        <p:nvSpPr>
          <p:cNvPr id="5" name="Footer Placeholder 4">
            <a:extLst>
              <a:ext uri="{FF2B5EF4-FFF2-40B4-BE49-F238E27FC236}">
                <a16:creationId xmlns:a16="http://schemas.microsoft.com/office/drawing/2014/main" id="{A765F567-1E5E-9C13-1887-4DF09162D01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C11BDC3-4BCD-B6C9-ABDB-11A59517504F}"/>
              </a:ext>
            </a:extLst>
          </p:cNvPr>
          <p:cNvSpPr>
            <a:spLocks noGrp="1"/>
          </p:cNvSpPr>
          <p:nvPr>
            <p:ph type="sldNum" sz="quarter" idx="12"/>
          </p:nvPr>
        </p:nvSpPr>
        <p:spPr/>
        <p:txBody>
          <a:bodyPr/>
          <a:lstStyle/>
          <a:p>
            <a:fld id="{D9C70E58-AF0E-4A7E-8BBC-2F3BF4CBF014}" type="slidenum">
              <a:rPr lang="en-US" smtClean="0"/>
              <a:t>‹#›</a:t>
            </a:fld>
            <a:endParaRPr lang="en-US" dirty="0"/>
          </a:p>
        </p:txBody>
      </p:sp>
    </p:spTree>
    <p:extLst>
      <p:ext uri="{BB962C8B-B14F-4D97-AF65-F5344CB8AC3E}">
        <p14:creationId xmlns:p14="http://schemas.microsoft.com/office/powerpoint/2010/main" val="2960681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0_Style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042BDB-2F8A-4632-BB44-DDEED52675C4}"/>
              </a:ext>
            </a:extLst>
          </p:cNvPr>
          <p:cNvSpPr/>
          <p:nvPr userDrawn="1"/>
        </p:nvSpPr>
        <p:spPr>
          <a:xfrm>
            <a:off x="5255664" y="3153398"/>
            <a:ext cx="6355221" cy="32461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5CA8D69A-BFC2-4B10-BE3B-DDECB81DE897}"/>
              </a:ext>
            </a:extLst>
          </p:cNvPr>
          <p:cNvSpPr>
            <a:spLocks noGrp="1"/>
          </p:cNvSpPr>
          <p:nvPr>
            <p:ph type="pic" idx="11" hasCustomPrompt="1"/>
          </p:nvPr>
        </p:nvSpPr>
        <p:spPr>
          <a:xfrm>
            <a:off x="588679" y="458495"/>
            <a:ext cx="9358626" cy="5369887"/>
          </a:xfrm>
          <a:prstGeom prst="rect">
            <a:avLst/>
          </a:prstGeom>
          <a:solidFill>
            <a:schemeClr val="bg1">
              <a:lumMod val="95000"/>
            </a:schemeClr>
          </a:solidFill>
        </p:spPr>
        <p:txBody>
          <a:bodyPr anchor="ctr"/>
          <a:lstStyle>
            <a:lvl1pPr marL="0" indent="0" algn="ctr">
              <a:buNone/>
              <a:defRPr sz="1800" baseline="0">
                <a:solidFill>
                  <a:schemeClr val="tx1"/>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133476335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642695E7-0C1B-46BA-A458-9D37FBA5911A}"/>
              </a:ext>
            </a:extLst>
          </p:cNvPr>
          <p:cNvSpPr>
            <a:spLocks noGrp="1"/>
          </p:cNvSpPr>
          <p:nvPr>
            <p:ph type="pic" idx="10" hasCustomPrompt="1"/>
          </p:nvPr>
        </p:nvSpPr>
        <p:spPr>
          <a:xfrm>
            <a:off x="0" y="0"/>
            <a:ext cx="4032000" cy="6858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3" name="Picture Placeholder 2">
            <a:extLst>
              <a:ext uri="{FF2B5EF4-FFF2-40B4-BE49-F238E27FC236}">
                <a16:creationId xmlns:a16="http://schemas.microsoft.com/office/drawing/2014/main" id="{2A4CA258-6152-46AF-8FC9-428779C9219B}"/>
              </a:ext>
            </a:extLst>
          </p:cNvPr>
          <p:cNvSpPr>
            <a:spLocks noGrp="1"/>
          </p:cNvSpPr>
          <p:nvPr>
            <p:ph type="pic" idx="11" hasCustomPrompt="1"/>
          </p:nvPr>
        </p:nvSpPr>
        <p:spPr>
          <a:xfrm>
            <a:off x="8160000" y="0"/>
            <a:ext cx="4032000" cy="6858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32816927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281201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6D7AFB-15B6-4481-A6C1-90C4E03582BF}"/>
              </a:ext>
            </a:extLst>
          </p:cNvPr>
          <p:cNvSpPr/>
          <p:nvPr userDrawn="1"/>
        </p:nvSpPr>
        <p:spPr>
          <a:xfrm>
            <a:off x="5781047" y="260648"/>
            <a:ext cx="5952661" cy="633670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3" name="Picture Placeholder 2">
            <a:extLst>
              <a:ext uri="{FF2B5EF4-FFF2-40B4-BE49-F238E27FC236}">
                <a16:creationId xmlns:a16="http://schemas.microsoft.com/office/drawing/2014/main" id="{A2D93165-E73B-49E2-8635-02E21C046FC9}"/>
              </a:ext>
            </a:extLst>
          </p:cNvPr>
          <p:cNvSpPr>
            <a:spLocks noGrp="1"/>
          </p:cNvSpPr>
          <p:nvPr>
            <p:ph type="pic" idx="14" hasCustomPrompt="1"/>
          </p:nvPr>
        </p:nvSpPr>
        <p:spPr>
          <a:xfrm>
            <a:off x="734769" y="1196752"/>
            <a:ext cx="10849205" cy="3456384"/>
          </a:xfrm>
          <a:prstGeom prst="rect">
            <a:avLst/>
          </a:prstGeom>
          <a:solidFill>
            <a:schemeClr val="bg1">
              <a:lumMod val="95000"/>
            </a:schemeClr>
          </a:solidFill>
          <a:ln w="19050">
            <a:solidFill>
              <a:schemeClr val="bg1">
                <a:lumMod val="65000"/>
              </a:schemeClr>
            </a:solidFill>
          </a:ln>
        </p:spPr>
        <p:txBody>
          <a:bodyPr anchor="ct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4" name="제목 1">
            <a:extLst>
              <a:ext uri="{FF2B5EF4-FFF2-40B4-BE49-F238E27FC236}">
                <a16:creationId xmlns:a16="http://schemas.microsoft.com/office/drawing/2014/main" id="{8F51187F-8B7D-4CCE-8CAB-89F352270EAC}"/>
              </a:ext>
            </a:extLst>
          </p:cNvPr>
          <p:cNvSpPr>
            <a:spLocks noGrp="1"/>
          </p:cNvSpPr>
          <p:nvPr>
            <p:ph type="title" hasCustomPrompt="1"/>
          </p:nvPr>
        </p:nvSpPr>
        <p:spPr>
          <a:xfrm>
            <a:off x="0" y="269852"/>
            <a:ext cx="12192000" cy="710877"/>
          </a:xfrm>
          <a:prstGeom prst="rect">
            <a:avLst/>
          </a:prstGeom>
        </p:spPr>
        <p:txBody>
          <a:bodyPr anchor="ctr">
            <a:noAutofit/>
          </a:bodyPr>
          <a:lstStyle>
            <a:lvl1pPr algn="ctr">
              <a:defRPr sz="4800" b="0" baseline="0">
                <a:solidFill>
                  <a:schemeClr val="tx1">
                    <a:lumMod val="75000"/>
                    <a:lumOff val="25000"/>
                  </a:schemeClr>
                </a:solidFill>
                <a:latin typeface="Arial" pitchFamily="34" charset="0"/>
                <a:cs typeface="Arial"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69659429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685817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233BDCAA-2A7E-41A1-9D44-649A2432BF22}"/>
              </a:ext>
            </a:extLst>
          </p:cNvPr>
          <p:cNvSpPr>
            <a:spLocks noGrp="1"/>
          </p:cNvSpPr>
          <p:nvPr>
            <p:ph type="pic" idx="10" hasCustomPrompt="1"/>
          </p:nvPr>
        </p:nvSpPr>
        <p:spPr>
          <a:xfrm>
            <a:off x="4092000" y="545824"/>
            <a:ext cx="8100000" cy="2736000"/>
          </a:xfrm>
          <a:prstGeom prst="rect">
            <a:avLst/>
          </a:prstGeom>
          <a:solidFill>
            <a:schemeClr val="bg1">
              <a:lumMod val="95000"/>
            </a:schemeClr>
          </a:solidFill>
        </p:spPr>
        <p:txBody>
          <a:bodyPr anchor="ctr"/>
          <a:lstStyle>
            <a:lvl1pPr marL="0" indent="0" algn="ctr">
              <a:buNone/>
              <a:defRPr sz="1200" baseline="0">
                <a:effectLst/>
                <a:latin typeface="+mn-lt"/>
                <a:ea typeface="+mj-ea"/>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3" name="Picture Placeholder 2">
            <a:extLst>
              <a:ext uri="{FF2B5EF4-FFF2-40B4-BE49-F238E27FC236}">
                <a16:creationId xmlns:a16="http://schemas.microsoft.com/office/drawing/2014/main" id="{A9C2840B-D2DF-4F8C-B40B-85D0E23CC558}"/>
              </a:ext>
            </a:extLst>
          </p:cNvPr>
          <p:cNvSpPr>
            <a:spLocks noGrp="1"/>
          </p:cNvSpPr>
          <p:nvPr>
            <p:ph type="pic" idx="11" hasCustomPrompt="1"/>
          </p:nvPr>
        </p:nvSpPr>
        <p:spPr>
          <a:xfrm>
            <a:off x="0" y="3575404"/>
            <a:ext cx="8100000" cy="2736000"/>
          </a:xfrm>
          <a:prstGeom prst="rect">
            <a:avLst/>
          </a:prstGeom>
          <a:solidFill>
            <a:schemeClr val="bg1">
              <a:lumMod val="95000"/>
            </a:schemeClr>
          </a:solidFill>
        </p:spPr>
        <p:txBody>
          <a:bodyPr anchor="ctr"/>
          <a:lstStyle>
            <a:lvl1pPr marL="0" indent="0" algn="ctr">
              <a:buNone/>
              <a:defRPr sz="1200" baseline="0">
                <a:effectLst/>
                <a:latin typeface="+mn-lt"/>
                <a:ea typeface="+mj-ea"/>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80974430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444110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grpSp>
        <p:nvGrpSpPr>
          <p:cNvPr id="2" name="Graphic 14">
            <a:extLst>
              <a:ext uri="{FF2B5EF4-FFF2-40B4-BE49-F238E27FC236}">
                <a16:creationId xmlns:a16="http://schemas.microsoft.com/office/drawing/2014/main" id="{E0178A45-E1F2-4219-82A5-06E071535503}"/>
              </a:ext>
            </a:extLst>
          </p:cNvPr>
          <p:cNvGrpSpPr/>
          <p:nvPr userDrawn="1"/>
        </p:nvGrpSpPr>
        <p:grpSpPr>
          <a:xfrm>
            <a:off x="637723" y="3059055"/>
            <a:ext cx="4156177" cy="3268904"/>
            <a:chOff x="2444748" y="555045"/>
            <a:chExt cx="7282048" cy="5727454"/>
          </a:xfrm>
        </p:grpSpPr>
        <p:sp>
          <p:nvSpPr>
            <p:cNvPr id="3" name="Freeform: Shape 2">
              <a:extLst>
                <a:ext uri="{FF2B5EF4-FFF2-40B4-BE49-F238E27FC236}">
                  <a16:creationId xmlns:a16="http://schemas.microsoft.com/office/drawing/2014/main" id="{85E309B5-D35D-4C95-A09A-4E2C8B12E33E}"/>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3A4C29C0-CEE1-45B8-A0C3-402E9D4A7CCC}"/>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dirty="0"/>
            </a:p>
          </p:txBody>
        </p:sp>
        <p:sp>
          <p:nvSpPr>
            <p:cNvPr id="5" name="Freeform: Shape 4">
              <a:extLst>
                <a:ext uri="{FF2B5EF4-FFF2-40B4-BE49-F238E27FC236}">
                  <a16:creationId xmlns:a16="http://schemas.microsoft.com/office/drawing/2014/main" id="{3DAF51F6-CAE6-497C-8F0E-AC4008FDE669}"/>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ADE4362C-E294-4C51-947C-C72C712BDF94}"/>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7848B4B1-766D-4432-9FDC-F940B1A061D7}"/>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B5855D06-FC93-4234-A8B0-C678B458F671}"/>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04C8F15-E1BE-4C55-9E32-90AE37C36470}"/>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ABF5B835-A302-44A2-A60F-1F12E64F4EE3}"/>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11" name="그림 개체 틀 2">
            <a:extLst>
              <a:ext uri="{FF2B5EF4-FFF2-40B4-BE49-F238E27FC236}">
                <a16:creationId xmlns:a16="http://schemas.microsoft.com/office/drawing/2014/main" id="{E32D52F7-8EF1-4FD1-9F8E-0108B46380D2}"/>
              </a:ext>
            </a:extLst>
          </p:cNvPr>
          <p:cNvSpPr>
            <a:spLocks noGrp="1"/>
          </p:cNvSpPr>
          <p:nvPr>
            <p:ph type="pic" sz="quarter" idx="14" hasCustomPrompt="1"/>
          </p:nvPr>
        </p:nvSpPr>
        <p:spPr>
          <a:xfrm>
            <a:off x="0" y="1"/>
            <a:ext cx="12192000" cy="3884023"/>
          </a:xfrm>
          <a:custGeom>
            <a:avLst/>
            <a:gdLst>
              <a:gd name="connsiteX0" fmla="*/ 0 w 9144000"/>
              <a:gd name="connsiteY0" fmla="*/ 0 h 1556792"/>
              <a:gd name="connsiteX1" fmla="*/ 9144000 w 9144000"/>
              <a:gd name="connsiteY1" fmla="*/ 0 h 1556792"/>
              <a:gd name="connsiteX2" fmla="*/ 9144000 w 9144000"/>
              <a:gd name="connsiteY2" fmla="*/ 1556792 h 1556792"/>
              <a:gd name="connsiteX3" fmla="*/ 0 w 9144000"/>
              <a:gd name="connsiteY3" fmla="*/ 1556792 h 1556792"/>
              <a:gd name="connsiteX4" fmla="*/ 0 w 9144000"/>
              <a:gd name="connsiteY4" fmla="*/ 0 h 1556792"/>
              <a:gd name="connsiteX0" fmla="*/ 0 w 9144000"/>
              <a:gd name="connsiteY0" fmla="*/ 0 h 3176042"/>
              <a:gd name="connsiteX1" fmla="*/ 9144000 w 9144000"/>
              <a:gd name="connsiteY1" fmla="*/ 0 h 3176042"/>
              <a:gd name="connsiteX2" fmla="*/ 9144000 w 9144000"/>
              <a:gd name="connsiteY2" fmla="*/ 3176042 h 3176042"/>
              <a:gd name="connsiteX3" fmla="*/ 0 w 9144000"/>
              <a:gd name="connsiteY3" fmla="*/ 1556792 h 3176042"/>
              <a:gd name="connsiteX4" fmla="*/ 0 w 9144000"/>
              <a:gd name="connsiteY4" fmla="*/ 0 h 3176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3176042">
                <a:moveTo>
                  <a:pt x="0" y="0"/>
                </a:moveTo>
                <a:lnTo>
                  <a:pt x="9144000" y="0"/>
                </a:lnTo>
                <a:lnTo>
                  <a:pt x="9144000" y="3176042"/>
                </a:lnTo>
                <a:lnTo>
                  <a:pt x="0" y="1556792"/>
                </a:lnTo>
                <a:lnTo>
                  <a:pt x="0" y="0"/>
                </a:lnTo>
                <a:close/>
              </a:path>
            </a:pathLst>
          </a:cu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12" name="그림 개체 틀 2">
            <a:extLst>
              <a:ext uri="{FF2B5EF4-FFF2-40B4-BE49-F238E27FC236}">
                <a16:creationId xmlns:a16="http://schemas.microsoft.com/office/drawing/2014/main" id="{5CF05A6B-CDF0-4EC5-9C70-296EED51DE50}"/>
              </a:ext>
            </a:extLst>
          </p:cNvPr>
          <p:cNvSpPr>
            <a:spLocks noGrp="1"/>
          </p:cNvSpPr>
          <p:nvPr>
            <p:ph type="pic" sz="quarter" idx="42" hasCustomPrompt="1"/>
          </p:nvPr>
        </p:nvSpPr>
        <p:spPr>
          <a:xfrm>
            <a:off x="767538" y="3202164"/>
            <a:ext cx="3917673" cy="2251458"/>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248823210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36717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23B867E3-38AB-4476-8632-34EDFC59DB87}"/>
              </a:ext>
            </a:extLst>
          </p:cNvPr>
          <p:cNvSpPr>
            <a:spLocks noGrp="1"/>
          </p:cNvSpPr>
          <p:nvPr>
            <p:ph type="pic" sz="quarter" idx="43" hasCustomPrompt="1"/>
          </p:nvPr>
        </p:nvSpPr>
        <p:spPr>
          <a:xfrm>
            <a:off x="6600622" y="1305993"/>
            <a:ext cx="4334608" cy="4335090"/>
          </a:xfrm>
          <a:prstGeom prst="ellipse">
            <a:avLst/>
          </a:prstGeom>
          <a:solidFill>
            <a:schemeClr val="bg1">
              <a:lumMod val="95000"/>
            </a:schemeClr>
          </a:solidFill>
        </p:spPr>
        <p:txBody>
          <a:bodyPr anchor="ctr"/>
          <a:lstStyle>
            <a:lvl1pPr marL="0" marR="0" indent="0" algn="ctr" defTabSz="914446" rtl="0" eaLnBrk="1" fontAlgn="auto" latinLnBrk="0" hangingPunct="1">
              <a:lnSpc>
                <a:spcPct val="100000"/>
              </a:lnSpc>
              <a:spcBef>
                <a:spcPct val="20000"/>
              </a:spcBef>
              <a:spcAft>
                <a:spcPts val="0"/>
              </a:spcAft>
              <a:buClrTx/>
              <a:buSzTx/>
              <a:buFont typeface="Arial" pitchFamily="34" charset="0"/>
              <a:buNone/>
              <a:tabLst/>
              <a:defRPr sz="120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3" name="Arc 2">
            <a:extLst>
              <a:ext uri="{FF2B5EF4-FFF2-40B4-BE49-F238E27FC236}">
                <a16:creationId xmlns:a16="http://schemas.microsoft.com/office/drawing/2014/main" id="{94A74E82-B34D-4C4B-B00A-63C2E0C1481F}"/>
              </a:ext>
            </a:extLst>
          </p:cNvPr>
          <p:cNvSpPr/>
          <p:nvPr userDrawn="1"/>
        </p:nvSpPr>
        <p:spPr>
          <a:xfrm>
            <a:off x="6320628" y="1026240"/>
            <a:ext cx="4894597" cy="4894597"/>
          </a:xfrm>
          <a:prstGeom prst="arc">
            <a:avLst>
              <a:gd name="adj1" fmla="val 12493243"/>
              <a:gd name="adj2" fmla="val 8891088"/>
            </a:avLst>
          </a:prstGeom>
          <a:ln w="25400">
            <a:solidFill>
              <a:schemeClr val="accent1"/>
            </a:solidFill>
            <a:headEnd type="none" w="lg" len="lg"/>
            <a:tailEnd type="oval"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93196991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59260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0_Images &amp; Contents Layout">
    <p:spTree>
      <p:nvGrpSpPr>
        <p:cNvPr id="1" name=""/>
        <p:cNvGrpSpPr/>
        <p:nvPr/>
      </p:nvGrpSpPr>
      <p:grpSpPr>
        <a:xfrm>
          <a:off x="0" y="0"/>
          <a:ext cx="0" cy="0"/>
          <a:chOff x="0" y="0"/>
          <a:chExt cx="0" cy="0"/>
        </a:xfrm>
      </p:grpSpPr>
      <p:sp>
        <p:nvSpPr>
          <p:cNvPr id="30" name="Rectangle 29"/>
          <p:cNvSpPr/>
          <p:nvPr userDrawn="1"/>
        </p:nvSpPr>
        <p:spPr>
          <a:xfrm>
            <a:off x="0" y="0"/>
            <a:ext cx="1220867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36" name="Picture Placeholder 35"/>
          <p:cNvSpPr>
            <a:spLocks noGrp="1"/>
          </p:cNvSpPr>
          <p:nvPr>
            <p:ph type="pic" sz="quarter" idx="10" hasCustomPrompt="1"/>
          </p:nvPr>
        </p:nvSpPr>
        <p:spPr>
          <a:xfrm>
            <a:off x="0" y="1119739"/>
            <a:ext cx="5135893" cy="3749421"/>
          </a:xfrm>
          <a:prstGeom prst="rect">
            <a:avLst/>
          </a:prstGeom>
          <a:solidFill>
            <a:schemeClr val="bg1">
              <a:lumMod val="95000"/>
            </a:schemeClr>
          </a:solidFill>
        </p:spPr>
        <p:txBody>
          <a:bodyPr lIns="288000" tIns="612000" anchor="ctr"/>
          <a:lstStyle>
            <a:lvl1pPr marL="0" indent="0" algn="ctr">
              <a:buNone/>
              <a:defRPr sz="18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37" name="Rectangle 36"/>
          <p:cNvSpPr/>
          <p:nvPr userDrawn="1"/>
        </p:nvSpPr>
        <p:spPr>
          <a:xfrm rot="10800000">
            <a:off x="5135892" y="1119739"/>
            <a:ext cx="4022165" cy="5305775"/>
          </a:xfrm>
          <a:prstGeom prst="round2SameRect">
            <a:avLst>
              <a:gd name="adj1" fmla="val 84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40" name="Picture Placeholder 35"/>
          <p:cNvSpPr>
            <a:spLocks noGrp="1"/>
          </p:cNvSpPr>
          <p:nvPr>
            <p:ph type="pic" sz="quarter" idx="11" hasCustomPrompt="1"/>
          </p:nvPr>
        </p:nvSpPr>
        <p:spPr>
          <a:xfrm>
            <a:off x="9158060" y="1119739"/>
            <a:ext cx="3050616" cy="3749421"/>
          </a:xfrm>
          <a:prstGeom prst="rect">
            <a:avLst/>
          </a:prstGeom>
          <a:solidFill>
            <a:schemeClr val="bg1">
              <a:lumMod val="95000"/>
            </a:schemeClr>
          </a:solidFill>
        </p:spPr>
        <p:txBody>
          <a:bodyPr lIns="288000" tIns="612000"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lumMod val="75000"/>
                    <a:lumOff val="25000"/>
                  </a:schemeClr>
                </a:solidFill>
                <a:latin typeface="+mn-lt"/>
                <a:cs typeface="Arial"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ko-KR" dirty="0"/>
              <a:t>Place Your Picture Here</a:t>
            </a:r>
            <a:endParaRPr lang="ko-KR" altLang="en-US" dirty="0"/>
          </a:p>
        </p:txBody>
      </p:sp>
      <p:sp>
        <p:nvSpPr>
          <p:cNvPr id="13" name="제목 1">
            <a:extLst>
              <a:ext uri="{FF2B5EF4-FFF2-40B4-BE49-F238E27FC236}">
                <a16:creationId xmlns:a16="http://schemas.microsoft.com/office/drawing/2014/main" id="{C6F3612C-F0AE-484F-942A-DE2A058655BF}"/>
              </a:ext>
            </a:extLst>
          </p:cNvPr>
          <p:cNvSpPr>
            <a:spLocks noGrp="1"/>
          </p:cNvSpPr>
          <p:nvPr>
            <p:ph type="title" hasCustomPrompt="1"/>
          </p:nvPr>
        </p:nvSpPr>
        <p:spPr>
          <a:xfrm>
            <a:off x="-13503" y="209181"/>
            <a:ext cx="12192000" cy="701377"/>
          </a:xfrm>
          <a:prstGeom prst="rect">
            <a:avLst/>
          </a:prstGeom>
        </p:spPr>
        <p:txBody>
          <a:bodyPr anchor="ctr">
            <a:noAutofit/>
          </a:bodyPr>
          <a:lstStyle>
            <a:lvl1pPr algn="ctr">
              <a:defRPr sz="5400" b="0" baseline="0">
                <a:solidFill>
                  <a:schemeClr val="tx1">
                    <a:lumMod val="75000"/>
                    <a:lumOff val="25000"/>
                  </a:schemeClr>
                </a:solidFill>
              </a:defRPr>
            </a:lvl1pPr>
          </a:lstStyle>
          <a:p>
            <a:r>
              <a:rPr lang="en-US" altLang="ko-KR" dirty="0"/>
              <a:t>BASIC LAYOUT</a:t>
            </a:r>
            <a:endParaRPr lang="ko-KR" altLang="en-US" dirty="0"/>
          </a:p>
        </p:txBody>
      </p:sp>
    </p:spTree>
    <p:extLst>
      <p:ext uri="{BB962C8B-B14F-4D97-AF65-F5344CB8AC3E}">
        <p14:creationId xmlns:p14="http://schemas.microsoft.com/office/powerpoint/2010/main" val="269767509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950744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33305782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19963372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75000"/>
                    <a:lumOff val="2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44536234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494521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06E47833-EA54-4B75-BE6B-4C9356A97732}"/>
              </a:ext>
            </a:extLst>
          </p:cNvPr>
          <p:cNvSpPr>
            <a:spLocks noGrp="1"/>
          </p:cNvSpPr>
          <p:nvPr>
            <p:ph type="pic" sz="quarter" idx="11" hasCustomPrompt="1"/>
          </p:nvPr>
        </p:nvSpPr>
        <p:spPr>
          <a:xfrm>
            <a:off x="7489153" y="830338"/>
            <a:ext cx="3082244" cy="2677425"/>
          </a:xfrm>
          <a:prstGeom prst="parallelogram">
            <a:avLst>
              <a:gd name="adj" fmla="val 38849"/>
            </a:avLst>
          </a:prstGeom>
          <a:solidFill>
            <a:schemeClr val="bg1">
              <a:lumMod val="95000"/>
            </a:schemeClr>
          </a:solidFill>
        </p:spPr>
        <p:txBody>
          <a:bodyPr tIns="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5" name="Picture Placeholder 9">
            <a:extLst>
              <a:ext uri="{FF2B5EF4-FFF2-40B4-BE49-F238E27FC236}">
                <a16:creationId xmlns:a16="http://schemas.microsoft.com/office/drawing/2014/main" id="{BFAA4E01-2BD5-4B03-88A7-337F27D418F3}"/>
              </a:ext>
            </a:extLst>
          </p:cNvPr>
          <p:cNvSpPr>
            <a:spLocks noGrp="1"/>
          </p:cNvSpPr>
          <p:nvPr>
            <p:ph type="pic" sz="quarter" idx="12" hasCustomPrompt="1"/>
          </p:nvPr>
        </p:nvSpPr>
        <p:spPr>
          <a:xfrm>
            <a:off x="5303513" y="830338"/>
            <a:ext cx="3082244" cy="2677425"/>
          </a:xfrm>
          <a:prstGeom prst="parallelogram">
            <a:avLst>
              <a:gd name="adj" fmla="val 38849"/>
            </a:avLst>
          </a:prstGeom>
          <a:solidFill>
            <a:schemeClr val="bg1">
              <a:lumMod val="95000"/>
            </a:schemeClr>
          </a:solidFill>
        </p:spPr>
        <p:txBody>
          <a:bodyPr tIns="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6" name="Picture Placeholder 9">
            <a:extLst>
              <a:ext uri="{FF2B5EF4-FFF2-40B4-BE49-F238E27FC236}">
                <a16:creationId xmlns:a16="http://schemas.microsoft.com/office/drawing/2014/main" id="{73E4E795-5EEE-4740-A183-83C37E7CE5B8}"/>
              </a:ext>
            </a:extLst>
          </p:cNvPr>
          <p:cNvSpPr>
            <a:spLocks noGrp="1"/>
          </p:cNvSpPr>
          <p:nvPr>
            <p:ph type="pic" sz="quarter" idx="13" hasCustomPrompt="1"/>
          </p:nvPr>
        </p:nvSpPr>
        <p:spPr>
          <a:xfrm>
            <a:off x="3117873" y="830337"/>
            <a:ext cx="3082244" cy="2677425"/>
          </a:xfrm>
          <a:prstGeom prst="parallelogram">
            <a:avLst>
              <a:gd name="adj" fmla="val 38849"/>
            </a:avLst>
          </a:prstGeom>
          <a:solidFill>
            <a:schemeClr val="bg1">
              <a:lumMod val="95000"/>
            </a:schemeClr>
          </a:solidFill>
        </p:spPr>
        <p:txBody>
          <a:bodyPr tIns="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9" name="Picture Placeholder 9">
            <a:extLst>
              <a:ext uri="{FF2B5EF4-FFF2-40B4-BE49-F238E27FC236}">
                <a16:creationId xmlns:a16="http://schemas.microsoft.com/office/drawing/2014/main" id="{7B740AC6-8F21-4A94-839D-C0FFBF79FA28}"/>
              </a:ext>
            </a:extLst>
          </p:cNvPr>
          <p:cNvSpPr>
            <a:spLocks noGrp="1"/>
          </p:cNvSpPr>
          <p:nvPr>
            <p:ph type="pic" sz="quarter" idx="14" hasCustomPrompt="1"/>
          </p:nvPr>
        </p:nvSpPr>
        <p:spPr>
          <a:xfrm>
            <a:off x="932233" y="830336"/>
            <a:ext cx="3082244" cy="2677425"/>
          </a:xfrm>
          <a:prstGeom prst="parallelogram">
            <a:avLst>
              <a:gd name="adj" fmla="val 38849"/>
            </a:avLst>
          </a:prstGeom>
          <a:solidFill>
            <a:schemeClr val="bg1">
              <a:lumMod val="95000"/>
            </a:schemeClr>
          </a:solidFill>
        </p:spPr>
        <p:txBody>
          <a:bodyPr tIns="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Tree>
    <p:extLst>
      <p:ext uri="{BB962C8B-B14F-4D97-AF65-F5344CB8AC3E}">
        <p14:creationId xmlns:p14="http://schemas.microsoft.com/office/powerpoint/2010/main" val="123425524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F5990891-A407-4083-90D9-EDB81A1D2836}"/>
              </a:ext>
            </a:extLst>
          </p:cNvPr>
          <p:cNvSpPr>
            <a:spLocks noGrp="1"/>
          </p:cNvSpPr>
          <p:nvPr>
            <p:ph type="pic" idx="10" hasCustomPrompt="1"/>
          </p:nvPr>
        </p:nvSpPr>
        <p:spPr>
          <a:xfrm>
            <a:off x="687337" y="1254229"/>
            <a:ext cx="11504663" cy="2995555"/>
          </a:xfrm>
          <a:prstGeom prst="rect">
            <a:avLst/>
          </a:prstGeom>
          <a:solidFill>
            <a:schemeClr val="bg1">
              <a:lumMod val="95000"/>
            </a:schemeClr>
          </a:solidFill>
          <a:ln w="12700">
            <a:solidFill>
              <a:schemeClr val="bg1">
                <a:lumMod val="50000"/>
              </a:schemeClr>
            </a:solid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87994124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22002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052B485F-EA15-4698-9895-28C209313AFC}"/>
              </a:ext>
            </a:extLst>
          </p:cNvPr>
          <p:cNvSpPr/>
          <p:nvPr userDrawn="1"/>
        </p:nvSpPr>
        <p:spPr>
          <a:xfrm>
            <a:off x="1" y="2060849"/>
            <a:ext cx="4190267" cy="17285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sp>
        <p:nvSpPr>
          <p:cNvPr id="3" name="Rectangle 16">
            <a:extLst>
              <a:ext uri="{FF2B5EF4-FFF2-40B4-BE49-F238E27FC236}">
                <a16:creationId xmlns:a16="http://schemas.microsoft.com/office/drawing/2014/main" id="{CC4FB6C6-B749-4587-B3B4-09BD00EBAAF6}"/>
              </a:ext>
            </a:extLst>
          </p:cNvPr>
          <p:cNvSpPr/>
          <p:nvPr userDrawn="1"/>
        </p:nvSpPr>
        <p:spPr>
          <a:xfrm>
            <a:off x="7769438" y="3261741"/>
            <a:ext cx="4422562" cy="172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grpSp>
        <p:nvGrpSpPr>
          <p:cNvPr id="4" name="Graphic 14">
            <a:extLst>
              <a:ext uri="{FF2B5EF4-FFF2-40B4-BE49-F238E27FC236}">
                <a16:creationId xmlns:a16="http://schemas.microsoft.com/office/drawing/2014/main" id="{ED2B33C8-78A4-4ABB-938C-C8B4EF619B0B}"/>
              </a:ext>
            </a:extLst>
          </p:cNvPr>
          <p:cNvGrpSpPr/>
          <p:nvPr userDrawn="1"/>
        </p:nvGrpSpPr>
        <p:grpSpPr>
          <a:xfrm>
            <a:off x="4057675" y="1772818"/>
            <a:ext cx="3867113" cy="3041550"/>
            <a:chOff x="2444748" y="555044"/>
            <a:chExt cx="7282046" cy="5727455"/>
          </a:xfrm>
        </p:grpSpPr>
        <p:sp>
          <p:nvSpPr>
            <p:cNvPr id="5" name="Freeform: Shape 5">
              <a:extLst>
                <a:ext uri="{FF2B5EF4-FFF2-40B4-BE49-F238E27FC236}">
                  <a16:creationId xmlns:a16="http://schemas.microsoft.com/office/drawing/2014/main" id="{DEC648F6-8D3C-49A7-9CD4-F134D31A0B76}"/>
                </a:ext>
              </a:extLst>
            </p:cNvPr>
            <p:cNvSpPr/>
            <p:nvPr/>
          </p:nvSpPr>
          <p:spPr>
            <a:xfrm>
              <a:off x="4964692"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a:p>
          </p:txBody>
        </p:sp>
        <p:sp>
          <p:nvSpPr>
            <p:cNvPr id="6" name="Freeform: Shape 6">
              <a:extLst>
                <a:ext uri="{FF2B5EF4-FFF2-40B4-BE49-F238E27FC236}">
                  <a16:creationId xmlns:a16="http://schemas.microsoft.com/office/drawing/2014/main" id="{657002FD-B659-4676-A5F3-CD98885D52FE}"/>
                </a:ext>
              </a:extLst>
            </p:cNvPr>
            <p:cNvSpPr/>
            <p:nvPr/>
          </p:nvSpPr>
          <p:spPr>
            <a:xfrm>
              <a:off x="2444748" y="555044"/>
              <a:ext cx="7282046"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dirty="0"/>
            </a:p>
          </p:txBody>
        </p:sp>
        <p:sp>
          <p:nvSpPr>
            <p:cNvPr id="7" name="Freeform: Shape 7">
              <a:extLst>
                <a:ext uri="{FF2B5EF4-FFF2-40B4-BE49-F238E27FC236}">
                  <a16:creationId xmlns:a16="http://schemas.microsoft.com/office/drawing/2014/main" id="{9F59F015-3FBC-4C5E-83BB-CDEF4CC3D12A}"/>
                </a:ext>
              </a:extLst>
            </p:cNvPr>
            <p:cNvSpPr/>
            <p:nvPr/>
          </p:nvSpPr>
          <p:spPr>
            <a:xfrm>
              <a:off x="8706598" y="5435656"/>
              <a:ext cx="490924"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a:p>
          </p:txBody>
        </p:sp>
        <p:sp>
          <p:nvSpPr>
            <p:cNvPr id="8" name="Freeform: Shape 8">
              <a:extLst>
                <a:ext uri="{FF2B5EF4-FFF2-40B4-BE49-F238E27FC236}">
                  <a16:creationId xmlns:a16="http://schemas.microsoft.com/office/drawing/2014/main" id="{6F0F37F5-F7D4-4A15-B23E-F44504BFE495}"/>
                </a:ext>
              </a:extLst>
            </p:cNvPr>
            <p:cNvSpPr/>
            <p:nvPr/>
          </p:nvSpPr>
          <p:spPr>
            <a:xfrm>
              <a:off x="2481568" y="595956"/>
              <a:ext cx="7200227"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dirty="0"/>
            </a:p>
          </p:txBody>
        </p:sp>
        <p:sp>
          <p:nvSpPr>
            <p:cNvPr id="9" name="Freeform: Shape 9">
              <a:extLst>
                <a:ext uri="{FF2B5EF4-FFF2-40B4-BE49-F238E27FC236}">
                  <a16:creationId xmlns:a16="http://schemas.microsoft.com/office/drawing/2014/main" id="{C717899C-A9F8-4538-B189-1D93A0ADE242}"/>
                </a:ext>
              </a:extLst>
            </p:cNvPr>
            <p:cNvSpPr/>
            <p:nvPr/>
          </p:nvSpPr>
          <p:spPr>
            <a:xfrm>
              <a:off x="4968920"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dirty="0"/>
            </a:p>
          </p:txBody>
        </p:sp>
        <p:sp>
          <p:nvSpPr>
            <p:cNvPr id="10" name="Freeform: Shape 10">
              <a:extLst>
                <a:ext uri="{FF2B5EF4-FFF2-40B4-BE49-F238E27FC236}">
                  <a16:creationId xmlns:a16="http://schemas.microsoft.com/office/drawing/2014/main" id="{AF681879-E332-4667-A3DD-D285370C6011}"/>
                </a:ext>
              </a:extLst>
            </p:cNvPr>
            <p:cNvSpPr/>
            <p:nvPr/>
          </p:nvSpPr>
          <p:spPr>
            <a:xfrm>
              <a:off x="2481568" y="4903820"/>
              <a:ext cx="7200227"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a:p>
          </p:txBody>
        </p:sp>
        <p:sp>
          <p:nvSpPr>
            <p:cNvPr id="11" name="Freeform: Shape 11">
              <a:extLst>
                <a:ext uri="{FF2B5EF4-FFF2-40B4-BE49-F238E27FC236}">
                  <a16:creationId xmlns:a16="http://schemas.microsoft.com/office/drawing/2014/main" id="{D975E02C-E219-40F8-B258-7BB8FDEB2479}"/>
                </a:ext>
              </a:extLst>
            </p:cNvPr>
            <p:cNvSpPr/>
            <p:nvPr/>
          </p:nvSpPr>
          <p:spPr>
            <a:xfrm>
              <a:off x="2747714" y="910966"/>
              <a:ext cx="6676114"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a:p>
          </p:txBody>
        </p:sp>
        <p:sp>
          <p:nvSpPr>
            <p:cNvPr id="12" name="Freeform: Shape 12">
              <a:extLst>
                <a:ext uri="{FF2B5EF4-FFF2-40B4-BE49-F238E27FC236}">
                  <a16:creationId xmlns:a16="http://schemas.microsoft.com/office/drawing/2014/main" id="{258962D9-524F-42E6-AA6E-C9B50F490963}"/>
                </a:ext>
              </a:extLst>
            </p:cNvPr>
            <p:cNvSpPr/>
            <p:nvPr/>
          </p:nvSpPr>
          <p:spPr>
            <a:xfrm>
              <a:off x="5654591" y="939517"/>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13" name="그림 개체 틀 2">
            <a:extLst>
              <a:ext uri="{FF2B5EF4-FFF2-40B4-BE49-F238E27FC236}">
                <a16:creationId xmlns:a16="http://schemas.microsoft.com/office/drawing/2014/main" id="{D60EF0F3-CB71-4497-9834-6FEE9CF6934E}"/>
              </a:ext>
            </a:extLst>
          </p:cNvPr>
          <p:cNvSpPr>
            <a:spLocks noGrp="1"/>
          </p:cNvSpPr>
          <p:nvPr>
            <p:ph type="pic" sz="quarter" idx="43" hasCustomPrompt="1"/>
          </p:nvPr>
        </p:nvSpPr>
        <p:spPr>
          <a:xfrm>
            <a:off x="4203257" y="1895562"/>
            <a:ext cx="3599245" cy="2121485"/>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defRPr>
            </a:lvl1pPr>
          </a:lstStyle>
          <a:p>
            <a:r>
              <a:rPr lang="en-US" altLang="ko-KR" dirty="0"/>
              <a:t>Place Your Picture Here And Send To Back</a:t>
            </a:r>
            <a:endParaRPr lang="ko-KR" altLang="en-US" dirty="0"/>
          </a:p>
        </p:txBody>
      </p:sp>
      <p:sp>
        <p:nvSpPr>
          <p:cNvPr id="14" name="그림 개체 틀 2">
            <a:extLst>
              <a:ext uri="{FF2B5EF4-FFF2-40B4-BE49-F238E27FC236}">
                <a16:creationId xmlns:a16="http://schemas.microsoft.com/office/drawing/2014/main" id="{A24ADF49-0093-4BF3-A045-0F3461FBDF88}"/>
              </a:ext>
            </a:extLst>
          </p:cNvPr>
          <p:cNvSpPr>
            <a:spLocks noGrp="1"/>
          </p:cNvSpPr>
          <p:nvPr>
            <p:ph type="pic" sz="quarter" idx="42" hasCustomPrompt="1"/>
          </p:nvPr>
        </p:nvSpPr>
        <p:spPr>
          <a:xfrm>
            <a:off x="7114449" y="3260426"/>
            <a:ext cx="1045514" cy="1728000"/>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defRPr>
            </a:lvl1pPr>
          </a:lstStyle>
          <a:p>
            <a:r>
              <a:rPr lang="en-US" altLang="ko-KR" dirty="0"/>
              <a:t>Place Your Picture Here</a:t>
            </a:r>
            <a:endParaRPr lang="ko-KR" altLang="en-US" dirty="0"/>
          </a:p>
        </p:txBody>
      </p:sp>
      <p:sp>
        <p:nvSpPr>
          <p:cNvPr id="15" name="Text Placeholder 9">
            <a:extLst>
              <a:ext uri="{FF2B5EF4-FFF2-40B4-BE49-F238E27FC236}">
                <a16:creationId xmlns:a16="http://schemas.microsoft.com/office/drawing/2014/main" id="{3A154447-C4FE-4332-8D76-49A02E250B3A}"/>
              </a:ext>
            </a:extLst>
          </p:cNvPr>
          <p:cNvSpPr>
            <a:spLocks noGrp="1"/>
          </p:cNvSpPr>
          <p:nvPr>
            <p:ph type="body" sz="quarter" idx="10" hasCustomPrompt="1"/>
          </p:nvPr>
        </p:nvSpPr>
        <p:spPr>
          <a:xfrm>
            <a:off x="323529" y="313630"/>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88843479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9376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Contents slide layout">
    <p:spTree>
      <p:nvGrpSpPr>
        <p:cNvPr id="1" name=""/>
        <p:cNvGrpSpPr/>
        <p:nvPr/>
      </p:nvGrpSpPr>
      <p:grpSpPr>
        <a:xfrm>
          <a:off x="0" y="0"/>
          <a:ext cx="0" cy="0"/>
          <a:chOff x="0" y="0"/>
          <a:chExt cx="0" cy="0"/>
        </a:xfrm>
      </p:grpSpPr>
      <p:sp>
        <p:nvSpPr>
          <p:cNvPr id="2" name="그림 개체 틀 5">
            <a:extLst>
              <a:ext uri="{FF2B5EF4-FFF2-40B4-BE49-F238E27FC236}">
                <a16:creationId xmlns:a16="http://schemas.microsoft.com/office/drawing/2014/main" id="{6CAC6C94-EF5E-4D40-8064-70C4AE8D5388}"/>
              </a:ext>
            </a:extLst>
          </p:cNvPr>
          <p:cNvSpPr>
            <a:spLocks noGrp="1"/>
          </p:cNvSpPr>
          <p:nvPr>
            <p:ph type="pic" sz="quarter" idx="12" hasCustomPrompt="1"/>
          </p:nvPr>
        </p:nvSpPr>
        <p:spPr>
          <a:xfrm>
            <a:off x="0" y="0"/>
            <a:ext cx="12192000" cy="5573486"/>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9440605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90C146F8-785E-4357-89E6-5E2DAB1904A7}"/>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3" name="그림 개체 틀 2">
            <a:extLst>
              <a:ext uri="{FF2B5EF4-FFF2-40B4-BE49-F238E27FC236}">
                <a16:creationId xmlns:a16="http://schemas.microsoft.com/office/drawing/2014/main" id="{FA8684E8-EFC5-4377-9100-E2ABBB9E5E71}"/>
              </a:ext>
            </a:extLst>
          </p:cNvPr>
          <p:cNvSpPr>
            <a:spLocks noGrp="1"/>
          </p:cNvSpPr>
          <p:nvPr>
            <p:ph type="pic" sz="quarter" idx="11" hasCustomPrompt="1"/>
          </p:nvPr>
        </p:nvSpPr>
        <p:spPr>
          <a:xfrm>
            <a:off x="0" y="1713554"/>
            <a:ext cx="12192000" cy="3240360"/>
          </a:xfrm>
          <a:prstGeom prst="rect">
            <a:avLst/>
          </a:prstGeom>
          <a:solidFill>
            <a:schemeClr val="bg1">
              <a:lumMod val="95000"/>
            </a:schemeClr>
          </a:solidFill>
          <a:ln w="25400">
            <a:noFill/>
          </a:ln>
          <a:effectLst/>
        </p:spPr>
        <p:txBody>
          <a:bodyPr anchor="ctr"/>
          <a:lstStyle>
            <a:lvl1pPr marL="0" indent="0" algn="ctr">
              <a:buFontTx/>
              <a:buNone/>
              <a:defRPr sz="1800">
                <a:solidFill>
                  <a:schemeClr val="tx1">
                    <a:lumMod val="75000"/>
                    <a:lumOff val="25000"/>
                  </a:schemeClr>
                </a:solidFill>
                <a:latin typeface="+mn-lt"/>
                <a:cs typeface="Arial" pitchFamily="34" charset="0"/>
              </a:defRPr>
            </a:lvl1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201925075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268495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B878F75C-38C4-446A-B23A-06334235612F}"/>
              </a:ext>
            </a:extLst>
          </p:cNvPr>
          <p:cNvSpPr>
            <a:spLocks noGrp="1"/>
          </p:cNvSpPr>
          <p:nvPr>
            <p:ph type="pic" idx="11" hasCustomPrompt="1"/>
          </p:nvPr>
        </p:nvSpPr>
        <p:spPr>
          <a:xfrm>
            <a:off x="646094" y="1"/>
            <a:ext cx="3901012" cy="1649896"/>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3" name="Picture Placeholder 2">
            <a:extLst>
              <a:ext uri="{FF2B5EF4-FFF2-40B4-BE49-F238E27FC236}">
                <a16:creationId xmlns:a16="http://schemas.microsoft.com/office/drawing/2014/main" id="{4C0D4A67-1414-47F5-B5C1-3185747F7D5F}"/>
              </a:ext>
            </a:extLst>
          </p:cNvPr>
          <p:cNvSpPr>
            <a:spLocks noGrp="1"/>
          </p:cNvSpPr>
          <p:nvPr>
            <p:ph type="pic" idx="12" hasCustomPrompt="1"/>
          </p:nvPr>
        </p:nvSpPr>
        <p:spPr>
          <a:xfrm>
            <a:off x="646094" y="5208103"/>
            <a:ext cx="3901012" cy="1649896"/>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208342085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75595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3AD577DF-DF85-454F-BDBF-23209987934F}"/>
              </a:ext>
            </a:extLst>
          </p:cNvPr>
          <p:cNvGrpSpPr/>
          <p:nvPr userDrawn="1"/>
        </p:nvGrpSpPr>
        <p:grpSpPr>
          <a:xfrm>
            <a:off x="772528" y="2049261"/>
            <a:ext cx="2249349" cy="3954238"/>
            <a:chOff x="4871870" y="1763729"/>
            <a:chExt cx="2448272" cy="4303935"/>
          </a:xfrm>
        </p:grpSpPr>
        <p:grpSp>
          <p:nvGrpSpPr>
            <p:cNvPr id="3" name="Group 3">
              <a:extLst>
                <a:ext uri="{FF2B5EF4-FFF2-40B4-BE49-F238E27FC236}">
                  <a16:creationId xmlns:a16="http://schemas.microsoft.com/office/drawing/2014/main" id="{977273B1-644C-4645-AABB-179031C21461}"/>
                </a:ext>
              </a:extLst>
            </p:cNvPr>
            <p:cNvGrpSpPr/>
            <p:nvPr/>
          </p:nvGrpSpPr>
          <p:grpSpPr>
            <a:xfrm>
              <a:off x="4871870" y="1763729"/>
              <a:ext cx="2448272" cy="4303935"/>
              <a:chOff x="445712" y="1449040"/>
              <a:chExt cx="2113018" cy="3924176"/>
            </a:xfrm>
          </p:grpSpPr>
          <p:sp>
            <p:nvSpPr>
              <p:cNvPr id="5" name="Rounded Rectangle 4">
                <a:extLst>
                  <a:ext uri="{FF2B5EF4-FFF2-40B4-BE49-F238E27FC236}">
                    <a16:creationId xmlns:a16="http://schemas.microsoft.com/office/drawing/2014/main" id="{30E56E3F-48AE-47B3-8C2E-9FD14A7E4A3D}"/>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6" name="Rectangle 5">
                <a:extLst>
                  <a:ext uri="{FF2B5EF4-FFF2-40B4-BE49-F238E27FC236}">
                    <a16:creationId xmlns:a16="http://schemas.microsoft.com/office/drawing/2014/main" id="{B1915F00-E4FB-4F04-A92B-517AC284A98E}"/>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7" name="Group 6">
                <a:extLst>
                  <a:ext uri="{FF2B5EF4-FFF2-40B4-BE49-F238E27FC236}">
                    <a16:creationId xmlns:a16="http://schemas.microsoft.com/office/drawing/2014/main" id="{903D2C95-E196-4FAC-AD62-42DEA2377A73}"/>
                  </a:ext>
                </a:extLst>
              </p:cNvPr>
              <p:cNvGrpSpPr/>
              <p:nvPr userDrawn="1"/>
            </p:nvGrpSpPr>
            <p:grpSpPr>
              <a:xfrm>
                <a:off x="1407705" y="5045834"/>
                <a:ext cx="211967" cy="211967"/>
                <a:chOff x="1549420" y="5712364"/>
                <a:chExt cx="312583" cy="312583"/>
              </a:xfrm>
            </p:grpSpPr>
            <p:sp>
              <p:nvSpPr>
                <p:cNvPr id="8" name="Oval 7">
                  <a:extLst>
                    <a:ext uri="{FF2B5EF4-FFF2-40B4-BE49-F238E27FC236}">
                      <a16:creationId xmlns:a16="http://schemas.microsoft.com/office/drawing/2014/main" id="{8974296E-583C-48DF-91A2-8FFA857C7DED}"/>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9" name="Rounded Rectangle 8">
                  <a:extLst>
                    <a:ext uri="{FF2B5EF4-FFF2-40B4-BE49-F238E27FC236}">
                      <a16:creationId xmlns:a16="http://schemas.microsoft.com/office/drawing/2014/main" id="{024CA893-4AE4-49A1-8B5D-CD95875B6DAC}"/>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
          <p:nvSpPr>
            <p:cNvPr id="4" name="Picture Placeholder 2">
              <a:extLst>
                <a:ext uri="{FF2B5EF4-FFF2-40B4-BE49-F238E27FC236}">
                  <a16:creationId xmlns:a16="http://schemas.microsoft.com/office/drawing/2014/main" id="{3BB5BB93-F976-4215-A6F1-B0D5EFCEF701}"/>
                </a:ext>
              </a:extLst>
            </p:cNvPr>
            <p:cNvSpPr txBox="1">
              <a:spLocks/>
            </p:cNvSpPr>
            <p:nvPr/>
          </p:nvSpPr>
          <p:spPr>
            <a:xfrm>
              <a:off x="5051890" y="2223507"/>
              <a:ext cx="2088232" cy="3384376"/>
            </a:xfrm>
            <a:prstGeom prst="rect">
              <a:avLst/>
            </a:prstGeom>
            <a:solidFill>
              <a:schemeClr val="bg1">
                <a:lumMod val="95000"/>
              </a:schemeClr>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75000"/>
                      <a:lumOff val="25000"/>
                    </a:schemeClr>
                  </a:solidFill>
                  <a:latin typeface="+mn-lt"/>
                  <a:ea typeface="+mn-ea"/>
                  <a:cs typeface="Arial" pitchFamily="34" charset="0"/>
                </a:defRPr>
              </a:lvl1pPr>
              <a:lvl2pPr marL="457223"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46"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69"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91"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114"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337"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56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783"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altLang="ko-KR"/>
                <a:t>Your Picture Here</a:t>
              </a:r>
              <a:endParaRPr lang="ko-KR" altLang="en-US" dirty="0"/>
            </a:p>
          </p:txBody>
        </p:sp>
      </p:grpSp>
      <p:sp>
        <p:nvSpPr>
          <p:cNvPr id="10" name="그림 개체 틀 2">
            <a:extLst>
              <a:ext uri="{FF2B5EF4-FFF2-40B4-BE49-F238E27FC236}">
                <a16:creationId xmlns:a16="http://schemas.microsoft.com/office/drawing/2014/main" id="{3AB80860-A297-4DAD-AAE7-38F186BA6701}"/>
              </a:ext>
            </a:extLst>
          </p:cNvPr>
          <p:cNvSpPr>
            <a:spLocks noGrp="1"/>
          </p:cNvSpPr>
          <p:nvPr>
            <p:ph type="pic" sz="quarter" idx="10" hasCustomPrompt="1"/>
          </p:nvPr>
        </p:nvSpPr>
        <p:spPr>
          <a:xfrm>
            <a:off x="5591176" y="1"/>
            <a:ext cx="6605602" cy="6866390"/>
          </a:xfrm>
          <a:custGeom>
            <a:avLst/>
            <a:gdLst>
              <a:gd name="connsiteX0" fmla="*/ 0 w 4427984"/>
              <a:gd name="connsiteY0" fmla="*/ 0 h 6866389"/>
              <a:gd name="connsiteX1" fmla="*/ 4427984 w 4427984"/>
              <a:gd name="connsiteY1" fmla="*/ 0 h 6866389"/>
              <a:gd name="connsiteX2" fmla="*/ 4427984 w 4427984"/>
              <a:gd name="connsiteY2" fmla="*/ 6866389 h 6866389"/>
              <a:gd name="connsiteX3" fmla="*/ 0 w 4427984"/>
              <a:gd name="connsiteY3" fmla="*/ 6866389 h 6866389"/>
              <a:gd name="connsiteX4" fmla="*/ 0 w 4427984"/>
              <a:gd name="connsiteY4" fmla="*/ 0 h 6866389"/>
              <a:gd name="connsiteX0" fmla="*/ 595618 w 4427984"/>
              <a:gd name="connsiteY0" fmla="*/ 0 h 6883167"/>
              <a:gd name="connsiteX1" fmla="*/ 4427984 w 4427984"/>
              <a:gd name="connsiteY1" fmla="*/ 16778 h 6883167"/>
              <a:gd name="connsiteX2" fmla="*/ 4427984 w 4427984"/>
              <a:gd name="connsiteY2" fmla="*/ 6883167 h 6883167"/>
              <a:gd name="connsiteX3" fmla="*/ 0 w 4427984"/>
              <a:gd name="connsiteY3" fmla="*/ 6883167 h 6883167"/>
              <a:gd name="connsiteX4" fmla="*/ 595618 w 4427984"/>
              <a:gd name="connsiteY4" fmla="*/ 0 h 6883167"/>
              <a:gd name="connsiteX0" fmla="*/ 1258348 w 5090714"/>
              <a:gd name="connsiteY0" fmla="*/ 0 h 6883167"/>
              <a:gd name="connsiteX1" fmla="*/ 5090714 w 5090714"/>
              <a:gd name="connsiteY1" fmla="*/ 16778 h 6883167"/>
              <a:gd name="connsiteX2" fmla="*/ 5090714 w 5090714"/>
              <a:gd name="connsiteY2" fmla="*/ 6883167 h 6883167"/>
              <a:gd name="connsiteX3" fmla="*/ 0 w 5090714"/>
              <a:gd name="connsiteY3" fmla="*/ 6874779 h 6883167"/>
              <a:gd name="connsiteX4" fmla="*/ 1258348 w 5090714"/>
              <a:gd name="connsiteY4" fmla="*/ 0 h 6883167"/>
              <a:gd name="connsiteX0" fmla="*/ 1493240 w 5090714"/>
              <a:gd name="connsiteY0" fmla="*/ 0 h 6883167"/>
              <a:gd name="connsiteX1" fmla="*/ 5090714 w 5090714"/>
              <a:gd name="connsiteY1" fmla="*/ 16778 h 6883167"/>
              <a:gd name="connsiteX2" fmla="*/ 5090714 w 5090714"/>
              <a:gd name="connsiteY2" fmla="*/ 6883167 h 6883167"/>
              <a:gd name="connsiteX3" fmla="*/ 0 w 5090714"/>
              <a:gd name="connsiteY3" fmla="*/ 6874779 h 6883167"/>
              <a:gd name="connsiteX4" fmla="*/ 1493240 w 5090714"/>
              <a:gd name="connsiteY4" fmla="*/ 0 h 6883167"/>
              <a:gd name="connsiteX0" fmla="*/ 1459684 w 5090714"/>
              <a:gd name="connsiteY0" fmla="*/ 0 h 6866389"/>
              <a:gd name="connsiteX1" fmla="*/ 5090714 w 5090714"/>
              <a:gd name="connsiteY1" fmla="*/ 0 h 6866389"/>
              <a:gd name="connsiteX2" fmla="*/ 5090714 w 5090714"/>
              <a:gd name="connsiteY2" fmla="*/ 6866389 h 6866389"/>
              <a:gd name="connsiteX3" fmla="*/ 0 w 5090714"/>
              <a:gd name="connsiteY3" fmla="*/ 6858001 h 6866389"/>
              <a:gd name="connsiteX4" fmla="*/ 1459684 w 5090714"/>
              <a:gd name="connsiteY4" fmla="*/ 0 h 6866389"/>
              <a:gd name="connsiteX0" fmla="*/ 1711354 w 5090714"/>
              <a:gd name="connsiteY0" fmla="*/ 0 h 6874778"/>
              <a:gd name="connsiteX1" fmla="*/ 5090714 w 5090714"/>
              <a:gd name="connsiteY1" fmla="*/ 8389 h 6874778"/>
              <a:gd name="connsiteX2" fmla="*/ 5090714 w 5090714"/>
              <a:gd name="connsiteY2" fmla="*/ 6874778 h 6874778"/>
              <a:gd name="connsiteX3" fmla="*/ 0 w 5090714"/>
              <a:gd name="connsiteY3" fmla="*/ 6866390 h 6874778"/>
              <a:gd name="connsiteX4" fmla="*/ 1711354 w 5090714"/>
              <a:gd name="connsiteY4" fmla="*/ 0 h 6874778"/>
              <a:gd name="connsiteX0" fmla="*/ 1937857 w 5317217"/>
              <a:gd name="connsiteY0" fmla="*/ 0 h 6874779"/>
              <a:gd name="connsiteX1" fmla="*/ 5317217 w 5317217"/>
              <a:gd name="connsiteY1" fmla="*/ 8389 h 6874779"/>
              <a:gd name="connsiteX2" fmla="*/ 5317217 w 5317217"/>
              <a:gd name="connsiteY2" fmla="*/ 6874778 h 6874779"/>
              <a:gd name="connsiteX3" fmla="*/ 0 w 5317217"/>
              <a:gd name="connsiteY3" fmla="*/ 6874779 h 6874779"/>
              <a:gd name="connsiteX4" fmla="*/ 1937857 w 5317217"/>
              <a:gd name="connsiteY4" fmla="*/ 0 h 6874779"/>
              <a:gd name="connsiteX0" fmla="*/ 1280632 w 5317217"/>
              <a:gd name="connsiteY0" fmla="*/ 10661 h 6866390"/>
              <a:gd name="connsiteX1" fmla="*/ 5317217 w 5317217"/>
              <a:gd name="connsiteY1" fmla="*/ 0 h 6866390"/>
              <a:gd name="connsiteX2" fmla="*/ 5317217 w 5317217"/>
              <a:gd name="connsiteY2" fmla="*/ 6866389 h 6866390"/>
              <a:gd name="connsiteX3" fmla="*/ 0 w 5317217"/>
              <a:gd name="connsiteY3" fmla="*/ 6866390 h 6866390"/>
              <a:gd name="connsiteX4" fmla="*/ 1280632 w 5317217"/>
              <a:gd name="connsiteY4" fmla="*/ 10661 h 6866390"/>
              <a:gd name="connsiteX0" fmla="*/ 1280632 w 5317217"/>
              <a:gd name="connsiteY0" fmla="*/ 1136 h 6866390"/>
              <a:gd name="connsiteX1" fmla="*/ 5317217 w 5317217"/>
              <a:gd name="connsiteY1" fmla="*/ 0 h 6866390"/>
              <a:gd name="connsiteX2" fmla="*/ 5317217 w 5317217"/>
              <a:gd name="connsiteY2" fmla="*/ 6866389 h 6866390"/>
              <a:gd name="connsiteX3" fmla="*/ 0 w 5317217"/>
              <a:gd name="connsiteY3" fmla="*/ 6866390 h 6866390"/>
              <a:gd name="connsiteX4" fmla="*/ 1280632 w 5317217"/>
              <a:gd name="connsiteY4" fmla="*/ 1136 h 6866390"/>
              <a:gd name="connsiteX0" fmla="*/ 1413982 w 5450567"/>
              <a:gd name="connsiteY0" fmla="*/ 1136 h 6866390"/>
              <a:gd name="connsiteX1" fmla="*/ 5450567 w 5450567"/>
              <a:gd name="connsiteY1" fmla="*/ 0 h 6866390"/>
              <a:gd name="connsiteX2" fmla="*/ 5450567 w 5450567"/>
              <a:gd name="connsiteY2" fmla="*/ 6866389 h 6866390"/>
              <a:gd name="connsiteX3" fmla="*/ 0 w 5450567"/>
              <a:gd name="connsiteY3" fmla="*/ 6866390 h 6866390"/>
              <a:gd name="connsiteX4" fmla="*/ 1413982 w 5450567"/>
              <a:gd name="connsiteY4" fmla="*/ 1136 h 6866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0567" h="6866390">
                <a:moveTo>
                  <a:pt x="1413982" y="1136"/>
                </a:moveTo>
                <a:lnTo>
                  <a:pt x="5450567" y="0"/>
                </a:lnTo>
                <a:lnTo>
                  <a:pt x="5450567" y="6866389"/>
                </a:lnTo>
                <a:lnTo>
                  <a:pt x="0" y="6866390"/>
                </a:lnTo>
                <a:lnTo>
                  <a:pt x="1413982" y="1136"/>
                </a:lnTo>
                <a:close/>
              </a:path>
            </a:pathLst>
          </a:cu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 And Send To Back</a:t>
            </a:r>
            <a:endParaRPr lang="ko-KR" altLang="en-US" dirty="0"/>
          </a:p>
        </p:txBody>
      </p:sp>
      <p:sp>
        <p:nvSpPr>
          <p:cNvPr id="11" name="그림 개체 틀 2">
            <a:extLst>
              <a:ext uri="{FF2B5EF4-FFF2-40B4-BE49-F238E27FC236}">
                <a16:creationId xmlns:a16="http://schemas.microsoft.com/office/drawing/2014/main" id="{5F01346D-41B4-4635-A65B-D14C19699D24}"/>
              </a:ext>
            </a:extLst>
          </p:cNvPr>
          <p:cNvSpPr>
            <a:spLocks noGrp="1"/>
          </p:cNvSpPr>
          <p:nvPr>
            <p:ph type="pic" sz="quarter" idx="14" hasCustomPrompt="1"/>
          </p:nvPr>
        </p:nvSpPr>
        <p:spPr>
          <a:xfrm>
            <a:off x="942863" y="2412995"/>
            <a:ext cx="1918562" cy="3185604"/>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148733261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315549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4CF88C7B-B8EA-43A6-8678-AF268289A155}"/>
              </a:ext>
            </a:extLst>
          </p:cNvPr>
          <p:cNvSpPr>
            <a:spLocks noGrp="1"/>
          </p:cNvSpPr>
          <p:nvPr>
            <p:ph type="pic" sz="quarter" idx="11" hasCustomPrompt="1"/>
          </p:nvPr>
        </p:nvSpPr>
        <p:spPr>
          <a:xfrm>
            <a:off x="0" y="0"/>
            <a:ext cx="12192000" cy="3240360"/>
          </a:xfrm>
          <a:prstGeom prst="rect">
            <a:avLst/>
          </a:prstGeom>
          <a:solidFill>
            <a:schemeClr val="bg1">
              <a:lumMod val="95000"/>
            </a:schemeClr>
          </a:solidFill>
          <a:ln w="25400">
            <a:noFill/>
          </a:ln>
          <a:effectLst/>
        </p:spPr>
        <p:txBody>
          <a:bodyPr anchor="ctr"/>
          <a:lstStyle>
            <a:lvl1pPr marL="0" indent="0" algn="ctr">
              <a:buFontTx/>
              <a:buNone/>
              <a:defRPr sz="18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26135485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371942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391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75000"/>
                    <a:lumOff val="2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28980304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Images &amp; Contents Layout">
    <p:spTree>
      <p:nvGrpSpPr>
        <p:cNvPr id="1" name=""/>
        <p:cNvGrpSpPr/>
        <p:nvPr/>
      </p:nvGrpSpPr>
      <p:grpSpPr>
        <a:xfrm>
          <a:off x="0" y="0"/>
          <a:ext cx="0" cy="0"/>
          <a:chOff x="0" y="0"/>
          <a:chExt cx="0" cy="0"/>
        </a:xfrm>
      </p:grpSpPr>
      <p:sp>
        <p:nvSpPr>
          <p:cNvPr id="5" name="Picture Placeholder 2"/>
          <p:cNvSpPr>
            <a:spLocks noGrp="1"/>
          </p:cNvSpPr>
          <p:nvPr>
            <p:ph type="pic" idx="10" hasCustomPrompt="1"/>
          </p:nvPr>
        </p:nvSpPr>
        <p:spPr>
          <a:xfrm>
            <a:off x="0" y="0"/>
            <a:ext cx="6096000" cy="6858000"/>
          </a:xfrm>
          <a:prstGeom prst="rect">
            <a:avLst/>
          </a:prstGeom>
          <a:solidFill>
            <a:schemeClr val="bg1">
              <a:lumMod val="95000"/>
            </a:schemeClr>
          </a:solidFill>
          <a:ln w="12700">
            <a:noFill/>
          </a:ln>
        </p:spPr>
        <p:txBody>
          <a:bodyPr anchor="ctr"/>
          <a:lstStyle>
            <a:lvl1pPr marL="0" indent="0" algn="ctr">
              <a:buNone/>
              <a:defRPr sz="18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343351292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75000"/>
                    <a:lumOff val="2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312154545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4756133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3270926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9359888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6/8/2024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717924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6/8/2024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9650102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6/8/2024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0478992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9056364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129662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250119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PNG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36096528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7177931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5650800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Style slide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63806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1_image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287255"/>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7" name="Rectangle 16">
            <a:extLst>
              <a:ext uri="{FF2B5EF4-FFF2-40B4-BE49-F238E27FC236}">
                <a16:creationId xmlns:a16="http://schemas.microsoft.com/office/drawing/2014/main" id="{2C16816E-120B-4EE4-BA99-A3865910D1F9}"/>
              </a:ext>
            </a:extLst>
          </p:cNvPr>
          <p:cNvSpPr/>
          <p:nvPr userDrawn="1"/>
        </p:nvSpPr>
        <p:spPr>
          <a:xfrm>
            <a:off x="0" y="1711853"/>
            <a:ext cx="12192000" cy="2225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8" name="그림 개체 틀 2">
            <a:extLst>
              <a:ext uri="{FF2B5EF4-FFF2-40B4-BE49-F238E27FC236}">
                <a16:creationId xmlns:a16="http://schemas.microsoft.com/office/drawing/2014/main" id="{2F3F27EA-37A2-43EE-80BC-136B20FA7D8D}"/>
              </a:ext>
            </a:extLst>
          </p:cNvPr>
          <p:cNvSpPr>
            <a:spLocks noGrp="1"/>
          </p:cNvSpPr>
          <p:nvPr>
            <p:ph type="pic" sz="quarter" idx="14" hasCustomPrompt="1"/>
          </p:nvPr>
        </p:nvSpPr>
        <p:spPr>
          <a:xfrm>
            <a:off x="4354502" y="1858384"/>
            <a:ext cx="2077328" cy="1799461"/>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19" name="그림 개체 틀 2">
            <a:extLst>
              <a:ext uri="{FF2B5EF4-FFF2-40B4-BE49-F238E27FC236}">
                <a16:creationId xmlns:a16="http://schemas.microsoft.com/office/drawing/2014/main" id="{D061F51E-0F7D-43E2-BFE9-8084F70025B7}"/>
              </a:ext>
            </a:extLst>
          </p:cNvPr>
          <p:cNvSpPr>
            <a:spLocks noGrp="1"/>
          </p:cNvSpPr>
          <p:nvPr>
            <p:ph type="pic" sz="quarter" idx="15" hasCustomPrompt="1"/>
          </p:nvPr>
        </p:nvSpPr>
        <p:spPr>
          <a:xfrm>
            <a:off x="6845221" y="1858384"/>
            <a:ext cx="2077328" cy="1799461"/>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20" name="그림 개체 틀 2">
            <a:extLst>
              <a:ext uri="{FF2B5EF4-FFF2-40B4-BE49-F238E27FC236}">
                <a16:creationId xmlns:a16="http://schemas.microsoft.com/office/drawing/2014/main" id="{676CAC46-D06D-41EF-93D2-88C4B28D1871}"/>
              </a:ext>
            </a:extLst>
          </p:cNvPr>
          <p:cNvSpPr>
            <a:spLocks noGrp="1"/>
          </p:cNvSpPr>
          <p:nvPr>
            <p:ph type="pic" sz="quarter" idx="16" hasCustomPrompt="1"/>
          </p:nvPr>
        </p:nvSpPr>
        <p:spPr>
          <a:xfrm>
            <a:off x="9345638" y="1858384"/>
            <a:ext cx="2077328" cy="1799461"/>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grpSp>
        <p:nvGrpSpPr>
          <p:cNvPr id="21" name="그룹 2">
            <a:extLst>
              <a:ext uri="{FF2B5EF4-FFF2-40B4-BE49-F238E27FC236}">
                <a16:creationId xmlns:a16="http://schemas.microsoft.com/office/drawing/2014/main" id="{683784F2-CEBF-4D2D-AED0-CC5F6B943072}"/>
              </a:ext>
            </a:extLst>
          </p:cNvPr>
          <p:cNvGrpSpPr/>
          <p:nvPr userDrawn="1"/>
        </p:nvGrpSpPr>
        <p:grpSpPr>
          <a:xfrm>
            <a:off x="4354502" y="3657845"/>
            <a:ext cx="2077328" cy="936104"/>
            <a:chOff x="4446036" y="3296029"/>
            <a:chExt cx="1852059" cy="936104"/>
          </a:xfrm>
        </p:grpSpPr>
        <p:sp>
          <p:nvSpPr>
            <p:cNvPr id="22" name="Rectangle 21">
              <a:extLst>
                <a:ext uri="{FF2B5EF4-FFF2-40B4-BE49-F238E27FC236}">
                  <a16:creationId xmlns:a16="http://schemas.microsoft.com/office/drawing/2014/main" id="{5A1725A5-C318-4F03-8A70-9C8194C0D119}"/>
                </a:ext>
              </a:extLst>
            </p:cNvPr>
            <p:cNvSpPr/>
            <p:nvPr userDrawn="1"/>
          </p:nvSpPr>
          <p:spPr>
            <a:xfrm>
              <a:off x="4446036" y="3296029"/>
              <a:ext cx="1852059" cy="6564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23" name="Rectangle 22">
              <a:extLst>
                <a:ext uri="{FF2B5EF4-FFF2-40B4-BE49-F238E27FC236}">
                  <a16:creationId xmlns:a16="http://schemas.microsoft.com/office/drawing/2014/main" id="{99125EB3-BF8C-46D5-BF53-C2D95A660A41}"/>
                </a:ext>
              </a:extLst>
            </p:cNvPr>
            <p:cNvSpPr/>
            <p:nvPr userDrawn="1"/>
          </p:nvSpPr>
          <p:spPr>
            <a:xfrm>
              <a:off x="4446036" y="3952485"/>
              <a:ext cx="1852059" cy="2796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nvGrpSpPr>
          <p:cNvPr id="24" name="그룹 3">
            <a:extLst>
              <a:ext uri="{FF2B5EF4-FFF2-40B4-BE49-F238E27FC236}">
                <a16:creationId xmlns:a16="http://schemas.microsoft.com/office/drawing/2014/main" id="{3E4851FF-0276-4DB9-9D79-C6FD78B81B2B}"/>
              </a:ext>
            </a:extLst>
          </p:cNvPr>
          <p:cNvGrpSpPr/>
          <p:nvPr userDrawn="1"/>
        </p:nvGrpSpPr>
        <p:grpSpPr>
          <a:xfrm>
            <a:off x="6845221" y="3657845"/>
            <a:ext cx="2077328" cy="936104"/>
            <a:chOff x="7046603" y="3303644"/>
            <a:chExt cx="1852059" cy="936104"/>
          </a:xfrm>
        </p:grpSpPr>
        <p:sp>
          <p:nvSpPr>
            <p:cNvPr id="25" name="Rectangle 24">
              <a:extLst>
                <a:ext uri="{FF2B5EF4-FFF2-40B4-BE49-F238E27FC236}">
                  <a16:creationId xmlns:a16="http://schemas.microsoft.com/office/drawing/2014/main" id="{ED1F80E7-4123-4268-A5C6-70DE48640135}"/>
                </a:ext>
              </a:extLst>
            </p:cNvPr>
            <p:cNvSpPr/>
            <p:nvPr userDrawn="1"/>
          </p:nvSpPr>
          <p:spPr>
            <a:xfrm>
              <a:off x="7046603" y="3303644"/>
              <a:ext cx="1852059" cy="6564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26" name="Rectangle 25">
              <a:extLst>
                <a:ext uri="{FF2B5EF4-FFF2-40B4-BE49-F238E27FC236}">
                  <a16:creationId xmlns:a16="http://schemas.microsoft.com/office/drawing/2014/main" id="{8EF39642-9393-4A9C-894C-DBF916DA9CFC}"/>
                </a:ext>
              </a:extLst>
            </p:cNvPr>
            <p:cNvSpPr/>
            <p:nvPr userDrawn="1"/>
          </p:nvSpPr>
          <p:spPr>
            <a:xfrm>
              <a:off x="7046603" y="3960100"/>
              <a:ext cx="1852059" cy="2796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nvGrpSpPr>
          <p:cNvPr id="27" name="그룹 4">
            <a:extLst>
              <a:ext uri="{FF2B5EF4-FFF2-40B4-BE49-F238E27FC236}">
                <a16:creationId xmlns:a16="http://schemas.microsoft.com/office/drawing/2014/main" id="{CF3D58A7-D9A0-46D6-A473-550BA988535F}"/>
              </a:ext>
            </a:extLst>
          </p:cNvPr>
          <p:cNvGrpSpPr/>
          <p:nvPr userDrawn="1"/>
        </p:nvGrpSpPr>
        <p:grpSpPr>
          <a:xfrm>
            <a:off x="9345638" y="3657845"/>
            <a:ext cx="2077328" cy="936104"/>
            <a:chOff x="9446869" y="3311259"/>
            <a:chExt cx="1852059" cy="936104"/>
          </a:xfrm>
        </p:grpSpPr>
        <p:sp>
          <p:nvSpPr>
            <p:cNvPr id="28" name="Rectangle 27">
              <a:extLst>
                <a:ext uri="{FF2B5EF4-FFF2-40B4-BE49-F238E27FC236}">
                  <a16:creationId xmlns:a16="http://schemas.microsoft.com/office/drawing/2014/main" id="{A897FC37-915A-4007-ABB4-E2D5A1F7A924}"/>
                </a:ext>
              </a:extLst>
            </p:cNvPr>
            <p:cNvSpPr/>
            <p:nvPr userDrawn="1"/>
          </p:nvSpPr>
          <p:spPr>
            <a:xfrm>
              <a:off x="9446869" y="3311259"/>
              <a:ext cx="1852059" cy="6564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29" name="Rectangle 28">
              <a:extLst>
                <a:ext uri="{FF2B5EF4-FFF2-40B4-BE49-F238E27FC236}">
                  <a16:creationId xmlns:a16="http://schemas.microsoft.com/office/drawing/2014/main" id="{704EC1E1-8DDF-4F6D-8F2A-3AB6E4F2E23B}"/>
                </a:ext>
              </a:extLst>
            </p:cNvPr>
            <p:cNvSpPr/>
            <p:nvPr userDrawn="1"/>
          </p:nvSpPr>
          <p:spPr>
            <a:xfrm>
              <a:off x="9446869" y="3967715"/>
              <a:ext cx="1852059" cy="2796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sp>
        <p:nvSpPr>
          <p:cNvPr id="30" name="Rectangle 29">
            <a:extLst>
              <a:ext uri="{FF2B5EF4-FFF2-40B4-BE49-F238E27FC236}">
                <a16:creationId xmlns:a16="http://schemas.microsoft.com/office/drawing/2014/main" id="{BD53399F-4B30-4CD5-AF8B-0759923C1817}"/>
              </a:ext>
            </a:extLst>
          </p:cNvPr>
          <p:cNvSpPr/>
          <p:nvPr userDrawn="1"/>
        </p:nvSpPr>
        <p:spPr>
          <a:xfrm>
            <a:off x="0" y="1514879"/>
            <a:ext cx="12192000" cy="144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28722928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287255"/>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79742734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24_Images &amp; Contents Layout">
    <p:spTree>
      <p:nvGrpSpPr>
        <p:cNvPr id="1" name=""/>
        <p:cNvGrpSpPr/>
        <p:nvPr/>
      </p:nvGrpSpPr>
      <p:grpSpPr>
        <a:xfrm>
          <a:off x="0" y="0"/>
          <a:ext cx="0" cy="0"/>
          <a:chOff x="0" y="0"/>
          <a:chExt cx="0" cy="0"/>
        </a:xfrm>
      </p:grpSpPr>
      <p:sp>
        <p:nvSpPr>
          <p:cNvPr id="20" name="Picture Placeholder 8"/>
          <p:cNvSpPr>
            <a:spLocks noGrp="1"/>
          </p:cNvSpPr>
          <p:nvPr>
            <p:ph type="pic" sz="quarter" idx="12" hasCustomPrompt="1"/>
          </p:nvPr>
        </p:nvSpPr>
        <p:spPr>
          <a:xfrm>
            <a:off x="6143114" y="609600"/>
            <a:ext cx="2592156" cy="2520798"/>
          </a:xfrm>
          <a:prstGeom prst="rect">
            <a:avLst/>
          </a:prstGeom>
          <a:solidFill>
            <a:schemeClr val="bg1">
              <a:lumMod val="95000"/>
            </a:schemeClr>
          </a:solidFill>
        </p:spPr>
        <p:txBody>
          <a:bodyPr tIns="144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21" name="Picture Placeholder 8"/>
          <p:cNvSpPr>
            <a:spLocks noGrp="1"/>
          </p:cNvSpPr>
          <p:nvPr>
            <p:ph type="pic" sz="quarter" idx="13" hasCustomPrompt="1"/>
          </p:nvPr>
        </p:nvSpPr>
        <p:spPr>
          <a:xfrm>
            <a:off x="684887" y="3207932"/>
            <a:ext cx="5364000" cy="3145645"/>
          </a:xfrm>
          <a:prstGeom prst="rect">
            <a:avLst/>
          </a:prstGeom>
          <a:solidFill>
            <a:schemeClr val="bg1">
              <a:lumMod val="95000"/>
            </a:schemeClr>
          </a:solidFill>
        </p:spPr>
        <p:txBody>
          <a:bodyPr tIns="144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23" name="Picture Placeholder 8"/>
          <p:cNvSpPr>
            <a:spLocks noGrp="1"/>
          </p:cNvSpPr>
          <p:nvPr>
            <p:ph type="pic" sz="quarter" idx="14" hasCustomPrompt="1"/>
          </p:nvPr>
        </p:nvSpPr>
        <p:spPr>
          <a:xfrm>
            <a:off x="8870136" y="609600"/>
            <a:ext cx="2592156" cy="2520798"/>
          </a:xfrm>
          <a:prstGeom prst="rect">
            <a:avLst/>
          </a:prstGeom>
          <a:solidFill>
            <a:schemeClr val="bg1">
              <a:lumMod val="95000"/>
            </a:schemeClr>
          </a:solidFill>
        </p:spPr>
        <p:txBody>
          <a:bodyPr tIns="144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Tree>
    <p:extLst>
      <p:ext uri="{BB962C8B-B14F-4D97-AF65-F5344CB8AC3E}">
        <p14:creationId xmlns:p14="http://schemas.microsoft.com/office/powerpoint/2010/main" val="42244362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3_image slide layout">
    <p:spTree>
      <p:nvGrpSpPr>
        <p:cNvPr id="1" name=""/>
        <p:cNvGrpSpPr/>
        <p:nvPr/>
      </p:nvGrpSpPr>
      <p:grpSpPr>
        <a:xfrm>
          <a:off x="0" y="0"/>
          <a:ext cx="0" cy="0"/>
          <a:chOff x="0" y="0"/>
          <a:chExt cx="0" cy="0"/>
        </a:xfrm>
      </p:grpSpPr>
      <p:sp>
        <p:nvSpPr>
          <p:cNvPr id="37" name="그림 개체 틀 2">
            <a:extLst>
              <a:ext uri="{FF2B5EF4-FFF2-40B4-BE49-F238E27FC236}">
                <a16:creationId xmlns:a16="http://schemas.microsoft.com/office/drawing/2014/main" id="{FB18C16F-B5CD-49A5-9132-508D237A8037}"/>
              </a:ext>
            </a:extLst>
          </p:cNvPr>
          <p:cNvSpPr>
            <a:spLocks noGrp="1"/>
          </p:cNvSpPr>
          <p:nvPr>
            <p:ph type="pic" sz="quarter" idx="11" hasCustomPrompt="1"/>
          </p:nvPr>
        </p:nvSpPr>
        <p:spPr>
          <a:xfrm>
            <a:off x="0" y="0"/>
            <a:ext cx="12192000" cy="6858000"/>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51561088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5_image slide layout">
    <p:spTree>
      <p:nvGrpSpPr>
        <p:cNvPr id="1" name=""/>
        <p:cNvGrpSpPr/>
        <p:nvPr/>
      </p:nvGrpSpPr>
      <p:grpSpPr>
        <a:xfrm>
          <a:off x="0" y="0"/>
          <a:ext cx="0" cy="0"/>
          <a:chOff x="0" y="0"/>
          <a:chExt cx="0" cy="0"/>
        </a:xfrm>
      </p:grpSpPr>
      <p:sp>
        <p:nvSpPr>
          <p:cNvPr id="37" name="그림 개체 틀 2">
            <a:extLst>
              <a:ext uri="{FF2B5EF4-FFF2-40B4-BE49-F238E27FC236}">
                <a16:creationId xmlns:a16="http://schemas.microsoft.com/office/drawing/2014/main" id="{FB18C16F-B5CD-49A5-9132-508D237A8037}"/>
              </a:ext>
            </a:extLst>
          </p:cNvPr>
          <p:cNvSpPr>
            <a:spLocks noGrp="1"/>
          </p:cNvSpPr>
          <p:nvPr>
            <p:ph type="pic" sz="quarter" idx="11" hasCustomPrompt="1"/>
          </p:nvPr>
        </p:nvSpPr>
        <p:spPr>
          <a:xfrm>
            <a:off x="247973" y="244099"/>
            <a:ext cx="11696055" cy="6369803"/>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245921190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52_Images &amp; Contents Layout">
    <p:spTree>
      <p:nvGrpSpPr>
        <p:cNvPr id="1" name=""/>
        <p:cNvGrpSpPr/>
        <p:nvPr/>
      </p:nvGrpSpPr>
      <p:grpSpPr>
        <a:xfrm>
          <a:off x="0" y="0"/>
          <a:ext cx="0" cy="0"/>
          <a:chOff x="0" y="0"/>
          <a:chExt cx="0" cy="0"/>
        </a:xfrm>
      </p:grpSpPr>
      <p:sp>
        <p:nvSpPr>
          <p:cNvPr id="122" name="그림 개체 틀 121">
            <a:extLst>
              <a:ext uri="{FF2B5EF4-FFF2-40B4-BE49-F238E27FC236}">
                <a16:creationId xmlns:a16="http://schemas.microsoft.com/office/drawing/2014/main" id="{A5626D23-6CC7-4600-833F-1D3C40A75C48}"/>
              </a:ext>
            </a:extLst>
          </p:cNvPr>
          <p:cNvSpPr>
            <a:spLocks noGrp="1"/>
          </p:cNvSpPr>
          <p:nvPr>
            <p:ph type="pic" sz="quarter" idx="65" hasCustomPrompt="1"/>
          </p:nvPr>
        </p:nvSpPr>
        <p:spPr>
          <a:xfrm>
            <a:off x="5164510" y="635635"/>
            <a:ext cx="6379790" cy="5586731"/>
          </a:xfrm>
          <a:custGeom>
            <a:avLst/>
            <a:gdLst>
              <a:gd name="connsiteX0" fmla="*/ 0 w 6379790"/>
              <a:gd name="connsiteY0" fmla="*/ 4788536 h 5586731"/>
              <a:gd name="connsiteX1" fmla="*/ 797474 w 6379790"/>
              <a:gd name="connsiteY1" fmla="*/ 4788536 h 5586731"/>
              <a:gd name="connsiteX2" fmla="*/ 797474 w 6379790"/>
              <a:gd name="connsiteY2" fmla="*/ 5586731 h 5586731"/>
              <a:gd name="connsiteX3" fmla="*/ 0 w 6379790"/>
              <a:gd name="connsiteY3" fmla="*/ 5586731 h 5586731"/>
              <a:gd name="connsiteX4" fmla="*/ 2392422 w 6379790"/>
              <a:gd name="connsiteY4" fmla="*/ 3990341 h 5586731"/>
              <a:gd name="connsiteX5" fmla="*/ 2392422 w 6379790"/>
              <a:gd name="connsiteY5" fmla="*/ 4788536 h 5586731"/>
              <a:gd name="connsiteX6" fmla="*/ 3189895 w 6379790"/>
              <a:gd name="connsiteY6" fmla="*/ 4788536 h 5586731"/>
              <a:gd name="connsiteX7" fmla="*/ 3189895 w 6379790"/>
              <a:gd name="connsiteY7" fmla="*/ 3990341 h 5586731"/>
              <a:gd name="connsiteX8" fmla="*/ 0 w 6379790"/>
              <a:gd name="connsiteY8" fmla="*/ 3192146 h 5586731"/>
              <a:gd name="connsiteX9" fmla="*/ 797474 w 6379790"/>
              <a:gd name="connsiteY9" fmla="*/ 3192146 h 5586731"/>
              <a:gd name="connsiteX10" fmla="*/ 797474 w 6379790"/>
              <a:gd name="connsiteY10" fmla="*/ 3990341 h 5586731"/>
              <a:gd name="connsiteX11" fmla="*/ 0 w 6379790"/>
              <a:gd name="connsiteY11" fmla="*/ 3990341 h 5586731"/>
              <a:gd name="connsiteX12" fmla="*/ 1594948 w 6379790"/>
              <a:gd name="connsiteY12" fmla="*/ 0 h 5586731"/>
              <a:gd name="connsiteX13" fmla="*/ 3189895 w 6379790"/>
              <a:gd name="connsiteY13" fmla="*/ 0 h 5586731"/>
              <a:gd name="connsiteX14" fmla="*/ 3189895 w 6379790"/>
              <a:gd name="connsiteY14" fmla="*/ 797563 h 5586731"/>
              <a:gd name="connsiteX15" fmla="*/ 3987369 w 6379790"/>
              <a:gd name="connsiteY15" fmla="*/ 797563 h 5586731"/>
              <a:gd name="connsiteX16" fmla="*/ 3987369 w 6379790"/>
              <a:gd name="connsiteY16" fmla="*/ 0 h 5586731"/>
              <a:gd name="connsiteX17" fmla="*/ 6379790 w 6379790"/>
              <a:gd name="connsiteY17" fmla="*/ 0 h 5586731"/>
              <a:gd name="connsiteX18" fmla="*/ 6379790 w 6379790"/>
              <a:gd name="connsiteY18" fmla="*/ 797561 h 5586731"/>
              <a:gd name="connsiteX19" fmla="*/ 6379790 w 6379790"/>
              <a:gd name="connsiteY19" fmla="*/ 797562 h 5586731"/>
              <a:gd name="connsiteX20" fmla="*/ 6379790 w 6379790"/>
              <a:gd name="connsiteY20" fmla="*/ 1595756 h 5586731"/>
              <a:gd name="connsiteX21" fmla="*/ 5582317 w 6379790"/>
              <a:gd name="connsiteY21" fmla="*/ 1595756 h 5586731"/>
              <a:gd name="connsiteX22" fmla="*/ 5582317 w 6379790"/>
              <a:gd name="connsiteY22" fmla="*/ 2393951 h 5586731"/>
              <a:gd name="connsiteX23" fmla="*/ 6379790 w 6379790"/>
              <a:gd name="connsiteY23" fmla="*/ 2393951 h 5586731"/>
              <a:gd name="connsiteX24" fmla="*/ 6379790 w 6379790"/>
              <a:gd name="connsiteY24" fmla="*/ 3192146 h 5586731"/>
              <a:gd name="connsiteX25" fmla="*/ 6379790 w 6379790"/>
              <a:gd name="connsiteY25" fmla="*/ 3990341 h 5586731"/>
              <a:gd name="connsiteX26" fmla="*/ 6379790 w 6379790"/>
              <a:gd name="connsiteY26" fmla="*/ 4788536 h 5586731"/>
              <a:gd name="connsiteX27" fmla="*/ 6379790 w 6379790"/>
              <a:gd name="connsiteY27" fmla="*/ 5586731 h 5586731"/>
              <a:gd name="connsiteX28" fmla="*/ 5582316 w 6379790"/>
              <a:gd name="connsiteY28" fmla="*/ 5586731 h 5586731"/>
              <a:gd name="connsiteX29" fmla="*/ 5582316 w 6379790"/>
              <a:gd name="connsiteY29" fmla="*/ 4788536 h 5586731"/>
              <a:gd name="connsiteX30" fmla="*/ 4784843 w 6379790"/>
              <a:gd name="connsiteY30" fmla="*/ 4788536 h 5586731"/>
              <a:gd name="connsiteX31" fmla="*/ 4784843 w 6379790"/>
              <a:gd name="connsiteY31" fmla="*/ 5586731 h 5586731"/>
              <a:gd name="connsiteX32" fmla="*/ 3987369 w 6379790"/>
              <a:gd name="connsiteY32" fmla="*/ 5586731 h 5586731"/>
              <a:gd name="connsiteX33" fmla="*/ 3189895 w 6379790"/>
              <a:gd name="connsiteY33" fmla="*/ 5586731 h 5586731"/>
              <a:gd name="connsiteX34" fmla="*/ 2392422 w 6379790"/>
              <a:gd name="connsiteY34" fmla="*/ 5586731 h 5586731"/>
              <a:gd name="connsiteX35" fmla="*/ 2392421 w 6379790"/>
              <a:gd name="connsiteY35" fmla="*/ 5586731 h 5586731"/>
              <a:gd name="connsiteX36" fmla="*/ 1594948 w 6379790"/>
              <a:gd name="connsiteY36" fmla="*/ 5586731 h 5586731"/>
              <a:gd name="connsiteX37" fmla="*/ 1594948 w 6379790"/>
              <a:gd name="connsiteY37" fmla="*/ 4788536 h 5586731"/>
              <a:gd name="connsiteX38" fmla="*/ 797474 w 6379790"/>
              <a:gd name="connsiteY38" fmla="*/ 4788536 h 5586731"/>
              <a:gd name="connsiteX39" fmla="*/ 797474 w 6379790"/>
              <a:gd name="connsiteY39" fmla="*/ 3990341 h 5586731"/>
              <a:gd name="connsiteX40" fmla="*/ 1594948 w 6379790"/>
              <a:gd name="connsiteY40" fmla="*/ 3990341 h 5586731"/>
              <a:gd name="connsiteX41" fmla="*/ 1594948 w 6379790"/>
              <a:gd name="connsiteY41" fmla="*/ 3192146 h 5586731"/>
              <a:gd name="connsiteX42" fmla="*/ 2392421 w 6379790"/>
              <a:gd name="connsiteY42" fmla="*/ 3192146 h 5586731"/>
              <a:gd name="connsiteX43" fmla="*/ 2392421 w 6379790"/>
              <a:gd name="connsiteY43" fmla="*/ 2393951 h 5586731"/>
              <a:gd name="connsiteX44" fmla="*/ 1594948 w 6379790"/>
              <a:gd name="connsiteY44" fmla="*/ 2393951 h 5586731"/>
              <a:gd name="connsiteX45" fmla="*/ 1594948 w 6379790"/>
              <a:gd name="connsiteY45" fmla="*/ 3192146 h 5586731"/>
              <a:gd name="connsiteX46" fmla="*/ 797474 w 6379790"/>
              <a:gd name="connsiteY46" fmla="*/ 3192146 h 5586731"/>
              <a:gd name="connsiteX47" fmla="*/ 797474 w 6379790"/>
              <a:gd name="connsiteY47" fmla="*/ 2393951 h 5586731"/>
              <a:gd name="connsiteX48" fmla="*/ 0 w 6379790"/>
              <a:gd name="connsiteY48" fmla="*/ 2393951 h 5586731"/>
              <a:gd name="connsiteX49" fmla="*/ 0 w 6379790"/>
              <a:gd name="connsiteY49" fmla="*/ 1595756 h 5586731"/>
              <a:gd name="connsiteX50" fmla="*/ 797474 w 6379790"/>
              <a:gd name="connsiteY50" fmla="*/ 1595756 h 5586731"/>
              <a:gd name="connsiteX51" fmla="*/ 797474 w 6379790"/>
              <a:gd name="connsiteY51" fmla="*/ 797565 h 5586731"/>
              <a:gd name="connsiteX52" fmla="*/ 1594948 w 6379790"/>
              <a:gd name="connsiteY52" fmla="*/ 797565 h 5586731"/>
              <a:gd name="connsiteX53" fmla="*/ 1594948 w 6379790"/>
              <a:gd name="connsiteY53" fmla="*/ 1595756 h 5586731"/>
              <a:gd name="connsiteX54" fmla="*/ 2392421 w 6379790"/>
              <a:gd name="connsiteY54" fmla="*/ 1595756 h 5586731"/>
              <a:gd name="connsiteX55" fmla="*/ 2392421 w 6379790"/>
              <a:gd name="connsiteY55" fmla="*/ 797565 h 5586731"/>
              <a:gd name="connsiteX56" fmla="*/ 1594948 w 6379790"/>
              <a:gd name="connsiteY56" fmla="*/ 797565 h 5586731"/>
              <a:gd name="connsiteX57" fmla="*/ 0 w 6379790"/>
              <a:gd name="connsiteY57" fmla="*/ 0 h 5586731"/>
              <a:gd name="connsiteX58" fmla="*/ 797474 w 6379790"/>
              <a:gd name="connsiteY58" fmla="*/ 0 h 5586731"/>
              <a:gd name="connsiteX59" fmla="*/ 797474 w 6379790"/>
              <a:gd name="connsiteY59" fmla="*/ 797565 h 5586731"/>
              <a:gd name="connsiteX60" fmla="*/ 0 w 6379790"/>
              <a:gd name="connsiteY60" fmla="*/ 797565 h 558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379790" h="5586731">
                <a:moveTo>
                  <a:pt x="0" y="4788536"/>
                </a:moveTo>
                <a:lnTo>
                  <a:pt x="797474" y="4788536"/>
                </a:lnTo>
                <a:lnTo>
                  <a:pt x="797474" y="5586731"/>
                </a:lnTo>
                <a:lnTo>
                  <a:pt x="0" y="5586731"/>
                </a:lnTo>
                <a:close/>
                <a:moveTo>
                  <a:pt x="2392422" y="3990341"/>
                </a:moveTo>
                <a:lnTo>
                  <a:pt x="2392422" y="4788536"/>
                </a:lnTo>
                <a:lnTo>
                  <a:pt x="3189895" y="4788536"/>
                </a:lnTo>
                <a:lnTo>
                  <a:pt x="3189895" y="3990341"/>
                </a:lnTo>
                <a:close/>
                <a:moveTo>
                  <a:pt x="0" y="3192146"/>
                </a:moveTo>
                <a:lnTo>
                  <a:pt x="797474" y="3192146"/>
                </a:lnTo>
                <a:lnTo>
                  <a:pt x="797474" y="3990341"/>
                </a:lnTo>
                <a:lnTo>
                  <a:pt x="0" y="3990341"/>
                </a:lnTo>
                <a:close/>
                <a:moveTo>
                  <a:pt x="1594948" y="0"/>
                </a:moveTo>
                <a:lnTo>
                  <a:pt x="3189895" y="0"/>
                </a:lnTo>
                <a:lnTo>
                  <a:pt x="3189895" y="797563"/>
                </a:lnTo>
                <a:lnTo>
                  <a:pt x="3987369" y="797563"/>
                </a:lnTo>
                <a:lnTo>
                  <a:pt x="3987369" y="0"/>
                </a:lnTo>
                <a:lnTo>
                  <a:pt x="6379790" y="0"/>
                </a:lnTo>
                <a:lnTo>
                  <a:pt x="6379790" y="797561"/>
                </a:lnTo>
                <a:lnTo>
                  <a:pt x="6379790" y="797562"/>
                </a:lnTo>
                <a:lnTo>
                  <a:pt x="6379790" y="1595756"/>
                </a:lnTo>
                <a:lnTo>
                  <a:pt x="5582317" y="1595756"/>
                </a:lnTo>
                <a:lnTo>
                  <a:pt x="5582317" y="2393951"/>
                </a:lnTo>
                <a:lnTo>
                  <a:pt x="6379790" y="2393951"/>
                </a:lnTo>
                <a:lnTo>
                  <a:pt x="6379790" y="3192146"/>
                </a:lnTo>
                <a:lnTo>
                  <a:pt x="6379790" y="3990341"/>
                </a:lnTo>
                <a:lnTo>
                  <a:pt x="6379790" y="4788536"/>
                </a:lnTo>
                <a:lnTo>
                  <a:pt x="6379790" y="5586731"/>
                </a:lnTo>
                <a:lnTo>
                  <a:pt x="5582316" y="5586731"/>
                </a:lnTo>
                <a:lnTo>
                  <a:pt x="5582316" y="4788536"/>
                </a:lnTo>
                <a:lnTo>
                  <a:pt x="4784843" y="4788536"/>
                </a:lnTo>
                <a:lnTo>
                  <a:pt x="4784843" y="5586731"/>
                </a:lnTo>
                <a:lnTo>
                  <a:pt x="3987369" y="5586731"/>
                </a:lnTo>
                <a:lnTo>
                  <a:pt x="3189895" y="5586731"/>
                </a:lnTo>
                <a:lnTo>
                  <a:pt x="2392422" y="5586731"/>
                </a:lnTo>
                <a:lnTo>
                  <a:pt x="2392421" y="5586731"/>
                </a:lnTo>
                <a:lnTo>
                  <a:pt x="1594948" y="5586731"/>
                </a:lnTo>
                <a:lnTo>
                  <a:pt x="1594948" y="4788536"/>
                </a:lnTo>
                <a:lnTo>
                  <a:pt x="797474" y="4788536"/>
                </a:lnTo>
                <a:lnTo>
                  <a:pt x="797474" y="3990341"/>
                </a:lnTo>
                <a:lnTo>
                  <a:pt x="1594948" y="3990341"/>
                </a:lnTo>
                <a:lnTo>
                  <a:pt x="1594948" y="3192146"/>
                </a:lnTo>
                <a:lnTo>
                  <a:pt x="2392421" y="3192146"/>
                </a:lnTo>
                <a:lnTo>
                  <a:pt x="2392421" y="2393951"/>
                </a:lnTo>
                <a:lnTo>
                  <a:pt x="1594948" y="2393951"/>
                </a:lnTo>
                <a:lnTo>
                  <a:pt x="1594948" y="3192146"/>
                </a:lnTo>
                <a:lnTo>
                  <a:pt x="797474" y="3192146"/>
                </a:lnTo>
                <a:lnTo>
                  <a:pt x="797474" y="2393951"/>
                </a:lnTo>
                <a:lnTo>
                  <a:pt x="0" y="2393951"/>
                </a:lnTo>
                <a:lnTo>
                  <a:pt x="0" y="1595756"/>
                </a:lnTo>
                <a:lnTo>
                  <a:pt x="797474" y="1595756"/>
                </a:lnTo>
                <a:lnTo>
                  <a:pt x="797474" y="797565"/>
                </a:lnTo>
                <a:lnTo>
                  <a:pt x="1594948" y="797565"/>
                </a:lnTo>
                <a:lnTo>
                  <a:pt x="1594948" y="1595756"/>
                </a:lnTo>
                <a:lnTo>
                  <a:pt x="2392421" y="1595756"/>
                </a:lnTo>
                <a:lnTo>
                  <a:pt x="2392421" y="797565"/>
                </a:lnTo>
                <a:lnTo>
                  <a:pt x="1594948" y="797565"/>
                </a:lnTo>
                <a:close/>
                <a:moveTo>
                  <a:pt x="0" y="0"/>
                </a:moveTo>
                <a:lnTo>
                  <a:pt x="797474" y="0"/>
                </a:lnTo>
                <a:lnTo>
                  <a:pt x="797474" y="797565"/>
                </a:lnTo>
                <a:lnTo>
                  <a:pt x="0" y="797565"/>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210267444"/>
      </p:ext>
    </p:extLst>
  </p:cSld>
  <p:clrMapOvr>
    <a:masterClrMapping/>
  </p:clrMapOvr>
  <p:extLst>
    <p:ext uri="{DCECCB84-F9BA-43D5-87BE-67443E8EF086}">
      <p15:sldGuideLst xmlns:p15="http://schemas.microsoft.com/office/powerpoint/2012/main">
        <p15:guide id="1" orient="horz" pos="1440">
          <p15:clr>
            <a:srgbClr val="FBAE40"/>
          </p15:clr>
        </p15:guide>
        <p15:guide id="2" pos="2560">
          <p15:clr>
            <a:srgbClr val="FBAE4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13_캡션 있는 콘텐츠">
    <p:spTree>
      <p:nvGrpSpPr>
        <p:cNvPr id="1" name=""/>
        <p:cNvGrpSpPr/>
        <p:nvPr/>
      </p:nvGrpSpPr>
      <p:grpSpPr>
        <a:xfrm>
          <a:off x="0" y="0"/>
          <a:ext cx="0" cy="0"/>
          <a:chOff x="0" y="0"/>
          <a:chExt cx="0" cy="0"/>
        </a:xfrm>
      </p:grpSpPr>
      <p:sp>
        <p:nvSpPr>
          <p:cNvPr id="9" name="그림 개체 틀 21">
            <a:extLst>
              <a:ext uri="{FF2B5EF4-FFF2-40B4-BE49-F238E27FC236}">
                <a16:creationId xmlns:a16="http://schemas.microsoft.com/office/drawing/2014/main" id="{5E2EB29C-531A-426D-8D92-913DE5F35C88}"/>
              </a:ext>
            </a:extLst>
          </p:cNvPr>
          <p:cNvSpPr>
            <a:spLocks noGrp="1"/>
          </p:cNvSpPr>
          <p:nvPr>
            <p:ph type="pic" idx="16" hasCustomPrompt="1"/>
          </p:nvPr>
        </p:nvSpPr>
        <p:spPr>
          <a:xfrm>
            <a:off x="452313" y="181904"/>
            <a:ext cx="6998756" cy="6471290"/>
          </a:xfrm>
          <a:custGeom>
            <a:avLst/>
            <a:gdLst>
              <a:gd name="connsiteX0" fmla="*/ 4043260 w 6998756"/>
              <a:gd name="connsiteY0" fmla="*/ 5264682 h 6471290"/>
              <a:gd name="connsiteX1" fmla="*/ 4031821 w 6998756"/>
              <a:gd name="connsiteY1" fmla="*/ 5270785 h 6471290"/>
              <a:gd name="connsiteX2" fmla="*/ 4032292 w 6998756"/>
              <a:gd name="connsiteY2" fmla="*/ 5276701 h 6471290"/>
              <a:gd name="connsiteX3" fmla="*/ 4034244 w 6998756"/>
              <a:gd name="connsiteY3" fmla="*/ 5274954 h 6471290"/>
              <a:gd name="connsiteX4" fmla="*/ 4177955 w 6998756"/>
              <a:gd name="connsiteY4" fmla="*/ 5062815 h 6471290"/>
              <a:gd name="connsiteX5" fmla="*/ 4151119 w 6998756"/>
              <a:gd name="connsiteY5" fmla="*/ 5091007 h 6471290"/>
              <a:gd name="connsiteX6" fmla="*/ 4049761 w 6998756"/>
              <a:gd name="connsiteY6" fmla="*/ 5170256 h 6471290"/>
              <a:gd name="connsiteX7" fmla="*/ 4024029 w 6998756"/>
              <a:gd name="connsiteY7" fmla="*/ 5177366 h 6471290"/>
              <a:gd name="connsiteX8" fmla="*/ 4022926 w 6998756"/>
              <a:gd name="connsiteY8" fmla="*/ 5198446 h 6471290"/>
              <a:gd name="connsiteX9" fmla="*/ 4060897 w 6998756"/>
              <a:gd name="connsiteY9" fmla="*/ 5230028 h 6471290"/>
              <a:gd name="connsiteX10" fmla="*/ 4066183 w 6998756"/>
              <a:gd name="connsiteY10" fmla="*/ 5238570 h 6471290"/>
              <a:gd name="connsiteX11" fmla="*/ 4079684 w 6998756"/>
              <a:gd name="connsiteY11" fmla="*/ 5223190 h 6471290"/>
              <a:gd name="connsiteX12" fmla="*/ 4095970 w 6998756"/>
              <a:gd name="connsiteY12" fmla="*/ 5187245 h 6471290"/>
              <a:gd name="connsiteX13" fmla="*/ 4182101 w 6998756"/>
              <a:gd name="connsiteY13" fmla="*/ 5109429 h 6471290"/>
              <a:gd name="connsiteX14" fmla="*/ 4237020 w 6998756"/>
              <a:gd name="connsiteY14" fmla="*/ 5063016 h 6471290"/>
              <a:gd name="connsiteX15" fmla="*/ 4212822 w 6998756"/>
              <a:gd name="connsiteY15" fmla="*/ 5065367 h 6471290"/>
              <a:gd name="connsiteX16" fmla="*/ 4177955 w 6998756"/>
              <a:gd name="connsiteY16" fmla="*/ 5062815 h 6471290"/>
              <a:gd name="connsiteX17" fmla="*/ 5215197 w 6998756"/>
              <a:gd name="connsiteY17" fmla="*/ 4051921 h 6471290"/>
              <a:gd name="connsiteX18" fmla="*/ 5209287 w 6998756"/>
              <a:gd name="connsiteY18" fmla="*/ 4054961 h 6471290"/>
              <a:gd name="connsiteX19" fmla="*/ 5077055 w 6998756"/>
              <a:gd name="connsiteY19" fmla="*/ 4196673 h 6471290"/>
              <a:gd name="connsiteX20" fmla="*/ 5001206 w 6998756"/>
              <a:gd name="connsiteY20" fmla="*/ 4273031 h 6471290"/>
              <a:gd name="connsiteX21" fmla="*/ 4886981 w 6998756"/>
              <a:gd name="connsiteY21" fmla="*/ 4355836 h 6471290"/>
              <a:gd name="connsiteX22" fmla="*/ 4737493 w 6998756"/>
              <a:gd name="connsiteY22" fmla="*/ 4466390 h 6471290"/>
              <a:gd name="connsiteX23" fmla="*/ 4675172 w 6998756"/>
              <a:gd name="connsiteY23" fmla="*/ 4526545 h 6471290"/>
              <a:gd name="connsiteX24" fmla="*/ 4419003 w 6998756"/>
              <a:gd name="connsiteY24" fmla="*/ 4737211 h 6471290"/>
              <a:gd name="connsiteX25" fmla="*/ 4405257 w 6998756"/>
              <a:gd name="connsiteY25" fmla="*/ 4757629 h 6471290"/>
              <a:gd name="connsiteX26" fmla="*/ 4375773 w 6998756"/>
              <a:gd name="connsiteY26" fmla="*/ 4836413 h 6471290"/>
              <a:gd name="connsiteX27" fmla="*/ 4253140 w 6998756"/>
              <a:gd name="connsiteY27" fmla="*/ 4999107 h 6471290"/>
              <a:gd name="connsiteX28" fmla="*/ 4258591 w 6998756"/>
              <a:gd name="connsiteY28" fmla="*/ 5043850 h 6471290"/>
              <a:gd name="connsiteX29" fmla="*/ 4255556 w 6998756"/>
              <a:gd name="connsiteY29" fmla="*/ 5047350 h 6471290"/>
              <a:gd name="connsiteX30" fmla="*/ 4264823 w 6998756"/>
              <a:gd name="connsiteY30" fmla="*/ 5039519 h 6471290"/>
              <a:gd name="connsiteX31" fmla="*/ 4376726 w 6998756"/>
              <a:gd name="connsiteY31" fmla="*/ 4911330 h 6471290"/>
              <a:gd name="connsiteX32" fmla="*/ 4495294 w 6998756"/>
              <a:gd name="connsiteY32" fmla="*/ 4847795 h 6471290"/>
              <a:gd name="connsiteX33" fmla="*/ 4572211 w 6998756"/>
              <a:gd name="connsiteY33" fmla="*/ 4710384 h 6471290"/>
              <a:gd name="connsiteX34" fmla="*/ 4769783 w 6998756"/>
              <a:gd name="connsiteY34" fmla="*/ 4525049 h 6471290"/>
              <a:gd name="connsiteX35" fmla="*/ 4934059 w 6998756"/>
              <a:gd name="connsiteY35" fmla="*/ 4328278 h 6471290"/>
              <a:gd name="connsiteX36" fmla="*/ 4982961 w 6998756"/>
              <a:gd name="connsiteY36" fmla="*/ 4337626 h 6471290"/>
              <a:gd name="connsiteX37" fmla="*/ 5112069 w 6998756"/>
              <a:gd name="connsiteY37" fmla="*/ 4191493 h 6471290"/>
              <a:gd name="connsiteX38" fmla="*/ 1421611 w 6998756"/>
              <a:gd name="connsiteY38" fmla="*/ 2211251 h 6471290"/>
              <a:gd name="connsiteX39" fmla="*/ 1365366 w 6998756"/>
              <a:gd name="connsiteY39" fmla="*/ 2295734 h 6471290"/>
              <a:gd name="connsiteX40" fmla="*/ 1342943 w 6998756"/>
              <a:gd name="connsiteY40" fmla="*/ 2329145 h 6471290"/>
              <a:gd name="connsiteX41" fmla="*/ 1346081 w 6998756"/>
              <a:gd name="connsiteY41" fmla="*/ 2326178 h 6471290"/>
              <a:gd name="connsiteX42" fmla="*/ 1416062 w 6998756"/>
              <a:gd name="connsiteY42" fmla="*/ 2254923 h 6471290"/>
              <a:gd name="connsiteX43" fmla="*/ 1424962 w 6998756"/>
              <a:gd name="connsiteY43" fmla="*/ 2226134 h 6471290"/>
              <a:gd name="connsiteX44" fmla="*/ 1507160 w 6998756"/>
              <a:gd name="connsiteY44" fmla="*/ 2090249 h 6471290"/>
              <a:gd name="connsiteX45" fmla="*/ 1456732 w 6998756"/>
              <a:gd name="connsiteY45" fmla="*/ 2158498 h 6471290"/>
              <a:gd name="connsiteX46" fmla="*/ 1438688 w 6998756"/>
              <a:gd name="connsiteY46" fmla="*/ 2185602 h 6471290"/>
              <a:gd name="connsiteX47" fmla="*/ 1453739 w 6998756"/>
              <a:gd name="connsiteY47" fmla="*/ 2174973 h 6471290"/>
              <a:gd name="connsiteX48" fmla="*/ 1497217 w 6998756"/>
              <a:gd name="connsiteY48" fmla="*/ 2133545 h 6471290"/>
              <a:gd name="connsiteX49" fmla="*/ 1506065 w 6998756"/>
              <a:gd name="connsiteY49" fmla="*/ 2103875 h 6471290"/>
              <a:gd name="connsiteX50" fmla="*/ 2705909 w 6998756"/>
              <a:gd name="connsiteY50" fmla="*/ 892212 h 6471290"/>
              <a:gd name="connsiteX51" fmla="*/ 2531391 w 6998756"/>
              <a:gd name="connsiteY51" fmla="*/ 1067958 h 6471290"/>
              <a:gd name="connsiteX52" fmla="*/ 2527236 w 6998756"/>
              <a:gd name="connsiteY52" fmla="*/ 1071711 h 6471290"/>
              <a:gd name="connsiteX53" fmla="*/ 2540897 w 6998756"/>
              <a:gd name="connsiteY53" fmla="*/ 1082319 h 6471290"/>
              <a:gd name="connsiteX54" fmla="*/ 2608179 w 6998756"/>
              <a:gd name="connsiteY54" fmla="*/ 1057301 h 6471290"/>
              <a:gd name="connsiteX55" fmla="*/ 2608400 w 6998756"/>
              <a:gd name="connsiteY55" fmla="*/ 1053087 h 6471290"/>
              <a:gd name="connsiteX56" fmla="*/ 2661800 w 6998756"/>
              <a:gd name="connsiteY56" fmla="*/ 970335 h 6471290"/>
              <a:gd name="connsiteX57" fmla="*/ 2701077 w 6998756"/>
              <a:gd name="connsiteY57" fmla="*/ 926778 h 6471290"/>
              <a:gd name="connsiteX58" fmla="*/ 2690340 w 6998756"/>
              <a:gd name="connsiteY58" fmla="*/ 932395 h 6471290"/>
              <a:gd name="connsiteX59" fmla="*/ 2681987 w 6998756"/>
              <a:gd name="connsiteY59" fmla="*/ 941132 h 6471290"/>
              <a:gd name="connsiteX60" fmla="*/ 2692947 w 6998756"/>
              <a:gd name="connsiteY60" fmla="*/ 909186 h 6471290"/>
              <a:gd name="connsiteX61" fmla="*/ 2705909 w 6998756"/>
              <a:gd name="connsiteY61" fmla="*/ 892212 h 6471290"/>
              <a:gd name="connsiteX62" fmla="*/ 4540121 w 6998756"/>
              <a:gd name="connsiteY62" fmla="*/ 0 h 6471290"/>
              <a:gd name="connsiteX63" fmla="*/ 4614250 w 6998756"/>
              <a:gd name="connsiteY63" fmla="*/ 118030 h 6471290"/>
              <a:gd name="connsiteX64" fmla="*/ 4522491 w 6998756"/>
              <a:gd name="connsiteY64" fmla="*/ 417627 h 6471290"/>
              <a:gd name="connsiteX65" fmla="*/ 4470146 w 6998756"/>
              <a:gd name="connsiteY65" fmla="*/ 448710 h 6471290"/>
              <a:gd name="connsiteX66" fmla="*/ 4460369 w 6998756"/>
              <a:gd name="connsiteY66" fmla="*/ 393237 h 6471290"/>
              <a:gd name="connsiteX67" fmla="*/ 4471888 w 6998756"/>
              <a:gd name="connsiteY67" fmla="*/ 334651 h 6471290"/>
              <a:gd name="connsiteX68" fmla="*/ 4346608 w 6998756"/>
              <a:gd name="connsiteY68" fmla="*/ 547938 h 6471290"/>
              <a:gd name="connsiteX69" fmla="*/ 4409589 w 6998756"/>
              <a:gd name="connsiteY69" fmla="*/ 475135 h 6471290"/>
              <a:gd name="connsiteX70" fmla="*/ 4439977 w 6998756"/>
              <a:gd name="connsiteY70" fmla="*/ 459814 h 6471290"/>
              <a:gd name="connsiteX71" fmla="*/ 4472154 w 6998756"/>
              <a:gd name="connsiteY71" fmla="*/ 491091 h 6471290"/>
              <a:gd name="connsiteX72" fmla="*/ 4449975 w 6998756"/>
              <a:gd name="connsiteY72" fmla="*/ 511071 h 6471290"/>
              <a:gd name="connsiteX73" fmla="*/ 4431129 w 6998756"/>
              <a:gd name="connsiteY73" fmla="*/ 548132 h 6471290"/>
              <a:gd name="connsiteX74" fmla="*/ 4430269 w 6998756"/>
              <a:gd name="connsiteY74" fmla="*/ 645326 h 6471290"/>
              <a:gd name="connsiteX75" fmla="*/ 4395666 w 6998756"/>
              <a:gd name="connsiteY75" fmla="*/ 660427 h 6471290"/>
              <a:gd name="connsiteX76" fmla="*/ 4373488 w 6998756"/>
              <a:gd name="connsiteY76" fmla="*/ 680406 h 6471290"/>
              <a:gd name="connsiteX77" fmla="*/ 4414559 w 6998756"/>
              <a:gd name="connsiteY77" fmla="*/ 784020 h 6471290"/>
              <a:gd name="connsiteX78" fmla="*/ 4422767 w 6998756"/>
              <a:gd name="connsiteY78" fmla="*/ 788678 h 6471290"/>
              <a:gd name="connsiteX79" fmla="*/ 4429411 w 6998756"/>
              <a:gd name="connsiteY79" fmla="*/ 742520 h 6471290"/>
              <a:gd name="connsiteX80" fmla="*/ 4451809 w 6998756"/>
              <a:gd name="connsiteY80" fmla="*/ 718327 h 6471290"/>
              <a:gd name="connsiteX81" fmla="*/ 4467567 w 6998756"/>
              <a:gd name="connsiteY81" fmla="*/ 740289 h 6471290"/>
              <a:gd name="connsiteX82" fmla="*/ 4442321 w 6998756"/>
              <a:gd name="connsiteY82" fmla="*/ 899623 h 6471290"/>
              <a:gd name="connsiteX83" fmla="*/ 4556766 w 6998756"/>
              <a:gd name="connsiteY83" fmla="*/ 812602 h 6471290"/>
              <a:gd name="connsiteX84" fmla="*/ 4566521 w 6998756"/>
              <a:gd name="connsiteY84" fmla="*/ 787747 h 6471290"/>
              <a:gd name="connsiteX85" fmla="*/ 4618624 w 6998756"/>
              <a:gd name="connsiteY85" fmla="*/ 680552 h 6471290"/>
              <a:gd name="connsiteX86" fmla="*/ 4803157 w 6998756"/>
              <a:gd name="connsiteY86" fmla="*/ 546465 h 6471290"/>
              <a:gd name="connsiteX87" fmla="*/ 4865500 w 6998756"/>
              <a:gd name="connsiteY87" fmla="*/ 566639 h 6471290"/>
              <a:gd name="connsiteX88" fmla="*/ 4903482 w 6998756"/>
              <a:gd name="connsiteY88" fmla="*/ 729279 h 6471290"/>
              <a:gd name="connsiteX89" fmla="*/ 4937665 w 6998756"/>
              <a:gd name="connsiteY89" fmla="*/ 802942 h 6471290"/>
              <a:gd name="connsiteX90" fmla="*/ 4940801 w 6998756"/>
              <a:gd name="connsiteY90" fmla="*/ 904573 h 6471290"/>
              <a:gd name="connsiteX91" fmla="*/ 4928178 w 6998756"/>
              <a:gd name="connsiteY91" fmla="*/ 984237 h 6471290"/>
              <a:gd name="connsiteX92" fmla="*/ 5017798 w 6998756"/>
              <a:gd name="connsiteY92" fmla="*/ 967790 h 6471290"/>
              <a:gd name="connsiteX93" fmla="*/ 5223627 w 6998756"/>
              <a:gd name="connsiteY93" fmla="*/ 830590 h 6471290"/>
              <a:gd name="connsiteX94" fmla="*/ 5273324 w 6998756"/>
              <a:gd name="connsiteY94" fmla="*/ 850102 h 6471290"/>
              <a:gd name="connsiteX95" fmla="*/ 5288860 w 6998756"/>
              <a:gd name="connsiteY95" fmla="*/ 876281 h 6471290"/>
              <a:gd name="connsiteX96" fmla="*/ 5291114 w 6998756"/>
              <a:gd name="connsiteY96" fmla="*/ 994777 h 6471290"/>
              <a:gd name="connsiteX97" fmla="*/ 5099915 w 6998756"/>
              <a:gd name="connsiteY97" fmla="*/ 1094692 h 6471290"/>
              <a:gd name="connsiteX98" fmla="*/ 5072638 w 6998756"/>
              <a:gd name="connsiteY98" fmla="*/ 1131316 h 6471290"/>
              <a:gd name="connsiteX99" fmla="*/ 4999438 w 6998756"/>
              <a:gd name="connsiteY99" fmla="*/ 1157078 h 6471290"/>
              <a:gd name="connsiteX100" fmla="*/ 4965718 w 6998756"/>
              <a:gd name="connsiteY100" fmla="*/ 1155314 h 6471290"/>
              <a:gd name="connsiteX101" fmla="*/ 4968387 w 6998756"/>
              <a:gd name="connsiteY101" fmla="*/ 1185048 h 6471290"/>
              <a:gd name="connsiteX102" fmla="*/ 4962187 w 6998756"/>
              <a:gd name="connsiteY102" fmla="*/ 1222775 h 6471290"/>
              <a:gd name="connsiteX103" fmla="*/ 4968630 w 6998756"/>
              <a:gd name="connsiteY103" fmla="*/ 1261160 h 6471290"/>
              <a:gd name="connsiteX104" fmla="*/ 4897659 w 6998756"/>
              <a:gd name="connsiteY104" fmla="*/ 1325090 h 6471290"/>
              <a:gd name="connsiteX105" fmla="*/ 4890576 w 6998756"/>
              <a:gd name="connsiteY105" fmla="*/ 1379681 h 6471290"/>
              <a:gd name="connsiteX106" fmla="*/ 4970001 w 6998756"/>
              <a:gd name="connsiteY106" fmla="*/ 1396521 h 6471290"/>
              <a:gd name="connsiteX107" fmla="*/ 5066042 w 6998756"/>
              <a:gd name="connsiteY107" fmla="*/ 1338131 h 6471290"/>
              <a:gd name="connsiteX108" fmla="*/ 5203548 w 6998756"/>
              <a:gd name="connsiteY108" fmla="*/ 1214266 h 6471290"/>
              <a:gd name="connsiteX109" fmla="*/ 5384308 w 6998756"/>
              <a:gd name="connsiteY109" fmla="*/ 1071528 h 6471290"/>
              <a:gd name="connsiteX110" fmla="*/ 5422686 w 6998756"/>
              <a:gd name="connsiteY110" fmla="*/ 1065079 h 6471290"/>
              <a:gd name="connsiteX111" fmla="*/ 5458392 w 6998756"/>
              <a:gd name="connsiteY111" fmla="*/ 1028897 h 6471290"/>
              <a:gd name="connsiteX112" fmla="*/ 5476575 w 6998756"/>
              <a:gd name="connsiteY112" fmla="*/ 1004483 h 6471290"/>
              <a:gd name="connsiteX113" fmla="*/ 5665325 w 6998756"/>
              <a:gd name="connsiteY113" fmla="*/ 870617 h 6471290"/>
              <a:gd name="connsiteX114" fmla="*/ 5929480 w 6998756"/>
              <a:gd name="connsiteY114" fmla="*/ 668826 h 6471290"/>
              <a:gd name="connsiteX115" fmla="*/ 5977391 w 6998756"/>
              <a:gd name="connsiteY115" fmla="*/ 641737 h 6471290"/>
              <a:gd name="connsiteX116" fmla="*/ 6012458 w 6998756"/>
              <a:gd name="connsiteY116" fmla="*/ 698534 h 6471290"/>
              <a:gd name="connsiteX117" fmla="*/ 6022477 w 6998756"/>
              <a:gd name="connsiteY117" fmla="*/ 830120 h 6471290"/>
              <a:gd name="connsiteX118" fmla="*/ 5954177 w 6998756"/>
              <a:gd name="connsiteY118" fmla="*/ 923784 h 6471290"/>
              <a:gd name="connsiteX119" fmla="*/ 5919354 w 6998756"/>
              <a:gd name="connsiteY119" fmla="*/ 943099 h 6471290"/>
              <a:gd name="connsiteX120" fmla="*/ 5827969 w 6998756"/>
              <a:gd name="connsiteY120" fmla="*/ 993278 h 6471290"/>
              <a:gd name="connsiteX121" fmla="*/ 5820886 w 6998756"/>
              <a:gd name="connsiteY121" fmla="*/ 1047868 h 6471290"/>
              <a:gd name="connsiteX122" fmla="*/ 5823556 w 6998756"/>
              <a:gd name="connsiteY122" fmla="*/ 1077603 h 6471290"/>
              <a:gd name="connsiteX123" fmla="*/ 5790056 w 6998756"/>
              <a:gd name="connsiteY123" fmla="*/ 1071622 h 6471290"/>
              <a:gd name="connsiteX124" fmla="*/ 5725727 w 6998756"/>
              <a:gd name="connsiteY124" fmla="*/ 1089395 h 6471290"/>
              <a:gd name="connsiteX125" fmla="*/ 5575820 w 6998756"/>
              <a:gd name="connsiteY125" fmla="*/ 1288707 h 6471290"/>
              <a:gd name="connsiteX126" fmla="*/ 5520164 w 6998756"/>
              <a:gd name="connsiteY126" fmla="*/ 1383033 h 6471290"/>
              <a:gd name="connsiteX127" fmla="*/ 5527489 w 6998756"/>
              <a:gd name="connsiteY127" fmla="*/ 1404557 h 6471290"/>
              <a:gd name="connsiteX128" fmla="*/ 5577629 w 6998756"/>
              <a:gd name="connsiteY128" fmla="*/ 1415637 h 6471290"/>
              <a:gd name="connsiteX129" fmla="*/ 5600251 w 6998756"/>
              <a:gd name="connsiteY129" fmla="*/ 1387225 h 6471290"/>
              <a:gd name="connsiteX130" fmla="*/ 5628408 w 6998756"/>
              <a:gd name="connsiteY130" fmla="*/ 1333739 h 6471290"/>
              <a:gd name="connsiteX131" fmla="*/ 5808728 w 6998756"/>
              <a:gd name="connsiteY131" fmla="*/ 1199431 h 6471290"/>
              <a:gd name="connsiteX132" fmla="*/ 5855534 w 6998756"/>
              <a:gd name="connsiteY132" fmla="*/ 1193424 h 6471290"/>
              <a:gd name="connsiteX133" fmla="*/ 5932730 w 6998756"/>
              <a:gd name="connsiteY133" fmla="*/ 1172099 h 6471290"/>
              <a:gd name="connsiteX134" fmla="*/ 6029455 w 6998756"/>
              <a:gd name="connsiteY134" fmla="*/ 1181389 h 6471290"/>
              <a:gd name="connsiteX135" fmla="*/ 6058961 w 6998756"/>
              <a:gd name="connsiteY135" fmla="*/ 1182933 h 6471290"/>
              <a:gd name="connsiteX136" fmla="*/ 6186713 w 6998756"/>
              <a:gd name="connsiteY136" fmla="*/ 1083924 h 6471290"/>
              <a:gd name="connsiteX137" fmla="*/ 6438885 w 6998756"/>
              <a:gd name="connsiteY137" fmla="*/ 868823 h 6471290"/>
              <a:gd name="connsiteX138" fmla="*/ 6623641 w 6998756"/>
              <a:gd name="connsiteY138" fmla="*/ 730519 h 6471290"/>
              <a:gd name="connsiteX139" fmla="*/ 6660010 w 6998756"/>
              <a:gd name="connsiteY139" fmla="*/ 681689 h 6471290"/>
              <a:gd name="connsiteX140" fmla="*/ 6725441 w 6998756"/>
              <a:gd name="connsiteY140" fmla="*/ 642837 h 6471290"/>
              <a:gd name="connsiteX141" fmla="*/ 6751613 w 6998756"/>
              <a:gd name="connsiteY141" fmla="*/ 627295 h 6471290"/>
              <a:gd name="connsiteX142" fmla="*/ 6811706 w 6998756"/>
              <a:gd name="connsiteY142" fmla="*/ 528973 h 6471290"/>
              <a:gd name="connsiteX143" fmla="*/ 6877801 w 6998756"/>
              <a:gd name="connsiteY143" fmla="*/ 477473 h 6471290"/>
              <a:gd name="connsiteX144" fmla="*/ 6939481 w 6998756"/>
              <a:gd name="connsiteY144" fmla="*/ 510294 h 6471290"/>
              <a:gd name="connsiteX145" fmla="*/ 6950581 w 6998756"/>
              <a:gd name="connsiteY145" fmla="*/ 540469 h 6471290"/>
              <a:gd name="connsiteX146" fmla="*/ 6983000 w 6998756"/>
              <a:gd name="connsiteY146" fmla="*/ 647858 h 6471290"/>
              <a:gd name="connsiteX147" fmla="*/ 6803806 w 6998756"/>
              <a:gd name="connsiteY147" fmla="*/ 841415 h 6471290"/>
              <a:gd name="connsiteX148" fmla="*/ 6750800 w 6998756"/>
              <a:gd name="connsiteY148" fmla="*/ 885146 h 6471290"/>
              <a:gd name="connsiteX149" fmla="*/ 6556314 w 6998756"/>
              <a:gd name="connsiteY149" fmla="*/ 1128634 h 6471290"/>
              <a:gd name="connsiteX150" fmla="*/ 6498231 w 6998756"/>
              <a:gd name="connsiteY150" fmla="*/ 1269339 h 6471290"/>
              <a:gd name="connsiteX151" fmla="*/ 6469852 w 6998756"/>
              <a:gd name="connsiteY151" fmla="*/ 1327041 h 6471290"/>
              <a:gd name="connsiteX152" fmla="*/ 6464533 w 6998756"/>
              <a:gd name="connsiteY152" fmla="*/ 1347902 h 6471290"/>
              <a:gd name="connsiteX153" fmla="*/ 6485609 w 6998756"/>
              <a:gd name="connsiteY153" fmla="*/ 1349005 h 6471290"/>
              <a:gd name="connsiteX154" fmla="*/ 6644411 w 6998756"/>
              <a:gd name="connsiteY154" fmla="*/ 1222027 h 6471290"/>
              <a:gd name="connsiteX155" fmla="*/ 6838236 w 6998756"/>
              <a:gd name="connsiteY155" fmla="*/ 991187 h 6471290"/>
              <a:gd name="connsiteX156" fmla="*/ 6847327 w 6998756"/>
              <a:gd name="connsiteY156" fmla="*/ 978980 h 6471290"/>
              <a:gd name="connsiteX157" fmla="*/ 6916313 w 6998756"/>
              <a:gd name="connsiteY157" fmla="*/ 952996 h 6471290"/>
              <a:gd name="connsiteX158" fmla="*/ 6916557 w 6998756"/>
              <a:gd name="connsiteY158" fmla="*/ 1029108 h 6471290"/>
              <a:gd name="connsiteX159" fmla="*/ 6852471 w 6998756"/>
              <a:gd name="connsiteY159" fmla="*/ 1122993 h 6471290"/>
              <a:gd name="connsiteX160" fmla="*/ 6693469 w 6998756"/>
              <a:gd name="connsiteY160" fmla="*/ 1334515 h 6471290"/>
              <a:gd name="connsiteX161" fmla="*/ 6685063 w 6998756"/>
              <a:gd name="connsiteY161" fmla="*/ 1414403 h 6471290"/>
              <a:gd name="connsiteX162" fmla="*/ 6719467 w 6998756"/>
              <a:gd name="connsiteY162" fmla="*/ 1483848 h 6471290"/>
              <a:gd name="connsiteX163" fmla="*/ 6725030 w 6998756"/>
              <a:gd name="connsiteY163" fmla="*/ 1539101 h 6471290"/>
              <a:gd name="connsiteX164" fmla="*/ 6686430 w 6998756"/>
              <a:gd name="connsiteY164" fmla="*/ 1549764 h 6471290"/>
              <a:gd name="connsiteX165" fmla="*/ 6648717 w 6998756"/>
              <a:gd name="connsiteY165" fmla="*/ 1543562 h 6471290"/>
              <a:gd name="connsiteX166" fmla="*/ 6656706 w 6998756"/>
              <a:gd name="connsiteY166" fmla="*/ 1552435 h 6471290"/>
              <a:gd name="connsiteX167" fmla="*/ 6642098 w 6998756"/>
              <a:gd name="connsiteY167" fmla="*/ 1670048 h 6471290"/>
              <a:gd name="connsiteX168" fmla="*/ 6577326 w 6998756"/>
              <a:gd name="connsiteY168" fmla="*/ 1696254 h 6471290"/>
              <a:gd name="connsiteX169" fmla="*/ 6544095 w 6998756"/>
              <a:gd name="connsiteY169" fmla="*/ 1846714 h 6471290"/>
              <a:gd name="connsiteX170" fmla="*/ 6537011 w 6998756"/>
              <a:gd name="connsiteY170" fmla="*/ 1901303 h 6471290"/>
              <a:gd name="connsiteX171" fmla="*/ 6555879 w 6998756"/>
              <a:gd name="connsiteY171" fmla="*/ 1944567 h 6471290"/>
              <a:gd name="connsiteX172" fmla="*/ 6623078 w 6998756"/>
              <a:gd name="connsiteY172" fmla="*/ 1871985 h 6471290"/>
              <a:gd name="connsiteX173" fmla="*/ 6634154 w 6998756"/>
              <a:gd name="connsiteY173" fmla="*/ 1821831 h 6471290"/>
              <a:gd name="connsiteX174" fmla="*/ 6641457 w 6998756"/>
              <a:gd name="connsiteY174" fmla="*/ 1763026 h 6471290"/>
              <a:gd name="connsiteX175" fmla="*/ 6642561 w 6998756"/>
              <a:gd name="connsiteY175" fmla="*/ 1741943 h 6471290"/>
              <a:gd name="connsiteX176" fmla="*/ 6730196 w 6998756"/>
              <a:gd name="connsiteY176" fmla="*/ 1763441 h 6471290"/>
              <a:gd name="connsiteX177" fmla="*/ 6728210 w 6998756"/>
              <a:gd name="connsiteY177" fmla="*/ 1801388 h 6471290"/>
              <a:gd name="connsiteX178" fmla="*/ 6701837 w 6998756"/>
              <a:gd name="connsiteY178" fmla="*/ 1901474 h 6471290"/>
              <a:gd name="connsiteX179" fmla="*/ 6696741 w 6998756"/>
              <a:gd name="connsiteY179" fmla="*/ 1918119 h 6471290"/>
              <a:gd name="connsiteX180" fmla="*/ 6589424 w 6998756"/>
              <a:gd name="connsiteY180" fmla="*/ 2111206 h 6471290"/>
              <a:gd name="connsiteX181" fmla="*/ 6557714 w 6998756"/>
              <a:gd name="connsiteY181" fmla="*/ 2151823 h 6471290"/>
              <a:gd name="connsiteX182" fmla="*/ 6467011 w 6998756"/>
              <a:gd name="connsiteY182" fmla="*/ 2269684 h 6471290"/>
              <a:gd name="connsiteX183" fmla="*/ 6448386 w 6998756"/>
              <a:gd name="connsiteY183" fmla="*/ 2302532 h 6471290"/>
              <a:gd name="connsiteX184" fmla="*/ 6410695 w 6998756"/>
              <a:gd name="connsiteY184" fmla="*/ 2376658 h 6471290"/>
              <a:gd name="connsiteX185" fmla="*/ 6456420 w 6998756"/>
              <a:gd name="connsiteY185" fmla="*/ 2472061 h 6471290"/>
              <a:gd name="connsiteX186" fmla="*/ 6466440 w 6998756"/>
              <a:gd name="connsiteY186" fmla="*/ 2603647 h 6471290"/>
              <a:gd name="connsiteX187" fmla="*/ 6189907 w 6998756"/>
              <a:gd name="connsiteY187" fmla="*/ 2961216 h 6471290"/>
              <a:gd name="connsiteX188" fmla="*/ 6082567 w 6998756"/>
              <a:gd name="connsiteY188" fmla="*/ 3073977 h 6471290"/>
              <a:gd name="connsiteX189" fmla="*/ 5977654 w 6998756"/>
              <a:gd name="connsiteY189" fmla="*/ 3140358 h 6471290"/>
              <a:gd name="connsiteX190" fmla="*/ 5941728 w 6998756"/>
              <a:gd name="connsiteY190" fmla="*/ 3180757 h 6471290"/>
              <a:gd name="connsiteX191" fmla="*/ 5812234 w 6998756"/>
              <a:gd name="connsiteY191" fmla="*/ 3393823 h 6471290"/>
              <a:gd name="connsiteX192" fmla="*/ 5904080 w 6998756"/>
              <a:gd name="connsiteY192" fmla="*/ 3415541 h 6471290"/>
              <a:gd name="connsiteX193" fmla="*/ 5942679 w 6998756"/>
              <a:gd name="connsiteY193" fmla="*/ 3404878 h 6471290"/>
              <a:gd name="connsiteX194" fmla="*/ 6049112 w 6998756"/>
              <a:gd name="connsiteY194" fmla="*/ 3228653 h 6471290"/>
              <a:gd name="connsiteX195" fmla="*/ 6159785 w 6998756"/>
              <a:gd name="connsiteY195" fmla="*/ 3132978 h 6471290"/>
              <a:gd name="connsiteX196" fmla="*/ 6213234 w 6998756"/>
              <a:gd name="connsiteY196" fmla="*/ 3080816 h 6471290"/>
              <a:gd name="connsiteX197" fmla="*/ 6370445 w 6998756"/>
              <a:gd name="connsiteY197" fmla="*/ 2822695 h 6471290"/>
              <a:gd name="connsiteX198" fmla="*/ 6432104 w 6998756"/>
              <a:gd name="connsiteY198" fmla="*/ 2775188 h 6471290"/>
              <a:gd name="connsiteX199" fmla="*/ 6407522 w 6998756"/>
              <a:gd name="connsiteY199" fmla="*/ 2921874 h 6471290"/>
              <a:gd name="connsiteX200" fmla="*/ 6329489 w 6998756"/>
              <a:gd name="connsiteY200" fmla="*/ 3120722 h 6471290"/>
              <a:gd name="connsiteX201" fmla="*/ 6243225 w 6998756"/>
              <a:gd name="connsiteY201" fmla="*/ 3234583 h 6471290"/>
              <a:gd name="connsiteX202" fmla="*/ 6099959 w 6998756"/>
              <a:gd name="connsiteY202" fmla="*/ 3387741 h 6471290"/>
              <a:gd name="connsiteX203" fmla="*/ 6081996 w 6998756"/>
              <a:gd name="connsiteY203" fmla="*/ 3407941 h 6471290"/>
              <a:gd name="connsiteX204" fmla="*/ 5992399 w 6998756"/>
              <a:gd name="connsiteY204" fmla="*/ 3504717 h 6471290"/>
              <a:gd name="connsiteX205" fmla="*/ 5885943 w 6998756"/>
              <a:gd name="connsiteY205" fmla="*/ 3600612 h 6471290"/>
              <a:gd name="connsiteX206" fmla="*/ 5880626 w 6998756"/>
              <a:gd name="connsiteY206" fmla="*/ 3621474 h 6471290"/>
              <a:gd name="connsiteX207" fmla="*/ 5845802 w 6998756"/>
              <a:gd name="connsiteY207" fmla="*/ 3640788 h 6471290"/>
              <a:gd name="connsiteX208" fmla="*/ 5791004 w 6998756"/>
              <a:gd name="connsiteY208" fmla="*/ 3637920 h 6471290"/>
              <a:gd name="connsiteX209" fmla="*/ 5698297 w 6998756"/>
              <a:gd name="connsiteY209" fmla="*/ 3713397 h 6471290"/>
              <a:gd name="connsiteX210" fmla="*/ 5683886 w 6998756"/>
              <a:gd name="connsiteY210" fmla="*/ 3746465 h 6471290"/>
              <a:gd name="connsiteX211" fmla="*/ 5642861 w 6998756"/>
              <a:gd name="connsiteY211" fmla="*/ 3803509 h 6471290"/>
              <a:gd name="connsiteX212" fmla="*/ 5585639 w 6998756"/>
              <a:gd name="connsiteY212" fmla="*/ 3847018 h 6471290"/>
              <a:gd name="connsiteX213" fmla="*/ 5581668 w 6998756"/>
              <a:gd name="connsiteY213" fmla="*/ 3922911 h 6471290"/>
              <a:gd name="connsiteX214" fmla="*/ 5567258 w 6998756"/>
              <a:gd name="connsiteY214" fmla="*/ 3955979 h 6471290"/>
              <a:gd name="connsiteX215" fmla="*/ 5496065 w 6998756"/>
              <a:gd name="connsiteY215" fmla="*/ 4024123 h 6471290"/>
              <a:gd name="connsiteX216" fmla="*/ 5462345 w 6998756"/>
              <a:gd name="connsiteY216" fmla="*/ 4022359 h 6471290"/>
              <a:gd name="connsiteX217" fmla="*/ 5372922 w 6998756"/>
              <a:gd name="connsiteY217" fmla="*/ 3954263 h 6471290"/>
              <a:gd name="connsiteX218" fmla="*/ 5366641 w 6998756"/>
              <a:gd name="connsiteY218" fmla="*/ 3949724 h 6471290"/>
              <a:gd name="connsiteX219" fmla="*/ 5317779 w 6998756"/>
              <a:gd name="connsiteY219" fmla="*/ 3990916 h 6471290"/>
              <a:gd name="connsiteX220" fmla="*/ 5038128 w 6998756"/>
              <a:gd name="connsiteY220" fmla="*/ 4393804 h 6471290"/>
              <a:gd name="connsiteX221" fmla="*/ 5004831 w 6998756"/>
              <a:gd name="connsiteY221" fmla="*/ 4382369 h 6471290"/>
              <a:gd name="connsiteX222" fmla="*/ 4898795 w 6998756"/>
              <a:gd name="connsiteY222" fmla="*/ 4539566 h 6471290"/>
              <a:gd name="connsiteX223" fmla="*/ 4718915 w 6998756"/>
              <a:gd name="connsiteY223" fmla="*/ 4738425 h 6471290"/>
              <a:gd name="connsiteX224" fmla="*/ 4532769 w 6998756"/>
              <a:gd name="connsiteY224" fmla="*/ 4890452 h 6471290"/>
              <a:gd name="connsiteX225" fmla="*/ 4526503 w 6998756"/>
              <a:gd name="connsiteY225" fmla="*/ 4843619 h 6471290"/>
              <a:gd name="connsiteX226" fmla="*/ 4247835 w 6998756"/>
              <a:gd name="connsiteY226" fmla="*/ 5135145 h 6471290"/>
              <a:gd name="connsiteX227" fmla="*/ 4024115 w 6998756"/>
              <a:gd name="connsiteY227" fmla="*/ 5366186 h 6471290"/>
              <a:gd name="connsiteX228" fmla="*/ 3995623 w 6998756"/>
              <a:gd name="connsiteY228" fmla="*/ 5389730 h 6471290"/>
              <a:gd name="connsiteX229" fmla="*/ 3986163 w 6998756"/>
              <a:gd name="connsiteY229" fmla="*/ 5416368 h 6471290"/>
              <a:gd name="connsiteX230" fmla="*/ 3928277 w 6998756"/>
              <a:gd name="connsiteY230" fmla="*/ 5472526 h 6471290"/>
              <a:gd name="connsiteX231" fmla="*/ 3844218 w 6998756"/>
              <a:gd name="connsiteY231" fmla="*/ 5544226 h 6471290"/>
              <a:gd name="connsiteX232" fmla="*/ 3792093 w 6998756"/>
              <a:gd name="connsiteY232" fmla="*/ 5571093 h 6471290"/>
              <a:gd name="connsiteX233" fmla="*/ 3759942 w 6998756"/>
              <a:gd name="connsiteY233" fmla="*/ 5620143 h 6471290"/>
              <a:gd name="connsiteX234" fmla="*/ 3706934 w 6998756"/>
              <a:gd name="connsiteY234" fmla="*/ 5663875 h 6471290"/>
              <a:gd name="connsiteX235" fmla="*/ 3702497 w 6998756"/>
              <a:gd name="connsiteY235" fmla="*/ 5667870 h 6471290"/>
              <a:gd name="connsiteX236" fmla="*/ 3518847 w 6998756"/>
              <a:gd name="connsiteY236" fmla="*/ 5785093 h 6471290"/>
              <a:gd name="connsiteX237" fmla="*/ 3488261 w 6998756"/>
              <a:gd name="connsiteY237" fmla="*/ 5884957 h 6471290"/>
              <a:gd name="connsiteX238" fmla="*/ 3464095 w 6998756"/>
              <a:gd name="connsiteY238" fmla="*/ 5942882 h 6471290"/>
              <a:gd name="connsiteX239" fmla="*/ 3313061 w 6998756"/>
              <a:gd name="connsiteY239" fmla="*/ 6082948 h 6471290"/>
              <a:gd name="connsiteX240" fmla="*/ 3245422 w 6998756"/>
              <a:gd name="connsiteY240" fmla="*/ 6163964 h 6471290"/>
              <a:gd name="connsiteX241" fmla="*/ 3153375 w 6998756"/>
              <a:gd name="connsiteY241" fmla="*/ 6226792 h 6471290"/>
              <a:gd name="connsiteX242" fmla="*/ 2961294 w 6998756"/>
              <a:gd name="connsiteY242" fmla="*/ 6343572 h 6471290"/>
              <a:gd name="connsiteX243" fmla="*/ 2810016 w 6998756"/>
              <a:gd name="connsiteY243" fmla="*/ 6407526 h 6471290"/>
              <a:gd name="connsiteX244" fmla="*/ 2738338 w 6998756"/>
              <a:gd name="connsiteY244" fmla="*/ 6323448 h 6471290"/>
              <a:gd name="connsiteX245" fmla="*/ 2694401 w 6998756"/>
              <a:gd name="connsiteY245" fmla="*/ 6274643 h 6471290"/>
              <a:gd name="connsiteX246" fmla="*/ 2721454 w 6998756"/>
              <a:gd name="connsiteY246" fmla="*/ 6242236 h 6471290"/>
              <a:gd name="connsiteX247" fmla="*/ 2735202 w 6998756"/>
              <a:gd name="connsiteY247" fmla="*/ 6221819 h 6471290"/>
              <a:gd name="connsiteX248" fmla="*/ 2738271 w 6998756"/>
              <a:gd name="connsiteY248" fmla="*/ 6082464 h 6471290"/>
              <a:gd name="connsiteX249" fmla="*/ 2735600 w 6998756"/>
              <a:gd name="connsiteY249" fmla="*/ 6052727 h 6471290"/>
              <a:gd name="connsiteX250" fmla="*/ 2676367 w 6998756"/>
              <a:gd name="connsiteY250" fmla="*/ 6053856 h 6471290"/>
              <a:gd name="connsiteX251" fmla="*/ 2666789 w 6998756"/>
              <a:gd name="connsiteY251" fmla="*/ 5913839 h 6471290"/>
              <a:gd name="connsiteX252" fmla="*/ 2777438 w 6998756"/>
              <a:gd name="connsiteY252" fmla="*/ 5737835 h 6471290"/>
              <a:gd name="connsiteX253" fmla="*/ 2784079 w 6998756"/>
              <a:gd name="connsiteY253" fmla="*/ 5691678 h 6471290"/>
              <a:gd name="connsiteX254" fmla="*/ 2720855 w 6998756"/>
              <a:gd name="connsiteY254" fmla="*/ 5688369 h 6471290"/>
              <a:gd name="connsiteX255" fmla="*/ 2653878 w 6998756"/>
              <a:gd name="connsiteY255" fmla="*/ 5756737 h 6471290"/>
              <a:gd name="connsiteX256" fmla="*/ 2519482 w 6998756"/>
              <a:gd name="connsiteY256" fmla="*/ 5901902 h 6471290"/>
              <a:gd name="connsiteX257" fmla="*/ 2506174 w 6998756"/>
              <a:gd name="connsiteY257" fmla="*/ 5913889 h 6471290"/>
              <a:gd name="connsiteX258" fmla="*/ 2400601 w 6998756"/>
              <a:gd name="connsiteY258" fmla="*/ 5992919 h 6471290"/>
              <a:gd name="connsiteX259" fmla="*/ 2004743 w 6998756"/>
              <a:gd name="connsiteY259" fmla="*/ 6449939 h 6471290"/>
              <a:gd name="connsiteX260" fmla="*/ 1957495 w 6998756"/>
              <a:gd name="connsiteY260" fmla="*/ 6464378 h 6471290"/>
              <a:gd name="connsiteX261" fmla="*/ 1947056 w 6998756"/>
              <a:gd name="connsiteY261" fmla="*/ 6421555 h 6471290"/>
              <a:gd name="connsiteX262" fmla="*/ 1974311 w 6998756"/>
              <a:gd name="connsiteY262" fmla="*/ 6304603 h 6471290"/>
              <a:gd name="connsiteX263" fmla="*/ 2027074 w 6998756"/>
              <a:gd name="connsiteY263" fmla="*/ 6184760 h 6471290"/>
              <a:gd name="connsiteX264" fmla="*/ 2092042 w 6998756"/>
              <a:gd name="connsiteY264" fmla="*/ 6074010 h 6471290"/>
              <a:gd name="connsiteX265" fmla="*/ 2045655 w 6998756"/>
              <a:gd name="connsiteY265" fmla="*/ 5991255 h 6471290"/>
              <a:gd name="connsiteX266" fmla="*/ 2017031 w 6998756"/>
              <a:gd name="connsiteY266" fmla="*/ 5972846 h 6471290"/>
              <a:gd name="connsiteX267" fmla="*/ 2043205 w 6998756"/>
              <a:gd name="connsiteY267" fmla="*/ 5957304 h 6471290"/>
              <a:gd name="connsiteX268" fmla="*/ 2089326 w 6998756"/>
              <a:gd name="connsiteY268" fmla="*/ 5883619 h 6471290"/>
              <a:gd name="connsiteX269" fmla="*/ 2027203 w 6998756"/>
              <a:gd name="connsiteY269" fmla="*/ 5859228 h 6471290"/>
              <a:gd name="connsiteX270" fmla="*/ 1930943 w 6998756"/>
              <a:gd name="connsiteY270" fmla="*/ 5921835 h 6471290"/>
              <a:gd name="connsiteX271" fmla="*/ 1904328 w 6998756"/>
              <a:gd name="connsiteY271" fmla="*/ 5945808 h 6471290"/>
              <a:gd name="connsiteX272" fmla="*/ 1893008 w 6998756"/>
              <a:gd name="connsiteY272" fmla="*/ 5919849 h 6471290"/>
              <a:gd name="connsiteX273" fmla="*/ 1860171 w 6998756"/>
              <a:gd name="connsiteY273" fmla="*/ 5901220 h 6471290"/>
              <a:gd name="connsiteX274" fmla="*/ 1681174 w 6998756"/>
              <a:gd name="connsiteY274" fmla="*/ 6010231 h 6471290"/>
              <a:gd name="connsiteX275" fmla="*/ 1649893 w 6998756"/>
              <a:gd name="connsiteY275" fmla="*/ 6043868 h 6471290"/>
              <a:gd name="connsiteX276" fmla="*/ 1622071 w 6998756"/>
              <a:gd name="connsiteY276" fmla="*/ 6065956 h 6471290"/>
              <a:gd name="connsiteX277" fmla="*/ 1540971 w 6998756"/>
              <a:gd name="connsiteY277" fmla="*/ 6160162 h 6471290"/>
              <a:gd name="connsiteX278" fmla="*/ 1544660 w 6998756"/>
              <a:gd name="connsiteY278" fmla="*/ 6175465 h 6471290"/>
              <a:gd name="connsiteX279" fmla="*/ 1529348 w 6998756"/>
              <a:gd name="connsiteY279" fmla="*/ 6179157 h 6471290"/>
              <a:gd name="connsiteX280" fmla="*/ 1506106 w 6998756"/>
              <a:gd name="connsiteY280" fmla="*/ 6217148 h 6471290"/>
              <a:gd name="connsiteX281" fmla="*/ 1502416 w 6998756"/>
              <a:gd name="connsiteY281" fmla="*/ 6201844 h 6471290"/>
              <a:gd name="connsiteX282" fmla="*/ 1501761 w 6998756"/>
              <a:gd name="connsiteY282" fmla="*/ 6194940 h 6471290"/>
              <a:gd name="connsiteX283" fmla="*/ 1514037 w 6998756"/>
              <a:gd name="connsiteY283" fmla="*/ 6182848 h 6471290"/>
              <a:gd name="connsiteX284" fmla="*/ 1501102 w 6998756"/>
              <a:gd name="connsiteY284" fmla="*/ 6187991 h 6471290"/>
              <a:gd name="connsiteX285" fmla="*/ 1501761 w 6998756"/>
              <a:gd name="connsiteY285" fmla="*/ 6194940 h 6471290"/>
              <a:gd name="connsiteX286" fmla="*/ 1484784 w 6998756"/>
              <a:gd name="connsiteY286" fmla="*/ 6211661 h 6471290"/>
              <a:gd name="connsiteX287" fmla="*/ 1409997 w 6998756"/>
              <a:gd name="connsiteY287" fmla="*/ 6288901 h 6471290"/>
              <a:gd name="connsiteX288" fmla="*/ 1511970 w 6998756"/>
              <a:gd name="connsiteY288" fmla="*/ 5984207 h 6471290"/>
              <a:gd name="connsiteX289" fmla="*/ 1538118 w 6998756"/>
              <a:gd name="connsiteY289" fmla="*/ 5938165 h 6471290"/>
              <a:gd name="connsiteX290" fmla="*/ 1548035 w 6998756"/>
              <a:gd name="connsiteY290" fmla="*/ 5889113 h 6471290"/>
              <a:gd name="connsiteX291" fmla="*/ 1598127 w 6998756"/>
              <a:gd name="connsiteY291" fmla="*/ 5739534 h 6471290"/>
              <a:gd name="connsiteX292" fmla="*/ 1482117 w 6998756"/>
              <a:gd name="connsiteY292" fmla="*/ 5775743 h 6471290"/>
              <a:gd name="connsiteX293" fmla="*/ 1436192 w 6998756"/>
              <a:gd name="connsiteY293" fmla="*/ 5764882 h 6471290"/>
              <a:gd name="connsiteX294" fmla="*/ 1440826 w 6998756"/>
              <a:gd name="connsiteY294" fmla="*/ 5676343 h 6471290"/>
              <a:gd name="connsiteX295" fmla="*/ 1463644 w 6998756"/>
              <a:gd name="connsiteY295" fmla="*/ 5563387 h 6471290"/>
              <a:gd name="connsiteX296" fmla="*/ 1461191 w 6998756"/>
              <a:gd name="connsiteY296" fmla="*/ 5529435 h 6471290"/>
              <a:gd name="connsiteX297" fmla="*/ 1422596 w 6998756"/>
              <a:gd name="connsiteY297" fmla="*/ 5540099 h 6471290"/>
              <a:gd name="connsiteX298" fmla="*/ 1395762 w 6998756"/>
              <a:gd name="connsiteY298" fmla="*/ 5568288 h 6471290"/>
              <a:gd name="connsiteX299" fmla="*/ 1198384 w 6998756"/>
              <a:gd name="connsiteY299" fmla="*/ 5786259 h 6471290"/>
              <a:gd name="connsiteX300" fmla="*/ 1083475 w 6998756"/>
              <a:gd name="connsiteY300" fmla="*/ 5801385 h 6471290"/>
              <a:gd name="connsiteX301" fmla="*/ 1028677 w 6998756"/>
              <a:gd name="connsiteY301" fmla="*/ 5798517 h 6471290"/>
              <a:gd name="connsiteX302" fmla="*/ 1011155 w 6998756"/>
              <a:gd name="connsiteY302" fmla="*/ 5810283 h 6471290"/>
              <a:gd name="connsiteX303" fmla="*/ 927957 w 6998756"/>
              <a:gd name="connsiteY303" fmla="*/ 5784790 h 6471290"/>
              <a:gd name="connsiteX304" fmla="*/ 956779 w 6998756"/>
              <a:gd name="connsiteY304" fmla="*/ 5718655 h 6471290"/>
              <a:gd name="connsiteX305" fmla="*/ 1129307 w 6998756"/>
              <a:gd name="connsiteY305" fmla="*/ 5490928 h 6471290"/>
              <a:gd name="connsiteX306" fmla="*/ 1119531 w 6998756"/>
              <a:gd name="connsiteY306" fmla="*/ 5435456 h 6471290"/>
              <a:gd name="connsiteX307" fmla="*/ 1072503 w 6998756"/>
              <a:gd name="connsiteY307" fmla="*/ 5445678 h 6471290"/>
              <a:gd name="connsiteX308" fmla="*/ 979575 w 6998756"/>
              <a:gd name="connsiteY308" fmla="*/ 5525371 h 6471290"/>
              <a:gd name="connsiteX309" fmla="*/ 928994 w 6998756"/>
              <a:gd name="connsiteY309" fmla="*/ 5522724 h 6471290"/>
              <a:gd name="connsiteX310" fmla="*/ 960263 w 6998756"/>
              <a:gd name="connsiteY310" fmla="*/ 5490538 h 6471290"/>
              <a:gd name="connsiteX311" fmla="*/ 986437 w 6998756"/>
              <a:gd name="connsiteY311" fmla="*/ 5474996 h 6471290"/>
              <a:gd name="connsiteX312" fmla="*/ 969776 w 6998756"/>
              <a:gd name="connsiteY312" fmla="*/ 5389568 h 6471290"/>
              <a:gd name="connsiteX313" fmla="*/ 954680 w 6998756"/>
              <a:gd name="connsiteY313" fmla="*/ 5354956 h 6471290"/>
              <a:gd name="connsiteX314" fmla="*/ 1074861 w 6998756"/>
              <a:gd name="connsiteY314" fmla="*/ 5158314 h 6471290"/>
              <a:gd name="connsiteX315" fmla="*/ 1244742 w 6998756"/>
              <a:gd name="connsiteY315" fmla="*/ 4981183 h 6471290"/>
              <a:gd name="connsiteX316" fmla="*/ 1412173 w 6998756"/>
              <a:gd name="connsiteY316" fmla="*/ 4770102 h 6471290"/>
              <a:gd name="connsiteX317" fmla="*/ 1438788 w 6998756"/>
              <a:gd name="connsiteY317" fmla="*/ 4746127 h 6471290"/>
              <a:gd name="connsiteX318" fmla="*/ 1732425 w 6998756"/>
              <a:gd name="connsiteY318" fmla="*/ 4465552 h 6471290"/>
              <a:gd name="connsiteX319" fmla="*/ 1748821 w 6998756"/>
              <a:gd name="connsiteY319" fmla="*/ 4394540 h 6471290"/>
              <a:gd name="connsiteX320" fmla="*/ 1672290 w 6998756"/>
              <a:gd name="connsiteY320" fmla="*/ 4403217 h 6471290"/>
              <a:gd name="connsiteX321" fmla="*/ 1577250 w 6998756"/>
              <a:gd name="connsiteY321" fmla="*/ 4472757 h 6471290"/>
              <a:gd name="connsiteX322" fmla="*/ 1569145 w 6998756"/>
              <a:gd name="connsiteY322" fmla="*/ 4480975 h 6471290"/>
              <a:gd name="connsiteX323" fmla="*/ 1566853 w 6998756"/>
              <a:gd name="connsiteY323" fmla="*/ 4487821 h 6471290"/>
              <a:gd name="connsiteX324" fmla="*/ 1525477 w 6998756"/>
              <a:gd name="connsiteY324" fmla="*/ 4532306 h 6471290"/>
              <a:gd name="connsiteX325" fmla="*/ 1502850 w 6998756"/>
              <a:gd name="connsiteY325" fmla="*/ 4571916 h 6471290"/>
              <a:gd name="connsiteX326" fmla="*/ 1467364 w 6998756"/>
              <a:gd name="connsiteY326" fmla="*/ 4603880 h 6471290"/>
              <a:gd name="connsiteX327" fmla="*/ 1460649 w 6998756"/>
              <a:gd name="connsiteY327" fmla="*/ 4601625 h 6471290"/>
              <a:gd name="connsiteX328" fmla="*/ 1386972 w 6998756"/>
              <a:gd name="connsiteY328" fmla="*/ 4686679 h 6471290"/>
              <a:gd name="connsiteX329" fmla="*/ 1200827 w 6998756"/>
              <a:gd name="connsiteY329" fmla="*/ 4838705 h 6471290"/>
              <a:gd name="connsiteX330" fmla="*/ 1194561 w 6998756"/>
              <a:gd name="connsiteY330" fmla="*/ 4791874 h 6471290"/>
              <a:gd name="connsiteX331" fmla="*/ 915893 w 6998756"/>
              <a:gd name="connsiteY331" fmla="*/ 5083399 h 6471290"/>
              <a:gd name="connsiteX332" fmla="*/ 592502 w 6998756"/>
              <a:gd name="connsiteY332" fmla="*/ 5396799 h 6471290"/>
              <a:gd name="connsiteX333" fmla="*/ 555028 w 6998756"/>
              <a:gd name="connsiteY333" fmla="*/ 5354143 h 6471290"/>
              <a:gd name="connsiteX334" fmla="*/ 510304 w 6998756"/>
              <a:gd name="connsiteY334" fmla="*/ 5376018 h 6471290"/>
              <a:gd name="connsiteX335" fmla="*/ 521730 w 6998756"/>
              <a:gd name="connsiteY335" fmla="*/ 5342708 h 6471290"/>
              <a:gd name="connsiteX336" fmla="*/ 535246 w 6998756"/>
              <a:gd name="connsiteY336" fmla="*/ 5325010 h 6471290"/>
              <a:gd name="connsiteX337" fmla="*/ 560189 w 6998756"/>
              <a:gd name="connsiteY337" fmla="*/ 5274003 h 6471290"/>
              <a:gd name="connsiteX338" fmla="*/ 577882 w 6998756"/>
              <a:gd name="connsiteY338" fmla="*/ 5287525 h 6471290"/>
              <a:gd name="connsiteX339" fmla="*/ 607002 w 6998756"/>
              <a:gd name="connsiteY339" fmla="*/ 5267739 h 6471290"/>
              <a:gd name="connsiteX340" fmla="*/ 595575 w 6998756"/>
              <a:gd name="connsiteY340" fmla="*/ 5301047 h 6471290"/>
              <a:gd name="connsiteX341" fmla="*/ 582059 w 6998756"/>
              <a:gd name="connsiteY341" fmla="*/ 5318746 h 6471290"/>
              <a:gd name="connsiteX342" fmla="*/ 764028 w 6998756"/>
              <a:gd name="connsiteY342" fmla="*/ 5135499 h 6471290"/>
              <a:gd name="connsiteX343" fmla="*/ 1044783 w 6998756"/>
              <a:gd name="connsiteY343" fmla="*/ 4859584 h 6471290"/>
              <a:gd name="connsiteX344" fmla="*/ 1163352 w 6998756"/>
              <a:gd name="connsiteY344" fmla="*/ 4796049 h 6471290"/>
              <a:gd name="connsiteX345" fmla="*/ 1240268 w 6998756"/>
              <a:gd name="connsiteY345" fmla="*/ 4658638 h 6471290"/>
              <a:gd name="connsiteX346" fmla="*/ 1308875 w 6998756"/>
              <a:gd name="connsiteY346" fmla="*/ 4611223 h 6471290"/>
              <a:gd name="connsiteX347" fmla="*/ 1328941 w 6998756"/>
              <a:gd name="connsiteY347" fmla="*/ 4593105 h 6471290"/>
              <a:gd name="connsiteX348" fmla="*/ 1163695 w 6998756"/>
              <a:gd name="connsiteY348" fmla="*/ 4712707 h 6471290"/>
              <a:gd name="connsiteX349" fmla="*/ 971403 w 6998756"/>
              <a:gd name="connsiteY349" fmla="*/ 4873868 h 6471290"/>
              <a:gd name="connsiteX350" fmla="*/ 767779 w 6998756"/>
              <a:gd name="connsiteY350" fmla="*/ 4968905 h 6471290"/>
              <a:gd name="connsiteX351" fmla="*/ 720089 w 6998756"/>
              <a:gd name="connsiteY351" fmla="*/ 4991775 h 6471290"/>
              <a:gd name="connsiteX352" fmla="*/ 527126 w 6998756"/>
              <a:gd name="connsiteY352" fmla="*/ 5125420 h 6471290"/>
              <a:gd name="connsiteX353" fmla="*/ 391825 w 6998756"/>
              <a:gd name="connsiteY353" fmla="*/ 5207124 h 6471290"/>
              <a:gd name="connsiteX354" fmla="*/ 319287 w 6998756"/>
              <a:gd name="connsiteY354" fmla="*/ 5220239 h 6471290"/>
              <a:gd name="connsiteX355" fmla="*/ 301522 w 6998756"/>
              <a:gd name="connsiteY355" fmla="*/ 5155892 h 6471290"/>
              <a:gd name="connsiteX356" fmla="*/ 421703 w 6998756"/>
              <a:gd name="connsiteY356" fmla="*/ 4959251 h 6471290"/>
              <a:gd name="connsiteX357" fmla="*/ 218080 w 6998756"/>
              <a:gd name="connsiteY357" fmla="*/ 5054288 h 6471290"/>
              <a:gd name="connsiteX358" fmla="*/ 179262 w 6998756"/>
              <a:gd name="connsiteY358" fmla="*/ 5069167 h 6471290"/>
              <a:gd name="connsiteX359" fmla="*/ 176812 w 6998756"/>
              <a:gd name="connsiteY359" fmla="*/ 5035217 h 6471290"/>
              <a:gd name="connsiteX360" fmla="*/ 153507 w 6998756"/>
              <a:gd name="connsiteY360" fmla="*/ 4995946 h 6471290"/>
              <a:gd name="connsiteX361" fmla="*/ 118242 w 6998756"/>
              <a:gd name="connsiteY361" fmla="*/ 5023697 h 6471290"/>
              <a:gd name="connsiteX362" fmla="*/ 69672 w 6998756"/>
              <a:gd name="connsiteY362" fmla="*/ 5063432 h 6471290"/>
              <a:gd name="connsiteX363" fmla="*/ 0 w 6998756"/>
              <a:gd name="connsiteY363" fmla="*/ 5021735 h 6471290"/>
              <a:gd name="connsiteX364" fmla="*/ 60557 w 6998756"/>
              <a:gd name="connsiteY364" fmla="*/ 4995310 h 6471290"/>
              <a:gd name="connsiteX365" fmla="*/ 86066 w 6998756"/>
              <a:gd name="connsiteY365" fmla="*/ 4992417 h 6471290"/>
              <a:gd name="connsiteX366" fmla="*/ 45021 w 6998756"/>
              <a:gd name="connsiteY366" fmla="*/ 4969131 h 6471290"/>
              <a:gd name="connsiteX367" fmla="*/ 39016 w 6998756"/>
              <a:gd name="connsiteY367" fmla="*/ 4922312 h 6471290"/>
              <a:gd name="connsiteX368" fmla="*/ 52986 w 6998756"/>
              <a:gd name="connsiteY368" fmla="*/ 4897675 h 6471290"/>
              <a:gd name="connsiteX369" fmla="*/ 83327 w 6998756"/>
              <a:gd name="connsiteY369" fmla="*/ 4721697 h 6471290"/>
              <a:gd name="connsiteX370" fmla="*/ 134968 w 6998756"/>
              <a:gd name="connsiteY370" fmla="*/ 4542607 h 6471290"/>
              <a:gd name="connsiteX371" fmla="*/ 149820 w 6998756"/>
              <a:gd name="connsiteY371" fmla="*/ 4501107 h 6471290"/>
              <a:gd name="connsiteX372" fmla="*/ 185721 w 6998756"/>
              <a:gd name="connsiteY372" fmla="*/ 4380380 h 6471290"/>
              <a:gd name="connsiteX373" fmla="*/ 168840 w 6998756"/>
              <a:gd name="connsiteY373" fmla="*/ 4299168 h 6471290"/>
              <a:gd name="connsiteX374" fmla="*/ 176363 w 6998756"/>
              <a:gd name="connsiteY374" fmla="*/ 4236145 h 6471290"/>
              <a:gd name="connsiteX375" fmla="*/ 182566 w 6998756"/>
              <a:gd name="connsiteY375" fmla="*/ 4198422 h 6471290"/>
              <a:gd name="connsiteX376" fmla="*/ 174797 w 6998756"/>
              <a:gd name="connsiteY376" fmla="*/ 4185330 h 6471290"/>
              <a:gd name="connsiteX377" fmla="*/ 209819 w 6998756"/>
              <a:gd name="connsiteY377" fmla="*/ 4081470 h 6471290"/>
              <a:gd name="connsiteX378" fmla="*/ 208252 w 6998756"/>
              <a:gd name="connsiteY378" fmla="*/ 4030654 h 6471290"/>
              <a:gd name="connsiteX379" fmla="*/ 264570 w 6998756"/>
              <a:gd name="connsiteY379" fmla="*/ 3923679 h 6471290"/>
              <a:gd name="connsiteX380" fmla="*/ 400974 w 6998756"/>
              <a:gd name="connsiteY380" fmla="*/ 3820896 h 6471290"/>
              <a:gd name="connsiteX381" fmla="*/ 414499 w 6998756"/>
              <a:gd name="connsiteY381" fmla="*/ 3804693 h 6471290"/>
              <a:gd name="connsiteX382" fmla="*/ 570169 w 6998756"/>
              <a:gd name="connsiteY382" fmla="*/ 3576085 h 6471290"/>
              <a:gd name="connsiteX383" fmla="*/ 739142 w 6998756"/>
              <a:gd name="connsiteY383" fmla="*/ 3335491 h 6471290"/>
              <a:gd name="connsiteX384" fmla="*/ 977767 w 6998756"/>
              <a:gd name="connsiteY384" fmla="*/ 3056263 h 6471290"/>
              <a:gd name="connsiteX385" fmla="*/ 1185315 w 6998756"/>
              <a:gd name="connsiteY385" fmla="*/ 2724678 h 6471290"/>
              <a:gd name="connsiteX386" fmla="*/ 1185956 w 6998756"/>
              <a:gd name="connsiteY386" fmla="*/ 2631700 h 6471290"/>
              <a:gd name="connsiteX387" fmla="*/ 1184401 w 6998756"/>
              <a:gd name="connsiteY387" fmla="*/ 2626072 h 6471290"/>
              <a:gd name="connsiteX388" fmla="*/ 1173243 w 6998756"/>
              <a:gd name="connsiteY388" fmla="*/ 2644084 h 6471290"/>
              <a:gd name="connsiteX389" fmla="*/ 1169705 w 6998756"/>
              <a:gd name="connsiteY389" fmla="*/ 2689893 h 6471290"/>
              <a:gd name="connsiteX390" fmla="*/ 1086684 w 6998756"/>
              <a:gd name="connsiteY390" fmla="*/ 2779583 h 6471290"/>
              <a:gd name="connsiteX391" fmla="*/ 1047140 w 6998756"/>
              <a:gd name="connsiteY391" fmla="*/ 2827845 h 6471290"/>
              <a:gd name="connsiteX392" fmla="*/ 940529 w 6998756"/>
              <a:gd name="connsiteY392" fmla="*/ 3056720 h 6471290"/>
              <a:gd name="connsiteX393" fmla="*/ 893738 w 6998756"/>
              <a:gd name="connsiteY393" fmla="*/ 3101877 h 6471290"/>
              <a:gd name="connsiteX394" fmla="*/ 900556 w 6998756"/>
              <a:gd name="connsiteY394" fmla="*/ 2977811 h 6471290"/>
              <a:gd name="connsiteX395" fmla="*/ 946920 w 6998756"/>
              <a:gd name="connsiteY395" fmla="*/ 2805484 h 6471290"/>
              <a:gd name="connsiteX396" fmla="*/ 1007991 w 6998756"/>
              <a:gd name="connsiteY396" fmla="*/ 2702956 h 6471290"/>
              <a:gd name="connsiteX397" fmla="*/ 1061846 w 6998756"/>
              <a:gd name="connsiteY397" fmla="*/ 2635301 h 6471290"/>
              <a:gd name="connsiteX398" fmla="*/ 1065180 w 6998756"/>
              <a:gd name="connsiteY398" fmla="*/ 2629726 h 6471290"/>
              <a:gd name="connsiteX399" fmla="*/ 1069875 w 6998756"/>
              <a:gd name="connsiteY399" fmla="*/ 2618870 h 6471290"/>
              <a:gd name="connsiteX400" fmla="*/ 1072037 w 6998756"/>
              <a:gd name="connsiteY400" fmla="*/ 2618260 h 6471290"/>
              <a:gd name="connsiteX401" fmla="*/ 1076372 w 6998756"/>
              <a:gd name="connsiteY401" fmla="*/ 2611011 h 6471290"/>
              <a:gd name="connsiteX402" fmla="*/ 1076437 w 6998756"/>
              <a:gd name="connsiteY402" fmla="*/ 2603702 h 6471290"/>
              <a:gd name="connsiteX403" fmla="*/ 1069875 w 6998756"/>
              <a:gd name="connsiteY403" fmla="*/ 2618870 h 6471290"/>
              <a:gd name="connsiteX404" fmla="*/ 1063474 w 6998756"/>
              <a:gd name="connsiteY404" fmla="*/ 2620676 h 6471290"/>
              <a:gd name="connsiteX405" fmla="*/ 1048509 w 6998756"/>
              <a:gd name="connsiteY405" fmla="*/ 2622678 h 6471290"/>
              <a:gd name="connsiteX406" fmla="*/ 1074434 w 6998756"/>
              <a:gd name="connsiteY406" fmla="*/ 2588731 h 6471290"/>
              <a:gd name="connsiteX407" fmla="*/ 1072430 w 6998756"/>
              <a:gd name="connsiteY407" fmla="*/ 2573759 h 6471290"/>
              <a:gd name="connsiteX408" fmla="*/ 1087395 w 6998756"/>
              <a:gd name="connsiteY408" fmla="*/ 2571757 h 6471290"/>
              <a:gd name="connsiteX409" fmla="*/ 1359603 w 6998756"/>
              <a:gd name="connsiteY409" fmla="*/ 2215307 h 6471290"/>
              <a:gd name="connsiteX410" fmla="*/ 1627804 w 6998756"/>
              <a:gd name="connsiteY410" fmla="*/ 1828915 h 6471290"/>
              <a:gd name="connsiteX411" fmla="*/ 1659738 w 6998756"/>
              <a:gd name="connsiteY411" fmla="*/ 1839882 h 6471290"/>
              <a:gd name="connsiteX412" fmla="*/ 1761434 w 6998756"/>
              <a:gd name="connsiteY412" fmla="*/ 1689119 h 6471290"/>
              <a:gd name="connsiteX413" fmla="*/ 1933950 w 6998756"/>
              <a:gd name="connsiteY413" fmla="*/ 1498403 h 6471290"/>
              <a:gd name="connsiteX414" fmla="*/ 2112475 w 6998756"/>
              <a:gd name="connsiteY414" fmla="*/ 1352601 h 6471290"/>
              <a:gd name="connsiteX415" fmla="*/ 2112772 w 6998756"/>
              <a:gd name="connsiteY415" fmla="*/ 1386849 h 6471290"/>
              <a:gd name="connsiteX416" fmla="*/ 2115875 w 6998756"/>
              <a:gd name="connsiteY416" fmla="*/ 1392643 h 6471290"/>
              <a:gd name="connsiteX417" fmla="*/ 2368381 w 6998756"/>
              <a:gd name="connsiteY417" fmla="*/ 1113415 h 6471290"/>
              <a:gd name="connsiteX418" fmla="*/ 2372963 w 6998756"/>
              <a:gd name="connsiteY418" fmla="*/ 1120035 h 6471290"/>
              <a:gd name="connsiteX419" fmla="*/ 2380065 w 6998756"/>
              <a:gd name="connsiteY419" fmla="*/ 1123576 h 6471290"/>
              <a:gd name="connsiteX420" fmla="*/ 2385743 w 6998756"/>
              <a:gd name="connsiteY420" fmla="*/ 1117924 h 6471290"/>
              <a:gd name="connsiteX421" fmla="*/ 2695893 w 6998756"/>
              <a:gd name="connsiteY421" fmla="*/ 817356 h 6471290"/>
              <a:gd name="connsiteX422" fmla="*/ 2731833 w 6998756"/>
              <a:gd name="connsiteY422" fmla="*/ 858265 h 6471290"/>
              <a:gd name="connsiteX423" fmla="*/ 2774726 w 6998756"/>
              <a:gd name="connsiteY423" fmla="*/ 837287 h 6471290"/>
              <a:gd name="connsiteX424" fmla="*/ 2774108 w 6998756"/>
              <a:gd name="connsiteY424" fmla="*/ 846894 h 6471290"/>
              <a:gd name="connsiteX425" fmla="*/ 2767188 w 6998756"/>
              <a:gd name="connsiteY425" fmla="*/ 861843 h 6471290"/>
              <a:gd name="connsiteX426" fmla="*/ 2872754 w 6998756"/>
              <a:gd name="connsiteY426" fmla="*/ 766749 h 6471290"/>
              <a:gd name="connsiteX427" fmla="*/ 3000067 w 6998756"/>
              <a:gd name="connsiteY427" fmla="*/ 676175 h 6471290"/>
              <a:gd name="connsiteX428" fmla="*/ 3027122 w 6998756"/>
              <a:gd name="connsiteY428" fmla="*/ 643768 h 6471290"/>
              <a:gd name="connsiteX429" fmla="*/ 3127576 w 6998756"/>
              <a:gd name="connsiteY429" fmla="*/ 501053 h 6471290"/>
              <a:gd name="connsiteX430" fmla="*/ 3302819 w 6998756"/>
              <a:gd name="connsiteY430" fmla="*/ 463719 h 6471290"/>
              <a:gd name="connsiteX431" fmla="*/ 3349649 w 6998756"/>
              <a:gd name="connsiteY431" fmla="*/ 538040 h 6471290"/>
              <a:gd name="connsiteX432" fmla="*/ 3290926 w 6998756"/>
              <a:gd name="connsiteY432" fmla="*/ 771722 h 6471290"/>
              <a:gd name="connsiteX433" fmla="*/ 3284726 w 6998756"/>
              <a:gd name="connsiteY433" fmla="*/ 809448 h 6471290"/>
              <a:gd name="connsiteX434" fmla="*/ 3331534 w 6998756"/>
              <a:gd name="connsiteY434" fmla="*/ 803443 h 6471290"/>
              <a:gd name="connsiteX435" fmla="*/ 3421571 w 6998756"/>
              <a:gd name="connsiteY435" fmla="*/ 698234 h 6471290"/>
              <a:gd name="connsiteX436" fmla="*/ 3767311 w 6998756"/>
              <a:gd name="connsiteY436" fmla="*/ 310461 h 6471290"/>
              <a:gd name="connsiteX437" fmla="*/ 3837621 w 6998756"/>
              <a:gd name="connsiteY437" fmla="*/ 259179 h 6471290"/>
              <a:gd name="connsiteX438" fmla="*/ 3883987 w 6998756"/>
              <a:gd name="connsiteY438" fmla="*/ 261605 h 6471290"/>
              <a:gd name="connsiteX439" fmla="*/ 3913493 w 6998756"/>
              <a:gd name="connsiteY439" fmla="*/ 263149 h 6471290"/>
              <a:gd name="connsiteX440" fmla="*/ 4000022 w 6998756"/>
              <a:gd name="connsiteY440" fmla="*/ 305729 h 6471290"/>
              <a:gd name="connsiteX441" fmla="*/ 4007791 w 6998756"/>
              <a:gd name="connsiteY441" fmla="*/ 318818 h 6471290"/>
              <a:gd name="connsiteX442" fmla="*/ 4025798 w 6998756"/>
              <a:gd name="connsiteY442" fmla="*/ 459279 h 6471290"/>
              <a:gd name="connsiteX443" fmla="*/ 4011832 w 6998756"/>
              <a:gd name="connsiteY443" fmla="*/ 483913 h 6471290"/>
              <a:gd name="connsiteX444" fmla="*/ 4065987 w 6998756"/>
              <a:gd name="connsiteY444" fmla="*/ 579758 h 6471290"/>
              <a:gd name="connsiteX445" fmla="*/ 4074639 w 6998756"/>
              <a:gd name="connsiteY445" fmla="*/ 575982 h 6471290"/>
              <a:gd name="connsiteX446" fmla="*/ 4189966 w 6998756"/>
              <a:gd name="connsiteY446" fmla="*/ 472096 h 6471290"/>
              <a:gd name="connsiteX447" fmla="*/ 4274024 w 6998756"/>
              <a:gd name="connsiteY447" fmla="*/ 400396 h 6471290"/>
              <a:gd name="connsiteX448" fmla="*/ 4242487 w 6998756"/>
              <a:gd name="connsiteY448" fmla="*/ 276141 h 6471290"/>
              <a:gd name="connsiteX449" fmla="*/ 4264444 w 6998756"/>
              <a:gd name="connsiteY449" fmla="*/ 260379 h 6471290"/>
              <a:gd name="connsiteX450" fmla="*/ 4267336 w 6998756"/>
              <a:gd name="connsiteY450" fmla="*/ 285896 h 6471290"/>
              <a:gd name="connsiteX451" fmla="*/ 4265129 w 6998756"/>
              <a:gd name="connsiteY451" fmla="*/ 328059 h 6471290"/>
              <a:gd name="connsiteX452" fmla="*/ 4291965 w 6998756"/>
              <a:gd name="connsiteY452" fmla="*/ 299870 h 6471290"/>
              <a:gd name="connsiteX453" fmla="*/ 4324535 w 6998756"/>
              <a:gd name="connsiteY453" fmla="*/ 162056 h 6471290"/>
              <a:gd name="connsiteX454" fmla="*/ 4426778 w 6998756"/>
              <a:gd name="connsiteY454" fmla="*/ 65942 h 6471290"/>
              <a:gd name="connsiteX455" fmla="*/ 4457387 w 6998756"/>
              <a:gd name="connsiteY455" fmla="*/ 46404 h 6471290"/>
              <a:gd name="connsiteX456" fmla="*/ 4540121 w 6998756"/>
              <a:gd name="connsiteY456" fmla="*/ 0 h 647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Lst>
            <a:rect l="l" t="t" r="r" b="b"/>
            <a:pathLst>
              <a:path w="6998756" h="6471290">
                <a:moveTo>
                  <a:pt x="4043260" y="5264682"/>
                </a:moveTo>
                <a:lnTo>
                  <a:pt x="4031821" y="5270785"/>
                </a:lnTo>
                <a:lnTo>
                  <a:pt x="4032292" y="5276701"/>
                </a:lnTo>
                <a:lnTo>
                  <a:pt x="4034244" y="5274954"/>
                </a:lnTo>
                <a:close/>
                <a:moveTo>
                  <a:pt x="4177955" y="5062815"/>
                </a:moveTo>
                <a:cubicBezTo>
                  <a:pt x="4165309" y="5062153"/>
                  <a:pt x="4148007" y="5069704"/>
                  <a:pt x="4151119" y="5091007"/>
                </a:cubicBezTo>
                <a:cubicBezTo>
                  <a:pt x="4152025" y="5154471"/>
                  <a:pt x="4116761" y="5182219"/>
                  <a:pt x="4049761" y="5170256"/>
                </a:cubicBezTo>
                <a:cubicBezTo>
                  <a:pt x="4041330" y="5169815"/>
                  <a:pt x="4032902" y="5169374"/>
                  <a:pt x="4024029" y="5177366"/>
                </a:cubicBezTo>
                <a:cubicBezTo>
                  <a:pt x="4019594" y="5181361"/>
                  <a:pt x="4019153" y="5189794"/>
                  <a:pt x="4022926" y="5198446"/>
                </a:cubicBezTo>
                <a:cubicBezTo>
                  <a:pt x="4028696" y="5209318"/>
                  <a:pt x="4050384" y="5218908"/>
                  <a:pt x="4060897" y="5230028"/>
                </a:cubicBezTo>
                <a:lnTo>
                  <a:pt x="4066183" y="5238570"/>
                </a:lnTo>
                <a:lnTo>
                  <a:pt x="4079684" y="5223190"/>
                </a:lnTo>
                <a:cubicBezTo>
                  <a:pt x="4090779" y="5207802"/>
                  <a:pt x="4097014" y="5195050"/>
                  <a:pt x="4095970" y="5187245"/>
                </a:cubicBezTo>
                <a:cubicBezTo>
                  <a:pt x="4124046" y="5159654"/>
                  <a:pt x="4153358" y="5133882"/>
                  <a:pt x="4182101" y="5109429"/>
                </a:cubicBezTo>
                <a:lnTo>
                  <a:pt x="4237020" y="5063016"/>
                </a:lnTo>
                <a:lnTo>
                  <a:pt x="4212822" y="5065367"/>
                </a:lnTo>
                <a:cubicBezTo>
                  <a:pt x="4201623" y="5064847"/>
                  <a:pt x="4189546" y="5063421"/>
                  <a:pt x="4177955" y="5062815"/>
                </a:cubicBezTo>
                <a:close/>
                <a:moveTo>
                  <a:pt x="5215197" y="4051921"/>
                </a:moveTo>
                <a:lnTo>
                  <a:pt x="5209287" y="4054961"/>
                </a:lnTo>
                <a:cubicBezTo>
                  <a:pt x="5153974" y="4089720"/>
                  <a:pt x="5108650" y="4138080"/>
                  <a:pt x="5077055" y="4196673"/>
                </a:cubicBezTo>
                <a:cubicBezTo>
                  <a:pt x="5058428" y="4229520"/>
                  <a:pt x="5031816" y="4253493"/>
                  <a:pt x="5001206" y="4273031"/>
                </a:cubicBezTo>
                <a:cubicBezTo>
                  <a:pt x="4961728" y="4300560"/>
                  <a:pt x="4925801" y="4340956"/>
                  <a:pt x="4886981" y="4355836"/>
                </a:cubicBezTo>
                <a:cubicBezTo>
                  <a:pt x="4822431" y="4377825"/>
                  <a:pt x="4789839" y="4435308"/>
                  <a:pt x="4737493" y="4466390"/>
                </a:cubicBezTo>
                <a:cubicBezTo>
                  <a:pt x="4711319" y="4481932"/>
                  <a:pt x="4693355" y="4502129"/>
                  <a:pt x="4675172" y="4526545"/>
                </a:cubicBezTo>
                <a:cubicBezTo>
                  <a:pt x="4607090" y="4615993"/>
                  <a:pt x="4523035" y="4687693"/>
                  <a:pt x="4419003" y="4737211"/>
                </a:cubicBezTo>
                <a:cubicBezTo>
                  <a:pt x="4410354" y="4740984"/>
                  <a:pt x="4397488" y="4744539"/>
                  <a:pt x="4405257" y="4757629"/>
                </a:cubicBezTo>
                <a:cubicBezTo>
                  <a:pt x="4428559" y="4796899"/>
                  <a:pt x="4397951" y="4816437"/>
                  <a:pt x="4375773" y="4836413"/>
                </a:cubicBezTo>
                <a:cubicBezTo>
                  <a:pt x="4322766" y="4880144"/>
                  <a:pt x="4302375" y="4946722"/>
                  <a:pt x="4253140" y="4999107"/>
                </a:cubicBezTo>
                <a:cubicBezTo>
                  <a:pt x="4259469" y="5019520"/>
                  <a:pt x="4260831" y="5033861"/>
                  <a:pt x="4258591" y="5043850"/>
                </a:cubicBezTo>
                <a:lnTo>
                  <a:pt x="4255556" y="5047350"/>
                </a:lnTo>
                <a:lnTo>
                  <a:pt x="4264823" y="5039519"/>
                </a:lnTo>
                <a:cubicBezTo>
                  <a:pt x="4316428" y="4994875"/>
                  <a:pt x="4358541" y="4953487"/>
                  <a:pt x="4376726" y="4911330"/>
                </a:cubicBezTo>
                <a:cubicBezTo>
                  <a:pt x="4446392" y="4838448"/>
                  <a:pt x="4437054" y="4887368"/>
                  <a:pt x="4495294" y="4847795"/>
                </a:cubicBezTo>
                <a:cubicBezTo>
                  <a:pt x="4564961" y="4774914"/>
                  <a:pt x="4531664" y="4763479"/>
                  <a:pt x="4572211" y="4710384"/>
                </a:cubicBezTo>
                <a:cubicBezTo>
                  <a:pt x="4675174" y="4648937"/>
                  <a:pt x="4729237" y="4578144"/>
                  <a:pt x="4769783" y="4525049"/>
                </a:cubicBezTo>
                <a:cubicBezTo>
                  <a:pt x="4810330" y="4471954"/>
                  <a:pt x="4848789" y="4403248"/>
                  <a:pt x="4934059" y="4328278"/>
                </a:cubicBezTo>
                <a:cubicBezTo>
                  <a:pt x="4965268" y="4324103"/>
                  <a:pt x="4994388" y="4304317"/>
                  <a:pt x="4982961" y="4337626"/>
                </a:cubicBezTo>
                <a:cubicBezTo>
                  <a:pt x="5031832" y="4287389"/>
                  <a:pt x="5074006" y="4239041"/>
                  <a:pt x="5112069" y="4191493"/>
                </a:cubicBezTo>
                <a:close/>
                <a:moveTo>
                  <a:pt x="1421611" y="2211251"/>
                </a:moveTo>
                <a:lnTo>
                  <a:pt x="1365366" y="2295734"/>
                </a:lnTo>
                <a:lnTo>
                  <a:pt x="1342943" y="2329145"/>
                </a:lnTo>
                <a:lnTo>
                  <a:pt x="1346081" y="2326178"/>
                </a:lnTo>
                <a:cubicBezTo>
                  <a:pt x="1369478" y="2303601"/>
                  <a:pt x="1381483" y="2267561"/>
                  <a:pt x="1416062" y="2254923"/>
                </a:cubicBezTo>
                <a:cubicBezTo>
                  <a:pt x="1426414" y="2250780"/>
                  <a:pt x="1429104" y="2236489"/>
                  <a:pt x="1424962" y="2226134"/>
                </a:cubicBezTo>
                <a:close/>
                <a:moveTo>
                  <a:pt x="1507160" y="2090249"/>
                </a:moveTo>
                <a:lnTo>
                  <a:pt x="1456732" y="2158498"/>
                </a:lnTo>
                <a:lnTo>
                  <a:pt x="1438688" y="2185602"/>
                </a:lnTo>
                <a:lnTo>
                  <a:pt x="1453739" y="2174973"/>
                </a:lnTo>
                <a:cubicBezTo>
                  <a:pt x="1467196" y="2163579"/>
                  <a:pt x="1506954" y="2178903"/>
                  <a:pt x="1497217" y="2133545"/>
                </a:cubicBezTo>
                <a:cubicBezTo>
                  <a:pt x="1494939" y="2124848"/>
                  <a:pt x="1502288" y="2114698"/>
                  <a:pt x="1506065" y="2103875"/>
                </a:cubicBezTo>
                <a:close/>
                <a:moveTo>
                  <a:pt x="2705909" y="892212"/>
                </a:moveTo>
                <a:cubicBezTo>
                  <a:pt x="2635088" y="932168"/>
                  <a:pt x="2527384" y="1038015"/>
                  <a:pt x="2531391" y="1067958"/>
                </a:cubicBezTo>
                <a:lnTo>
                  <a:pt x="2527236" y="1071711"/>
                </a:lnTo>
                <a:lnTo>
                  <a:pt x="2540897" y="1082319"/>
                </a:lnTo>
                <a:cubicBezTo>
                  <a:pt x="2563518" y="1093016"/>
                  <a:pt x="2587723" y="1084769"/>
                  <a:pt x="2608179" y="1057301"/>
                </a:cubicBezTo>
                <a:cubicBezTo>
                  <a:pt x="2608179" y="1057301"/>
                  <a:pt x="2608400" y="1053087"/>
                  <a:pt x="2608400" y="1053087"/>
                </a:cubicBezTo>
                <a:cubicBezTo>
                  <a:pt x="2623699" y="1023236"/>
                  <a:pt x="2641772" y="995909"/>
                  <a:pt x="2661800" y="970335"/>
                </a:cubicBezTo>
                <a:lnTo>
                  <a:pt x="2701077" y="926778"/>
                </a:lnTo>
                <a:lnTo>
                  <a:pt x="2690340" y="932395"/>
                </a:lnTo>
                <a:cubicBezTo>
                  <a:pt x="2685228" y="936889"/>
                  <a:pt x="2681987" y="941132"/>
                  <a:pt x="2681987" y="941132"/>
                </a:cubicBezTo>
                <a:cubicBezTo>
                  <a:pt x="2665019" y="928163"/>
                  <a:pt x="2679984" y="926160"/>
                  <a:pt x="2692947" y="909186"/>
                </a:cubicBezTo>
                <a:cubicBezTo>
                  <a:pt x="2692947" y="909186"/>
                  <a:pt x="2692947" y="909186"/>
                  <a:pt x="2705909" y="892212"/>
                </a:cubicBezTo>
                <a:close/>
                <a:moveTo>
                  <a:pt x="4540121" y="0"/>
                </a:moveTo>
                <a:cubicBezTo>
                  <a:pt x="4561196" y="1103"/>
                  <a:pt x="4619788" y="92954"/>
                  <a:pt x="4614250" y="118030"/>
                </a:cubicBezTo>
                <a:cubicBezTo>
                  <a:pt x="4583663" y="217897"/>
                  <a:pt x="4553078" y="317761"/>
                  <a:pt x="4522491" y="417627"/>
                </a:cubicBezTo>
                <a:cubicBezTo>
                  <a:pt x="4512739" y="442482"/>
                  <a:pt x="4494996" y="458465"/>
                  <a:pt x="4470146" y="448710"/>
                </a:cubicBezTo>
                <a:cubicBezTo>
                  <a:pt x="4441081" y="438732"/>
                  <a:pt x="4455051" y="414097"/>
                  <a:pt x="4460369" y="393237"/>
                </a:cubicBezTo>
                <a:cubicBezTo>
                  <a:pt x="4461251" y="376371"/>
                  <a:pt x="4474780" y="360168"/>
                  <a:pt x="4471888" y="334651"/>
                </a:cubicBezTo>
                <a:cubicBezTo>
                  <a:pt x="4401138" y="394365"/>
                  <a:pt x="4372095" y="464716"/>
                  <a:pt x="4346608" y="547938"/>
                </a:cubicBezTo>
                <a:cubicBezTo>
                  <a:pt x="4389640" y="533279"/>
                  <a:pt x="4395401" y="503987"/>
                  <a:pt x="4409589" y="475135"/>
                </a:cubicBezTo>
                <a:cubicBezTo>
                  <a:pt x="4414468" y="462707"/>
                  <a:pt x="4423338" y="454715"/>
                  <a:pt x="4439977" y="459814"/>
                </a:cubicBezTo>
                <a:cubicBezTo>
                  <a:pt x="4456618" y="464913"/>
                  <a:pt x="4468822" y="474006"/>
                  <a:pt x="4472154" y="491091"/>
                </a:cubicBezTo>
                <a:cubicBezTo>
                  <a:pt x="4475267" y="512394"/>
                  <a:pt x="4462621" y="511732"/>
                  <a:pt x="4449975" y="511071"/>
                </a:cubicBezTo>
                <a:cubicBezTo>
                  <a:pt x="4424243" y="518179"/>
                  <a:pt x="4423581" y="530826"/>
                  <a:pt x="4431129" y="548132"/>
                </a:cubicBezTo>
                <a:cubicBezTo>
                  <a:pt x="4454656" y="583187"/>
                  <a:pt x="4440465" y="612038"/>
                  <a:pt x="4430269" y="645326"/>
                </a:cubicBezTo>
                <a:cubicBezTo>
                  <a:pt x="4424952" y="666188"/>
                  <a:pt x="4416299" y="669964"/>
                  <a:pt x="4395666" y="660427"/>
                </a:cubicBezTo>
                <a:cubicBezTo>
                  <a:pt x="4375032" y="650893"/>
                  <a:pt x="4373488" y="680406"/>
                  <a:pt x="4373488" y="680406"/>
                </a:cubicBezTo>
                <a:cubicBezTo>
                  <a:pt x="4422966" y="704132"/>
                  <a:pt x="4399243" y="753625"/>
                  <a:pt x="4414559" y="784020"/>
                </a:cubicBezTo>
                <a:cubicBezTo>
                  <a:pt x="4418552" y="788458"/>
                  <a:pt x="4418552" y="788458"/>
                  <a:pt x="4422767" y="788678"/>
                </a:cubicBezTo>
                <a:cubicBezTo>
                  <a:pt x="4448720" y="777354"/>
                  <a:pt x="4424311" y="759165"/>
                  <a:pt x="4429411" y="742520"/>
                </a:cubicBezTo>
                <a:cubicBezTo>
                  <a:pt x="4430294" y="725655"/>
                  <a:pt x="4439163" y="717665"/>
                  <a:pt x="4451809" y="718327"/>
                </a:cubicBezTo>
                <a:cubicBezTo>
                  <a:pt x="4464455" y="718989"/>
                  <a:pt x="4468229" y="727641"/>
                  <a:pt x="4467567" y="740289"/>
                </a:cubicBezTo>
                <a:cubicBezTo>
                  <a:pt x="4473347" y="791325"/>
                  <a:pt x="4449846" y="836601"/>
                  <a:pt x="4442321" y="899623"/>
                </a:cubicBezTo>
                <a:cubicBezTo>
                  <a:pt x="4482683" y="855230"/>
                  <a:pt x="4513954" y="823044"/>
                  <a:pt x="4556766" y="812602"/>
                </a:cubicBezTo>
                <a:cubicBezTo>
                  <a:pt x="4565418" y="808826"/>
                  <a:pt x="4570294" y="796399"/>
                  <a:pt x="4566521" y="787747"/>
                </a:cubicBezTo>
                <a:cubicBezTo>
                  <a:pt x="4556523" y="736490"/>
                  <a:pt x="4595782" y="713176"/>
                  <a:pt x="4618624" y="680552"/>
                </a:cubicBezTo>
                <a:cubicBezTo>
                  <a:pt x="4660531" y="606643"/>
                  <a:pt x="4749267" y="607061"/>
                  <a:pt x="4803157" y="546465"/>
                </a:cubicBezTo>
                <a:cubicBezTo>
                  <a:pt x="4821340" y="522049"/>
                  <a:pt x="4850405" y="532027"/>
                  <a:pt x="4865500" y="566639"/>
                </a:cubicBezTo>
                <a:cubicBezTo>
                  <a:pt x="4888144" y="618555"/>
                  <a:pt x="4928086" y="662925"/>
                  <a:pt x="4903482" y="729279"/>
                </a:cubicBezTo>
                <a:cubicBezTo>
                  <a:pt x="4897944" y="754358"/>
                  <a:pt x="4921908" y="780978"/>
                  <a:pt x="4937665" y="802942"/>
                </a:cubicBezTo>
                <a:cubicBezTo>
                  <a:pt x="4965405" y="838216"/>
                  <a:pt x="4968076" y="867949"/>
                  <a:pt x="4940801" y="904573"/>
                </a:cubicBezTo>
                <a:cubicBezTo>
                  <a:pt x="4926831" y="929208"/>
                  <a:pt x="4903991" y="961834"/>
                  <a:pt x="4928178" y="984237"/>
                </a:cubicBezTo>
                <a:cubicBezTo>
                  <a:pt x="4960574" y="1011301"/>
                  <a:pt x="4991183" y="991763"/>
                  <a:pt x="5017798" y="967790"/>
                </a:cubicBezTo>
                <a:cubicBezTo>
                  <a:pt x="5083891" y="916287"/>
                  <a:pt x="5149985" y="864787"/>
                  <a:pt x="5223627" y="830590"/>
                </a:cubicBezTo>
                <a:cubicBezTo>
                  <a:pt x="5249580" y="819266"/>
                  <a:pt x="5266440" y="820148"/>
                  <a:pt x="5273324" y="850102"/>
                </a:cubicBezTo>
                <a:cubicBezTo>
                  <a:pt x="5272662" y="862749"/>
                  <a:pt x="5276438" y="871405"/>
                  <a:pt x="5288860" y="876281"/>
                </a:cubicBezTo>
                <a:cubicBezTo>
                  <a:pt x="5346548" y="904667"/>
                  <a:pt x="5347453" y="968131"/>
                  <a:pt x="5291114" y="994777"/>
                </a:cubicBezTo>
                <a:cubicBezTo>
                  <a:pt x="5226122" y="1025198"/>
                  <a:pt x="5172673" y="1077360"/>
                  <a:pt x="5099915" y="1094692"/>
                </a:cubicBezTo>
                <a:cubicBezTo>
                  <a:pt x="5082834" y="1098027"/>
                  <a:pt x="5073741" y="1110234"/>
                  <a:pt x="5072638" y="1131316"/>
                </a:cubicBezTo>
                <a:cubicBezTo>
                  <a:pt x="5066438" y="1169039"/>
                  <a:pt x="5032055" y="1179925"/>
                  <a:pt x="4999438" y="1157078"/>
                </a:cubicBezTo>
                <a:cubicBezTo>
                  <a:pt x="4987013" y="1152201"/>
                  <a:pt x="4974808" y="1143107"/>
                  <a:pt x="4965718" y="1155314"/>
                </a:cubicBezTo>
                <a:cubicBezTo>
                  <a:pt x="4952410" y="1167301"/>
                  <a:pt x="4960400" y="1176175"/>
                  <a:pt x="4968387" y="1185048"/>
                </a:cubicBezTo>
                <a:cubicBezTo>
                  <a:pt x="4988580" y="1203016"/>
                  <a:pt x="4983704" y="1215443"/>
                  <a:pt x="4962187" y="1222775"/>
                </a:cubicBezTo>
                <a:cubicBezTo>
                  <a:pt x="4914497" y="1245644"/>
                  <a:pt x="4960863" y="1248071"/>
                  <a:pt x="4968630" y="1261160"/>
                </a:cubicBezTo>
                <a:cubicBezTo>
                  <a:pt x="4942238" y="1280918"/>
                  <a:pt x="4912070" y="1292022"/>
                  <a:pt x="4897659" y="1325090"/>
                </a:cubicBezTo>
                <a:cubicBezTo>
                  <a:pt x="4892562" y="1341734"/>
                  <a:pt x="4866170" y="1361493"/>
                  <a:pt x="4890576" y="1379681"/>
                </a:cubicBezTo>
                <a:cubicBezTo>
                  <a:pt x="4910768" y="1397647"/>
                  <a:pt x="4943606" y="1416277"/>
                  <a:pt x="4970001" y="1396521"/>
                </a:cubicBezTo>
                <a:cubicBezTo>
                  <a:pt x="5001052" y="1368552"/>
                  <a:pt x="5052294" y="1358548"/>
                  <a:pt x="5066042" y="1338131"/>
                </a:cubicBezTo>
                <a:cubicBezTo>
                  <a:pt x="5098856" y="1276431"/>
                  <a:pt x="5162965" y="1262875"/>
                  <a:pt x="5203548" y="1214266"/>
                </a:cubicBezTo>
                <a:cubicBezTo>
                  <a:pt x="5253223" y="1153449"/>
                  <a:pt x="5334633" y="1132344"/>
                  <a:pt x="5384308" y="1071528"/>
                </a:cubicBezTo>
                <a:cubicBezTo>
                  <a:pt x="5393179" y="1063534"/>
                  <a:pt x="5410039" y="1064417"/>
                  <a:pt x="5422686" y="1065079"/>
                </a:cubicBezTo>
                <a:cubicBezTo>
                  <a:pt x="5443980" y="1061965"/>
                  <a:pt x="5473266" y="1067726"/>
                  <a:pt x="5458392" y="1028897"/>
                </a:cubicBezTo>
                <a:cubicBezTo>
                  <a:pt x="5454839" y="1016028"/>
                  <a:pt x="5467925" y="1008258"/>
                  <a:pt x="5476575" y="1004483"/>
                </a:cubicBezTo>
                <a:cubicBezTo>
                  <a:pt x="5561979" y="987813"/>
                  <a:pt x="5599893" y="909469"/>
                  <a:pt x="5665325" y="870617"/>
                </a:cubicBezTo>
                <a:cubicBezTo>
                  <a:pt x="5757150" y="812005"/>
                  <a:pt x="5817685" y="705252"/>
                  <a:pt x="5929480" y="668826"/>
                </a:cubicBezTo>
                <a:cubicBezTo>
                  <a:pt x="5946561" y="665491"/>
                  <a:pt x="5959870" y="653505"/>
                  <a:pt x="5977391" y="641737"/>
                </a:cubicBezTo>
                <a:cubicBezTo>
                  <a:pt x="5993369" y="659484"/>
                  <a:pt x="5992266" y="680566"/>
                  <a:pt x="6012458" y="698534"/>
                </a:cubicBezTo>
                <a:cubicBezTo>
                  <a:pt x="6049070" y="725816"/>
                  <a:pt x="6054190" y="789499"/>
                  <a:pt x="6022477" y="830120"/>
                </a:cubicBezTo>
                <a:cubicBezTo>
                  <a:pt x="5995644" y="858310"/>
                  <a:pt x="5956604" y="877405"/>
                  <a:pt x="5954177" y="923784"/>
                </a:cubicBezTo>
                <a:cubicBezTo>
                  <a:pt x="5953294" y="940649"/>
                  <a:pt x="5932219" y="939546"/>
                  <a:pt x="5919354" y="943099"/>
                </a:cubicBezTo>
                <a:cubicBezTo>
                  <a:pt x="5881197" y="945331"/>
                  <a:pt x="5854585" y="969303"/>
                  <a:pt x="5827969" y="993278"/>
                </a:cubicBezTo>
                <a:cubicBezTo>
                  <a:pt x="5805792" y="1013258"/>
                  <a:pt x="5796697" y="1025464"/>
                  <a:pt x="5820886" y="1047868"/>
                </a:cubicBezTo>
                <a:cubicBezTo>
                  <a:pt x="5828874" y="1056742"/>
                  <a:pt x="5832429" y="1069611"/>
                  <a:pt x="5823556" y="1077603"/>
                </a:cubicBezTo>
                <a:cubicBezTo>
                  <a:pt x="5810028" y="1093807"/>
                  <a:pt x="5798047" y="1080495"/>
                  <a:pt x="5790056" y="1071622"/>
                </a:cubicBezTo>
                <a:cubicBezTo>
                  <a:pt x="5757660" y="1044559"/>
                  <a:pt x="5739917" y="1060541"/>
                  <a:pt x="5725727" y="1089395"/>
                </a:cubicBezTo>
                <a:cubicBezTo>
                  <a:pt x="5683821" y="1163301"/>
                  <a:pt x="5637918" y="1232769"/>
                  <a:pt x="5575820" y="1288707"/>
                </a:cubicBezTo>
                <a:cubicBezTo>
                  <a:pt x="5548984" y="1316899"/>
                  <a:pt x="5571628" y="1368816"/>
                  <a:pt x="5520164" y="1383033"/>
                </a:cubicBezTo>
                <a:cubicBezTo>
                  <a:pt x="5515950" y="1382813"/>
                  <a:pt x="5523496" y="1400119"/>
                  <a:pt x="5527489" y="1404557"/>
                </a:cubicBezTo>
                <a:cubicBezTo>
                  <a:pt x="5543468" y="1422304"/>
                  <a:pt x="5560327" y="1423186"/>
                  <a:pt x="5577629" y="1415637"/>
                </a:cubicBezTo>
                <a:cubicBezTo>
                  <a:pt x="5590495" y="1412083"/>
                  <a:pt x="5612011" y="1404751"/>
                  <a:pt x="5600251" y="1387225"/>
                </a:cubicBezTo>
                <a:cubicBezTo>
                  <a:pt x="5589148" y="1357050"/>
                  <a:pt x="5610665" y="1349722"/>
                  <a:pt x="5628408" y="1333739"/>
                </a:cubicBezTo>
                <a:cubicBezTo>
                  <a:pt x="5689847" y="1290449"/>
                  <a:pt x="5763046" y="1264686"/>
                  <a:pt x="5808728" y="1199431"/>
                </a:cubicBezTo>
                <a:cubicBezTo>
                  <a:pt x="5822475" y="1179012"/>
                  <a:pt x="5838894" y="1188328"/>
                  <a:pt x="5855534" y="1193424"/>
                </a:cubicBezTo>
                <a:cubicBezTo>
                  <a:pt x="5888371" y="1212054"/>
                  <a:pt x="5910110" y="1200509"/>
                  <a:pt x="5932730" y="1172099"/>
                </a:cubicBezTo>
                <a:cubicBezTo>
                  <a:pt x="5968877" y="1127486"/>
                  <a:pt x="5998382" y="1129030"/>
                  <a:pt x="6029455" y="1181389"/>
                </a:cubicBezTo>
                <a:cubicBezTo>
                  <a:pt x="6045212" y="1203351"/>
                  <a:pt x="6050309" y="1186707"/>
                  <a:pt x="6058961" y="1182933"/>
                </a:cubicBezTo>
                <a:cubicBezTo>
                  <a:pt x="6102876" y="1151410"/>
                  <a:pt x="6146792" y="1119885"/>
                  <a:pt x="6186713" y="1083924"/>
                </a:cubicBezTo>
                <a:cubicBezTo>
                  <a:pt x="6270771" y="1012223"/>
                  <a:pt x="6366810" y="953833"/>
                  <a:pt x="6438885" y="868823"/>
                </a:cubicBezTo>
                <a:cubicBezTo>
                  <a:pt x="6484346" y="807785"/>
                  <a:pt x="6557987" y="773589"/>
                  <a:pt x="6623641" y="730519"/>
                </a:cubicBezTo>
                <a:cubicBezTo>
                  <a:pt x="6645598" y="714757"/>
                  <a:pt x="6654470" y="706767"/>
                  <a:pt x="6660010" y="681689"/>
                </a:cubicBezTo>
                <a:cubicBezTo>
                  <a:pt x="6669764" y="656834"/>
                  <a:pt x="6672412" y="606238"/>
                  <a:pt x="6725441" y="642837"/>
                </a:cubicBezTo>
                <a:cubicBezTo>
                  <a:pt x="6737646" y="651929"/>
                  <a:pt x="6755168" y="640164"/>
                  <a:pt x="6751613" y="627295"/>
                </a:cubicBezTo>
                <a:cubicBezTo>
                  <a:pt x="6733627" y="567165"/>
                  <a:pt x="6784870" y="557163"/>
                  <a:pt x="6811706" y="528973"/>
                </a:cubicBezTo>
                <a:cubicBezTo>
                  <a:pt x="6833884" y="508996"/>
                  <a:pt x="6855841" y="493234"/>
                  <a:pt x="6877801" y="477473"/>
                </a:cubicBezTo>
                <a:cubicBezTo>
                  <a:pt x="6921274" y="454379"/>
                  <a:pt x="6937693" y="463695"/>
                  <a:pt x="6939481" y="510294"/>
                </a:cubicBezTo>
                <a:cubicBezTo>
                  <a:pt x="6943035" y="523163"/>
                  <a:pt x="6938378" y="531376"/>
                  <a:pt x="6950581" y="540469"/>
                </a:cubicBezTo>
                <a:cubicBezTo>
                  <a:pt x="6995844" y="563977"/>
                  <a:pt x="7014713" y="607241"/>
                  <a:pt x="6983000" y="647858"/>
                </a:cubicBezTo>
                <a:cubicBezTo>
                  <a:pt x="6932665" y="721326"/>
                  <a:pt x="6882326" y="794791"/>
                  <a:pt x="6803806" y="841415"/>
                </a:cubicBezTo>
                <a:cubicBezTo>
                  <a:pt x="6782070" y="852961"/>
                  <a:pt x="6760334" y="864505"/>
                  <a:pt x="6750800" y="885146"/>
                </a:cubicBezTo>
                <a:cubicBezTo>
                  <a:pt x="6703575" y="979914"/>
                  <a:pt x="6627725" y="1056272"/>
                  <a:pt x="6556314" y="1128634"/>
                </a:cubicBezTo>
                <a:cubicBezTo>
                  <a:pt x="6516392" y="1164593"/>
                  <a:pt x="6480465" y="1204992"/>
                  <a:pt x="6498231" y="1269339"/>
                </a:cubicBezTo>
                <a:cubicBezTo>
                  <a:pt x="6501342" y="1290638"/>
                  <a:pt x="6487595" y="1311059"/>
                  <a:pt x="6469852" y="1327041"/>
                </a:cubicBezTo>
                <a:cubicBezTo>
                  <a:pt x="6461200" y="1330816"/>
                  <a:pt x="6456545" y="1339027"/>
                  <a:pt x="6464533" y="1347902"/>
                </a:cubicBezTo>
                <a:cubicBezTo>
                  <a:pt x="6472743" y="1352558"/>
                  <a:pt x="6481171" y="1352999"/>
                  <a:pt x="6485609" y="1349005"/>
                </a:cubicBezTo>
                <a:cubicBezTo>
                  <a:pt x="6534620" y="1300836"/>
                  <a:pt x="6579420" y="1252448"/>
                  <a:pt x="6644411" y="1222027"/>
                </a:cubicBezTo>
                <a:cubicBezTo>
                  <a:pt x="6675217" y="1117945"/>
                  <a:pt x="6783022" y="1077082"/>
                  <a:pt x="6838236" y="991187"/>
                </a:cubicBezTo>
                <a:cubicBezTo>
                  <a:pt x="6842671" y="987193"/>
                  <a:pt x="6842892" y="982976"/>
                  <a:pt x="6847327" y="978980"/>
                </a:cubicBezTo>
                <a:cubicBezTo>
                  <a:pt x="6869066" y="967435"/>
                  <a:pt x="6883695" y="930149"/>
                  <a:pt x="6916313" y="952996"/>
                </a:cubicBezTo>
                <a:cubicBezTo>
                  <a:pt x="6948929" y="975843"/>
                  <a:pt x="6926310" y="1004253"/>
                  <a:pt x="6916557" y="1029108"/>
                </a:cubicBezTo>
                <a:cubicBezTo>
                  <a:pt x="6906140" y="1066614"/>
                  <a:pt x="6883301" y="1099241"/>
                  <a:pt x="6852471" y="1122993"/>
                </a:cubicBezTo>
                <a:cubicBezTo>
                  <a:pt x="6789928" y="1187365"/>
                  <a:pt x="6751795" y="1269925"/>
                  <a:pt x="6693469" y="1334515"/>
                </a:cubicBezTo>
                <a:cubicBezTo>
                  <a:pt x="6675506" y="1354715"/>
                  <a:pt x="6699253" y="1385551"/>
                  <a:pt x="6685063" y="1414403"/>
                </a:cubicBezTo>
                <a:cubicBezTo>
                  <a:pt x="6675088" y="1443475"/>
                  <a:pt x="6673543" y="1472990"/>
                  <a:pt x="6719467" y="1483848"/>
                </a:cubicBezTo>
                <a:cubicBezTo>
                  <a:pt x="6744538" y="1489389"/>
                  <a:pt x="6734562" y="1518460"/>
                  <a:pt x="6725030" y="1539101"/>
                </a:cubicBezTo>
                <a:cubicBezTo>
                  <a:pt x="6715716" y="1555523"/>
                  <a:pt x="6702629" y="1563295"/>
                  <a:pt x="6686430" y="1549764"/>
                </a:cubicBezTo>
                <a:cubicBezTo>
                  <a:pt x="6678443" y="1540889"/>
                  <a:pt x="6666460" y="1527580"/>
                  <a:pt x="6648717" y="1543562"/>
                </a:cubicBezTo>
                <a:cubicBezTo>
                  <a:pt x="6652931" y="1543783"/>
                  <a:pt x="6656706" y="1552435"/>
                  <a:pt x="6656706" y="1552435"/>
                </a:cubicBezTo>
                <a:cubicBezTo>
                  <a:pt x="6717283" y="1606338"/>
                  <a:pt x="6711303" y="1639848"/>
                  <a:pt x="6642098" y="1670048"/>
                </a:cubicBezTo>
                <a:cubicBezTo>
                  <a:pt x="6620360" y="1681594"/>
                  <a:pt x="6582868" y="1671177"/>
                  <a:pt x="6577326" y="1696254"/>
                </a:cubicBezTo>
                <a:cubicBezTo>
                  <a:pt x="6566249" y="1746406"/>
                  <a:pt x="6538310" y="1795678"/>
                  <a:pt x="6544095" y="1846714"/>
                </a:cubicBezTo>
                <a:cubicBezTo>
                  <a:pt x="6547206" y="1868014"/>
                  <a:pt x="6554754" y="1885320"/>
                  <a:pt x="6537011" y="1901303"/>
                </a:cubicBezTo>
                <a:cubicBezTo>
                  <a:pt x="6510175" y="1929493"/>
                  <a:pt x="6539240" y="1939471"/>
                  <a:pt x="6555879" y="1944567"/>
                </a:cubicBezTo>
                <a:cubicBezTo>
                  <a:pt x="6584944" y="1954545"/>
                  <a:pt x="6629962" y="1901939"/>
                  <a:pt x="6623078" y="1871985"/>
                </a:cubicBezTo>
                <a:cubicBezTo>
                  <a:pt x="6615749" y="1850464"/>
                  <a:pt x="6616411" y="1837814"/>
                  <a:pt x="6634154" y="1821831"/>
                </a:cubicBezTo>
                <a:cubicBezTo>
                  <a:pt x="6651897" y="1805849"/>
                  <a:pt x="6690935" y="1786755"/>
                  <a:pt x="6641457" y="1763026"/>
                </a:cubicBezTo>
                <a:cubicBezTo>
                  <a:pt x="6633250" y="1758367"/>
                  <a:pt x="6637905" y="1750156"/>
                  <a:pt x="6642561" y="1741943"/>
                </a:cubicBezTo>
                <a:cubicBezTo>
                  <a:pt x="6677384" y="1722629"/>
                  <a:pt x="6696255" y="1765893"/>
                  <a:pt x="6730196" y="1763441"/>
                </a:cubicBezTo>
                <a:cubicBezTo>
                  <a:pt x="6747056" y="1764323"/>
                  <a:pt x="6733307" y="1784744"/>
                  <a:pt x="6728210" y="1801388"/>
                </a:cubicBezTo>
                <a:cubicBezTo>
                  <a:pt x="6718014" y="1834677"/>
                  <a:pt x="6682749" y="1862424"/>
                  <a:pt x="6701837" y="1901474"/>
                </a:cubicBezTo>
                <a:cubicBezTo>
                  <a:pt x="6705834" y="1905909"/>
                  <a:pt x="6701175" y="1914123"/>
                  <a:pt x="6696741" y="1918119"/>
                </a:cubicBezTo>
                <a:cubicBezTo>
                  <a:pt x="6622658" y="1960747"/>
                  <a:pt x="6642873" y="2059044"/>
                  <a:pt x="6589424" y="2111206"/>
                </a:cubicBezTo>
                <a:cubicBezTo>
                  <a:pt x="6576118" y="2123193"/>
                  <a:pt x="6571018" y="2139837"/>
                  <a:pt x="6557714" y="2151823"/>
                </a:cubicBezTo>
                <a:cubicBezTo>
                  <a:pt x="6513796" y="2183348"/>
                  <a:pt x="6490515" y="2224409"/>
                  <a:pt x="6467011" y="2269684"/>
                </a:cubicBezTo>
                <a:cubicBezTo>
                  <a:pt x="6462135" y="2282111"/>
                  <a:pt x="6453264" y="2290102"/>
                  <a:pt x="6448386" y="2302532"/>
                </a:cubicBezTo>
                <a:cubicBezTo>
                  <a:pt x="6446842" y="2332044"/>
                  <a:pt x="6358989" y="2314764"/>
                  <a:pt x="6410695" y="2376658"/>
                </a:cubicBezTo>
                <a:cubicBezTo>
                  <a:pt x="6430447" y="2403058"/>
                  <a:pt x="6424244" y="2440784"/>
                  <a:pt x="6456420" y="2472061"/>
                </a:cubicBezTo>
                <a:cubicBezTo>
                  <a:pt x="6492592" y="2507777"/>
                  <a:pt x="6498373" y="2558813"/>
                  <a:pt x="6466440" y="2603647"/>
                </a:cubicBezTo>
                <a:cubicBezTo>
                  <a:pt x="6379736" y="2725942"/>
                  <a:pt x="6297025" y="2852672"/>
                  <a:pt x="6189907" y="2961216"/>
                </a:cubicBezTo>
                <a:cubicBezTo>
                  <a:pt x="6154200" y="2997398"/>
                  <a:pt x="6114279" y="3033360"/>
                  <a:pt x="6082567" y="3073977"/>
                </a:cubicBezTo>
                <a:cubicBezTo>
                  <a:pt x="6059727" y="3106604"/>
                  <a:pt x="6012478" y="3121043"/>
                  <a:pt x="5977654" y="3140358"/>
                </a:cubicBezTo>
                <a:cubicBezTo>
                  <a:pt x="5960353" y="3147910"/>
                  <a:pt x="5947045" y="3159895"/>
                  <a:pt x="5941728" y="3180757"/>
                </a:cubicBezTo>
                <a:cubicBezTo>
                  <a:pt x="5908251" y="3255104"/>
                  <a:pt x="5866785" y="3320579"/>
                  <a:pt x="5812234" y="3393823"/>
                </a:cubicBezTo>
                <a:cubicBezTo>
                  <a:pt x="5845733" y="3399804"/>
                  <a:pt x="5874797" y="3409780"/>
                  <a:pt x="5904080" y="3415541"/>
                </a:cubicBezTo>
                <a:cubicBezTo>
                  <a:pt x="5920720" y="3420640"/>
                  <a:pt x="5937800" y="3417306"/>
                  <a:pt x="5942679" y="3404878"/>
                </a:cubicBezTo>
                <a:cubicBezTo>
                  <a:pt x="5963070" y="3338300"/>
                  <a:pt x="6057344" y="3313640"/>
                  <a:pt x="6049112" y="3228653"/>
                </a:cubicBezTo>
                <a:cubicBezTo>
                  <a:pt x="6092366" y="3209777"/>
                  <a:pt x="6071929" y="3115698"/>
                  <a:pt x="6159785" y="3132978"/>
                </a:cubicBezTo>
                <a:cubicBezTo>
                  <a:pt x="6184854" y="3138518"/>
                  <a:pt x="6191276" y="3096578"/>
                  <a:pt x="6213234" y="3080816"/>
                </a:cubicBezTo>
                <a:cubicBezTo>
                  <a:pt x="6301065" y="3017768"/>
                  <a:pt x="6348069" y="2927217"/>
                  <a:pt x="6370445" y="2822695"/>
                </a:cubicBezTo>
                <a:cubicBezTo>
                  <a:pt x="6380641" y="2789407"/>
                  <a:pt x="6398384" y="2773423"/>
                  <a:pt x="6432104" y="2775188"/>
                </a:cubicBezTo>
                <a:cubicBezTo>
                  <a:pt x="6454745" y="2827107"/>
                  <a:pt x="6439676" y="2872823"/>
                  <a:pt x="6407522" y="2921874"/>
                </a:cubicBezTo>
                <a:cubicBezTo>
                  <a:pt x="6366497" y="2978915"/>
                  <a:pt x="6354095" y="3054365"/>
                  <a:pt x="6329489" y="3120722"/>
                </a:cubicBezTo>
                <a:cubicBezTo>
                  <a:pt x="6314197" y="3170655"/>
                  <a:pt x="6291136" y="3207497"/>
                  <a:pt x="6243225" y="3234583"/>
                </a:cubicBezTo>
                <a:cubicBezTo>
                  <a:pt x="6182230" y="3269442"/>
                  <a:pt x="6157181" y="3344230"/>
                  <a:pt x="6099959" y="3387741"/>
                </a:cubicBezTo>
                <a:cubicBezTo>
                  <a:pt x="6095303" y="3395954"/>
                  <a:pt x="6090425" y="3408382"/>
                  <a:pt x="6081996" y="3407941"/>
                </a:cubicBezTo>
                <a:cubicBezTo>
                  <a:pt x="6018548" y="3408848"/>
                  <a:pt x="6015459" y="3467875"/>
                  <a:pt x="5992399" y="3504717"/>
                </a:cubicBezTo>
                <a:cubicBezTo>
                  <a:pt x="5964902" y="3545556"/>
                  <a:pt x="5925422" y="3573085"/>
                  <a:pt x="5885943" y="3600612"/>
                </a:cubicBezTo>
                <a:cubicBezTo>
                  <a:pt x="5877290" y="3604388"/>
                  <a:pt x="5876849" y="3612820"/>
                  <a:pt x="5880626" y="3621474"/>
                </a:cubicBezTo>
                <a:cubicBezTo>
                  <a:pt x="5879081" y="3650986"/>
                  <a:pt x="5849354" y="3653659"/>
                  <a:pt x="5845802" y="3640788"/>
                </a:cubicBezTo>
                <a:cubicBezTo>
                  <a:pt x="5826710" y="3601741"/>
                  <a:pt x="5808527" y="3626155"/>
                  <a:pt x="5791004" y="3637920"/>
                </a:cubicBezTo>
                <a:cubicBezTo>
                  <a:pt x="5760174" y="3661676"/>
                  <a:pt x="5741108" y="3702955"/>
                  <a:pt x="5698297" y="3713397"/>
                </a:cubicBezTo>
                <a:cubicBezTo>
                  <a:pt x="5685430" y="3716952"/>
                  <a:pt x="5680332" y="3733596"/>
                  <a:pt x="5683886" y="3746465"/>
                </a:cubicBezTo>
                <a:cubicBezTo>
                  <a:pt x="5694766" y="3780856"/>
                  <a:pt x="5673029" y="3792402"/>
                  <a:pt x="5642861" y="3803509"/>
                </a:cubicBezTo>
                <a:cubicBezTo>
                  <a:pt x="5625340" y="3815274"/>
                  <a:pt x="5580077" y="3791765"/>
                  <a:pt x="5585639" y="3847018"/>
                </a:cubicBezTo>
                <a:cubicBezTo>
                  <a:pt x="5588750" y="3868319"/>
                  <a:pt x="5545275" y="3891412"/>
                  <a:pt x="5581668" y="3922911"/>
                </a:cubicBezTo>
                <a:cubicBezTo>
                  <a:pt x="5593870" y="3932003"/>
                  <a:pt x="5576128" y="3947985"/>
                  <a:pt x="5567258" y="3955979"/>
                </a:cubicBezTo>
                <a:cubicBezTo>
                  <a:pt x="5540862" y="3975734"/>
                  <a:pt x="5506700" y="3982403"/>
                  <a:pt x="5496065" y="4024123"/>
                </a:cubicBezTo>
                <a:cubicBezTo>
                  <a:pt x="5490966" y="4040768"/>
                  <a:pt x="5474546" y="4031455"/>
                  <a:pt x="5462345" y="4022359"/>
                </a:cubicBezTo>
                <a:cubicBezTo>
                  <a:pt x="5433943" y="3999733"/>
                  <a:pt x="5401325" y="3976888"/>
                  <a:pt x="5372922" y="3954263"/>
                </a:cubicBezTo>
                <a:lnTo>
                  <a:pt x="5366641" y="3949724"/>
                </a:lnTo>
                <a:lnTo>
                  <a:pt x="5317779" y="3990916"/>
                </a:lnTo>
                <a:cubicBezTo>
                  <a:pt x="5301191" y="4104366"/>
                  <a:pt x="5117133" y="4272003"/>
                  <a:pt x="5038128" y="4393804"/>
                </a:cubicBezTo>
                <a:cubicBezTo>
                  <a:pt x="4995493" y="4431289"/>
                  <a:pt x="4993405" y="4415678"/>
                  <a:pt x="5004831" y="4382369"/>
                </a:cubicBezTo>
                <a:cubicBezTo>
                  <a:pt x="4966373" y="4451075"/>
                  <a:pt x="4894618" y="4508346"/>
                  <a:pt x="4898795" y="4539566"/>
                </a:cubicBezTo>
                <a:cubicBezTo>
                  <a:pt x="4815614" y="4630147"/>
                  <a:pt x="4759461" y="4685330"/>
                  <a:pt x="4718915" y="4738425"/>
                </a:cubicBezTo>
                <a:cubicBezTo>
                  <a:pt x="4662764" y="4793608"/>
                  <a:pt x="4620128" y="4831092"/>
                  <a:pt x="4532769" y="4890452"/>
                </a:cubicBezTo>
                <a:cubicBezTo>
                  <a:pt x="4515075" y="4876928"/>
                  <a:pt x="4544195" y="4857142"/>
                  <a:pt x="4526503" y="4843619"/>
                </a:cubicBezTo>
                <a:cubicBezTo>
                  <a:pt x="4414200" y="4953986"/>
                  <a:pt x="4346622" y="5042477"/>
                  <a:pt x="4247835" y="5135145"/>
                </a:cubicBezTo>
                <a:cubicBezTo>
                  <a:pt x="4187016" y="5214788"/>
                  <a:pt x="4116243" y="5286824"/>
                  <a:pt x="4024115" y="5366186"/>
                </a:cubicBezTo>
                <a:lnTo>
                  <a:pt x="3995623" y="5389730"/>
                </a:lnTo>
                <a:lnTo>
                  <a:pt x="3986163" y="5416368"/>
                </a:lnTo>
                <a:cubicBezTo>
                  <a:pt x="3980621" y="5441443"/>
                  <a:pt x="3966875" y="5461863"/>
                  <a:pt x="3928277" y="5472526"/>
                </a:cubicBezTo>
                <a:cubicBezTo>
                  <a:pt x="3898331" y="5479414"/>
                  <a:pt x="3871054" y="5516037"/>
                  <a:pt x="3844218" y="5544226"/>
                </a:cubicBezTo>
                <a:cubicBezTo>
                  <a:pt x="3826696" y="5555992"/>
                  <a:pt x="3813391" y="5567978"/>
                  <a:pt x="3792093" y="5571093"/>
                </a:cubicBezTo>
                <a:cubicBezTo>
                  <a:pt x="3770798" y="5574206"/>
                  <a:pt x="3720438" y="5567343"/>
                  <a:pt x="3759942" y="5620143"/>
                </a:cubicBezTo>
                <a:cubicBezTo>
                  <a:pt x="3726221" y="5618379"/>
                  <a:pt x="3768613" y="5696696"/>
                  <a:pt x="3706934" y="5663875"/>
                </a:cubicBezTo>
                <a:cubicBezTo>
                  <a:pt x="3706934" y="5663875"/>
                  <a:pt x="3702717" y="5663654"/>
                  <a:pt x="3702497" y="5667870"/>
                </a:cubicBezTo>
                <a:cubicBezTo>
                  <a:pt x="3657037" y="5728908"/>
                  <a:pt x="3552985" y="5698095"/>
                  <a:pt x="3518847" y="5785093"/>
                </a:cubicBezTo>
                <a:cubicBezTo>
                  <a:pt x="3508650" y="5818381"/>
                  <a:pt x="3481816" y="5846570"/>
                  <a:pt x="3488261" y="5884957"/>
                </a:cubicBezTo>
                <a:cubicBezTo>
                  <a:pt x="3491151" y="5910476"/>
                  <a:pt x="3477623" y="5926679"/>
                  <a:pt x="3464095" y="5942882"/>
                </a:cubicBezTo>
                <a:cubicBezTo>
                  <a:pt x="3415082" y="5991051"/>
                  <a:pt x="3369844" y="6047872"/>
                  <a:pt x="3313061" y="6082948"/>
                </a:cubicBezTo>
                <a:cubicBezTo>
                  <a:pt x="3278236" y="6102265"/>
                  <a:pt x="3263829" y="6135334"/>
                  <a:pt x="3245422" y="6163964"/>
                </a:cubicBezTo>
                <a:cubicBezTo>
                  <a:pt x="3226576" y="6201028"/>
                  <a:pt x="3195749" y="6224781"/>
                  <a:pt x="3153375" y="6226792"/>
                </a:cubicBezTo>
                <a:cubicBezTo>
                  <a:pt x="3068633" y="6230812"/>
                  <a:pt x="3007197" y="6274101"/>
                  <a:pt x="2961294" y="6343572"/>
                </a:cubicBezTo>
                <a:cubicBezTo>
                  <a:pt x="2924264" y="6405051"/>
                  <a:pt x="2869029" y="6410615"/>
                  <a:pt x="2810016" y="6407526"/>
                </a:cubicBezTo>
                <a:cubicBezTo>
                  <a:pt x="2776295" y="6405762"/>
                  <a:pt x="2732798" y="6348525"/>
                  <a:pt x="2738338" y="6323448"/>
                </a:cubicBezTo>
                <a:cubicBezTo>
                  <a:pt x="2745200" y="6273075"/>
                  <a:pt x="2745200" y="6273075"/>
                  <a:pt x="2694401" y="6274643"/>
                </a:cubicBezTo>
                <a:cubicBezTo>
                  <a:pt x="2691288" y="6253343"/>
                  <a:pt x="2708370" y="6250008"/>
                  <a:pt x="2721454" y="6242236"/>
                </a:cubicBezTo>
                <a:cubicBezTo>
                  <a:pt x="2725892" y="6238243"/>
                  <a:pt x="2743192" y="6230691"/>
                  <a:pt x="2735202" y="6221819"/>
                </a:cubicBezTo>
                <a:cubicBezTo>
                  <a:pt x="2691044" y="6177228"/>
                  <a:pt x="2744272" y="6129283"/>
                  <a:pt x="2738271" y="6082464"/>
                </a:cubicBezTo>
                <a:cubicBezTo>
                  <a:pt x="2738711" y="6074030"/>
                  <a:pt x="2735159" y="6061161"/>
                  <a:pt x="2735600" y="6052727"/>
                </a:cubicBezTo>
                <a:cubicBezTo>
                  <a:pt x="2714743" y="6047410"/>
                  <a:pt x="2675264" y="6074938"/>
                  <a:pt x="2676367" y="6053856"/>
                </a:cubicBezTo>
                <a:cubicBezTo>
                  <a:pt x="2674580" y="6007257"/>
                  <a:pt x="2626206" y="5962449"/>
                  <a:pt x="2666789" y="5913839"/>
                </a:cubicBezTo>
                <a:cubicBezTo>
                  <a:pt x="2711808" y="5861233"/>
                  <a:pt x="2752833" y="5804192"/>
                  <a:pt x="2777438" y="5737835"/>
                </a:cubicBezTo>
                <a:cubicBezTo>
                  <a:pt x="2782535" y="5721190"/>
                  <a:pt x="2800057" y="5709425"/>
                  <a:pt x="2784079" y="5691678"/>
                </a:cubicBezTo>
                <a:cubicBezTo>
                  <a:pt x="2767881" y="5678147"/>
                  <a:pt x="2742592" y="5676823"/>
                  <a:pt x="2720855" y="5688369"/>
                </a:cubicBezTo>
                <a:cubicBezTo>
                  <a:pt x="2694460" y="5708127"/>
                  <a:pt x="2672284" y="5728106"/>
                  <a:pt x="2653878" y="5756737"/>
                </a:cubicBezTo>
                <a:cubicBezTo>
                  <a:pt x="2621283" y="5814219"/>
                  <a:pt x="2572491" y="5858170"/>
                  <a:pt x="2519482" y="5901902"/>
                </a:cubicBezTo>
                <a:cubicBezTo>
                  <a:pt x="2515047" y="5905898"/>
                  <a:pt x="2510171" y="5918325"/>
                  <a:pt x="2506174" y="5913889"/>
                </a:cubicBezTo>
                <a:cubicBezTo>
                  <a:pt x="2443172" y="5906365"/>
                  <a:pt x="2427658" y="5960513"/>
                  <a:pt x="2400601" y="5992919"/>
                </a:cubicBezTo>
                <a:cubicBezTo>
                  <a:pt x="2273974" y="6151176"/>
                  <a:pt x="2114951" y="6282369"/>
                  <a:pt x="2004743" y="6449939"/>
                </a:cubicBezTo>
                <a:cubicBezTo>
                  <a:pt x="1990994" y="6470360"/>
                  <a:pt x="1977907" y="6478129"/>
                  <a:pt x="1957495" y="6464378"/>
                </a:cubicBezTo>
                <a:cubicBezTo>
                  <a:pt x="1941296" y="6450848"/>
                  <a:pt x="1937744" y="6437978"/>
                  <a:pt x="1947056" y="6421555"/>
                </a:cubicBezTo>
                <a:cubicBezTo>
                  <a:pt x="1970119" y="6384711"/>
                  <a:pt x="1972325" y="6342549"/>
                  <a:pt x="1974311" y="6304603"/>
                </a:cubicBezTo>
                <a:cubicBezTo>
                  <a:pt x="1976959" y="6254008"/>
                  <a:pt x="1995805" y="6216946"/>
                  <a:pt x="2027074" y="6184760"/>
                </a:cubicBezTo>
                <a:cubicBezTo>
                  <a:pt x="2054130" y="6152354"/>
                  <a:pt x="2073196" y="6111075"/>
                  <a:pt x="2092042" y="6074010"/>
                </a:cubicBezTo>
                <a:cubicBezTo>
                  <a:pt x="2115986" y="6020301"/>
                  <a:pt x="2087145" y="6006109"/>
                  <a:pt x="2045655" y="5991255"/>
                </a:cubicBezTo>
                <a:cubicBezTo>
                  <a:pt x="2033008" y="5990593"/>
                  <a:pt x="2016148" y="5989710"/>
                  <a:pt x="2017031" y="5972846"/>
                </a:cubicBezTo>
                <a:cubicBezTo>
                  <a:pt x="2017913" y="5955981"/>
                  <a:pt x="2034553" y="5961080"/>
                  <a:pt x="2043205" y="5957304"/>
                </a:cubicBezTo>
                <a:cubicBezTo>
                  <a:pt x="2073594" y="5941983"/>
                  <a:pt x="2088002" y="5908915"/>
                  <a:pt x="2089326" y="5883619"/>
                </a:cubicBezTo>
                <a:cubicBezTo>
                  <a:pt x="2086878" y="5849669"/>
                  <a:pt x="2048500" y="5856114"/>
                  <a:pt x="2027203" y="5859228"/>
                </a:cubicBezTo>
                <a:cubicBezTo>
                  <a:pt x="1984613" y="5865456"/>
                  <a:pt x="1950009" y="5880556"/>
                  <a:pt x="1930943" y="5921835"/>
                </a:cubicBezTo>
                <a:cubicBezTo>
                  <a:pt x="1926288" y="5930046"/>
                  <a:pt x="1921188" y="5946690"/>
                  <a:pt x="1904328" y="5945808"/>
                </a:cubicBezTo>
                <a:cubicBezTo>
                  <a:pt x="1891684" y="5945146"/>
                  <a:pt x="1892567" y="5928281"/>
                  <a:pt x="1893008" y="5919849"/>
                </a:cubicBezTo>
                <a:cubicBezTo>
                  <a:pt x="1889894" y="5898548"/>
                  <a:pt x="1877251" y="5897886"/>
                  <a:pt x="1860171" y="5901220"/>
                </a:cubicBezTo>
                <a:cubicBezTo>
                  <a:pt x="1791406" y="5922987"/>
                  <a:pt x="1726856" y="5944977"/>
                  <a:pt x="1681174" y="6010231"/>
                </a:cubicBezTo>
                <a:cubicBezTo>
                  <a:pt x="1672082" y="6022438"/>
                  <a:pt x="1661465" y="6033509"/>
                  <a:pt x="1649893" y="6043868"/>
                </a:cubicBezTo>
                <a:lnTo>
                  <a:pt x="1622071" y="6065956"/>
                </a:lnTo>
                <a:lnTo>
                  <a:pt x="1540971" y="6160162"/>
                </a:lnTo>
                <a:cubicBezTo>
                  <a:pt x="1544660" y="6175465"/>
                  <a:pt x="1544660" y="6175465"/>
                  <a:pt x="1544660" y="6175465"/>
                </a:cubicBezTo>
                <a:cubicBezTo>
                  <a:pt x="1544660" y="6175465"/>
                  <a:pt x="1529348" y="6179157"/>
                  <a:pt x="1529348" y="6179157"/>
                </a:cubicBezTo>
                <a:cubicBezTo>
                  <a:pt x="1533038" y="6194462"/>
                  <a:pt x="1506106" y="6217148"/>
                  <a:pt x="1506106" y="6217148"/>
                </a:cubicBezTo>
                <a:cubicBezTo>
                  <a:pt x="1494484" y="6236145"/>
                  <a:pt x="1490795" y="6220840"/>
                  <a:pt x="1502416" y="6201844"/>
                </a:cubicBezTo>
                <a:lnTo>
                  <a:pt x="1501761" y="6194940"/>
                </a:lnTo>
                <a:lnTo>
                  <a:pt x="1514037" y="6182848"/>
                </a:lnTo>
                <a:cubicBezTo>
                  <a:pt x="1506382" y="6184694"/>
                  <a:pt x="1502554" y="6185617"/>
                  <a:pt x="1501102" y="6187991"/>
                </a:cubicBezTo>
                <a:lnTo>
                  <a:pt x="1501761" y="6194940"/>
                </a:lnTo>
                <a:lnTo>
                  <a:pt x="1484784" y="6211661"/>
                </a:lnTo>
                <a:cubicBezTo>
                  <a:pt x="1457624" y="6247055"/>
                  <a:pt x="1435730" y="6294843"/>
                  <a:pt x="1409997" y="6288901"/>
                </a:cubicBezTo>
                <a:cubicBezTo>
                  <a:pt x="1476958" y="6163447"/>
                  <a:pt x="1464022" y="6084581"/>
                  <a:pt x="1511970" y="5984207"/>
                </a:cubicBezTo>
                <a:lnTo>
                  <a:pt x="1538118" y="5938165"/>
                </a:lnTo>
                <a:lnTo>
                  <a:pt x="1548035" y="5889113"/>
                </a:lnTo>
                <a:cubicBezTo>
                  <a:pt x="1559112" y="5838960"/>
                  <a:pt x="1574406" y="5789026"/>
                  <a:pt x="1598127" y="5739534"/>
                </a:cubicBezTo>
                <a:cubicBezTo>
                  <a:pt x="1548210" y="5724239"/>
                  <a:pt x="1509613" y="5734902"/>
                  <a:pt x="1482117" y="5775743"/>
                </a:cubicBezTo>
                <a:cubicBezTo>
                  <a:pt x="1459274" y="5808369"/>
                  <a:pt x="1447291" y="5795057"/>
                  <a:pt x="1436192" y="5764882"/>
                </a:cubicBezTo>
                <a:cubicBezTo>
                  <a:pt x="1420876" y="5734487"/>
                  <a:pt x="1439282" y="5705855"/>
                  <a:pt x="1440826" y="5676343"/>
                </a:cubicBezTo>
                <a:cubicBezTo>
                  <a:pt x="1447026" y="5638616"/>
                  <a:pt x="1457440" y="5601112"/>
                  <a:pt x="1463644" y="5563387"/>
                </a:cubicBezTo>
                <a:cubicBezTo>
                  <a:pt x="1464306" y="5550738"/>
                  <a:pt x="1473617" y="5534314"/>
                  <a:pt x="1461191" y="5529435"/>
                </a:cubicBezTo>
                <a:cubicBezTo>
                  <a:pt x="1444773" y="5520123"/>
                  <a:pt x="1431467" y="5532109"/>
                  <a:pt x="1422596" y="5540099"/>
                </a:cubicBezTo>
                <a:cubicBezTo>
                  <a:pt x="1413725" y="5548091"/>
                  <a:pt x="1404631" y="5560299"/>
                  <a:pt x="1395762" y="5568288"/>
                </a:cubicBezTo>
                <a:cubicBezTo>
                  <a:pt x="1332778" y="5641094"/>
                  <a:pt x="1265360" y="5717893"/>
                  <a:pt x="1198384" y="5786259"/>
                </a:cubicBezTo>
                <a:cubicBezTo>
                  <a:pt x="1167334" y="5814228"/>
                  <a:pt x="1128294" y="5833325"/>
                  <a:pt x="1083475" y="5801385"/>
                </a:cubicBezTo>
                <a:cubicBezTo>
                  <a:pt x="1067276" y="5787855"/>
                  <a:pt x="1045979" y="5790966"/>
                  <a:pt x="1028677" y="5798517"/>
                </a:cubicBezTo>
                <a:cubicBezTo>
                  <a:pt x="1024242" y="5802511"/>
                  <a:pt x="1015593" y="5806287"/>
                  <a:pt x="1011155" y="5810283"/>
                </a:cubicBezTo>
                <a:cubicBezTo>
                  <a:pt x="981651" y="5808739"/>
                  <a:pt x="943494" y="5810970"/>
                  <a:pt x="927957" y="5784790"/>
                </a:cubicBezTo>
                <a:cubicBezTo>
                  <a:pt x="912422" y="5758611"/>
                  <a:pt x="934822" y="5734415"/>
                  <a:pt x="956779" y="5718655"/>
                </a:cubicBezTo>
                <a:cubicBezTo>
                  <a:pt x="1027750" y="5654725"/>
                  <a:pt x="1086517" y="5581701"/>
                  <a:pt x="1129307" y="5490928"/>
                </a:cubicBezTo>
                <a:cubicBezTo>
                  <a:pt x="1143276" y="5466293"/>
                  <a:pt x="1135509" y="5453203"/>
                  <a:pt x="1119531" y="5435456"/>
                </a:cubicBezTo>
                <a:cubicBezTo>
                  <a:pt x="1099557" y="5413272"/>
                  <a:pt x="1085810" y="5433691"/>
                  <a:pt x="1072503" y="5445678"/>
                </a:cubicBezTo>
                <a:cubicBezTo>
                  <a:pt x="1041453" y="5473647"/>
                  <a:pt x="1010402" y="5501616"/>
                  <a:pt x="979575" y="5525371"/>
                </a:cubicBezTo>
                <a:cubicBezTo>
                  <a:pt x="962053" y="5537137"/>
                  <a:pt x="940535" y="5544464"/>
                  <a:pt x="928994" y="5522724"/>
                </a:cubicBezTo>
                <a:cubicBezTo>
                  <a:pt x="917452" y="5500980"/>
                  <a:pt x="946957" y="5502524"/>
                  <a:pt x="960263" y="5490538"/>
                </a:cubicBezTo>
                <a:cubicBezTo>
                  <a:pt x="968915" y="5486762"/>
                  <a:pt x="977785" y="5478772"/>
                  <a:pt x="986437" y="5474996"/>
                </a:cubicBezTo>
                <a:cubicBezTo>
                  <a:pt x="1048315" y="5423273"/>
                  <a:pt x="1048535" y="5419058"/>
                  <a:pt x="969776" y="5389568"/>
                </a:cubicBezTo>
                <a:cubicBezTo>
                  <a:pt x="949140" y="5380034"/>
                  <a:pt x="953797" y="5371821"/>
                  <a:pt x="954680" y="5354956"/>
                </a:cubicBezTo>
                <a:cubicBezTo>
                  <a:pt x="971516" y="5275510"/>
                  <a:pt x="996344" y="5204938"/>
                  <a:pt x="1074861" y="5158314"/>
                </a:cubicBezTo>
                <a:cubicBezTo>
                  <a:pt x="1144950" y="5111247"/>
                  <a:pt x="1198840" y="5050652"/>
                  <a:pt x="1244742" y="4981183"/>
                </a:cubicBezTo>
                <a:cubicBezTo>
                  <a:pt x="1295081" y="4907718"/>
                  <a:pt x="1373818" y="4856877"/>
                  <a:pt x="1412173" y="4770102"/>
                </a:cubicBezTo>
                <a:cubicBezTo>
                  <a:pt x="1417049" y="4757675"/>
                  <a:pt x="1430136" y="4749903"/>
                  <a:pt x="1438788" y="4746127"/>
                </a:cubicBezTo>
                <a:cubicBezTo>
                  <a:pt x="1556787" y="4671975"/>
                  <a:pt x="1646605" y="4570983"/>
                  <a:pt x="1732425" y="4465552"/>
                </a:cubicBezTo>
                <a:cubicBezTo>
                  <a:pt x="1750388" y="4445353"/>
                  <a:pt x="1772789" y="4421159"/>
                  <a:pt x="1748821" y="4394540"/>
                </a:cubicBezTo>
                <a:cubicBezTo>
                  <a:pt x="1725078" y="4363700"/>
                  <a:pt x="1698683" y="4383458"/>
                  <a:pt x="1672290" y="4403217"/>
                </a:cubicBezTo>
                <a:cubicBezTo>
                  <a:pt x="1641461" y="4426970"/>
                  <a:pt x="1607635" y="4447395"/>
                  <a:pt x="1577250" y="4472757"/>
                </a:cubicBezTo>
                <a:lnTo>
                  <a:pt x="1569145" y="4480975"/>
                </a:lnTo>
                <a:lnTo>
                  <a:pt x="1566853" y="4487821"/>
                </a:lnTo>
                <a:lnTo>
                  <a:pt x="1525477" y="4532306"/>
                </a:lnTo>
                <a:lnTo>
                  <a:pt x="1502850" y="4571916"/>
                </a:lnTo>
                <a:cubicBezTo>
                  <a:pt x="1495425" y="4592665"/>
                  <a:pt x="1482172" y="4603599"/>
                  <a:pt x="1467364" y="4603880"/>
                </a:cubicBezTo>
                <a:lnTo>
                  <a:pt x="1460649" y="4601625"/>
                </a:lnTo>
                <a:lnTo>
                  <a:pt x="1386972" y="4686679"/>
                </a:lnTo>
                <a:cubicBezTo>
                  <a:pt x="1330821" y="4741863"/>
                  <a:pt x="1288186" y="4779347"/>
                  <a:pt x="1200827" y="4838705"/>
                </a:cubicBezTo>
                <a:cubicBezTo>
                  <a:pt x="1183133" y="4825183"/>
                  <a:pt x="1212253" y="4805396"/>
                  <a:pt x="1194561" y="4791874"/>
                </a:cubicBezTo>
                <a:cubicBezTo>
                  <a:pt x="1082258" y="4902239"/>
                  <a:pt x="1014680" y="4990732"/>
                  <a:pt x="915893" y="5083399"/>
                </a:cubicBezTo>
                <a:cubicBezTo>
                  <a:pt x="834799" y="5189590"/>
                  <a:pt x="736014" y="5282257"/>
                  <a:pt x="592502" y="5396799"/>
                </a:cubicBezTo>
                <a:cubicBezTo>
                  <a:pt x="662169" y="5323918"/>
                  <a:pt x="601841" y="5347880"/>
                  <a:pt x="555028" y="5354143"/>
                </a:cubicBezTo>
                <a:cubicBezTo>
                  <a:pt x="539424" y="5356231"/>
                  <a:pt x="525907" y="5373929"/>
                  <a:pt x="510304" y="5376018"/>
                </a:cubicBezTo>
                <a:cubicBezTo>
                  <a:pt x="510304" y="5376018"/>
                  <a:pt x="508215" y="5360407"/>
                  <a:pt x="521730" y="5342708"/>
                </a:cubicBezTo>
                <a:cubicBezTo>
                  <a:pt x="521730" y="5342708"/>
                  <a:pt x="521730" y="5342708"/>
                  <a:pt x="535246" y="5325010"/>
                </a:cubicBezTo>
                <a:cubicBezTo>
                  <a:pt x="508215" y="5360407"/>
                  <a:pt x="501949" y="5313575"/>
                  <a:pt x="560189" y="5274003"/>
                </a:cubicBezTo>
                <a:cubicBezTo>
                  <a:pt x="560189" y="5274003"/>
                  <a:pt x="560189" y="5274003"/>
                  <a:pt x="577882" y="5287525"/>
                </a:cubicBezTo>
                <a:cubicBezTo>
                  <a:pt x="593485" y="5285438"/>
                  <a:pt x="607002" y="5267739"/>
                  <a:pt x="607002" y="5267739"/>
                </a:cubicBezTo>
                <a:cubicBezTo>
                  <a:pt x="624694" y="5281262"/>
                  <a:pt x="609090" y="5283350"/>
                  <a:pt x="595575" y="5301047"/>
                </a:cubicBezTo>
                <a:cubicBezTo>
                  <a:pt x="595575" y="5301047"/>
                  <a:pt x="595575" y="5301047"/>
                  <a:pt x="582059" y="5318746"/>
                </a:cubicBezTo>
                <a:cubicBezTo>
                  <a:pt x="655903" y="5277087"/>
                  <a:pt x="768206" y="5166720"/>
                  <a:pt x="764028" y="5135499"/>
                </a:cubicBezTo>
                <a:cubicBezTo>
                  <a:pt x="876330" y="5025133"/>
                  <a:pt x="1008414" y="4943900"/>
                  <a:pt x="1044783" y="4859584"/>
                </a:cubicBezTo>
                <a:cubicBezTo>
                  <a:pt x="1114450" y="4786703"/>
                  <a:pt x="1105112" y="4835622"/>
                  <a:pt x="1163352" y="4796049"/>
                </a:cubicBezTo>
                <a:cubicBezTo>
                  <a:pt x="1233019" y="4723168"/>
                  <a:pt x="1199721" y="4711733"/>
                  <a:pt x="1240268" y="4658638"/>
                </a:cubicBezTo>
                <a:cubicBezTo>
                  <a:pt x="1266009" y="4643277"/>
                  <a:pt x="1288693" y="4627330"/>
                  <a:pt x="1308875" y="4611223"/>
                </a:cubicBezTo>
                <a:lnTo>
                  <a:pt x="1328941" y="4593105"/>
                </a:lnTo>
                <a:lnTo>
                  <a:pt x="1163695" y="4712707"/>
                </a:lnTo>
                <a:cubicBezTo>
                  <a:pt x="1096601" y="4763100"/>
                  <a:pt x="1031506" y="4815711"/>
                  <a:pt x="971403" y="4873868"/>
                </a:cubicBezTo>
                <a:cubicBezTo>
                  <a:pt x="913519" y="4930027"/>
                  <a:pt x="856073" y="4977754"/>
                  <a:pt x="767779" y="4968905"/>
                </a:cubicBezTo>
                <a:cubicBezTo>
                  <a:pt x="750919" y="4968023"/>
                  <a:pt x="733617" y="4975574"/>
                  <a:pt x="720089" y="4991775"/>
                </a:cubicBezTo>
                <a:cubicBezTo>
                  <a:pt x="670195" y="5056809"/>
                  <a:pt x="596773" y="5086788"/>
                  <a:pt x="527126" y="5125420"/>
                </a:cubicBezTo>
                <a:cubicBezTo>
                  <a:pt x="479214" y="5152509"/>
                  <a:pt x="435521" y="5179817"/>
                  <a:pt x="391825" y="5207124"/>
                </a:cubicBezTo>
                <a:cubicBezTo>
                  <a:pt x="370088" y="5218670"/>
                  <a:pt x="344137" y="5229994"/>
                  <a:pt x="319287" y="5220239"/>
                </a:cubicBezTo>
                <a:cubicBezTo>
                  <a:pt x="294660" y="5206268"/>
                  <a:pt x="270030" y="5192293"/>
                  <a:pt x="301522" y="5155892"/>
                </a:cubicBezTo>
                <a:cubicBezTo>
                  <a:pt x="354971" y="5103728"/>
                  <a:pt x="375582" y="5032936"/>
                  <a:pt x="421703" y="4959251"/>
                </a:cubicBezTo>
                <a:cubicBezTo>
                  <a:pt x="340075" y="4984572"/>
                  <a:pt x="267534" y="4997688"/>
                  <a:pt x="218080" y="5054288"/>
                </a:cubicBezTo>
                <a:cubicBezTo>
                  <a:pt x="208988" y="5066494"/>
                  <a:pt x="195901" y="5074266"/>
                  <a:pt x="179262" y="5069167"/>
                </a:cubicBezTo>
                <a:cubicBezTo>
                  <a:pt x="162843" y="5059850"/>
                  <a:pt x="171936" y="5047644"/>
                  <a:pt x="176812" y="5035217"/>
                </a:cubicBezTo>
                <a:cubicBezTo>
                  <a:pt x="182131" y="5014355"/>
                  <a:pt x="170147" y="5001045"/>
                  <a:pt x="153507" y="4995946"/>
                </a:cubicBezTo>
                <a:cubicBezTo>
                  <a:pt x="128659" y="4986191"/>
                  <a:pt x="119125" y="5006832"/>
                  <a:pt x="118242" y="5023697"/>
                </a:cubicBezTo>
                <a:cubicBezTo>
                  <a:pt x="116477" y="5057424"/>
                  <a:pt x="94960" y="5064756"/>
                  <a:pt x="69672" y="5063432"/>
                </a:cubicBezTo>
                <a:cubicBezTo>
                  <a:pt x="35731" y="5065884"/>
                  <a:pt x="2673" y="5051468"/>
                  <a:pt x="0" y="5021735"/>
                </a:cubicBezTo>
                <a:cubicBezTo>
                  <a:pt x="1545" y="4992221"/>
                  <a:pt x="35045" y="4998203"/>
                  <a:pt x="60557" y="4995310"/>
                </a:cubicBezTo>
                <a:cubicBezTo>
                  <a:pt x="68985" y="4995751"/>
                  <a:pt x="73423" y="4991755"/>
                  <a:pt x="86066" y="4992417"/>
                </a:cubicBezTo>
                <a:cubicBezTo>
                  <a:pt x="78961" y="4966679"/>
                  <a:pt x="57225" y="4978224"/>
                  <a:pt x="45021" y="4969131"/>
                </a:cubicBezTo>
                <a:cubicBezTo>
                  <a:pt x="24608" y="4955378"/>
                  <a:pt x="4192" y="4941627"/>
                  <a:pt x="39016" y="4922312"/>
                </a:cubicBezTo>
                <a:cubicBezTo>
                  <a:pt x="52103" y="4914540"/>
                  <a:pt x="56318" y="4914761"/>
                  <a:pt x="52986" y="4897675"/>
                </a:cubicBezTo>
                <a:cubicBezTo>
                  <a:pt x="47866" y="4833991"/>
                  <a:pt x="63599" y="4775626"/>
                  <a:pt x="83327" y="4721697"/>
                </a:cubicBezTo>
                <a:cubicBezTo>
                  <a:pt x="107494" y="4663774"/>
                  <a:pt x="131658" y="4605850"/>
                  <a:pt x="134968" y="4542607"/>
                </a:cubicBezTo>
                <a:cubicBezTo>
                  <a:pt x="135630" y="4529958"/>
                  <a:pt x="140947" y="4509098"/>
                  <a:pt x="149820" y="4501107"/>
                </a:cubicBezTo>
                <a:cubicBezTo>
                  <a:pt x="197949" y="4469804"/>
                  <a:pt x="187953" y="4418546"/>
                  <a:pt x="185721" y="4380380"/>
                </a:cubicBezTo>
                <a:cubicBezTo>
                  <a:pt x="186824" y="4359299"/>
                  <a:pt x="180603" y="4316695"/>
                  <a:pt x="168840" y="4299168"/>
                </a:cubicBezTo>
                <a:cubicBezTo>
                  <a:pt x="140878" y="4268111"/>
                  <a:pt x="158400" y="4256345"/>
                  <a:pt x="176363" y="4236145"/>
                </a:cubicBezTo>
                <a:cubicBezTo>
                  <a:pt x="189671" y="4224160"/>
                  <a:pt x="202758" y="4216390"/>
                  <a:pt x="182566" y="4198422"/>
                </a:cubicBezTo>
                <a:cubicBezTo>
                  <a:pt x="178570" y="4193984"/>
                  <a:pt x="178791" y="4189767"/>
                  <a:pt x="174797" y="4185330"/>
                </a:cubicBezTo>
                <a:cubicBezTo>
                  <a:pt x="226702" y="4162681"/>
                  <a:pt x="178769" y="4109439"/>
                  <a:pt x="209819" y="4081470"/>
                </a:cubicBezTo>
                <a:cubicBezTo>
                  <a:pt x="218910" y="4069263"/>
                  <a:pt x="211584" y="4047740"/>
                  <a:pt x="208252" y="4030654"/>
                </a:cubicBezTo>
                <a:cubicBezTo>
                  <a:pt x="198254" y="3979400"/>
                  <a:pt x="216879" y="3946552"/>
                  <a:pt x="264570" y="3923679"/>
                </a:cubicBezTo>
                <a:cubicBezTo>
                  <a:pt x="316474" y="3901030"/>
                  <a:pt x="364605" y="3869726"/>
                  <a:pt x="400974" y="3820896"/>
                </a:cubicBezTo>
                <a:cubicBezTo>
                  <a:pt x="405409" y="3816900"/>
                  <a:pt x="414058" y="3813127"/>
                  <a:pt x="414499" y="3804693"/>
                </a:cubicBezTo>
                <a:cubicBezTo>
                  <a:pt x="432220" y="3708382"/>
                  <a:pt x="527821" y="3658426"/>
                  <a:pt x="570169" y="3576085"/>
                </a:cubicBezTo>
                <a:cubicBezTo>
                  <a:pt x="616952" y="3489751"/>
                  <a:pt x="684150" y="3417169"/>
                  <a:pt x="739142" y="3335491"/>
                </a:cubicBezTo>
                <a:cubicBezTo>
                  <a:pt x="808106" y="3229178"/>
                  <a:pt x="896819" y="3149266"/>
                  <a:pt x="977767" y="3056263"/>
                </a:cubicBezTo>
                <a:cubicBezTo>
                  <a:pt x="1063369" y="2955049"/>
                  <a:pt x="1120349" y="2835428"/>
                  <a:pt x="1185315" y="2724678"/>
                </a:cubicBezTo>
                <a:cubicBezTo>
                  <a:pt x="1203720" y="2696046"/>
                  <a:pt x="1226781" y="2659203"/>
                  <a:pt x="1185956" y="2631700"/>
                </a:cubicBezTo>
                <a:lnTo>
                  <a:pt x="1184401" y="2626072"/>
                </a:lnTo>
                <a:lnTo>
                  <a:pt x="1173243" y="2644084"/>
                </a:lnTo>
                <a:cubicBezTo>
                  <a:pt x="1168020" y="2657531"/>
                  <a:pt x="1166028" y="2672444"/>
                  <a:pt x="1169705" y="2689893"/>
                </a:cubicBezTo>
                <a:cubicBezTo>
                  <a:pt x="1135543" y="2709573"/>
                  <a:pt x="1161227" y="2785791"/>
                  <a:pt x="1086684" y="2779583"/>
                </a:cubicBezTo>
                <a:cubicBezTo>
                  <a:pt x="1065356" y="2777306"/>
                  <a:pt x="1063911" y="2812723"/>
                  <a:pt x="1047140" y="2827845"/>
                </a:cubicBezTo>
                <a:cubicBezTo>
                  <a:pt x="980058" y="2888329"/>
                  <a:pt x="949422" y="2967866"/>
                  <a:pt x="940529" y="3056720"/>
                </a:cubicBezTo>
                <a:cubicBezTo>
                  <a:pt x="935149" y="3085303"/>
                  <a:pt x="921899" y="3100217"/>
                  <a:pt x="893738" y="3101877"/>
                </a:cubicBezTo>
                <a:cubicBezTo>
                  <a:pt x="870128" y="3060869"/>
                  <a:pt x="878405" y="3021515"/>
                  <a:pt x="900556" y="2977811"/>
                </a:cubicBezTo>
                <a:cubicBezTo>
                  <a:pt x="929333" y="2926651"/>
                  <a:pt x="932639" y="2862858"/>
                  <a:pt x="946920" y="2805484"/>
                </a:cubicBezTo>
                <a:cubicBezTo>
                  <a:pt x="954990" y="2762609"/>
                  <a:pt x="970723" y="2729884"/>
                  <a:pt x="1007991" y="2702956"/>
                </a:cubicBezTo>
                <a:cubicBezTo>
                  <a:pt x="1031699" y="2685660"/>
                  <a:pt x="1047018" y="2660908"/>
                  <a:pt x="1061846" y="2635301"/>
                </a:cubicBezTo>
                <a:lnTo>
                  <a:pt x="1065180" y="2629726"/>
                </a:lnTo>
                <a:lnTo>
                  <a:pt x="1069875" y="2618870"/>
                </a:lnTo>
                <a:lnTo>
                  <a:pt x="1072037" y="2618260"/>
                </a:lnTo>
                <a:lnTo>
                  <a:pt x="1076372" y="2611011"/>
                </a:lnTo>
                <a:lnTo>
                  <a:pt x="1076437" y="2603702"/>
                </a:lnTo>
                <a:lnTo>
                  <a:pt x="1069875" y="2618870"/>
                </a:lnTo>
                <a:lnTo>
                  <a:pt x="1063474" y="2620676"/>
                </a:lnTo>
                <a:cubicBezTo>
                  <a:pt x="1050512" y="2637650"/>
                  <a:pt x="1035547" y="2639652"/>
                  <a:pt x="1048509" y="2622678"/>
                </a:cubicBezTo>
                <a:cubicBezTo>
                  <a:pt x="1048509" y="2622678"/>
                  <a:pt x="1059469" y="2590734"/>
                  <a:pt x="1074434" y="2588731"/>
                </a:cubicBezTo>
                <a:cubicBezTo>
                  <a:pt x="1074434" y="2588731"/>
                  <a:pt x="1072430" y="2573759"/>
                  <a:pt x="1072430" y="2573759"/>
                </a:cubicBezTo>
                <a:cubicBezTo>
                  <a:pt x="1072430" y="2573759"/>
                  <a:pt x="1072430" y="2573759"/>
                  <a:pt x="1087395" y="2571757"/>
                </a:cubicBezTo>
                <a:cubicBezTo>
                  <a:pt x="1159160" y="2425000"/>
                  <a:pt x="1247893" y="2291212"/>
                  <a:pt x="1359603" y="2215307"/>
                </a:cubicBezTo>
                <a:cubicBezTo>
                  <a:pt x="1375512" y="2106503"/>
                  <a:pt x="1552034" y="1945728"/>
                  <a:pt x="1627804" y="1828915"/>
                </a:cubicBezTo>
                <a:cubicBezTo>
                  <a:pt x="1668695" y="1792965"/>
                  <a:pt x="1670698" y="1807936"/>
                  <a:pt x="1659738" y="1839882"/>
                </a:cubicBezTo>
                <a:cubicBezTo>
                  <a:pt x="1696622" y="1773988"/>
                  <a:pt x="1765439" y="1719063"/>
                  <a:pt x="1761434" y="1689119"/>
                </a:cubicBezTo>
                <a:cubicBezTo>
                  <a:pt x="1841211" y="1602248"/>
                  <a:pt x="1895063" y="1549324"/>
                  <a:pt x="1933950" y="1498403"/>
                </a:cubicBezTo>
                <a:cubicBezTo>
                  <a:pt x="1987802" y="1445479"/>
                  <a:pt x="2028691" y="1409529"/>
                  <a:pt x="2112475" y="1352601"/>
                </a:cubicBezTo>
                <a:cubicBezTo>
                  <a:pt x="2125201" y="1362327"/>
                  <a:pt x="2112674" y="1375433"/>
                  <a:pt x="2112772" y="1386849"/>
                </a:cubicBezTo>
                <a:lnTo>
                  <a:pt x="2115875" y="1392643"/>
                </a:lnTo>
                <a:lnTo>
                  <a:pt x="2368381" y="1113415"/>
                </a:lnTo>
                <a:lnTo>
                  <a:pt x="2372963" y="1120035"/>
                </a:lnTo>
                <a:lnTo>
                  <a:pt x="2380065" y="1123576"/>
                </a:lnTo>
                <a:lnTo>
                  <a:pt x="2385743" y="1117924"/>
                </a:lnTo>
                <a:cubicBezTo>
                  <a:pt x="2463516" y="1016082"/>
                  <a:pt x="2558258" y="927208"/>
                  <a:pt x="2695893" y="817356"/>
                </a:cubicBezTo>
                <a:cubicBezTo>
                  <a:pt x="2629078" y="887253"/>
                  <a:pt x="2686938" y="864273"/>
                  <a:pt x="2731833" y="858265"/>
                </a:cubicBezTo>
                <a:cubicBezTo>
                  <a:pt x="2746799" y="856263"/>
                  <a:pt x="2759761" y="839288"/>
                  <a:pt x="2774726" y="837287"/>
                </a:cubicBezTo>
                <a:cubicBezTo>
                  <a:pt x="2774726" y="837287"/>
                  <a:pt x="2775228" y="841029"/>
                  <a:pt x="2774108" y="846894"/>
                </a:cubicBezTo>
                <a:lnTo>
                  <a:pt x="2767188" y="861843"/>
                </a:lnTo>
                <a:lnTo>
                  <a:pt x="2872754" y="766749"/>
                </a:lnTo>
                <a:cubicBezTo>
                  <a:pt x="2912674" y="730790"/>
                  <a:pt x="2932623" y="672646"/>
                  <a:pt x="3000067" y="676175"/>
                </a:cubicBezTo>
                <a:cubicBezTo>
                  <a:pt x="3012711" y="676837"/>
                  <a:pt x="3022244" y="656196"/>
                  <a:pt x="3027122" y="643768"/>
                </a:cubicBezTo>
                <a:cubicBezTo>
                  <a:pt x="3043077" y="581187"/>
                  <a:pt x="3079446" y="532356"/>
                  <a:pt x="3127576" y="501053"/>
                </a:cubicBezTo>
                <a:cubicBezTo>
                  <a:pt x="3179922" y="469970"/>
                  <a:pt x="3229595" y="409153"/>
                  <a:pt x="3302819" y="463719"/>
                </a:cubicBezTo>
                <a:cubicBezTo>
                  <a:pt x="3331222" y="486345"/>
                  <a:pt x="3351635" y="500096"/>
                  <a:pt x="3349649" y="538040"/>
                </a:cubicBezTo>
                <a:cubicBezTo>
                  <a:pt x="3345457" y="618149"/>
                  <a:pt x="3320189" y="697154"/>
                  <a:pt x="3290926" y="771722"/>
                </a:cubicBezTo>
                <a:cubicBezTo>
                  <a:pt x="3286050" y="784152"/>
                  <a:pt x="3268528" y="795917"/>
                  <a:pt x="3284726" y="809448"/>
                </a:cubicBezTo>
                <a:cubicBezTo>
                  <a:pt x="3300924" y="822978"/>
                  <a:pt x="3318226" y="815429"/>
                  <a:pt x="3331534" y="803443"/>
                </a:cubicBezTo>
                <a:cubicBezTo>
                  <a:pt x="3362805" y="771258"/>
                  <a:pt x="3394074" y="739072"/>
                  <a:pt x="3421571" y="698234"/>
                </a:cubicBezTo>
                <a:cubicBezTo>
                  <a:pt x="3513815" y="550861"/>
                  <a:pt x="3654875" y="439867"/>
                  <a:pt x="3767311" y="310461"/>
                </a:cubicBezTo>
                <a:cubicBezTo>
                  <a:pt x="3785275" y="290261"/>
                  <a:pt x="3815663" y="274944"/>
                  <a:pt x="3837621" y="259179"/>
                </a:cubicBezTo>
                <a:cubicBezTo>
                  <a:pt x="3855143" y="247413"/>
                  <a:pt x="3872667" y="235647"/>
                  <a:pt x="3883987" y="261605"/>
                </a:cubicBezTo>
                <a:cubicBezTo>
                  <a:pt x="3891756" y="274697"/>
                  <a:pt x="3904843" y="266925"/>
                  <a:pt x="3913493" y="263149"/>
                </a:cubicBezTo>
                <a:cubicBezTo>
                  <a:pt x="3965617" y="236283"/>
                  <a:pt x="3990247" y="250257"/>
                  <a:pt x="4000022" y="305729"/>
                </a:cubicBezTo>
                <a:cubicBezTo>
                  <a:pt x="3999801" y="309945"/>
                  <a:pt x="4003578" y="318597"/>
                  <a:pt x="4007791" y="318818"/>
                </a:cubicBezTo>
                <a:cubicBezTo>
                  <a:pt x="4081895" y="356518"/>
                  <a:pt x="4036878" y="409124"/>
                  <a:pt x="4025798" y="459279"/>
                </a:cubicBezTo>
                <a:cubicBezTo>
                  <a:pt x="4021143" y="467488"/>
                  <a:pt x="4016488" y="475699"/>
                  <a:pt x="4011832" y="483913"/>
                </a:cubicBezTo>
                <a:cubicBezTo>
                  <a:pt x="3983010" y="550049"/>
                  <a:pt x="3998546" y="576228"/>
                  <a:pt x="4065987" y="579758"/>
                </a:cubicBezTo>
                <a:cubicBezTo>
                  <a:pt x="4070201" y="579978"/>
                  <a:pt x="4074418" y="580199"/>
                  <a:pt x="4074639" y="575982"/>
                </a:cubicBezTo>
                <a:cubicBezTo>
                  <a:pt x="4094367" y="522055"/>
                  <a:pt x="4174012" y="534677"/>
                  <a:pt x="4189966" y="472096"/>
                </a:cubicBezTo>
                <a:cubicBezTo>
                  <a:pt x="4200604" y="430376"/>
                  <a:pt x="4227216" y="406403"/>
                  <a:pt x="4274024" y="400396"/>
                </a:cubicBezTo>
                <a:cubicBezTo>
                  <a:pt x="4224988" y="368235"/>
                  <a:pt x="4218324" y="334064"/>
                  <a:pt x="4242487" y="276141"/>
                </a:cubicBezTo>
                <a:cubicBezTo>
                  <a:pt x="4247143" y="267928"/>
                  <a:pt x="4252019" y="255500"/>
                  <a:pt x="4264444" y="260379"/>
                </a:cubicBezTo>
                <a:cubicBezTo>
                  <a:pt x="4276870" y="265257"/>
                  <a:pt x="4271993" y="277685"/>
                  <a:pt x="4267336" y="285896"/>
                </a:cubicBezTo>
                <a:cubicBezTo>
                  <a:pt x="4262459" y="298326"/>
                  <a:pt x="4257582" y="310753"/>
                  <a:pt x="4265129" y="328059"/>
                </a:cubicBezTo>
                <a:cubicBezTo>
                  <a:pt x="4286207" y="329162"/>
                  <a:pt x="4291303" y="312518"/>
                  <a:pt x="4291965" y="299870"/>
                </a:cubicBezTo>
                <a:cubicBezTo>
                  <a:pt x="4294392" y="253489"/>
                  <a:pt x="4313679" y="207993"/>
                  <a:pt x="4324535" y="162056"/>
                </a:cubicBezTo>
                <a:cubicBezTo>
                  <a:pt x="4340049" y="107909"/>
                  <a:pt x="4367327" y="71285"/>
                  <a:pt x="4426778" y="65942"/>
                </a:cubicBezTo>
                <a:cubicBezTo>
                  <a:pt x="4439644" y="62387"/>
                  <a:pt x="4452290" y="63048"/>
                  <a:pt x="4457387" y="46404"/>
                </a:cubicBezTo>
                <a:cubicBezTo>
                  <a:pt x="4472018" y="9120"/>
                  <a:pt x="4506180" y="2453"/>
                  <a:pt x="4540121" y="0"/>
                </a:cubicBezTo>
                <a:close/>
              </a:path>
            </a:pathLst>
          </a:custGeom>
          <a:solidFill>
            <a:schemeClr val="bg1">
              <a:lumMod val="95000"/>
            </a:schemeClr>
          </a:solidFill>
          <a:effectLst>
            <a:innerShdw blurRad="63500" dist="50800" dir="18900000">
              <a:prstClr val="black">
                <a:alpha val="50000"/>
              </a:prstClr>
            </a:innerShdw>
          </a:effectLst>
        </p:spPr>
        <p:txBody>
          <a:bodyPr wrap="square" anchor="ctr">
            <a:noAutofit/>
          </a:bodyPr>
          <a:lstStyle>
            <a:lvl1pPr marL="0" indent="0" algn="ctr">
              <a:buNone/>
              <a:defRPr sz="1200">
                <a:latin typeface="Arial" pitchFamily="34" charset="0"/>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0941496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8212653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2_image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287255"/>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31" name="Rectangle 30">
            <a:extLst>
              <a:ext uri="{FF2B5EF4-FFF2-40B4-BE49-F238E27FC236}">
                <a16:creationId xmlns:a16="http://schemas.microsoft.com/office/drawing/2014/main" id="{413A6664-83E5-4487-B534-989C9B886DA9}"/>
              </a:ext>
            </a:extLst>
          </p:cNvPr>
          <p:cNvSpPr/>
          <p:nvPr userDrawn="1"/>
        </p:nvSpPr>
        <p:spPr>
          <a:xfrm>
            <a:off x="0" y="3952112"/>
            <a:ext cx="12192000" cy="29058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35" name="Rounded Rectangle 3">
            <a:extLst>
              <a:ext uri="{FF2B5EF4-FFF2-40B4-BE49-F238E27FC236}">
                <a16:creationId xmlns:a16="http://schemas.microsoft.com/office/drawing/2014/main" id="{D0A8E277-D47A-4CA2-B364-4F48F87985A9}"/>
              </a:ext>
            </a:extLst>
          </p:cNvPr>
          <p:cNvSpPr/>
          <p:nvPr userDrawn="1"/>
        </p:nvSpPr>
        <p:spPr>
          <a:xfrm>
            <a:off x="7723676" y="1530984"/>
            <a:ext cx="2780705" cy="2263469"/>
          </a:xfrm>
          <a:custGeom>
            <a:avLst/>
            <a:gdLst/>
            <a:ahLst/>
            <a:cxnLst/>
            <a:rect l="l" t="t" r="r" b="b"/>
            <a:pathLst>
              <a:path w="2481182" h="2019660">
                <a:moveTo>
                  <a:pt x="1240591" y="1481245"/>
                </a:moveTo>
                <a:cubicBezTo>
                  <a:pt x="1201062" y="1481245"/>
                  <a:pt x="1169018" y="1511885"/>
                  <a:pt x="1169018" y="1549682"/>
                </a:cubicBezTo>
                <a:cubicBezTo>
                  <a:pt x="1169018" y="1587479"/>
                  <a:pt x="1201062" y="1618119"/>
                  <a:pt x="1240591" y="1618119"/>
                </a:cubicBezTo>
                <a:cubicBezTo>
                  <a:pt x="1280120" y="1618119"/>
                  <a:pt x="1312164" y="1587479"/>
                  <a:pt x="1312164" y="1549682"/>
                </a:cubicBezTo>
                <a:cubicBezTo>
                  <a:pt x="1312164" y="1511885"/>
                  <a:pt x="1280120" y="1481245"/>
                  <a:pt x="1240591" y="1481245"/>
                </a:cubicBezTo>
                <a:close/>
                <a:moveTo>
                  <a:pt x="95430" y="81527"/>
                </a:moveTo>
                <a:lnTo>
                  <a:pt x="95430" y="91249"/>
                </a:lnTo>
                <a:lnTo>
                  <a:pt x="95430" y="1336786"/>
                </a:lnTo>
                <a:lnTo>
                  <a:pt x="95430" y="1414360"/>
                </a:lnTo>
                <a:lnTo>
                  <a:pt x="2385752" y="1414360"/>
                </a:lnTo>
                <a:lnTo>
                  <a:pt x="2385752" y="1336786"/>
                </a:lnTo>
                <a:lnTo>
                  <a:pt x="2385752" y="91249"/>
                </a:lnTo>
                <a:lnTo>
                  <a:pt x="2385752" y="81527"/>
                </a:lnTo>
                <a:close/>
                <a:moveTo>
                  <a:pt x="82232" y="0"/>
                </a:moveTo>
                <a:lnTo>
                  <a:pt x="2398950" y="0"/>
                </a:lnTo>
                <a:cubicBezTo>
                  <a:pt x="2444366" y="0"/>
                  <a:pt x="2481182" y="33399"/>
                  <a:pt x="2481182" y="74597"/>
                </a:cubicBezTo>
                <a:lnTo>
                  <a:pt x="2481182" y="1613510"/>
                </a:lnTo>
                <a:cubicBezTo>
                  <a:pt x="2481182" y="1654709"/>
                  <a:pt x="2444366" y="1688107"/>
                  <a:pt x="2398950" y="1688107"/>
                </a:cubicBezTo>
                <a:lnTo>
                  <a:pt x="1569038" y="1688107"/>
                </a:lnTo>
                <a:lnTo>
                  <a:pt x="1643796" y="1974036"/>
                </a:lnTo>
                <a:lnTo>
                  <a:pt x="1876791" y="1974036"/>
                </a:lnTo>
                <a:cubicBezTo>
                  <a:pt x="1881184" y="1974036"/>
                  <a:pt x="1884744" y="1977440"/>
                  <a:pt x="1884744" y="1981640"/>
                </a:cubicBezTo>
                <a:lnTo>
                  <a:pt x="1884744" y="2012056"/>
                </a:lnTo>
                <a:cubicBezTo>
                  <a:pt x="1884744" y="2016256"/>
                  <a:pt x="1881184" y="2019660"/>
                  <a:pt x="1876791" y="2019660"/>
                </a:cubicBezTo>
                <a:lnTo>
                  <a:pt x="604391" y="2019660"/>
                </a:lnTo>
                <a:cubicBezTo>
                  <a:pt x="599998" y="2019660"/>
                  <a:pt x="596438" y="2016256"/>
                  <a:pt x="596438" y="2012056"/>
                </a:cubicBezTo>
                <a:lnTo>
                  <a:pt x="596438" y="1981640"/>
                </a:lnTo>
                <a:cubicBezTo>
                  <a:pt x="596438" y="1977440"/>
                  <a:pt x="599998" y="1974036"/>
                  <a:pt x="604391" y="1974036"/>
                </a:cubicBezTo>
                <a:lnTo>
                  <a:pt x="837388" y="1974036"/>
                </a:lnTo>
                <a:lnTo>
                  <a:pt x="912145" y="1688107"/>
                </a:lnTo>
                <a:lnTo>
                  <a:pt x="82232" y="1688107"/>
                </a:lnTo>
                <a:cubicBezTo>
                  <a:pt x="36817" y="1688107"/>
                  <a:pt x="0" y="1654709"/>
                  <a:pt x="0" y="1613510"/>
                </a:cubicBezTo>
                <a:lnTo>
                  <a:pt x="0" y="74597"/>
                </a:lnTo>
                <a:cubicBezTo>
                  <a:pt x="0" y="33399"/>
                  <a:pt x="36817" y="0"/>
                  <a:pt x="82232" y="0"/>
                </a:cubicBezTo>
                <a:close/>
              </a:path>
            </a:pathLst>
          </a:cu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sp>
        <p:nvSpPr>
          <p:cNvPr id="36" name="Trapezoid 18">
            <a:extLst>
              <a:ext uri="{FF2B5EF4-FFF2-40B4-BE49-F238E27FC236}">
                <a16:creationId xmlns:a16="http://schemas.microsoft.com/office/drawing/2014/main" id="{E5026CD6-24EE-46BC-860C-5C52904E9C7E}"/>
              </a:ext>
            </a:extLst>
          </p:cNvPr>
          <p:cNvSpPr/>
          <p:nvPr userDrawn="1"/>
        </p:nvSpPr>
        <p:spPr>
          <a:xfrm rot="10800000">
            <a:off x="1518939" y="4358054"/>
            <a:ext cx="3392680" cy="1877283"/>
          </a:xfrm>
          <a:custGeom>
            <a:avLst/>
            <a:gdLst/>
            <a:ahLst/>
            <a:cxnLst/>
            <a:rect l="l" t="t" r="r" b="b"/>
            <a:pathLst>
              <a:path w="2513902" h="1391026">
                <a:moveTo>
                  <a:pt x="1390337" y="97116"/>
                </a:moveTo>
                <a:lnTo>
                  <a:pt x="1390337" y="72919"/>
                </a:lnTo>
                <a:lnTo>
                  <a:pt x="1123565" y="72919"/>
                </a:lnTo>
                <a:lnTo>
                  <a:pt x="1123565" y="97116"/>
                </a:lnTo>
                <a:close/>
                <a:moveTo>
                  <a:pt x="2178715" y="1323989"/>
                </a:moveTo>
                <a:lnTo>
                  <a:pt x="2178715" y="217871"/>
                </a:lnTo>
                <a:lnTo>
                  <a:pt x="335187" y="217871"/>
                </a:lnTo>
                <a:lnTo>
                  <a:pt x="335187" y="1323989"/>
                </a:lnTo>
                <a:close/>
                <a:moveTo>
                  <a:pt x="2190205" y="1391026"/>
                </a:moveTo>
                <a:lnTo>
                  <a:pt x="323696" y="1391026"/>
                </a:lnTo>
                <a:cubicBezTo>
                  <a:pt x="293019" y="1391026"/>
                  <a:pt x="268149" y="1366157"/>
                  <a:pt x="268149" y="1335479"/>
                </a:cubicBezTo>
                <a:lnTo>
                  <a:pt x="268149" y="117315"/>
                </a:lnTo>
                <a:lnTo>
                  <a:pt x="0" y="117315"/>
                </a:lnTo>
                <a:lnTo>
                  <a:pt x="0" y="50278"/>
                </a:lnTo>
                <a:lnTo>
                  <a:pt x="65286" y="0"/>
                </a:lnTo>
                <a:lnTo>
                  <a:pt x="2448616" y="0"/>
                </a:lnTo>
                <a:lnTo>
                  <a:pt x="2513902" y="50278"/>
                </a:lnTo>
                <a:lnTo>
                  <a:pt x="2513902" y="117315"/>
                </a:lnTo>
                <a:lnTo>
                  <a:pt x="2245752" y="117315"/>
                </a:lnTo>
                <a:lnTo>
                  <a:pt x="2245752" y="1335479"/>
                </a:lnTo>
                <a:cubicBezTo>
                  <a:pt x="2245752" y="1366157"/>
                  <a:pt x="2220883" y="1391026"/>
                  <a:pt x="2190205" y="1391026"/>
                </a:cubicBezTo>
                <a:close/>
              </a:path>
            </a:pathLst>
          </a:cu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sp>
        <p:nvSpPr>
          <p:cNvPr id="37" name="그림 개체 틀 2">
            <a:extLst>
              <a:ext uri="{FF2B5EF4-FFF2-40B4-BE49-F238E27FC236}">
                <a16:creationId xmlns:a16="http://schemas.microsoft.com/office/drawing/2014/main" id="{FB18C16F-B5CD-49A5-9132-508D237A8037}"/>
              </a:ext>
            </a:extLst>
          </p:cNvPr>
          <p:cNvSpPr>
            <a:spLocks noGrp="1"/>
          </p:cNvSpPr>
          <p:nvPr>
            <p:ph type="pic" sz="quarter" idx="11" hasCustomPrompt="1"/>
          </p:nvPr>
        </p:nvSpPr>
        <p:spPr>
          <a:xfrm>
            <a:off x="7819702" y="1604299"/>
            <a:ext cx="2582979" cy="1527152"/>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38" name="그림 개체 틀 2">
            <a:extLst>
              <a:ext uri="{FF2B5EF4-FFF2-40B4-BE49-F238E27FC236}">
                <a16:creationId xmlns:a16="http://schemas.microsoft.com/office/drawing/2014/main" id="{242FF9A1-C321-419F-80C3-AFB36D2C5F6F}"/>
              </a:ext>
            </a:extLst>
          </p:cNvPr>
          <p:cNvSpPr>
            <a:spLocks noGrp="1"/>
          </p:cNvSpPr>
          <p:nvPr>
            <p:ph type="pic" sz="quarter" idx="12" hasCustomPrompt="1"/>
          </p:nvPr>
        </p:nvSpPr>
        <p:spPr>
          <a:xfrm>
            <a:off x="1960508" y="4443714"/>
            <a:ext cx="2509540" cy="1530366"/>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266820983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48_Images &amp; Contents Layout">
    <p:spTree>
      <p:nvGrpSpPr>
        <p:cNvPr id="1" name=""/>
        <p:cNvGrpSpPr/>
        <p:nvPr/>
      </p:nvGrpSpPr>
      <p:grpSpPr>
        <a:xfrm>
          <a:off x="0" y="0"/>
          <a:ext cx="0" cy="0"/>
          <a:chOff x="0" y="0"/>
          <a:chExt cx="0" cy="0"/>
        </a:xfrm>
      </p:grpSpPr>
      <p:sp>
        <p:nvSpPr>
          <p:cNvPr id="8" name="직사각형 7">
            <a:extLst>
              <a:ext uri="{FF2B5EF4-FFF2-40B4-BE49-F238E27FC236}">
                <a16:creationId xmlns:a16="http://schemas.microsoft.com/office/drawing/2014/main" id="{31D701F7-6536-4EA0-BC87-9BB13963D926}"/>
              </a:ext>
            </a:extLst>
          </p:cNvPr>
          <p:cNvSpPr/>
          <p:nvPr userDrawn="1"/>
        </p:nvSpPr>
        <p:spPr>
          <a:xfrm>
            <a:off x="1"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 name="Picture Placeholder 4">
            <a:extLst>
              <a:ext uri="{FF2B5EF4-FFF2-40B4-BE49-F238E27FC236}">
                <a16:creationId xmlns:a16="http://schemas.microsoft.com/office/drawing/2014/main" id="{60BB1D46-BAD4-4238-B821-E5C51676C584}"/>
              </a:ext>
            </a:extLst>
          </p:cNvPr>
          <p:cNvSpPr>
            <a:spLocks noGrp="1"/>
          </p:cNvSpPr>
          <p:nvPr>
            <p:ph type="pic" sz="quarter" idx="65" hasCustomPrompt="1"/>
          </p:nvPr>
        </p:nvSpPr>
        <p:spPr>
          <a:xfrm>
            <a:off x="5534030" y="3"/>
            <a:ext cx="6657973" cy="6857999"/>
          </a:xfrm>
          <a:custGeom>
            <a:avLst/>
            <a:gdLst>
              <a:gd name="connsiteX0" fmla="*/ 3543299 w 9986960"/>
              <a:gd name="connsiteY0" fmla="*/ 0 h 10286999"/>
              <a:gd name="connsiteX1" fmla="*/ 9986960 w 9986960"/>
              <a:gd name="connsiteY1" fmla="*/ 0 h 10286999"/>
              <a:gd name="connsiteX2" fmla="*/ 9986960 w 9986960"/>
              <a:gd name="connsiteY2" fmla="*/ 1526 h 10286999"/>
              <a:gd name="connsiteX3" fmla="*/ 6444712 w 9986960"/>
              <a:gd name="connsiteY3" fmla="*/ 5157796 h 10286999"/>
              <a:gd name="connsiteX4" fmla="*/ 9986958 w 9986960"/>
              <a:gd name="connsiteY4" fmla="*/ 10285473 h 10286999"/>
              <a:gd name="connsiteX5" fmla="*/ 9986958 w 9986960"/>
              <a:gd name="connsiteY5" fmla="*/ 10286999 h 10286999"/>
              <a:gd name="connsiteX6" fmla="*/ 3543297 w 9986960"/>
              <a:gd name="connsiteY6" fmla="*/ 10286999 h 10286999"/>
              <a:gd name="connsiteX7" fmla="*/ 0 w 9986960"/>
              <a:gd name="connsiteY7" fmla="*/ 5157799 h 1028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86960" h="10286999">
                <a:moveTo>
                  <a:pt x="3543299" y="0"/>
                </a:moveTo>
                <a:lnTo>
                  <a:pt x="9986960" y="0"/>
                </a:lnTo>
                <a:lnTo>
                  <a:pt x="9986960" y="1526"/>
                </a:lnTo>
                <a:lnTo>
                  <a:pt x="6444712" y="5157796"/>
                </a:lnTo>
                <a:lnTo>
                  <a:pt x="9986958" y="10285473"/>
                </a:lnTo>
                <a:lnTo>
                  <a:pt x="9986958" y="10286999"/>
                </a:lnTo>
                <a:lnTo>
                  <a:pt x="3543297" y="10286999"/>
                </a:lnTo>
                <a:lnTo>
                  <a:pt x="0" y="5157799"/>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212228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6_image slide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4779E88-F9CF-46EF-AD4D-47450CCF4178}"/>
              </a:ext>
            </a:extLst>
          </p:cNvPr>
          <p:cNvSpPr>
            <a:spLocks noGrp="1"/>
          </p:cNvSpPr>
          <p:nvPr>
            <p:ph type="pic" sz="quarter" idx="11" hasCustomPrompt="1"/>
          </p:nvPr>
        </p:nvSpPr>
        <p:spPr>
          <a:xfrm>
            <a:off x="6364637" y="944834"/>
            <a:ext cx="4968333" cy="4968333"/>
          </a:xfrm>
          <a:custGeom>
            <a:avLst/>
            <a:gdLst>
              <a:gd name="connsiteX0" fmla="*/ 1806860 w 7452500"/>
              <a:gd name="connsiteY0" fmla="*/ 0 h 7452500"/>
              <a:gd name="connsiteX1" fmla="*/ 3726250 w 7452500"/>
              <a:gd name="connsiteY1" fmla="*/ 1919390 h 7452500"/>
              <a:gd name="connsiteX2" fmla="*/ 5645640 w 7452500"/>
              <a:gd name="connsiteY2" fmla="*/ 0 h 7452500"/>
              <a:gd name="connsiteX3" fmla="*/ 7452500 w 7452500"/>
              <a:gd name="connsiteY3" fmla="*/ 1806860 h 7452500"/>
              <a:gd name="connsiteX4" fmla="*/ 5533110 w 7452500"/>
              <a:gd name="connsiteY4" fmla="*/ 3726250 h 7452500"/>
              <a:gd name="connsiteX5" fmla="*/ 7452500 w 7452500"/>
              <a:gd name="connsiteY5" fmla="*/ 5645640 h 7452500"/>
              <a:gd name="connsiteX6" fmla="*/ 5645640 w 7452500"/>
              <a:gd name="connsiteY6" fmla="*/ 7452500 h 7452500"/>
              <a:gd name="connsiteX7" fmla="*/ 3726250 w 7452500"/>
              <a:gd name="connsiteY7" fmla="*/ 5533110 h 7452500"/>
              <a:gd name="connsiteX8" fmla="*/ 1806860 w 7452500"/>
              <a:gd name="connsiteY8" fmla="*/ 7452500 h 7452500"/>
              <a:gd name="connsiteX9" fmla="*/ 0 w 7452500"/>
              <a:gd name="connsiteY9" fmla="*/ 5645640 h 7452500"/>
              <a:gd name="connsiteX10" fmla="*/ 1919390 w 7452500"/>
              <a:gd name="connsiteY10" fmla="*/ 3726250 h 7452500"/>
              <a:gd name="connsiteX11" fmla="*/ 0 w 7452500"/>
              <a:gd name="connsiteY11" fmla="*/ 1806860 h 74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52500" h="7452500">
                <a:moveTo>
                  <a:pt x="1806860" y="0"/>
                </a:moveTo>
                <a:lnTo>
                  <a:pt x="3726250" y="1919390"/>
                </a:lnTo>
                <a:lnTo>
                  <a:pt x="5645640" y="0"/>
                </a:lnTo>
                <a:lnTo>
                  <a:pt x="7452500" y="1806860"/>
                </a:lnTo>
                <a:lnTo>
                  <a:pt x="5533110" y="3726250"/>
                </a:lnTo>
                <a:lnTo>
                  <a:pt x="7452500" y="5645640"/>
                </a:lnTo>
                <a:lnTo>
                  <a:pt x="5645640" y="7452500"/>
                </a:lnTo>
                <a:lnTo>
                  <a:pt x="3726250" y="5533110"/>
                </a:lnTo>
                <a:lnTo>
                  <a:pt x="1806860" y="7452500"/>
                </a:lnTo>
                <a:lnTo>
                  <a:pt x="0" y="5645640"/>
                </a:lnTo>
                <a:lnTo>
                  <a:pt x="1919390" y="3726250"/>
                </a:lnTo>
                <a:lnTo>
                  <a:pt x="0" y="1806860"/>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146693405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26_Images &amp; Contents">
    <p:spTree>
      <p:nvGrpSpPr>
        <p:cNvPr id="1" name=""/>
        <p:cNvGrpSpPr/>
        <p:nvPr/>
      </p:nvGrpSpPr>
      <p:grpSpPr>
        <a:xfrm>
          <a:off x="0" y="0"/>
          <a:ext cx="0" cy="0"/>
          <a:chOff x="0" y="0"/>
          <a:chExt cx="0" cy="0"/>
        </a:xfrm>
      </p:grpSpPr>
      <p:sp>
        <p:nvSpPr>
          <p:cNvPr id="4" name="그림 개체 틀 3">
            <a:extLst>
              <a:ext uri="{FF2B5EF4-FFF2-40B4-BE49-F238E27FC236}">
                <a16:creationId xmlns:a16="http://schemas.microsoft.com/office/drawing/2014/main" id="{89478DC5-F7B1-4722-A7D4-1EAFA890CD3E}"/>
              </a:ext>
            </a:extLst>
          </p:cNvPr>
          <p:cNvSpPr>
            <a:spLocks noGrp="1"/>
          </p:cNvSpPr>
          <p:nvPr>
            <p:ph type="pic" sz="quarter" idx="10" hasCustomPrompt="1"/>
          </p:nvPr>
        </p:nvSpPr>
        <p:spPr>
          <a:xfrm>
            <a:off x="4637014" y="0"/>
            <a:ext cx="7554989" cy="6858000"/>
          </a:xfrm>
          <a:custGeom>
            <a:avLst/>
            <a:gdLst>
              <a:gd name="connsiteX0" fmla="*/ 0 w 7554989"/>
              <a:gd name="connsiteY0" fmla="*/ 0 h 6858000"/>
              <a:gd name="connsiteX1" fmla="*/ 7554989 w 7554989"/>
              <a:gd name="connsiteY1" fmla="*/ 0 h 6858000"/>
              <a:gd name="connsiteX2" fmla="*/ 7554989 w 7554989"/>
              <a:gd name="connsiteY2" fmla="*/ 6858000 h 6858000"/>
              <a:gd name="connsiteX3" fmla="*/ 6857999 w 755498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554989" h="6858000">
                <a:moveTo>
                  <a:pt x="0" y="0"/>
                </a:moveTo>
                <a:lnTo>
                  <a:pt x="7554989" y="0"/>
                </a:lnTo>
                <a:lnTo>
                  <a:pt x="7554989" y="6858000"/>
                </a:lnTo>
                <a:lnTo>
                  <a:pt x="6857999" y="6858000"/>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219244930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9_Images &amp; Contents">
    <p:spTree>
      <p:nvGrpSpPr>
        <p:cNvPr id="1" name=""/>
        <p:cNvGrpSpPr/>
        <p:nvPr/>
      </p:nvGrpSpPr>
      <p:grpSpPr>
        <a:xfrm>
          <a:off x="0" y="0"/>
          <a:ext cx="0" cy="0"/>
          <a:chOff x="0" y="0"/>
          <a:chExt cx="0" cy="0"/>
        </a:xfrm>
      </p:grpSpPr>
      <p:sp>
        <p:nvSpPr>
          <p:cNvPr id="4" name="그림 개체 틀 3">
            <a:extLst>
              <a:ext uri="{FF2B5EF4-FFF2-40B4-BE49-F238E27FC236}">
                <a16:creationId xmlns:a16="http://schemas.microsoft.com/office/drawing/2014/main" id="{9C09E7B9-ECB5-4564-A54A-1AE75A669D60}"/>
              </a:ext>
            </a:extLst>
          </p:cNvPr>
          <p:cNvSpPr>
            <a:spLocks noGrp="1"/>
          </p:cNvSpPr>
          <p:nvPr>
            <p:ph type="pic" sz="quarter" idx="10" hasCustomPrompt="1"/>
          </p:nvPr>
        </p:nvSpPr>
        <p:spPr>
          <a:xfrm>
            <a:off x="1" y="0"/>
            <a:ext cx="12192000" cy="3429000"/>
          </a:xfrm>
          <a:custGeom>
            <a:avLst/>
            <a:gdLst>
              <a:gd name="connsiteX0" fmla="*/ 6095999 w 12192000"/>
              <a:gd name="connsiteY0" fmla="*/ 1233270 h 3429000"/>
              <a:gd name="connsiteX1" fmla="*/ 7360415 w 12192000"/>
              <a:gd name="connsiteY1" fmla="*/ 3429000 h 3429000"/>
              <a:gd name="connsiteX2" fmla="*/ 4831583 w 12192000"/>
              <a:gd name="connsiteY2" fmla="*/ 3429000 h 3429000"/>
              <a:gd name="connsiteX3" fmla="*/ 0 w 12192000"/>
              <a:gd name="connsiteY3" fmla="*/ 0 h 3429000"/>
              <a:gd name="connsiteX4" fmla="*/ 12192000 w 12192000"/>
              <a:gd name="connsiteY4" fmla="*/ 0 h 3429000"/>
              <a:gd name="connsiteX5" fmla="*/ 12192000 w 12192000"/>
              <a:gd name="connsiteY5" fmla="*/ 3429000 h 3429000"/>
              <a:gd name="connsiteX6" fmla="*/ 7473940 w 12192000"/>
              <a:gd name="connsiteY6" fmla="*/ 3429000 h 3429000"/>
              <a:gd name="connsiteX7" fmla="*/ 6096000 w 12192000"/>
              <a:gd name="connsiteY7" fmla="*/ 1053241 h 3429000"/>
              <a:gd name="connsiteX8" fmla="*/ 4718060 w 12192000"/>
              <a:gd name="connsiteY8" fmla="*/ 3429000 h 3429000"/>
              <a:gd name="connsiteX9" fmla="*/ 0 w 12192000"/>
              <a:gd name="connsiteY9"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3429000">
                <a:moveTo>
                  <a:pt x="6095999" y="1233270"/>
                </a:moveTo>
                <a:lnTo>
                  <a:pt x="7360415" y="3429000"/>
                </a:lnTo>
                <a:lnTo>
                  <a:pt x="4831583" y="3429000"/>
                </a:lnTo>
                <a:close/>
                <a:moveTo>
                  <a:pt x="0" y="0"/>
                </a:moveTo>
                <a:lnTo>
                  <a:pt x="12192000" y="0"/>
                </a:lnTo>
                <a:lnTo>
                  <a:pt x="12192000" y="3429000"/>
                </a:lnTo>
                <a:lnTo>
                  <a:pt x="7473940" y="3429000"/>
                </a:lnTo>
                <a:lnTo>
                  <a:pt x="6096000" y="1053241"/>
                </a:lnTo>
                <a:lnTo>
                  <a:pt x="4718060" y="3429000"/>
                </a:lnTo>
                <a:lnTo>
                  <a:pt x="0" y="3429000"/>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241844143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4_image slide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8D73045-0B82-42B3-AACE-D96E45E3ECED}"/>
              </a:ext>
            </a:extLst>
          </p:cNvPr>
          <p:cNvSpPr>
            <a:spLocks noGrp="1"/>
          </p:cNvSpPr>
          <p:nvPr>
            <p:ph type="pic" sz="quarter" idx="11" hasCustomPrompt="1"/>
          </p:nvPr>
        </p:nvSpPr>
        <p:spPr>
          <a:xfrm>
            <a:off x="5622521" y="0"/>
            <a:ext cx="6569479" cy="6858000"/>
          </a:xfrm>
          <a:custGeom>
            <a:avLst/>
            <a:gdLst>
              <a:gd name="connsiteX0" fmla="*/ 3702233 w 9854218"/>
              <a:gd name="connsiteY0" fmla="*/ 10176083 h 10287000"/>
              <a:gd name="connsiteX1" fmla="*/ 3789992 w 9854218"/>
              <a:gd name="connsiteY1" fmla="*/ 10255622 h 10287000"/>
              <a:gd name="connsiteX2" fmla="*/ 3816186 w 9854218"/>
              <a:gd name="connsiteY2" fmla="*/ 10287000 h 10287000"/>
              <a:gd name="connsiteX3" fmla="*/ 3772988 w 9854218"/>
              <a:gd name="connsiteY3" fmla="*/ 10287000 h 10287000"/>
              <a:gd name="connsiteX4" fmla="*/ 3756533 w 9854218"/>
              <a:gd name="connsiteY4" fmla="*/ 10269543 h 10287000"/>
              <a:gd name="connsiteX5" fmla="*/ 3678386 w 9854218"/>
              <a:gd name="connsiteY5" fmla="*/ 10176729 h 10287000"/>
              <a:gd name="connsiteX6" fmla="*/ 3702233 w 9854218"/>
              <a:gd name="connsiteY6" fmla="*/ 10176083 h 10287000"/>
              <a:gd name="connsiteX7" fmla="*/ 3705923 w 9854218"/>
              <a:gd name="connsiteY7" fmla="*/ 10030618 h 10287000"/>
              <a:gd name="connsiteX8" fmla="*/ 3847970 w 9854218"/>
              <a:gd name="connsiteY8" fmla="*/ 10176154 h 10287000"/>
              <a:gd name="connsiteX9" fmla="*/ 3959456 w 9854218"/>
              <a:gd name="connsiteY9" fmla="*/ 10287000 h 10287000"/>
              <a:gd name="connsiteX10" fmla="*/ 3904190 w 9854218"/>
              <a:gd name="connsiteY10" fmla="*/ 10287000 h 10287000"/>
              <a:gd name="connsiteX11" fmla="*/ 3902490 w 9854218"/>
              <a:gd name="connsiteY11" fmla="*/ 10285437 h 10287000"/>
              <a:gd name="connsiteX12" fmla="*/ 3829493 w 9854218"/>
              <a:gd name="connsiteY12" fmla="*/ 10224459 h 10287000"/>
              <a:gd name="connsiteX13" fmla="*/ 3705923 w 9854218"/>
              <a:gd name="connsiteY13" fmla="*/ 10030618 h 10287000"/>
              <a:gd name="connsiteX14" fmla="*/ 1244332 w 9854218"/>
              <a:gd name="connsiteY14" fmla="*/ 9732028 h 10287000"/>
              <a:gd name="connsiteX15" fmla="*/ 1244333 w 9854218"/>
              <a:gd name="connsiteY15" fmla="*/ 9742350 h 10287000"/>
              <a:gd name="connsiteX16" fmla="*/ 1244333 w 9854218"/>
              <a:gd name="connsiteY16" fmla="*/ 9752674 h 10287000"/>
              <a:gd name="connsiteX17" fmla="*/ 1234499 w 9854218"/>
              <a:gd name="connsiteY17" fmla="*/ 9744334 h 10287000"/>
              <a:gd name="connsiteX18" fmla="*/ 1234001 w 9854218"/>
              <a:gd name="connsiteY18" fmla="*/ 9742350 h 10287000"/>
              <a:gd name="connsiteX19" fmla="*/ 1244332 w 9854218"/>
              <a:gd name="connsiteY19" fmla="*/ 9732028 h 10287000"/>
              <a:gd name="connsiteX20" fmla="*/ 3569508 w 9854218"/>
              <a:gd name="connsiteY20" fmla="*/ 9650436 h 10287000"/>
              <a:gd name="connsiteX21" fmla="*/ 3581998 w 9854218"/>
              <a:gd name="connsiteY21" fmla="*/ 9662421 h 10287000"/>
              <a:gd name="connsiteX22" fmla="*/ 3570923 w 9854218"/>
              <a:gd name="connsiteY22" fmla="*/ 9656094 h 10287000"/>
              <a:gd name="connsiteX23" fmla="*/ 3568812 w 9854218"/>
              <a:gd name="connsiteY23" fmla="*/ 9649767 h 10287000"/>
              <a:gd name="connsiteX24" fmla="*/ 3569340 w 9854218"/>
              <a:gd name="connsiteY24" fmla="*/ 9649768 h 10287000"/>
              <a:gd name="connsiteX25" fmla="*/ 3569508 w 9854218"/>
              <a:gd name="connsiteY25" fmla="*/ 9650436 h 10287000"/>
              <a:gd name="connsiteX26" fmla="*/ 3733836 w 9854218"/>
              <a:gd name="connsiteY26" fmla="*/ 9636734 h 10287000"/>
              <a:gd name="connsiteX27" fmla="*/ 3746490 w 9854218"/>
              <a:gd name="connsiteY27" fmla="*/ 9649767 h 10287000"/>
              <a:gd name="connsiteX28" fmla="*/ 3733838 w 9854218"/>
              <a:gd name="connsiteY28" fmla="*/ 9637113 h 10287000"/>
              <a:gd name="connsiteX29" fmla="*/ 3494952 w 9854218"/>
              <a:gd name="connsiteY29" fmla="*/ 9551220 h 10287000"/>
              <a:gd name="connsiteX30" fmla="*/ 3496187 w 9854218"/>
              <a:gd name="connsiteY30" fmla="*/ 9552490 h 10287000"/>
              <a:gd name="connsiteX31" fmla="*/ 3504850 w 9854218"/>
              <a:gd name="connsiteY31" fmla="*/ 9560888 h 10287000"/>
              <a:gd name="connsiteX32" fmla="*/ 3499745 w 9854218"/>
              <a:gd name="connsiteY32" fmla="*/ 9559612 h 10287000"/>
              <a:gd name="connsiteX33" fmla="*/ 3455460 w 9854218"/>
              <a:gd name="connsiteY33" fmla="*/ 9510579 h 10287000"/>
              <a:gd name="connsiteX34" fmla="*/ 3480766 w 9854218"/>
              <a:gd name="connsiteY34" fmla="*/ 9535886 h 10287000"/>
              <a:gd name="connsiteX35" fmla="*/ 3493421 w 9854218"/>
              <a:gd name="connsiteY35" fmla="*/ 9548540 h 10287000"/>
              <a:gd name="connsiteX36" fmla="*/ 3494952 w 9854218"/>
              <a:gd name="connsiteY36" fmla="*/ 9551220 h 10287000"/>
              <a:gd name="connsiteX37" fmla="*/ 3392190 w 9854218"/>
              <a:gd name="connsiteY37" fmla="*/ 9409350 h 10287000"/>
              <a:gd name="connsiteX38" fmla="*/ 3404846 w 9854218"/>
              <a:gd name="connsiteY38" fmla="*/ 9409350 h 10287000"/>
              <a:gd name="connsiteX39" fmla="*/ 3417497 w 9854218"/>
              <a:gd name="connsiteY39" fmla="*/ 9409350 h 10287000"/>
              <a:gd name="connsiteX40" fmla="*/ 3797105 w 9854218"/>
              <a:gd name="connsiteY40" fmla="*/ 9738340 h 10287000"/>
              <a:gd name="connsiteX41" fmla="*/ 3809762 w 9854218"/>
              <a:gd name="connsiteY41" fmla="*/ 9738340 h 10287000"/>
              <a:gd name="connsiteX42" fmla="*/ 3835066 w 9854218"/>
              <a:gd name="connsiteY42" fmla="*/ 9776301 h 10287000"/>
              <a:gd name="connsiteX43" fmla="*/ 3873026 w 9854218"/>
              <a:gd name="connsiteY43" fmla="*/ 9801610 h 10287000"/>
              <a:gd name="connsiteX44" fmla="*/ 3910990 w 9854218"/>
              <a:gd name="connsiteY44" fmla="*/ 9839571 h 10287000"/>
              <a:gd name="connsiteX45" fmla="*/ 3936296 w 9854218"/>
              <a:gd name="connsiteY45" fmla="*/ 9852222 h 10287000"/>
              <a:gd name="connsiteX46" fmla="*/ 3961601 w 9854218"/>
              <a:gd name="connsiteY46" fmla="*/ 9877532 h 10287000"/>
              <a:gd name="connsiteX47" fmla="*/ 3999564 w 9854218"/>
              <a:gd name="connsiteY47" fmla="*/ 9902836 h 10287000"/>
              <a:gd name="connsiteX48" fmla="*/ 4113444 w 9854218"/>
              <a:gd name="connsiteY48" fmla="*/ 10004066 h 10287000"/>
              <a:gd name="connsiteX49" fmla="*/ 4176716 w 9854218"/>
              <a:gd name="connsiteY49" fmla="*/ 10054680 h 10287000"/>
              <a:gd name="connsiteX50" fmla="*/ 4239982 w 9854218"/>
              <a:gd name="connsiteY50" fmla="*/ 10105293 h 10287000"/>
              <a:gd name="connsiteX51" fmla="*/ 4341209 w 9854218"/>
              <a:gd name="connsiteY51" fmla="*/ 10181214 h 10287000"/>
              <a:gd name="connsiteX52" fmla="*/ 4328555 w 9854218"/>
              <a:gd name="connsiteY52" fmla="*/ 10143254 h 10287000"/>
              <a:gd name="connsiteX53" fmla="*/ 4328555 w 9854218"/>
              <a:gd name="connsiteY53" fmla="*/ 10155908 h 10287000"/>
              <a:gd name="connsiteX54" fmla="*/ 4391824 w 9854218"/>
              <a:gd name="connsiteY54" fmla="*/ 10181214 h 10287000"/>
              <a:gd name="connsiteX55" fmla="*/ 4391824 w 9854218"/>
              <a:gd name="connsiteY55" fmla="*/ 10168562 h 10287000"/>
              <a:gd name="connsiteX56" fmla="*/ 4404478 w 9854218"/>
              <a:gd name="connsiteY56" fmla="*/ 10168562 h 10287000"/>
              <a:gd name="connsiteX57" fmla="*/ 4404476 w 9854218"/>
              <a:gd name="connsiteY57" fmla="*/ 10181214 h 10287000"/>
              <a:gd name="connsiteX58" fmla="*/ 4417134 w 9854218"/>
              <a:gd name="connsiteY58" fmla="*/ 10193868 h 10287000"/>
              <a:gd name="connsiteX59" fmla="*/ 4504126 w 9854218"/>
              <a:gd name="connsiteY59" fmla="*/ 10246062 h 10287000"/>
              <a:gd name="connsiteX60" fmla="*/ 4555560 w 9854218"/>
              <a:gd name="connsiteY60" fmla="*/ 10287000 h 10287000"/>
              <a:gd name="connsiteX61" fmla="*/ 4347497 w 9854218"/>
              <a:gd name="connsiteY61" fmla="*/ 10287000 h 10287000"/>
              <a:gd name="connsiteX62" fmla="*/ 4341209 w 9854218"/>
              <a:gd name="connsiteY62" fmla="*/ 10282443 h 10287000"/>
              <a:gd name="connsiteX63" fmla="*/ 4088141 w 9854218"/>
              <a:gd name="connsiteY63" fmla="*/ 10105290 h 10287000"/>
              <a:gd name="connsiteX64" fmla="*/ 4088136 w 9854218"/>
              <a:gd name="connsiteY64" fmla="*/ 10092639 h 10287000"/>
              <a:gd name="connsiteX65" fmla="*/ 3974256 w 9854218"/>
              <a:gd name="connsiteY65" fmla="*/ 10004066 h 10287000"/>
              <a:gd name="connsiteX66" fmla="*/ 3974255 w 9854218"/>
              <a:gd name="connsiteY66" fmla="*/ 9991412 h 10287000"/>
              <a:gd name="connsiteX67" fmla="*/ 3974255 w 9854218"/>
              <a:gd name="connsiteY67" fmla="*/ 9978758 h 10287000"/>
              <a:gd name="connsiteX68" fmla="*/ 3961601 w 9854218"/>
              <a:gd name="connsiteY68" fmla="*/ 9966108 h 10287000"/>
              <a:gd name="connsiteX69" fmla="*/ 3948950 w 9854218"/>
              <a:gd name="connsiteY69" fmla="*/ 9953451 h 10287000"/>
              <a:gd name="connsiteX70" fmla="*/ 3936296 w 9854218"/>
              <a:gd name="connsiteY70" fmla="*/ 9953451 h 10287000"/>
              <a:gd name="connsiteX71" fmla="*/ 3948952 w 9854218"/>
              <a:gd name="connsiteY71" fmla="*/ 9966104 h 10287000"/>
              <a:gd name="connsiteX72" fmla="*/ 3961601 w 9854218"/>
              <a:gd name="connsiteY72" fmla="*/ 9978758 h 10287000"/>
              <a:gd name="connsiteX73" fmla="*/ 3948950 w 9854218"/>
              <a:gd name="connsiteY73" fmla="*/ 9991412 h 10287000"/>
              <a:gd name="connsiteX74" fmla="*/ 3835066 w 9854218"/>
              <a:gd name="connsiteY74" fmla="*/ 9890182 h 10287000"/>
              <a:gd name="connsiteX75" fmla="*/ 3822413 w 9854218"/>
              <a:gd name="connsiteY75" fmla="*/ 9877532 h 10287000"/>
              <a:gd name="connsiteX76" fmla="*/ 3822416 w 9854218"/>
              <a:gd name="connsiteY76" fmla="*/ 9864876 h 10287000"/>
              <a:gd name="connsiteX77" fmla="*/ 3784448 w 9854218"/>
              <a:gd name="connsiteY77" fmla="*/ 9826916 h 10287000"/>
              <a:gd name="connsiteX78" fmla="*/ 3771798 w 9854218"/>
              <a:gd name="connsiteY78" fmla="*/ 9814262 h 10287000"/>
              <a:gd name="connsiteX79" fmla="*/ 3759143 w 9854218"/>
              <a:gd name="connsiteY79" fmla="*/ 9788956 h 10287000"/>
              <a:gd name="connsiteX80" fmla="*/ 3733834 w 9854218"/>
              <a:gd name="connsiteY80" fmla="*/ 9763647 h 10287000"/>
              <a:gd name="connsiteX81" fmla="*/ 3721186 w 9854218"/>
              <a:gd name="connsiteY81" fmla="*/ 9763647 h 10287000"/>
              <a:gd name="connsiteX82" fmla="*/ 3721187 w 9854218"/>
              <a:gd name="connsiteY82" fmla="*/ 9750996 h 10287000"/>
              <a:gd name="connsiteX83" fmla="*/ 3708530 w 9854218"/>
              <a:gd name="connsiteY83" fmla="*/ 9750996 h 10287000"/>
              <a:gd name="connsiteX84" fmla="*/ 3670571 w 9854218"/>
              <a:gd name="connsiteY84" fmla="*/ 9713032 h 10287000"/>
              <a:gd name="connsiteX85" fmla="*/ 3683226 w 9854218"/>
              <a:gd name="connsiteY85" fmla="*/ 9713036 h 10287000"/>
              <a:gd name="connsiteX86" fmla="*/ 3556684 w 9854218"/>
              <a:gd name="connsiteY86" fmla="*/ 9573846 h 10287000"/>
              <a:gd name="connsiteX87" fmla="*/ 3534545 w 9854218"/>
              <a:gd name="connsiteY87" fmla="*/ 9589662 h 10287000"/>
              <a:gd name="connsiteX88" fmla="*/ 3531419 w 9854218"/>
              <a:gd name="connsiteY88" fmla="*/ 9586632 h 10287000"/>
              <a:gd name="connsiteX89" fmla="*/ 3531382 w 9854218"/>
              <a:gd name="connsiteY89" fmla="*/ 9586500 h 10287000"/>
              <a:gd name="connsiteX90" fmla="*/ 3531150 w 9854218"/>
              <a:gd name="connsiteY90" fmla="*/ 9586378 h 10287000"/>
              <a:gd name="connsiteX91" fmla="*/ 3504850 w 9854218"/>
              <a:gd name="connsiteY91" fmla="*/ 9560888 h 10287000"/>
              <a:gd name="connsiteX92" fmla="*/ 3506069 w 9854218"/>
              <a:gd name="connsiteY92" fmla="*/ 9561192 h 10287000"/>
              <a:gd name="connsiteX93" fmla="*/ 3518723 w 9854218"/>
              <a:gd name="connsiteY93" fmla="*/ 9573846 h 10287000"/>
              <a:gd name="connsiteX94" fmla="*/ 3531383 w 9854218"/>
              <a:gd name="connsiteY94" fmla="*/ 9573843 h 10287000"/>
              <a:gd name="connsiteX95" fmla="*/ 3531382 w 9854218"/>
              <a:gd name="connsiteY95" fmla="*/ 9561192 h 10287000"/>
              <a:gd name="connsiteX96" fmla="*/ 3468112 w 9854218"/>
              <a:gd name="connsiteY96" fmla="*/ 9497925 h 10287000"/>
              <a:gd name="connsiteX97" fmla="*/ 3468112 w 9854218"/>
              <a:gd name="connsiteY97" fmla="*/ 9485268 h 10287000"/>
              <a:gd name="connsiteX98" fmla="*/ 3442808 w 9854218"/>
              <a:gd name="connsiteY98" fmla="*/ 9459964 h 10287000"/>
              <a:gd name="connsiteX99" fmla="*/ 3417497 w 9854218"/>
              <a:gd name="connsiteY99" fmla="*/ 9434658 h 10287000"/>
              <a:gd name="connsiteX100" fmla="*/ 3012584 w 9854218"/>
              <a:gd name="connsiteY100" fmla="*/ 9257510 h 10287000"/>
              <a:gd name="connsiteX101" fmla="*/ 3022073 w 9854218"/>
              <a:gd name="connsiteY101" fmla="*/ 9268580 h 10287000"/>
              <a:gd name="connsiteX102" fmla="*/ 3019736 w 9854218"/>
              <a:gd name="connsiteY102" fmla="*/ 9268968 h 10287000"/>
              <a:gd name="connsiteX103" fmla="*/ 2847455 w 9854218"/>
              <a:gd name="connsiteY103" fmla="*/ 8968533 h 10287000"/>
              <a:gd name="connsiteX104" fmla="*/ 2865802 w 9854218"/>
              <a:gd name="connsiteY104" fmla="*/ 8997360 h 10287000"/>
              <a:gd name="connsiteX105" fmla="*/ 2872247 w 9854218"/>
              <a:gd name="connsiteY105" fmla="*/ 9005182 h 10287000"/>
              <a:gd name="connsiteX106" fmla="*/ 2871814 w 9854218"/>
              <a:gd name="connsiteY106" fmla="*/ 9000681 h 10287000"/>
              <a:gd name="connsiteX107" fmla="*/ 2879723 w 9854218"/>
              <a:gd name="connsiteY107" fmla="*/ 8999692 h 10287000"/>
              <a:gd name="connsiteX108" fmla="*/ 2882327 w 9854218"/>
              <a:gd name="connsiteY108" fmla="*/ 9000148 h 10287000"/>
              <a:gd name="connsiteX109" fmla="*/ 2884188 w 9854218"/>
              <a:gd name="connsiteY109" fmla="*/ 8997712 h 10287000"/>
              <a:gd name="connsiteX110" fmla="*/ 2885808 w 9854218"/>
              <a:gd name="connsiteY110" fmla="*/ 9000758 h 10287000"/>
              <a:gd name="connsiteX111" fmla="*/ 2887631 w 9854218"/>
              <a:gd name="connsiteY111" fmla="*/ 9001077 h 10287000"/>
              <a:gd name="connsiteX112" fmla="*/ 2886047 w 9854218"/>
              <a:gd name="connsiteY112" fmla="*/ 8991786 h 10287000"/>
              <a:gd name="connsiteX113" fmla="*/ 2850458 w 9854218"/>
              <a:gd name="connsiteY113" fmla="*/ 8972210 h 10287000"/>
              <a:gd name="connsiteX114" fmla="*/ 1261949 w 9854218"/>
              <a:gd name="connsiteY114" fmla="*/ 8958783 h 10287000"/>
              <a:gd name="connsiteX115" fmla="*/ 1262372 w 9854218"/>
              <a:gd name="connsiteY115" fmla="*/ 8959339 h 10287000"/>
              <a:gd name="connsiteX116" fmla="*/ 1268305 w 9854218"/>
              <a:gd name="connsiteY116" fmla="*/ 8971461 h 10287000"/>
              <a:gd name="connsiteX117" fmla="*/ 1119280 w 9854218"/>
              <a:gd name="connsiteY117" fmla="*/ 8584360 h 10287000"/>
              <a:gd name="connsiteX118" fmla="*/ 1121074 w 9854218"/>
              <a:gd name="connsiteY118" fmla="*/ 8598870 h 10287000"/>
              <a:gd name="connsiteX119" fmla="*/ 1126753 w 9854218"/>
              <a:gd name="connsiteY119" fmla="*/ 8617364 h 10287000"/>
              <a:gd name="connsiteX120" fmla="*/ 1143751 w 9854218"/>
              <a:gd name="connsiteY120" fmla="*/ 8637490 h 10287000"/>
              <a:gd name="connsiteX121" fmla="*/ 1153022 w 9854218"/>
              <a:gd name="connsiteY121" fmla="*/ 8652268 h 10287000"/>
              <a:gd name="connsiteX122" fmla="*/ 993608 w 9854218"/>
              <a:gd name="connsiteY122" fmla="*/ 8563178 h 10287000"/>
              <a:gd name="connsiteX123" fmla="*/ 1001044 w 9854218"/>
              <a:gd name="connsiteY123" fmla="*/ 8596624 h 10287000"/>
              <a:gd name="connsiteX124" fmla="*/ 978638 w 9854218"/>
              <a:gd name="connsiteY124" fmla="*/ 8602694 h 10287000"/>
              <a:gd name="connsiteX125" fmla="*/ 1150966 w 9854218"/>
              <a:gd name="connsiteY125" fmla="*/ 8955356 h 10287000"/>
              <a:gd name="connsiteX126" fmla="*/ 1276850 w 9854218"/>
              <a:gd name="connsiteY126" fmla="*/ 9118520 h 10287000"/>
              <a:gd name="connsiteX127" fmla="*/ 1396570 w 9854218"/>
              <a:gd name="connsiteY127" fmla="*/ 9312225 h 10287000"/>
              <a:gd name="connsiteX128" fmla="*/ 1368209 w 9854218"/>
              <a:gd name="connsiteY128" fmla="*/ 9242926 h 10287000"/>
              <a:gd name="connsiteX129" fmla="*/ 1398731 w 9854218"/>
              <a:gd name="connsiteY129" fmla="*/ 9249092 h 10287000"/>
              <a:gd name="connsiteX130" fmla="*/ 1424824 w 9854218"/>
              <a:gd name="connsiteY130" fmla="*/ 9291942 h 10287000"/>
              <a:gd name="connsiteX131" fmla="*/ 1437577 w 9854218"/>
              <a:gd name="connsiteY131" fmla="*/ 9308271 h 10287000"/>
              <a:gd name="connsiteX132" fmla="*/ 1426300 w 9854218"/>
              <a:gd name="connsiteY132" fmla="*/ 9285122 h 10287000"/>
              <a:gd name="connsiteX133" fmla="*/ 1398241 w 9854218"/>
              <a:gd name="connsiteY133" fmla="*/ 9227676 h 10287000"/>
              <a:gd name="connsiteX134" fmla="*/ 1399595 w 9854218"/>
              <a:gd name="connsiteY134" fmla="*/ 9228166 h 10287000"/>
              <a:gd name="connsiteX135" fmla="*/ 1358393 w 9854218"/>
              <a:gd name="connsiteY135" fmla="*/ 9155026 h 10287000"/>
              <a:gd name="connsiteX136" fmla="*/ 1318568 w 9854218"/>
              <a:gd name="connsiteY136" fmla="*/ 9121743 h 10287000"/>
              <a:gd name="connsiteX137" fmla="*/ 1090468 w 9854218"/>
              <a:gd name="connsiteY137" fmla="*/ 8795770 h 10287000"/>
              <a:gd name="connsiteX138" fmla="*/ 1049606 w 9854218"/>
              <a:gd name="connsiteY138" fmla="*/ 8674704 h 10287000"/>
              <a:gd name="connsiteX139" fmla="*/ 978416 w 9854218"/>
              <a:gd name="connsiteY139" fmla="*/ 8451138 h 10287000"/>
              <a:gd name="connsiteX140" fmla="*/ 1037843 w 9854218"/>
              <a:gd name="connsiteY140" fmla="*/ 8567380 h 10287000"/>
              <a:gd name="connsiteX141" fmla="*/ 1119851 w 9854218"/>
              <a:gd name="connsiteY141" fmla="*/ 8712051 h 10287000"/>
              <a:gd name="connsiteX142" fmla="*/ 1205537 w 9854218"/>
              <a:gd name="connsiteY142" fmla="*/ 8846256 h 10287000"/>
              <a:gd name="connsiteX143" fmla="*/ 1261949 w 9854218"/>
              <a:gd name="connsiteY143" fmla="*/ 8958783 h 10287000"/>
              <a:gd name="connsiteX144" fmla="*/ 1258343 w 9854218"/>
              <a:gd name="connsiteY144" fmla="*/ 8954042 h 10287000"/>
              <a:gd name="connsiteX145" fmla="*/ 1262950 w 9854218"/>
              <a:gd name="connsiteY145" fmla="*/ 8994056 h 10287000"/>
              <a:gd name="connsiteX146" fmla="*/ 1312042 w 9854218"/>
              <a:gd name="connsiteY146" fmla="*/ 9048618 h 10287000"/>
              <a:gd name="connsiteX147" fmla="*/ 1391452 w 9854218"/>
              <a:gd name="connsiteY147" fmla="*/ 9183502 h 10287000"/>
              <a:gd name="connsiteX148" fmla="*/ 1424497 w 9854218"/>
              <a:gd name="connsiteY148" fmla="*/ 9237166 h 10287000"/>
              <a:gd name="connsiteX149" fmla="*/ 1429220 w 9854218"/>
              <a:gd name="connsiteY149" fmla="*/ 9238874 h 10287000"/>
              <a:gd name="connsiteX150" fmla="*/ 1434265 w 9854218"/>
              <a:gd name="connsiteY150" fmla="*/ 9245505 h 10287000"/>
              <a:gd name="connsiteX151" fmla="*/ 1456580 w 9854218"/>
              <a:gd name="connsiteY151" fmla="*/ 9264154 h 10287000"/>
              <a:gd name="connsiteX152" fmla="*/ 1488438 w 9854218"/>
              <a:gd name="connsiteY152" fmla="*/ 9290780 h 10287000"/>
              <a:gd name="connsiteX153" fmla="*/ 1565340 w 9854218"/>
              <a:gd name="connsiteY153" fmla="*/ 9409190 h 10287000"/>
              <a:gd name="connsiteX154" fmla="*/ 1632974 w 9854218"/>
              <a:gd name="connsiteY154" fmla="*/ 9506312 h 10287000"/>
              <a:gd name="connsiteX155" fmla="*/ 1626314 w 9854218"/>
              <a:gd name="connsiteY155" fmla="*/ 9514282 h 10287000"/>
              <a:gd name="connsiteX156" fmla="*/ 1611659 w 9854218"/>
              <a:gd name="connsiteY156" fmla="*/ 9502036 h 10287000"/>
              <a:gd name="connsiteX157" fmla="*/ 1622706 w 9854218"/>
              <a:gd name="connsiteY157" fmla="*/ 9517170 h 10287000"/>
              <a:gd name="connsiteX158" fmla="*/ 1722140 w 9854218"/>
              <a:gd name="connsiteY158" fmla="*/ 9649444 h 10287000"/>
              <a:gd name="connsiteX159" fmla="*/ 1730402 w 9854218"/>
              <a:gd name="connsiteY159" fmla="*/ 9674248 h 10287000"/>
              <a:gd name="connsiteX160" fmla="*/ 1740784 w 9854218"/>
              <a:gd name="connsiteY160" fmla="*/ 9674248 h 10287000"/>
              <a:gd name="connsiteX161" fmla="*/ 1722140 w 9854218"/>
              <a:gd name="connsiteY161" fmla="*/ 9649444 h 10287000"/>
              <a:gd name="connsiteX162" fmla="*/ 1720020 w 9854218"/>
              <a:gd name="connsiteY162" fmla="*/ 9643092 h 10287000"/>
              <a:gd name="connsiteX163" fmla="*/ 1740782 w 9854218"/>
              <a:gd name="connsiteY163" fmla="*/ 9653476 h 10287000"/>
              <a:gd name="connsiteX164" fmla="*/ 1751162 w 9854218"/>
              <a:gd name="connsiteY164" fmla="*/ 9653476 h 10287000"/>
              <a:gd name="connsiteX165" fmla="*/ 1657852 w 9854218"/>
              <a:gd name="connsiteY165" fmla="*/ 9494422 h 10287000"/>
              <a:gd name="connsiteX166" fmla="*/ 1559534 w 9854218"/>
              <a:gd name="connsiteY166" fmla="*/ 9346986 h 10287000"/>
              <a:gd name="connsiteX167" fmla="*/ 1533182 w 9854218"/>
              <a:gd name="connsiteY167" fmla="*/ 9310760 h 10287000"/>
              <a:gd name="connsiteX168" fmla="*/ 1529318 w 9854218"/>
              <a:gd name="connsiteY168" fmla="*/ 9301674 h 10287000"/>
              <a:gd name="connsiteX169" fmla="*/ 1470966 w 9854218"/>
              <a:gd name="connsiteY169" fmla="*/ 9214168 h 10287000"/>
              <a:gd name="connsiteX170" fmla="*/ 1207861 w 9854218"/>
              <a:gd name="connsiteY170" fmla="*/ 8762176 h 10287000"/>
              <a:gd name="connsiteX171" fmla="*/ 1204783 w 9854218"/>
              <a:gd name="connsiteY171" fmla="*/ 8758706 h 10287000"/>
              <a:gd name="connsiteX172" fmla="*/ 1182371 w 9854218"/>
              <a:gd name="connsiteY172" fmla="*/ 8745052 h 10287000"/>
              <a:gd name="connsiteX173" fmla="*/ 1016593 w 9854218"/>
              <a:gd name="connsiteY173" fmla="*/ 8501824 h 10287000"/>
              <a:gd name="connsiteX174" fmla="*/ 490171 w 9854218"/>
              <a:gd name="connsiteY174" fmla="*/ 8276537 h 10287000"/>
              <a:gd name="connsiteX175" fmla="*/ 583148 w 9854218"/>
              <a:gd name="connsiteY175" fmla="*/ 8524276 h 10287000"/>
              <a:gd name="connsiteX176" fmla="*/ 676129 w 9854218"/>
              <a:gd name="connsiteY176" fmla="*/ 8689440 h 10287000"/>
              <a:gd name="connsiteX177" fmla="*/ 676130 w 9854218"/>
              <a:gd name="connsiteY177" fmla="*/ 8699764 h 10287000"/>
              <a:gd name="connsiteX178" fmla="*/ 686459 w 9854218"/>
              <a:gd name="connsiteY178" fmla="*/ 8710083 h 10287000"/>
              <a:gd name="connsiteX179" fmla="*/ 676129 w 9854218"/>
              <a:gd name="connsiteY179" fmla="*/ 8720408 h 10287000"/>
              <a:gd name="connsiteX180" fmla="*/ 670654 w 9854218"/>
              <a:gd name="connsiteY180" fmla="*/ 8717283 h 10287000"/>
              <a:gd name="connsiteX181" fmla="*/ 665797 w 9854218"/>
              <a:gd name="connsiteY181" fmla="*/ 8710086 h 10287000"/>
              <a:gd name="connsiteX182" fmla="*/ 667090 w 9854218"/>
              <a:gd name="connsiteY182" fmla="*/ 8715248 h 10287000"/>
              <a:gd name="connsiteX183" fmla="*/ 670654 w 9854218"/>
              <a:gd name="connsiteY183" fmla="*/ 8717283 h 10287000"/>
              <a:gd name="connsiteX184" fmla="*/ 689203 w 9854218"/>
              <a:gd name="connsiteY184" fmla="*/ 8744763 h 10287000"/>
              <a:gd name="connsiteX185" fmla="*/ 769109 w 9854218"/>
              <a:gd name="connsiteY185" fmla="*/ 8885571 h 10287000"/>
              <a:gd name="connsiteX186" fmla="*/ 779438 w 9854218"/>
              <a:gd name="connsiteY186" fmla="*/ 8906216 h 10287000"/>
              <a:gd name="connsiteX187" fmla="*/ 789766 w 9854218"/>
              <a:gd name="connsiteY187" fmla="*/ 8916537 h 10287000"/>
              <a:gd name="connsiteX188" fmla="*/ 779437 w 9854218"/>
              <a:gd name="connsiteY188" fmla="*/ 8937183 h 10287000"/>
              <a:gd name="connsiteX189" fmla="*/ 820763 w 9854218"/>
              <a:gd name="connsiteY189" fmla="*/ 8988798 h 10287000"/>
              <a:gd name="connsiteX190" fmla="*/ 1027381 w 9854218"/>
              <a:gd name="connsiteY190" fmla="*/ 9401702 h 10287000"/>
              <a:gd name="connsiteX191" fmla="*/ 1017050 w 9854218"/>
              <a:gd name="connsiteY191" fmla="*/ 9387624 h 10287000"/>
              <a:gd name="connsiteX192" fmla="*/ 1017052 w 9854218"/>
              <a:gd name="connsiteY192" fmla="*/ 9381058 h 10287000"/>
              <a:gd name="connsiteX193" fmla="*/ 1006720 w 9854218"/>
              <a:gd name="connsiteY193" fmla="*/ 9370732 h 10287000"/>
              <a:gd name="connsiteX194" fmla="*/ 1013176 w 9854218"/>
              <a:gd name="connsiteY194" fmla="*/ 9382348 h 10287000"/>
              <a:gd name="connsiteX195" fmla="*/ 1017050 w 9854218"/>
              <a:gd name="connsiteY195" fmla="*/ 9387624 h 10287000"/>
              <a:gd name="connsiteX196" fmla="*/ 1017052 w 9854218"/>
              <a:gd name="connsiteY196" fmla="*/ 9391383 h 10287000"/>
              <a:gd name="connsiteX197" fmla="*/ 1027381 w 9854218"/>
              <a:gd name="connsiteY197" fmla="*/ 9412026 h 10287000"/>
              <a:gd name="connsiteX198" fmla="*/ 1017050 w 9854218"/>
              <a:gd name="connsiteY198" fmla="*/ 9412023 h 10287000"/>
              <a:gd name="connsiteX199" fmla="*/ 1008526 w 9854218"/>
              <a:gd name="connsiteY199" fmla="*/ 9402288 h 10287000"/>
              <a:gd name="connsiteX200" fmla="*/ 1006721 w 9854218"/>
              <a:gd name="connsiteY200" fmla="*/ 9391380 h 10287000"/>
              <a:gd name="connsiteX201" fmla="*/ 1008011 w 9854218"/>
              <a:gd name="connsiteY201" fmla="*/ 9401702 h 10287000"/>
              <a:gd name="connsiteX202" fmla="*/ 1008526 w 9854218"/>
              <a:gd name="connsiteY202" fmla="*/ 9402288 h 10287000"/>
              <a:gd name="connsiteX203" fmla="*/ 1010108 w 9854218"/>
              <a:gd name="connsiteY203" fmla="*/ 9411862 h 10287000"/>
              <a:gd name="connsiteX204" fmla="*/ 1037713 w 9854218"/>
              <a:gd name="connsiteY204" fmla="*/ 9494604 h 10287000"/>
              <a:gd name="connsiteX205" fmla="*/ 1037713 w 9854218"/>
              <a:gd name="connsiteY205" fmla="*/ 9484281 h 10287000"/>
              <a:gd name="connsiteX206" fmla="*/ 1048045 w 9854218"/>
              <a:gd name="connsiteY206" fmla="*/ 9504932 h 10287000"/>
              <a:gd name="connsiteX207" fmla="*/ 1058374 w 9854218"/>
              <a:gd name="connsiteY207" fmla="*/ 9515253 h 10287000"/>
              <a:gd name="connsiteX208" fmla="*/ 1192031 w 9854218"/>
              <a:gd name="connsiteY208" fmla="*/ 9708318 h 10287000"/>
              <a:gd name="connsiteX209" fmla="*/ 1234499 w 9854218"/>
              <a:gd name="connsiteY209" fmla="*/ 9744334 h 10287000"/>
              <a:gd name="connsiteX210" fmla="*/ 1235294 w 9854218"/>
              <a:gd name="connsiteY210" fmla="*/ 9747512 h 10287000"/>
              <a:gd name="connsiteX211" fmla="*/ 1244333 w 9854218"/>
              <a:gd name="connsiteY211" fmla="*/ 9752674 h 10287000"/>
              <a:gd name="connsiteX212" fmla="*/ 1254664 w 9854218"/>
              <a:gd name="connsiteY212" fmla="*/ 9762996 h 10287000"/>
              <a:gd name="connsiteX213" fmla="*/ 1306319 w 9854218"/>
              <a:gd name="connsiteY213" fmla="*/ 9814608 h 10287000"/>
              <a:gd name="connsiteX214" fmla="*/ 1285657 w 9854218"/>
              <a:gd name="connsiteY214" fmla="*/ 9804284 h 10287000"/>
              <a:gd name="connsiteX215" fmla="*/ 1285658 w 9854218"/>
              <a:gd name="connsiteY215" fmla="*/ 9814605 h 10287000"/>
              <a:gd name="connsiteX216" fmla="*/ 1285658 w 9854218"/>
              <a:gd name="connsiteY216" fmla="*/ 9824930 h 10287000"/>
              <a:gd name="connsiteX217" fmla="*/ 1275326 w 9854218"/>
              <a:gd name="connsiteY217" fmla="*/ 9814608 h 10287000"/>
              <a:gd name="connsiteX218" fmla="*/ 1316651 w 9854218"/>
              <a:gd name="connsiteY218" fmla="*/ 9886866 h 10287000"/>
              <a:gd name="connsiteX219" fmla="*/ 1316650 w 9854218"/>
              <a:gd name="connsiteY219" fmla="*/ 9876544 h 10287000"/>
              <a:gd name="connsiteX220" fmla="*/ 1306318 w 9854218"/>
              <a:gd name="connsiteY220" fmla="*/ 9866220 h 10287000"/>
              <a:gd name="connsiteX221" fmla="*/ 1306319 w 9854218"/>
              <a:gd name="connsiteY221" fmla="*/ 9855898 h 10287000"/>
              <a:gd name="connsiteX222" fmla="*/ 1326982 w 9854218"/>
              <a:gd name="connsiteY222" fmla="*/ 9876542 h 10287000"/>
              <a:gd name="connsiteX223" fmla="*/ 1337312 w 9854218"/>
              <a:gd name="connsiteY223" fmla="*/ 9886866 h 10287000"/>
              <a:gd name="connsiteX224" fmla="*/ 1430291 w 9854218"/>
              <a:gd name="connsiteY224" fmla="*/ 9959126 h 10287000"/>
              <a:gd name="connsiteX225" fmla="*/ 1502608 w 9854218"/>
              <a:gd name="connsiteY225" fmla="*/ 10082998 h 10287000"/>
              <a:gd name="connsiteX226" fmla="*/ 1512938 w 9854218"/>
              <a:gd name="connsiteY226" fmla="*/ 10082996 h 10287000"/>
              <a:gd name="connsiteX227" fmla="*/ 1523272 w 9854218"/>
              <a:gd name="connsiteY227" fmla="*/ 10103638 h 10287000"/>
              <a:gd name="connsiteX228" fmla="*/ 1533602 w 9854218"/>
              <a:gd name="connsiteY228" fmla="*/ 10103642 h 10287000"/>
              <a:gd name="connsiteX229" fmla="*/ 1533600 w 9854218"/>
              <a:gd name="connsiteY229" fmla="*/ 10113968 h 10287000"/>
              <a:gd name="connsiteX230" fmla="*/ 1585256 w 9854218"/>
              <a:gd name="connsiteY230" fmla="*/ 10175902 h 10287000"/>
              <a:gd name="connsiteX231" fmla="*/ 1554262 w 9854218"/>
              <a:gd name="connsiteY231" fmla="*/ 10165578 h 10287000"/>
              <a:gd name="connsiteX232" fmla="*/ 1554263 w 9854218"/>
              <a:gd name="connsiteY232" fmla="*/ 10175902 h 10287000"/>
              <a:gd name="connsiteX233" fmla="*/ 1543931 w 9854218"/>
              <a:gd name="connsiteY233" fmla="*/ 10165578 h 10287000"/>
              <a:gd name="connsiteX234" fmla="*/ 1533600 w 9854218"/>
              <a:gd name="connsiteY234" fmla="*/ 10165576 h 10287000"/>
              <a:gd name="connsiteX235" fmla="*/ 1605917 w 9854218"/>
              <a:gd name="connsiteY235" fmla="*/ 10248159 h 10287000"/>
              <a:gd name="connsiteX236" fmla="*/ 1626580 w 9854218"/>
              <a:gd name="connsiteY236" fmla="*/ 10227514 h 10287000"/>
              <a:gd name="connsiteX237" fmla="*/ 1705960 w 9854218"/>
              <a:gd name="connsiteY237" fmla="*/ 10287000 h 10287000"/>
              <a:gd name="connsiteX238" fmla="*/ 1582592 w 9854218"/>
              <a:gd name="connsiteY238" fmla="*/ 10287000 h 10287000"/>
              <a:gd name="connsiteX239" fmla="*/ 1543931 w 9854218"/>
              <a:gd name="connsiteY239" fmla="*/ 10237834 h 10287000"/>
              <a:gd name="connsiteX240" fmla="*/ 1430290 w 9854218"/>
              <a:gd name="connsiteY240" fmla="*/ 10093320 h 10287000"/>
              <a:gd name="connsiteX241" fmla="*/ 1275326 w 9854218"/>
              <a:gd name="connsiteY241" fmla="*/ 9897192 h 10287000"/>
              <a:gd name="connsiteX242" fmla="*/ 1151353 w 9854218"/>
              <a:gd name="connsiteY242" fmla="*/ 9690735 h 10287000"/>
              <a:gd name="connsiteX243" fmla="*/ 1048043 w 9854218"/>
              <a:gd name="connsiteY243" fmla="*/ 9525574 h 10287000"/>
              <a:gd name="connsiteX244" fmla="*/ 1037713 w 9854218"/>
              <a:gd name="connsiteY244" fmla="*/ 9515253 h 10287000"/>
              <a:gd name="connsiteX245" fmla="*/ 1027381 w 9854218"/>
              <a:gd name="connsiteY245" fmla="*/ 9494606 h 10287000"/>
              <a:gd name="connsiteX246" fmla="*/ 800101 w 9854218"/>
              <a:gd name="connsiteY246" fmla="*/ 9071380 h 10287000"/>
              <a:gd name="connsiteX247" fmla="*/ 769108 w 9854218"/>
              <a:gd name="connsiteY247" fmla="*/ 9102346 h 10287000"/>
              <a:gd name="connsiteX248" fmla="*/ 717451 w 9854218"/>
              <a:gd name="connsiteY248" fmla="*/ 9050732 h 10287000"/>
              <a:gd name="connsiteX249" fmla="*/ 727783 w 9854218"/>
              <a:gd name="connsiteY249" fmla="*/ 9071378 h 10287000"/>
              <a:gd name="connsiteX250" fmla="*/ 738113 w 9854218"/>
              <a:gd name="connsiteY250" fmla="*/ 9092025 h 10287000"/>
              <a:gd name="connsiteX251" fmla="*/ 727783 w 9854218"/>
              <a:gd name="connsiteY251" fmla="*/ 9081700 h 10287000"/>
              <a:gd name="connsiteX252" fmla="*/ 717451 w 9854218"/>
              <a:gd name="connsiteY252" fmla="*/ 9061056 h 10287000"/>
              <a:gd name="connsiteX253" fmla="*/ 707120 w 9854218"/>
              <a:gd name="connsiteY253" fmla="*/ 9050734 h 10287000"/>
              <a:gd name="connsiteX254" fmla="*/ 676127 w 9854218"/>
              <a:gd name="connsiteY254" fmla="*/ 8999120 h 10287000"/>
              <a:gd name="connsiteX255" fmla="*/ 676127 w 9854218"/>
              <a:gd name="connsiteY255" fmla="*/ 8988798 h 10287000"/>
              <a:gd name="connsiteX256" fmla="*/ 676127 w 9854218"/>
              <a:gd name="connsiteY256" fmla="*/ 8978474 h 10287000"/>
              <a:gd name="connsiteX257" fmla="*/ 683875 w 9854218"/>
              <a:gd name="connsiteY257" fmla="*/ 8978474 h 10287000"/>
              <a:gd name="connsiteX258" fmla="*/ 686458 w 9854218"/>
              <a:gd name="connsiteY258" fmla="*/ 8988795 h 10287000"/>
              <a:gd name="connsiteX259" fmla="*/ 686458 w 9854218"/>
              <a:gd name="connsiteY259" fmla="*/ 8978476 h 10287000"/>
              <a:gd name="connsiteX260" fmla="*/ 683875 w 9854218"/>
              <a:gd name="connsiteY260" fmla="*/ 8978474 h 10287000"/>
              <a:gd name="connsiteX261" fmla="*/ 681293 w 9854218"/>
              <a:gd name="connsiteY261" fmla="*/ 8968152 h 10287000"/>
              <a:gd name="connsiteX262" fmla="*/ 676127 w 9854218"/>
              <a:gd name="connsiteY262" fmla="*/ 8947508 h 10287000"/>
              <a:gd name="connsiteX263" fmla="*/ 727783 w 9854218"/>
              <a:gd name="connsiteY263" fmla="*/ 8978476 h 10287000"/>
              <a:gd name="connsiteX264" fmla="*/ 707120 w 9854218"/>
              <a:gd name="connsiteY264" fmla="*/ 8895896 h 10287000"/>
              <a:gd name="connsiteX265" fmla="*/ 717451 w 9854218"/>
              <a:gd name="connsiteY265" fmla="*/ 8885571 h 10287000"/>
              <a:gd name="connsiteX266" fmla="*/ 707120 w 9854218"/>
              <a:gd name="connsiteY266" fmla="*/ 8885571 h 10287000"/>
              <a:gd name="connsiteX267" fmla="*/ 707120 w 9854218"/>
              <a:gd name="connsiteY267" fmla="*/ 8875250 h 10287000"/>
              <a:gd name="connsiteX268" fmla="*/ 707122 w 9854218"/>
              <a:gd name="connsiteY268" fmla="*/ 8864925 h 10287000"/>
              <a:gd name="connsiteX269" fmla="*/ 707123 w 9854218"/>
              <a:gd name="connsiteY269" fmla="*/ 8854604 h 10287000"/>
              <a:gd name="connsiteX270" fmla="*/ 645137 w 9854218"/>
              <a:gd name="connsiteY270" fmla="*/ 8699764 h 10287000"/>
              <a:gd name="connsiteX271" fmla="*/ 655465 w 9854218"/>
              <a:gd name="connsiteY271" fmla="*/ 8699762 h 10287000"/>
              <a:gd name="connsiteX272" fmla="*/ 645136 w 9854218"/>
              <a:gd name="connsiteY272" fmla="*/ 8689440 h 10287000"/>
              <a:gd name="connsiteX273" fmla="*/ 624473 w 9854218"/>
              <a:gd name="connsiteY273" fmla="*/ 8658474 h 10287000"/>
              <a:gd name="connsiteX274" fmla="*/ 634804 w 9854218"/>
              <a:gd name="connsiteY274" fmla="*/ 8648150 h 10287000"/>
              <a:gd name="connsiteX275" fmla="*/ 541826 w 9854218"/>
              <a:gd name="connsiteY275" fmla="*/ 8493312 h 10287000"/>
              <a:gd name="connsiteX276" fmla="*/ 490171 w 9854218"/>
              <a:gd name="connsiteY276" fmla="*/ 8276537 h 10287000"/>
              <a:gd name="connsiteX277" fmla="*/ 806632 w 9854218"/>
              <a:gd name="connsiteY277" fmla="*/ 8255612 h 10287000"/>
              <a:gd name="connsiteX278" fmla="*/ 850907 w 9854218"/>
              <a:gd name="connsiteY278" fmla="*/ 8343801 h 10287000"/>
              <a:gd name="connsiteX279" fmla="*/ 935992 w 9854218"/>
              <a:gd name="connsiteY279" fmla="*/ 8551696 h 10287000"/>
              <a:gd name="connsiteX280" fmla="*/ 969526 w 9854218"/>
              <a:gd name="connsiteY280" fmla="*/ 8533143 h 10287000"/>
              <a:gd name="connsiteX281" fmla="*/ 976687 w 9854218"/>
              <a:gd name="connsiteY281" fmla="*/ 8531121 h 10287000"/>
              <a:gd name="connsiteX282" fmla="*/ 917057 w 9854218"/>
              <a:gd name="connsiteY282" fmla="*/ 8420546 h 10287000"/>
              <a:gd name="connsiteX283" fmla="*/ 844099 w 9854218"/>
              <a:gd name="connsiteY283" fmla="*/ 8265042 h 10287000"/>
              <a:gd name="connsiteX284" fmla="*/ 808037 w 9854218"/>
              <a:gd name="connsiteY284" fmla="*/ 8255841 h 10287000"/>
              <a:gd name="connsiteX285" fmla="*/ 2503470 w 9854218"/>
              <a:gd name="connsiteY285" fmla="*/ 8056143 h 10287000"/>
              <a:gd name="connsiteX286" fmla="*/ 2519093 w 9854218"/>
              <a:gd name="connsiteY286" fmla="*/ 8080730 h 10287000"/>
              <a:gd name="connsiteX287" fmla="*/ 2503277 w 9854218"/>
              <a:gd name="connsiteY287" fmla="*/ 8057009 h 10287000"/>
              <a:gd name="connsiteX288" fmla="*/ 2503470 w 9854218"/>
              <a:gd name="connsiteY288" fmla="*/ 8056143 h 10287000"/>
              <a:gd name="connsiteX289" fmla="*/ 764668 w 9854218"/>
              <a:gd name="connsiteY289" fmla="*/ 8009342 h 10287000"/>
              <a:gd name="connsiteX290" fmla="*/ 763417 w 9854218"/>
              <a:gd name="connsiteY290" fmla="*/ 8021661 h 10287000"/>
              <a:gd name="connsiteX291" fmla="*/ 834965 w 9854218"/>
              <a:gd name="connsiteY291" fmla="*/ 8162667 h 10287000"/>
              <a:gd name="connsiteX292" fmla="*/ 931577 w 9854218"/>
              <a:gd name="connsiteY292" fmla="*/ 8419358 h 10287000"/>
              <a:gd name="connsiteX293" fmla="*/ 948700 w 9854218"/>
              <a:gd name="connsiteY293" fmla="*/ 8415056 h 10287000"/>
              <a:gd name="connsiteX294" fmla="*/ 953120 w 9854218"/>
              <a:gd name="connsiteY294" fmla="*/ 8415668 h 10287000"/>
              <a:gd name="connsiteX295" fmla="*/ 913409 w 9854218"/>
              <a:gd name="connsiteY295" fmla="*/ 8298012 h 10287000"/>
              <a:gd name="connsiteX296" fmla="*/ 780862 w 9854218"/>
              <a:gd name="connsiteY296" fmla="*/ 8043854 h 10287000"/>
              <a:gd name="connsiteX297" fmla="*/ 2215406 w 9854218"/>
              <a:gd name="connsiteY297" fmla="*/ 7954197 h 10287000"/>
              <a:gd name="connsiteX298" fmla="*/ 2228060 w 9854218"/>
              <a:gd name="connsiteY298" fmla="*/ 7966851 h 10287000"/>
              <a:gd name="connsiteX299" fmla="*/ 2215406 w 9854218"/>
              <a:gd name="connsiteY299" fmla="*/ 7954197 h 10287000"/>
              <a:gd name="connsiteX300" fmla="*/ 3442472 w 9854218"/>
              <a:gd name="connsiteY300" fmla="*/ 7922889 h 10287000"/>
              <a:gd name="connsiteX301" fmla="*/ 3452306 w 9854218"/>
              <a:gd name="connsiteY301" fmla="*/ 7931229 h 10287000"/>
              <a:gd name="connsiteX302" fmla="*/ 3443267 w 9854218"/>
              <a:gd name="connsiteY302" fmla="*/ 7926066 h 10287000"/>
              <a:gd name="connsiteX303" fmla="*/ 633680 w 9854218"/>
              <a:gd name="connsiteY303" fmla="*/ 7810980 h 10287000"/>
              <a:gd name="connsiteX304" fmla="*/ 657178 w 9854218"/>
              <a:gd name="connsiteY304" fmla="*/ 7880034 h 10287000"/>
              <a:gd name="connsiteX305" fmla="*/ 662339 w 9854218"/>
              <a:gd name="connsiteY305" fmla="*/ 7894485 h 10287000"/>
              <a:gd name="connsiteX306" fmla="*/ 663355 w 9854218"/>
              <a:gd name="connsiteY306" fmla="*/ 7877766 h 10287000"/>
              <a:gd name="connsiteX307" fmla="*/ 662722 w 9854218"/>
              <a:gd name="connsiteY307" fmla="*/ 7877663 h 10287000"/>
              <a:gd name="connsiteX308" fmla="*/ 2312033 w 9854218"/>
              <a:gd name="connsiteY308" fmla="*/ 7793150 h 10287000"/>
              <a:gd name="connsiteX309" fmla="*/ 2329289 w 9854218"/>
              <a:gd name="connsiteY309" fmla="*/ 7802352 h 10287000"/>
              <a:gd name="connsiteX310" fmla="*/ 2329290 w 9854218"/>
              <a:gd name="connsiteY310" fmla="*/ 7827662 h 10287000"/>
              <a:gd name="connsiteX311" fmla="*/ 2316635 w 9854218"/>
              <a:gd name="connsiteY311" fmla="*/ 7815006 h 10287000"/>
              <a:gd name="connsiteX312" fmla="*/ 2316636 w 9854218"/>
              <a:gd name="connsiteY312" fmla="*/ 7802355 h 10287000"/>
              <a:gd name="connsiteX313" fmla="*/ 2296450 w 9854218"/>
              <a:gd name="connsiteY313" fmla="*/ 7769516 h 10287000"/>
              <a:gd name="connsiteX314" fmla="*/ 2303980 w 9854218"/>
              <a:gd name="connsiteY314" fmla="*/ 7777047 h 10287000"/>
              <a:gd name="connsiteX315" fmla="*/ 2312033 w 9854218"/>
              <a:gd name="connsiteY315" fmla="*/ 7793150 h 10287000"/>
              <a:gd name="connsiteX316" fmla="*/ 2308530 w 9854218"/>
              <a:gd name="connsiteY316" fmla="*/ 7791284 h 10287000"/>
              <a:gd name="connsiteX317" fmla="*/ 2276478 w 9854218"/>
              <a:gd name="connsiteY317" fmla="*/ 7726433 h 10287000"/>
              <a:gd name="connsiteX318" fmla="*/ 2286584 w 9854218"/>
              <a:gd name="connsiteY318" fmla="*/ 7751738 h 10287000"/>
              <a:gd name="connsiteX319" fmla="*/ 2296450 w 9854218"/>
              <a:gd name="connsiteY319" fmla="*/ 7769516 h 10287000"/>
              <a:gd name="connsiteX320" fmla="*/ 2291328 w 9854218"/>
              <a:gd name="connsiteY320" fmla="*/ 7764395 h 10287000"/>
              <a:gd name="connsiteX321" fmla="*/ 2266022 w 9854218"/>
              <a:gd name="connsiteY321" fmla="*/ 7726434 h 10287000"/>
              <a:gd name="connsiteX322" fmla="*/ 2268472 w 9854218"/>
              <a:gd name="connsiteY322" fmla="*/ 7706363 h 10287000"/>
              <a:gd name="connsiteX323" fmla="*/ 2278674 w 9854218"/>
              <a:gd name="connsiteY323" fmla="*/ 7726434 h 10287000"/>
              <a:gd name="connsiteX324" fmla="*/ 2276478 w 9854218"/>
              <a:gd name="connsiteY324" fmla="*/ 7726433 h 10287000"/>
              <a:gd name="connsiteX325" fmla="*/ 3206446 w 9854218"/>
              <a:gd name="connsiteY325" fmla="*/ 7625214 h 10287000"/>
              <a:gd name="connsiteX326" fmla="*/ 3235355 w 9854218"/>
              <a:gd name="connsiteY326" fmla="*/ 7673157 h 10287000"/>
              <a:gd name="connsiteX327" fmla="*/ 3245688 w 9854218"/>
              <a:gd name="connsiteY327" fmla="*/ 7693805 h 10287000"/>
              <a:gd name="connsiteX328" fmla="*/ 3256018 w 9854218"/>
              <a:gd name="connsiteY328" fmla="*/ 7704129 h 10287000"/>
              <a:gd name="connsiteX329" fmla="*/ 3359327 w 9854218"/>
              <a:gd name="connsiteY329" fmla="*/ 7869293 h 10287000"/>
              <a:gd name="connsiteX330" fmla="*/ 3483299 w 9854218"/>
              <a:gd name="connsiteY330" fmla="*/ 8075745 h 10287000"/>
              <a:gd name="connsiteX331" fmla="*/ 3638266 w 9854218"/>
              <a:gd name="connsiteY331" fmla="*/ 8271875 h 10287000"/>
              <a:gd name="connsiteX332" fmla="*/ 3778586 w 9854218"/>
              <a:gd name="connsiteY332" fmla="*/ 8450318 h 10287000"/>
              <a:gd name="connsiteX333" fmla="*/ 3799856 w 9854218"/>
              <a:gd name="connsiteY333" fmla="*/ 8410686 h 10287000"/>
              <a:gd name="connsiteX334" fmla="*/ 3796932 w 9854218"/>
              <a:gd name="connsiteY334" fmla="*/ 8407347 h 10287000"/>
              <a:gd name="connsiteX335" fmla="*/ 3739514 w 9854218"/>
              <a:gd name="connsiteY335" fmla="*/ 8350320 h 10287000"/>
              <a:gd name="connsiteX336" fmla="*/ 3695316 w 9854218"/>
              <a:gd name="connsiteY336" fmla="*/ 8279910 h 10287000"/>
              <a:gd name="connsiteX337" fmla="*/ 3694056 w 9854218"/>
              <a:gd name="connsiteY337" fmla="*/ 8227773 h 10287000"/>
              <a:gd name="connsiteX338" fmla="*/ 3682170 w 9854218"/>
              <a:gd name="connsiteY338" fmla="*/ 8203487 h 10287000"/>
              <a:gd name="connsiteX339" fmla="*/ 3638266 w 9854218"/>
              <a:gd name="connsiteY339" fmla="*/ 8137679 h 10287000"/>
              <a:gd name="connsiteX340" fmla="*/ 3545285 w 9854218"/>
              <a:gd name="connsiteY340" fmla="*/ 8065419 h 10287000"/>
              <a:gd name="connsiteX341" fmla="*/ 3534954 w 9854218"/>
              <a:gd name="connsiteY341" fmla="*/ 8055099 h 10287000"/>
              <a:gd name="connsiteX342" fmla="*/ 3514292 w 9854218"/>
              <a:gd name="connsiteY342" fmla="*/ 8034456 h 10287000"/>
              <a:gd name="connsiteX343" fmla="*/ 3514294 w 9854218"/>
              <a:gd name="connsiteY343" fmla="*/ 8044778 h 10287000"/>
              <a:gd name="connsiteX344" fmla="*/ 3524627 w 9854218"/>
              <a:gd name="connsiteY344" fmla="*/ 8055099 h 10287000"/>
              <a:gd name="connsiteX345" fmla="*/ 3524626 w 9854218"/>
              <a:gd name="connsiteY345" fmla="*/ 8065421 h 10287000"/>
              <a:gd name="connsiteX346" fmla="*/ 3483299 w 9854218"/>
              <a:gd name="connsiteY346" fmla="*/ 7993160 h 10287000"/>
              <a:gd name="connsiteX347" fmla="*/ 3493632 w 9854218"/>
              <a:gd name="connsiteY347" fmla="*/ 8003487 h 10287000"/>
              <a:gd name="connsiteX348" fmla="*/ 3493634 w 9854218"/>
              <a:gd name="connsiteY348" fmla="*/ 7993163 h 10287000"/>
              <a:gd name="connsiteX349" fmla="*/ 3493632 w 9854218"/>
              <a:gd name="connsiteY349" fmla="*/ 7982841 h 10287000"/>
              <a:gd name="connsiteX350" fmla="*/ 3514292 w 9854218"/>
              <a:gd name="connsiteY350" fmla="*/ 7993163 h 10287000"/>
              <a:gd name="connsiteX351" fmla="*/ 3462640 w 9854218"/>
              <a:gd name="connsiteY351" fmla="*/ 7941551 h 10287000"/>
              <a:gd name="connsiteX352" fmla="*/ 3452306 w 9854218"/>
              <a:gd name="connsiteY352" fmla="*/ 7931229 h 10287000"/>
              <a:gd name="connsiteX353" fmla="*/ 3452306 w 9854218"/>
              <a:gd name="connsiteY353" fmla="*/ 7920905 h 10287000"/>
              <a:gd name="connsiteX354" fmla="*/ 3452306 w 9854218"/>
              <a:gd name="connsiteY354" fmla="*/ 7910582 h 10287000"/>
              <a:gd name="connsiteX355" fmla="*/ 3441976 w 9854218"/>
              <a:gd name="connsiteY355" fmla="*/ 7920905 h 10287000"/>
              <a:gd name="connsiteX356" fmla="*/ 3442472 w 9854218"/>
              <a:gd name="connsiteY356" fmla="*/ 7922889 h 10287000"/>
              <a:gd name="connsiteX357" fmla="*/ 3400006 w 9854218"/>
              <a:gd name="connsiteY357" fmla="*/ 7886874 h 10287000"/>
              <a:gd name="connsiteX358" fmla="*/ 3266348 w 9854218"/>
              <a:gd name="connsiteY358" fmla="*/ 7693805 h 10287000"/>
              <a:gd name="connsiteX359" fmla="*/ 3256018 w 9854218"/>
              <a:gd name="connsiteY359" fmla="*/ 7683485 h 10287000"/>
              <a:gd name="connsiteX360" fmla="*/ 3245690 w 9854218"/>
              <a:gd name="connsiteY360" fmla="*/ 7662839 h 10287000"/>
              <a:gd name="connsiteX361" fmla="*/ 3245688 w 9854218"/>
              <a:gd name="connsiteY361" fmla="*/ 7673162 h 10287000"/>
              <a:gd name="connsiteX362" fmla="*/ 3233204 w 9854218"/>
              <a:gd name="connsiteY362" fmla="*/ 7637403 h 10287000"/>
              <a:gd name="connsiteX363" fmla="*/ 3217256 w 9854218"/>
              <a:gd name="connsiteY363" fmla="*/ 7536666 h 10287000"/>
              <a:gd name="connsiteX364" fmla="*/ 3221402 w 9854218"/>
              <a:gd name="connsiteY364" fmla="*/ 7555992 h 10287000"/>
              <a:gd name="connsiteX365" fmla="*/ 3225024 w 9854218"/>
              <a:gd name="connsiteY365" fmla="*/ 7559613 h 10287000"/>
              <a:gd name="connsiteX366" fmla="*/ 3225026 w 9854218"/>
              <a:gd name="connsiteY366" fmla="*/ 7566182 h 10287000"/>
              <a:gd name="connsiteX367" fmla="*/ 3222992 w 9854218"/>
              <a:gd name="connsiteY367" fmla="*/ 7563411 h 10287000"/>
              <a:gd name="connsiteX368" fmla="*/ 3228820 w 9854218"/>
              <a:gd name="connsiteY368" fmla="*/ 7590581 h 10287000"/>
              <a:gd name="connsiteX369" fmla="*/ 3235356 w 9854218"/>
              <a:gd name="connsiteY369" fmla="*/ 7590581 h 10287000"/>
              <a:gd name="connsiteX370" fmla="*/ 3225026 w 9854218"/>
              <a:gd name="connsiteY370" fmla="*/ 7569936 h 10287000"/>
              <a:gd name="connsiteX371" fmla="*/ 3225026 w 9854218"/>
              <a:gd name="connsiteY371" fmla="*/ 7566182 h 10287000"/>
              <a:gd name="connsiteX372" fmla="*/ 3235356 w 9854218"/>
              <a:gd name="connsiteY372" fmla="*/ 7580259 h 10287000"/>
              <a:gd name="connsiteX373" fmla="*/ 576853 w 9854218"/>
              <a:gd name="connsiteY373" fmla="*/ 7500311 h 10287000"/>
              <a:gd name="connsiteX374" fmla="*/ 576661 w 9854218"/>
              <a:gd name="connsiteY374" fmla="*/ 7505700 h 10287000"/>
              <a:gd name="connsiteX375" fmla="*/ 577664 w 9854218"/>
              <a:gd name="connsiteY375" fmla="*/ 7506488 h 10287000"/>
              <a:gd name="connsiteX376" fmla="*/ 580756 w 9854218"/>
              <a:gd name="connsiteY376" fmla="*/ 7503573 h 10287000"/>
              <a:gd name="connsiteX377" fmla="*/ 3058964 w 9854218"/>
              <a:gd name="connsiteY377" fmla="*/ 7357428 h 10287000"/>
              <a:gd name="connsiteX378" fmla="*/ 3110093 w 9854218"/>
              <a:gd name="connsiteY378" fmla="*/ 7465419 h 10287000"/>
              <a:gd name="connsiteX379" fmla="*/ 3147628 w 9854218"/>
              <a:gd name="connsiteY379" fmla="*/ 7527669 h 10287000"/>
              <a:gd name="connsiteX380" fmla="*/ 1935281 w 9854218"/>
              <a:gd name="connsiteY380" fmla="*/ 7216802 h 10287000"/>
              <a:gd name="connsiteX381" fmla="*/ 1937030 w 9854218"/>
              <a:gd name="connsiteY381" fmla="*/ 7220294 h 10287000"/>
              <a:gd name="connsiteX382" fmla="*/ 1937028 w 9854218"/>
              <a:gd name="connsiteY382" fmla="*/ 7232948 h 10287000"/>
              <a:gd name="connsiteX383" fmla="*/ 1937028 w 9854218"/>
              <a:gd name="connsiteY383" fmla="*/ 7245597 h 10287000"/>
              <a:gd name="connsiteX384" fmla="*/ 1935281 w 9854218"/>
              <a:gd name="connsiteY384" fmla="*/ 7216802 h 10287000"/>
              <a:gd name="connsiteX385" fmla="*/ 2891850 w 9854218"/>
              <a:gd name="connsiteY385" fmla="*/ 7157030 h 10287000"/>
              <a:gd name="connsiteX386" fmla="*/ 2894432 w 9854218"/>
              <a:gd name="connsiteY386" fmla="*/ 7157030 h 10287000"/>
              <a:gd name="connsiteX387" fmla="*/ 2894429 w 9854218"/>
              <a:gd name="connsiteY387" fmla="*/ 7167353 h 10287000"/>
              <a:gd name="connsiteX388" fmla="*/ 404158 w 9854218"/>
              <a:gd name="connsiteY388" fmla="*/ 7137999 h 10287000"/>
              <a:gd name="connsiteX389" fmla="*/ 401374 w 9854218"/>
              <a:gd name="connsiteY389" fmla="*/ 7139007 h 10287000"/>
              <a:gd name="connsiteX390" fmla="*/ 408661 w 9854218"/>
              <a:gd name="connsiteY390" fmla="*/ 7178088 h 10287000"/>
              <a:gd name="connsiteX391" fmla="*/ 412363 w 9854218"/>
              <a:gd name="connsiteY391" fmla="*/ 7181183 h 10287000"/>
              <a:gd name="connsiteX392" fmla="*/ 2918046 w 9854218"/>
              <a:gd name="connsiteY392" fmla="*/ 7071500 h 10287000"/>
              <a:gd name="connsiteX393" fmla="*/ 2915096 w 9854218"/>
              <a:gd name="connsiteY393" fmla="*/ 7074452 h 10287000"/>
              <a:gd name="connsiteX394" fmla="*/ 2935756 w 9854218"/>
              <a:gd name="connsiteY394" fmla="*/ 7157030 h 10287000"/>
              <a:gd name="connsiteX395" fmla="*/ 2884102 w 9854218"/>
              <a:gd name="connsiteY395" fmla="*/ 7126059 h 10287000"/>
              <a:gd name="connsiteX396" fmla="*/ 2889268 w 9854218"/>
              <a:gd name="connsiteY396" fmla="*/ 7146705 h 10287000"/>
              <a:gd name="connsiteX397" fmla="*/ 2891850 w 9854218"/>
              <a:gd name="connsiteY397" fmla="*/ 7157030 h 10287000"/>
              <a:gd name="connsiteX398" fmla="*/ 2884104 w 9854218"/>
              <a:gd name="connsiteY398" fmla="*/ 7157030 h 10287000"/>
              <a:gd name="connsiteX399" fmla="*/ 2884104 w 9854218"/>
              <a:gd name="connsiteY399" fmla="*/ 7167354 h 10287000"/>
              <a:gd name="connsiteX400" fmla="*/ 2884104 w 9854218"/>
              <a:gd name="connsiteY400" fmla="*/ 7177674 h 10287000"/>
              <a:gd name="connsiteX401" fmla="*/ 2915096 w 9854218"/>
              <a:gd name="connsiteY401" fmla="*/ 7229289 h 10287000"/>
              <a:gd name="connsiteX402" fmla="*/ 2925425 w 9854218"/>
              <a:gd name="connsiteY402" fmla="*/ 7239612 h 10287000"/>
              <a:gd name="connsiteX403" fmla="*/ 2935756 w 9854218"/>
              <a:gd name="connsiteY403" fmla="*/ 7260254 h 10287000"/>
              <a:gd name="connsiteX404" fmla="*/ 2946089 w 9854218"/>
              <a:gd name="connsiteY404" fmla="*/ 7270578 h 10287000"/>
              <a:gd name="connsiteX405" fmla="*/ 2935752 w 9854218"/>
              <a:gd name="connsiteY405" fmla="*/ 7249928 h 10287000"/>
              <a:gd name="connsiteX406" fmla="*/ 2925425 w 9854218"/>
              <a:gd name="connsiteY406" fmla="*/ 7229289 h 10287000"/>
              <a:gd name="connsiteX407" fmla="*/ 2977079 w 9854218"/>
              <a:gd name="connsiteY407" fmla="*/ 7280901 h 10287000"/>
              <a:gd name="connsiteX408" fmla="*/ 2984831 w 9854218"/>
              <a:gd name="connsiteY408" fmla="*/ 7257674 h 10287000"/>
              <a:gd name="connsiteX409" fmla="*/ 3003734 w 9854218"/>
              <a:gd name="connsiteY409" fmla="*/ 7251377 h 10287000"/>
              <a:gd name="connsiteX410" fmla="*/ 2942093 w 9854218"/>
              <a:gd name="connsiteY410" fmla="*/ 7133019 h 10287000"/>
              <a:gd name="connsiteX411" fmla="*/ 2915093 w 9854218"/>
              <a:gd name="connsiteY411" fmla="*/ 7063944 h 10287000"/>
              <a:gd name="connsiteX412" fmla="*/ 2915093 w 9854218"/>
              <a:gd name="connsiteY412" fmla="*/ 7064126 h 10287000"/>
              <a:gd name="connsiteX413" fmla="*/ 2915164 w 9854218"/>
              <a:gd name="connsiteY413" fmla="*/ 7064126 h 10287000"/>
              <a:gd name="connsiteX414" fmla="*/ 2915093 w 9854218"/>
              <a:gd name="connsiteY414" fmla="*/ 7063944 h 10287000"/>
              <a:gd name="connsiteX415" fmla="*/ 2849382 w 9854218"/>
              <a:gd name="connsiteY415" fmla="*/ 6895821 h 10287000"/>
              <a:gd name="connsiteX416" fmla="*/ 2848265 w 9854218"/>
              <a:gd name="connsiteY416" fmla="*/ 6901058 h 10287000"/>
              <a:gd name="connsiteX417" fmla="*/ 2860859 w 9854218"/>
              <a:gd name="connsiteY417" fmla="*/ 6936381 h 10287000"/>
              <a:gd name="connsiteX418" fmla="*/ 2875322 w 9854218"/>
              <a:gd name="connsiteY418" fmla="*/ 6962196 h 10287000"/>
              <a:gd name="connsiteX419" fmla="*/ 385241 w 9854218"/>
              <a:gd name="connsiteY419" fmla="*/ 6674598 h 10287000"/>
              <a:gd name="connsiteX420" fmla="*/ 385633 w 9854218"/>
              <a:gd name="connsiteY420" fmla="*/ 6679001 h 10287000"/>
              <a:gd name="connsiteX421" fmla="*/ 390691 w 9854218"/>
              <a:gd name="connsiteY421" fmla="*/ 6735674 h 10287000"/>
              <a:gd name="connsiteX422" fmla="*/ 520061 w 9854218"/>
              <a:gd name="connsiteY422" fmla="*/ 7276901 h 10287000"/>
              <a:gd name="connsiteX423" fmla="*/ 526588 w 9854218"/>
              <a:gd name="connsiteY423" fmla="*/ 7350027 h 10287000"/>
              <a:gd name="connsiteX424" fmla="*/ 553093 w 9854218"/>
              <a:gd name="connsiteY424" fmla="*/ 7399248 h 10287000"/>
              <a:gd name="connsiteX425" fmla="*/ 566546 w 9854218"/>
              <a:gd name="connsiteY425" fmla="*/ 7302215 h 10287000"/>
              <a:gd name="connsiteX426" fmla="*/ 616675 w 9854218"/>
              <a:gd name="connsiteY426" fmla="*/ 7533593 h 10287000"/>
              <a:gd name="connsiteX427" fmla="*/ 614161 w 9854218"/>
              <a:gd name="connsiteY427" fmla="*/ 7546719 h 10287000"/>
              <a:gd name="connsiteX428" fmla="*/ 609307 w 9854218"/>
              <a:gd name="connsiteY428" fmla="*/ 7540304 h 10287000"/>
              <a:gd name="connsiteX429" fmla="*/ 620531 w 9854218"/>
              <a:gd name="connsiteY429" fmla="*/ 7570017 h 10287000"/>
              <a:gd name="connsiteX430" fmla="*/ 648503 w 9854218"/>
              <a:gd name="connsiteY430" fmla="*/ 7635690 h 10287000"/>
              <a:gd name="connsiteX431" fmla="*/ 627220 w 9854218"/>
              <a:gd name="connsiteY431" fmla="*/ 7644969 h 10287000"/>
              <a:gd name="connsiteX432" fmla="*/ 698768 w 9854218"/>
              <a:gd name="connsiteY432" fmla="*/ 7785975 h 10287000"/>
              <a:gd name="connsiteX433" fmla="*/ 705985 w 9854218"/>
              <a:gd name="connsiteY433" fmla="*/ 7842338 h 10287000"/>
              <a:gd name="connsiteX434" fmla="*/ 719231 w 9854218"/>
              <a:gd name="connsiteY434" fmla="*/ 7878117 h 10287000"/>
              <a:gd name="connsiteX435" fmla="*/ 727777 w 9854218"/>
              <a:gd name="connsiteY435" fmla="*/ 7870068 h 10287000"/>
              <a:gd name="connsiteX436" fmla="*/ 784700 w 9854218"/>
              <a:gd name="connsiteY436" fmla="*/ 8012382 h 10287000"/>
              <a:gd name="connsiteX437" fmla="*/ 781397 w 9854218"/>
              <a:gd name="connsiteY437" fmla="*/ 8012736 h 10287000"/>
              <a:gd name="connsiteX438" fmla="*/ 795380 w 9854218"/>
              <a:gd name="connsiteY438" fmla="*/ 8042666 h 10287000"/>
              <a:gd name="connsiteX439" fmla="*/ 824632 w 9854218"/>
              <a:gd name="connsiteY439" fmla="*/ 8040041 h 10287000"/>
              <a:gd name="connsiteX440" fmla="*/ 983654 w 9854218"/>
              <a:gd name="connsiteY440" fmla="*/ 8335359 h 10287000"/>
              <a:gd name="connsiteX441" fmla="*/ 1037300 w 9854218"/>
              <a:gd name="connsiteY441" fmla="*/ 8419382 h 10287000"/>
              <a:gd name="connsiteX442" fmla="*/ 972338 w 9854218"/>
              <a:gd name="connsiteY442" fmla="*/ 8288648 h 10287000"/>
              <a:gd name="connsiteX443" fmla="*/ 580660 w 9854218"/>
              <a:gd name="connsiteY443" fmla="*/ 7306610 h 10287000"/>
              <a:gd name="connsiteX444" fmla="*/ 452429 w 9854218"/>
              <a:gd name="connsiteY444" fmla="*/ 6916037 h 10287000"/>
              <a:gd name="connsiteX445" fmla="*/ 2698146 w 9854218"/>
              <a:gd name="connsiteY445" fmla="*/ 6455090 h 10287000"/>
              <a:gd name="connsiteX446" fmla="*/ 2749798 w 9854218"/>
              <a:gd name="connsiteY446" fmla="*/ 6671862 h 10287000"/>
              <a:gd name="connsiteX447" fmla="*/ 2796288 w 9854218"/>
              <a:gd name="connsiteY447" fmla="*/ 6776381 h 10287000"/>
              <a:gd name="connsiteX448" fmla="*/ 2807396 w 9854218"/>
              <a:gd name="connsiteY448" fmla="*/ 6788406 h 10287000"/>
              <a:gd name="connsiteX449" fmla="*/ 2758038 w 9854218"/>
              <a:gd name="connsiteY449" fmla="*/ 6662120 h 10287000"/>
              <a:gd name="connsiteX450" fmla="*/ 2702070 w 9854218"/>
              <a:gd name="connsiteY450" fmla="*/ 6463778 h 10287000"/>
              <a:gd name="connsiteX451" fmla="*/ 1578806 w 9854218"/>
              <a:gd name="connsiteY451" fmla="*/ 6051324 h 10287000"/>
              <a:gd name="connsiteX452" fmla="*/ 1578095 w 9854218"/>
              <a:gd name="connsiteY452" fmla="*/ 6052265 h 10287000"/>
              <a:gd name="connsiteX453" fmla="*/ 1579340 w 9854218"/>
              <a:gd name="connsiteY453" fmla="*/ 6053457 h 10287000"/>
              <a:gd name="connsiteX454" fmla="*/ 3157676 w 9854218"/>
              <a:gd name="connsiteY454" fmla="*/ 5831444 h 10287000"/>
              <a:gd name="connsiteX455" fmla="*/ 3167154 w 9854218"/>
              <a:gd name="connsiteY455" fmla="*/ 5897463 h 10287000"/>
              <a:gd name="connsiteX456" fmla="*/ 3179536 w 9854218"/>
              <a:gd name="connsiteY456" fmla="*/ 5918415 h 10287000"/>
              <a:gd name="connsiteX457" fmla="*/ 3183389 w 9854218"/>
              <a:gd name="connsiteY457" fmla="*/ 5926548 h 10287000"/>
              <a:gd name="connsiteX458" fmla="*/ 1608035 w 9854218"/>
              <a:gd name="connsiteY458" fmla="*/ 5790446 h 10287000"/>
              <a:gd name="connsiteX459" fmla="*/ 1608806 w 9854218"/>
              <a:gd name="connsiteY459" fmla="*/ 5802330 h 10287000"/>
              <a:gd name="connsiteX460" fmla="*/ 1608036 w 9854218"/>
              <a:gd name="connsiteY460" fmla="*/ 5803103 h 10287000"/>
              <a:gd name="connsiteX461" fmla="*/ 1620094 w 9854218"/>
              <a:gd name="connsiteY461" fmla="*/ 5777793 h 10287000"/>
              <a:gd name="connsiteX462" fmla="*/ 1620690 w 9854218"/>
              <a:gd name="connsiteY462" fmla="*/ 5777793 h 10287000"/>
              <a:gd name="connsiteX463" fmla="*/ 1620689 w 9854218"/>
              <a:gd name="connsiteY463" fmla="*/ 5790449 h 10287000"/>
              <a:gd name="connsiteX464" fmla="*/ 1620094 w 9854218"/>
              <a:gd name="connsiteY464" fmla="*/ 5777793 h 10287000"/>
              <a:gd name="connsiteX465" fmla="*/ 987599 w 9854218"/>
              <a:gd name="connsiteY465" fmla="*/ 5658741 h 10287000"/>
              <a:gd name="connsiteX466" fmla="*/ 986690 w 9854218"/>
              <a:gd name="connsiteY466" fmla="*/ 5662070 h 10287000"/>
              <a:gd name="connsiteX467" fmla="*/ 988007 w 9854218"/>
              <a:gd name="connsiteY467" fmla="*/ 5663910 h 10287000"/>
              <a:gd name="connsiteX468" fmla="*/ 179521 w 9854218"/>
              <a:gd name="connsiteY468" fmla="*/ 5654276 h 10287000"/>
              <a:gd name="connsiteX469" fmla="*/ 170569 w 9854218"/>
              <a:gd name="connsiteY469" fmla="*/ 5666250 h 10287000"/>
              <a:gd name="connsiteX470" fmla="*/ 203464 w 9854218"/>
              <a:gd name="connsiteY470" fmla="*/ 5869691 h 10287000"/>
              <a:gd name="connsiteX471" fmla="*/ 224344 w 9854218"/>
              <a:gd name="connsiteY471" fmla="*/ 6103695 h 10287000"/>
              <a:gd name="connsiteX472" fmla="*/ 211024 w 9854218"/>
              <a:gd name="connsiteY472" fmla="*/ 6119633 h 10287000"/>
              <a:gd name="connsiteX473" fmla="*/ 245357 w 9854218"/>
              <a:gd name="connsiteY473" fmla="*/ 6256604 h 10287000"/>
              <a:gd name="connsiteX474" fmla="*/ 254494 w 9854218"/>
              <a:gd name="connsiteY474" fmla="*/ 6358982 h 10287000"/>
              <a:gd name="connsiteX475" fmla="*/ 266614 w 9854218"/>
              <a:gd name="connsiteY475" fmla="*/ 6397541 h 10287000"/>
              <a:gd name="connsiteX476" fmla="*/ 260396 w 9854218"/>
              <a:gd name="connsiteY476" fmla="*/ 6349323 h 10287000"/>
              <a:gd name="connsiteX477" fmla="*/ 238729 w 9854218"/>
              <a:gd name="connsiteY477" fmla="*/ 6189101 h 10287000"/>
              <a:gd name="connsiteX478" fmla="*/ 245522 w 9854218"/>
              <a:gd name="connsiteY478" fmla="*/ 6100037 h 10287000"/>
              <a:gd name="connsiteX479" fmla="*/ 221948 w 9854218"/>
              <a:gd name="connsiteY479" fmla="*/ 5887466 h 10287000"/>
              <a:gd name="connsiteX480" fmla="*/ 214630 w 9854218"/>
              <a:gd name="connsiteY480" fmla="*/ 5676320 h 10287000"/>
              <a:gd name="connsiteX481" fmla="*/ 200849 w 9854218"/>
              <a:gd name="connsiteY481" fmla="*/ 5668716 h 10287000"/>
              <a:gd name="connsiteX482" fmla="*/ 179521 w 9854218"/>
              <a:gd name="connsiteY482" fmla="*/ 5654276 h 10287000"/>
              <a:gd name="connsiteX483" fmla="*/ 207314 w 9854218"/>
              <a:gd name="connsiteY483" fmla="*/ 5516166 h 10287000"/>
              <a:gd name="connsiteX484" fmla="*/ 207958 w 9854218"/>
              <a:gd name="connsiteY484" fmla="*/ 5528946 h 10287000"/>
              <a:gd name="connsiteX485" fmla="*/ 211150 w 9854218"/>
              <a:gd name="connsiteY485" fmla="*/ 5547980 h 10287000"/>
              <a:gd name="connsiteX486" fmla="*/ 210569 w 9854218"/>
              <a:gd name="connsiteY486" fmla="*/ 5526123 h 10287000"/>
              <a:gd name="connsiteX487" fmla="*/ 192424 w 9854218"/>
              <a:gd name="connsiteY487" fmla="*/ 5257115 h 10287000"/>
              <a:gd name="connsiteX488" fmla="*/ 193628 w 9854218"/>
              <a:gd name="connsiteY488" fmla="*/ 5272157 h 10287000"/>
              <a:gd name="connsiteX489" fmla="*/ 191896 w 9854218"/>
              <a:gd name="connsiteY489" fmla="*/ 5279469 h 10287000"/>
              <a:gd name="connsiteX490" fmla="*/ 193616 w 9854218"/>
              <a:gd name="connsiteY490" fmla="*/ 5297948 h 10287000"/>
              <a:gd name="connsiteX491" fmla="*/ 196162 w 9854218"/>
              <a:gd name="connsiteY491" fmla="*/ 5303711 h 10287000"/>
              <a:gd name="connsiteX492" fmla="*/ 193628 w 9854218"/>
              <a:gd name="connsiteY492" fmla="*/ 5272157 h 10287000"/>
              <a:gd name="connsiteX493" fmla="*/ 193729 w 9854218"/>
              <a:gd name="connsiteY493" fmla="*/ 5271741 h 10287000"/>
              <a:gd name="connsiteX494" fmla="*/ 192424 w 9854218"/>
              <a:gd name="connsiteY494" fmla="*/ 5257115 h 10287000"/>
              <a:gd name="connsiteX495" fmla="*/ 167189 w 9854218"/>
              <a:gd name="connsiteY495" fmla="*/ 5242794 h 10287000"/>
              <a:gd name="connsiteX496" fmla="*/ 169834 w 9854218"/>
              <a:gd name="connsiteY496" fmla="*/ 5251772 h 10287000"/>
              <a:gd name="connsiteX497" fmla="*/ 174181 w 9854218"/>
              <a:gd name="connsiteY497" fmla="*/ 5434740 h 10287000"/>
              <a:gd name="connsiteX498" fmla="*/ 175744 w 9854218"/>
              <a:gd name="connsiteY498" fmla="*/ 5481300 h 10287000"/>
              <a:gd name="connsiteX499" fmla="*/ 176030 w 9854218"/>
              <a:gd name="connsiteY499" fmla="*/ 5479637 h 10287000"/>
              <a:gd name="connsiteX500" fmla="*/ 181550 w 9854218"/>
              <a:gd name="connsiteY500" fmla="*/ 5458872 h 10287000"/>
              <a:gd name="connsiteX501" fmla="*/ 193984 w 9854218"/>
              <a:gd name="connsiteY501" fmla="*/ 5474340 h 10287000"/>
              <a:gd name="connsiteX502" fmla="*/ 201959 w 9854218"/>
              <a:gd name="connsiteY502" fmla="*/ 5477472 h 10287000"/>
              <a:gd name="connsiteX503" fmla="*/ 196402 w 9854218"/>
              <a:gd name="connsiteY503" fmla="*/ 5432868 h 10287000"/>
              <a:gd name="connsiteX504" fmla="*/ 176849 w 9854218"/>
              <a:gd name="connsiteY504" fmla="*/ 5308184 h 10287000"/>
              <a:gd name="connsiteX505" fmla="*/ 173353 w 9854218"/>
              <a:gd name="connsiteY505" fmla="*/ 5243462 h 10287000"/>
              <a:gd name="connsiteX506" fmla="*/ 1645996 w 9854218"/>
              <a:gd name="connsiteY506" fmla="*/ 5183081 h 10287000"/>
              <a:gd name="connsiteX507" fmla="*/ 1645996 w 9854218"/>
              <a:gd name="connsiteY507" fmla="*/ 5195732 h 10287000"/>
              <a:gd name="connsiteX508" fmla="*/ 1633342 w 9854218"/>
              <a:gd name="connsiteY508" fmla="*/ 5195732 h 10287000"/>
              <a:gd name="connsiteX509" fmla="*/ 1620689 w 9854218"/>
              <a:gd name="connsiteY509" fmla="*/ 5043891 h 10287000"/>
              <a:gd name="connsiteX510" fmla="*/ 1633343 w 9854218"/>
              <a:gd name="connsiteY510" fmla="*/ 5119812 h 10287000"/>
              <a:gd name="connsiteX511" fmla="*/ 1620690 w 9854218"/>
              <a:gd name="connsiteY511" fmla="*/ 5145120 h 10287000"/>
              <a:gd name="connsiteX512" fmla="*/ 1633342 w 9854218"/>
              <a:gd name="connsiteY512" fmla="*/ 5170424 h 10287000"/>
              <a:gd name="connsiteX513" fmla="*/ 1633343 w 9854218"/>
              <a:gd name="connsiteY513" fmla="*/ 5183081 h 10287000"/>
              <a:gd name="connsiteX514" fmla="*/ 1633342 w 9854218"/>
              <a:gd name="connsiteY514" fmla="*/ 5195732 h 10287000"/>
              <a:gd name="connsiteX515" fmla="*/ 1633342 w 9854218"/>
              <a:gd name="connsiteY515" fmla="*/ 5208387 h 10287000"/>
              <a:gd name="connsiteX516" fmla="*/ 1633343 w 9854218"/>
              <a:gd name="connsiteY516" fmla="*/ 5221041 h 10287000"/>
              <a:gd name="connsiteX517" fmla="*/ 1645996 w 9854218"/>
              <a:gd name="connsiteY517" fmla="*/ 5221038 h 10287000"/>
              <a:gd name="connsiteX518" fmla="*/ 1620689 w 9854218"/>
              <a:gd name="connsiteY518" fmla="*/ 5233692 h 10287000"/>
              <a:gd name="connsiteX519" fmla="*/ 1633343 w 9854218"/>
              <a:gd name="connsiteY519" fmla="*/ 5246346 h 10287000"/>
              <a:gd name="connsiteX520" fmla="*/ 1620689 w 9854218"/>
              <a:gd name="connsiteY520" fmla="*/ 5284307 h 10287000"/>
              <a:gd name="connsiteX521" fmla="*/ 1620694 w 9854218"/>
              <a:gd name="connsiteY521" fmla="*/ 5360228 h 10287000"/>
              <a:gd name="connsiteX522" fmla="*/ 1608036 w 9854218"/>
              <a:gd name="connsiteY522" fmla="*/ 5372882 h 10287000"/>
              <a:gd name="connsiteX523" fmla="*/ 1620689 w 9854218"/>
              <a:gd name="connsiteY523" fmla="*/ 5385533 h 10287000"/>
              <a:gd name="connsiteX524" fmla="*/ 1608035 w 9854218"/>
              <a:gd name="connsiteY524" fmla="*/ 5385537 h 10287000"/>
              <a:gd name="connsiteX525" fmla="*/ 1620689 w 9854218"/>
              <a:gd name="connsiteY525" fmla="*/ 5512071 h 10287000"/>
              <a:gd name="connsiteX526" fmla="*/ 1620690 w 9854218"/>
              <a:gd name="connsiteY526" fmla="*/ 5524721 h 10287000"/>
              <a:gd name="connsiteX527" fmla="*/ 1620689 w 9854218"/>
              <a:gd name="connsiteY527" fmla="*/ 5550032 h 10287000"/>
              <a:gd name="connsiteX528" fmla="*/ 1633342 w 9854218"/>
              <a:gd name="connsiteY528" fmla="*/ 5550032 h 10287000"/>
              <a:gd name="connsiteX529" fmla="*/ 1620689 w 9854218"/>
              <a:gd name="connsiteY529" fmla="*/ 5651259 h 10287000"/>
              <a:gd name="connsiteX530" fmla="*/ 1608035 w 9854218"/>
              <a:gd name="connsiteY530" fmla="*/ 5651259 h 10287000"/>
              <a:gd name="connsiteX531" fmla="*/ 1608035 w 9854218"/>
              <a:gd name="connsiteY531" fmla="*/ 5663913 h 10287000"/>
              <a:gd name="connsiteX532" fmla="*/ 1620689 w 9854218"/>
              <a:gd name="connsiteY532" fmla="*/ 5676567 h 10287000"/>
              <a:gd name="connsiteX533" fmla="*/ 1620689 w 9854218"/>
              <a:gd name="connsiteY533" fmla="*/ 5689218 h 10287000"/>
              <a:gd name="connsiteX534" fmla="*/ 1633342 w 9854218"/>
              <a:gd name="connsiteY534" fmla="*/ 5701869 h 10287000"/>
              <a:gd name="connsiteX535" fmla="*/ 1619108 w 9854218"/>
              <a:gd name="connsiteY535" fmla="*/ 5757035 h 10287000"/>
              <a:gd name="connsiteX536" fmla="*/ 1620094 w 9854218"/>
              <a:gd name="connsiteY536" fmla="*/ 5777793 h 10287000"/>
              <a:gd name="connsiteX537" fmla="*/ 1608035 w 9854218"/>
              <a:gd name="connsiteY537" fmla="*/ 5777793 h 10287000"/>
              <a:gd name="connsiteX538" fmla="*/ 1608036 w 9854218"/>
              <a:gd name="connsiteY538" fmla="*/ 5765139 h 10287000"/>
              <a:gd name="connsiteX539" fmla="*/ 1595382 w 9854218"/>
              <a:gd name="connsiteY539" fmla="*/ 5714528 h 10287000"/>
              <a:gd name="connsiteX540" fmla="*/ 1595386 w 9854218"/>
              <a:gd name="connsiteY540" fmla="*/ 5701874 h 10287000"/>
              <a:gd name="connsiteX541" fmla="*/ 1582726 w 9854218"/>
              <a:gd name="connsiteY541" fmla="*/ 5714528 h 10287000"/>
              <a:gd name="connsiteX542" fmla="*/ 1557422 w 9854218"/>
              <a:gd name="connsiteY542" fmla="*/ 5499417 h 10287000"/>
              <a:gd name="connsiteX543" fmla="*/ 1570076 w 9854218"/>
              <a:gd name="connsiteY543" fmla="*/ 5372882 h 10287000"/>
              <a:gd name="connsiteX544" fmla="*/ 1608035 w 9854218"/>
              <a:gd name="connsiteY544" fmla="*/ 5271653 h 10287000"/>
              <a:gd name="connsiteX545" fmla="*/ 1620689 w 9854218"/>
              <a:gd name="connsiteY545" fmla="*/ 5043891 h 10287000"/>
              <a:gd name="connsiteX546" fmla="*/ 139210 w 9854218"/>
              <a:gd name="connsiteY546" fmla="*/ 4996022 h 10287000"/>
              <a:gd name="connsiteX547" fmla="*/ 139087 w 9854218"/>
              <a:gd name="connsiteY547" fmla="*/ 5001062 h 10287000"/>
              <a:gd name="connsiteX548" fmla="*/ 127640 w 9854218"/>
              <a:gd name="connsiteY548" fmla="*/ 5102522 h 10287000"/>
              <a:gd name="connsiteX549" fmla="*/ 143042 w 9854218"/>
              <a:gd name="connsiteY549" fmla="*/ 5144790 h 10287000"/>
              <a:gd name="connsiteX550" fmla="*/ 144632 w 9854218"/>
              <a:gd name="connsiteY550" fmla="*/ 5154192 h 10287000"/>
              <a:gd name="connsiteX551" fmla="*/ 142862 w 9854218"/>
              <a:gd name="connsiteY551" fmla="*/ 5083734 h 10287000"/>
              <a:gd name="connsiteX552" fmla="*/ 142894 w 9854218"/>
              <a:gd name="connsiteY552" fmla="*/ 5017103 h 10287000"/>
              <a:gd name="connsiteX553" fmla="*/ 2966222 w 9854218"/>
              <a:gd name="connsiteY553" fmla="*/ 4796178 h 10287000"/>
              <a:gd name="connsiteX554" fmla="*/ 2947385 w 9854218"/>
              <a:gd name="connsiteY554" fmla="*/ 4848713 h 10287000"/>
              <a:gd name="connsiteX555" fmla="*/ 3017699 w 9854218"/>
              <a:gd name="connsiteY555" fmla="*/ 5700701 h 10287000"/>
              <a:gd name="connsiteX556" fmla="*/ 3017195 w 9854218"/>
              <a:gd name="connsiteY556" fmla="*/ 5858349 h 10287000"/>
              <a:gd name="connsiteX557" fmla="*/ 3016649 w 9854218"/>
              <a:gd name="connsiteY557" fmla="*/ 6072003 h 10287000"/>
              <a:gd name="connsiteX558" fmla="*/ 3109499 w 9854218"/>
              <a:gd name="connsiteY558" fmla="*/ 6487352 h 10287000"/>
              <a:gd name="connsiteX559" fmla="*/ 3193523 w 9854218"/>
              <a:gd name="connsiteY559" fmla="*/ 6763580 h 10287000"/>
              <a:gd name="connsiteX560" fmla="*/ 3215621 w 9854218"/>
              <a:gd name="connsiteY560" fmla="*/ 6797463 h 10287000"/>
              <a:gd name="connsiteX561" fmla="*/ 3303474 w 9854218"/>
              <a:gd name="connsiteY561" fmla="*/ 6938549 h 10287000"/>
              <a:gd name="connsiteX562" fmla="*/ 3273834 w 9854218"/>
              <a:gd name="connsiteY562" fmla="*/ 6927000 h 10287000"/>
              <a:gd name="connsiteX563" fmla="*/ 3415644 w 9854218"/>
              <a:gd name="connsiteY563" fmla="*/ 7264004 h 10287000"/>
              <a:gd name="connsiteX564" fmla="*/ 3440762 w 9854218"/>
              <a:gd name="connsiteY564" fmla="*/ 7265252 h 10287000"/>
              <a:gd name="connsiteX565" fmla="*/ 3497912 w 9854218"/>
              <a:gd name="connsiteY565" fmla="*/ 7381436 h 10287000"/>
              <a:gd name="connsiteX566" fmla="*/ 3572770 w 9854218"/>
              <a:gd name="connsiteY566" fmla="*/ 7495980 h 10287000"/>
              <a:gd name="connsiteX567" fmla="*/ 3594125 w 9854218"/>
              <a:gd name="connsiteY567" fmla="*/ 7572603 h 10287000"/>
              <a:gd name="connsiteX568" fmla="*/ 3644740 w 9854218"/>
              <a:gd name="connsiteY568" fmla="*/ 7617936 h 10287000"/>
              <a:gd name="connsiteX569" fmla="*/ 3749616 w 9854218"/>
              <a:gd name="connsiteY569" fmla="*/ 7786866 h 10287000"/>
              <a:gd name="connsiteX570" fmla="*/ 3817064 w 9854218"/>
              <a:gd name="connsiteY570" fmla="*/ 7898523 h 10287000"/>
              <a:gd name="connsiteX571" fmla="*/ 3812542 w 9854218"/>
              <a:gd name="connsiteY571" fmla="*/ 7888224 h 10287000"/>
              <a:gd name="connsiteX572" fmla="*/ 3810908 w 9854218"/>
              <a:gd name="connsiteY572" fmla="*/ 7870512 h 10287000"/>
              <a:gd name="connsiteX573" fmla="*/ 3822840 w 9854218"/>
              <a:gd name="connsiteY573" fmla="*/ 7883699 h 10287000"/>
              <a:gd name="connsiteX574" fmla="*/ 3833136 w 9854218"/>
              <a:gd name="connsiteY574" fmla="*/ 7879172 h 10287000"/>
              <a:gd name="connsiteX575" fmla="*/ 3839292 w 9854218"/>
              <a:gd name="connsiteY575" fmla="*/ 7907186 h 10287000"/>
              <a:gd name="connsiteX576" fmla="*/ 3843814 w 9854218"/>
              <a:gd name="connsiteY576" fmla="*/ 7917485 h 10287000"/>
              <a:gd name="connsiteX577" fmla="*/ 3845448 w 9854218"/>
              <a:gd name="connsiteY577" fmla="*/ 7935197 h 10287000"/>
              <a:gd name="connsiteX578" fmla="*/ 3826106 w 9854218"/>
              <a:gd name="connsiteY578" fmla="*/ 7919123 h 10287000"/>
              <a:gd name="connsiteX579" fmla="*/ 3821928 w 9854218"/>
              <a:gd name="connsiteY579" fmla="*/ 7917495 h 10287000"/>
              <a:gd name="connsiteX580" fmla="*/ 4217118 w 9854218"/>
              <a:gd name="connsiteY580" fmla="*/ 8397302 h 10287000"/>
              <a:gd name="connsiteX581" fmla="*/ 4226942 w 9854218"/>
              <a:gd name="connsiteY581" fmla="*/ 8401994 h 10287000"/>
              <a:gd name="connsiteX582" fmla="*/ 4264216 w 9854218"/>
              <a:gd name="connsiteY582" fmla="*/ 8443161 h 10287000"/>
              <a:gd name="connsiteX583" fmla="*/ 4315950 w 9854218"/>
              <a:gd name="connsiteY583" fmla="*/ 8494650 h 10287000"/>
              <a:gd name="connsiteX584" fmla="*/ 4779590 w 9854218"/>
              <a:gd name="connsiteY584" fmla="*/ 8921636 h 10287000"/>
              <a:gd name="connsiteX585" fmla="*/ 5003136 w 9854218"/>
              <a:gd name="connsiteY585" fmla="*/ 9083376 h 10287000"/>
              <a:gd name="connsiteX586" fmla="*/ 5015632 w 9854218"/>
              <a:gd name="connsiteY586" fmla="*/ 9083552 h 10287000"/>
              <a:gd name="connsiteX587" fmla="*/ 5042230 w 9854218"/>
              <a:gd name="connsiteY587" fmla="*/ 9085005 h 10287000"/>
              <a:gd name="connsiteX588" fmla="*/ 5052194 w 9854218"/>
              <a:gd name="connsiteY588" fmla="*/ 9080643 h 10287000"/>
              <a:gd name="connsiteX589" fmla="*/ 4898326 w 9854218"/>
              <a:gd name="connsiteY589" fmla="*/ 8953278 h 10287000"/>
              <a:gd name="connsiteX590" fmla="*/ 4893268 w 9854218"/>
              <a:gd name="connsiteY590" fmla="*/ 8949717 h 10287000"/>
              <a:gd name="connsiteX591" fmla="*/ 4882082 w 9854218"/>
              <a:gd name="connsiteY591" fmla="*/ 8939832 h 10287000"/>
              <a:gd name="connsiteX592" fmla="*/ 4873380 w 9854218"/>
              <a:gd name="connsiteY592" fmla="*/ 8932628 h 10287000"/>
              <a:gd name="connsiteX593" fmla="*/ 4870010 w 9854218"/>
              <a:gd name="connsiteY593" fmla="*/ 8929164 h 10287000"/>
              <a:gd name="connsiteX594" fmla="*/ 4733957 w 9854218"/>
              <a:gd name="connsiteY594" fmla="*/ 8808936 h 10287000"/>
              <a:gd name="connsiteX595" fmla="*/ 4433788 w 9854218"/>
              <a:gd name="connsiteY595" fmla="*/ 8512905 h 10287000"/>
              <a:gd name="connsiteX596" fmla="*/ 4384469 w 9854218"/>
              <a:gd name="connsiteY596" fmla="*/ 8459937 h 10287000"/>
              <a:gd name="connsiteX597" fmla="*/ 4349390 w 9854218"/>
              <a:gd name="connsiteY597" fmla="*/ 8394454 h 10287000"/>
              <a:gd name="connsiteX598" fmla="*/ 4290320 w 9854218"/>
              <a:gd name="connsiteY598" fmla="*/ 8320214 h 10287000"/>
              <a:gd name="connsiteX599" fmla="*/ 4225055 w 9854218"/>
              <a:gd name="connsiteY599" fmla="*/ 8236626 h 10287000"/>
              <a:gd name="connsiteX600" fmla="*/ 4219649 w 9854218"/>
              <a:gd name="connsiteY600" fmla="*/ 8259875 h 10287000"/>
              <a:gd name="connsiteX601" fmla="*/ 4133375 w 9854218"/>
              <a:gd name="connsiteY601" fmla="*/ 8174462 h 10287000"/>
              <a:gd name="connsiteX602" fmla="*/ 4052508 w 9854218"/>
              <a:gd name="connsiteY602" fmla="*/ 8065806 h 10287000"/>
              <a:gd name="connsiteX603" fmla="*/ 4006766 w 9854218"/>
              <a:gd name="connsiteY603" fmla="*/ 7981653 h 10287000"/>
              <a:gd name="connsiteX604" fmla="*/ 3989472 w 9854218"/>
              <a:gd name="connsiteY604" fmla="*/ 7985799 h 10287000"/>
              <a:gd name="connsiteX605" fmla="*/ 3868270 w 9854218"/>
              <a:gd name="connsiteY605" fmla="*/ 7769745 h 10287000"/>
              <a:gd name="connsiteX606" fmla="*/ 3743464 w 9854218"/>
              <a:gd name="connsiteY606" fmla="*/ 7569188 h 10287000"/>
              <a:gd name="connsiteX607" fmla="*/ 3735718 w 9854218"/>
              <a:gd name="connsiteY607" fmla="*/ 7567386 h 10287000"/>
              <a:gd name="connsiteX608" fmla="*/ 3737522 w 9854218"/>
              <a:gd name="connsiteY608" fmla="*/ 7559636 h 10287000"/>
              <a:gd name="connsiteX609" fmla="*/ 3725634 w 9854218"/>
              <a:gd name="connsiteY609" fmla="*/ 7540536 h 10287000"/>
              <a:gd name="connsiteX610" fmla="*/ 3733379 w 9854218"/>
              <a:gd name="connsiteY610" fmla="*/ 7542338 h 10287000"/>
              <a:gd name="connsiteX611" fmla="*/ 3736644 w 9854218"/>
              <a:gd name="connsiteY611" fmla="*/ 7543607 h 10287000"/>
              <a:gd name="connsiteX612" fmla="*/ 3739324 w 9854218"/>
              <a:gd name="connsiteY612" fmla="*/ 7551888 h 10287000"/>
              <a:gd name="connsiteX613" fmla="*/ 3739932 w 9854218"/>
              <a:gd name="connsiteY613" fmla="*/ 7544883 h 10287000"/>
              <a:gd name="connsiteX614" fmla="*/ 3736644 w 9854218"/>
              <a:gd name="connsiteY614" fmla="*/ 7543607 h 10287000"/>
              <a:gd name="connsiteX615" fmla="*/ 3732942 w 9854218"/>
              <a:gd name="connsiteY615" fmla="*/ 7532154 h 10287000"/>
              <a:gd name="connsiteX616" fmla="*/ 3715014 w 9854218"/>
              <a:gd name="connsiteY616" fmla="*/ 7480890 h 10287000"/>
              <a:gd name="connsiteX617" fmla="*/ 3862522 w 9854218"/>
              <a:gd name="connsiteY617" fmla="*/ 7654056 h 10287000"/>
              <a:gd name="connsiteX618" fmla="*/ 3831539 w 9854218"/>
              <a:gd name="connsiteY618" fmla="*/ 7646849 h 10287000"/>
              <a:gd name="connsiteX619" fmla="*/ 4019918 w 9854218"/>
              <a:gd name="connsiteY619" fmla="*/ 7960209 h 10287000"/>
              <a:gd name="connsiteX620" fmla="*/ 4044958 w 9854218"/>
              <a:gd name="connsiteY620" fmla="*/ 7957865 h 10287000"/>
              <a:gd name="connsiteX621" fmla="*/ 4118078 w 9854218"/>
              <a:gd name="connsiteY621" fmla="*/ 8064722 h 10287000"/>
              <a:gd name="connsiteX622" fmla="*/ 4208492 w 9854218"/>
              <a:gd name="connsiteY622" fmla="*/ 8167431 h 10287000"/>
              <a:gd name="connsiteX623" fmla="*/ 4240546 w 9854218"/>
              <a:gd name="connsiteY623" fmla="*/ 8240231 h 10287000"/>
              <a:gd name="connsiteX624" fmla="*/ 4297103 w 9854218"/>
              <a:gd name="connsiteY624" fmla="*/ 8277890 h 10287000"/>
              <a:gd name="connsiteX625" fmla="*/ 4347194 w 9854218"/>
              <a:gd name="connsiteY625" fmla="*/ 8347739 h 10287000"/>
              <a:gd name="connsiteX626" fmla="*/ 4351784 w 9854218"/>
              <a:gd name="connsiteY626" fmla="*/ 8352600 h 10287000"/>
              <a:gd name="connsiteX627" fmla="*/ 4361840 w 9854218"/>
              <a:gd name="connsiteY627" fmla="*/ 8340473 h 10287000"/>
              <a:gd name="connsiteX628" fmla="*/ 4268230 w 9854218"/>
              <a:gd name="connsiteY628" fmla="*/ 8210715 h 10287000"/>
              <a:gd name="connsiteX629" fmla="*/ 4380947 w 9854218"/>
              <a:gd name="connsiteY629" fmla="*/ 8337401 h 10287000"/>
              <a:gd name="connsiteX630" fmla="*/ 4391542 w 9854218"/>
              <a:gd name="connsiteY630" fmla="*/ 8337747 h 10287000"/>
              <a:gd name="connsiteX631" fmla="*/ 4408034 w 9854218"/>
              <a:gd name="connsiteY631" fmla="*/ 8361078 h 10287000"/>
              <a:gd name="connsiteX632" fmla="*/ 4635240 w 9854218"/>
              <a:gd name="connsiteY632" fmla="*/ 8586590 h 10287000"/>
              <a:gd name="connsiteX633" fmla="*/ 5039628 w 9854218"/>
              <a:gd name="connsiteY633" fmla="*/ 8963541 h 10287000"/>
              <a:gd name="connsiteX634" fmla="*/ 5454780 w 9854218"/>
              <a:gd name="connsiteY634" fmla="*/ 9255388 h 10287000"/>
              <a:gd name="connsiteX635" fmla="*/ 5905180 w 9854218"/>
              <a:gd name="connsiteY635" fmla="*/ 9536937 h 10287000"/>
              <a:gd name="connsiteX636" fmla="*/ 4854150 w 9854218"/>
              <a:gd name="connsiteY636" fmla="*/ 8681319 h 10287000"/>
              <a:gd name="connsiteX637" fmla="*/ 4576214 w 9854218"/>
              <a:gd name="connsiteY637" fmla="*/ 8371013 h 10287000"/>
              <a:gd name="connsiteX638" fmla="*/ 4394212 w 9854218"/>
              <a:gd name="connsiteY638" fmla="*/ 8183049 h 10287000"/>
              <a:gd name="connsiteX639" fmla="*/ 4349627 w 9854218"/>
              <a:gd name="connsiteY639" fmla="*/ 8105747 h 10287000"/>
              <a:gd name="connsiteX640" fmla="*/ 4344314 w 9854218"/>
              <a:gd name="connsiteY640" fmla="*/ 8098556 h 10287000"/>
              <a:gd name="connsiteX641" fmla="*/ 4243772 w 9854218"/>
              <a:gd name="connsiteY641" fmla="*/ 7987931 h 10287000"/>
              <a:gd name="connsiteX642" fmla="*/ 3267006 w 9854218"/>
              <a:gd name="connsiteY642" fmla="*/ 6235823 h 10287000"/>
              <a:gd name="connsiteX643" fmla="*/ 3211728 w 9854218"/>
              <a:gd name="connsiteY643" fmla="*/ 6031370 h 10287000"/>
              <a:gd name="connsiteX644" fmla="*/ 3206867 w 9854218"/>
              <a:gd name="connsiteY644" fmla="*/ 6033956 h 10287000"/>
              <a:gd name="connsiteX645" fmla="*/ 3199584 w 9854218"/>
              <a:gd name="connsiteY645" fmla="*/ 6028499 h 10287000"/>
              <a:gd name="connsiteX646" fmla="*/ 3192322 w 9854218"/>
              <a:gd name="connsiteY646" fmla="*/ 6019941 h 10287000"/>
              <a:gd name="connsiteX647" fmla="*/ 3227930 w 9854218"/>
              <a:gd name="connsiteY647" fmla="*/ 6178428 h 10287000"/>
              <a:gd name="connsiteX648" fmla="*/ 3224717 w 9854218"/>
              <a:gd name="connsiteY648" fmla="*/ 6218504 h 10287000"/>
              <a:gd name="connsiteX649" fmla="*/ 3221740 w 9854218"/>
              <a:gd name="connsiteY649" fmla="*/ 6219554 h 10287000"/>
              <a:gd name="connsiteX650" fmla="*/ 3233850 w 9854218"/>
              <a:gd name="connsiteY650" fmla="*/ 6276857 h 10287000"/>
              <a:gd name="connsiteX651" fmla="*/ 3262542 w 9854218"/>
              <a:gd name="connsiteY651" fmla="*/ 6371084 h 10287000"/>
              <a:gd name="connsiteX652" fmla="*/ 3286976 w 9854218"/>
              <a:gd name="connsiteY652" fmla="*/ 6377040 h 10287000"/>
              <a:gd name="connsiteX653" fmla="*/ 3321210 w 9854218"/>
              <a:gd name="connsiteY653" fmla="*/ 6501911 h 10287000"/>
              <a:gd name="connsiteX654" fmla="*/ 3373146 w 9854218"/>
              <a:gd name="connsiteY654" fmla="*/ 6628508 h 10287000"/>
              <a:gd name="connsiteX655" fmla="*/ 3379682 w 9854218"/>
              <a:gd name="connsiteY655" fmla="*/ 6707784 h 10287000"/>
              <a:gd name="connsiteX656" fmla="*/ 3420848 w 9854218"/>
              <a:gd name="connsiteY656" fmla="*/ 6761841 h 10287000"/>
              <a:gd name="connsiteX657" fmla="*/ 3492018 w 9854218"/>
              <a:gd name="connsiteY657" fmla="*/ 6947505 h 10287000"/>
              <a:gd name="connsiteX658" fmla="*/ 3537221 w 9854218"/>
              <a:gd name="connsiteY658" fmla="*/ 7069871 h 10287000"/>
              <a:gd name="connsiteX659" fmla="*/ 3534720 w 9854218"/>
              <a:gd name="connsiteY659" fmla="*/ 7058904 h 10287000"/>
              <a:gd name="connsiteX660" fmla="*/ 3536454 w 9854218"/>
              <a:gd name="connsiteY660" fmla="*/ 7041201 h 10287000"/>
              <a:gd name="connsiteX661" fmla="*/ 3545687 w 9854218"/>
              <a:gd name="connsiteY661" fmla="*/ 7056398 h 10287000"/>
              <a:gd name="connsiteX662" fmla="*/ 3556652 w 9854218"/>
              <a:gd name="connsiteY662" fmla="*/ 7053894 h 10287000"/>
              <a:gd name="connsiteX663" fmla="*/ 3557422 w 9854218"/>
              <a:gd name="connsiteY663" fmla="*/ 7082565 h 10287000"/>
              <a:gd name="connsiteX664" fmla="*/ 3559922 w 9854218"/>
              <a:gd name="connsiteY664" fmla="*/ 7093532 h 10287000"/>
              <a:gd name="connsiteX665" fmla="*/ 3558190 w 9854218"/>
              <a:gd name="connsiteY665" fmla="*/ 7111235 h 10287000"/>
              <a:gd name="connsiteX666" fmla="*/ 3542222 w 9854218"/>
              <a:gd name="connsiteY666" fmla="*/ 7091805 h 10287000"/>
              <a:gd name="connsiteX667" fmla="*/ 3516058 w 9854218"/>
              <a:gd name="connsiteY667" fmla="*/ 7103550 h 10287000"/>
              <a:gd name="connsiteX668" fmla="*/ 3433152 w 9854218"/>
              <a:gd name="connsiteY668" fmla="*/ 6891720 h 10287000"/>
              <a:gd name="connsiteX669" fmla="*/ 3366216 w 9854218"/>
              <a:gd name="connsiteY669" fmla="*/ 6699320 h 10287000"/>
              <a:gd name="connsiteX670" fmla="*/ 3353518 w 9854218"/>
              <a:gd name="connsiteY670" fmla="*/ 6719529 h 10287000"/>
              <a:gd name="connsiteX671" fmla="*/ 3299850 w 9854218"/>
              <a:gd name="connsiteY671" fmla="*/ 6610635 h 10287000"/>
              <a:gd name="connsiteX672" fmla="*/ 3258880 w 9854218"/>
              <a:gd name="connsiteY672" fmla="*/ 6481532 h 10287000"/>
              <a:gd name="connsiteX673" fmla="*/ 3243110 w 9854218"/>
              <a:gd name="connsiteY673" fmla="*/ 6387060 h 10287000"/>
              <a:gd name="connsiteX674" fmla="*/ 3225413 w 9854218"/>
              <a:gd name="connsiteY674" fmla="*/ 6385334 h 10287000"/>
              <a:gd name="connsiteX675" fmla="*/ 3193292 w 9854218"/>
              <a:gd name="connsiteY675" fmla="*/ 6257094 h 10287000"/>
              <a:gd name="connsiteX676" fmla="*/ 3186686 w 9854218"/>
              <a:gd name="connsiteY676" fmla="*/ 6225378 h 10287000"/>
              <a:gd name="connsiteX677" fmla="*/ 3176492 w 9854218"/>
              <a:gd name="connsiteY677" fmla="*/ 6225662 h 10287000"/>
              <a:gd name="connsiteX678" fmla="*/ 3162320 w 9854218"/>
              <a:gd name="connsiteY678" fmla="*/ 6199470 h 10287000"/>
              <a:gd name="connsiteX679" fmla="*/ 3154300 w 9854218"/>
              <a:gd name="connsiteY679" fmla="*/ 6149984 h 10287000"/>
              <a:gd name="connsiteX680" fmla="*/ 2993406 w 9854218"/>
              <a:gd name="connsiteY680" fmla="*/ 4859490 h 10287000"/>
              <a:gd name="connsiteX681" fmla="*/ 2966222 w 9854218"/>
              <a:gd name="connsiteY681" fmla="*/ 4796178 h 10287000"/>
              <a:gd name="connsiteX682" fmla="*/ 175099 w 9854218"/>
              <a:gd name="connsiteY682" fmla="*/ 4684419 h 10287000"/>
              <a:gd name="connsiteX683" fmla="*/ 171418 w 9854218"/>
              <a:gd name="connsiteY683" fmla="*/ 4693523 h 10287000"/>
              <a:gd name="connsiteX684" fmla="*/ 166832 w 9854218"/>
              <a:gd name="connsiteY684" fmla="*/ 4715702 h 10287000"/>
              <a:gd name="connsiteX685" fmla="*/ 154717 w 9854218"/>
              <a:gd name="connsiteY685" fmla="*/ 4696059 h 10287000"/>
              <a:gd name="connsiteX686" fmla="*/ 153653 w 9854218"/>
              <a:gd name="connsiteY686" fmla="*/ 4696379 h 10287000"/>
              <a:gd name="connsiteX687" fmla="*/ 162041 w 9854218"/>
              <a:gd name="connsiteY687" fmla="*/ 4772906 h 10287000"/>
              <a:gd name="connsiteX688" fmla="*/ 169337 w 9854218"/>
              <a:gd name="connsiteY688" fmla="*/ 4750575 h 10287000"/>
              <a:gd name="connsiteX689" fmla="*/ 174475 w 9854218"/>
              <a:gd name="connsiteY689" fmla="*/ 4695869 h 10287000"/>
              <a:gd name="connsiteX690" fmla="*/ 1004585 w 9854218"/>
              <a:gd name="connsiteY690" fmla="*/ 4636356 h 10287000"/>
              <a:gd name="connsiteX691" fmla="*/ 970019 w 9854218"/>
              <a:gd name="connsiteY691" fmla="*/ 4725380 h 10287000"/>
              <a:gd name="connsiteX692" fmla="*/ 965716 w 9854218"/>
              <a:gd name="connsiteY692" fmla="*/ 4750385 h 10287000"/>
              <a:gd name="connsiteX693" fmla="*/ 970034 w 9854218"/>
              <a:gd name="connsiteY693" fmla="*/ 4774376 h 10287000"/>
              <a:gd name="connsiteX694" fmla="*/ 965494 w 9854218"/>
              <a:gd name="connsiteY694" fmla="*/ 4831253 h 10287000"/>
              <a:gd name="connsiteX695" fmla="*/ 954268 w 9854218"/>
              <a:gd name="connsiteY695" fmla="*/ 4826603 h 10287000"/>
              <a:gd name="connsiteX696" fmla="*/ 953048 w 9854218"/>
              <a:gd name="connsiteY696" fmla="*/ 4824008 h 10287000"/>
              <a:gd name="connsiteX697" fmla="*/ 950050 w 9854218"/>
              <a:gd name="connsiteY697" fmla="*/ 4841435 h 10287000"/>
              <a:gd name="connsiteX698" fmla="*/ 943958 w 9854218"/>
              <a:gd name="connsiteY698" fmla="*/ 4841435 h 10287000"/>
              <a:gd name="connsiteX699" fmla="*/ 931352 w 9854218"/>
              <a:gd name="connsiteY699" fmla="*/ 4963230 h 10287000"/>
              <a:gd name="connsiteX700" fmla="*/ 929729 w 9854218"/>
              <a:gd name="connsiteY700" fmla="*/ 5122931 h 10287000"/>
              <a:gd name="connsiteX701" fmla="*/ 948533 w 9854218"/>
              <a:gd name="connsiteY701" fmla="*/ 5133290 h 10287000"/>
              <a:gd name="connsiteX702" fmla="*/ 948890 w 9854218"/>
              <a:gd name="connsiteY702" fmla="*/ 5243817 h 10287000"/>
              <a:gd name="connsiteX703" fmla="*/ 963448 w 9854218"/>
              <a:gd name="connsiteY703" fmla="*/ 5359716 h 10287000"/>
              <a:gd name="connsiteX704" fmla="*/ 951149 w 9854218"/>
              <a:gd name="connsiteY704" fmla="*/ 5426495 h 10287000"/>
              <a:gd name="connsiteX705" fmla="*/ 973013 w 9854218"/>
              <a:gd name="connsiteY705" fmla="*/ 5480220 h 10287000"/>
              <a:gd name="connsiteX706" fmla="*/ 974866 w 9854218"/>
              <a:gd name="connsiteY706" fmla="*/ 5553570 h 10287000"/>
              <a:gd name="connsiteX707" fmla="*/ 983561 w 9854218"/>
              <a:gd name="connsiteY707" fmla="*/ 5607579 h 10287000"/>
              <a:gd name="connsiteX708" fmla="*/ 983264 w 9854218"/>
              <a:gd name="connsiteY708" fmla="*/ 5603807 h 10287000"/>
              <a:gd name="connsiteX709" fmla="*/ 988007 w 9854218"/>
              <a:gd name="connsiteY709" fmla="*/ 5562681 h 10287000"/>
              <a:gd name="connsiteX710" fmla="*/ 1013318 w 9854218"/>
              <a:gd name="connsiteY710" fmla="*/ 5638604 h 10287000"/>
              <a:gd name="connsiteX711" fmla="*/ 1000663 w 9854218"/>
              <a:gd name="connsiteY711" fmla="*/ 5474109 h 10287000"/>
              <a:gd name="connsiteX712" fmla="*/ 1051279 w 9854218"/>
              <a:gd name="connsiteY712" fmla="*/ 5423496 h 10287000"/>
              <a:gd name="connsiteX713" fmla="*/ 1051136 w 9854218"/>
              <a:gd name="connsiteY713" fmla="*/ 5420049 h 10287000"/>
              <a:gd name="connsiteX714" fmla="*/ 1044272 w 9854218"/>
              <a:gd name="connsiteY714" fmla="*/ 5328966 h 10287000"/>
              <a:gd name="connsiteX715" fmla="*/ 1037272 w 9854218"/>
              <a:gd name="connsiteY715" fmla="*/ 5223147 h 10287000"/>
              <a:gd name="connsiteX716" fmla="*/ 1019735 w 9854218"/>
              <a:gd name="connsiteY716" fmla="*/ 5239334 h 10287000"/>
              <a:gd name="connsiteX717" fmla="*/ 996383 w 9854218"/>
              <a:gd name="connsiteY717" fmla="*/ 5120201 h 10287000"/>
              <a:gd name="connsiteX718" fmla="*/ 990572 w 9854218"/>
              <a:gd name="connsiteY718" fmla="*/ 4984880 h 10287000"/>
              <a:gd name="connsiteX719" fmla="*/ 1000037 w 9854218"/>
              <a:gd name="connsiteY719" fmla="*/ 4889568 h 10287000"/>
              <a:gd name="connsiteX720" fmla="*/ 983404 w 9854218"/>
              <a:gd name="connsiteY720" fmla="*/ 4883276 h 10287000"/>
              <a:gd name="connsiteX721" fmla="*/ 1004594 w 9854218"/>
              <a:gd name="connsiteY721" fmla="*/ 4636457 h 10287000"/>
              <a:gd name="connsiteX722" fmla="*/ 149099 w 9854218"/>
              <a:gd name="connsiteY722" fmla="*/ 4457675 h 10287000"/>
              <a:gd name="connsiteX723" fmla="*/ 143266 w 9854218"/>
              <a:gd name="connsiteY723" fmla="*/ 4491044 h 10287000"/>
              <a:gd name="connsiteX724" fmla="*/ 143735 w 9854218"/>
              <a:gd name="connsiteY724" fmla="*/ 4525754 h 10287000"/>
              <a:gd name="connsiteX725" fmla="*/ 149555 w 9854218"/>
              <a:gd name="connsiteY725" fmla="*/ 4628400 h 10287000"/>
              <a:gd name="connsiteX726" fmla="*/ 152983 w 9854218"/>
              <a:gd name="connsiteY726" fmla="*/ 4628075 h 10287000"/>
              <a:gd name="connsiteX727" fmla="*/ 169382 w 9854218"/>
              <a:gd name="connsiteY727" fmla="*/ 4644875 h 10287000"/>
              <a:gd name="connsiteX728" fmla="*/ 177158 w 9854218"/>
              <a:gd name="connsiteY728" fmla="*/ 4646628 h 10287000"/>
              <a:gd name="connsiteX729" fmla="*/ 178010 w 9854218"/>
              <a:gd name="connsiteY729" fmla="*/ 4630940 h 10287000"/>
              <a:gd name="connsiteX730" fmla="*/ 193639 w 9854218"/>
              <a:gd name="connsiteY730" fmla="*/ 4527261 h 10287000"/>
              <a:gd name="connsiteX731" fmla="*/ 183061 w 9854218"/>
              <a:gd name="connsiteY731" fmla="*/ 4491354 h 10287000"/>
              <a:gd name="connsiteX732" fmla="*/ 184220 w 9854218"/>
              <a:gd name="connsiteY732" fmla="*/ 4484595 h 10287000"/>
              <a:gd name="connsiteX733" fmla="*/ 164446 w 9854218"/>
              <a:gd name="connsiteY733" fmla="*/ 4477784 h 10287000"/>
              <a:gd name="connsiteX734" fmla="*/ 1160026 w 9854218"/>
              <a:gd name="connsiteY734" fmla="*/ 4212987 h 10287000"/>
              <a:gd name="connsiteX735" fmla="*/ 1147762 w 9854218"/>
              <a:gd name="connsiteY735" fmla="*/ 4244943 h 10287000"/>
              <a:gd name="connsiteX736" fmla="*/ 1127200 w 9854218"/>
              <a:gd name="connsiteY736" fmla="*/ 4297337 h 10287000"/>
              <a:gd name="connsiteX737" fmla="*/ 1101892 w 9854218"/>
              <a:gd name="connsiteY737" fmla="*/ 4525101 h 10287000"/>
              <a:gd name="connsiteX738" fmla="*/ 1089239 w 9854218"/>
              <a:gd name="connsiteY738" fmla="*/ 4474485 h 10287000"/>
              <a:gd name="connsiteX739" fmla="*/ 1066336 w 9854218"/>
              <a:gd name="connsiteY739" fmla="*/ 4519083 h 10287000"/>
              <a:gd name="connsiteX740" fmla="*/ 1064863 w 9854218"/>
              <a:gd name="connsiteY740" fmla="*/ 4537541 h 10287000"/>
              <a:gd name="connsiteX741" fmla="*/ 1057318 w 9854218"/>
              <a:gd name="connsiteY741" fmla="*/ 4539261 h 10287000"/>
              <a:gd name="connsiteX742" fmla="*/ 1056508 w 9854218"/>
              <a:gd name="connsiteY742" fmla="*/ 4538223 h 10287000"/>
              <a:gd name="connsiteX743" fmla="*/ 1047917 w 9854218"/>
              <a:gd name="connsiteY743" fmla="*/ 4554953 h 10287000"/>
              <a:gd name="connsiteX744" fmla="*/ 1037087 w 9854218"/>
              <a:gd name="connsiteY744" fmla="*/ 4575152 h 10287000"/>
              <a:gd name="connsiteX745" fmla="*/ 1033973 w 9854218"/>
              <a:gd name="connsiteY745" fmla="*/ 4605788 h 10287000"/>
              <a:gd name="connsiteX746" fmla="*/ 1022969 w 9854218"/>
              <a:gd name="connsiteY746" fmla="*/ 4879224 h 10287000"/>
              <a:gd name="connsiteX747" fmla="*/ 1044995 w 9854218"/>
              <a:gd name="connsiteY747" fmla="*/ 4891359 h 10287000"/>
              <a:gd name="connsiteX748" fmla="*/ 1045415 w 9854218"/>
              <a:gd name="connsiteY748" fmla="*/ 5020836 h 10287000"/>
              <a:gd name="connsiteX749" fmla="*/ 1045849 w 9854218"/>
              <a:gd name="connsiteY749" fmla="*/ 5079956 h 10287000"/>
              <a:gd name="connsiteX750" fmla="*/ 1053521 w 9854218"/>
              <a:gd name="connsiteY750" fmla="*/ 5115344 h 10287000"/>
              <a:gd name="connsiteX751" fmla="*/ 1054442 w 9854218"/>
              <a:gd name="connsiteY751" fmla="*/ 5115068 h 10287000"/>
              <a:gd name="connsiteX752" fmla="*/ 1051282 w 9854218"/>
              <a:gd name="connsiteY752" fmla="*/ 5081852 h 10287000"/>
              <a:gd name="connsiteX753" fmla="*/ 1101892 w 9854218"/>
              <a:gd name="connsiteY753" fmla="*/ 5119812 h 10287000"/>
              <a:gd name="connsiteX754" fmla="*/ 1228429 w 9854218"/>
              <a:gd name="connsiteY754" fmla="*/ 5448803 h 10287000"/>
              <a:gd name="connsiteX755" fmla="*/ 1223684 w 9854218"/>
              <a:gd name="connsiteY755" fmla="*/ 5338083 h 10287000"/>
              <a:gd name="connsiteX756" fmla="*/ 1227343 w 9854218"/>
              <a:gd name="connsiteY756" fmla="*/ 5267367 h 10287000"/>
              <a:gd name="connsiteX757" fmla="*/ 1220456 w 9854218"/>
              <a:gd name="connsiteY757" fmla="*/ 5226296 h 10287000"/>
              <a:gd name="connsiteX758" fmla="*/ 1216210 w 9854218"/>
              <a:gd name="connsiteY758" fmla="*/ 5121995 h 10287000"/>
              <a:gd name="connsiteX759" fmla="*/ 1201873 w 9854218"/>
              <a:gd name="connsiteY759" fmla="*/ 4918788 h 10287000"/>
              <a:gd name="connsiteX760" fmla="*/ 1184335 w 9854218"/>
              <a:gd name="connsiteY760" fmla="*/ 4934976 h 10287000"/>
              <a:gd name="connsiteX761" fmla="*/ 1160984 w 9854218"/>
              <a:gd name="connsiteY761" fmla="*/ 4815842 h 10287000"/>
              <a:gd name="connsiteX762" fmla="*/ 1155173 w 9854218"/>
              <a:gd name="connsiteY762" fmla="*/ 4680522 h 10287000"/>
              <a:gd name="connsiteX763" fmla="*/ 1164637 w 9854218"/>
              <a:gd name="connsiteY763" fmla="*/ 4585209 h 10287000"/>
              <a:gd name="connsiteX764" fmla="*/ 1148003 w 9854218"/>
              <a:gd name="connsiteY764" fmla="*/ 4578918 h 10287000"/>
              <a:gd name="connsiteX765" fmla="*/ 1169194 w 9854218"/>
              <a:gd name="connsiteY765" fmla="*/ 4332098 h 10287000"/>
              <a:gd name="connsiteX766" fmla="*/ 1158937 w 9854218"/>
              <a:gd name="connsiteY766" fmla="*/ 4219817 h 10287000"/>
              <a:gd name="connsiteX767" fmla="*/ 91588 w 9854218"/>
              <a:gd name="connsiteY767" fmla="*/ 4168734 h 10287000"/>
              <a:gd name="connsiteX768" fmla="*/ 83972 w 9854218"/>
              <a:gd name="connsiteY768" fmla="*/ 4316366 h 10287000"/>
              <a:gd name="connsiteX769" fmla="*/ 74405 w 9854218"/>
              <a:gd name="connsiteY769" fmla="*/ 4340697 h 10287000"/>
              <a:gd name="connsiteX770" fmla="*/ 82370 w 9854218"/>
              <a:gd name="connsiteY770" fmla="*/ 4347356 h 10287000"/>
              <a:gd name="connsiteX771" fmla="*/ 83972 w 9854218"/>
              <a:gd name="connsiteY771" fmla="*/ 4316366 h 10287000"/>
              <a:gd name="connsiteX772" fmla="*/ 86419 w 9854218"/>
              <a:gd name="connsiteY772" fmla="*/ 4310133 h 10287000"/>
              <a:gd name="connsiteX773" fmla="*/ 95689 w 9854218"/>
              <a:gd name="connsiteY773" fmla="*/ 4331417 h 10287000"/>
              <a:gd name="connsiteX774" fmla="*/ 100619 w 9854218"/>
              <a:gd name="connsiteY774" fmla="*/ 4335539 h 10287000"/>
              <a:gd name="connsiteX775" fmla="*/ 104017 w 9854218"/>
              <a:gd name="connsiteY775" fmla="*/ 4168869 h 10287000"/>
              <a:gd name="connsiteX776" fmla="*/ 93514 w 9854218"/>
              <a:gd name="connsiteY776" fmla="*/ 4171199 h 10287000"/>
              <a:gd name="connsiteX777" fmla="*/ 1747226 w 9854218"/>
              <a:gd name="connsiteY777" fmla="*/ 4145492 h 10287000"/>
              <a:gd name="connsiteX778" fmla="*/ 1747224 w 9854218"/>
              <a:gd name="connsiteY778" fmla="*/ 4196109 h 10287000"/>
              <a:gd name="connsiteX779" fmla="*/ 1734570 w 9854218"/>
              <a:gd name="connsiteY779" fmla="*/ 4221414 h 10287000"/>
              <a:gd name="connsiteX780" fmla="*/ 1734570 w 9854218"/>
              <a:gd name="connsiteY780" fmla="*/ 4208762 h 10287000"/>
              <a:gd name="connsiteX781" fmla="*/ 1734570 w 9854218"/>
              <a:gd name="connsiteY781" fmla="*/ 4196109 h 10287000"/>
              <a:gd name="connsiteX782" fmla="*/ 1734570 w 9854218"/>
              <a:gd name="connsiteY782" fmla="*/ 4183452 h 10287000"/>
              <a:gd name="connsiteX783" fmla="*/ 1747226 w 9854218"/>
              <a:gd name="connsiteY783" fmla="*/ 4145492 h 10287000"/>
              <a:gd name="connsiteX784" fmla="*/ 302197 w 9854218"/>
              <a:gd name="connsiteY784" fmla="*/ 4128171 h 10287000"/>
              <a:gd name="connsiteX785" fmla="*/ 270673 w 9854218"/>
              <a:gd name="connsiteY785" fmla="*/ 4206978 h 10287000"/>
              <a:gd name="connsiteX786" fmla="*/ 244402 w 9854218"/>
              <a:gd name="connsiteY786" fmla="*/ 4427628 h 10287000"/>
              <a:gd name="connsiteX787" fmla="*/ 233195 w 9854218"/>
              <a:gd name="connsiteY787" fmla="*/ 4459299 h 10287000"/>
              <a:gd name="connsiteX788" fmla="*/ 228695 w 9854218"/>
              <a:gd name="connsiteY788" fmla="*/ 4527801 h 10287000"/>
              <a:gd name="connsiteX789" fmla="*/ 220168 w 9854218"/>
              <a:gd name="connsiteY789" fmla="*/ 4693059 h 10287000"/>
              <a:gd name="connsiteX790" fmla="*/ 210602 w 9854218"/>
              <a:gd name="connsiteY790" fmla="*/ 4717389 h 10287000"/>
              <a:gd name="connsiteX791" fmla="*/ 218566 w 9854218"/>
              <a:gd name="connsiteY791" fmla="*/ 4724043 h 10287000"/>
              <a:gd name="connsiteX792" fmla="*/ 220168 w 9854218"/>
              <a:gd name="connsiteY792" fmla="*/ 4693059 h 10287000"/>
              <a:gd name="connsiteX793" fmla="*/ 222616 w 9854218"/>
              <a:gd name="connsiteY793" fmla="*/ 4686827 h 10287000"/>
              <a:gd name="connsiteX794" fmla="*/ 231886 w 9854218"/>
              <a:gd name="connsiteY794" fmla="*/ 4708109 h 10287000"/>
              <a:gd name="connsiteX795" fmla="*/ 239851 w 9854218"/>
              <a:gd name="connsiteY795" fmla="*/ 4714763 h 10287000"/>
              <a:gd name="connsiteX796" fmla="*/ 292363 w 9854218"/>
              <a:gd name="connsiteY796" fmla="*/ 4312007 h 10287000"/>
              <a:gd name="connsiteX797" fmla="*/ 323828 w 9854218"/>
              <a:gd name="connsiteY797" fmla="*/ 4208169 h 10287000"/>
              <a:gd name="connsiteX798" fmla="*/ 322393 w 9854218"/>
              <a:gd name="connsiteY798" fmla="*/ 4195155 h 10287000"/>
              <a:gd name="connsiteX799" fmla="*/ 302197 w 9854218"/>
              <a:gd name="connsiteY799" fmla="*/ 4128171 h 10287000"/>
              <a:gd name="connsiteX800" fmla="*/ 136856 w 9854218"/>
              <a:gd name="connsiteY800" fmla="*/ 4085625 h 10287000"/>
              <a:gd name="connsiteX801" fmla="*/ 122686 w 9854218"/>
              <a:gd name="connsiteY801" fmla="*/ 4126770 h 10287000"/>
              <a:gd name="connsiteX802" fmla="*/ 116063 w 9854218"/>
              <a:gd name="connsiteY802" fmla="*/ 4254851 h 10287000"/>
              <a:gd name="connsiteX803" fmla="*/ 115835 w 9854218"/>
              <a:gd name="connsiteY803" fmla="*/ 4265180 h 10287000"/>
              <a:gd name="connsiteX804" fmla="*/ 132179 w 9854218"/>
              <a:gd name="connsiteY804" fmla="*/ 4167393 h 10287000"/>
              <a:gd name="connsiteX805" fmla="*/ 132100 w 9854218"/>
              <a:gd name="connsiteY805" fmla="*/ 4159281 h 10287000"/>
              <a:gd name="connsiteX806" fmla="*/ 146296 w 9854218"/>
              <a:gd name="connsiteY806" fmla="*/ 3904146 h 10287000"/>
              <a:gd name="connsiteX807" fmla="*/ 139528 w 9854218"/>
              <a:gd name="connsiteY807" fmla="*/ 3914934 h 10287000"/>
              <a:gd name="connsiteX808" fmla="*/ 142351 w 9854218"/>
              <a:gd name="connsiteY808" fmla="*/ 3988856 h 10287000"/>
              <a:gd name="connsiteX809" fmla="*/ 142147 w 9854218"/>
              <a:gd name="connsiteY809" fmla="*/ 4003731 h 10287000"/>
              <a:gd name="connsiteX810" fmla="*/ 148504 w 9854218"/>
              <a:gd name="connsiteY810" fmla="*/ 3905261 h 10287000"/>
              <a:gd name="connsiteX811" fmla="*/ 166543 w 9854218"/>
              <a:gd name="connsiteY811" fmla="*/ 3359468 h 10287000"/>
              <a:gd name="connsiteX812" fmla="*/ 161255 w 9854218"/>
              <a:gd name="connsiteY812" fmla="*/ 3361278 h 10287000"/>
              <a:gd name="connsiteX813" fmla="*/ 150472 w 9854218"/>
              <a:gd name="connsiteY813" fmla="*/ 3399543 h 10287000"/>
              <a:gd name="connsiteX814" fmla="*/ 154664 w 9854218"/>
              <a:gd name="connsiteY814" fmla="*/ 3409040 h 10287000"/>
              <a:gd name="connsiteX815" fmla="*/ 159973 w 9854218"/>
              <a:gd name="connsiteY815" fmla="*/ 3395351 h 10287000"/>
              <a:gd name="connsiteX816" fmla="*/ 164165 w 9854218"/>
              <a:gd name="connsiteY816" fmla="*/ 3404847 h 10287000"/>
              <a:gd name="connsiteX817" fmla="*/ 168355 w 9854218"/>
              <a:gd name="connsiteY817" fmla="*/ 3414344 h 10287000"/>
              <a:gd name="connsiteX818" fmla="*/ 163045 w 9854218"/>
              <a:gd name="connsiteY818" fmla="*/ 3428033 h 10287000"/>
              <a:gd name="connsiteX819" fmla="*/ 153542 w 9854218"/>
              <a:gd name="connsiteY819" fmla="*/ 3432227 h 10287000"/>
              <a:gd name="connsiteX820" fmla="*/ 150184 w 9854218"/>
              <a:gd name="connsiteY820" fmla="*/ 3501785 h 10287000"/>
              <a:gd name="connsiteX821" fmla="*/ 145991 w 9854218"/>
              <a:gd name="connsiteY821" fmla="*/ 3492288 h 10287000"/>
              <a:gd name="connsiteX822" fmla="*/ 144872 w 9854218"/>
              <a:gd name="connsiteY822" fmla="*/ 3515475 h 10287000"/>
              <a:gd name="connsiteX823" fmla="*/ 139562 w 9854218"/>
              <a:gd name="connsiteY823" fmla="*/ 3529161 h 10287000"/>
              <a:gd name="connsiteX824" fmla="*/ 135371 w 9854218"/>
              <a:gd name="connsiteY824" fmla="*/ 3519663 h 10287000"/>
              <a:gd name="connsiteX825" fmla="*/ 131180 w 9854218"/>
              <a:gd name="connsiteY825" fmla="*/ 3510168 h 10287000"/>
              <a:gd name="connsiteX826" fmla="*/ 85049 w 9854218"/>
              <a:gd name="connsiteY826" fmla="*/ 3791483 h 10287000"/>
              <a:gd name="connsiteX827" fmla="*/ 153794 w 9854218"/>
              <a:gd name="connsiteY827" fmla="*/ 3715758 h 10287000"/>
              <a:gd name="connsiteX828" fmla="*/ 156463 w 9854218"/>
              <a:gd name="connsiteY828" fmla="*/ 3768831 h 10287000"/>
              <a:gd name="connsiteX829" fmla="*/ 166171 w 9854218"/>
              <a:gd name="connsiteY829" fmla="*/ 3765864 h 10287000"/>
              <a:gd name="connsiteX830" fmla="*/ 197119 w 9854218"/>
              <a:gd name="connsiteY830" fmla="*/ 3566031 h 10287000"/>
              <a:gd name="connsiteX831" fmla="*/ 236113 w 9854218"/>
              <a:gd name="connsiteY831" fmla="*/ 3380820 h 10287000"/>
              <a:gd name="connsiteX832" fmla="*/ 224242 w 9854218"/>
              <a:gd name="connsiteY832" fmla="*/ 3412373 h 10287000"/>
              <a:gd name="connsiteX833" fmla="*/ 203290 w 9854218"/>
              <a:gd name="connsiteY833" fmla="*/ 3364890 h 10287000"/>
              <a:gd name="connsiteX834" fmla="*/ 178976 w 9854218"/>
              <a:gd name="connsiteY834" fmla="*/ 3386964 h 10287000"/>
              <a:gd name="connsiteX835" fmla="*/ 166543 w 9854218"/>
              <a:gd name="connsiteY835" fmla="*/ 3359468 h 10287000"/>
              <a:gd name="connsiteX836" fmla="*/ 675232 w 9854218"/>
              <a:gd name="connsiteY836" fmla="*/ 2205345 h 10287000"/>
              <a:gd name="connsiteX837" fmla="*/ 598391 w 9854218"/>
              <a:gd name="connsiteY837" fmla="*/ 2271671 h 10287000"/>
              <a:gd name="connsiteX838" fmla="*/ 595514 w 9854218"/>
              <a:gd name="connsiteY838" fmla="*/ 2273613 h 10287000"/>
              <a:gd name="connsiteX839" fmla="*/ 593956 w 9854218"/>
              <a:gd name="connsiteY839" fmla="*/ 2282829 h 10287000"/>
              <a:gd name="connsiteX840" fmla="*/ 575621 w 9854218"/>
              <a:gd name="connsiteY840" fmla="*/ 2365005 h 10287000"/>
              <a:gd name="connsiteX841" fmla="*/ 513883 w 9854218"/>
              <a:gd name="connsiteY841" fmla="*/ 2537843 h 10287000"/>
              <a:gd name="connsiteX842" fmla="*/ 507934 w 9854218"/>
              <a:gd name="connsiteY842" fmla="*/ 2563505 h 10287000"/>
              <a:gd name="connsiteX843" fmla="*/ 533374 w 9854218"/>
              <a:gd name="connsiteY843" fmla="*/ 2578352 h 10287000"/>
              <a:gd name="connsiteX844" fmla="*/ 580660 w 9854218"/>
              <a:gd name="connsiteY844" fmla="*/ 2562593 h 10287000"/>
              <a:gd name="connsiteX845" fmla="*/ 675232 w 9854218"/>
              <a:gd name="connsiteY845" fmla="*/ 2205345 h 10287000"/>
              <a:gd name="connsiteX846" fmla="*/ 523040 w 9854218"/>
              <a:gd name="connsiteY846" fmla="*/ 2200926 h 10287000"/>
              <a:gd name="connsiteX847" fmla="*/ 513322 w 9854218"/>
              <a:gd name="connsiteY847" fmla="*/ 2228223 h 10287000"/>
              <a:gd name="connsiteX848" fmla="*/ 461300 w 9854218"/>
              <a:gd name="connsiteY848" fmla="*/ 2354711 h 10287000"/>
              <a:gd name="connsiteX849" fmla="*/ 442297 w 9854218"/>
              <a:gd name="connsiteY849" fmla="*/ 2363097 h 10287000"/>
              <a:gd name="connsiteX850" fmla="*/ 412385 w 9854218"/>
              <a:gd name="connsiteY850" fmla="*/ 2501100 h 10287000"/>
              <a:gd name="connsiteX851" fmla="*/ 375211 w 9854218"/>
              <a:gd name="connsiteY851" fmla="*/ 2596926 h 10287000"/>
              <a:gd name="connsiteX852" fmla="*/ 251371 w 9854218"/>
              <a:gd name="connsiteY852" fmla="*/ 3139446 h 10287000"/>
              <a:gd name="connsiteX853" fmla="*/ 224819 w 9854218"/>
              <a:gd name="connsiteY853" fmla="*/ 3207893 h 10287000"/>
              <a:gd name="connsiteX854" fmla="*/ 226771 w 9854218"/>
              <a:gd name="connsiteY854" fmla="*/ 3263763 h 10287000"/>
              <a:gd name="connsiteX855" fmla="*/ 264502 w 9854218"/>
              <a:gd name="connsiteY855" fmla="*/ 3186482 h 10287000"/>
              <a:gd name="connsiteX856" fmla="*/ 277628 w 9854218"/>
              <a:gd name="connsiteY856" fmla="*/ 3183644 h 10287000"/>
              <a:gd name="connsiteX857" fmla="*/ 294317 w 9854218"/>
              <a:gd name="connsiteY857" fmla="*/ 3104372 h 10287000"/>
              <a:gd name="connsiteX858" fmla="*/ 407276 w 9854218"/>
              <a:gd name="connsiteY858" fmla="*/ 2646653 h 10287000"/>
              <a:gd name="connsiteX859" fmla="*/ 478208 w 9854218"/>
              <a:gd name="connsiteY859" fmla="*/ 2553563 h 10287000"/>
              <a:gd name="connsiteX860" fmla="*/ 495008 w 9854218"/>
              <a:gd name="connsiteY860" fmla="*/ 2558340 h 10287000"/>
              <a:gd name="connsiteX861" fmla="*/ 519655 w 9854218"/>
              <a:gd name="connsiteY861" fmla="*/ 2451215 h 10287000"/>
              <a:gd name="connsiteX862" fmla="*/ 490688 w 9854218"/>
              <a:gd name="connsiteY862" fmla="*/ 2414930 h 10287000"/>
              <a:gd name="connsiteX863" fmla="*/ 521407 w 9854218"/>
              <a:gd name="connsiteY863" fmla="*/ 2296610 h 10287000"/>
              <a:gd name="connsiteX864" fmla="*/ 522992 w 9854218"/>
              <a:gd name="connsiteY864" fmla="*/ 2284277 h 10287000"/>
              <a:gd name="connsiteX865" fmla="*/ 518692 w 9854218"/>
              <a:gd name="connsiteY865" fmla="*/ 2290899 h 10287000"/>
              <a:gd name="connsiteX866" fmla="*/ 517693 w 9854218"/>
              <a:gd name="connsiteY866" fmla="*/ 2292438 h 10287000"/>
              <a:gd name="connsiteX867" fmla="*/ 509698 w 9854218"/>
              <a:gd name="connsiteY867" fmla="*/ 2304755 h 10287000"/>
              <a:gd name="connsiteX868" fmla="*/ 503212 w 9854218"/>
              <a:gd name="connsiteY868" fmla="*/ 2274299 h 10287000"/>
              <a:gd name="connsiteX869" fmla="*/ 511207 w 9854218"/>
              <a:gd name="connsiteY869" fmla="*/ 2261982 h 10287000"/>
              <a:gd name="connsiteX870" fmla="*/ 521365 w 9854218"/>
              <a:gd name="connsiteY870" fmla="*/ 2259818 h 10287000"/>
              <a:gd name="connsiteX871" fmla="*/ 517589 w 9854218"/>
              <a:gd name="connsiteY871" fmla="*/ 2227290 h 10287000"/>
              <a:gd name="connsiteX872" fmla="*/ 609370 w 9854218"/>
              <a:gd name="connsiteY872" fmla="*/ 1937486 h 10287000"/>
              <a:gd name="connsiteX873" fmla="*/ 606925 w 9854218"/>
              <a:gd name="connsiteY873" fmla="*/ 1938728 h 10287000"/>
              <a:gd name="connsiteX874" fmla="*/ 600083 w 9854218"/>
              <a:gd name="connsiteY874" fmla="*/ 1963008 h 10287000"/>
              <a:gd name="connsiteX875" fmla="*/ 2354597 w 9854218"/>
              <a:gd name="connsiteY875" fmla="*/ 1627446 h 10287000"/>
              <a:gd name="connsiteX876" fmla="*/ 2353016 w 9854218"/>
              <a:gd name="connsiteY876" fmla="*/ 1638516 h 10287000"/>
              <a:gd name="connsiteX877" fmla="*/ 2347962 w 9854218"/>
              <a:gd name="connsiteY877" fmla="*/ 1639239 h 10287000"/>
              <a:gd name="connsiteX878" fmla="*/ 2453333 w 9854218"/>
              <a:gd name="connsiteY878" fmla="*/ 1504730 h 10287000"/>
              <a:gd name="connsiteX879" fmla="*/ 2443172 w 9854218"/>
              <a:gd name="connsiteY879" fmla="*/ 1513565 h 10287000"/>
              <a:gd name="connsiteX880" fmla="*/ 2433042 w 9854218"/>
              <a:gd name="connsiteY880" fmla="*/ 1543170 h 10287000"/>
              <a:gd name="connsiteX881" fmla="*/ 2455824 w 9854218"/>
              <a:gd name="connsiteY881" fmla="*/ 966746 h 10287000"/>
              <a:gd name="connsiteX882" fmla="*/ 2455824 w 9854218"/>
              <a:gd name="connsiteY882" fmla="*/ 969464 h 10287000"/>
              <a:gd name="connsiteX883" fmla="*/ 2443172 w 9854218"/>
              <a:gd name="connsiteY883" fmla="*/ 982118 h 10287000"/>
              <a:gd name="connsiteX884" fmla="*/ 1481994 w 9854218"/>
              <a:gd name="connsiteY884" fmla="*/ 366944 h 10287000"/>
              <a:gd name="connsiteX885" fmla="*/ 1467562 w 9854218"/>
              <a:gd name="connsiteY885" fmla="*/ 370847 h 10287000"/>
              <a:gd name="connsiteX886" fmla="*/ 1367948 w 9854218"/>
              <a:gd name="connsiteY886" fmla="*/ 551256 h 10287000"/>
              <a:gd name="connsiteX887" fmla="*/ 1240025 w 9854218"/>
              <a:gd name="connsiteY887" fmla="*/ 748308 h 10287000"/>
              <a:gd name="connsiteX888" fmla="*/ 1219709 w 9854218"/>
              <a:gd name="connsiteY888" fmla="*/ 752634 h 10287000"/>
              <a:gd name="connsiteX889" fmla="*/ 1162235 w 9854218"/>
              <a:gd name="connsiteY889" fmla="*/ 881616 h 10287000"/>
              <a:gd name="connsiteX890" fmla="*/ 1106269 w 9854218"/>
              <a:gd name="connsiteY890" fmla="*/ 967827 h 10287000"/>
              <a:gd name="connsiteX891" fmla="*/ 1000045 w 9854218"/>
              <a:gd name="connsiteY891" fmla="*/ 1210668 h 10287000"/>
              <a:gd name="connsiteX892" fmla="*/ 959045 w 9854218"/>
              <a:gd name="connsiteY892" fmla="*/ 1289678 h 10287000"/>
              <a:gd name="connsiteX893" fmla="*/ 939901 w 9854218"/>
              <a:gd name="connsiteY893" fmla="*/ 1370676 h 10287000"/>
              <a:gd name="connsiteX894" fmla="*/ 927422 w 9854218"/>
              <a:gd name="connsiteY894" fmla="*/ 1538138 h 10287000"/>
              <a:gd name="connsiteX895" fmla="*/ 1289950 w 9854218"/>
              <a:gd name="connsiteY895" fmla="*/ 765854 h 10287000"/>
              <a:gd name="connsiteX896" fmla="*/ 1382551 w 9854218"/>
              <a:gd name="connsiteY896" fmla="*/ 560306 h 10287000"/>
              <a:gd name="connsiteX897" fmla="*/ 1487975 w 9854218"/>
              <a:gd name="connsiteY897" fmla="*/ 378446 h 10287000"/>
              <a:gd name="connsiteX898" fmla="*/ 1487231 w 9854218"/>
              <a:gd name="connsiteY898" fmla="*/ 375944 h 10287000"/>
              <a:gd name="connsiteX899" fmla="*/ 1481994 w 9854218"/>
              <a:gd name="connsiteY899" fmla="*/ 366944 h 10287000"/>
              <a:gd name="connsiteX900" fmla="*/ 2896330 w 9854218"/>
              <a:gd name="connsiteY900" fmla="*/ 0 h 10287000"/>
              <a:gd name="connsiteX901" fmla="*/ 3314054 w 9854218"/>
              <a:gd name="connsiteY901" fmla="*/ 0 h 10287000"/>
              <a:gd name="connsiteX902" fmla="*/ 3271984 w 9854218"/>
              <a:gd name="connsiteY902" fmla="*/ 44175 h 10287000"/>
              <a:gd name="connsiteX903" fmla="*/ 3215042 w 9854218"/>
              <a:gd name="connsiteY903" fmla="*/ 134331 h 10287000"/>
              <a:gd name="connsiteX904" fmla="*/ 3164426 w 9854218"/>
              <a:gd name="connsiteY904" fmla="*/ 159642 h 10287000"/>
              <a:gd name="connsiteX905" fmla="*/ 3164426 w 9854218"/>
              <a:gd name="connsiteY905" fmla="*/ 146985 h 10287000"/>
              <a:gd name="connsiteX906" fmla="*/ 3151772 w 9854218"/>
              <a:gd name="connsiteY906" fmla="*/ 146985 h 10287000"/>
              <a:gd name="connsiteX907" fmla="*/ 3139120 w 9854218"/>
              <a:gd name="connsiteY907" fmla="*/ 159641 h 10287000"/>
              <a:gd name="connsiteX908" fmla="*/ 3088506 w 9854218"/>
              <a:gd name="connsiteY908" fmla="*/ 222906 h 10287000"/>
              <a:gd name="connsiteX909" fmla="*/ 3088506 w 9854218"/>
              <a:gd name="connsiteY909" fmla="*/ 210252 h 10287000"/>
              <a:gd name="connsiteX910" fmla="*/ 3075852 w 9854218"/>
              <a:gd name="connsiteY910" fmla="*/ 210252 h 10287000"/>
              <a:gd name="connsiteX911" fmla="*/ 3063198 w 9854218"/>
              <a:gd name="connsiteY911" fmla="*/ 222906 h 10287000"/>
              <a:gd name="connsiteX912" fmla="*/ 3063197 w 9854218"/>
              <a:gd name="connsiteY912" fmla="*/ 235560 h 10287000"/>
              <a:gd name="connsiteX913" fmla="*/ 3037892 w 9854218"/>
              <a:gd name="connsiteY913" fmla="*/ 286175 h 10287000"/>
              <a:gd name="connsiteX914" fmla="*/ 3025236 w 9854218"/>
              <a:gd name="connsiteY914" fmla="*/ 298829 h 10287000"/>
              <a:gd name="connsiteX915" fmla="*/ 3012582 w 9854218"/>
              <a:gd name="connsiteY915" fmla="*/ 298827 h 10287000"/>
              <a:gd name="connsiteX916" fmla="*/ 2999930 w 9854218"/>
              <a:gd name="connsiteY916" fmla="*/ 311481 h 10287000"/>
              <a:gd name="connsiteX917" fmla="*/ 3012582 w 9854218"/>
              <a:gd name="connsiteY917" fmla="*/ 311481 h 10287000"/>
              <a:gd name="connsiteX918" fmla="*/ 3025236 w 9854218"/>
              <a:gd name="connsiteY918" fmla="*/ 311481 h 10287000"/>
              <a:gd name="connsiteX919" fmla="*/ 2936663 w 9854218"/>
              <a:gd name="connsiteY919" fmla="*/ 400056 h 10287000"/>
              <a:gd name="connsiteX920" fmla="*/ 2936662 w 9854218"/>
              <a:gd name="connsiteY920" fmla="*/ 387402 h 10287000"/>
              <a:gd name="connsiteX921" fmla="*/ 2949317 w 9854218"/>
              <a:gd name="connsiteY921" fmla="*/ 374747 h 10287000"/>
              <a:gd name="connsiteX922" fmla="*/ 2936662 w 9854218"/>
              <a:gd name="connsiteY922" fmla="*/ 374750 h 10287000"/>
              <a:gd name="connsiteX923" fmla="*/ 2949318 w 9854218"/>
              <a:gd name="connsiteY923" fmla="*/ 362094 h 10287000"/>
              <a:gd name="connsiteX924" fmla="*/ 2961968 w 9854218"/>
              <a:gd name="connsiteY924" fmla="*/ 362093 h 10287000"/>
              <a:gd name="connsiteX925" fmla="*/ 2961965 w 9854218"/>
              <a:gd name="connsiteY925" fmla="*/ 349442 h 10287000"/>
              <a:gd name="connsiteX926" fmla="*/ 2961968 w 9854218"/>
              <a:gd name="connsiteY926" fmla="*/ 336788 h 10287000"/>
              <a:gd name="connsiteX927" fmla="*/ 2949317 w 9854218"/>
              <a:gd name="connsiteY927" fmla="*/ 349442 h 10287000"/>
              <a:gd name="connsiteX928" fmla="*/ 2961965 w 9854218"/>
              <a:gd name="connsiteY928" fmla="*/ 298827 h 10287000"/>
              <a:gd name="connsiteX929" fmla="*/ 2974624 w 9854218"/>
              <a:gd name="connsiteY929" fmla="*/ 286175 h 10287000"/>
              <a:gd name="connsiteX930" fmla="*/ 2987278 w 9854218"/>
              <a:gd name="connsiteY930" fmla="*/ 286176 h 10287000"/>
              <a:gd name="connsiteX931" fmla="*/ 2999928 w 9854218"/>
              <a:gd name="connsiteY931" fmla="*/ 260870 h 10287000"/>
              <a:gd name="connsiteX932" fmla="*/ 2974622 w 9854218"/>
              <a:gd name="connsiteY932" fmla="*/ 260867 h 10287000"/>
              <a:gd name="connsiteX933" fmla="*/ 2961970 w 9854218"/>
              <a:gd name="connsiteY933" fmla="*/ 273521 h 10287000"/>
              <a:gd name="connsiteX934" fmla="*/ 2949317 w 9854218"/>
              <a:gd name="connsiteY934" fmla="*/ 286175 h 10287000"/>
              <a:gd name="connsiteX935" fmla="*/ 2924008 w 9854218"/>
              <a:gd name="connsiteY935" fmla="*/ 324135 h 10287000"/>
              <a:gd name="connsiteX936" fmla="*/ 2949317 w 9854218"/>
              <a:gd name="connsiteY936" fmla="*/ 311481 h 10287000"/>
              <a:gd name="connsiteX937" fmla="*/ 2961965 w 9854218"/>
              <a:gd name="connsiteY937" fmla="*/ 298827 h 10287000"/>
              <a:gd name="connsiteX938" fmla="*/ 2936662 w 9854218"/>
              <a:gd name="connsiteY938" fmla="*/ 349442 h 10287000"/>
              <a:gd name="connsiteX939" fmla="*/ 2924008 w 9854218"/>
              <a:gd name="connsiteY939" fmla="*/ 362096 h 10287000"/>
              <a:gd name="connsiteX940" fmla="*/ 2898702 w 9854218"/>
              <a:gd name="connsiteY940" fmla="*/ 374747 h 10287000"/>
              <a:gd name="connsiteX941" fmla="*/ 2911350 w 9854218"/>
              <a:gd name="connsiteY941" fmla="*/ 374747 h 10287000"/>
              <a:gd name="connsiteX942" fmla="*/ 2911354 w 9854218"/>
              <a:gd name="connsiteY942" fmla="*/ 387402 h 10287000"/>
              <a:gd name="connsiteX943" fmla="*/ 2911354 w 9854218"/>
              <a:gd name="connsiteY943" fmla="*/ 400059 h 10287000"/>
              <a:gd name="connsiteX944" fmla="*/ 2886048 w 9854218"/>
              <a:gd name="connsiteY944" fmla="*/ 425363 h 10287000"/>
              <a:gd name="connsiteX945" fmla="*/ 2911350 w 9854218"/>
              <a:gd name="connsiteY945" fmla="*/ 425363 h 10287000"/>
              <a:gd name="connsiteX946" fmla="*/ 2924008 w 9854218"/>
              <a:gd name="connsiteY946" fmla="*/ 412712 h 10287000"/>
              <a:gd name="connsiteX947" fmla="*/ 2873394 w 9854218"/>
              <a:gd name="connsiteY947" fmla="*/ 501282 h 10287000"/>
              <a:gd name="connsiteX948" fmla="*/ 2886047 w 9854218"/>
              <a:gd name="connsiteY948" fmla="*/ 450672 h 10287000"/>
              <a:gd name="connsiteX949" fmla="*/ 2848088 w 9854218"/>
              <a:gd name="connsiteY949" fmla="*/ 488633 h 10287000"/>
              <a:gd name="connsiteX950" fmla="*/ 2848086 w 9854218"/>
              <a:gd name="connsiteY950" fmla="*/ 475980 h 10287000"/>
              <a:gd name="connsiteX951" fmla="*/ 2860742 w 9854218"/>
              <a:gd name="connsiteY951" fmla="*/ 450671 h 10287000"/>
              <a:gd name="connsiteX952" fmla="*/ 2822778 w 9854218"/>
              <a:gd name="connsiteY952" fmla="*/ 475977 h 10287000"/>
              <a:gd name="connsiteX953" fmla="*/ 2810128 w 9854218"/>
              <a:gd name="connsiteY953" fmla="*/ 488631 h 10287000"/>
              <a:gd name="connsiteX954" fmla="*/ 2759512 w 9854218"/>
              <a:gd name="connsiteY954" fmla="*/ 539243 h 10287000"/>
              <a:gd name="connsiteX955" fmla="*/ 2797472 w 9854218"/>
              <a:gd name="connsiteY955" fmla="*/ 513938 h 10287000"/>
              <a:gd name="connsiteX956" fmla="*/ 2784818 w 9854218"/>
              <a:gd name="connsiteY956" fmla="*/ 526592 h 10287000"/>
              <a:gd name="connsiteX957" fmla="*/ 2772164 w 9854218"/>
              <a:gd name="connsiteY957" fmla="*/ 551898 h 10287000"/>
              <a:gd name="connsiteX958" fmla="*/ 2797474 w 9854218"/>
              <a:gd name="connsiteY958" fmla="*/ 539243 h 10287000"/>
              <a:gd name="connsiteX959" fmla="*/ 2810128 w 9854218"/>
              <a:gd name="connsiteY959" fmla="*/ 539243 h 10287000"/>
              <a:gd name="connsiteX960" fmla="*/ 2772166 w 9854218"/>
              <a:gd name="connsiteY960" fmla="*/ 602513 h 10287000"/>
              <a:gd name="connsiteX961" fmla="*/ 2721554 w 9854218"/>
              <a:gd name="connsiteY961" fmla="*/ 627818 h 10287000"/>
              <a:gd name="connsiteX962" fmla="*/ 2658284 w 9854218"/>
              <a:gd name="connsiteY962" fmla="*/ 703743 h 10287000"/>
              <a:gd name="connsiteX963" fmla="*/ 2658284 w 9854218"/>
              <a:gd name="connsiteY963" fmla="*/ 741699 h 10287000"/>
              <a:gd name="connsiteX964" fmla="*/ 2595016 w 9854218"/>
              <a:gd name="connsiteY964" fmla="*/ 779661 h 10287000"/>
              <a:gd name="connsiteX965" fmla="*/ 2488250 w 9854218"/>
              <a:gd name="connsiteY965" fmla="*/ 927351 h 10287000"/>
              <a:gd name="connsiteX966" fmla="*/ 2455824 w 9854218"/>
              <a:gd name="connsiteY966" fmla="*/ 966746 h 10287000"/>
              <a:gd name="connsiteX967" fmla="*/ 2455822 w 9854218"/>
              <a:gd name="connsiteY967" fmla="*/ 956810 h 10287000"/>
              <a:gd name="connsiteX968" fmla="*/ 2430518 w 9854218"/>
              <a:gd name="connsiteY968" fmla="*/ 969464 h 10287000"/>
              <a:gd name="connsiteX969" fmla="*/ 2417862 w 9854218"/>
              <a:gd name="connsiteY969" fmla="*/ 994773 h 10287000"/>
              <a:gd name="connsiteX970" fmla="*/ 2316635 w 9854218"/>
              <a:gd name="connsiteY970" fmla="*/ 1133960 h 10287000"/>
              <a:gd name="connsiteX971" fmla="*/ 2316635 w 9854218"/>
              <a:gd name="connsiteY971" fmla="*/ 1121304 h 10287000"/>
              <a:gd name="connsiteX972" fmla="*/ 2303984 w 9854218"/>
              <a:gd name="connsiteY972" fmla="*/ 1121304 h 10287000"/>
              <a:gd name="connsiteX973" fmla="*/ 2303984 w 9854218"/>
              <a:gd name="connsiteY973" fmla="*/ 1133960 h 10287000"/>
              <a:gd name="connsiteX974" fmla="*/ 2291328 w 9854218"/>
              <a:gd name="connsiteY974" fmla="*/ 1146614 h 10287000"/>
              <a:gd name="connsiteX975" fmla="*/ 2291330 w 9854218"/>
              <a:gd name="connsiteY975" fmla="*/ 1171919 h 10287000"/>
              <a:gd name="connsiteX976" fmla="*/ 2266020 w 9854218"/>
              <a:gd name="connsiteY976" fmla="*/ 1171919 h 10287000"/>
              <a:gd name="connsiteX977" fmla="*/ 2253370 w 9854218"/>
              <a:gd name="connsiteY977" fmla="*/ 1209881 h 10287000"/>
              <a:gd name="connsiteX978" fmla="*/ 2253368 w 9854218"/>
              <a:gd name="connsiteY978" fmla="*/ 1197225 h 10287000"/>
              <a:gd name="connsiteX979" fmla="*/ 2240712 w 9854218"/>
              <a:gd name="connsiteY979" fmla="*/ 1197225 h 10287000"/>
              <a:gd name="connsiteX980" fmla="*/ 2228060 w 9854218"/>
              <a:gd name="connsiteY980" fmla="*/ 1222535 h 10287000"/>
              <a:gd name="connsiteX981" fmla="*/ 2228062 w 9854218"/>
              <a:gd name="connsiteY981" fmla="*/ 1235190 h 10287000"/>
              <a:gd name="connsiteX982" fmla="*/ 2190100 w 9854218"/>
              <a:gd name="connsiteY982" fmla="*/ 1285800 h 10287000"/>
              <a:gd name="connsiteX983" fmla="*/ 2177446 w 9854218"/>
              <a:gd name="connsiteY983" fmla="*/ 1298454 h 10287000"/>
              <a:gd name="connsiteX984" fmla="*/ 2164790 w 9854218"/>
              <a:gd name="connsiteY984" fmla="*/ 1323761 h 10287000"/>
              <a:gd name="connsiteX985" fmla="*/ 2177447 w 9854218"/>
              <a:gd name="connsiteY985" fmla="*/ 1311110 h 10287000"/>
              <a:gd name="connsiteX986" fmla="*/ 2190096 w 9854218"/>
              <a:gd name="connsiteY986" fmla="*/ 1311111 h 10287000"/>
              <a:gd name="connsiteX987" fmla="*/ 2164793 w 9854218"/>
              <a:gd name="connsiteY987" fmla="*/ 1374375 h 10287000"/>
              <a:gd name="connsiteX988" fmla="*/ 2152140 w 9854218"/>
              <a:gd name="connsiteY988" fmla="*/ 1399685 h 10287000"/>
              <a:gd name="connsiteX989" fmla="*/ 2139485 w 9854218"/>
              <a:gd name="connsiteY989" fmla="*/ 1399683 h 10287000"/>
              <a:gd name="connsiteX990" fmla="*/ 2139485 w 9854218"/>
              <a:gd name="connsiteY990" fmla="*/ 1412336 h 10287000"/>
              <a:gd name="connsiteX991" fmla="*/ 2126834 w 9854218"/>
              <a:gd name="connsiteY991" fmla="*/ 1424993 h 10287000"/>
              <a:gd name="connsiteX992" fmla="*/ 2126832 w 9854218"/>
              <a:gd name="connsiteY992" fmla="*/ 1437641 h 10287000"/>
              <a:gd name="connsiteX993" fmla="*/ 2076220 w 9854218"/>
              <a:gd name="connsiteY993" fmla="*/ 1475606 h 10287000"/>
              <a:gd name="connsiteX994" fmla="*/ 2076220 w 9854218"/>
              <a:gd name="connsiteY994" fmla="*/ 1513566 h 10287000"/>
              <a:gd name="connsiteX995" fmla="*/ 2063564 w 9854218"/>
              <a:gd name="connsiteY995" fmla="*/ 1538871 h 10287000"/>
              <a:gd name="connsiteX996" fmla="*/ 2076215 w 9854218"/>
              <a:gd name="connsiteY996" fmla="*/ 1538868 h 10287000"/>
              <a:gd name="connsiteX997" fmla="*/ 2076218 w 9854218"/>
              <a:gd name="connsiteY997" fmla="*/ 1526216 h 10287000"/>
              <a:gd name="connsiteX998" fmla="*/ 2088868 w 9854218"/>
              <a:gd name="connsiteY998" fmla="*/ 1551525 h 10287000"/>
              <a:gd name="connsiteX999" fmla="*/ 1734570 w 9854218"/>
              <a:gd name="connsiteY999" fmla="*/ 2285429 h 10287000"/>
              <a:gd name="connsiteX1000" fmla="*/ 1683956 w 9854218"/>
              <a:gd name="connsiteY1000" fmla="*/ 2386655 h 10287000"/>
              <a:gd name="connsiteX1001" fmla="*/ 1645996 w 9854218"/>
              <a:gd name="connsiteY1001" fmla="*/ 2449923 h 10287000"/>
              <a:gd name="connsiteX1002" fmla="*/ 1620689 w 9854218"/>
              <a:gd name="connsiteY1002" fmla="*/ 2551154 h 10287000"/>
              <a:gd name="connsiteX1003" fmla="*/ 1506806 w 9854218"/>
              <a:gd name="connsiteY1003" fmla="*/ 2905451 h 10287000"/>
              <a:gd name="connsiteX1004" fmla="*/ 1494152 w 9854218"/>
              <a:gd name="connsiteY1004" fmla="*/ 2918102 h 10287000"/>
              <a:gd name="connsiteX1005" fmla="*/ 1494154 w 9854218"/>
              <a:gd name="connsiteY1005" fmla="*/ 2930757 h 10287000"/>
              <a:gd name="connsiteX1006" fmla="*/ 1506806 w 9854218"/>
              <a:gd name="connsiteY1006" fmla="*/ 2930756 h 10287000"/>
              <a:gd name="connsiteX1007" fmla="*/ 1506806 w 9854218"/>
              <a:gd name="connsiteY1007" fmla="*/ 2943410 h 10287000"/>
              <a:gd name="connsiteX1008" fmla="*/ 1494152 w 9854218"/>
              <a:gd name="connsiteY1008" fmla="*/ 2943410 h 10287000"/>
              <a:gd name="connsiteX1009" fmla="*/ 1456192 w 9854218"/>
              <a:gd name="connsiteY1009" fmla="*/ 3057288 h 10287000"/>
              <a:gd name="connsiteX1010" fmla="*/ 1443541 w 9854218"/>
              <a:gd name="connsiteY1010" fmla="*/ 3057291 h 10287000"/>
              <a:gd name="connsiteX1011" fmla="*/ 1443536 w 9854218"/>
              <a:gd name="connsiteY1011" fmla="*/ 3082601 h 10287000"/>
              <a:gd name="connsiteX1012" fmla="*/ 1405579 w 9854218"/>
              <a:gd name="connsiteY1012" fmla="*/ 3209135 h 10287000"/>
              <a:gd name="connsiteX1013" fmla="*/ 1392929 w 9854218"/>
              <a:gd name="connsiteY1013" fmla="*/ 3221789 h 10287000"/>
              <a:gd name="connsiteX1014" fmla="*/ 1380271 w 9854218"/>
              <a:gd name="connsiteY1014" fmla="*/ 3272402 h 10287000"/>
              <a:gd name="connsiteX1015" fmla="*/ 1380272 w 9854218"/>
              <a:gd name="connsiteY1015" fmla="*/ 3285053 h 10287000"/>
              <a:gd name="connsiteX1016" fmla="*/ 1380271 w 9854218"/>
              <a:gd name="connsiteY1016" fmla="*/ 3297705 h 10287000"/>
              <a:gd name="connsiteX1017" fmla="*/ 1380271 w 9854218"/>
              <a:gd name="connsiteY1017" fmla="*/ 3310362 h 10287000"/>
              <a:gd name="connsiteX1018" fmla="*/ 1367617 w 9854218"/>
              <a:gd name="connsiteY1018" fmla="*/ 3348326 h 10287000"/>
              <a:gd name="connsiteX1019" fmla="*/ 1392925 w 9854218"/>
              <a:gd name="connsiteY1019" fmla="*/ 3335669 h 10287000"/>
              <a:gd name="connsiteX1020" fmla="*/ 1392928 w 9854218"/>
              <a:gd name="connsiteY1020" fmla="*/ 3360977 h 10287000"/>
              <a:gd name="connsiteX1021" fmla="*/ 1380272 w 9854218"/>
              <a:gd name="connsiteY1021" fmla="*/ 3360974 h 10287000"/>
              <a:gd name="connsiteX1022" fmla="*/ 1380271 w 9854218"/>
              <a:gd name="connsiteY1022" fmla="*/ 3373631 h 10287000"/>
              <a:gd name="connsiteX1023" fmla="*/ 1380271 w 9854218"/>
              <a:gd name="connsiteY1023" fmla="*/ 3386286 h 10287000"/>
              <a:gd name="connsiteX1024" fmla="*/ 1380271 w 9854218"/>
              <a:gd name="connsiteY1024" fmla="*/ 3411591 h 10287000"/>
              <a:gd name="connsiteX1025" fmla="*/ 1329658 w 9854218"/>
              <a:gd name="connsiteY1025" fmla="*/ 3512819 h 10287000"/>
              <a:gd name="connsiteX1026" fmla="*/ 1342310 w 9854218"/>
              <a:gd name="connsiteY1026" fmla="*/ 3512817 h 10287000"/>
              <a:gd name="connsiteX1027" fmla="*/ 1329658 w 9854218"/>
              <a:gd name="connsiteY1027" fmla="*/ 3550775 h 10287000"/>
              <a:gd name="connsiteX1028" fmla="*/ 1354964 w 9854218"/>
              <a:gd name="connsiteY1028" fmla="*/ 3550778 h 10287000"/>
              <a:gd name="connsiteX1029" fmla="*/ 1367618 w 9854218"/>
              <a:gd name="connsiteY1029" fmla="*/ 3500165 h 10287000"/>
              <a:gd name="connsiteX1030" fmla="*/ 1367618 w 9854218"/>
              <a:gd name="connsiteY1030" fmla="*/ 3512819 h 10287000"/>
              <a:gd name="connsiteX1031" fmla="*/ 1380271 w 9854218"/>
              <a:gd name="connsiteY1031" fmla="*/ 3512817 h 10287000"/>
              <a:gd name="connsiteX1032" fmla="*/ 1380271 w 9854218"/>
              <a:gd name="connsiteY1032" fmla="*/ 3500166 h 10287000"/>
              <a:gd name="connsiteX1033" fmla="*/ 1380271 w 9854218"/>
              <a:gd name="connsiteY1033" fmla="*/ 3487512 h 10287000"/>
              <a:gd name="connsiteX1034" fmla="*/ 1418236 w 9854218"/>
              <a:gd name="connsiteY1034" fmla="*/ 3348324 h 10287000"/>
              <a:gd name="connsiteX1035" fmla="*/ 1430885 w 9854218"/>
              <a:gd name="connsiteY1035" fmla="*/ 3335669 h 10287000"/>
              <a:gd name="connsiteX1036" fmla="*/ 1430887 w 9854218"/>
              <a:gd name="connsiteY1036" fmla="*/ 3323013 h 10287000"/>
              <a:gd name="connsiteX1037" fmla="*/ 1418234 w 9854218"/>
              <a:gd name="connsiteY1037" fmla="*/ 3323015 h 10287000"/>
              <a:gd name="connsiteX1038" fmla="*/ 1544766 w 9854218"/>
              <a:gd name="connsiteY1038" fmla="*/ 2918102 h 10287000"/>
              <a:gd name="connsiteX1039" fmla="*/ 1544766 w 9854218"/>
              <a:gd name="connsiteY1039" fmla="*/ 2880141 h 10287000"/>
              <a:gd name="connsiteX1040" fmla="*/ 1595382 w 9854218"/>
              <a:gd name="connsiteY1040" fmla="*/ 2740952 h 10287000"/>
              <a:gd name="connsiteX1041" fmla="*/ 1582726 w 9854218"/>
              <a:gd name="connsiteY1041" fmla="*/ 2753607 h 10287000"/>
              <a:gd name="connsiteX1042" fmla="*/ 1633342 w 9854218"/>
              <a:gd name="connsiteY1042" fmla="*/ 2652380 h 10287000"/>
              <a:gd name="connsiteX1043" fmla="*/ 1785186 w 9854218"/>
              <a:gd name="connsiteY1043" fmla="*/ 2285430 h 10287000"/>
              <a:gd name="connsiteX1044" fmla="*/ 1886414 w 9854218"/>
              <a:gd name="connsiteY1044" fmla="*/ 2007050 h 10287000"/>
              <a:gd name="connsiteX1045" fmla="*/ 1937028 w 9854218"/>
              <a:gd name="connsiteY1045" fmla="*/ 1943783 h 10287000"/>
              <a:gd name="connsiteX1046" fmla="*/ 1987643 w 9854218"/>
              <a:gd name="connsiteY1046" fmla="*/ 1829903 h 10287000"/>
              <a:gd name="connsiteX1047" fmla="*/ 2012950 w 9854218"/>
              <a:gd name="connsiteY1047" fmla="*/ 1804596 h 10287000"/>
              <a:gd name="connsiteX1048" fmla="*/ 2139486 w 9854218"/>
              <a:gd name="connsiteY1048" fmla="*/ 1576833 h 10287000"/>
              <a:gd name="connsiteX1049" fmla="*/ 2139485 w 9854218"/>
              <a:gd name="connsiteY1049" fmla="*/ 1551525 h 10287000"/>
              <a:gd name="connsiteX1050" fmla="*/ 2266022 w 9854218"/>
              <a:gd name="connsiteY1050" fmla="*/ 1349070 h 10287000"/>
              <a:gd name="connsiteX1051" fmla="*/ 2367250 w 9854218"/>
              <a:gd name="connsiteY1051" fmla="*/ 1197225 h 10287000"/>
              <a:gd name="connsiteX1052" fmla="*/ 2430518 w 9854218"/>
              <a:gd name="connsiteY1052" fmla="*/ 1108653 h 10287000"/>
              <a:gd name="connsiteX1053" fmla="*/ 2519094 w 9854218"/>
              <a:gd name="connsiteY1053" fmla="*/ 969464 h 10287000"/>
              <a:gd name="connsiteX1054" fmla="*/ 2531748 w 9854218"/>
              <a:gd name="connsiteY1054" fmla="*/ 982118 h 10287000"/>
              <a:gd name="connsiteX1055" fmla="*/ 2544401 w 9854218"/>
              <a:gd name="connsiteY1055" fmla="*/ 944157 h 10287000"/>
              <a:gd name="connsiteX1056" fmla="*/ 2721552 w 9854218"/>
              <a:gd name="connsiteY1056" fmla="*/ 716393 h 10287000"/>
              <a:gd name="connsiteX1057" fmla="*/ 2898701 w 9854218"/>
              <a:gd name="connsiteY1057" fmla="*/ 501282 h 10287000"/>
              <a:gd name="connsiteX1058" fmla="*/ 2924008 w 9854218"/>
              <a:gd name="connsiteY1058" fmla="*/ 488633 h 10287000"/>
              <a:gd name="connsiteX1059" fmla="*/ 2936662 w 9854218"/>
              <a:gd name="connsiteY1059" fmla="*/ 450671 h 10287000"/>
              <a:gd name="connsiteX1060" fmla="*/ 3177078 w 9854218"/>
              <a:gd name="connsiteY1060" fmla="*/ 210252 h 10287000"/>
              <a:gd name="connsiteX1061" fmla="*/ 3189732 w 9854218"/>
              <a:gd name="connsiteY1061" fmla="*/ 210252 h 10287000"/>
              <a:gd name="connsiteX1062" fmla="*/ 3202388 w 9854218"/>
              <a:gd name="connsiteY1062" fmla="*/ 197600 h 10287000"/>
              <a:gd name="connsiteX1063" fmla="*/ 3278308 w 9854218"/>
              <a:gd name="connsiteY1063" fmla="*/ 121680 h 10287000"/>
              <a:gd name="connsiteX1064" fmla="*/ 3290962 w 9854218"/>
              <a:gd name="connsiteY1064" fmla="*/ 134334 h 10287000"/>
              <a:gd name="connsiteX1065" fmla="*/ 3303617 w 9854218"/>
              <a:gd name="connsiteY1065" fmla="*/ 121682 h 10287000"/>
              <a:gd name="connsiteX1066" fmla="*/ 3316272 w 9854218"/>
              <a:gd name="connsiteY1066" fmla="*/ 96371 h 10287000"/>
              <a:gd name="connsiteX1067" fmla="*/ 3379536 w 9854218"/>
              <a:gd name="connsiteY1067" fmla="*/ 58410 h 10287000"/>
              <a:gd name="connsiteX1068" fmla="*/ 3341576 w 9854218"/>
              <a:gd name="connsiteY1068" fmla="*/ 71066 h 10287000"/>
              <a:gd name="connsiteX1069" fmla="*/ 3354233 w 9854218"/>
              <a:gd name="connsiteY1069" fmla="*/ 58410 h 10287000"/>
              <a:gd name="connsiteX1070" fmla="*/ 3341576 w 9854218"/>
              <a:gd name="connsiteY1070" fmla="*/ 58410 h 10287000"/>
              <a:gd name="connsiteX1071" fmla="*/ 3374990 w 9854218"/>
              <a:gd name="connsiteY1071" fmla="*/ 21242 h 10287000"/>
              <a:gd name="connsiteX1072" fmla="*/ 3398246 w 9854218"/>
              <a:gd name="connsiteY1072" fmla="*/ 0 h 10287000"/>
              <a:gd name="connsiteX1073" fmla="*/ 3467874 w 9854218"/>
              <a:gd name="connsiteY1073" fmla="*/ 0 h 10287000"/>
              <a:gd name="connsiteX1074" fmla="*/ 3444386 w 9854218"/>
              <a:gd name="connsiteY1074" fmla="*/ 25196 h 10287000"/>
              <a:gd name="connsiteX1075" fmla="*/ 3366882 w 9854218"/>
              <a:gd name="connsiteY1075" fmla="*/ 109025 h 10287000"/>
              <a:gd name="connsiteX1076" fmla="*/ 2987278 w 9854218"/>
              <a:gd name="connsiteY1076" fmla="*/ 513935 h 10287000"/>
              <a:gd name="connsiteX1077" fmla="*/ 2961968 w 9854218"/>
              <a:gd name="connsiteY1077" fmla="*/ 564552 h 10287000"/>
              <a:gd name="connsiteX1078" fmla="*/ 2911354 w 9854218"/>
              <a:gd name="connsiteY1078" fmla="*/ 589857 h 10287000"/>
              <a:gd name="connsiteX1079" fmla="*/ 2784818 w 9854218"/>
              <a:gd name="connsiteY1079" fmla="*/ 767007 h 10287000"/>
              <a:gd name="connsiteX1080" fmla="*/ 2759512 w 9854218"/>
              <a:gd name="connsiteY1080" fmla="*/ 779661 h 10287000"/>
              <a:gd name="connsiteX1081" fmla="*/ 2696243 w 9854218"/>
              <a:gd name="connsiteY1081" fmla="*/ 893543 h 10287000"/>
              <a:gd name="connsiteX1082" fmla="*/ 2632974 w 9854218"/>
              <a:gd name="connsiteY1082" fmla="*/ 956810 h 10287000"/>
              <a:gd name="connsiteX1083" fmla="*/ 2392558 w 9854218"/>
              <a:gd name="connsiteY1083" fmla="*/ 1323761 h 10287000"/>
              <a:gd name="connsiteX1084" fmla="*/ 2253366 w 9854218"/>
              <a:gd name="connsiteY1084" fmla="*/ 1538871 h 10287000"/>
              <a:gd name="connsiteX1085" fmla="*/ 2190100 w 9854218"/>
              <a:gd name="connsiteY1085" fmla="*/ 1640100 h 10287000"/>
              <a:gd name="connsiteX1086" fmla="*/ 2038253 w 9854218"/>
              <a:gd name="connsiteY1086" fmla="*/ 1956437 h 10287000"/>
              <a:gd name="connsiteX1087" fmla="*/ 2000296 w 9854218"/>
              <a:gd name="connsiteY1087" fmla="*/ 2019705 h 10287000"/>
              <a:gd name="connsiteX1088" fmla="*/ 1810492 w 9854218"/>
              <a:gd name="connsiteY1088" fmla="*/ 2462576 h 10287000"/>
              <a:gd name="connsiteX1089" fmla="*/ 1633343 w 9854218"/>
              <a:gd name="connsiteY1089" fmla="*/ 2930756 h 10287000"/>
              <a:gd name="connsiteX1090" fmla="*/ 1570074 w 9854218"/>
              <a:gd name="connsiteY1090" fmla="*/ 3133212 h 10287000"/>
              <a:gd name="connsiteX1091" fmla="*/ 1557420 w 9854218"/>
              <a:gd name="connsiteY1091" fmla="*/ 3145868 h 10287000"/>
              <a:gd name="connsiteX1092" fmla="*/ 1557422 w 9854218"/>
              <a:gd name="connsiteY1092" fmla="*/ 3171176 h 10287000"/>
              <a:gd name="connsiteX1093" fmla="*/ 1494154 w 9854218"/>
              <a:gd name="connsiteY1093" fmla="*/ 3323016 h 10287000"/>
              <a:gd name="connsiteX1094" fmla="*/ 1519463 w 9854218"/>
              <a:gd name="connsiteY1094" fmla="*/ 3297708 h 10287000"/>
              <a:gd name="connsiteX1095" fmla="*/ 1544768 w 9854218"/>
              <a:gd name="connsiteY1095" fmla="*/ 3209136 h 10287000"/>
              <a:gd name="connsiteX1096" fmla="*/ 1570074 w 9854218"/>
              <a:gd name="connsiteY1096" fmla="*/ 3196481 h 10287000"/>
              <a:gd name="connsiteX1097" fmla="*/ 1582726 w 9854218"/>
              <a:gd name="connsiteY1097" fmla="*/ 3196481 h 10287000"/>
              <a:gd name="connsiteX1098" fmla="*/ 1582727 w 9854218"/>
              <a:gd name="connsiteY1098" fmla="*/ 3183827 h 10287000"/>
              <a:gd name="connsiteX1099" fmla="*/ 1582726 w 9854218"/>
              <a:gd name="connsiteY1099" fmla="*/ 3171176 h 10287000"/>
              <a:gd name="connsiteX1100" fmla="*/ 1582726 w 9854218"/>
              <a:gd name="connsiteY1100" fmla="*/ 3158520 h 10287000"/>
              <a:gd name="connsiteX1101" fmla="*/ 1633342 w 9854218"/>
              <a:gd name="connsiteY1101" fmla="*/ 3019331 h 10287000"/>
              <a:gd name="connsiteX1102" fmla="*/ 1734570 w 9854218"/>
              <a:gd name="connsiteY1102" fmla="*/ 2766260 h 10287000"/>
              <a:gd name="connsiteX1103" fmla="*/ 1823146 w 9854218"/>
              <a:gd name="connsiteY1103" fmla="*/ 2576459 h 10287000"/>
              <a:gd name="connsiteX1104" fmla="*/ 1835800 w 9854218"/>
              <a:gd name="connsiteY1104" fmla="*/ 2576456 h 10287000"/>
              <a:gd name="connsiteX1105" fmla="*/ 1835800 w 9854218"/>
              <a:gd name="connsiteY1105" fmla="*/ 2551151 h 10287000"/>
              <a:gd name="connsiteX1106" fmla="*/ 1835796 w 9854218"/>
              <a:gd name="connsiteY1106" fmla="*/ 2538498 h 10287000"/>
              <a:gd name="connsiteX1107" fmla="*/ 1899068 w 9854218"/>
              <a:gd name="connsiteY1107" fmla="*/ 2361350 h 10287000"/>
              <a:gd name="connsiteX1108" fmla="*/ 1911720 w 9854218"/>
              <a:gd name="connsiteY1108" fmla="*/ 2336043 h 10287000"/>
              <a:gd name="connsiteX1109" fmla="*/ 1937026 w 9854218"/>
              <a:gd name="connsiteY1109" fmla="*/ 2336043 h 10287000"/>
              <a:gd name="connsiteX1110" fmla="*/ 1937028 w 9854218"/>
              <a:gd name="connsiteY1110" fmla="*/ 2298083 h 10287000"/>
              <a:gd name="connsiteX1111" fmla="*/ 1962336 w 9854218"/>
              <a:gd name="connsiteY1111" fmla="*/ 2260122 h 10287000"/>
              <a:gd name="connsiteX1112" fmla="*/ 2126832 w 9854218"/>
              <a:gd name="connsiteY1112" fmla="*/ 1905822 h 10287000"/>
              <a:gd name="connsiteX1113" fmla="*/ 2126832 w 9854218"/>
              <a:gd name="connsiteY1113" fmla="*/ 1893168 h 10287000"/>
              <a:gd name="connsiteX1114" fmla="*/ 2139485 w 9854218"/>
              <a:gd name="connsiteY1114" fmla="*/ 1880514 h 10287000"/>
              <a:gd name="connsiteX1115" fmla="*/ 2202754 w 9854218"/>
              <a:gd name="connsiteY1115" fmla="*/ 1791941 h 10287000"/>
              <a:gd name="connsiteX1116" fmla="*/ 2202755 w 9854218"/>
              <a:gd name="connsiteY1116" fmla="*/ 1753982 h 10287000"/>
              <a:gd name="connsiteX1117" fmla="*/ 2215408 w 9854218"/>
              <a:gd name="connsiteY1117" fmla="*/ 1741328 h 10287000"/>
              <a:gd name="connsiteX1118" fmla="*/ 2278674 w 9854218"/>
              <a:gd name="connsiteY1118" fmla="*/ 1652753 h 10287000"/>
              <a:gd name="connsiteX1119" fmla="*/ 2291330 w 9854218"/>
              <a:gd name="connsiteY1119" fmla="*/ 1640102 h 10287000"/>
              <a:gd name="connsiteX1120" fmla="*/ 2303982 w 9854218"/>
              <a:gd name="connsiteY1120" fmla="*/ 1602140 h 10287000"/>
              <a:gd name="connsiteX1121" fmla="*/ 2354598 w 9854218"/>
              <a:gd name="connsiteY1121" fmla="*/ 1526214 h 10287000"/>
              <a:gd name="connsiteX1122" fmla="*/ 2367250 w 9854218"/>
              <a:gd name="connsiteY1122" fmla="*/ 1513565 h 10287000"/>
              <a:gd name="connsiteX1123" fmla="*/ 2367251 w 9854218"/>
              <a:gd name="connsiteY1123" fmla="*/ 1500911 h 10287000"/>
              <a:gd name="connsiteX1124" fmla="*/ 2620324 w 9854218"/>
              <a:gd name="connsiteY1124" fmla="*/ 1095999 h 10287000"/>
              <a:gd name="connsiteX1125" fmla="*/ 2632978 w 9854218"/>
              <a:gd name="connsiteY1125" fmla="*/ 1083344 h 10287000"/>
              <a:gd name="connsiteX1126" fmla="*/ 2645628 w 9854218"/>
              <a:gd name="connsiteY1126" fmla="*/ 1070693 h 10287000"/>
              <a:gd name="connsiteX1127" fmla="*/ 2645626 w 9854218"/>
              <a:gd name="connsiteY1127" fmla="*/ 1058039 h 10287000"/>
              <a:gd name="connsiteX1128" fmla="*/ 2658282 w 9854218"/>
              <a:gd name="connsiteY1128" fmla="*/ 1045385 h 10287000"/>
              <a:gd name="connsiteX1129" fmla="*/ 2670936 w 9854218"/>
              <a:gd name="connsiteY1129" fmla="*/ 1045385 h 10287000"/>
              <a:gd name="connsiteX1130" fmla="*/ 2658280 w 9854218"/>
              <a:gd name="connsiteY1130" fmla="*/ 1070693 h 10287000"/>
              <a:gd name="connsiteX1131" fmla="*/ 2670938 w 9854218"/>
              <a:gd name="connsiteY1131" fmla="*/ 1070693 h 10287000"/>
              <a:gd name="connsiteX1132" fmla="*/ 2683589 w 9854218"/>
              <a:gd name="connsiteY1132" fmla="*/ 1070693 h 10287000"/>
              <a:gd name="connsiteX1133" fmla="*/ 2696244 w 9854218"/>
              <a:gd name="connsiteY1133" fmla="*/ 1058040 h 10287000"/>
              <a:gd name="connsiteX1134" fmla="*/ 2632978 w 9854218"/>
              <a:gd name="connsiteY1134" fmla="*/ 1159265 h 10287000"/>
              <a:gd name="connsiteX1135" fmla="*/ 2557054 w 9854218"/>
              <a:gd name="connsiteY1135" fmla="*/ 1235189 h 10287000"/>
              <a:gd name="connsiteX1136" fmla="*/ 2595012 w 9854218"/>
              <a:gd name="connsiteY1136" fmla="*/ 1222535 h 10287000"/>
              <a:gd name="connsiteX1137" fmla="*/ 2531747 w 9854218"/>
              <a:gd name="connsiteY1137" fmla="*/ 1323761 h 10287000"/>
              <a:gd name="connsiteX1138" fmla="*/ 2531747 w 9854218"/>
              <a:gd name="connsiteY1138" fmla="*/ 1311110 h 10287000"/>
              <a:gd name="connsiteX1139" fmla="*/ 2531748 w 9854218"/>
              <a:gd name="connsiteY1139" fmla="*/ 1298457 h 10287000"/>
              <a:gd name="connsiteX1140" fmla="*/ 2519093 w 9854218"/>
              <a:gd name="connsiteY1140" fmla="*/ 1311110 h 10287000"/>
              <a:gd name="connsiteX1141" fmla="*/ 2506440 w 9854218"/>
              <a:gd name="connsiteY1141" fmla="*/ 1336415 h 10287000"/>
              <a:gd name="connsiteX1142" fmla="*/ 2468480 w 9854218"/>
              <a:gd name="connsiteY1142" fmla="*/ 1374375 h 10287000"/>
              <a:gd name="connsiteX1143" fmla="*/ 2455824 w 9854218"/>
              <a:gd name="connsiteY1143" fmla="*/ 1387029 h 10287000"/>
              <a:gd name="connsiteX1144" fmla="*/ 2455826 w 9854218"/>
              <a:gd name="connsiteY1144" fmla="*/ 1399683 h 10287000"/>
              <a:gd name="connsiteX1145" fmla="*/ 2468480 w 9854218"/>
              <a:gd name="connsiteY1145" fmla="*/ 1399685 h 10287000"/>
              <a:gd name="connsiteX1146" fmla="*/ 2417864 w 9854218"/>
              <a:gd name="connsiteY1146" fmla="*/ 1450296 h 10287000"/>
              <a:gd name="connsiteX1147" fmla="*/ 2455824 w 9854218"/>
              <a:gd name="connsiteY1147" fmla="*/ 1450296 h 10287000"/>
              <a:gd name="connsiteX1148" fmla="*/ 2417861 w 9854218"/>
              <a:gd name="connsiteY1148" fmla="*/ 1513565 h 10287000"/>
              <a:gd name="connsiteX1149" fmla="*/ 2379904 w 9854218"/>
              <a:gd name="connsiteY1149" fmla="*/ 1551524 h 10287000"/>
              <a:gd name="connsiteX1150" fmla="*/ 2405212 w 9854218"/>
              <a:gd name="connsiteY1150" fmla="*/ 1538868 h 10287000"/>
              <a:gd name="connsiteX1151" fmla="*/ 2379904 w 9854218"/>
              <a:gd name="connsiteY1151" fmla="*/ 1564179 h 10287000"/>
              <a:gd name="connsiteX1152" fmla="*/ 2367250 w 9854218"/>
              <a:gd name="connsiteY1152" fmla="*/ 1602137 h 10287000"/>
              <a:gd name="connsiteX1153" fmla="*/ 2354598 w 9854218"/>
              <a:gd name="connsiteY1153" fmla="*/ 1614791 h 10287000"/>
              <a:gd name="connsiteX1154" fmla="*/ 2341944 w 9854218"/>
              <a:gd name="connsiteY1154" fmla="*/ 1627446 h 10287000"/>
              <a:gd name="connsiteX1155" fmla="*/ 2341943 w 9854218"/>
              <a:gd name="connsiteY1155" fmla="*/ 1640100 h 10287000"/>
              <a:gd name="connsiteX1156" fmla="*/ 2347962 w 9854218"/>
              <a:gd name="connsiteY1156" fmla="*/ 1639239 h 10287000"/>
              <a:gd name="connsiteX1157" fmla="*/ 2340360 w 9854218"/>
              <a:gd name="connsiteY1157" fmla="*/ 1652750 h 10287000"/>
              <a:gd name="connsiteX1158" fmla="*/ 2316635 w 9854218"/>
              <a:gd name="connsiteY1158" fmla="*/ 1678061 h 10287000"/>
              <a:gd name="connsiteX1159" fmla="*/ 2316636 w 9854218"/>
              <a:gd name="connsiteY1159" fmla="*/ 1690712 h 10287000"/>
              <a:gd name="connsiteX1160" fmla="*/ 2316635 w 9854218"/>
              <a:gd name="connsiteY1160" fmla="*/ 1703367 h 10287000"/>
              <a:gd name="connsiteX1161" fmla="*/ 2278674 w 9854218"/>
              <a:gd name="connsiteY1161" fmla="*/ 1779284 h 10287000"/>
              <a:gd name="connsiteX1162" fmla="*/ 2240716 w 9854218"/>
              <a:gd name="connsiteY1162" fmla="*/ 1829903 h 10287000"/>
              <a:gd name="connsiteX1163" fmla="*/ 2228057 w 9854218"/>
              <a:gd name="connsiteY1163" fmla="*/ 1829903 h 10287000"/>
              <a:gd name="connsiteX1164" fmla="*/ 2215409 w 9854218"/>
              <a:gd name="connsiteY1164" fmla="*/ 1829900 h 10287000"/>
              <a:gd name="connsiteX1165" fmla="*/ 2215409 w 9854218"/>
              <a:gd name="connsiteY1165" fmla="*/ 1855205 h 10287000"/>
              <a:gd name="connsiteX1166" fmla="*/ 2215408 w 9854218"/>
              <a:gd name="connsiteY1166" fmla="*/ 1867862 h 10287000"/>
              <a:gd name="connsiteX1167" fmla="*/ 2215409 w 9854218"/>
              <a:gd name="connsiteY1167" fmla="*/ 1893168 h 10287000"/>
              <a:gd name="connsiteX1168" fmla="*/ 2152139 w 9854218"/>
              <a:gd name="connsiteY1168" fmla="*/ 1994397 h 10287000"/>
              <a:gd name="connsiteX1169" fmla="*/ 2139485 w 9854218"/>
              <a:gd name="connsiteY1169" fmla="*/ 2019704 h 10287000"/>
              <a:gd name="connsiteX1170" fmla="*/ 2139486 w 9854218"/>
              <a:gd name="connsiteY1170" fmla="*/ 2032355 h 10287000"/>
              <a:gd name="connsiteX1171" fmla="*/ 2139485 w 9854218"/>
              <a:gd name="connsiteY1171" fmla="*/ 2045012 h 10287000"/>
              <a:gd name="connsiteX1172" fmla="*/ 2101526 w 9854218"/>
              <a:gd name="connsiteY1172" fmla="*/ 2095623 h 10287000"/>
              <a:gd name="connsiteX1173" fmla="*/ 2083730 w 9854218"/>
              <a:gd name="connsiteY1173" fmla="*/ 2134771 h 10287000"/>
              <a:gd name="connsiteX1174" fmla="*/ 2088130 w 9854218"/>
              <a:gd name="connsiteY1174" fmla="*/ 2144585 h 10287000"/>
              <a:gd name="connsiteX1175" fmla="*/ 2087437 w 9854218"/>
              <a:gd name="connsiteY1175" fmla="*/ 2146015 h 10287000"/>
              <a:gd name="connsiteX1176" fmla="*/ 2088870 w 9854218"/>
              <a:gd name="connsiteY1176" fmla="*/ 2146236 h 10287000"/>
              <a:gd name="connsiteX1177" fmla="*/ 2088130 w 9854218"/>
              <a:gd name="connsiteY1177" fmla="*/ 2144585 h 10287000"/>
              <a:gd name="connsiteX1178" fmla="*/ 2091639 w 9854218"/>
              <a:gd name="connsiteY1178" fmla="*/ 2137342 h 10287000"/>
              <a:gd name="connsiteX1179" fmla="*/ 2152139 w 9854218"/>
              <a:gd name="connsiteY1179" fmla="*/ 2032358 h 10287000"/>
              <a:gd name="connsiteX1180" fmla="*/ 2164793 w 9854218"/>
              <a:gd name="connsiteY1180" fmla="*/ 2019704 h 10287000"/>
              <a:gd name="connsiteX1181" fmla="*/ 2177447 w 9854218"/>
              <a:gd name="connsiteY1181" fmla="*/ 2007050 h 10287000"/>
              <a:gd name="connsiteX1182" fmla="*/ 2164794 w 9854218"/>
              <a:gd name="connsiteY1182" fmla="*/ 1994397 h 10287000"/>
              <a:gd name="connsiteX1183" fmla="*/ 2177447 w 9854218"/>
              <a:gd name="connsiteY1183" fmla="*/ 1969089 h 10287000"/>
              <a:gd name="connsiteX1184" fmla="*/ 2202754 w 9854218"/>
              <a:gd name="connsiteY1184" fmla="*/ 1956437 h 10287000"/>
              <a:gd name="connsiteX1185" fmla="*/ 2228057 w 9854218"/>
              <a:gd name="connsiteY1185" fmla="*/ 1880516 h 10287000"/>
              <a:gd name="connsiteX1186" fmla="*/ 2228060 w 9854218"/>
              <a:gd name="connsiteY1186" fmla="*/ 1867862 h 10287000"/>
              <a:gd name="connsiteX1187" fmla="*/ 2240714 w 9854218"/>
              <a:gd name="connsiteY1187" fmla="*/ 1867862 h 10287000"/>
              <a:gd name="connsiteX1188" fmla="*/ 2253370 w 9854218"/>
              <a:gd name="connsiteY1188" fmla="*/ 1855208 h 10287000"/>
              <a:gd name="connsiteX1189" fmla="*/ 2253370 w 9854218"/>
              <a:gd name="connsiteY1189" fmla="*/ 1842557 h 10287000"/>
              <a:gd name="connsiteX1190" fmla="*/ 2240712 w 9854218"/>
              <a:gd name="connsiteY1190" fmla="*/ 1842554 h 10287000"/>
              <a:gd name="connsiteX1191" fmla="*/ 2329289 w 9854218"/>
              <a:gd name="connsiteY1191" fmla="*/ 1703364 h 10287000"/>
              <a:gd name="connsiteX1192" fmla="*/ 2329290 w 9854218"/>
              <a:gd name="connsiteY1192" fmla="*/ 1716023 h 10287000"/>
              <a:gd name="connsiteX1193" fmla="*/ 2341943 w 9854218"/>
              <a:gd name="connsiteY1193" fmla="*/ 1703366 h 10287000"/>
              <a:gd name="connsiteX1194" fmla="*/ 2341943 w 9854218"/>
              <a:gd name="connsiteY1194" fmla="*/ 1690709 h 10287000"/>
              <a:gd name="connsiteX1195" fmla="*/ 2367250 w 9854218"/>
              <a:gd name="connsiteY1195" fmla="*/ 1627446 h 10287000"/>
              <a:gd name="connsiteX1196" fmla="*/ 2379904 w 9854218"/>
              <a:gd name="connsiteY1196" fmla="*/ 1627443 h 10287000"/>
              <a:gd name="connsiteX1197" fmla="*/ 2379904 w 9854218"/>
              <a:gd name="connsiteY1197" fmla="*/ 1614791 h 10287000"/>
              <a:gd name="connsiteX1198" fmla="*/ 2379900 w 9854218"/>
              <a:gd name="connsiteY1198" fmla="*/ 1602140 h 10287000"/>
              <a:gd name="connsiteX1199" fmla="*/ 2465318 w 9854218"/>
              <a:gd name="connsiteY1199" fmla="*/ 1468683 h 10287000"/>
              <a:gd name="connsiteX1200" fmla="*/ 2481902 w 9854218"/>
              <a:gd name="connsiteY1200" fmla="*/ 1450599 h 10287000"/>
              <a:gd name="connsiteX1201" fmla="*/ 2579830 w 9854218"/>
              <a:gd name="connsiteY1201" fmla="*/ 1265063 h 10287000"/>
              <a:gd name="connsiteX1202" fmla="*/ 3038504 w 9854218"/>
              <a:gd name="connsiteY1202" fmla="*/ 556154 h 10287000"/>
              <a:gd name="connsiteX1203" fmla="*/ 3295808 w 9854218"/>
              <a:gd name="connsiteY1203" fmla="*/ 235523 h 10287000"/>
              <a:gd name="connsiteX1204" fmla="*/ 3509334 w 9854218"/>
              <a:gd name="connsiteY1204" fmla="*/ 0 h 10287000"/>
              <a:gd name="connsiteX1205" fmla="*/ 9854218 w 9854218"/>
              <a:gd name="connsiteY1205" fmla="*/ 0 h 10287000"/>
              <a:gd name="connsiteX1206" fmla="*/ 9854218 w 9854218"/>
              <a:gd name="connsiteY1206" fmla="*/ 10287000 h 10287000"/>
              <a:gd name="connsiteX1207" fmla="*/ 4569194 w 9854218"/>
              <a:gd name="connsiteY1207" fmla="*/ 10287000 h 10287000"/>
              <a:gd name="connsiteX1208" fmla="*/ 4512034 w 9854218"/>
              <a:gd name="connsiteY1208" fmla="*/ 10239735 h 10287000"/>
              <a:gd name="connsiteX1209" fmla="*/ 4429784 w 9854218"/>
              <a:gd name="connsiteY1209" fmla="*/ 10181214 h 10287000"/>
              <a:gd name="connsiteX1210" fmla="*/ 4404479 w 9854218"/>
              <a:gd name="connsiteY1210" fmla="*/ 10143254 h 10287000"/>
              <a:gd name="connsiteX1211" fmla="*/ 4404479 w 9854218"/>
              <a:gd name="connsiteY1211" fmla="*/ 10130601 h 10287000"/>
              <a:gd name="connsiteX1212" fmla="*/ 4366518 w 9854218"/>
              <a:gd name="connsiteY1212" fmla="*/ 10092639 h 10287000"/>
              <a:gd name="connsiteX1213" fmla="*/ 4353864 w 9854218"/>
              <a:gd name="connsiteY1213" fmla="*/ 10079984 h 10287000"/>
              <a:gd name="connsiteX1214" fmla="*/ 4341210 w 9854218"/>
              <a:gd name="connsiteY1214" fmla="*/ 10079986 h 10287000"/>
              <a:gd name="connsiteX1215" fmla="*/ 4366518 w 9854218"/>
              <a:gd name="connsiteY1215" fmla="*/ 10105293 h 10287000"/>
              <a:gd name="connsiteX1216" fmla="*/ 4379172 w 9854218"/>
              <a:gd name="connsiteY1216" fmla="*/ 10130601 h 10287000"/>
              <a:gd name="connsiteX1217" fmla="*/ 4379170 w 9854218"/>
              <a:gd name="connsiteY1217" fmla="*/ 10143254 h 10287000"/>
              <a:gd name="connsiteX1218" fmla="*/ 4366518 w 9854218"/>
              <a:gd name="connsiteY1218" fmla="*/ 10143254 h 10287000"/>
              <a:gd name="connsiteX1219" fmla="*/ 4366518 w 9854218"/>
              <a:gd name="connsiteY1219" fmla="*/ 10130601 h 10287000"/>
              <a:gd name="connsiteX1220" fmla="*/ 4353864 w 9854218"/>
              <a:gd name="connsiteY1220" fmla="*/ 10130602 h 10287000"/>
              <a:gd name="connsiteX1221" fmla="*/ 4341210 w 9854218"/>
              <a:gd name="connsiteY1221" fmla="*/ 10117947 h 10287000"/>
              <a:gd name="connsiteX1222" fmla="*/ 4328555 w 9854218"/>
              <a:gd name="connsiteY1222" fmla="*/ 10105293 h 10287000"/>
              <a:gd name="connsiteX1223" fmla="*/ 4328555 w 9854218"/>
              <a:gd name="connsiteY1223" fmla="*/ 10092639 h 10287000"/>
              <a:gd name="connsiteX1224" fmla="*/ 4315904 w 9854218"/>
              <a:gd name="connsiteY1224" fmla="*/ 10079986 h 10287000"/>
              <a:gd name="connsiteX1225" fmla="*/ 4303250 w 9854218"/>
              <a:gd name="connsiteY1225" fmla="*/ 10079985 h 10287000"/>
              <a:gd name="connsiteX1226" fmla="*/ 4303250 w 9854218"/>
              <a:gd name="connsiteY1226" fmla="*/ 10092639 h 10287000"/>
              <a:gd name="connsiteX1227" fmla="*/ 4315901 w 9854218"/>
              <a:gd name="connsiteY1227" fmla="*/ 10105293 h 10287000"/>
              <a:gd name="connsiteX1228" fmla="*/ 4303250 w 9854218"/>
              <a:gd name="connsiteY1228" fmla="*/ 10117946 h 10287000"/>
              <a:gd name="connsiteX1229" fmla="*/ 4252632 w 9854218"/>
              <a:gd name="connsiteY1229" fmla="*/ 10067332 h 10287000"/>
              <a:gd name="connsiteX1230" fmla="*/ 4252636 w 9854218"/>
              <a:gd name="connsiteY1230" fmla="*/ 10092639 h 10287000"/>
              <a:gd name="connsiteX1231" fmla="*/ 4227329 w 9854218"/>
              <a:gd name="connsiteY1231" fmla="*/ 10079986 h 10287000"/>
              <a:gd name="connsiteX1232" fmla="*/ 4189368 w 9854218"/>
              <a:gd name="connsiteY1232" fmla="*/ 10042026 h 10287000"/>
              <a:gd name="connsiteX1233" fmla="*/ 4138756 w 9854218"/>
              <a:gd name="connsiteY1233" fmla="*/ 10004066 h 10287000"/>
              <a:gd name="connsiteX1234" fmla="*/ 4189368 w 9854218"/>
              <a:gd name="connsiteY1234" fmla="*/ 10016718 h 10287000"/>
              <a:gd name="connsiteX1235" fmla="*/ 4126100 w 9854218"/>
              <a:gd name="connsiteY1235" fmla="*/ 9940797 h 10287000"/>
              <a:gd name="connsiteX1236" fmla="*/ 4113446 w 9854218"/>
              <a:gd name="connsiteY1236" fmla="*/ 9928143 h 10287000"/>
              <a:gd name="connsiteX1237" fmla="*/ 4138754 w 9854218"/>
              <a:gd name="connsiteY1237" fmla="*/ 9928143 h 10287000"/>
              <a:gd name="connsiteX1238" fmla="*/ 4126100 w 9854218"/>
              <a:gd name="connsiteY1238" fmla="*/ 9902836 h 10287000"/>
              <a:gd name="connsiteX1239" fmla="*/ 4113446 w 9854218"/>
              <a:gd name="connsiteY1239" fmla="*/ 9890182 h 10287000"/>
              <a:gd name="connsiteX1240" fmla="*/ 4100792 w 9854218"/>
              <a:gd name="connsiteY1240" fmla="*/ 9877532 h 10287000"/>
              <a:gd name="connsiteX1241" fmla="*/ 4100790 w 9854218"/>
              <a:gd name="connsiteY1241" fmla="*/ 9890182 h 10287000"/>
              <a:gd name="connsiteX1242" fmla="*/ 4113444 w 9854218"/>
              <a:gd name="connsiteY1242" fmla="*/ 9902836 h 10287000"/>
              <a:gd name="connsiteX1243" fmla="*/ 4113446 w 9854218"/>
              <a:gd name="connsiteY1243" fmla="*/ 9915490 h 10287000"/>
              <a:gd name="connsiteX1244" fmla="*/ 4062832 w 9854218"/>
              <a:gd name="connsiteY1244" fmla="*/ 9877532 h 10287000"/>
              <a:gd name="connsiteX1245" fmla="*/ 4062832 w 9854218"/>
              <a:gd name="connsiteY1245" fmla="*/ 9902836 h 10287000"/>
              <a:gd name="connsiteX1246" fmla="*/ 4012217 w 9854218"/>
              <a:gd name="connsiteY1246" fmla="*/ 9877532 h 10287000"/>
              <a:gd name="connsiteX1247" fmla="*/ 4012217 w 9854218"/>
              <a:gd name="connsiteY1247" fmla="*/ 9890182 h 10287000"/>
              <a:gd name="connsiteX1248" fmla="*/ 3999564 w 9854218"/>
              <a:gd name="connsiteY1248" fmla="*/ 9864876 h 10287000"/>
              <a:gd name="connsiteX1249" fmla="*/ 3986910 w 9854218"/>
              <a:gd name="connsiteY1249" fmla="*/ 9852222 h 10287000"/>
              <a:gd name="connsiteX1250" fmla="*/ 3974254 w 9854218"/>
              <a:gd name="connsiteY1250" fmla="*/ 9839571 h 10287000"/>
              <a:gd name="connsiteX1251" fmla="*/ 3974256 w 9854218"/>
              <a:gd name="connsiteY1251" fmla="*/ 9852222 h 10287000"/>
              <a:gd name="connsiteX1252" fmla="*/ 3936298 w 9854218"/>
              <a:gd name="connsiteY1252" fmla="*/ 9826916 h 10287000"/>
              <a:gd name="connsiteX1253" fmla="*/ 3936296 w 9854218"/>
              <a:gd name="connsiteY1253" fmla="*/ 9814262 h 10287000"/>
              <a:gd name="connsiteX1254" fmla="*/ 3936298 w 9854218"/>
              <a:gd name="connsiteY1254" fmla="*/ 9801610 h 10287000"/>
              <a:gd name="connsiteX1255" fmla="*/ 3923640 w 9854218"/>
              <a:gd name="connsiteY1255" fmla="*/ 9801610 h 10287000"/>
              <a:gd name="connsiteX1256" fmla="*/ 3910988 w 9854218"/>
              <a:gd name="connsiteY1256" fmla="*/ 9801610 h 10287000"/>
              <a:gd name="connsiteX1257" fmla="*/ 3898332 w 9854218"/>
              <a:gd name="connsiteY1257" fmla="*/ 9788956 h 10287000"/>
              <a:gd name="connsiteX1258" fmla="*/ 3898336 w 9854218"/>
              <a:gd name="connsiteY1258" fmla="*/ 9776301 h 10287000"/>
              <a:gd name="connsiteX1259" fmla="*/ 3898336 w 9854218"/>
              <a:gd name="connsiteY1259" fmla="*/ 9750996 h 10287000"/>
              <a:gd name="connsiteX1260" fmla="*/ 3885682 w 9854218"/>
              <a:gd name="connsiteY1260" fmla="*/ 9750996 h 10287000"/>
              <a:gd name="connsiteX1261" fmla="*/ 3885680 w 9854218"/>
              <a:gd name="connsiteY1261" fmla="*/ 9763644 h 10287000"/>
              <a:gd name="connsiteX1262" fmla="*/ 3885682 w 9854218"/>
              <a:gd name="connsiteY1262" fmla="*/ 9776301 h 10287000"/>
              <a:gd name="connsiteX1263" fmla="*/ 3847722 w 9854218"/>
              <a:gd name="connsiteY1263" fmla="*/ 9738340 h 10287000"/>
              <a:gd name="connsiteX1264" fmla="*/ 3847722 w 9854218"/>
              <a:gd name="connsiteY1264" fmla="*/ 9763647 h 10287000"/>
              <a:gd name="connsiteX1265" fmla="*/ 3835066 w 9854218"/>
              <a:gd name="connsiteY1265" fmla="*/ 9738340 h 10287000"/>
              <a:gd name="connsiteX1266" fmla="*/ 3835067 w 9854218"/>
              <a:gd name="connsiteY1266" fmla="*/ 9725686 h 10287000"/>
              <a:gd name="connsiteX1267" fmla="*/ 3759146 w 9854218"/>
              <a:gd name="connsiteY1267" fmla="*/ 9649764 h 10287000"/>
              <a:gd name="connsiteX1268" fmla="*/ 3759146 w 9854218"/>
              <a:gd name="connsiteY1268" fmla="*/ 9662421 h 10287000"/>
              <a:gd name="connsiteX1269" fmla="*/ 3746490 w 9854218"/>
              <a:gd name="connsiteY1269" fmla="*/ 9637114 h 10287000"/>
              <a:gd name="connsiteX1270" fmla="*/ 3733836 w 9854218"/>
              <a:gd name="connsiteY1270" fmla="*/ 9624460 h 10287000"/>
              <a:gd name="connsiteX1271" fmla="*/ 3733836 w 9854218"/>
              <a:gd name="connsiteY1271" fmla="*/ 9636734 h 10287000"/>
              <a:gd name="connsiteX1272" fmla="*/ 3640518 w 9854218"/>
              <a:gd name="connsiteY1272" fmla="*/ 9540630 h 10287000"/>
              <a:gd name="connsiteX1273" fmla="*/ 3544034 w 9854218"/>
              <a:gd name="connsiteY1273" fmla="*/ 9459962 h 10287000"/>
              <a:gd name="connsiteX1274" fmla="*/ 3379536 w 9854218"/>
              <a:gd name="connsiteY1274" fmla="*/ 9270158 h 10287000"/>
              <a:gd name="connsiteX1275" fmla="*/ 3240347 w 9854218"/>
              <a:gd name="connsiteY1275" fmla="*/ 9118320 h 10287000"/>
              <a:gd name="connsiteX1276" fmla="*/ 3227696 w 9854218"/>
              <a:gd name="connsiteY1276" fmla="*/ 9118320 h 10287000"/>
              <a:gd name="connsiteX1277" fmla="*/ 3075851 w 9854218"/>
              <a:gd name="connsiteY1277" fmla="*/ 8903210 h 10287000"/>
              <a:gd name="connsiteX1278" fmla="*/ 3063197 w 9854218"/>
              <a:gd name="connsiteY1278" fmla="*/ 8915864 h 10287000"/>
              <a:gd name="connsiteX1279" fmla="*/ 3025236 w 9854218"/>
              <a:gd name="connsiteY1279" fmla="*/ 8827288 h 10287000"/>
              <a:gd name="connsiteX1280" fmla="*/ 3025238 w 9854218"/>
              <a:gd name="connsiteY1280" fmla="*/ 8865246 h 10287000"/>
              <a:gd name="connsiteX1281" fmla="*/ 2924008 w 9854218"/>
              <a:gd name="connsiteY1281" fmla="*/ 8688099 h 10287000"/>
              <a:gd name="connsiteX1282" fmla="*/ 2873393 w 9854218"/>
              <a:gd name="connsiteY1282" fmla="*/ 8650138 h 10287000"/>
              <a:gd name="connsiteX1283" fmla="*/ 2873393 w 9854218"/>
              <a:gd name="connsiteY1283" fmla="*/ 8637488 h 10287000"/>
              <a:gd name="connsiteX1284" fmla="*/ 2873392 w 9854218"/>
              <a:gd name="connsiteY1284" fmla="*/ 8624834 h 10287000"/>
              <a:gd name="connsiteX1285" fmla="*/ 2860744 w 9854218"/>
              <a:gd name="connsiteY1285" fmla="*/ 8624834 h 10287000"/>
              <a:gd name="connsiteX1286" fmla="*/ 2506439 w 9854218"/>
              <a:gd name="connsiteY1286" fmla="*/ 8042772 h 10287000"/>
              <a:gd name="connsiteX1287" fmla="*/ 2503470 w 9854218"/>
              <a:gd name="connsiteY1287" fmla="*/ 8056143 h 10287000"/>
              <a:gd name="connsiteX1288" fmla="*/ 2422608 w 9854218"/>
              <a:gd name="connsiteY1288" fmla="*/ 7928891 h 10287000"/>
              <a:gd name="connsiteX1289" fmla="*/ 2354598 w 9854218"/>
              <a:gd name="connsiteY1289" fmla="*/ 7777047 h 10287000"/>
              <a:gd name="connsiteX1290" fmla="*/ 2316635 w 9854218"/>
              <a:gd name="connsiteY1290" fmla="*/ 7701123 h 10287000"/>
              <a:gd name="connsiteX1291" fmla="*/ 2266022 w 9854218"/>
              <a:gd name="connsiteY1291" fmla="*/ 7637859 h 10287000"/>
              <a:gd name="connsiteX1292" fmla="*/ 2266022 w 9854218"/>
              <a:gd name="connsiteY1292" fmla="*/ 7625202 h 10287000"/>
              <a:gd name="connsiteX1293" fmla="*/ 2164794 w 9854218"/>
              <a:gd name="connsiteY1293" fmla="*/ 7397444 h 10287000"/>
              <a:gd name="connsiteX1294" fmla="*/ 2164793 w 9854218"/>
              <a:gd name="connsiteY1294" fmla="*/ 7384790 h 10287000"/>
              <a:gd name="connsiteX1295" fmla="*/ 2126832 w 9854218"/>
              <a:gd name="connsiteY1295" fmla="*/ 7334175 h 10287000"/>
              <a:gd name="connsiteX1296" fmla="*/ 2114180 w 9854218"/>
              <a:gd name="connsiteY1296" fmla="*/ 7346829 h 10287000"/>
              <a:gd name="connsiteX1297" fmla="*/ 2126832 w 9854218"/>
              <a:gd name="connsiteY1297" fmla="*/ 7372134 h 10287000"/>
              <a:gd name="connsiteX1298" fmla="*/ 2139485 w 9854218"/>
              <a:gd name="connsiteY1298" fmla="*/ 7397444 h 10287000"/>
              <a:gd name="connsiteX1299" fmla="*/ 2202752 w 9854218"/>
              <a:gd name="connsiteY1299" fmla="*/ 7549284 h 10287000"/>
              <a:gd name="connsiteX1300" fmla="*/ 2240714 w 9854218"/>
              <a:gd name="connsiteY1300" fmla="*/ 7637859 h 10287000"/>
              <a:gd name="connsiteX1301" fmla="*/ 2253368 w 9854218"/>
              <a:gd name="connsiteY1301" fmla="*/ 7663166 h 10287000"/>
              <a:gd name="connsiteX1302" fmla="*/ 2267009 w 9854218"/>
              <a:gd name="connsiteY1302" fmla="*/ 7702709 h 10287000"/>
              <a:gd name="connsiteX1303" fmla="*/ 2268472 w 9854218"/>
              <a:gd name="connsiteY1303" fmla="*/ 7706363 h 10287000"/>
              <a:gd name="connsiteX1304" fmla="*/ 2183772 w 9854218"/>
              <a:gd name="connsiteY1304" fmla="*/ 7539792 h 10287000"/>
              <a:gd name="connsiteX1305" fmla="*/ 2088870 w 9854218"/>
              <a:gd name="connsiteY1305" fmla="*/ 7372134 h 10287000"/>
              <a:gd name="connsiteX1306" fmla="*/ 2076218 w 9854218"/>
              <a:gd name="connsiteY1306" fmla="*/ 7359483 h 10287000"/>
              <a:gd name="connsiteX1307" fmla="*/ 2076220 w 9854218"/>
              <a:gd name="connsiteY1307" fmla="*/ 7346829 h 10287000"/>
              <a:gd name="connsiteX1308" fmla="*/ 1911722 w 9854218"/>
              <a:gd name="connsiteY1308" fmla="*/ 6815382 h 10287000"/>
              <a:gd name="connsiteX1309" fmla="*/ 1861103 w 9854218"/>
              <a:gd name="connsiteY1309" fmla="*/ 6676193 h 10287000"/>
              <a:gd name="connsiteX1310" fmla="*/ 1861103 w 9854218"/>
              <a:gd name="connsiteY1310" fmla="*/ 6625580 h 10287000"/>
              <a:gd name="connsiteX1311" fmla="*/ 1861106 w 9854218"/>
              <a:gd name="connsiteY1311" fmla="*/ 6612926 h 10287000"/>
              <a:gd name="connsiteX1312" fmla="*/ 1861106 w 9854218"/>
              <a:gd name="connsiteY1312" fmla="*/ 6574965 h 10287000"/>
              <a:gd name="connsiteX1313" fmla="*/ 1810492 w 9854218"/>
              <a:gd name="connsiteY1313" fmla="*/ 6359856 h 10287000"/>
              <a:gd name="connsiteX1314" fmla="*/ 1810492 w 9854218"/>
              <a:gd name="connsiteY1314" fmla="*/ 6347198 h 10287000"/>
              <a:gd name="connsiteX1315" fmla="*/ 1810493 w 9854218"/>
              <a:gd name="connsiteY1315" fmla="*/ 6334550 h 10287000"/>
              <a:gd name="connsiteX1316" fmla="*/ 1797844 w 9854218"/>
              <a:gd name="connsiteY1316" fmla="*/ 6296589 h 10287000"/>
              <a:gd name="connsiteX1317" fmla="*/ 1797840 w 9854218"/>
              <a:gd name="connsiteY1317" fmla="*/ 6283932 h 10287000"/>
              <a:gd name="connsiteX1318" fmla="*/ 1785185 w 9854218"/>
              <a:gd name="connsiteY1318" fmla="*/ 6208014 h 10287000"/>
              <a:gd name="connsiteX1319" fmla="*/ 1797839 w 9854218"/>
              <a:gd name="connsiteY1319" fmla="*/ 6182706 h 10287000"/>
              <a:gd name="connsiteX1320" fmla="*/ 1785185 w 9854218"/>
              <a:gd name="connsiteY1320" fmla="*/ 6170054 h 10287000"/>
              <a:gd name="connsiteX1321" fmla="*/ 1772531 w 9854218"/>
              <a:gd name="connsiteY1321" fmla="*/ 6106785 h 10287000"/>
              <a:gd name="connsiteX1322" fmla="*/ 1785185 w 9854218"/>
              <a:gd name="connsiteY1322" fmla="*/ 6094131 h 10287000"/>
              <a:gd name="connsiteX1323" fmla="*/ 1759878 w 9854218"/>
              <a:gd name="connsiteY1323" fmla="*/ 5841063 h 10287000"/>
              <a:gd name="connsiteX1324" fmla="*/ 1772531 w 9854218"/>
              <a:gd name="connsiteY1324" fmla="*/ 5853713 h 10287000"/>
              <a:gd name="connsiteX1325" fmla="*/ 1747224 w 9854218"/>
              <a:gd name="connsiteY1325" fmla="*/ 5714525 h 10287000"/>
              <a:gd name="connsiteX1326" fmla="*/ 1747224 w 9854218"/>
              <a:gd name="connsiteY1326" fmla="*/ 5410842 h 10287000"/>
              <a:gd name="connsiteX1327" fmla="*/ 1759878 w 9854218"/>
              <a:gd name="connsiteY1327" fmla="*/ 5398188 h 10287000"/>
              <a:gd name="connsiteX1328" fmla="*/ 1759878 w 9854218"/>
              <a:gd name="connsiteY1328" fmla="*/ 5372882 h 10287000"/>
              <a:gd name="connsiteX1329" fmla="*/ 1747224 w 9854218"/>
              <a:gd name="connsiteY1329" fmla="*/ 5360225 h 10287000"/>
              <a:gd name="connsiteX1330" fmla="*/ 1747224 w 9854218"/>
              <a:gd name="connsiteY1330" fmla="*/ 5347577 h 10287000"/>
              <a:gd name="connsiteX1331" fmla="*/ 1747224 w 9854218"/>
              <a:gd name="connsiteY1331" fmla="*/ 5309616 h 10287000"/>
              <a:gd name="connsiteX1332" fmla="*/ 1747224 w 9854218"/>
              <a:gd name="connsiteY1332" fmla="*/ 5284304 h 10287000"/>
              <a:gd name="connsiteX1333" fmla="*/ 1734570 w 9854218"/>
              <a:gd name="connsiteY1333" fmla="*/ 5221037 h 10287000"/>
              <a:gd name="connsiteX1334" fmla="*/ 1747226 w 9854218"/>
              <a:gd name="connsiteY1334" fmla="*/ 5221038 h 10287000"/>
              <a:gd name="connsiteX1335" fmla="*/ 1747224 w 9854218"/>
              <a:gd name="connsiteY1335" fmla="*/ 5208387 h 10287000"/>
              <a:gd name="connsiteX1336" fmla="*/ 1747224 w 9854218"/>
              <a:gd name="connsiteY1336" fmla="*/ 5195732 h 10287000"/>
              <a:gd name="connsiteX1337" fmla="*/ 1734570 w 9854218"/>
              <a:gd name="connsiteY1337" fmla="*/ 5195730 h 10287000"/>
              <a:gd name="connsiteX1338" fmla="*/ 1734570 w 9854218"/>
              <a:gd name="connsiteY1338" fmla="*/ 5157770 h 10287000"/>
              <a:gd name="connsiteX1339" fmla="*/ 1759878 w 9854218"/>
              <a:gd name="connsiteY1339" fmla="*/ 5183081 h 10287000"/>
              <a:gd name="connsiteX1340" fmla="*/ 1759878 w 9854218"/>
              <a:gd name="connsiteY1340" fmla="*/ 5170424 h 10287000"/>
              <a:gd name="connsiteX1341" fmla="*/ 1861106 w 9854218"/>
              <a:gd name="connsiteY1341" fmla="*/ 5663910 h 10287000"/>
              <a:gd name="connsiteX1342" fmla="*/ 1873760 w 9854218"/>
              <a:gd name="connsiteY1342" fmla="*/ 5676567 h 10287000"/>
              <a:gd name="connsiteX1343" fmla="*/ 1873760 w 9854218"/>
              <a:gd name="connsiteY1343" fmla="*/ 5663913 h 10287000"/>
              <a:gd name="connsiteX1344" fmla="*/ 1873762 w 9854218"/>
              <a:gd name="connsiteY1344" fmla="*/ 5651256 h 10287000"/>
              <a:gd name="connsiteX1345" fmla="*/ 1772531 w 9854218"/>
              <a:gd name="connsiteY1345" fmla="*/ 5145120 h 10287000"/>
              <a:gd name="connsiteX1346" fmla="*/ 1747226 w 9854218"/>
              <a:gd name="connsiteY1346" fmla="*/ 5005928 h 10287000"/>
              <a:gd name="connsiteX1347" fmla="*/ 1709264 w 9854218"/>
              <a:gd name="connsiteY1347" fmla="*/ 4980624 h 10287000"/>
              <a:gd name="connsiteX1348" fmla="*/ 1721916 w 9854218"/>
              <a:gd name="connsiteY1348" fmla="*/ 4828781 h 10287000"/>
              <a:gd name="connsiteX1349" fmla="*/ 1709264 w 9854218"/>
              <a:gd name="connsiteY1349" fmla="*/ 4816124 h 10287000"/>
              <a:gd name="connsiteX1350" fmla="*/ 1709266 w 9854218"/>
              <a:gd name="connsiteY1350" fmla="*/ 4828781 h 10287000"/>
              <a:gd name="connsiteX1351" fmla="*/ 1696613 w 9854218"/>
              <a:gd name="connsiteY1351" fmla="*/ 4980624 h 10287000"/>
              <a:gd name="connsiteX1352" fmla="*/ 1683956 w 9854218"/>
              <a:gd name="connsiteY1352" fmla="*/ 4993277 h 10287000"/>
              <a:gd name="connsiteX1353" fmla="*/ 1671304 w 9854218"/>
              <a:gd name="connsiteY1353" fmla="*/ 4980624 h 10287000"/>
              <a:gd name="connsiteX1354" fmla="*/ 1671304 w 9854218"/>
              <a:gd name="connsiteY1354" fmla="*/ 4917353 h 10287000"/>
              <a:gd name="connsiteX1355" fmla="*/ 1683956 w 9854218"/>
              <a:gd name="connsiteY1355" fmla="*/ 4866741 h 10287000"/>
              <a:gd name="connsiteX1356" fmla="*/ 1683958 w 9854218"/>
              <a:gd name="connsiteY1356" fmla="*/ 4854090 h 10287000"/>
              <a:gd name="connsiteX1357" fmla="*/ 1683956 w 9854218"/>
              <a:gd name="connsiteY1357" fmla="*/ 4841432 h 10287000"/>
              <a:gd name="connsiteX1358" fmla="*/ 1696610 w 9854218"/>
              <a:gd name="connsiteY1358" fmla="*/ 4828776 h 10287000"/>
              <a:gd name="connsiteX1359" fmla="*/ 1696610 w 9854218"/>
              <a:gd name="connsiteY1359" fmla="*/ 4816127 h 10287000"/>
              <a:gd name="connsiteX1360" fmla="*/ 1696610 w 9854218"/>
              <a:gd name="connsiteY1360" fmla="*/ 4803474 h 10287000"/>
              <a:gd name="connsiteX1361" fmla="*/ 1683956 w 9854218"/>
              <a:gd name="connsiteY1361" fmla="*/ 4803471 h 10287000"/>
              <a:gd name="connsiteX1362" fmla="*/ 1671308 w 9854218"/>
              <a:gd name="connsiteY1362" fmla="*/ 4816127 h 10287000"/>
              <a:gd name="connsiteX1363" fmla="*/ 1671304 w 9854218"/>
              <a:gd name="connsiteY1363" fmla="*/ 4752860 h 10287000"/>
              <a:gd name="connsiteX1364" fmla="*/ 1671304 w 9854218"/>
              <a:gd name="connsiteY1364" fmla="*/ 4727555 h 10287000"/>
              <a:gd name="connsiteX1365" fmla="*/ 1658650 w 9854218"/>
              <a:gd name="connsiteY1365" fmla="*/ 4702250 h 10287000"/>
              <a:gd name="connsiteX1366" fmla="*/ 1671304 w 9854218"/>
              <a:gd name="connsiteY1366" fmla="*/ 4626324 h 10287000"/>
              <a:gd name="connsiteX1367" fmla="*/ 1683956 w 9854218"/>
              <a:gd name="connsiteY1367" fmla="*/ 4563062 h 10287000"/>
              <a:gd name="connsiteX1368" fmla="*/ 1683958 w 9854218"/>
              <a:gd name="connsiteY1368" fmla="*/ 4588368 h 10287000"/>
              <a:gd name="connsiteX1369" fmla="*/ 1683960 w 9854218"/>
              <a:gd name="connsiteY1369" fmla="*/ 4638981 h 10287000"/>
              <a:gd name="connsiteX1370" fmla="*/ 1683958 w 9854218"/>
              <a:gd name="connsiteY1370" fmla="*/ 4651632 h 10287000"/>
              <a:gd name="connsiteX1371" fmla="*/ 1696612 w 9854218"/>
              <a:gd name="connsiteY1371" fmla="*/ 4714899 h 10287000"/>
              <a:gd name="connsiteX1372" fmla="*/ 1709264 w 9854218"/>
              <a:gd name="connsiteY1372" fmla="*/ 4714898 h 10287000"/>
              <a:gd name="connsiteX1373" fmla="*/ 1721918 w 9854218"/>
              <a:gd name="connsiteY1373" fmla="*/ 4702250 h 10287000"/>
              <a:gd name="connsiteX1374" fmla="*/ 1734570 w 9854218"/>
              <a:gd name="connsiteY1374" fmla="*/ 4689593 h 10287000"/>
              <a:gd name="connsiteX1375" fmla="*/ 1734570 w 9854218"/>
              <a:gd name="connsiteY1375" fmla="*/ 4676942 h 10287000"/>
              <a:gd name="connsiteX1376" fmla="*/ 1734574 w 9854218"/>
              <a:gd name="connsiteY1376" fmla="*/ 4664288 h 10287000"/>
              <a:gd name="connsiteX1377" fmla="*/ 1721916 w 9854218"/>
              <a:gd name="connsiteY1377" fmla="*/ 4676942 h 10287000"/>
              <a:gd name="connsiteX1378" fmla="*/ 1709264 w 9854218"/>
              <a:gd name="connsiteY1378" fmla="*/ 4689597 h 10287000"/>
              <a:gd name="connsiteX1379" fmla="*/ 1696610 w 9854218"/>
              <a:gd name="connsiteY1379" fmla="*/ 4651632 h 10287000"/>
              <a:gd name="connsiteX1380" fmla="*/ 1696610 w 9854218"/>
              <a:gd name="connsiteY1380" fmla="*/ 4575714 h 10287000"/>
              <a:gd name="connsiteX1381" fmla="*/ 1696610 w 9854218"/>
              <a:gd name="connsiteY1381" fmla="*/ 4537751 h 10287000"/>
              <a:gd name="connsiteX1382" fmla="*/ 1696610 w 9854218"/>
              <a:gd name="connsiteY1382" fmla="*/ 4487138 h 10287000"/>
              <a:gd name="connsiteX1383" fmla="*/ 1709267 w 9854218"/>
              <a:gd name="connsiteY1383" fmla="*/ 4436526 h 10287000"/>
              <a:gd name="connsiteX1384" fmla="*/ 1709264 w 9854218"/>
              <a:gd name="connsiteY1384" fmla="*/ 4423871 h 10287000"/>
              <a:gd name="connsiteX1385" fmla="*/ 1709264 w 9854218"/>
              <a:gd name="connsiteY1385" fmla="*/ 4385910 h 10287000"/>
              <a:gd name="connsiteX1386" fmla="*/ 1721916 w 9854218"/>
              <a:gd name="connsiteY1386" fmla="*/ 4398566 h 10287000"/>
              <a:gd name="connsiteX1387" fmla="*/ 1734570 w 9854218"/>
              <a:gd name="connsiteY1387" fmla="*/ 4373259 h 10287000"/>
              <a:gd name="connsiteX1388" fmla="*/ 1721916 w 9854218"/>
              <a:gd name="connsiteY1388" fmla="*/ 4347947 h 10287000"/>
              <a:gd name="connsiteX1389" fmla="*/ 1734570 w 9854218"/>
              <a:gd name="connsiteY1389" fmla="*/ 4335296 h 10287000"/>
              <a:gd name="connsiteX1390" fmla="*/ 1721916 w 9854218"/>
              <a:gd name="connsiteY1390" fmla="*/ 4322646 h 10287000"/>
              <a:gd name="connsiteX1391" fmla="*/ 1721918 w 9854218"/>
              <a:gd name="connsiteY1391" fmla="*/ 4297335 h 10287000"/>
              <a:gd name="connsiteX1392" fmla="*/ 1734570 w 9854218"/>
              <a:gd name="connsiteY1392" fmla="*/ 4259375 h 10287000"/>
              <a:gd name="connsiteX1393" fmla="*/ 1747226 w 9854218"/>
              <a:gd name="connsiteY1393" fmla="*/ 4246719 h 10287000"/>
              <a:gd name="connsiteX1394" fmla="*/ 1747224 w 9854218"/>
              <a:gd name="connsiteY1394" fmla="*/ 4221419 h 10287000"/>
              <a:gd name="connsiteX1395" fmla="*/ 1759880 w 9854218"/>
              <a:gd name="connsiteY1395" fmla="*/ 4183454 h 10287000"/>
              <a:gd name="connsiteX1396" fmla="*/ 1759880 w 9854218"/>
              <a:gd name="connsiteY1396" fmla="*/ 4158146 h 10287000"/>
              <a:gd name="connsiteX1397" fmla="*/ 1759882 w 9854218"/>
              <a:gd name="connsiteY1397" fmla="*/ 4132838 h 10287000"/>
              <a:gd name="connsiteX1398" fmla="*/ 1747226 w 9854218"/>
              <a:gd name="connsiteY1398" fmla="*/ 4145492 h 10287000"/>
              <a:gd name="connsiteX1399" fmla="*/ 1747224 w 9854218"/>
              <a:gd name="connsiteY1399" fmla="*/ 4094879 h 10287000"/>
              <a:gd name="connsiteX1400" fmla="*/ 1759878 w 9854218"/>
              <a:gd name="connsiteY1400" fmla="*/ 4056920 h 10287000"/>
              <a:gd name="connsiteX1401" fmla="*/ 1759880 w 9854218"/>
              <a:gd name="connsiteY1401" fmla="*/ 4044264 h 10287000"/>
              <a:gd name="connsiteX1402" fmla="*/ 1759878 w 9854218"/>
              <a:gd name="connsiteY1402" fmla="*/ 4018959 h 10287000"/>
              <a:gd name="connsiteX1403" fmla="*/ 1772531 w 9854218"/>
              <a:gd name="connsiteY1403" fmla="*/ 4018959 h 10287000"/>
              <a:gd name="connsiteX1404" fmla="*/ 1759878 w 9854218"/>
              <a:gd name="connsiteY1404" fmla="*/ 4082226 h 10287000"/>
              <a:gd name="connsiteX1405" fmla="*/ 1759878 w 9854218"/>
              <a:gd name="connsiteY1405" fmla="*/ 4094879 h 10287000"/>
              <a:gd name="connsiteX1406" fmla="*/ 1772532 w 9854218"/>
              <a:gd name="connsiteY1406" fmla="*/ 4082226 h 10287000"/>
              <a:gd name="connsiteX1407" fmla="*/ 1772531 w 9854218"/>
              <a:gd name="connsiteY1407" fmla="*/ 4018959 h 10287000"/>
              <a:gd name="connsiteX1408" fmla="*/ 1785185 w 9854218"/>
              <a:gd name="connsiteY1408" fmla="*/ 4018956 h 10287000"/>
              <a:gd name="connsiteX1409" fmla="*/ 1797839 w 9854218"/>
              <a:gd name="connsiteY1409" fmla="*/ 3993647 h 10287000"/>
              <a:gd name="connsiteX1410" fmla="*/ 1797839 w 9854218"/>
              <a:gd name="connsiteY1410" fmla="*/ 3980997 h 10287000"/>
              <a:gd name="connsiteX1411" fmla="*/ 1785185 w 9854218"/>
              <a:gd name="connsiteY1411" fmla="*/ 3943038 h 10287000"/>
              <a:gd name="connsiteX1412" fmla="*/ 1785188 w 9854218"/>
              <a:gd name="connsiteY1412" fmla="*/ 3930384 h 10287000"/>
              <a:gd name="connsiteX1413" fmla="*/ 1797839 w 9854218"/>
              <a:gd name="connsiteY1413" fmla="*/ 3892421 h 10287000"/>
              <a:gd name="connsiteX1414" fmla="*/ 1823146 w 9854218"/>
              <a:gd name="connsiteY1414" fmla="*/ 3803846 h 10287000"/>
              <a:gd name="connsiteX1415" fmla="*/ 1848454 w 9854218"/>
              <a:gd name="connsiteY1415" fmla="*/ 3702623 h 10287000"/>
              <a:gd name="connsiteX1416" fmla="*/ 1848454 w 9854218"/>
              <a:gd name="connsiteY1416" fmla="*/ 3689967 h 10287000"/>
              <a:gd name="connsiteX1417" fmla="*/ 1873760 w 9854218"/>
              <a:gd name="connsiteY1417" fmla="*/ 3614048 h 10287000"/>
              <a:gd name="connsiteX1418" fmla="*/ 1899068 w 9854218"/>
              <a:gd name="connsiteY1418" fmla="*/ 3487509 h 10287000"/>
              <a:gd name="connsiteX1419" fmla="*/ 1924374 w 9854218"/>
              <a:gd name="connsiteY1419" fmla="*/ 3398939 h 10287000"/>
              <a:gd name="connsiteX1420" fmla="*/ 1937030 w 9854218"/>
              <a:gd name="connsiteY1420" fmla="*/ 3323013 h 10287000"/>
              <a:gd name="connsiteX1421" fmla="*/ 1962335 w 9854218"/>
              <a:gd name="connsiteY1421" fmla="*/ 3259749 h 10287000"/>
              <a:gd name="connsiteX1422" fmla="*/ 1991070 w 9854218"/>
              <a:gd name="connsiteY1422" fmla="*/ 3218426 h 10287000"/>
              <a:gd name="connsiteX1423" fmla="*/ 2009375 w 9854218"/>
              <a:gd name="connsiteY1423" fmla="*/ 3131484 h 10287000"/>
              <a:gd name="connsiteX1424" fmla="*/ 2101524 w 9854218"/>
              <a:gd name="connsiteY1424" fmla="*/ 2813634 h 10287000"/>
              <a:gd name="connsiteX1425" fmla="*/ 2101523 w 9854218"/>
              <a:gd name="connsiteY1425" fmla="*/ 2804220 h 10287000"/>
              <a:gd name="connsiteX1426" fmla="*/ 2101522 w 9854218"/>
              <a:gd name="connsiteY1426" fmla="*/ 2791569 h 10287000"/>
              <a:gd name="connsiteX1427" fmla="*/ 2088870 w 9854218"/>
              <a:gd name="connsiteY1427" fmla="*/ 2791569 h 10287000"/>
              <a:gd name="connsiteX1428" fmla="*/ 2088870 w 9854218"/>
              <a:gd name="connsiteY1428" fmla="*/ 2766260 h 10287000"/>
              <a:gd name="connsiteX1429" fmla="*/ 2103107 w 9854218"/>
              <a:gd name="connsiteY1429" fmla="*/ 2764679 h 10287000"/>
              <a:gd name="connsiteX1430" fmla="*/ 2117687 w 9854218"/>
              <a:gd name="connsiteY1430" fmla="*/ 2757873 h 10287000"/>
              <a:gd name="connsiteX1431" fmla="*/ 2150044 w 9854218"/>
              <a:gd name="connsiteY1431" fmla="*/ 2646270 h 10287000"/>
              <a:gd name="connsiteX1432" fmla="*/ 2170826 w 9854218"/>
              <a:gd name="connsiteY1432" fmla="*/ 2589693 h 10287000"/>
              <a:gd name="connsiteX1433" fmla="*/ 2152136 w 9854218"/>
              <a:gd name="connsiteY1433" fmla="*/ 2627073 h 10287000"/>
              <a:gd name="connsiteX1434" fmla="*/ 2139486 w 9854218"/>
              <a:gd name="connsiteY1434" fmla="*/ 2677683 h 10287000"/>
              <a:gd name="connsiteX1435" fmla="*/ 2126832 w 9854218"/>
              <a:gd name="connsiteY1435" fmla="*/ 2677683 h 10287000"/>
              <a:gd name="connsiteX1436" fmla="*/ 2190101 w 9854218"/>
              <a:gd name="connsiteY1436" fmla="*/ 2525843 h 10287000"/>
              <a:gd name="connsiteX1437" fmla="*/ 2193160 w 9854218"/>
              <a:gd name="connsiteY1437" fmla="*/ 2528904 h 10287000"/>
              <a:gd name="connsiteX1438" fmla="*/ 2326253 w 9854218"/>
              <a:gd name="connsiteY1438" fmla="*/ 2166623 h 10287000"/>
              <a:gd name="connsiteX1439" fmla="*/ 2536276 w 9854218"/>
              <a:gd name="connsiteY1439" fmla="*/ 1692287 h 10287000"/>
              <a:gd name="connsiteX1440" fmla="*/ 2779430 w 9854218"/>
              <a:gd name="connsiteY1440" fmla="*/ 1247916 h 10287000"/>
              <a:gd name="connsiteX1441" fmla="*/ 2770664 w 9854218"/>
              <a:gd name="connsiteY1441" fmla="*/ 1177716 h 10287000"/>
              <a:gd name="connsiteX1442" fmla="*/ 2749036 w 9854218"/>
              <a:gd name="connsiteY1442" fmla="*/ 1173831 h 10287000"/>
              <a:gd name="connsiteX1443" fmla="*/ 2722301 w 9854218"/>
              <a:gd name="connsiteY1443" fmla="*/ 1216800 h 10287000"/>
              <a:gd name="connsiteX1444" fmla="*/ 2664288 w 9854218"/>
              <a:gd name="connsiteY1444" fmla="*/ 1332978 h 10287000"/>
              <a:gd name="connsiteX1445" fmla="*/ 2203618 w 9854218"/>
              <a:gd name="connsiteY1445" fmla="*/ 2299605 h 10287000"/>
              <a:gd name="connsiteX1446" fmla="*/ 1707262 w 9854218"/>
              <a:gd name="connsiteY1446" fmla="*/ 4283838 h 10287000"/>
              <a:gd name="connsiteX1447" fmla="*/ 1681160 w 9854218"/>
              <a:gd name="connsiteY1447" fmla="*/ 4307601 h 10287000"/>
              <a:gd name="connsiteX1448" fmla="*/ 1666626 w 9854218"/>
              <a:gd name="connsiteY1448" fmla="*/ 4250051 h 10287000"/>
              <a:gd name="connsiteX1449" fmla="*/ 1755719 w 9854218"/>
              <a:gd name="connsiteY1449" fmla="*/ 3618369 h 10287000"/>
              <a:gd name="connsiteX1450" fmla="*/ 2213906 w 9854218"/>
              <a:gd name="connsiteY1450" fmla="*/ 2011451 h 10287000"/>
              <a:gd name="connsiteX1451" fmla="*/ 2291730 w 9854218"/>
              <a:gd name="connsiteY1451" fmla="*/ 1839899 h 10287000"/>
              <a:gd name="connsiteX1452" fmla="*/ 2270768 w 9854218"/>
              <a:gd name="connsiteY1452" fmla="*/ 1875771 h 10287000"/>
              <a:gd name="connsiteX1453" fmla="*/ 2228062 w 9854218"/>
              <a:gd name="connsiteY1453" fmla="*/ 1969091 h 10287000"/>
              <a:gd name="connsiteX1454" fmla="*/ 2088868 w 9854218"/>
              <a:gd name="connsiteY1454" fmla="*/ 2209505 h 10287000"/>
              <a:gd name="connsiteX1455" fmla="*/ 1987640 w 9854218"/>
              <a:gd name="connsiteY1455" fmla="*/ 2449925 h 10287000"/>
              <a:gd name="connsiteX1456" fmla="*/ 1974989 w 9854218"/>
              <a:gd name="connsiteY1456" fmla="*/ 2462577 h 10287000"/>
              <a:gd name="connsiteX1457" fmla="*/ 1974990 w 9854218"/>
              <a:gd name="connsiteY1457" fmla="*/ 2475228 h 10287000"/>
              <a:gd name="connsiteX1458" fmla="*/ 1987643 w 9854218"/>
              <a:gd name="connsiteY1458" fmla="*/ 2475230 h 10287000"/>
              <a:gd name="connsiteX1459" fmla="*/ 1974989 w 9854218"/>
              <a:gd name="connsiteY1459" fmla="*/ 2538498 h 10287000"/>
              <a:gd name="connsiteX1460" fmla="*/ 1974989 w 9854218"/>
              <a:gd name="connsiteY1460" fmla="*/ 2551151 h 10287000"/>
              <a:gd name="connsiteX1461" fmla="*/ 1987643 w 9854218"/>
              <a:gd name="connsiteY1461" fmla="*/ 2551154 h 10287000"/>
              <a:gd name="connsiteX1462" fmla="*/ 2000297 w 9854218"/>
              <a:gd name="connsiteY1462" fmla="*/ 2551154 h 10287000"/>
              <a:gd name="connsiteX1463" fmla="*/ 2000296 w 9854218"/>
              <a:gd name="connsiteY1463" fmla="*/ 2563802 h 10287000"/>
              <a:gd name="connsiteX1464" fmla="*/ 1962335 w 9854218"/>
              <a:gd name="connsiteY1464" fmla="*/ 2652381 h 10287000"/>
              <a:gd name="connsiteX1465" fmla="*/ 1924374 w 9854218"/>
              <a:gd name="connsiteY1465" fmla="*/ 2690342 h 10287000"/>
              <a:gd name="connsiteX1466" fmla="*/ 1949678 w 9854218"/>
              <a:gd name="connsiteY1466" fmla="*/ 2690340 h 10287000"/>
              <a:gd name="connsiteX1467" fmla="*/ 1873757 w 9854218"/>
              <a:gd name="connsiteY1467" fmla="*/ 2867490 h 10287000"/>
              <a:gd name="connsiteX1468" fmla="*/ 1886414 w 9854218"/>
              <a:gd name="connsiteY1468" fmla="*/ 2880144 h 10287000"/>
              <a:gd name="connsiteX1469" fmla="*/ 1861106 w 9854218"/>
              <a:gd name="connsiteY1469" fmla="*/ 2905451 h 10287000"/>
              <a:gd name="connsiteX1470" fmla="*/ 1861108 w 9854218"/>
              <a:gd name="connsiteY1470" fmla="*/ 2943410 h 10287000"/>
              <a:gd name="connsiteX1471" fmla="*/ 1772531 w 9854218"/>
              <a:gd name="connsiteY1471" fmla="*/ 3196478 h 10287000"/>
              <a:gd name="connsiteX1472" fmla="*/ 1747226 w 9854218"/>
              <a:gd name="connsiteY1472" fmla="*/ 3272402 h 10287000"/>
              <a:gd name="connsiteX1473" fmla="*/ 1645997 w 9854218"/>
              <a:gd name="connsiteY1473" fmla="*/ 3576087 h 10287000"/>
              <a:gd name="connsiteX1474" fmla="*/ 1633342 w 9854218"/>
              <a:gd name="connsiteY1474" fmla="*/ 3689967 h 10287000"/>
              <a:gd name="connsiteX1475" fmla="*/ 1608035 w 9854218"/>
              <a:gd name="connsiteY1475" fmla="*/ 3715275 h 10287000"/>
              <a:gd name="connsiteX1476" fmla="*/ 1595384 w 9854218"/>
              <a:gd name="connsiteY1476" fmla="*/ 3677315 h 10287000"/>
              <a:gd name="connsiteX1477" fmla="*/ 1570074 w 9854218"/>
              <a:gd name="connsiteY1477" fmla="*/ 3727928 h 10287000"/>
              <a:gd name="connsiteX1478" fmla="*/ 1570076 w 9854218"/>
              <a:gd name="connsiteY1478" fmla="*/ 3740582 h 10287000"/>
              <a:gd name="connsiteX1479" fmla="*/ 1557420 w 9854218"/>
              <a:gd name="connsiteY1479" fmla="*/ 3740582 h 10287000"/>
              <a:gd name="connsiteX1480" fmla="*/ 1557422 w 9854218"/>
              <a:gd name="connsiteY1480" fmla="*/ 3753236 h 10287000"/>
              <a:gd name="connsiteX1481" fmla="*/ 1544766 w 9854218"/>
              <a:gd name="connsiteY1481" fmla="*/ 3765888 h 10287000"/>
              <a:gd name="connsiteX1482" fmla="*/ 1532116 w 9854218"/>
              <a:gd name="connsiteY1482" fmla="*/ 3816503 h 10287000"/>
              <a:gd name="connsiteX1483" fmla="*/ 1494154 w 9854218"/>
              <a:gd name="connsiteY1483" fmla="*/ 3955688 h 10287000"/>
              <a:gd name="connsiteX1484" fmla="*/ 1481500 w 9854218"/>
              <a:gd name="connsiteY1484" fmla="*/ 3968345 h 10287000"/>
              <a:gd name="connsiteX1485" fmla="*/ 1481500 w 9854218"/>
              <a:gd name="connsiteY1485" fmla="*/ 3993647 h 10287000"/>
              <a:gd name="connsiteX1486" fmla="*/ 1481501 w 9854218"/>
              <a:gd name="connsiteY1486" fmla="*/ 4006304 h 10287000"/>
              <a:gd name="connsiteX1487" fmla="*/ 1381853 w 9854218"/>
              <a:gd name="connsiteY1487" fmla="*/ 4214495 h 10287000"/>
              <a:gd name="connsiteX1488" fmla="*/ 1368499 w 9854218"/>
              <a:gd name="connsiteY1488" fmla="*/ 4261914 h 10287000"/>
              <a:gd name="connsiteX1489" fmla="*/ 1368140 w 9854218"/>
              <a:gd name="connsiteY1489" fmla="*/ 4265309 h 10287000"/>
              <a:gd name="connsiteX1490" fmla="*/ 1388314 w 9854218"/>
              <a:gd name="connsiteY1490" fmla="*/ 4280324 h 10287000"/>
              <a:gd name="connsiteX1491" fmla="*/ 1371136 w 9854218"/>
              <a:gd name="connsiteY1491" fmla="*/ 4408659 h 10287000"/>
              <a:gd name="connsiteX1492" fmla="*/ 1369580 w 9854218"/>
              <a:gd name="connsiteY1492" fmla="*/ 4545485 h 10287000"/>
              <a:gd name="connsiteX1493" fmla="*/ 1344680 w 9854218"/>
              <a:gd name="connsiteY1493" fmla="*/ 4621031 h 10287000"/>
              <a:gd name="connsiteX1494" fmla="*/ 1361503 w 9854218"/>
              <a:gd name="connsiteY1494" fmla="*/ 4686864 h 10287000"/>
              <a:gd name="connsiteX1495" fmla="*/ 1354621 w 9854218"/>
              <a:gd name="connsiteY1495" fmla="*/ 4885583 h 10287000"/>
              <a:gd name="connsiteX1496" fmla="*/ 1348517 w 9854218"/>
              <a:gd name="connsiteY1496" fmla="*/ 5015886 h 10287000"/>
              <a:gd name="connsiteX1497" fmla="*/ 1350493 w 9854218"/>
              <a:gd name="connsiteY1497" fmla="*/ 5004813 h 10287000"/>
              <a:gd name="connsiteX1498" fmla="*/ 1358993 w 9854218"/>
              <a:gd name="connsiteY1498" fmla="*/ 4989188 h 10287000"/>
              <a:gd name="connsiteX1499" fmla="*/ 1361566 w 9854218"/>
              <a:gd name="connsiteY1499" fmla="*/ 5006784 h 10287000"/>
              <a:gd name="connsiteX1500" fmla="*/ 1372642 w 9854218"/>
              <a:gd name="connsiteY1500" fmla="*/ 5008755 h 10287000"/>
              <a:gd name="connsiteX1501" fmla="*/ 1362166 w 9854218"/>
              <a:gd name="connsiteY1501" fmla="*/ 5035454 h 10287000"/>
              <a:gd name="connsiteX1502" fmla="*/ 1360192 w 9854218"/>
              <a:gd name="connsiteY1502" fmla="*/ 5046527 h 10287000"/>
              <a:gd name="connsiteX1503" fmla="*/ 1351691 w 9854218"/>
              <a:gd name="connsiteY1503" fmla="*/ 5062152 h 10287000"/>
              <a:gd name="connsiteX1504" fmla="*/ 1344566 w 9854218"/>
              <a:gd name="connsiteY1504" fmla="*/ 5038034 h 10287000"/>
              <a:gd name="connsiteX1505" fmla="*/ 1315892 w 9854218"/>
              <a:gd name="connsiteY1505" fmla="*/ 5038644 h 10287000"/>
              <a:gd name="connsiteX1506" fmla="*/ 1322174 w 9854218"/>
              <a:gd name="connsiteY1506" fmla="*/ 4811256 h 10287000"/>
              <a:gd name="connsiteX1507" fmla="*/ 1335581 w 9854218"/>
              <a:gd name="connsiteY1507" fmla="*/ 4607987 h 10287000"/>
              <a:gd name="connsiteX1508" fmla="*/ 1316006 w 9854218"/>
              <a:gd name="connsiteY1508" fmla="*/ 4621641 h 10287000"/>
              <a:gd name="connsiteX1509" fmla="*/ 1309060 w 9854218"/>
              <a:gd name="connsiteY1509" fmla="*/ 4500440 h 10287000"/>
              <a:gd name="connsiteX1510" fmla="*/ 1321690 w 9854218"/>
              <a:gd name="connsiteY1510" fmla="*/ 4365584 h 10287000"/>
              <a:gd name="connsiteX1511" fmla="*/ 1333078 w 9854218"/>
              <a:gd name="connsiteY1511" fmla="*/ 4329764 h 10287000"/>
              <a:gd name="connsiteX1512" fmla="*/ 1339778 w 9854218"/>
              <a:gd name="connsiteY1512" fmla="*/ 4294655 h 10287000"/>
              <a:gd name="connsiteX1513" fmla="*/ 1334128 w 9854218"/>
              <a:gd name="connsiteY1513" fmla="*/ 4283789 h 10287000"/>
              <a:gd name="connsiteX1514" fmla="*/ 1333241 w 9854218"/>
              <a:gd name="connsiteY1514" fmla="*/ 4284804 h 10287000"/>
              <a:gd name="connsiteX1515" fmla="*/ 1329890 w 9854218"/>
              <a:gd name="connsiteY1515" fmla="*/ 4279569 h 10287000"/>
              <a:gd name="connsiteX1516" fmla="*/ 1329440 w 9854218"/>
              <a:gd name="connsiteY1516" fmla="*/ 4274876 h 10287000"/>
              <a:gd name="connsiteX1517" fmla="*/ 1319377 w 9854218"/>
              <a:gd name="connsiteY1517" fmla="*/ 4260165 h 10287000"/>
              <a:gd name="connsiteX1518" fmla="*/ 1304350 w 9854218"/>
              <a:gd name="connsiteY1518" fmla="*/ 4259375 h 10287000"/>
              <a:gd name="connsiteX1519" fmla="*/ 1291700 w 9854218"/>
              <a:gd name="connsiteY1519" fmla="*/ 4411218 h 10287000"/>
              <a:gd name="connsiteX1520" fmla="*/ 1228430 w 9854218"/>
              <a:gd name="connsiteY1520" fmla="*/ 4309989 h 10287000"/>
              <a:gd name="connsiteX1521" fmla="*/ 1228429 w 9854218"/>
              <a:gd name="connsiteY1521" fmla="*/ 4297332 h 10287000"/>
              <a:gd name="connsiteX1522" fmla="*/ 1228429 w 9854218"/>
              <a:gd name="connsiteY1522" fmla="*/ 4259375 h 10287000"/>
              <a:gd name="connsiteX1523" fmla="*/ 1241081 w 9854218"/>
              <a:gd name="connsiteY1523" fmla="*/ 4272029 h 10287000"/>
              <a:gd name="connsiteX1524" fmla="*/ 1241083 w 9854218"/>
              <a:gd name="connsiteY1524" fmla="*/ 4284678 h 10287000"/>
              <a:gd name="connsiteX1525" fmla="*/ 1253735 w 9854218"/>
              <a:gd name="connsiteY1525" fmla="*/ 4272029 h 10287000"/>
              <a:gd name="connsiteX1526" fmla="*/ 1241083 w 9854218"/>
              <a:gd name="connsiteY1526" fmla="*/ 4234070 h 10287000"/>
              <a:gd name="connsiteX1527" fmla="*/ 1241081 w 9854218"/>
              <a:gd name="connsiteY1527" fmla="*/ 4221419 h 10287000"/>
              <a:gd name="connsiteX1528" fmla="*/ 1241081 w 9854218"/>
              <a:gd name="connsiteY1528" fmla="*/ 4208763 h 10287000"/>
              <a:gd name="connsiteX1529" fmla="*/ 1239502 w 9854218"/>
              <a:gd name="connsiteY1529" fmla="*/ 4197690 h 10287000"/>
              <a:gd name="connsiteX1530" fmla="*/ 1232377 w 9854218"/>
              <a:gd name="connsiteY1530" fmla="*/ 4196673 h 10287000"/>
              <a:gd name="connsiteX1531" fmla="*/ 1229462 w 9854218"/>
              <a:gd name="connsiteY1531" fmla="*/ 4233180 h 10287000"/>
              <a:gd name="connsiteX1532" fmla="*/ 1228429 w 9854218"/>
              <a:gd name="connsiteY1532" fmla="*/ 4233416 h 10287000"/>
              <a:gd name="connsiteX1533" fmla="*/ 1228429 w 9854218"/>
              <a:gd name="connsiteY1533" fmla="*/ 4234070 h 10287000"/>
              <a:gd name="connsiteX1534" fmla="*/ 1228429 w 9854218"/>
              <a:gd name="connsiteY1534" fmla="*/ 4246722 h 10287000"/>
              <a:gd name="connsiteX1535" fmla="*/ 1215775 w 9854218"/>
              <a:gd name="connsiteY1535" fmla="*/ 4259375 h 10287000"/>
              <a:gd name="connsiteX1536" fmla="*/ 1214402 w 9854218"/>
              <a:gd name="connsiteY1536" fmla="*/ 4223664 h 10287000"/>
              <a:gd name="connsiteX1537" fmla="*/ 1207888 w 9854218"/>
              <a:gd name="connsiteY1537" fmla="*/ 4209806 h 10287000"/>
              <a:gd name="connsiteX1538" fmla="*/ 1187569 w 9854218"/>
              <a:gd name="connsiteY1538" fmla="*/ 4574865 h 10287000"/>
              <a:gd name="connsiteX1539" fmla="*/ 1209595 w 9854218"/>
              <a:gd name="connsiteY1539" fmla="*/ 4587000 h 10287000"/>
              <a:gd name="connsiteX1540" fmla="*/ 1210015 w 9854218"/>
              <a:gd name="connsiteY1540" fmla="*/ 4716479 h 10287000"/>
              <a:gd name="connsiteX1541" fmla="*/ 1227065 w 9854218"/>
              <a:gd name="connsiteY1541" fmla="*/ 4852247 h 10287000"/>
              <a:gd name="connsiteX1542" fmla="*/ 1212661 w 9854218"/>
              <a:gd name="connsiteY1542" fmla="*/ 4930475 h 10287000"/>
              <a:gd name="connsiteX1543" fmla="*/ 1238272 w 9854218"/>
              <a:gd name="connsiteY1543" fmla="*/ 4993412 h 10287000"/>
              <a:gd name="connsiteX1544" fmla="*/ 1258454 w 9854218"/>
              <a:gd name="connsiteY1544" fmla="*/ 5191223 h 10287000"/>
              <a:gd name="connsiteX1545" fmla="*/ 1253197 w 9854218"/>
              <a:gd name="connsiteY1545" fmla="*/ 5210450 h 10287000"/>
              <a:gd name="connsiteX1546" fmla="*/ 1254044 w 9854218"/>
              <a:gd name="connsiteY1546" fmla="*/ 5240709 h 10287000"/>
              <a:gd name="connsiteX1547" fmla="*/ 1254724 w 9854218"/>
              <a:gd name="connsiteY1547" fmla="*/ 5240415 h 10287000"/>
              <a:gd name="connsiteX1548" fmla="*/ 1317005 w 9854218"/>
              <a:gd name="connsiteY1548" fmla="*/ 5398188 h 10287000"/>
              <a:gd name="connsiteX1549" fmla="*/ 1329656 w 9854218"/>
              <a:gd name="connsiteY1549" fmla="*/ 5372882 h 10287000"/>
              <a:gd name="connsiteX1550" fmla="*/ 1380271 w 9854218"/>
              <a:gd name="connsiteY1550" fmla="*/ 5613296 h 10287000"/>
              <a:gd name="connsiteX1551" fmla="*/ 1380271 w 9854218"/>
              <a:gd name="connsiteY1551" fmla="*/ 5651258 h 10287000"/>
              <a:gd name="connsiteX1552" fmla="*/ 1392926 w 9854218"/>
              <a:gd name="connsiteY1552" fmla="*/ 5638607 h 10287000"/>
              <a:gd name="connsiteX1553" fmla="*/ 1405579 w 9854218"/>
              <a:gd name="connsiteY1553" fmla="*/ 5651259 h 10287000"/>
              <a:gd name="connsiteX1554" fmla="*/ 1418234 w 9854218"/>
              <a:gd name="connsiteY1554" fmla="*/ 5663912 h 10287000"/>
              <a:gd name="connsiteX1555" fmla="*/ 1496526 w 9854218"/>
              <a:gd name="connsiteY1555" fmla="*/ 5884557 h 10287000"/>
              <a:gd name="connsiteX1556" fmla="*/ 1509760 w 9854218"/>
              <a:gd name="connsiteY1556" fmla="*/ 5906024 h 10287000"/>
              <a:gd name="connsiteX1557" fmla="*/ 1508820 w 9854218"/>
              <a:gd name="connsiteY1557" fmla="*/ 5901420 h 10287000"/>
              <a:gd name="connsiteX1558" fmla="*/ 1490338 w 9854218"/>
              <a:gd name="connsiteY1558" fmla="*/ 5825213 h 10287000"/>
              <a:gd name="connsiteX1559" fmla="*/ 1482641 w 9854218"/>
              <a:gd name="connsiteY1559" fmla="*/ 5729742 h 10287000"/>
              <a:gd name="connsiteX1560" fmla="*/ 1465153 w 9854218"/>
              <a:gd name="connsiteY1560" fmla="*/ 5726520 h 10287000"/>
              <a:gd name="connsiteX1561" fmla="*/ 1441958 w 9854218"/>
              <a:gd name="connsiteY1561" fmla="*/ 5479880 h 10287000"/>
              <a:gd name="connsiteX1562" fmla="*/ 1409186 w 9854218"/>
              <a:gd name="connsiteY1562" fmla="*/ 5245944 h 10287000"/>
              <a:gd name="connsiteX1563" fmla="*/ 1402835 w 9854218"/>
              <a:gd name="connsiteY1563" fmla="*/ 5241156 h 10287000"/>
              <a:gd name="connsiteX1564" fmla="*/ 1407625 w 9854218"/>
              <a:gd name="connsiteY1564" fmla="*/ 5234805 h 10287000"/>
              <a:gd name="connsiteX1565" fmla="*/ 1404505 w 9854218"/>
              <a:gd name="connsiteY1565" fmla="*/ 5212524 h 10287000"/>
              <a:gd name="connsiteX1566" fmla="*/ 1410854 w 9854218"/>
              <a:gd name="connsiteY1566" fmla="*/ 5217312 h 10287000"/>
              <a:gd name="connsiteX1567" fmla="*/ 1412483 w 9854218"/>
              <a:gd name="connsiteY1567" fmla="*/ 5218949 h 10287000"/>
              <a:gd name="connsiteX1568" fmla="*/ 1412413 w 9854218"/>
              <a:gd name="connsiteY1568" fmla="*/ 5228451 h 10287000"/>
              <a:gd name="connsiteX1569" fmla="*/ 1415812 w 9854218"/>
              <a:gd name="connsiteY1569" fmla="*/ 5222296 h 10287000"/>
              <a:gd name="connsiteX1570" fmla="*/ 1412483 w 9854218"/>
              <a:gd name="connsiteY1570" fmla="*/ 5218949 h 10287000"/>
              <a:gd name="connsiteX1571" fmla="*/ 1412731 w 9854218"/>
              <a:gd name="connsiteY1571" fmla="*/ 5185101 h 10287000"/>
              <a:gd name="connsiteX1572" fmla="*/ 1418980 w 9854218"/>
              <a:gd name="connsiteY1572" fmla="*/ 5153696 h 10287000"/>
              <a:gd name="connsiteX1573" fmla="*/ 1483608 w 9854218"/>
              <a:gd name="connsiteY1573" fmla="*/ 5371797 h 10287000"/>
              <a:gd name="connsiteX1574" fmla="*/ 1458209 w 9854218"/>
              <a:gd name="connsiteY1574" fmla="*/ 5352647 h 10287000"/>
              <a:gd name="connsiteX1575" fmla="*/ 1503359 w 9854218"/>
              <a:gd name="connsiteY1575" fmla="*/ 5715473 h 10287000"/>
              <a:gd name="connsiteX1576" fmla="*/ 1527197 w 9854218"/>
              <a:gd name="connsiteY1576" fmla="*/ 5723481 h 10287000"/>
              <a:gd name="connsiteX1577" fmla="*/ 1550714 w 9854218"/>
              <a:gd name="connsiteY1577" fmla="*/ 5850807 h 10287000"/>
              <a:gd name="connsiteX1578" fmla="*/ 1591721 w 9854218"/>
              <a:gd name="connsiteY1578" fmla="*/ 5981355 h 10287000"/>
              <a:gd name="connsiteX1579" fmla="*/ 1591505 w 9854218"/>
              <a:gd name="connsiteY1579" fmla="*/ 6060899 h 10287000"/>
              <a:gd name="connsiteX1580" fmla="*/ 1619156 w 9854218"/>
              <a:gd name="connsiteY1580" fmla="*/ 6092955 h 10287000"/>
              <a:gd name="connsiteX1581" fmla="*/ 1620138 w 9854218"/>
              <a:gd name="connsiteY1581" fmla="*/ 6095787 h 10287000"/>
              <a:gd name="connsiteX1582" fmla="*/ 1620689 w 9854218"/>
              <a:gd name="connsiteY1582" fmla="*/ 6081479 h 10287000"/>
              <a:gd name="connsiteX1583" fmla="*/ 1620694 w 9854218"/>
              <a:gd name="connsiteY1583" fmla="*/ 6068825 h 10287000"/>
              <a:gd name="connsiteX1584" fmla="*/ 1608040 w 9854218"/>
              <a:gd name="connsiteY1584" fmla="*/ 6056171 h 10287000"/>
              <a:gd name="connsiteX1585" fmla="*/ 1613374 w 9854218"/>
              <a:gd name="connsiteY1585" fmla="*/ 5872893 h 10287000"/>
              <a:gd name="connsiteX1586" fmla="*/ 1608806 w 9854218"/>
              <a:gd name="connsiteY1586" fmla="*/ 5802330 h 10287000"/>
              <a:gd name="connsiteX1587" fmla="*/ 1620689 w 9854218"/>
              <a:gd name="connsiteY1587" fmla="*/ 5790449 h 10287000"/>
              <a:gd name="connsiteX1588" fmla="*/ 1645996 w 9854218"/>
              <a:gd name="connsiteY1588" fmla="*/ 5790447 h 10287000"/>
              <a:gd name="connsiteX1589" fmla="*/ 1633342 w 9854218"/>
              <a:gd name="connsiteY1589" fmla="*/ 5841060 h 10287000"/>
              <a:gd name="connsiteX1590" fmla="*/ 1633343 w 9854218"/>
              <a:gd name="connsiteY1590" fmla="*/ 5828409 h 10287000"/>
              <a:gd name="connsiteX1591" fmla="*/ 1620689 w 9854218"/>
              <a:gd name="connsiteY1591" fmla="*/ 5828409 h 10287000"/>
              <a:gd name="connsiteX1592" fmla="*/ 1620689 w 9854218"/>
              <a:gd name="connsiteY1592" fmla="*/ 5841063 h 10287000"/>
              <a:gd name="connsiteX1593" fmla="*/ 1633344 w 9854218"/>
              <a:gd name="connsiteY1593" fmla="*/ 5853714 h 10287000"/>
              <a:gd name="connsiteX1594" fmla="*/ 1658651 w 9854218"/>
              <a:gd name="connsiteY1594" fmla="*/ 5904329 h 10287000"/>
              <a:gd name="connsiteX1595" fmla="*/ 1658650 w 9854218"/>
              <a:gd name="connsiteY1595" fmla="*/ 5992904 h 10287000"/>
              <a:gd name="connsiteX1596" fmla="*/ 1658650 w 9854218"/>
              <a:gd name="connsiteY1596" fmla="*/ 6005558 h 10287000"/>
              <a:gd name="connsiteX1597" fmla="*/ 1658650 w 9854218"/>
              <a:gd name="connsiteY1597" fmla="*/ 6030861 h 10287000"/>
              <a:gd name="connsiteX1598" fmla="*/ 1658651 w 9854218"/>
              <a:gd name="connsiteY1598" fmla="*/ 6043518 h 10287000"/>
              <a:gd name="connsiteX1599" fmla="*/ 1658652 w 9854218"/>
              <a:gd name="connsiteY1599" fmla="*/ 6119439 h 10287000"/>
              <a:gd name="connsiteX1600" fmla="*/ 1658650 w 9854218"/>
              <a:gd name="connsiteY1600" fmla="*/ 6132093 h 10287000"/>
              <a:gd name="connsiteX1601" fmla="*/ 1671304 w 9854218"/>
              <a:gd name="connsiteY1601" fmla="*/ 6144746 h 10287000"/>
              <a:gd name="connsiteX1602" fmla="*/ 1671304 w 9854218"/>
              <a:gd name="connsiteY1602" fmla="*/ 6157400 h 10287000"/>
              <a:gd name="connsiteX1603" fmla="*/ 1671304 w 9854218"/>
              <a:gd name="connsiteY1603" fmla="*/ 6182706 h 10287000"/>
              <a:gd name="connsiteX1604" fmla="*/ 1671304 w 9854218"/>
              <a:gd name="connsiteY1604" fmla="*/ 6195360 h 10287000"/>
              <a:gd name="connsiteX1605" fmla="*/ 1696612 w 9854218"/>
              <a:gd name="connsiteY1605" fmla="*/ 6271281 h 10287000"/>
              <a:gd name="connsiteX1606" fmla="*/ 1683956 w 9854218"/>
              <a:gd name="connsiteY1606" fmla="*/ 6271278 h 10287000"/>
              <a:gd name="connsiteX1607" fmla="*/ 1683956 w 9854218"/>
              <a:gd name="connsiteY1607" fmla="*/ 6283935 h 10287000"/>
              <a:gd name="connsiteX1608" fmla="*/ 1696610 w 9854218"/>
              <a:gd name="connsiteY1608" fmla="*/ 6309240 h 10287000"/>
              <a:gd name="connsiteX1609" fmla="*/ 1695425 w 9854218"/>
              <a:gd name="connsiteY1609" fmla="*/ 6372311 h 10287000"/>
              <a:gd name="connsiteX1610" fmla="*/ 1699331 w 9854218"/>
              <a:gd name="connsiteY1610" fmla="*/ 6394962 h 10287000"/>
              <a:gd name="connsiteX1611" fmla="*/ 1701635 w 9854218"/>
              <a:gd name="connsiteY1611" fmla="*/ 6401727 h 10287000"/>
              <a:gd name="connsiteX1612" fmla="*/ 1717750 w 9854218"/>
              <a:gd name="connsiteY1612" fmla="*/ 6435048 h 10287000"/>
              <a:gd name="connsiteX1613" fmla="*/ 1716190 w 9854218"/>
              <a:gd name="connsiteY1613" fmla="*/ 6423909 h 10287000"/>
              <a:gd name="connsiteX1614" fmla="*/ 1719419 w 9854218"/>
              <a:gd name="connsiteY1614" fmla="*/ 6406416 h 10287000"/>
              <a:gd name="connsiteX1615" fmla="*/ 1727328 w 9854218"/>
              <a:gd name="connsiteY1615" fmla="*/ 6422343 h 10287000"/>
              <a:gd name="connsiteX1616" fmla="*/ 1738468 w 9854218"/>
              <a:gd name="connsiteY1616" fmla="*/ 6420779 h 10287000"/>
              <a:gd name="connsiteX1617" fmla="*/ 1736798 w 9854218"/>
              <a:gd name="connsiteY1617" fmla="*/ 6449411 h 10287000"/>
              <a:gd name="connsiteX1618" fmla="*/ 1738361 w 9854218"/>
              <a:gd name="connsiteY1618" fmla="*/ 6460550 h 10287000"/>
              <a:gd name="connsiteX1619" fmla="*/ 1735132 w 9854218"/>
              <a:gd name="connsiteY1619" fmla="*/ 6478043 h 10287000"/>
              <a:gd name="connsiteX1620" fmla="*/ 1720871 w 9854218"/>
              <a:gd name="connsiteY1620" fmla="*/ 6457328 h 10287000"/>
              <a:gd name="connsiteX1621" fmla="*/ 1709114 w 9854218"/>
              <a:gd name="connsiteY1621" fmla="*/ 6447681 h 10287000"/>
              <a:gd name="connsiteX1622" fmla="*/ 1721522 w 9854218"/>
              <a:gd name="connsiteY1622" fmla="*/ 6503195 h 10287000"/>
              <a:gd name="connsiteX1623" fmla="*/ 1734572 w 9854218"/>
              <a:gd name="connsiteY1623" fmla="*/ 6587615 h 10287000"/>
              <a:gd name="connsiteX1624" fmla="*/ 1721918 w 9854218"/>
              <a:gd name="connsiteY1624" fmla="*/ 6600269 h 10287000"/>
              <a:gd name="connsiteX1625" fmla="*/ 1734570 w 9854218"/>
              <a:gd name="connsiteY1625" fmla="*/ 6625580 h 10287000"/>
              <a:gd name="connsiteX1626" fmla="*/ 1747224 w 9854218"/>
              <a:gd name="connsiteY1626" fmla="*/ 6638229 h 10287000"/>
              <a:gd name="connsiteX1627" fmla="*/ 1734570 w 9854218"/>
              <a:gd name="connsiteY1627" fmla="*/ 6638232 h 10287000"/>
              <a:gd name="connsiteX1628" fmla="*/ 1759880 w 9854218"/>
              <a:gd name="connsiteY1628" fmla="*/ 6714153 h 10287000"/>
              <a:gd name="connsiteX1629" fmla="*/ 1759882 w 9854218"/>
              <a:gd name="connsiteY1629" fmla="*/ 6726807 h 10287000"/>
              <a:gd name="connsiteX1630" fmla="*/ 1759880 w 9854218"/>
              <a:gd name="connsiteY1630" fmla="*/ 6739458 h 10287000"/>
              <a:gd name="connsiteX1631" fmla="*/ 1772531 w 9854218"/>
              <a:gd name="connsiteY1631" fmla="*/ 6752112 h 10287000"/>
              <a:gd name="connsiteX1632" fmla="*/ 1810493 w 9854218"/>
              <a:gd name="connsiteY1632" fmla="*/ 6929262 h 10287000"/>
              <a:gd name="connsiteX1633" fmla="*/ 1797839 w 9854218"/>
              <a:gd name="connsiteY1633" fmla="*/ 6929262 h 10287000"/>
              <a:gd name="connsiteX1634" fmla="*/ 1797839 w 9854218"/>
              <a:gd name="connsiteY1634" fmla="*/ 6941918 h 10287000"/>
              <a:gd name="connsiteX1635" fmla="*/ 1810493 w 9854218"/>
              <a:gd name="connsiteY1635" fmla="*/ 6967223 h 10287000"/>
              <a:gd name="connsiteX1636" fmla="*/ 1823147 w 9854218"/>
              <a:gd name="connsiteY1636" fmla="*/ 6979875 h 10287000"/>
              <a:gd name="connsiteX1637" fmla="*/ 1835800 w 9854218"/>
              <a:gd name="connsiteY1637" fmla="*/ 6967220 h 10287000"/>
              <a:gd name="connsiteX1638" fmla="*/ 1835801 w 9854218"/>
              <a:gd name="connsiteY1638" fmla="*/ 6954573 h 10287000"/>
              <a:gd name="connsiteX1639" fmla="*/ 1823147 w 9854218"/>
              <a:gd name="connsiteY1639" fmla="*/ 6941916 h 10287000"/>
              <a:gd name="connsiteX1640" fmla="*/ 1810493 w 9854218"/>
              <a:gd name="connsiteY1640" fmla="*/ 6878645 h 10287000"/>
              <a:gd name="connsiteX1641" fmla="*/ 1835800 w 9854218"/>
              <a:gd name="connsiteY1641" fmla="*/ 6916608 h 10287000"/>
              <a:gd name="connsiteX1642" fmla="*/ 1823146 w 9854218"/>
              <a:gd name="connsiteY1642" fmla="*/ 6865997 h 10287000"/>
              <a:gd name="connsiteX1643" fmla="*/ 1810492 w 9854218"/>
              <a:gd name="connsiteY1643" fmla="*/ 6865997 h 10287000"/>
              <a:gd name="connsiteX1644" fmla="*/ 1785185 w 9854218"/>
              <a:gd name="connsiteY1644" fmla="*/ 6752111 h 10287000"/>
              <a:gd name="connsiteX1645" fmla="*/ 1797840 w 9854218"/>
              <a:gd name="connsiteY1645" fmla="*/ 6739461 h 10287000"/>
              <a:gd name="connsiteX1646" fmla="*/ 1810492 w 9854218"/>
              <a:gd name="connsiteY1646" fmla="*/ 6739458 h 10287000"/>
              <a:gd name="connsiteX1647" fmla="*/ 1810492 w 9854218"/>
              <a:gd name="connsiteY1647" fmla="*/ 6752112 h 10287000"/>
              <a:gd name="connsiteX1648" fmla="*/ 1823146 w 9854218"/>
              <a:gd name="connsiteY1648" fmla="*/ 6739461 h 10287000"/>
              <a:gd name="connsiteX1649" fmla="*/ 1848454 w 9854218"/>
              <a:gd name="connsiteY1649" fmla="*/ 6815379 h 10287000"/>
              <a:gd name="connsiteX1650" fmla="*/ 1848455 w 9854218"/>
              <a:gd name="connsiteY1650" fmla="*/ 6790076 h 10287000"/>
              <a:gd name="connsiteX1651" fmla="*/ 1848455 w 9854218"/>
              <a:gd name="connsiteY1651" fmla="*/ 6865997 h 10287000"/>
              <a:gd name="connsiteX1652" fmla="*/ 1873762 w 9854218"/>
              <a:gd name="connsiteY1652" fmla="*/ 6891303 h 10287000"/>
              <a:gd name="connsiteX1653" fmla="*/ 1861106 w 9854218"/>
              <a:gd name="connsiteY1653" fmla="*/ 6891303 h 10287000"/>
              <a:gd name="connsiteX1654" fmla="*/ 1861106 w 9854218"/>
              <a:gd name="connsiteY1654" fmla="*/ 6903956 h 10287000"/>
              <a:gd name="connsiteX1655" fmla="*/ 1861103 w 9854218"/>
              <a:gd name="connsiteY1655" fmla="*/ 6916605 h 10287000"/>
              <a:gd name="connsiteX1656" fmla="*/ 1873760 w 9854218"/>
              <a:gd name="connsiteY1656" fmla="*/ 6916608 h 10287000"/>
              <a:gd name="connsiteX1657" fmla="*/ 1899070 w 9854218"/>
              <a:gd name="connsiteY1657" fmla="*/ 6967224 h 10287000"/>
              <a:gd name="connsiteX1658" fmla="*/ 1899070 w 9854218"/>
              <a:gd name="connsiteY1658" fmla="*/ 6929262 h 10287000"/>
              <a:gd name="connsiteX1659" fmla="*/ 1911720 w 9854218"/>
              <a:gd name="connsiteY1659" fmla="*/ 6992532 h 10287000"/>
              <a:gd name="connsiteX1660" fmla="*/ 1899068 w 9854218"/>
              <a:gd name="connsiteY1660" fmla="*/ 6979878 h 10287000"/>
              <a:gd name="connsiteX1661" fmla="*/ 1886411 w 9854218"/>
              <a:gd name="connsiteY1661" fmla="*/ 6992532 h 10287000"/>
              <a:gd name="connsiteX1662" fmla="*/ 1861108 w 9854218"/>
              <a:gd name="connsiteY1662" fmla="*/ 7017836 h 10287000"/>
              <a:gd name="connsiteX1663" fmla="*/ 1861108 w 9854218"/>
              <a:gd name="connsiteY1663" fmla="*/ 7043144 h 10287000"/>
              <a:gd name="connsiteX1664" fmla="*/ 1873757 w 9854218"/>
              <a:gd name="connsiteY1664" fmla="*/ 7068452 h 10287000"/>
              <a:gd name="connsiteX1665" fmla="*/ 1886414 w 9854218"/>
              <a:gd name="connsiteY1665" fmla="*/ 7068449 h 10287000"/>
              <a:gd name="connsiteX1666" fmla="*/ 1886414 w 9854218"/>
              <a:gd name="connsiteY1666" fmla="*/ 7043144 h 10287000"/>
              <a:gd name="connsiteX1667" fmla="*/ 1911718 w 9854218"/>
              <a:gd name="connsiteY1667" fmla="*/ 7068452 h 10287000"/>
              <a:gd name="connsiteX1668" fmla="*/ 1911719 w 9854218"/>
              <a:gd name="connsiteY1668" fmla="*/ 7081104 h 10287000"/>
              <a:gd name="connsiteX1669" fmla="*/ 1911720 w 9854218"/>
              <a:gd name="connsiteY1669" fmla="*/ 7106412 h 10287000"/>
              <a:gd name="connsiteX1670" fmla="*/ 1924376 w 9854218"/>
              <a:gd name="connsiteY1670" fmla="*/ 7106412 h 10287000"/>
              <a:gd name="connsiteX1671" fmla="*/ 1937026 w 9854218"/>
              <a:gd name="connsiteY1671" fmla="*/ 7106411 h 10287000"/>
              <a:gd name="connsiteX1672" fmla="*/ 1949682 w 9854218"/>
              <a:gd name="connsiteY1672" fmla="*/ 7093755 h 10287000"/>
              <a:gd name="connsiteX1673" fmla="*/ 1911722 w 9854218"/>
              <a:gd name="connsiteY1673" fmla="*/ 7131719 h 10287000"/>
              <a:gd name="connsiteX1674" fmla="*/ 1933865 w 9854218"/>
              <a:gd name="connsiteY1674" fmla="*/ 7193405 h 10287000"/>
              <a:gd name="connsiteX1675" fmla="*/ 1935281 w 9854218"/>
              <a:gd name="connsiteY1675" fmla="*/ 7216802 h 10287000"/>
              <a:gd name="connsiteX1676" fmla="*/ 1924374 w 9854218"/>
              <a:gd name="connsiteY1676" fmla="*/ 7194987 h 10287000"/>
              <a:gd name="connsiteX1677" fmla="*/ 1911720 w 9854218"/>
              <a:gd name="connsiteY1677" fmla="*/ 7220294 h 10287000"/>
              <a:gd name="connsiteX1678" fmla="*/ 1911720 w 9854218"/>
              <a:gd name="connsiteY1678" fmla="*/ 7232945 h 10287000"/>
              <a:gd name="connsiteX1679" fmla="*/ 1886416 w 9854218"/>
              <a:gd name="connsiteY1679" fmla="*/ 7169676 h 10287000"/>
              <a:gd name="connsiteX1680" fmla="*/ 1873760 w 9854218"/>
              <a:gd name="connsiteY1680" fmla="*/ 7182333 h 10287000"/>
              <a:gd name="connsiteX1681" fmla="*/ 1873760 w 9854218"/>
              <a:gd name="connsiteY1681" fmla="*/ 7220291 h 10287000"/>
              <a:gd name="connsiteX1682" fmla="*/ 1861106 w 9854218"/>
              <a:gd name="connsiteY1682" fmla="*/ 7207640 h 10287000"/>
              <a:gd name="connsiteX1683" fmla="*/ 1861106 w 9854218"/>
              <a:gd name="connsiteY1683" fmla="*/ 7220295 h 10287000"/>
              <a:gd name="connsiteX1684" fmla="*/ 1861106 w 9854218"/>
              <a:gd name="connsiteY1684" fmla="*/ 7232945 h 10287000"/>
              <a:gd name="connsiteX1685" fmla="*/ 1873762 w 9854218"/>
              <a:gd name="connsiteY1685" fmla="*/ 7245600 h 10287000"/>
              <a:gd name="connsiteX1686" fmla="*/ 1911720 w 9854218"/>
              <a:gd name="connsiteY1686" fmla="*/ 7334175 h 10287000"/>
              <a:gd name="connsiteX1687" fmla="*/ 1937030 w 9854218"/>
              <a:gd name="connsiteY1687" fmla="*/ 7321523 h 10287000"/>
              <a:gd name="connsiteX1688" fmla="*/ 1924374 w 9854218"/>
              <a:gd name="connsiteY1688" fmla="*/ 7270908 h 10287000"/>
              <a:gd name="connsiteX1689" fmla="*/ 1937028 w 9854218"/>
              <a:gd name="connsiteY1689" fmla="*/ 7283561 h 10287000"/>
              <a:gd name="connsiteX1690" fmla="*/ 1949678 w 9854218"/>
              <a:gd name="connsiteY1690" fmla="*/ 7308869 h 10287000"/>
              <a:gd name="connsiteX1691" fmla="*/ 1949681 w 9854218"/>
              <a:gd name="connsiteY1691" fmla="*/ 7270908 h 10287000"/>
              <a:gd name="connsiteX1692" fmla="*/ 1949681 w 9854218"/>
              <a:gd name="connsiteY1692" fmla="*/ 7258254 h 10287000"/>
              <a:gd name="connsiteX1693" fmla="*/ 1974986 w 9854218"/>
              <a:gd name="connsiteY1693" fmla="*/ 7346829 h 10287000"/>
              <a:gd name="connsiteX1694" fmla="*/ 1974989 w 9854218"/>
              <a:gd name="connsiteY1694" fmla="*/ 7359480 h 10287000"/>
              <a:gd name="connsiteX1695" fmla="*/ 1987643 w 9854218"/>
              <a:gd name="connsiteY1695" fmla="*/ 7372134 h 10287000"/>
              <a:gd name="connsiteX1696" fmla="*/ 2025602 w 9854218"/>
              <a:gd name="connsiteY1696" fmla="*/ 7460709 h 10287000"/>
              <a:gd name="connsiteX1697" fmla="*/ 2012950 w 9854218"/>
              <a:gd name="connsiteY1697" fmla="*/ 7448058 h 10287000"/>
              <a:gd name="connsiteX1698" fmla="*/ 2012951 w 9854218"/>
              <a:gd name="connsiteY1698" fmla="*/ 7460709 h 10287000"/>
              <a:gd name="connsiteX1699" fmla="*/ 2012946 w 9854218"/>
              <a:gd name="connsiteY1699" fmla="*/ 7486019 h 10287000"/>
              <a:gd name="connsiteX1700" fmla="*/ 2025604 w 9854218"/>
              <a:gd name="connsiteY1700" fmla="*/ 7486019 h 10287000"/>
              <a:gd name="connsiteX1701" fmla="*/ 2076218 w 9854218"/>
              <a:gd name="connsiteY1701" fmla="*/ 7574594 h 10287000"/>
              <a:gd name="connsiteX1702" fmla="*/ 2088870 w 9854218"/>
              <a:gd name="connsiteY1702" fmla="*/ 7625205 h 10287000"/>
              <a:gd name="connsiteX1703" fmla="*/ 2114180 w 9854218"/>
              <a:gd name="connsiteY1703" fmla="*/ 7688474 h 10287000"/>
              <a:gd name="connsiteX1704" fmla="*/ 2114180 w 9854218"/>
              <a:gd name="connsiteY1704" fmla="*/ 7701126 h 10287000"/>
              <a:gd name="connsiteX1705" fmla="*/ 2126834 w 9854218"/>
              <a:gd name="connsiteY1705" fmla="*/ 7713780 h 10287000"/>
              <a:gd name="connsiteX1706" fmla="*/ 2190100 w 9854218"/>
              <a:gd name="connsiteY1706" fmla="*/ 7852970 h 10287000"/>
              <a:gd name="connsiteX1707" fmla="*/ 2228060 w 9854218"/>
              <a:gd name="connsiteY1707" fmla="*/ 7928891 h 10287000"/>
              <a:gd name="connsiteX1708" fmla="*/ 2228060 w 9854218"/>
              <a:gd name="connsiteY1708" fmla="*/ 7954194 h 10287000"/>
              <a:gd name="connsiteX1709" fmla="*/ 2215406 w 9854218"/>
              <a:gd name="connsiteY1709" fmla="*/ 7941545 h 10287000"/>
              <a:gd name="connsiteX1710" fmla="*/ 2202750 w 9854218"/>
              <a:gd name="connsiteY1710" fmla="*/ 7928891 h 10287000"/>
              <a:gd name="connsiteX1711" fmla="*/ 2215406 w 9854218"/>
              <a:gd name="connsiteY1711" fmla="*/ 7954197 h 10287000"/>
              <a:gd name="connsiteX1712" fmla="*/ 2215406 w 9854218"/>
              <a:gd name="connsiteY1712" fmla="*/ 7992155 h 10287000"/>
              <a:gd name="connsiteX1713" fmla="*/ 2228060 w 9854218"/>
              <a:gd name="connsiteY1713" fmla="*/ 8004812 h 10287000"/>
              <a:gd name="connsiteX1714" fmla="*/ 2228060 w 9854218"/>
              <a:gd name="connsiteY1714" fmla="*/ 8030117 h 10287000"/>
              <a:gd name="connsiteX1715" fmla="*/ 2240711 w 9854218"/>
              <a:gd name="connsiteY1715" fmla="*/ 8030117 h 10287000"/>
              <a:gd name="connsiteX1716" fmla="*/ 2240714 w 9854218"/>
              <a:gd name="connsiteY1716" fmla="*/ 8017464 h 10287000"/>
              <a:gd name="connsiteX1717" fmla="*/ 2253366 w 9854218"/>
              <a:gd name="connsiteY1717" fmla="*/ 8042772 h 10287000"/>
              <a:gd name="connsiteX1718" fmla="*/ 2240714 w 9854218"/>
              <a:gd name="connsiteY1718" fmla="*/ 8042772 h 10287000"/>
              <a:gd name="connsiteX1719" fmla="*/ 2240714 w 9854218"/>
              <a:gd name="connsiteY1719" fmla="*/ 8055425 h 10287000"/>
              <a:gd name="connsiteX1720" fmla="*/ 2253370 w 9854218"/>
              <a:gd name="connsiteY1720" fmla="*/ 8068077 h 10287000"/>
              <a:gd name="connsiteX1721" fmla="*/ 2354597 w 9854218"/>
              <a:gd name="connsiteY1721" fmla="*/ 8232576 h 10287000"/>
              <a:gd name="connsiteX1722" fmla="*/ 2341944 w 9854218"/>
              <a:gd name="connsiteY1722" fmla="*/ 8283185 h 10287000"/>
              <a:gd name="connsiteX1723" fmla="*/ 2341943 w 9854218"/>
              <a:gd name="connsiteY1723" fmla="*/ 8245227 h 10287000"/>
              <a:gd name="connsiteX1724" fmla="*/ 2417861 w 9854218"/>
              <a:gd name="connsiteY1724" fmla="*/ 8397070 h 10287000"/>
              <a:gd name="connsiteX1725" fmla="*/ 2430518 w 9854218"/>
              <a:gd name="connsiteY1725" fmla="*/ 8397069 h 10287000"/>
              <a:gd name="connsiteX1726" fmla="*/ 2544400 w 9854218"/>
              <a:gd name="connsiteY1726" fmla="*/ 8624834 h 10287000"/>
              <a:gd name="connsiteX1727" fmla="*/ 2696243 w 9854218"/>
              <a:gd name="connsiteY1727" fmla="*/ 8903206 h 10287000"/>
              <a:gd name="connsiteX1728" fmla="*/ 2679262 w 9854218"/>
              <a:gd name="connsiteY1728" fmla="*/ 8912472 h 10287000"/>
              <a:gd name="connsiteX1729" fmla="*/ 2670938 w 9854218"/>
              <a:gd name="connsiteY1729" fmla="*/ 8903210 h 10287000"/>
              <a:gd name="connsiteX1730" fmla="*/ 2678846 w 9854218"/>
              <a:gd name="connsiteY1730" fmla="*/ 8912698 h 10287000"/>
              <a:gd name="connsiteX1731" fmla="*/ 2679262 w 9854218"/>
              <a:gd name="connsiteY1731" fmla="*/ 8912472 h 10287000"/>
              <a:gd name="connsiteX1732" fmla="*/ 2699010 w 9854218"/>
              <a:gd name="connsiteY1732" fmla="*/ 8934448 h 10287000"/>
              <a:gd name="connsiteX1733" fmla="*/ 2759512 w 9854218"/>
              <a:gd name="connsiteY1733" fmla="*/ 9080360 h 10287000"/>
              <a:gd name="connsiteX1734" fmla="*/ 2784818 w 9854218"/>
              <a:gd name="connsiteY1734" fmla="*/ 9105666 h 10287000"/>
              <a:gd name="connsiteX1735" fmla="*/ 2797472 w 9854218"/>
              <a:gd name="connsiteY1735" fmla="*/ 9105666 h 10287000"/>
              <a:gd name="connsiteX1736" fmla="*/ 2797474 w 9854218"/>
              <a:gd name="connsiteY1736" fmla="*/ 9130974 h 10287000"/>
              <a:gd name="connsiteX1737" fmla="*/ 2822778 w 9854218"/>
              <a:gd name="connsiteY1737" fmla="*/ 9156278 h 10287000"/>
              <a:gd name="connsiteX1738" fmla="*/ 2810126 w 9854218"/>
              <a:gd name="connsiteY1738" fmla="*/ 9156279 h 10287000"/>
              <a:gd name="connsiteX1739" fmla="*/ 2911354 w 9854218"/>
              <a:gd name="connsiteY1739" fmla="*/ 9308124 h 10287000"/>
              <a:gd name="connsiteX1740" fmla="*/ 2949317 w 9854218"/>
              <a:gd name="connsiteY1740" fmla="*/ 9396696 h 10287000"/>
              <a:gd name="connsiteX1741" fmla="*/ 2974622 w 9854218"/>
              <a:gd name="connsiteY1741" fmla="*/ 9396696 h 10287000"/>
              <a:gd name="connsiteX1742" fmla="*/ 2974622 w 9854218"/>
              <a:gd name="connsiteY1742" fmla="*/ 9422004 h 10287000"/>
              <a:gd name="connsiteX1743" fmla="*/ 2999928 w 9854218"/>
              <a:gd name="connsiteY1743" fmla="*/ 9459962 h 10287000"/>
              <a:gd name="connsiteX1744" fmla="*/ 3012582 w 9854218"/>
              <a:gd name="connsiteY1744" fmla="*/ 9472618 h 10287000"/>
              <a:gd name="connsiteX1745" fmla="*/ 3012584 w 9854218"/>
              <a:gd name="connsiteY1745" fmla="*/ 9485268 h 10287000"/>
              <a:gd name="connsiteX1746" fmla="*/ 3025238 w 9854218"/>
              <a:gd name="connsiteY1746" fmla="*/ 9497925 h 10287000"/>
              <a:gd name="connsiteX1747" fmla="*/ 3025235 w 9854218"/>
              <a:gd name="connsiteY1747" fmla="*/ 9485271 h 10287000"/>
              <a:gd name="connsiteX1748" fmla="*/ 3037894 w 9854218"/>
              <a:gd name="connsiteY1748" fmla="*/ 9485271 h 10287000"/>
              <a:gd name="connsiteX1749" fmla="*/ 3063194 w 9854218"/>
              <a:gd name="connsiteY1749" fmla="*/ 9535886 h 10287000"/>
              <a:gd name="connsiteX1750" fmla="*/ 3063197 w 9854218"/>
              <a:gd name="connsiteY1750" fmla="*/ 9510576 h 10287000"/>
              <a:gd name="connsiteX1751" fmla="*/ 3037892 w 9854218"/>
              <a:gd name="connsiteY1751" fmla="*/ 9472620 h 10287000"/>
              <a:gd name="connsiteX1752" fmla="*/ 3025238 w 9854218"/>
              <a:gd name="connsiteY1752" fmla="*/ 9459964 h 10287000"/>
              <a:gd name="connsiteX1753" fmla="*/ 3025236 w 9854218"/>
              <a:gd name="connsiteY1753" fmla="*/ 9447310 h 10287000"/>
              <a:gd name="connsiteX1754" fmla="*/ 3012584 w 9854218"/>
              <a:gd name="connsiteY1754" fmla="*/ 9447308 h 10287000"/>
              <a:gd name="connsiteX1755" fmla="*/ 3012582 w 9854218"/>
              <a:gd name="connsiteY1755" fmla="*/ 9434656 h 10287000"/>
              <a:gd name="connsiteX1756" fmla="*/ 2873393 w 9854218"/>
              <a:gd name="connsiteY1756" fmla="*/ 9219549 h 10287000"/>
              <a:gd name="connsiteX1757" fmla="*/ 2746858 w 9854218"/>
              <a:gd name="connsiteY1757" fmla="*/ 8991784 h 10287000"/>
              <a:gd name="connsiteX1758" fmla="*/ 2759512 w 9854218"/>
              <a:gd name="connsiteY1758" fmla="*/ 8991784 h 10287000"/>
              <a:gd name="connsiteX1759" fmla="*/ 2772164 w 9854218"/>
              <a:gd name="connsiteY1759" fmla="*/ 9004438 h 10287000"/>
              <a:gd name="connsiteX1760" fmla="*/ 2772166 w 9854218"/>
              <a:gd name="connsiteY1760" fmla="*/ 8991782 h 10287000"/>
              <a:gd name="connsiteX1761" fmla="*/ 2734200 w 9854218"/>
              <a:gd name="connsiteY1761" fmla="*/ 8915860 h 10287000"/>
              <a:gd name="connsiteX1762" fmla="*/ 2734204 w 9854218"/>
              <a:gd name="connsiteY1762" fmla="*/ 8903210 h 10287000"/>
              <a:gd name="connsiteX1763" fmla="*/ 2721550 w 9854218"/>
              <a:gd name="connsiteY1763" fmla="*/ 8890558 h 10287000"/>
              <a:gd name="connsiteX1764" fmla="*/ 2721552 w 9854218"/>
              <a:gd name="connsiteY1764" fmla="*/ 8877904 h 10287000"/>
              <a:gd name="connsiteX1765" fmla="*/ 2746858 w 9854218"/>
              <a:gd name="connsiteY1765" fmla="*/ 8890558 h 10287000"/>
              <a:gd name="connsiteX1766" fmla="*/ 2746858 w 9854218"/>
              <a:gd name="connsiteY1766" fmla="*/ 8865246 h 10287000"/>
              <a:gd name="connsiteX1767" fmla="*/ 2759512 w 9854218"/>
              <a:gd name="connsiteY1767" fmla="*/ 8890556 h 10287000"/>
              <a:gd name="connsiteX1768" fmla="*/ 2708897 w 9854218"/>
              <a:gd name="connsiteY1768" fmla="*/ 8776674 h 10287000"/>
              <a:gd name="connsiteX1769" fmla="*/ 2708898 w 9854218"/>
              <a:gd name="connsiteY1769" fmla="*/ 8772040 h 10287000"/>
              <a:gd name="connsiteX1770" fmla="*/ 2698295 w 9854218"/>
              <a:gd name="connsiteY1770" fmla="*/ 8751880 h 10287000"/>
              <a:gd name="connsiteX1771" fmla="*/ 2696243 w 9854218"/>
              <a:gd name="connsiteY1771" fmla="*/ 8751368 h 10287000"/>
              <a:gd name="connsiteX1772" fmla="*/ 2695566 w 9854218"/>
              <a:gd name="connsiteY1772" fmla="*/ 8746690 h 10287000"/>
              <a:gd name="connsiteX1773" fmla="*/ 2671432 w 9854218"/>
              <a:gd name="connsiteY1773" fmla="*/ 8700795 h 10287000"/>
              <a:gd name="connsiteX1774" fmla="*/ 2670936 w 9854218"/>
              <a:gd name="connsiteY1774" fmla="*/ 8700753 h 10287000"/>
              <a:gd name="connsiteX1775" fmla="*/ 2663276 w 9854218"/>
              <a:gd name="connsiteY1775" fmla="*/ 8686708 h 10287000"/>
              <a:gd name="connsiteX1776" fmla="*/ 2658886 w 9854218"/>
              <a:gd name="connsiteY1776" fmla="*/ 8696884 h 10287000"/>
              <a:gd name="connsiteX1777" fmla="*/ 2654159 w 9854218"/>
              <a:gd name="connsiteY1777" fmla="*/ 8707842 h 10287000"/>
              <a:gd name="connsiteX1778" fmla="*/ 2584451 w 9854218"/>
              <a:gd name="connsiteY1778" fmla="*/ 8608449 h 10287000"/>
              <a:gd name="connsiteX1779" fmla="*/ 2524196 w 9854218"/>
              <a:gd name="connsiteY1779" fmla="*/ 8487142 h 10287000"/>
              <a:gd name="connsiteX1780" fmla="*/ 2494148 w 9854218"/>
              <a:gd name="connsiteY1780" fmla="*/ 8396198 h 10287000"/>
              <a:gd name="connsiteX1781" fmla="*/ 2476394 w 9854218"/>
              <a:gd name="connsiteY1781" fmla="*/ 8397201 h 10287000"/>
              <a:gd name="connsiteX1782" fmla="*/ 2395548 w 9854218"/>
              <a:gd name="connsiteY1782" fmla="*/ 8163036 h 10287000"/>
              <a:gd name="connsiteX1783" fmla="*/ 2308400 w 9854218"/>
              <a:gd name="connsiteY1783" fmla="*/ 7943480 h 10287000"/>
              <a:gd name="connsiteX1784" fmla="*/ 2301098 w 9854218"/>
              <a:gd name="connsiteY1784" fmla="*/ 7940328 h 10287000"/>
              <a:gd name="connsiteX1785" fmla="*/ 2304250 w 9854218"/>
              <a:gd name="connsiteY1785" fmla="*/ 7933025 h 10287000"/>
              <a:gd name="connsiteX1786" fmla="*/ 2295948 w 9854218"/>
              <a:gd name="connsiteY1786" fmla="*/ 7912115 h 10287000"/>
              <a:gd name="connsiteX1787" fmla="*/ 2303249 w 9854218"/>
              <a:gd name="connsiteY1787" fmla="*/ 7915265 h 10287000"/>
              <a:gd name="connsiteX1788" fmla="*/ 2305222 w 9854218"/>
              <a:gd name="connsiteY1788" fmla="*/ 7916473 h 10287000"/>
              <a:gd name="connsiteX1789" fmla="*/ 2307401 w 9854218"/>
              <a:gd name="connsiteY1789" fmla="*/ 7925720 h 10287000"/>
              <a:gd name="connsiteX1790" fmla="*/ 2309245 w 9854218"/>
              <a:gd name="connsiteY1790" fmla="*/ 7918935 h 10287000"/>
              <a:gd name="connsiteX1791" fmla="*/ 2305222 w 9854218"/>
              <a:gd name="connsiteY1791" fmla="*/ 7916473 h 10287000"/>
              <a:gd name="connsiteX1792" fmla="*/ 2297459 w 9854218"/>
              <a:gd name="connsiteY1792" fmla="*/ 7883523 h 10287000"/>
              <a:gd name="connsiteX1793" fmla="*/ 2296104 w 9854218"/>
              <a:gd name="connsiteY1793" fmla="*/ 7851531 h 10287000"/>
              <a:gd name="connsiteX1794" fmla="*/ 2410464 w 9854218"/>
              <a:gd name="connsiteY1794" fmla="*/ 8048171 h 10287000"/>
              <a:gd name="connsiteX1795" fmla="*/ 2381258 w 9854218"/>
              <a:gd name="connsiteY1795" fmla="*/ 8035568 h 10287000"/>
              <a:gd name="connsiteX1796" fmla="*/ 2510906 w 9854218"/>
              <a:gd name="connsiteY1796" fmla="*/ 8377434 h 10287000"/>
              <a:gd name="connsiteX1797" fmla="*/ 2535962 w 9854218"/>
              <a:gd name="connsiteY1797" fmla="*/ 8379581 h 10287000"/>
              <a:gd name="connsiteX1798" fmla="*/ 2588914 w 9854218"/>
              <a:gd name="connsiteY1798" fmla="*/ 8497738 h 10287000"/>
              <a:gd name="connsiteX1799" fmla="*/ 2659620 w 9854218"/>
              <a:gd name="connsiteY1799" fmla="*/ 8614888 h 10287000"/>
              <a:gd name="connsiteX1800" fmla="*/ 2664623 w 9854218"/>
              <a:gd name="connsiteY1800" fmla="*/ 8648457 h 10287000"/>
              <a:gd name="connsiteX1801" fmla="*/ 2666112 w 9854218"/>
              <a:gd name="connsiteY1801" fmla="*/ 8659284 h 10287000"/>
              <a:gd name="connsiteX1802" fmla="*/ 2670938 w 9854218"/>
              <a:gd name="connsiteY1802" fmla="*/ 8662794 h 10287000"/>
              <a:gd name="connsiteX1803" fmla="*/ 2702213 w 9854218"/>
              <a:gd name="connsiteY1803" fmla="*/ 8709080 h 10287000"/>
              <a:gd name="connsiteX1804" fmla="*/ 2702321 w 9854218"/>
              <a:gd name="connsiteY1804" fmla="*/ 8709128 h 10287000"/>
              <a:gd name="connsiteX1805" fmla="*/ 2727173 w 9854218"/>
              <a:gd name="connsiteY1805" fmla="*/ 8739346 h 10287000"/>
              <a:gd name="connsiteX1806" fmla="*/ 2731750 w 9854218"/>
              <a:gd name="connsiteY1806" fmla="*/ 8752797 h 10287000"/>
              <a:gd name="connsiteX1807" fmla="*/ 2829106 w 9854218"/>
              <a:gd name="connsiteY1807" fmla="*/ 8896884 h 10287000"/>
              <a:gd name="connsiteX1808" fmla="*/ 2987276 w 9854218"/>
              <a:gd name="connsiteY1808" fmla="*/ 9093014 h 10287000"/>
              <a:gd name="connsiteX1809" fmla="*/ 2999928 w 9854218"/>
              <a:gd name="connsiteY1809" fmla="*/ 9105663 h 10287000"/>
              <a:gd name="connsiteX1810" fmla="*/ 3037892 w 9854218"/>
              <a:gd name="connsiteY1810" fmla="*/ 9156280 h 10287000"/>
              <a:gd name="connsiteX1811" fmla="*/ 3430151 w 9854218"/>
              <a:gd name="connsiteY1811" fmla="*/ 9561192 h 10287000"/>
              <a:gd name="connsiteX1812" fmla="*/ 3379538 w 9854218"/>
              <a:gd name="connsiteY1812" fmla="*/ 9497925 h 10287000"/>
              <a:gd name="connsiteX1813" fmla="*/ 3392189 w 9854218"/>
              <a:gd name="connsiteY1813" fmla="*/ 9497925 h 10287000"/>
              <a:gd name="connsiteX1814" fmla="*/ 3417497 w 9854218"/>
              <a:gd name="connsiteY1814" fmla="*/ 9510579 h 10287000"/>
              <a:gd name="connsiteX1815" fmla="*/ 3404846 w 9854218"/>
              <a:gd name="connsiteY1815" fmla="*/ 9485271 h 10287000"/>
              <a:gd name="connsiteX1816" fmla="*/ 3392190 w 9854218"/>
              <a:gd name="connsiteY1816" fmla="*/ 9472617 h 10287000"/>
              <a:gd name="connsiteX1817" fmla="*/ 3430151 w 9854218"/>
              <a:gd name="connsiteY1817" fmla="*/ 9485271 h 10287000"/>
              <a:gd name="connsiteX1818" fmla="*/ 3430150 w 9854218"/>
              <a:gd name="connsiteY1818" fmla="*/ 9497925 h 10287000"/>
              <a:gd name="connsiteX1819" fmla="*/ 3430152 w 9854218"/>
              <a:gd name="connsiteY1819" fmla="*/ 9510579 h 10287000"/>
              <a:gd name="connsiteX1820" fmla="*/ 3442805 w 9854218"/>
              <a:gd name="connsiteY1820" fmla="*/ 9510579 h 10287000"/>
              <a:gd name="connsiteX1821" fmla="*/ 3487091 w 9854218"/>
              <a:gd name="connsiteY1821" fmla="*/ 9562774 h 10287000"/>
              <a:gd name="connsiteX1822" fmla="*/ 3531150 w 9854218"/>
              <a:gd name="connsiteY1822" fmla="*/ 9586378 h 10287000"/>
              <a:gd name="connsiteX1823" fmla="*/ 3531419 w 9854218"/>
              <a:gd name="connsiteY1823" fmla="*/ 9586632 h 10287000"/>
              <a:gd name="connsiteX1824" fmla="*/ 3542453 w 9854218"/>
              <a:gd name="connsiteY1824" fmla="*/ 9624460 h 10287000"/>
              <a:gd name="connsiteX1825" fmla="*/ 3568812 w 9854218"/>
              <a:gd name="connsiteY1825" fmla="*/ 9649767 h 10287000"/>
              <a:gd name="connsiteX1826" fmla="*/ 3544032 w 9854218"/>
              <a:gd name="connsiteY1826" fmla="*/ 9649767 h 10287000"/>
              <a:gd name="connsiteX1827" fmla="*/ 3556686 w 9854218"/>
              <a:gd name="connsiteY1827" fmla="*/ 9675075 h 10287000"/>
              <a:gd name="connsiteX1828" fmla="*/ 3569339 w 9854218"/>
              <a:gd name="connsiteY1828" fmla="*/ 9687726 h 10287000"/>
              <a:gd name="connsiteX1829" fmla="*/ 3657916 w 9854218"/>
              <a:gd name="connsiteY1829" fmla="*/ 9788956 h 10287000"/>
              <a:gd name="connsiteX1830" fmla="*/ 3657914 w 9854218"/>
              <a:gd name="connsiteY1830" fmla="*/ 9801610 h 10287000"/>
              <a:gd name="connsiteX1831" fmla="*/ 3670571 w 9854218"/>
              <a:gd name="connsiteY1831" fmla="*/ 9814262 h 10287000"/>
              <a:gd name="connsiteX1832" fmla="*/ 3683225 w 9854218"/>
              <a:gd name="connsiteY1832" fmla="*/ 9814262 h 10287000"/>
              <a:gd name="connsiteX1833" fmla="*/ 3708532 w 9854218"/>
              <a:gd name="connsiteY1833" fmla="*/ 9826916 h 10287000"/>
              <a:gd name="connsiteX1834" fmla="*/ 3948950 w 9854218"/>
              <a:gd name="connsiteY1834" fmla="*/ 10042026 h 10287000"/>
              <a:gd name="connsiteX1835" fmla="*/ 3961601 w 9854218"/>
              <a:gd name="connsiteY1835" fmla="*/ 10042026 h 10287000"/>
              <a:gd name="connsiteX1836" fmla="*/ 3961601 w 9854218"/>
              <a:gd name="connsiteY1836" fmla="*/ 10054677 h 10287000"/>
              <a:gd name="connsiteX1837" fmla="*/ 3974255 w 9854218"/>
              <a:gd name="connsiteY1837" fmla="*/ 10067332 h 10287000"/>
              <a:gd name="connsiteX1838" fmla="*/ 3986910 w 9854218"/>
              <a:gd name="connsiteY1838" fmla="*/ 10067332 h 10287000"/>
              <a:gd name="connsiteX1839" fmla="*/ 4050180 w 9854218"/>
              <a:gd name="connsiteY1839" fmla="*/ 10117947 h 10287000"/>
              <a:gd name="connsiteX1840" fmla="*/ 4202020 w 9854218"/>
              <a:gd name="connsiteY1840" fmla="*/ 10231826 h 10287000"/>
              <a:gd name="connsiteX1841" fmla="*/ 4252636 w 9854218"/>
              <a:gd name="connsiteY1841" fmla="*/ 10269788 h 10287000"/>
              <a:gd name="connsiteX1842" fmla="*/ 4273434 w 9854218"/>
              <a:gd name="connsiteY1842" fmla="*/ 10287000 h 10287000"/>
              <a:gd name="connsiteX1843" fmla="*/ 4192550 w 9854218"/>
              <a:gd name="connsiteY1843" fmla="*/ 10287000 h 10287000"/>
              <a:gd name="connsiteX1844" fmla="*/ 4138751 w 9854218"/>
              <a:gd name="connsiteY1844" fmla="*/ 10244482 h 10287000"/>
              <a:gd name="connsiteX1845" fmla="*/ 3822414 w 9854218"/>
              <a:gd name="connsiteY1845" fmla="*/ 9991412 h 10287000"/>
              <a:gd name="connsiteX1846" fmla="*/ 3784452 w 9854218"/>
              <a:gd name="connsiteY1846" fmla="*/ 9978758 h 10287000"/>
              <a:gd name="connsiteX1847" fmla="*/ 3645262 w 9854218"/>
              <a:gd name="connsiteY1847" fmla="*/ 9864876 h 10287000"/>
              <a:gd name="connsiteX1848" fmla="*/ 4100792 w 9854218"/>
              <a:gd name="connsiteY1848" fmla="*/ 10257134 h 10287000"/>
              <a:gd name="connsiteX1849" fmla="*/ 4139230 w 9854218"/>
              <a:gd name="connsiteY1849" fmla="*/ 10287000 h 10287000"/>
              <a:gd name="connsiteX1850" fmla="*/ 4042092 w 9854218"/>
              <a:gd name="connsiteY1850" fmla="*/ 10287000 h 10287000"/>
              <a:gd name="connsiteX1851" fmla="*/ 3979991 w 9854218"/>
              <a:gd name="connsiteY1851" fmla="*/ 10235188 h 10287000"/>
              <a:gd name="connsiteX1852" fmla="*/ 3885682 w 9854218"/>
              <a:gd name="connsiteY1852" fmla="*/ 10143254 h 10287000"/>
              <a:gd name="connsiteX1853" fmla="*/ 3771802 w 9854218"/>
              <a:gd name="connsiteY1853" fmla="*/ 10029369 h 10287000"/>
              <a:gd name="connsiteX1854" fmla="*/ 3657916 w 9854218"/>
              <a:gd name="connsiteY1854" fmla="*/ 9902836 h 10287000"/>
              <a:gd name="connsiteX1855" fmla="*/ 3594650 w 9854218"/>
              <a:gd name="connsiteY1855" fmla="*/ 9852222 h 10287000"/>
              <a:gd name="connsiteX1856" fmla="*/ 3569340 w 9854218"/>
              <a:gd name="connsiteY1856" fmla="*/ 9814263 h 10287000"/>
              <a:gd name="connsiteX1857" fmla="*/ 3493422 w 9854218"/>
              <a:gd name="connsiteY1857" fmla="*/ 9738340 h 10287000"/>
              <a:gd name="connsiteX1858" fmla="*/ 3303617 w 9854218"/>
              <a:gd name="connsiteY1858" fmla="*/ 9535884 h 10287000"/>
              <a:gd name="connsiteX1859" fmla="*/ 3278308 w 9854218"/>
              <a:gd name="connsiteY1859" fmla="*/ 9535886 h 10287000"/>
              <a:gd name="connsiteX1860" fmla="*/ 3101159 w 9854218"/>
              <a:gd name="connsiteY1860" fmla="*/ 9282814 h 10287000"/>
              <a:gd name="connsiteX1861" fmla="*/ 2924009 w 9854218"/>
              <a:gd name="connsiteY1861" fmla="*/ 9055050 h 10287000"/>
              <a:gd name="connsiteX1862" fmla="*/ 2949317 w 9854218"/>
              <a:gd name="connsiteY1862" fmla="*/ 9093010 h 10287000"/>
              <a:gd name="connsiteX1863" fmla="*/ 2916180 w 9854218"/>
              <a:gd name="connsiteY1863" fmla="*/ 9059880 h 10287000"/>
              <a:gd name="connsiteX1864" fmla="*/ 2916390 w 9854218"/>
              <a:gd name="connsiteY1864" fmla="*/ 9063592 h 10287000"/>
              <a:gd name="connsiteX1865" fmla="*/ 2897638 w 9854218"/>
              <a:gd name="connsiteY1865" fmla="*/ 9046838 h 10287000"/>
              <a:gd name="connsiteX1866" fmla="*/ 2868431 w 9854218"/>
              <a:gd name="connsiteY1866" fmla="*/ 9034234 h 10287000"/>
              <a:gd name="connsiteX1867" fmla="*/ 2866349 w 9854218"/>
              <a:gd name="connsiteY1867" fmla="*/ 9036910 h 10287000"/>
              <a:gd name="connsiteX1868" fmla="*/ 2886048 w 9854218"/>
              <a:gd name="connsiteY1868" fmla="*/ 9074034 h 10287000"/>
              <a:gd name="connsiteX1869" fmla="*/ 2936662 w 9854218"/>
              <a:gd name="connsiteY1869" fmla="*/ 9156279 h 10287000"/>
              <a:gd name="connsiteX1870" fmla="*/ 2924008 w 9854218"/>
              <a:gd name="connsiteY1870" fmla="*/ 9156278 h 10287000"/>
              <a:gd name="connsiteX1871" fmla="*/ 2924009 w 9854218"/>
              <a:gd name="connsiteY1871" fmla="*/ 9168934 h 10287000"/>
              <a:gd name="connsiteX1872" fmla="*/ 2949317 w 9854218"/>
              <a:gd name="connsiteY1872" fmla="*/ 9194240 h 10287000"/>
              <a:gd name="connsiteX1873" fmla="*/ 2974624 w 9854218"/>
              <a:gd name="connsiteY1873" fmla="*/ 9257506 h 10287000"/>
              <a:gd name="connsiteX1874" fmla="*/ 2987276 w 9854218"/>
              <a:gd name="connsiteY1874" fmla="*/ 9257510 h 10287000"/>
              <a:gd name="connsiteX1875" fmla="*/ 3012584 w 9854218"/>
              <a:gd name="connsiteY1875" fmla="*/ 9270158 h 10287000"/>
              <a:gd name="connsiteX1876" fmla="*/ 3019736 w 9854218"/>
              <a:gd name="connsiteY1876" fmla="*/ 9268968 h 10287000"/>
              <a:gd name="connsiteX1877" fmla="*/ 3063198 w 9854218"/>
              <a:gd name="connsiteY1877" fmla="*/ 9338571 h 10287000"/>
              <a:gd name="connsiteX1878" fmla="*/ 3177082 w 9854218"/>
              <a:gd name="connsiteY1878" fmla="*/ 9548540 h 10287000"/>
              <a:gd name="connsiteX1879" fmla="*/ 3328922 w 9854218"/>
              <a:gd name="connsiteY1879" fmla="*/ 9826916 h 10287000"/>
              <a:gd name="connsiteX1880" fmla="*/ 3354232 w 9854218"/>
              <a:gd name="connsiteY1880" fmla="*/ 9788956 h 10287000"/>
              <a:gd name="connsiteX1881" fmla="*/ 3619955 w 9854218"/>
              <a:gd name="connsiteY1881" fmla="*/ 10181214 h 10287000"/>
              <a:gd name="connsiteX1882" fmla="*/ 3700596 w 9854218"/>
              <a:gd name="connsiteY1882" fmla="*/ 10287000 h 10287000"/>
              <a:gd name="connsiteX1883" fmla="*/ 3149945 w 9854218"/>
              <a:gd name="connsiteY1883" fmla="*/ 10287000 h 10287000"/>
              <a:gd name="connsiteX1884" fmla="*/ 2970956 w 9854218"/>
              <a:gd name="connsiteY1884" fmla="*/ 10113828 h 10287000"/>
              <a:gd name="connsiteX1885" fmla="*/ 1838543 w 9854218"/>
              <a:gd name="connsiteY1885" fmla="*/ 8560522 h 10287000"/>
              <a:gd name="connsiteX1886" fmla="*/ 1724466 w 9854218"/>
              <a:gd name="connsiteY1886" fmla="*/ 8334921 h 10287000"/>
              <a:gd name="connsiteX1887" fmla="*/ 1746474 w 9854218"/>
              <a:gd name="connsiteY1887" fmla="*/ 8411187 h 10287000"/>
              <a:gd name="connsiteX1888" fmla="*/ 1814813 w 9854218"/>
              <a:gd name="connsiteY1888" fmla="*/ 8585349 h 10287000"/>
              <a:gd name="connsiteX1889" fmla="*/ 1839782 w 9854218"/>
              <a:gd name="connsiteY1889" fmla="*/ 8588348 h 10287000"/>
              <a:gd name="connsiteX1890" fmla="*/ 1888685 w 9854218"/>
              <a:gd name="connsiteY1890" fmla="*/ 8708235 h 10287000"/>
              <a:gd name="connsiteX1891" fmla="*/ 1955369 w 9854218"/>
              <a:gd name="connsiteY1891" fmla="*/ 8827724 h 10287000"/>
              <a:gd name="connsiteX1892" fmla="*/ 1971324 w 9854218"/>
              <a:gd name="connsiteY1892" fmla="*/ 8905650 h 10287000"/>
              <a:gd name="connsiteX1893" fmla="*/ 2018652 w 9854218"/>
              <a:gd name="connsiteY1893" fmla="*/ 8954406 h 10287000"/>
              <a:gd name="connsiteX1894" fmla="*/ 2111486 w 9854218"/>
              <a:gd name="connsiteY1894" fmla="*/ 9130240 h 10287000"/>
              <a:gd name="connsiteX1895" fmla="*/ 2170978 w 9854218"/>
              <a:gd name="connsiteY1895" fmla="*/ 9246333 h 10287000"/>
              <a:gd name="connsiteX1896" fmla="*/ 2167184 w 9854218"/>
              <a:gd name="connsiteY1896" fmla="*/ 9235743 h 10287000"/>
              <a:gd name="connsiteX1897" fmla="*/ 2166791 w 9854218"/>
              <a:gd name="connsiteY1897" fmla="*/ 9217959 h 10287000"/>
              <a:gd name="connsiteX1898" fmla="*/ 2177772 w 9854218"/>
              <a:gd name="connsiteY1898" fmla="*/ 9231946 h 10287000"/>
              <a:gd name="connsiteX1899" fmla="*/ 2188362 w 9854218"/>
              <a:gd name="connsiteY1899" fmla="*/ 9228152 h 10287000"/>
              <a:gd name="connsiteX1900" fmla="*/ 2192548 w 9854218"/>
              <a:gd name="connsiteY1900" fmla="*/ 9256526 h 10287000"/>
              <a:gd name="connsiteX1901" fmla="*/ 2196340 w 9854218"/>
              <a:gd name="connsiteY1901" fmla="*/ 9267114 h 10287000"/>
              <a:gd name="connsiteX1902" fmla="*/ 2196734 w 9854218"/>
              <a:gd name="connsiteY1902" fmla="*/ 9284898 h 10287000"/>
              <a:gd name="connsiteX1903" fmla="*/ 2178560 w 9854218"/>
              <a:gd name="connsiteY1903" fmla="*/ 9267513 h 10287000"/>
              <a:gd name="connsiteX1904" fmla="*/ 2153986 w 9854218"/>
              <a:gd name="connsiteY1904" fmla="*/ 9282300 h 10287000"/>
              <a:gd name="connsiteX1905" fmla="*/ 2046378 w 9854218"/>
              <a:gd name="connsiteY1905" fmla="*/ 9081886 h 10287000"/>
              <a:gd name="connsiteX1906" fmla="*/ 1956944 w 9854218"/>
              <a:gd name="connsiteY1906" fmla="*/ 8898856 h 10287000"/>
              <a:gd name="connsiteX1907" fmla="*/ 1946748 w 9854218"/>
              <a:gd name="connsiteY1907" fmla="*/ 8920437 h 10287000"/>
              <a:gd name="connsiteX1908" fmla="*/ 1880460 w 9854218"/>
              <a:gd name="connsiteY1908" fmla="*/ 8818731 h 10287000"/>
              <a:gd name="connsiteX1909" fmla="*/ 1824366 w 9854218"/>
              <a:gd name="connsiteY1909" fmla="*/ 8695446 h 10287000"/>
              <a:gd name="connsiteX1910" fmla="*/ 1797428 w 9854218"/>
              <a:gd name="connsiteY1910" fmla="*/ 8603534 h 10287000"/>
              <a:gd name="connsiteX1911" fmla="*/ 1779650 w 9854218"/>
              <a:gd name="connsiteY1911" fmla="*/ 8603931 h 10287000"/>
              <a:gd name="connsiteX1912" fmla="*/ 1706812 w 9854218"/>
              <a:gd name="connsiteY1912" fmla="*/ 8367155 h 10287000"/>
              <a:gd name="connsiteX1913" fmla="*/ 1627178 w 9854218"/>
              <a:gd name="connsiteY1913" fmla="*/ 8144760 h 10287000"/>
              <a:gd name="connsiteX1914" fmla="*/ 1619988 w 9854218"/>
              <a:gd name="connsiteY1914" fmla="*/ 8141364 h 10287000"/>
              <a:gd name="connsiteX1915" fmla="*/ 1623386 w 9854218"/>
              <a:gd name="connsiteY1915" fmla="*/ 8134170 h 10287000"/>
              <a:gd name="connsiteX1916" fmla="*/ 1616897 w 9854218"/>
              <a:gd name="connsiteY1916" fmla="*/ 8122308 h 10287000"/>
              <a:gd name="connsiteX1917" fmla="*/ 1616332 w 9854218"/>
              <a:gd name="connsiteY1917" fmla="*/ 8117499 h 10287000"/>
              <a:gd name="connsiteX1918" fmla="*/ 1440302 w 9854218"/>
              <a:gd name="connsiteY1918" fmla="*/ 7705850 h 10287000"/>
              <a:gd name="connsiteX1919" fmla="*/ 1051280 w 9854218"/>
              <a:gd name="connsiteY1919" fmla="*/ 6321893 h 10287000"/>
              <a:gd name="connsiteX1920" fmla="*/ 1038625 w 9854218"/>
              <a:gd name="connsiteY1920" fmla="*/ 6258624 h 10287000"/>
              <a:gd name="connsiteX1921" fmla="*/ 989593 w 9854218"/>
              <a:gd name="connsiteY1921" fmla="*/ 5935962 h 10287000"/>
              <a:gd name="connsiteX1922" fmla="*/ 958919 w 9854218"/>
              <a:gd name="connsiteY1922" fmla="*/ 5685665 h 10287000"/>
              <a:gd name="connsiteX1923" fmla="*/ 957805 w 9854218"/>
              <a:gd name="connsiteY1923" fmla="*/ 5679020 h 10287000"/>
              <a:gd name="connsiteX1924" fmla="*/ 957656 w 9854218"/>
              <a:gd name="connsiteY1924" fmla="*/ 5675358 h 10287000"/>
              <a:gd name="connsiteX1925" fmla="*/ 950050 w 9854218"/>
              <a:gd name="connsiteY1925" fmla="*/ 5613296 h 10287000"/>
              <a:gd name="connsiteX1926" fmla="*/ 955616 w 9854218"/>
              <a:gd name="connsiteY1926" fmla="*/ 5625239 h 10287000"/>
              <a:gd name="connsiteX1927" fmla="*/ 954181 w 9854218"/>
              <a:gd name="connsiteY1927" fmla="*/ 5589986 h 10287000"/>
              <a:gd name="connsiteX1928" fmla="*/ 941941 w 9854218"/>
              <a:gd name="connsiteY1928" fmla="*/ 5416520 h 10287000"/>
              <a:gd name="connsiteX1929" fmla="*/ 926971 w 9854218"/>
              <a:gd name="connsiteY1929" fmla="*/ 5430338 h 10287000"/>
              <a:gd name="connsiteX1930" fmla="*/ 907037 w 9854218"/>
              <a:gd name="connsiteY1930" fmla="*/ 5328639 h 10287000"/>
              <a:gd name="connsiteX1931" fmla="*/ 902077 w 9854218"/>
              <a:gd name="connsiteY1931" fmla="*/ 5213123 h 10287000"/>
              <a:gd name="connsiteX1932" fmla="*/ 910154 w 9854218"/>
              <a:gd name="connsiteY1932" fmla="*/ 5131760 h 10287000"/>
              <a:gd name="connsiteX1933" fmla="*/ 895957 w 9854218"/>
              <a:gd name="connsiteY1933" fmla="*/ 5126390 h 10287000"/>
              <a:gd name="connsiteX1934" fmla="*/ 914044 w 9854218"/>
              <a:gd name="connsiteY1934" fmla="*/ 4915692 h 10287000"/>
              <a:gd name="connsiteX1935" fmla="*/ 922153 w 9854218"/>
              <a:gd name="connsiteY1935" fmla="*/ 4714206 h 10287000"/>
              <a:gd name="connsiteX1936" fmla="*/ 917549 w 9854218"/>
              <a:gd name="connsiteY1936" fmla="*/ 4709220 h 10287000"/>
              <a:gd name="connsiteX1937" fmla="*/ 922538 w 9854218"/>
              <a:gd name="connsiteY1937" fmla="*/ 4704612 h 10287000"/>
              <a:gd name="connsiteX1938" fmla="*/ 923311 w 9854218"/>
              <a:gd name="connsiteY1938" fmla="*/ 4685424 h 10287000"/>
              <a:gd name="connsiteX1939" fmla="*/ 927916 w 9854218"/>
              <a:gd name="connsiteY1939" fmla="*/ 4690412 h 10287000"/>
              <a:gd name="connsiteX1940" fmla="*/ 927530 w 9854218"/>
              <a:gd name="connsiteY1940" fmla="*/ 4700007 h 10287000"/>
              <a:gd name="connsiteX1941" fmla="*/ 933338 w 9854218"/>
              <a:gd name="connsiteY1941" fmla="*/ 4669263 h 10287000"/>
              <a:gd name="connsiteX1942" fmla="*/ 946591 w 9854218"/>
              <a:gd name="connsiteY1942" fmla="*/ 4403777 h 10287000"/>
              <a:gd name="connsiteX1943" fmla="*/ 1747224 w 9854218"/>
              <a:gd name="connsiteY1943" fmla="*/ 1576832 h 10287000"/>
              <a:gd name="connsiteX1944" fmla="*/ 2805480 w 9854218"/>
              <a:gd name="connsiteY1944" fmla="*/ 94493 h 10287000"/>
              <a:gd name="connsiteX1945" fmla="*/ 1640016 w 9854218"/>
              <a:gd name="connsiteY1945" fmla="*/ 0 h 10287000"/>
              <a:gd name="connsiteX1946" fmla="*/ 1735528 w 9854218"/>
              <a:gd name="connsiteY1946" fmla="*/ 0 h 10287000"/>
              <a:gd name="connsiteX1947" fmla="*/ 1681926 w 9854218"/>
              <a:gd name="connsiteY1947" fmla="*/ 81093 h 10287000"/>
              <a:gd name="connsiteX1948" fmla="*/ 1551839 w 9854218"/>
              <a:gd name="connsiteY1948" fmla="*/ 267993 h 10287000"/>
              <a:gd name="connsiteX1949" fmla="*/ 1604135 w 9854218"/>
              <a:gd name="connsiteY1949" fmla="*/ 214406 h 10287000"/>
              <a:gd name="connsiteX1950" fmla="*/ 1604198 w 9854218"/>
              <a:gd name="connsiteY1950" fmla="*/ 219425 h 10287000"/>
              <a:gd name="connsiteX1951" fmla="*/ 1636301 w 9854218"/>
              <a:gd name="connsiteY1951" fmla="*/ 176219 h 10287000"/>
              <a:gd name="connsiteX1952" fmla="*/ 1783350 w 9854218"/>
              <a:gd name="connsiteY1952" fmla="*/ 0 h 10287000"/>
              <a:gd name="connsiteX1953" fmla="*/ 2826772 w 9854218"/>
              <a:gd name="connsiteY1953" fmla="*/ 0 h 10287000"/>
              <a:gd name="connsiteX1954" fmla="*/ 2746859 w 9854218"/>
              <a:gd name="connsiteY1954" fmla="*/ 83717 h 10287000"/>
              <a:gd name="connsiteX1955" fmla="*/ 2658284 w 9854218"/>
              <a:gd name="connsiteY1955" fmla="*/ 172292 h 10287000"/>
              <a:gd name="connsiteX1956" fmla="*/ 2519093 w 9854218"/>
              <a:gd name="connsiteY1956" fmla="*/ 349442 h 10287000"/>
              <a:gd name="connsiteX1957" fmla="*/ 2544401 w 9854218"/>
              <a:gd name="connsiteY1957" fmla="*/ 336788 h 10287000"/>
              <a:gd name="connsiteX1958" fmla="*/ 1747224 w 9854218"/>
              <a:gd name="connsiteY1958" fmla="*/ 1576832 h 10287000"/>
              <a:gd name="connsiteX1959" fmla="*/ 924742 w 9854218"/>
              <a:gd name="connsiteY1959" fmla="*/ 4082226 h 10287000"/>
              <a:gd name="connsiteX1960" fmla="*/ 848822 w 9854218"/>
              <a:gd name="connsiteY1960" fmla="*/ 4904699 h 10287000"/>
              <a:gd name="connsiteX1961" fmla="*/ 848822 w 9854218"/>
              <a:gd name="connsiteY1961" fmla="*/ 5259002 h 10287000"/>
              <a:gd name="connsiteX1962" fmla="*/ 836168 w 9854218"/>
              <a:gd name="connsiteY1962" fmla="*/ 5271650 h 10287000"/>
              <a:gd name="connsiteX1963" fmla="*/ 836167 w 9854218"/>
              <a:gd name="connsiteY1963" fmla="*/ 5309613 h 10287000"/>
              <a:gd name="connsiteX1964" fmla="*/ 848822 w 9854218"/>
              <a:gd name="connsiteY1964" fmla="*/ 5322267 h 10287000"/>
              <a:gd name="connsiteX1965" fmla="*/ 874127 w 9854218"/>
              <a:gd name="connsiteY1965" fmla="*/ 5803103 h 10287000"/>
              <a:gd name="connsiteX1966" fmla="*/ 2714376 w 9854218"/>
              <a:gd name="connsiteY1966" fmla="*/ 10074994 h 10287000"/>
              <a:gd name="connsiteX1967" fmla="*/ 2912543 w 9854218"/>
              <a:gd name="connsiteY1967" fmla="*/ 10287000 h 10287000"/>
              <a:gd name="connsiteX1968" fmla="*/ 2242091 w 9854218"/>
              <a:gd name="connsiteY1968" fmla="*/ 10287000 h 10287000"/>
              <a:gd name="connsiteX1969" fmla="*/ 2206586 w 9854218"/>
              <a:gd name="connsiteY1969" fmla="*/ 10246742 h 10287000"/>
              <a:gd name="connsiteX1970" fmla="*/ 2073134 w 9854218"/>
              <a:gd name="connsiteY1970" fmla="*/ 10110816 h 10287000"/>
              <a:gd name="connsiteX1971" fmla="*/ 2072944 w 9854218"/>
              <a:gd name="connsiteY1971" fmla="*/ 10110432 h 10287000"/>
              <a:gd name="connsiteX1972" fmla="*/ 2062562 w 9854218"/>
              <a:gd name="connsiteY1972" fmla="*/ 10100046 h 10287000"/>
              <a:gd name="connsiteX1973" fmla="*/ 2073134 w 9854218"/>
              <a:gd name="connsiteY1973" fmla="*/ 10110816 h 10287000"/>
              <a:gd name="connsiteX1974" fmla="*/ 2083324 w 9854218"/>
              <a:gd name="connsiteY1974" fmla="*/ 10131204 h 10287000"/>
              <a:gd name="connsiteX1975" fmla="*/ 2052182 w 9854218"/>
              <a:gd name="connsiteY1975" fmla="*/ 10110432 h 10287000"/>
              <a:gd name="connsiteX1976" fmla="*/ 2041802 w 9854218"/>
              <a:gd name="connsiteY1976" fmla="*/ 10100046 h 10287000"/>
              <a:gd name="connsiteX1977" fmla="*/ 2041802 w 9854218"/>
              <a:gd name="connsiteY1977" fmla="*/ 10110432 h 10287000"/>
              <a:gd name="connsiteX1978" fmla="*/ 2162470 w 9854218"/>
              <a:gd name="connsiteY1978" fmla="*/ 10248039 h 10287000"/>
              <a:gd name="connsiteX1979" fmla="*/ 2195141 w 9854218"/>
              <a:gd name="connsiteY1979" fmla="*/ 10287000 h 10287000"/>
              <a:gd name="connsiteX1980" fmla="*/ 2149260 w 9854218"/>
              <a:gd name="connsiteY1980" fmla="*/ 10287000 h 10287000"/>
              <a:gd name="connsiteX1981" fmla="*/ 2124520 w 9854218"/>
              <a:gd name="connsiteY1981" fmla="*/ 10248201 h 10287000"/>
              <a:gd name="connsiteX1982" fmla="*/ 2093704 w 9854218"/>
              <a:gd name="connsiteY1982" fmla="*/ 10203902 h 10287000"/>
              <a:gd name="connsiteX1983" fmla="*/ 1740782 w 9854218"/>
              <a:gd name="connsiteY1983" fmla="*/ 9778100 h 10287000"/>
              <a:gd name="connsiteX1984" fmla="*/ 1720022 w 9854218"/>
              <a:gd name="connsiteY1984" fmla="*/ 9726174 h 10287000"/>
              <a:gd name="connsiteX1985" fmla="*/ 1595462 w 9854218"/>
              <a:gd name="connsiteY1985" fmla="*/ 9539236 h 10287000"/>
              <a:gd name="connsiteX1986" fmla="*/ 1564320 w 9854218"/>
              <a:gd name="connsiteY1986" fmla="*/ 9518468 h 10287000"/>
              <a:gd name="connsiteX1987" fmla="*/ 1512419 w 9854218"/>
              <a:gd name="connsiteY1987" fmla="*/ 9425000 h 10287000"/>
              <a:gd name="connsiteX1988" fmla="*/ 1512419 w 9854218"/>
              <a:gd name="connsiteY1988" fmla="*/ 9445772 h 10287000"/>
              <a:gd name="connsiteX1989" fmla="*/ 1496198 w 9854218"/>
              <a:gd name="connsiteY1989" fmla="*/ 9418281 h 10287000"/>
              <a:gd name="connsiteX1990" fmla="*/ 1485197 w 9854218"/>
              <a:gd name="connsiteY1990" fmla="*/ 9418202 h 10287000"/>
              <a:gd name="connsiteX1991" fmla="*/ 1469904 w 9854218"/>
              <a:gd name="connsiteY1991" fmla="*/ 9414448 h 10287000"/>
              <a:gd name="connsiteX1992" fmla="*/ 1457402 w 9854218"/>
              <a:gd name="connsiteY1992" fmla="*/ 9430466 h 10287000"/>
              <a:gd name="connsiteX1993" fmla="*/ 1583290 w 9854218"/>
              <a:gd name="connsiteY1993" fmla="*/ 9593630 h 10287000"/>
              <a:gd name="connsiteX1994" fmla="*/ 1713180 w 9854218"/>
              <a:gd name="connsiteY1994" fmla="*/ 9789388 h 10287000"/>
              <a:gd name="connsiteX1995" fmla="*/ 1709069 w 9854218"/>
              <a:gd name="connsiteY1995" fmla="*/ 9809750 h 10287000"/>
              <a:gd name="connsiteX1996" fmla="*/ 1804538 w 9854218"/>
              <a:gd name="connsiteY1996" fmla="*/ 9913796 h 10287000"/>
              <a:gd name="connsiteX1997" fmla="*/ 1861366 w 9854218"/>
              <a:gd name="connsiteY1997" fmla="*/ 9999440 h 10287000"/>
              <a:gd name="connsiteX1998" fmla="*/ 2041901 w 9854218"/>
              <a:gd name="connsiteY1998" fmla="*/ 10193510 h 10287000"/>
              <a:gd name="connsiteX1999" fmla="*/ 2117966 w 9854218"/>
              <a:gd name="connsiteY1999" fmla="*/ 10287000 h 10287000"/>
              <a:gd name="connsiteX2000" fmla="*/ 2016236 w 9854218"/>
              <a:gd name="connsiteY2000" fmla="*/ 10287000 h 10287000"/>
              <a:gd name="connsiteX2001" fmla="*/ 1972859 w 9854218"/>
              <a:gd name="connsiteY2001" fmla="*/ 10233862 h 10287000"/>
              <a:gd name="connsiteX2002" fmla="*/ 1940588 w 9854218"/>
              <a:gd name="connsiteY2002" fmla="*/ 10210128 h 10287000"/>
              <a:gd name="connsiteX2003" fmla="*/ 1917792 w 9854218"/>
              <a:gd name="connsiteY2003" fmla="*/ 10186852 h 10287000"/>
              <a:gd name="connsiteX2004" fmla="*/ 1917737 w 9854218"/>
              <a:gd name="connsiteY2004" fmla="*/ 10185646 h 10287000"/>
              <a:gd name="connsiteX2005" fmla="*/ 1909860 w 9854218"/>
              <a:gd name="connsiteY2005" fmla="*/ 10178757 h 10287000"/>
              <a:gd name="connsiteX2006" fmla="*/ 1917792 w 9854218"/>
              <a:gd name="connsiteY2006" fmla="*/ 10186852 h 10287000"/>
              <a:gd name="connsiteX2007" fmla="*/ 1917978 w 9854218"/>
              <a:gd name="connsiteY2007" fmla="*/ 10190992 h 10287000"/>
              <a:gd name="connsiteX2008" fmla="*/ 1924584 w 9854218"/>
              <a:gd name="connsiteY2008" fmla="*/ 10197622 h 10287000"/>
              <a:gd name="connsiteX2009" fmla="*/ 1920834 w 9854218"/>
              <a:gd name="connsiteY2009" fmla="*/ 10199162 h 10287000"/>
              <a:gd name="connsiteX2010" fmla="*/ 1651610 w 9854218"/>
              <a:gd name="connsiteY2010" fmla="*/ 9866038 h 10287000"/>
              <a:gd name="connsiteX2011" fmla="*/ 1658088 w 9854218"/>
              <a:gd name="connsiteY2011" fmla="*/ 9852428 h 10287000"/>
              <a:gd name="connsiteX2012" fmla="*/ 1467258 w 9854218"/>
              <a:gd name="connsiteY2012" fmla="*/ 9591382 h 10287000"/>
              <a:gd name="connsiteX2013" fmla="*/ 1430779 w 9854218"/>
              <a:gd name="connsiteY2013" fmla="*/ 9509848 h 10287000"/>
              <a:gd name="connsiteX2014" fmla="*/ 1197406 w 9854218"/>
              <a:gd name="connsiteY2014" fmla="*/ 9144856 h 10287000"/>
              <a:gd name="connsiteX2015" fmla="*/ 1094453 w 9854218"/>
              <a:gd name="connsiteY2015" fmla="*/ 8966456 h 10287000"/>
              <a:gd name="connsiteX2016" fmla="*/ 990553 w 9854218"/>
              <a:gd name="connsiteY2016" fmla="*/ 8806798 h 10287000"/>
              <a:gd name="connsiteX2017" fmla="*/ 990442 w 9854218"/>
              <a:gd name="connsiteY2017" fmla="*/ 8806383 h 10287000"/>
              <a:gd name="connsiteX2018" fmla="*/ 982324 w 9854218"/>
              <a:gd name="connsiteY2018" fmla="*/ 8794148 h 10287000"/>
              <a:gd name="connsiteX2019" fmla="*/ 990553 w 9854218"/>
              <a:gd name="connsiteY2019" fmla="*/ 8806798 h 10287000"/>
              <a:gd name="connsiteX2020" fmla="*/ 996503 w 9854218"/>
              <a:gd name="connsiteY2020" fmla="*/ 8828799 h 10287000"/>
              <a:gd name="connsiteX2021" fmla="*/ 970094 w 9854218"/>
              <a:gd name="connsiteY2021" fmla="*/ 8802273 h 10287000"/>
              <a:gd name="connsiteX2022" fmla="*/ 961973 w 9854218"/>
              <a:gd name="connsiteY2022" fmla="*/ 8790038 h 10287000"/>
              <a:gd name="connsiteX2023" fmla="*/ 959918 w 9854218"/>
              <a:gd name="connsiteY2023" fmla="*/ 8800218 h 10287000"/>
              <a:gd name="connsiteX2024" fmla="*/ 1146532 w 9854218"/>
              <a:gd name="connsiteY2024" fmla="*/ 9134578 h 10287000"/>
              <a:gd name="connsiteX2025" fmla="*/ 1113953 w 9854218"/>
              <a:gd name="connsiteY2025" fmla="*/ 9138590 h 10287000"/>
              <a:gd name="connsiteX2026" fmla="*/ 1069355 w 9854218"/>
              <a:gd name="connsiteY2026" fmla="*/ 9044823 h 10287000"/>
              <a:gd name="connsiteX2027" fmla="*/ 992285 w 9854218"/>
              <a:gd name="connsiteY2027" fmla="*/ 8902113 h 10287000"/>
              <a:gd name="connsiteX2028" fmla="*/ 730658 w 9854218"/>
              <a:gd name="connsiteY2028" fmla="*/ 8414864 h 10287000"/>
              <a:gd name="connsiteX2029" fmla="*/ 720590 w 9854218"/>
              <a:gd name="connsiteY2029" fmla="*/ 8359856 h 10287000"/>
              <a:gd name="connsiteX2030" fmla="*/ 635510 w 9854218"/>
              <a:gd name="connsiteY2030" fmla="*/ 8151957 h 10287000"/>
              <a:gd name="connsiteX2031" fmla="*/ 609097 w 9854218"/>
              <a:gd name="connsiteY2031" fmla="*/ 8125434 h 10287000"/>
              <a:gd name="connsiteX2032" fmla="*/ 576730 w 9854218"/>
              <a:gd name="connsiteY2032" fmla="*/ 8023539 h 10287000"/>
              <a:gd name="connsiteX2033" fmla="*/ 572618 w 9854218"/>
              <a:gd name="connsiteY2033" fmla="*/ 8043899 h 10287000"/>
              <a:gd name="connsiteX2034" fmla="*/ 503882 w 9854218"/>
              <a:gd name="connsiteY2034" fmla="*/ 7807515 h 10287000"/>
              <a:gd name="connsiteX2035" fmla="*/ 584957 w 9854218"/>
              <a:gd name="connsiteY2035" fmla="*/ 7982819 h 10287000"/>
              <a:gd name="connsiteX2036" fmla="*/ 666584 w 9854218"/>
              <a:gd name="connsiteY2036" fmla="*/ 8135721 h 10287000"/>
              <a:gd name="connsiteX2037" fmla="*/ 737858 w 9854218"/>
              <a:gd name="connsiteY2037" fmla="*/ 8285064 h 10287000"/>
              <a:gd name="connsiteX2038" fmla="*/ 741046 w 9854218"/>
              <a:gd name="connsiteY2038" fmla="*/ 8311013 h 10287000"/>
              <a:gd name="connsiteX2039" fmla="*/ 751222 w 9854218"/>
              <a:gd name="connsiteY2039" fmla="*/ 8313069 h 10287000"/>
              <a:gd name="connsiteX2040" fmla="*/ 737858 w 9854218"/>
              <a:gd name="connsiteY2040" fmla="*/ 8285064 h 10287000"/>
              <a:gd name="connsiteX2041" fmla="*/ 737039 w 9854218"/>
              <a:gd name="connsiteY2041" fmla="*/ 8278418 h 10287000"/>
              <a:gd name="connsiteX2042" fmla="*/ 755335 w 9854218"/>
              <a:gd name="connsiteY2042" fmla="*/ 8292708 h 10287000"/>
              <a:gd name="connsiteX2043" fmla="*/ 765508 w 9854218"/>
              <a:gd name="connsiteY2043" fmla="*/ 8294763 h 10287000"/>
              <a:gd name="connsiteX2044" fmla="*/ 619700 w 9854218"/>
              <a:gd name="connsiteY2044" fmla="*/ 7915673 h 10287000"/>
              <a:gd name="connsiteX2045" fmla="*/ 595768 w 9854218"/>
              <a:gd name="connsiteY2045" fmla="*/ 7799183 h 10287000"/>
              <a:gd name="connsiteX2046" fmla="*/ 566957 w 9854218"/>
              <a:gd name="connsiteY2046" fmla="*/ 7711010 h 10287000"/>
              <a:gd name="connsiteX2047" fmla="*/ 544270 w 9854218"/>
              <a:gd name="connsiteY2047" fmla="*/ 7665315 h 10287000"/>
              <a:gd name="connsiteX2048" fmla="*/ 490513 w 9854218"/>
              <a:gd name="connsiteY2048" fmla="*/ 7517186 h 10287000"/>
              <a:gd name="connsiteX2049" fmla="*/ 368836 w 9854218"/>
              <a:gd name="connsiteY2049" fmla="*/ 7144805 h 10287000"/>
              <a:gd name="connsiteX2050" fmla="*/ 329147 w 9854218"/>
              <a:gd name="connsiteY2050" fmla="*/ 7030430 h 10287000"/>
              <a:gd name="connsiteX2051" fmla="*/ 240769 w 9854218"/>
              <a:gd name="connsiteY2051" fmla="*/ 6618203 h 10287000"/>
              <a:gd name="connsiteX2052" fmla="*/ 223714 w 9854218"/>
              <a:gd name="connsiteY2052" fmla="*/ 6581958 h 10287000"/>
              <a:gd name="connsiteX2053" fmla="*/ 214768 w 9854218"/>
              <a:gd name="connsiteY2053" fmla="*/ 6550631 h 10287000"/>
              <a:gd name="connsiteX2054" fmla="*/ 215294 w 9854218"/>
              <a:gd name="connsiteY2054" fmla="*/ 6549543 h 10287000"/>
              <a:gd name="connsiteX2055" fmla="*/ 211654 w 9854218"/>
              <a:gd name="connsiteY2055" fmla="*/ 6539733 h 10287000"/>
              <a:gd name="connsiteX2056" fmla="*/ 214768 w 9854218"/>
              <a:gd name="connsiteY2056" fmla="*/ 6550631 h 10287000"/>
              <a:gd name="connsiteX2057" fmla="*/ 212959 w 9854218"/>
              <a:gd name="connsiteY2057" fmla="*/ 6554360 h 10287000"/>
              <a:gd name="connsiteX2058" fmla="*/ 215606 w 9854218"/>
              <a:gd name="connsiteY2058" fmla="*/ 6563334 h 10287000"/>
              <a:gd name="connsiteX2059" fmla="*/ 211577 w 9854218"/>
              <a:gd name="connsiteY2059" fmla="*/ 6562901 h 10287000"/>
              <a:gd name="connsiteX2060" fmla="*/ 133682 w 9854218"/>
              <a:gd name="connsiteY2060" fmla="*/ 6141731 h 10287000"/>
              <a:gd name="connsiteX2061" fmla="*/ 145867 w 9854218"/>
              <a:gd name="connsiteY2061" fmla="*/ 6132851 h 10287000"/>
              <a:gd name="connsiteX2062" fmla="*/ 102532 w 9854218"/>
              <a:gd name="connsiteY2062" fmla="*/ 5812410 h 10287000"/>
              <a:gd name="connsiteX2063" fmla="*/ 109325 w 9854218"/>
              <a:gd name="connsiteY2063" fmla="*/ 5723345 h 10287000"/>
              <a:gd name="connsiteX2064" fmla="*/ 78142 w 9854218"/>
              <a:gd name="connsiteY2064" fmla="*/ 5291246 h 10287000"/>
              <a:gd name="connsiteX2065" fmla="*/ 72668 w 9854218"/>
              <a:gd name="connsiteY2065" fmla="*/ 5085344 h 10287000"/>
              <a:gd name="connsiteX2066" fmla="*/ 57433 w 9854218"/>
              <a:gd name="connsiteY2066" fmla="*/ 4895465 h 10287000"/>
              <a:gd name="connsiteX2067" fmla="*/ 57532 w 9854218"/>
              <a:gd name="connsiteY2067" fmla="*/ 4895049 h 10287000"/>
              <a:gd name="connsiteX2068" fmla="*/ 56227 w 9854218"/>
              <a:gd name="connsiteY2068" fmla="*/ 4880423 h 10287000"/>
              <a:gd name="connsiteX2069" fmla="*/ 57433 w 9854218"/>
              <a:gd name="connsiteY2069" fmla="*/ 4895465 h 10287000"/>
              <a:gd name="connsiteX2070" fmla="*/ 52177 w 9854218"/>
              <a:gd name="connsiteY2070" fmla="*/ 4917644 h 10287000"/>
              <a:gd name="connsiteX2071" fmla="*/ 41602 w 9854218"/>
              <a:gd name="connsiteY2071" fmla="*/ 4881735 h 10287000"/>
              <a:gd name="connsiteX2072" fmla="*/ 40297 w 9854218"/>
              <a:gd name="connsiteY2072" fmla="*/ 4867110 h 10287000"/>
              <a:gd name="connsiteX2073" fmla="*/ 33638 w 9854218"/>
              <a:gd name="connsiteY2073" fmla="*/ 4875080 h 10287000"/>
              <a:gd name="connsiteX2074" fmla="*/ 38317 w 9854218"/>
              <a:gd name="connsiteY2074" fmla="*/ 5257962 h 10287000"/>
              <a:gd name="connsiteX2075" fmla="*/ 7763 w 9854218"/>
              <a:gd name="connsiteY2075" fmla="*/ 5245961 h 10287000"/>
              <a:gd name="connsiteX2076" fmla="*/ 13253 w 9854218"/>
              <a:gd name="connsiteY2076" fmla="*/ 5142273 h 10287000"/>
              <a:gd name="connsiteX2077" fmla="*/ 13523 w 9854218"/>
              <a:gd name="connsiteY2077" fmla="*/ 4980081 h 10287000"/>
              <a:gd name="connsiteX2078" fmla="*/ 15772 w 9854218"/>
              <a:gd name="connsiteY2078" fmla="*/ 4427040 h 10287000"/>
              <a:gd name="connsiteX2079" fmla="*/ 33140 w 9854218"/>
              <a:gd name="connsiteY2079" fmla="*/ 4373885 h 10287000"/>
              <a:gd name="connsiteX2080" fmla="*/ 57440 w 9854218"/>
              <a:gd name="connsiteY2080" fmla="*/ 4150566 h 10287000"/>
              <a:gd name="connsiteX2081" fmla="*/ 46864 w 9854218"/>
              <a:gd name="connsiteY2081" fmla="*/ 4114664 h 10287000"/>
              <a:gd name="connsiteX2082" fmla="*/ 67012 w 9854218"/>
              <a:gd name="connsiteY2082" fmla="*/ 4026818 h 10287000"/>
              <a:gd name="connsiteX2083" fmla="*/ 67000 w 9854218"/>
              <a:gd name="connsiteY2083" fmla="*/ 4020699 h 10287000"/>
              <a:gd name="connsiteX2084" fmla="*/ 65014 w 9854218"/>
              <a:gd name="connsiteY2084" fmla="*/ 4025822 h 10287000"/>
              <a:gd name="connsiteX2085" fmla="*/ 64348 w 9854218"/>
              <a:gd name="connsiteY2085" fmla="*/ 4027533 h 10287000"/>
              <a:gd name="connsiteX2086" fmla="*/ 61525 w 9854218"/>
              <a:gd name="connsiteY2086" fmla="*/ 4021134 h 10287000"/>
              <a:gd name="connsiteX2087" fmla="*/ 53659 w 9854218"/>
              <a:gd name="connsiteY2087" fmla="*/ 4025597 h 10287000"/>
              <a:gd name="connsiteX2088" fmla="*/ 56329 w 9854218"/>
              <a:gd name="connsiteY2088" fmla="*/ 4009362 h 10287000"/>
              <a:gd name="connsiteX2089" fmla="*/ 51775 w 9854218"/>
              <a:gd name="connsiteY2089" fmla="*/ 3999042 h 10287000"/>
              <a:gd name="connsiteX2090" fmla="*/ 57086 w 9854218"/>
              <a:gd name="connsiteY2090" fmla="*/ 3985355 h 10287000"/>
              <a:gd name="connsiteX2091" fmla="*/ 58274 w 9854218"/>
              <a:gd name="connsiteY2091" fmla="*/ 3984828 h 10287000"/>
              <a:gd name="connsiteX2092" fmla="*/ 60529 w 9854218"/>
              <a:gd name="connsiteY2092" fmla="*/ 3983834 h 10287000"/>
              <a:gd name="connsiteX2093" fmla="*/ 62828 w 9854218"/>
              <a:gd name="connsiteY2093" fmla="*/ 3969863 h 10287000"/>
              <a:gd name="connsiteX2094" fmla="*/ 56248 w 9854218"/>
              <a:gd name="connsiteY2094" fmla="*/ 3950091 h 10287000"/>
              <a:gd name="connsiteX2095" fmla="*/ 73595 w 9854218"/>
              <a:gd name="connsiteY2095" fmla="*/ 3739805 h 10287000"/>
              <a:gd name="connsiteX2096" fmla="*/ 129517 w 9854218"/>
              <a:gd name="connsiteY2096" fmla="*/ 3352061 h 10287000"/>
              <a:gd name="connsiteX2097" fmla="*/ 144617 w 9854218"/>
              <a:gd name="connsiteY2097" fmla="*/ 3231939 h 10287000"/>
              <a:gd name="connsiteX2098" fmla="*/ 248047 w 9854218"/>
              <a:gd name="connsiteY2098" fmla="*/ 2823230 h 10287000"/>
              <a:gd name="connsiteX2099" fmla="*/ 248816 w 9854218"/>
              <a:gd name="connsiteY2099" fmla="*/ 2783181 h 10287000"/>
              <a:gd name="connsiteX2100" fmla="*/ 254678 w 9854218"/>
              <a:gd name="connsiteY2100" fmla="*/ 2751132 h 10287000"/>
              <a:gd name="connsiteX2101" fmla="*/ 255632 w 9854218"/>
              <a:gd name="connsiteY2101" fmla="*/ 2750391 h 10287000"/>
              <a:gd name="connsiteX2102" fmla="*/ 256715 w 9854218"/>
              <a:gd name="connsiteY2102" fmla="*/ 2739984 h 10287000"/>
              <a:gd name="connsiteX2103" fmla="*/ 254678 w 9854218"/>
              <a:gd name="connsiteY2103" fmla="*/ 2751132 h 10287000"/>
              <a:gd name="connsiteX2104" fmla="*/ 251404 w 9854218"/>
              <a:gd name="connsiteY2104" fmla="*/ 2753673 h 10287000"/>
              <a:gd name="connsiteX2105" fmla="*/ 249802 w 9854218"/>
              <a:gd name="connsiteY2105" fmla="*/ 2762892 h 10287000"/>
              <a:gd name="connsiteX2106" fmla="*/ 246382 w 9854218"/>
              <a:gd name="connsiteY2106" fmla="*/ 2760717 h 10287000"/>
              <a:gd name="connsiteX2107" fmla="*/ 363172 w 9854218"/>
              <a:gd name="connsiteY2107" fmla="*/ 2348637 h 10287000"/>
              <a:gd name="connsiteX2108" fmla="*/ 378028 w 9854218"/>
              <a:gd name="connsiteY2108" fmla="*/ 2346074 h 10287000"/>
              <a:gd name="connsiteX2109" fmla="*/ 481169 w 9854218"/>
              <a:gd name="connsiteY2109" fmla="*/ 2039606 h 10287000"/>
              <a:gd name="connsiteX2110" fmla="*/ 526723 w 9854218"/>
              <a:gd name="connsiteY2110" fmla="*/ 1962774 h 10287000"/>
              <a:gd name="connsiteX2111" fmla="*/ 690233 w 9854218"/>
              <a:gd name="connsiteY2111" fmla="*/ 1561589 h 10287000"/>
              <a:gd name="connsiteX2112" fmla="*/ 776561 w 9854218"/>
              <a:gd name="connsiteY2112" fmla="*/ 1374578 h 10287000"/>
              <a:gd name="connsiteX2113" fmla="*/ 847036 w 9854218"/>
              <a:gd name="connsiteY2113" fmla="*/ 1197606 h 10287000"/>
              <a:gd name="connsiteX2114" fmla="*/ 847310 w 9854218"/>
              <a:gd name="connsiteY2114" fmla="*/ 1197278 h 10287000"/>
              <a:gd name="connsiteX2115" fmla="*/ 852622 w 9854218"/>
              <a:gd name="connsiteY2115" fmla="*/ 1183587 h 10287000"/>
              <a:gd name="connsiteX2116" fmla="*/ 847036 w 9854218"/>
              <a:gd name="connsiteY2116" fmla="*/ 1197606 h 10287000"/>
              <a:gd name="connsiteX2117" fmla="*/ 832498 w 9854218"/>
              <a:gd name="connsiteY2117" fmla="*/ 1215161 h 10287000"/>
              <a:gd name="connsiteX2118" fmla="*/ 838928 w 9854218"/>
              <a:gd name="connsiteY2118" fmla="*/ 1178285 h 10287000"/>
              <a:gd name="connsiteX2119" fmla="*/ 844240 w 9854218"/>
              <a:gd name="connsiteY2119" fmla="*/ 1164594 h 10287000"/>
              <a:gd name="connsiteX2120" fmla="*/ 834739 w 9854218"/>
              <a:gd name="connsiteY2120" fmla="*/ 1168788 h 10287000"/>
              <a:gd name="connsiteX2121" fmla="*/ 669278 w 9854218"/>
              <a:gd name="connsiteY2121" fmla="*/ 1514108 h 10287000"/>
              <a:gd name="connsiteX2122" fmla="*/ 647206 w 9854218"/>
              <a:gd name="connsiteY2122" fmla="*/ 1489808 h 10287000"/>
              <a:gd name="connsiteX2123" fmla="*/ 698071 w 9854218"/>
              <a:gd name="connsiteY2123" fmla="*/ 1399286 h 10287000"/>
              <a:gd name="connsiteX2124" fmla="*/ 770180 w 9854218"/>
              <a:gd name="connsiteY2124" fmla="*/ 1254008 h 10287000"/>
              <a:gd name="connsiteX2125" fmla="*/ 1017248 w 9854218"/>
              <a:gd name="connsiteY2125" fmla="*/ 759218 h 10287000"/>
              <a:gd name="connsiteX2126" fmla="*/ 1056373 w 9854218"/>
              <a:gd name="connsiteY2126" fmla="*/ 719261 h 10287000"/>
              <a:gd name="connsiteX2127" fmla="*/ 1177109 w 9854218"/>
              <a:gd name="connsiteY2127" fmla="*/ 529832 h 10287000"/>
              <a:gd name="connsiteX2128" fmla="*/ 1183537 w 9854218"/>
              <a:gd name="connsiteY2128" fmla="*/ 492956 h 10287000"/>
              <a:gd name="connsiteX2129" fmla="*/ 1248095 w 9854218"/>
              <a:gd name="connsiteY2129" fmla="*/ 407736 h 10287000"/>
              <a:gd name="connsiteX2130" fmla="*/ 1229092 w 9854218"/>
              <a:gd name="connsiteY2130" fmla="*/ 416123 h 10287000"/>
              <a:gd name="connsiteX2131" fmla="*/ 1382525 w 9854218"/>
              <a:gd name="connsiteY2131" fmla="*/ 223613 h 10287000"/>
              <a:gd name="connsiteX2132" fmla="*/ 1286102 w 9854218"/>
              <a:gd name="connsiteY2132" fmla="*/ 390965 h 10287000"/>
              <a:gd name="connsiteX2133" fmla="*/ 1208299 w 9854218"/>
              <a:gd name="connsiteY2133" fmla="*/ 545849 h 10287000"/>
              <a:gd name="connsiteX2134" fmla="*/ 1127428 w 9854218"/>
              <a:gd name="connsiteY2134" fmla="*/ 690221 h 10287000"/>
              <a:gd name="connsiteX2135" fmla="*/ 1108069 w 9854218"/>
              <a:gd name="connsiteY2135" fmla="*/ 707793 h 10287000"/>
              <a:gd name="connsiteX2136" fmla="*/ 1112260 w 9854218"/>
              <a:gd name="connsiteY2136" fmla="*/ 717290 h 10287000"/>
              <a:gd name="connsiteX2137" fmla="*/ 1127428 w 9854218"/>
              <a:gd name="connsiteY2137" fmla="*/ 690221 h 10287000"/>
              <a:gd name="connsiteX2138" fmla="*/ 1132385 w 9854218"/>
              <a:gd name="connsiteY2138" fmla="*/ 685718 h 10287000"/>
              <a:gd name="connsiteX2139" fmla="*/ 1131265 w 9854218"/>
              <a:gd name="connsiteY2139" fmla="*/ 708903 h 10287000"/>
              <a:gd name="connsiteX2140" fmla="*/ 1135454 w 9854218"/>
              <a:gd name="connsiteY2140" fmla="*/ 718400 h 10287000"/>
              <a:gd name="connsiteX2141" fmla="*/ 1256921 w 9854218"/>
              <a:gd name="connsiteY2141" fmla="*/ 549921 h 10287000"/>
              <a:gd name="connsiteX2142" fmla="*/ 1309982 w 9854218"/>
              <a:gd name="connsiteY2142" fmla="*/ 467855 h 10287000"/>
              <a:gd name="connsiteX2143" fmla="*/ 1323848 w 9854218"/>
              <a:gd name="connsiteY2143" fmla="*/ 443909 h 10287000"/>
              <a:gd name="connsiteX2144" fmla="*/ 1324727 w 9854218"/>
              <a:gd name="connsiteY2144" fmla="*/ 443033 h 10287000"/>
              <a:gd name="connsiteX2145" fmla="*/ 1360994 w 9854218"/>
              <a:gd name="connsiteY2145" fmla="*/ 380607 h 10287000"/>
              <a:gd name="connsiteX2146" fmla="*/ 1424365 w 9854218"/>
              <a:gd name="connsiteY2146" fmla="*/ 313029 h 10287000"/>
              <a:gd name="connsiteX2147" fmla="*/ 1496720 w 9854218"/>
              <a:gd name="connsiteY2147" fmla="*/ 196157 h 10287000"/>
              <a:gd name="connsiteX2148" fmla="*/ 1626158 w 9854218"/>
              <a:gd name="connsiteY2148" fmla="*/ 18683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Lst>
            <a:rect l="l" t="t" r="r" b="b"/>
            <a:pathLst>
              <a:path w="9854218" h="10287000">
                <a:moveTo>
                  <a:pt x="3702233" y="10176083"/>
                </a:moveTo>
                <a:cubicBezTo>
                  <a:pt x="3728380" y="10185165"/>
                  <a:pt x="3760481" y="10220492"/>
                  <a:pt x="3789992" y="10255622"/>
                </a:cubicBezTo>
                <a:lnTo>
                  <a:pt x="3816186" y="10287000"/>
                </a:lnTo>
                <a:lnTo>
                  <a:pt x="3772988" y="10287000"/>
                </a:lnTo>
                <a:lnTo>
                  <a:pt x="3756533" y="10269543"/>
                </a:lnTo>
                <a:cubicBezTo>
                  <a:pt x="3731954" y="10240912"/>
                  <a:pt x="3708635" y="10211966"/>
                  <a:pt x="3678386" y="10176729"/>
                </a:cubicBezTo>
                <a:cubicBezTo>
                  <a:pt x="3685463" y="10172945"/>
                  <a:pt x="3693517" y="10173056"/>
                  <a:pt x="3702233" y="10176083"/>
                </a:cubicBezTo>
                <a:close/>
                <a:moveTo>
                  <a:pt x="3705923" y="10030618"/>
                </a:moveTo>
                <a:cubicBezTo>
                  <a:pt x="3756330" y="10082211"/>
                  <a:pt x="3803273" y="10130656"/>
                  <a:pt x="3847970" y="10176154"/>
                </a:cubicBezTo>
                <a:lnTo>
                  <a:pt x="3959456" y="10287000"/>
                </a:lnTo>
                <a:lnTo>
                  <a:pt x="3904190" y="10287000"/>
                </a:lnTo>
                <a:lnTo>
                  <a:pt x="3902490" y="10285437"/>
                </a:lnTo>
                <a:cubicBezTo>
                  <a:pt x="3877370" y="10263302"/>
                  <a:pt x="3852800" y="10242700"/>
                  <a:pt x="3829493" y="10224459"/>
                </a:cubicBezTo>
                <a:cubicBezTo>
                  <a:pt x="3781590" y="10161530"/>
                  <a:pt x="3721092" y="10091055"/>
                  <a:pt x="3705923" y="10030618"/>
                </a:cubicBezTo>
                <a:close/>
                <a:moveTo>
                  <a:pt x="1244332" y="9732028"/>
                </a:moveTo>
                <a:lnTo>
                  <a:pt x="1244333" y="9742350"/>
                </a:lnTo>
                <a:lnTo>
                  <a:pt x="1244333" y="9752674"/>
                </a:lnTo>
                <a:lnTo>
                  <a:pt x="1234499" y="9744334"/>
                </a:lnTo>
                <a:cubicBezTo>
                  <a:pt x="1234333" y="9743673"/>
                  <a:pt x="1234166" y="9743012"/>
                  <a:pt x="1234001" y="9742350"/>
                </a:cubicBezTo>
                <a:cubicBezTo>
                  <a:pt x="1234001" y="9732026"/>
                  <a:pt x="1234001" y="9732026"/>
                  <a:pt x="1244332" y="9732028"/>
                </a:cubicBezTo>
                <a:close/>
                <a:moveTo>
                  <a:pt x="3569508" y="9650436"/>
                </a:moveTo>
                <a:lnTo>
                  <a:pt x="3581998" y="9662421"/>
                </a:lnTo>
                <a:cubicBezTo>
                  <a:pt x="3575669" y="9662421"/>
                  <a:pt x="3572504" y="9659258"/>
                  <a:pt x="3570923" y="9656094"/>
                </a:cubicBezTo>
                <a:close/>
                <a:moveTo>
                  <a:pt x="3568812" y="9649767"/>
                </a:moveTo>
                <a:lnTo>
                  <a:pt x="3569340" y="9649768"/>
                </a:lnTo>
                <a:lnTo>
                  <a:pt x="3569508" y="9650436"/>
                </a:lnTo>
                <a:close/>
                <a:moveTo>
                  <a:pt x="3733836" y="9636734"/>
                </a:moveTo>
                <a:lnTo>
                  <a:pt x="3746490" y="9649767"/>
                </a:lnTo>
                <a:lnTo>
                  <a:pt x="3733838" y="9637113"/>
                </a:lnTo>
                <a:close/>
                <a:moveTo>
                  <a:pt x="3494952" y="9551220"/>
                </a:moveTo>
                <a:lnTo>
                  <a:pt x="3496187" y="9552490"/>
                </a:lnTo>
                <a:lnTo>
                  <a:pt x="3504850" y="9560888"/>
                </a:lnTo>
                <a:lnTo>
                  <a:pt x="3499745" y="9559612"/>
                </a:lnTo>
                <a:close/>
                <a:moveTo>
                  <a:pt x="3455460" y="9510579"/>
                </a:moveTo>
                <a:cubicBezTo>
                  <a:pt x="3468112" y="9523228"/>
                  <a:pt x="3480766" y="9523232"/>
                  <a:pt x="3480766" y="9535886"/>
                </a:cubicBezTo>
                <a:lnTo>
                  <a:pt x="3493421" y="9548540"/>
                </a:lnTo>
                <a:lnTo>
                  <a:pt x="3494952" y="9551220"/>
                </a:lnTo>
                <a:close/>
                <a:moveTo>
                  <a:pt x="3392190" y="9409350"/>
                </a:moveTo>
                <a:lnTo>
                  <a:pt x="3404846" y="9409350"/>
                </a:lnTo>
                <a:lnTo>
                  <a:pt x="3417497" y="9409350"/>
                </a:lnTo>
                <a:cubicBezTo>
                  <a:pt x="3518728" y="9510580"/>
                  <a:pt x="3670571" y="9649764"/>
                  <a:pt x="3797105" y="9738340"/>
                </a:cubicBezTo>
                <a:lnTo>
                  <a:pt x="3809762" y="9738340"/>
                </a:lnTo>
                <a:cubicBezTo>
                  <a:pt x="3809762" y="9750993"/>
                  <a:pt x="3822416" y="9763647"/>
                  <a:pt x="3835066" y="9776301"/>
                </a:cubicBezTo>
                <a:cubicBezTo>
                  <a:pt x="3835066" y="9776301"/>
                  <a:pt x="3873026" y="9814262"/>
                  <a:pt x="3873026" y="9801610"/>
                </a:cubicBezTo>
                <a:lnTo>
                  <a:pt x="3910990" y="9839571"/>
                </a:lnTo>
                <a:cubicBezTo>
                  <a:pt x="3923640" y="9852224"/>
                  <a:pt x="3923640" y="9852224"/>
                  <a:pt x="3936296" y="9852222"/>
                </a:cubicBezTo>
                <a:cubicBezTo>
                  <a:pt x="3936298" y="9864876"/>
                  <a:pt x="3948950" y="9864876"/>
                  <a:pt x="3961601" y="9877532"/>
                </a:cubicBezTo>
                <a:cubicBezTo>
                  <a:pt x="3961601" y="9877532"/>
                  <a:pt x="3986910" y="9890182"/>
                  <a:pt x="3999564" y="9902836"/>
                </a:cubicBezTo>
                <a:cubicBezTo>
                  <a:pt x="4037526" y="9953451"/>
                  <a:pt x="4075487" y="9966108"/>
                  <a:pt x="4113444" y="10004066"/>
                </a:cubicBezTo>
                <a:cubicBezTo>
                  <a:pt x="4138752" y="10016718"/>
                  <a:pt x="4164058" y="10042026"/>
                  <a:pt x="4176716" y="10054680"/>
                </a:cubicBezTo>
                <a:cubicBezTo>
                  <a:pt x="4202021" y="10067332"/>
                  <a:pt x="4227329" y="10092639"/>
                  <a:pt x="4239982" y="10105293"/>
                </a:cubicBezTo>
                <a:cubicBezTo>
                  <a:pt x="4277945" y="10143254"/>
                  <a:pt x="4328554" y="10168562"/>
                  <a:pt x="4341209" y="10181214"/>
                </a:cubicBezTo>
                <a:cubicBezTo>
                  <a:pt x="4353864" y="10168563"/>
                  <a:pt x="4290594" y="10155908"/>
                  <a:pt x="4328555" y="10143254"/>
                </a:cubicBezTo>
                <a:lnTo>
                  <a:pt x="4328555" y="10155908"/>
                </a:lnTo>
                <a:cubicBezTo>
                  <a:pt x="4353864" y="10168563"/>
                  <a:pt x="4366518" y="10181214"/>
                  <a:pt x="4391824" y="10181214"/>
                </a:cubicBezTo>
                <a:lnTo>
                  <a:pt x="4391824" y="10168562"/>
                </a:lnTo>
                <a:lnTo>
                  <a:pt x="4404478" y="10168562"/>
                </a:lnTo>
                <a:lnTo>
                  <a:pt x="4404476" y="10181214"/>
                </a:lnTo>
                <a:lnTo>
                  <a:pt x="4417134" y="10193868"/>
                </a:lnTo>
                <a:cubicBezTo>
                  <a:pt x="4448766" y="10206520"/>
                  <a:pt x="4477236" y="10225500"/>
                  <a:pt x="4504126" y="10246062"/>
                </a:cubicBezTo>
                <a:lnTo>
                  <a:pt x="4555560" y="10287000"/>
                </a:lnTo>
                <a:lnTo>
                  <a:pt x="4347497" y="10287000"/>
                </a:lnTo>
                <a:lnTo>
                  <a:pt x="4341209" y="10282443"/>
                </a:lnTo>
                <a:cubicBezTo>
                  <a:pt x="4252636" y="10231826"/>
                  <a:pt x="4176714" y="10168562"/>
                  <a:pt x="4088141" y="10105290"/>
                </a:cubicBezTo>
                <a:cubicBezTo>
                  <a:pt x="4088138" y="10101074"/>
                  <a:pt x="4088140" y="10096856"/>
                  <a:pt x="4088136" y="10092639"/>
                </a:cubicBezTo>
                <a:cubicBezTo>
                  <a:pt x="4050179" y="10067332"/>
                  <a:pt x="4012217" y="10029374"/>
                  <a:pt x="3974256" y="10004066"/>
                </a:cubicBezTo>
                <a:lnTo>
                  <a:pt x="3974255" y="9991412"/>
                </a:lnTo>
                <a:lnTo>
                  <a:pt x="3974255" y="9978758"/>
                </a:lnTo>
                <a:lnTo>
                  <a:pt x="3961601" y="9966108"/>
                </a:lnTo>
                <a:lnTo>
                  <a:pt x="3948950" y="9953451"/>
                </a:lnTo>
                <a:lnTo>
                  <a:pt x="3936296" y="9953451"/>
                </a:lnTo>
                <a:cubicBezTo>
                  <a:pt x="3936296" y="9953451"/>
                  <a:pt x="3936296" y="9966106"/>
                  <a:pt x="3948952" y="9966104"/>
                </a:cubicBezTo>
                <a:lnTo>
                  <a:pt x="3961601" y="9978758"/>
                </a:lnTo>
                <a:lnTo>
                  <a:pt x="3948950" y="9991412"/>
                </a:lnTo>
                <a:cubicBezTo>
                  <a:pt x="3910990" y="9953451"/>
                  <a:pt x="3873028" y="9915490"/>
                  <a:pt x="3835066" y="9890182"/>
                </a:cubicBezTo>
                <a:cubicBezTo>
                  <a:pt x="3835067" y="9877528"/>
                  <a:pt x="3822413" y="9877532"/>
                  <a:pt x="3822413" y="9877532"/>
                </a:cubicBezTo>
                <a:cubicBezTo>
                  <a:pt x="3822414" y="9873314"/>
                  <a:pt x="3822414" y="9869094"/>
                  <a:pt x="3822416" y="9864876"/>
                </a:cubicBezTo>
                <a:lnTo>
                  <a:pt x="3784448" y="9826916"/>
                </a:lnTo>
                <a:cubicBezTo>
                  <a:pt x="3784448" y="9826916"/>
                  <a:pt x="3784451" y="9814262"/>
                  <a:pt x="3771798" y="9814262"/>
                </a:cubicBezTo>
                <a:cubicBezTo>
                  <a:pt x="3771802" y="9801610"/>
                  <a:pt x="3759146" y="9801610"/>
                  <a:pt x="3759143" y="9788956"/>
                </a:cubicBezTo>
                <a:cubicBezTo>
                  <a:pt x="3746490" y="9788956"/>
                  <a:pt x="3746489" y="9776301"/>
                  <a:pt x="3733834" y="9763647"/>
                </a:cubicBezTo>
                <a:lnTo>
                  <a:pt x="3721186" y="9763647"/>
                </a:lnTo>
                <a:lnTo>
                  <a:pt x="3721187" y="9750996"/>
                </a:lnTo>
                <a:lnTo>
                  <a:pt x="3708530" y="9750996"/>
                </a:lnTo>
                <a:lnTo>
                  <a:pt x="3670571" y="9713032"/>
                </a:lnTo>
                <a:lnTo>
                  <a:pt x="3683226" y="9713036"/>
                </a:lnTo>
                <a:cubicBezTo>
                  <a:pt x="3632610" y="9662421"/>
                  <a:pt x="3607301" y="9649768"/>
                  <a:pt x="3556684" y="9573846"/>
                </a:cubicBezTo>
                <a:cubicBezTo>
                  <a:pt x="3569340" y="9611808"/>
                  <a:pt x="3556688" y="9608644"/>
                  <a:pt x="3534545" y="9589662"/>
                </a:cubicBezTo>
                <a:lnTo>
                  <a:pt x="3531419" y="9586632"/>
                </a:lnTo>
                <a:cubicBezTo>
                  <a:pt x="3531408" y="9586588"/>
                  <a:pt x="3531394" y="9586545"/>
                  <a:pt x="3531382" y="9586500"/>
                </a:cubicBezTo>
                <a:lnTo>
                  <a:pt x="3531150" y="9586378"/>
                </a:lnTo>
                <a:lnTo>
                  <a:pt x="3504850" y="9560888"/>
                </a:lnTo>
                <a:lnTo>
                  <a:pt x="3506069" y="9561192"/>
                </a:lnTo>
                <a:lnTo>
                  <a:pt x="3518723" y="9573846"/>
                </a:lnTo>
                <a:cubicBezTo>
                  <a:pt x="3518723" y="9573846"/>
                  <a:pt x="3531382" y="9586500"/>
                  <a:pt x="3531383" y="9573843"/>
                </a:cubicBezTo>
                <a:lnTo>
                  <a:pt x="3531382" y="9561192"/>
                </a:lnTo>
                <a:cubicBezTo>
                  <a:pt x="3506072" y="9535886"/>
                  <a:pt x="3493421" y="9510579"/>
                  <a:pt x="3468112" y="9497925"/>
                </a:cubicBezTo>
                <a:lnTo>
                  <a:pt x="3468112" y="9485268"/>
                </a:lnTo>
                <a:lnTo>
                  <a:pt x="3442808" y="9459964"/>
                </a:lnTo>
                <a:lnTo>
                  <a:pt x="3417497" y="9434658"/>
                </a:lnTo>
                <a:close/>
                <a:moveTo>
                  <a:pt x="3012584" y="9257510"/>
                </a:moveTo>
                <a:cubicBezTo>
                  <a:pt x="3018910" y="9263835"/>
                  <a:pt x="3022073" y="9267000"/>
                  <a:pt x="3022073" y="9268580"/>
                </a:cubicBezTo>
                <a:lnTo>
                  <a:pt x="3019736" y="9268968"/>
                </a:lnTo>
                <a:close/>
                <a:moveTo>
                  <a:pt x="2847455" y="8968533"/>
                </a:moveTo>
                <a:lnTo>
                  <a:pt x="2865802" y="8997360"/>
                </a:lnTo>
                <a:lnTo>
                  <a:pt x="2872247" y="9005182"/>
                </a:lnTo>
                <a:lnTo>
                  <a:pt x="2871814" y="9000681"/>
                </a:lnTo>
                <a:cubicBezTo>
                  <a:pt x="2873394" y="8998506"/>
                  <a:pt x="2876558" y="8998902"/>
                  <a:pt x="2879723" y="8999692"/>
                </a:cubicBezTo>
                <a:lnTo>
                  <a:pt x="2882327" y="9000148"/>
                </a:lnTo>
                <a:lnTo>
                  <a:pt x="2884188" y="8997712"/>
                </a:lnTo>
                <a:lnTo>
                  <a:pt x="2885808" y="9000758"/>
                </a:lnTo>
                <a:lnTo>
                  <a:pt x="2887631" y="9001077"/>
                </a:lnTo>
                <a:cubicBezTo>
                  <a:pt x="2889212" y="9000483"/>
                  <a:pt x="2889210" y="8998112"/>
                  <a:pt x="2886047" y="8991786"/>
                </a:cubicBezTo>
                <a:cubicBezTo>
                  <a:pt x="2867069" y="8972806"/>
                  <a:pt x="2862323" y="8982292"/>
                  <a:pt x="2850458" y="8972210"/>
                </a:cubicBezTo>
                <a:close/>
                <a:moveTo>
                  <a:pt x="1261949" y="8958783"/>
                </a:moveTo>
                <a:lnTo>
                  <a:pt x="1262372" y="8959339"/>
                </a:lnTo>
                <a:cubicBezTo>
                  <a:pt x="1264021" y="8962171"/>
                  <a:pt x="1265987" y="8966141"/>
                  <a:pt x="1268305" y="8971461"/>
                </a:cubicBezTo>
                <a:close/>
                <a:moveTo>
                  <a:pt x="1119280" y="8584360"/>
                </a:moveTo>
                <a:lnTo>
                  <a:pt x="1121074" y="8598870"/>
                </a:lnTo>
                <a:cubicBezTo>
                  <a:pt x="1122452" y="8605311"/>
                  <a:pt x="1124435" y="8612043"/>
                  <a:pt x="1126753" y="8617364"/>
                </a:cubicBezTo>
                <a:cubicBezTo>
                  <a:pt x="1132726" y="8622356"/>
                  <a:pt x="1138447" y="8629674"/>
                  <a:pt x="1143751" y="8637490"/>
                </a:cubicBezTo>
                <a:lnTo>
                  <a:pt x="1153022" y="8652268"/>
                </a:lnTo>
                <a:close/>
                <a:moveTo>
                  <a:pt x="993608" y="8563178"/>
                </a:moveTo>
                <a:lnTo>
                  <a:pt x="1001044" y="8596624"/>
                </a:lnTo>
                <a:cubicBezTo>
                  <a:pt x="1023343" y="8643507"/>
                  <a:pt x="968572" y="8547682"/>
                  <a:pt x="978638" y="8602694"/>
                </a:cubicBezTo>
                <a:cubicBezTo>
                  <a:pt x="1037416" y="8731112"/>
                  <a:pt x="1104418" y="8818810"/>
                  <a:pt x="1150966" y="8955356"/>
                </a:cubicBezTo>
                <a:cubicBezTo>
                  <a:pt x="1197725" y="8985993"/>
                  <a:pt x="1236260" y="9057346"/>
                  <a:pt x="1276850" y="9118520"/>
                </a:cubicBezTo>
                <a:cubicBezTo>
                  <a:pt x="1315387" y="9189874"/>
                  <a:pt x="1353923" y="9261231"/>
                  <a:pt x="1396570" y="9312225"/>
                </a:cubicBezTo>
                <a:cubicBezTo>
                  <a:pt x="1364095" y="9263283"/>
                  <a:pt x="1376327" y="9255160"/>
                  <a:pt x="1368209" y="9242926"/>
                </a:cubicBezTo>
                <a:cubicBezTo>
                  <a:pt x="1386500" y="9257217"/>
                  <a:pt x="1388557" y="9247036"/>
                  <a:pt x="1398731" y="9249092"/>
                </a:cubicBezTo>
                <a:cubicBezTo>
                  <a:pt x="1408364" y="9266931"/>
                  <a:pt x="1416862" y="9280566"/>
                  <a:pt x="1424824" y="9291942"/>
                </a:cubicBezTo>
                <a:lnTo>
                  <a:pt x="1437577" y="9308271"/>
                </a:lnTo>
                <a:lnTo>
                  <a:pt x="1426300" y="9285122"/>
                </a:lnTo>
                <a:cubicBezTo>
                  <a:pt x="1417705" y="9267270"/>
                  <a:pt x="1408622" y="9248446"/>
                  <a:pt x="1398241" y="9227676"/>
                </a:cubicBezTo>
                <a:lnTo>
                  <a:pt x="1399595" y="9228166"/>
                </a:lnTo>
                <a:lnTo>
                  <a:pt x="1358393" y="9155026"/>
                </a:lnTo>
                <a:cubicBezTo>
                  <a:pt x="1350428" y="9148370"/>
                  <a:pt x="1333193" y="9120430"/>
                  <a:pt x="1318568" y="9121743"/>
                </a:cubicBezTo>
                <a:cubicBezTo>
                  <a:pt x="1253680" y="8972774"/>
                  <a:pt x="1175336" y="8920834"/>
                  <a:pt x="1090468" y="8795770"/>
                </a:cubicBezTo>
                <a:cubicBezTo>
                  <a:pt x="1081232" y="8754218"/>
                  <a:pt x="1067092" y="8714482"/>
                  <a:pt x="1049606" y="8674704"/>
                </a:cubicBezTo>
                <a:close/>
                <a:moveTo>
                  <a:pt x="978416" y="8451138"/>
                </a:moveTo>
                <a:lnTo>
                  <a:pt x="1037843" y="8567380"/>
                </a:lnTo>
                <a:cubicBezTo>
                  <a:pt x="1065181" y="8615604"/>
                  <a:pt x="1093349" y="8662830"/>
                  <a:pt x="1119851" y="8712051"/>
                </a:cubicBezTo>
                <a:cubicBezTo>
                  <a:pt x="1149687" y="8757285"/>
                  <a:pt x="1179522" y="8802521"/>
                  <a:pt x="1205537" y="8846256"/>
                </a:cubicBezTo>
                <a:lnTo>
                  <a:pt x="1261949" y="8958783"/>
                </a:lnTo>
                <a:lnTo>
                  <a:pt x="1258343" y="8954042"/>
                </a:lnTo>
                <a:cubicBezTo>
                  <a:pt x="1252057" y="8949424"/>
                  <a:pt x="1255998" y="8978095"/>
                  <a:pt x="1262950" y="8994056"/>
                </a:cubicBezTo>
                <a:cubicBezTo>
                  <a:pt x="1286843" y="9014024"/>
                  <a:pt x="1306687" y="9071212"/>
                  <a:pt x="1312042" y="9048618"/>
                </a:cubicBezTo>
                <a:cubicBezTo>
                  <a:pt x="1344847" y="9106488"/>
                  <a:pt x="1362742" y="9136668"/>
                  <a:pt x="1391452" y="9183502"/>
                </a:cubicBezTo>
                <a:lnTo>
                  <a:pt x="1424497" y="9237166"/>
                </a:lnTo>
                <a:lnTo>
                  <a:pt x="1429220" y="9238874"/>
                </a:lnTo>
                <a:lnTo>
                  <a:pt x="1434265" y="9245505"/>
                </a:lnTo>
                <a:lnTo>
                  <a:pt x="1456580" y="9264154"/>
                </a:lnTo>
                <a:cubicBezTo>
                  <a:pt x="1466537" y="9272475"/>
                  <a:pt x="1476492" y="9280796"/>
                  <a:pt x="1488438" y="9290780"/>
                </a:cubicBezTo>
                <a:cubicBezTo>
                  <a:pt x="1499014" y="9326686"/>
                  <a:pt x="1532177" y="9367938"/>
                  <a:pt x="1565340" y="9409190"/>
                </a:cubicBezTo>
                <a:cubicBezTo>
                  <a:pt x="1605166" y="9442467"/>
                  <a:pt x="1630366" y="9477063"/>
                  <a:pt x="1632974" y="9506312"/>
                </a:cubicBezTo>
                <a:cubicBezTo>
                  <a:pt x="1632974" y="9506312"/>
                  <a:pt x="1632974" y="9506312"/>
                  <a:pt x="1626314" y="9514282"/>
                </a:cubicBezTo>
                <a:lnTo>
                  <a:pt x="1611659" y="9502036"/>
                </a:lnTo>
                <a:lnTo>
                  <a:pt x="1622706" y="9517170"/>
                </a:lnTo>
                <a:lnTo>
                  <a:pt x="1722140" y="9649444"/>
                </a:lnTo>
                <a:lnTo>
                  <a:pt x="1730402" y="9674248"/>
                </a:lnTo>
                <a:cubicBezTo>
                  <a:pt x="1730402" y="9674248"/>
                  <a:pt x="1730402" y="9674248"/>
                  <a:pt x="1740784" y="9674248"/>
                </a:cubicBezTo>
                <a:lnTo>
                  <a:pt x="1722140" y="9649444"/>
                </a:lnTo>
                <a:lnTo>
                  <a:pt x="1720020" y="9643092"/>
                </a:lnTo>
                <a:cubicBezTo>
                  <a:pt x="1730402" y="9632706"/>
                  <a:pt x="1740782" y="9643092"/>
                  <a:pt x="1740782" y="9653476"/>
                </a:cubicBezTo>
                <a:cubicBezTo>
                  <a:pt x="1751162" y="9653476"/>
                  <a:pt x="1751162" y="9653476"/>
                  <a:pt x="1751162" y="9653476"/>
                </a:cubicBezTo>
                <a:lnTo>
                  <a:pt x="1657852" y="9494422"/>
                </a:lnTo>
                <a:lnTo>
                  <a:pt x="1559534" y="9346986"/>
                </a:lnTo>
                <a:lnTo>
                  <a:pt x="1533182" y="9310760"/>
                </a:lnTo>
                <a:lnTo>
                  <a:pt x="1529318" y="9301674"/>
                </a:lnTo>
                <a:lnTo>
                  <a:pt x="1470966" y="9214168"/>
                </a:lnTo>
                <a:lnTo>
                  <a:pt x="1207861" y="8762176"/>
                </a:lnTo>
                <a:lnTo>
                  <a:pt x="1204783" y="8758706"/>
                </a:lnTo>
                <a:cubicBezTo>
                  <a:pt x="1197649" y="8751052"/>
                  <a:pt x="1189684" y="8744396"/>
                  <a:pt x="1182371" y="8745052"/>
                </a:cubicBezTo>
                <a:cubicBezTo>
                  <a:pt x="1133705" y="8633324"/>
                  <a:pt x="1077472" y="8576176"/>
                  <a:pt x="1016593" y="8501824"/>
                </a:cubicBezTo>
                <a:close/>
                <a:moveTo>
                  <a:pt x="490171" y="8276537"/>
                </a:moveTo>
                <a:cubicBezTo>
                  <a:pt x="531494" y="8338470"/>
                  <a:pt x="562486" y="8452023"/>
                  <a:pt x="583148" y="8524276"/>
                </a:cubicBezTo>
                <a:cubicBezTo>
                  <a:pt x="614143" y="8513955"/>
                  <a:pt x="676127" y="8637828"/>
                  <a:pt x="676129" y="8689440"/>
                </a:cubicBezTo>
                <a:cubicBezTo>
                  <a:pt x="676130" y="8692881"/>
                  <a:pt x="676129" y="8696324"/>
                  <a:pt x="676130" y="8699764"/>
                </a:cubicBezTo>
                <a:lnTo>
                  <a:pt x="686459" y="8710083"/>
                </a:lnTo>
                <a:cubicBezTo>
                  <a:pt x="686459" y="8720408"/>
                  <a:pt x="676129" y="8720408"/>
                  <a:pt x="676129" y="8720408"/>
                </a:cubicBezTo>
                <a:lnTo>
                  <a:pt x="670654" y="8717283"/>
                </a:lnTo>
                <a:lnTo>
                  <a:pt x="665797" y="8710086"/>
                </a:lnTo>
                <a:cubicBezTo>
                  <a:pt x="665797" y="8710086"/>
                  <a:pt x="665798" y="8712666"/>
                  <a:pt x="667090" y="8715248"/>
                </a:cubicBezTo>
                <a:lnTo>
                  <a:pt x="670654" y="8717283"/>
                </a:lnTo>
                <a:lnTo>
                  <a:pt x="689203" y="8744763"/>
                </a:lnTo>
                <a:cubicBezTo>
                  <a:pt x="712933" y="8777182"/>
                  <a:pt x="738116" y="8808152"/>
                  <a:pt x="769109" y="8885571"/>
                </a:cubicBezTo>
                <a:cubicBezTo>
                  <a:pt x="769103" y="8895892"/>
                  <a:pt x="779438" y="8895892"/>
                  <a:pt x="779438" y="8906216"/>
                </a:cubicBezTo>
                <a:cubicBezTo>
                  <a:pt x="779438" y="8916540"/>
                  <a:pt x="789766" y="8916537"/>
                  <a:pt x="789766" y="8916537"/>
                </a:cubicBezTo>
                <a:cubicBezTo>
                  <a:pt x="789769" y="8937183"/>
                  <a:pt x="789769" y="8937183"/>
                  <a:pt x="779437" y="8937183"/>
                </a:cubicBezTo>
                <a:cubicBezTo>
                  <a:pt x="789769" y="8947508"/>
                  <a:pt x="810430" y="8988798"/>
                  <a:pt x="820763" y="8988798"/>
                </a:cubicBezTo>
                <a:cubicBezTo>
                  <a:pt x="872417" y="9122992"/>
                  <a:pt x="986057" y="9267507"/>
                  <a:pt x="1027381" y="9401702"/>
                </a:cubicBezTo>
                <a:lnTo>
                  <a:pt x="1017050" y="9387624"/>
                </a:lnTo>
                <a:lnTo>
                  <a:pt x="1017052" y="9381058"/>
                </a:lnTo>
                <a:lnTo>
                  <a:pt x="1006720" y="9370732"/>
                </a:lnTo>
                <a:cubicBezTo>
                  <a:pt x="1006720" y="9375896"/>
                  <a:pt x="1009303" y="9378476"/>
                  <a:pt x="1013176" y="9382348"/>
                </a:cubicBezTo>
                <a:lnTo>
                  <a:pt x="1017050" y="9387624"/>
                </a:lnTo>
                <a:lnTo>
                  <a:pt x="1017052" y="9391383"/>
                </a:lnTo>
                <a:cubicBezTo>
                  <a:pt x="1027381" y="9401702"/>
                  <a:pt x="1027381" y="9401702"/>
                  <a:pt x="1027381" y="9412026"/>
                </a:cubicBezTo>
                <a:lnTo>
                  <a:pt x="1017050" y="9412023"/>
                </a:lnTo>
                <a:lnTo>
                  <a:pt x="1008526" y="9402288"/>
                </a:lnTo>
                <a:lnTo>
                  <a:pt x="1006721" y="9391380"/>
                </a:lnTo>
                <a:cubicBezTo>
                  <a:pt x="1006721" y="9396542"/>
                  <a:pt x="1006720" y="9399122"/>
                  <a:pt x="1008011" y="9401702"/>
                </a:cubicBezTo>
                <a:lnTo>
                  <a:pt x="1008526" y="9402288"/>
                </a:lnTo>
                <a:lnTo>
                  <a:pt x="1010108" y="9411862"/>
                </a:lnTo>
                <a:cubicBezTo>
                  <a:pt x="1016405" y="9436542"/>
                  <a:pt x="1029964" y="9471380"/>
                  <a:pt x="1037713" y="9494604"/>
                </a:cubicBezTo>
                <a:lnTo>
                  <a:pt x="1037713" y="9484281"/>
                </a:lnTo>
                <a:cubicBezTo>
                  <a:pt x="1037713" y="9484281"/>
                  <a:pt x="1048043" y="9494606"/>
                  <a:pt x="1048045" y="9504932"/>
                </a:cubicBezTo>
                <a:lnTo>
                  <a:pt x="1058374" y="9515253"/>
                </a:lnTo>
                <a:cubicBezTo>
                  <a:pt x="1097114" y="9592671"/>
                  <a:pt x="1141667" y="9658476"/>
                  <a:pt x="1192031" y="9708318"/>
                </a:cubicBezTo>
                <a:lnTo>
                  <a:pt x="1234499" y="9744334"/>
                </a:lnTo>
                <a:lnTo>
                  <a:pt x="1235294" y="9747512"/>
                </a:lnTo>
                <a:cubicBezTo>
                  <a:pt x="1236584" y="9750092"/>
                  <a:pt x="1239166" y="9752673"/>
                  <a:pt x="1244333" y="9752674"/>
                </a:cubicBezTo>
                <a:lnTo>
                  <a:pt x="1254664" y="9762996"/>
                </a:lnTo>
                <a:cubicBezTo>
                  <a:pt x="1264996" y="9752672"/>
                  <a:pt x="1285657" y="9783639"/>
                  <a:pt x="1306319" y="9814608"/>
                </a:cubicBezTo>
                <a:cubicBezTo>
                  <a:pt x="1295989" y="9824932"/>
                  <a:pt x="1285657" y="9804284"/>
                  <a:pt x="1285657" y="9804284"/>
                </a:cubicBezTo>
                <a:lnTo>
                  <a:pt x="1285658" y="9814605"/>
                </a:lnTo>
                <a:lnTo>
                  <a:pt x="1285658" y="9824930"/>
                </a:lnTo>
                <a:lnTo>
                  <a:pt x="1275326" y="9814608"/>
                </a:lnTo>
                <a:cubicBezTo>
                  <a:pt x="1295987" y="9845578"/>
                  <a:pt x="1285658" y="9845577"/>
                  <a:pt x="1316651" y="9886866"/>
                </a:cubicBezTo>
                <a:lnTo>
                  <a:pt x="1316650" y="9876544"/>
                </a:lnTo>
                <a:lnTo>
                  <a:pt x="1306318" y="9866220"/>
                </a:lnTo>
                <a:lnTo>
                  <a:pt x="1306319" y="9855898"/>
                </a:lnTo>
                <a:cubicBezTo>
                  <a:pt x="1316650" y="9855898"/>
                  <a:pt x="1326980" y="9866220"/>
                  <a:pt x="1326982" y="9876542"/>
                </a:cubicBezTo>
                <a:lnTo>
                  <a:pt x="1337312" y="9886866"/>
                </a:lnTo>
                <a:cubicBezTo>
                  <a:pt x="1357973" y="9886864"/>
                  <a:pt x="1388966" y="9917835"/>
                  <a:pt x="1430291" y="9959126"/>
                </a:cubicBezTo>
                <a:cubicBezTo>
                  <a:pt x="1461284" y="10000414"/>
                  <a:pt x="1492277" y="10052030"/>
                  <a:pt x="1502608" y="10082998"/>
                </a:cubicBezTo>
                <a:lnTo>
                  <a:pt x="1512938" y="10082996"/>
                </a:lnTo>
                <a:cubicBezTo>
                  <a:pt x="1512938" y="10082996"/>
                  <a:pt x="1523270" y="10093316"/>
                  <a:pt x="1523272" y="10103638"/>
                </a:cubicBezTo>
                <a:lnTo>
                  <a:pt x="1533602" y="10103642"/>
                </a:lnTo>
                <a:lnTo>
                  <a:pt x="1533600" y="10113968"/>
                </a:lnTo>
                <a:cubicBezTo>
                  <a:pt x="1554262" y="10144932"/>
                  <a:pt x="1564594" y="10134608"/>
                  <a:pt x="1585256" y="10175902"/>
                </a:cubicBezTo>
                <a:cubicBezTo>
                  <a:pt x="1585256" y="10196548"/>
                  <a:pt x="1564594" y="10165578"/>
                  <a:pt x="1554262" y="10165578"/>
                </a:cubicBezTo>
                <a:lnTo>
                  <a:pt x="1554263" y="10175902"/>
                </a:lnTo>
                <a:cubicBezTo>
                  <a:pt x="1554262" y="10186224"/>
                  <a:pt x="1543931" y="10175902"/>
                  <a:pt x="1543931" y="10165578"/>
                </a:cubicBezTo>
                <a:lnTo>
                  <a:pt x="1533600" y="10165576"/>
                </a:lnTo>
                <a:cubicBezTo>
                  <a:pt x="1554263" y="10196548"/>
                  <a:pt x="1585254" y="10227514"/>
                  <a:pt x="1605917" y="10248159"/>
                </a:cubicBezTo>
                <a:lnTo>
                  <a:pt x="1626580" y="10227514"/>
                </a:lnTo>
                <a:lnTo>
                  <a:pt x="1705960" y="10287000"/>
                </a:lnTo>
                <a:lnTo>
                  <a:pt x="1582592" y="10287000"/>
                </a:lnTo>
                <a:lnTo>
                  <a:pt x="1543931" y="10237834"/>
                </a:lnTo>
                <a:cubicBezTo>
                  <a:pt x="1505190" y="10188802"/>
                  <a:pt x="1466448" y="10139770"/>
                  <a:pt x="1430290" y="10093320"/>
                </a:cubicBezTo>
                <a:cubicBezTo>
                  <a:pt x="1388968" y="10052031"/>
                  <a:pt x="1326980" y="9979772"/>
                  <a:pt x="1275326" y="9897192"/>
                </a:cubicBezTo>
                <a:cubicBezTo>
                  <a:pt x="1213340" y="9824930"/>
                  <a:pt x="1172015" y="9742350"/>
                  <a:pt x="1151353" y="9690735"/>
                </a:cubicBezTo>
                <a:cubicBezTo>
                  <a:pt x="1110031" y="9639123"/>
                  <a:pt x="1068707" y="9577190"/>
                  <a:pt x="1048043" y="9525574"/>
                </a:cubicBezTo>
                <a:lnTo>
                  <a:pt x="1037713" y="9515253"/>
                </a:lnTo>
                <a:cubicBezTo>
                  <a:pt x="1027381" y="9504928"/>
                  <a:pt x="1027381" y="9504928"/>
                  <a:pt x="1027381" y="9494606"/>
                </a:cubicBezTo>
                <a:cubicBezTo>
                  <a:pt x="924071" y="9350090"/>
                  <a:pt x="872417" y="9226216"/>
                  <a:pt x="800101" y="9071380"/>
                </a:cubicBezTo>
                <a:lnTo>
                  <a:pt x="769108" y="9102346"/>
                </a:lnTo>
                <a:cubicBezTo>
                  <a:pt x="748444" y="9092025"/>
                  <a:pt x="738113" y="9071378"/>
                  <a:pt x="717451" y="9050732"/>
                </a:cubicBezTo>
                <a:cubicBezTo>
                  <a:pt x="727783" y="9061056"/>
                  <a:pt x="727783" y="9071378"/>
                  <a:pt x="727783" y="9071378"/>
                </a:cubicBezTo>
                <a:cubicBezTo>
                  <a:pt x="738113" y="9081700"/>
                  <a:pt x="738113" y="9081700"/>
                  <a:pt x="738113" y="9092025"/>
                </a:cubicBezTo>
                <a:lnTo>
                  <a:pt x="727783" y="9081700"/>
                </a:lnTo>
                <a:cubicBezTo>
                  <a:pt x="717451" y="9071380"/>
                  <a:pt x="717451" y="9061056"/>
                  <a:pt x="717451" y="9061056"/>
                </a:cubicBezTo>
                <a:lnTo>
                  <a:pt x="707120" y="9050734"/>
                </a:lnTo>
                <a:cubicBezTo>
                  <a:pt x="696790" y="9030088"/>
                  <a:pt x="686458" y="9009442"/>
                  <a:pt x="676127" y="8999120"/>
                </a:cubicBezTo>
                <a:lnTo>
                  <a:pt x="676127" y="8988798"/>
                </a:lnTo>
                <a:lnTo>
                  <a:pt x="676127" y="8978474"/>
                </a:lnTo>
                <a:lnTo>
                  <a:pt x="683875" y="8978474"/>
                </a:lnTo>
                <a:lnTo>
                  <a:pt x="686458" y="8988795"/>
                </a:lnTo>
                <a:lnTo>
                  <a:pt x="686458" y="8978476"/>
                </a:lnTo>
                <a:lnTo>
                  <a:pt x="683875" y="8978474"/>
                </a:lnTo>
                <a:lnTo>
                  <a:pt x="681293" y="8968152"/>
                </a:lnTo>
                <a:cubicBezTo>
                  <a:pt x="681292" y="8962992"/>
                  <a:pt x="681292" y="8957829"/>
                  <a:pt x="676127" y="8947508"/>
                </a:cubicBezTo>
                <a:cubicBezTo>
                  <a:pt x="686458" y="8916540"/>
                  <a:pt x="707120" y="8978474"/>
                  <a:pt x="727783" y="8978476"/>
                </a:cubicBezTo>
                <a:cubicBezTo>
                  <a:pt x="707122" y="8926862"/>
                  <a:pt x="717451" y="8916540"/>
                  <a:pt x="707120" y="8895896"/>
                </a:cubicBezTo>
                <a:lnTo>
                  <a:pt x="717451" y="8885571"/>
                </a:lnTo>
                <a:lnTo>
                  <a:pt x="707120" y="8885571"/>
                </a:lnTo>
                <a:lnTo>
                  <a:pt x="707120" y="8875250"/>
                </a:lnTo>
                <a:cubicBezTo>
                  <a:pt x="696791" y="8864928"/>
                  <a:pt x="696791" y="8864928"/>
                  <a:pt x="707122" y="8864925"/>
                </a:cubicBezTo>
                <a:cubicBezTo>
                  <a:pt x="707122" y="8861484"/>
                  <a:pt x="707122" y="8858044"/>
                  <a:pt x="707123" y="8854604"/>
                </a:cubicBezTo>
                <a:cubicBezTo>
                  <a:pt x="665801" y="8782344"/>
                  <a:pt x="624473" y="8720408"/>
                  <a:pt x="645137" y="8699764"/>
                </a:cubicBezTo>
                <a:lnTo>
                  <a:pt x="655465" y="8699762"/>
                </a:lnTo>
                <a:cubicBezTo>
                  <a:pt x="645137" y="8699764"/>
                  <a:pt x="645136" y="8689440"/>
                  <a:pt x="645136" y="8689440"/>
                </a:cubicBezTo>
                <a:cubicBezTo>
                  <a:pt x="634807" y="8689443"/>
                  <a:pt x="634804" y="8668796"/>
                  <a:pt x="624473" y="8658474"/>
                </a:cubicBezTo>
                <a:cubicBezTo>
                  <a:pt x="624472" y="8648150"/>
                  <a:pt x="624472" y="8648150"/>
                  <a:pt x="634804" y="8648150"/>
                </a:cubicBezTo>
                <a:cubicBezTo>
                  <a:pt x="603811" y="8637828"/>
                  <a:pt x="572818" y="8575892"/>
                  <a:pt x="541826" y="8493312"/>
                </a:cubicBezTo>
                <a:cubicBezTo>
                  <a:pt x="510832" y="8410731"/>
                  <a:pt x="500500" y="8328149"/>
                  <a:pt x="490171" y="8276537"/>
                </a:cubicBezTo>
                <a:close/>
                <a:moveTo>
                  <a:pt x="806632" y="8255612"/>
                </a:moveTo>
                <a:lnTo>
                  <a:pt x="850907" y="8343801"/>
                </a:lnTo>
                <a:cubicBezTo>
                  <a:pt x="869095" y="8411044"/>
                  <a:pt x="903518" y="8502760"/>
                  <a:pt x="935992" y="8551696"/>
                </a:cubicBezTo>
                <a:cubicBezTo>
                  <a:pt x="936073" y="8511982"/>
                  <a:pt x="954359" y="8529584"/>
                  <a:pt x="969526" y="8533143"/>
                </a:cubicBezTo>
                <a:lnTo>
                  <a:pt x="976687" y="8531121"/>
                </a:lnTo>
                <a:lnTo>
                  <a:pt x="917057" y="8420546"/>
                </a:lnTo>
                <a:cubicBezTo>
                  <a:pt x="892441" y="8373114"/>
                  <a:pt x="867602" y="8321903"/>
                  <a:pt x="844099" y="8265042"/>
                </a:cubicBezTo>
                <a:cubicBezTo>
                  <a:pt x="840083" y="8281989"/>
                  <a:pt x="820424" y="8263022"/>
                  <a:pt x="808037" y="8255841"/>
                </a:cubicBezTo>
                <a:close/>
                <a:moveTo>
                  <a:pt x="2503470" y="8056143"/>
                </a:moveTo>
                <a:lnTo>
                  <a:pt x="2519093" y="8080730"/>
                </a:lnTo>
                <a:cubicBezTo>
                  <a:pt x="2512766" y="8074404"/>
                  <a:pt x="2506439" y="8064915"/>
                  <a:pt x="2503277" y="8057009"/>
                </a:cubicBezTo>
                <a:cubicBezTo>
                  <a:pt x="2503342" y="8056721"/>
                  <a:pt x="2503406" y="8056431"/>
                  <a:pt x="2503470" y="8056143"/>
                </a:cubicBezTo>
                <a:close/>
                <a:moveTo>
                  <a:pt x="764668" y="8009342"/>
                </a:moveTo>
                <a:lnTo>
                  <a:pt x="763417" y="8021661"/>
                </a:lnTo>
                <a:cubicBezTo>
                  <a:pt x="796582" y="8062913"/>
                  <a:pt x="800495" y="8106791"/>
                  <a:pt x="834965" y="8162667"/>
                </a:cubicBezTo>
                <a:cubicBezTo>
                  <a:pt x="834830" y="8243760"/>
                  <a:pt x="875959" y="8291669"/>
                  <a:pt x="931577" y="8419358"/>
                </a:cubicBezTo>
                <a:cubicBezTo>
                  <a:pt x="938237" y="8411388"/>
                  <a:pt x="943885" y="8412724"/>
                  <a:pt x="948700" y="8415056"/>
                </a:cubicBezTo>
                <a:lnTo>
                  <a:pt x="953120" y="8415668"/>
                </a:lnTo>
                <a:lnTo>
                  <a:pt x="913409" y="8298012"/>
                </a:lnTo>
                <a:cubicBezTo>
                  <a:pt x="878441" y="8218455"/>
                  <a:pt x="830095" y="8138715"/>
                  <a:pt x="780862" y="8043854"/>
                </a:cubicBezTo>
                <a:close/>
                <a:moveTo>
                  <a:pt x="2215406" y="7954197"/>
                </a:moveTo>
                <a:cubicBezTo>
                  <a:pt x="2215409" y="7966851"/>
                  <a:pt x="2215409" y="7966851"/>
                  <a:pt x="2228060" y="7966851"/>
                </a:cubicBezTo>
                <a:cubicBezTo>
                  <a:pt x="2215408" y="7979505"/>
                  <a:pt x="2202754" y="7966848"/>
                  <a:pt x="2215406" y="7954197"/>
                </a:cubicBezTo>
                <a:close/>
                <a:moveTo>
                  <a:pt x="3442472" y="7922889"/>
                </a:moveTo>
                <a:lnTo>
                  <a:pt x="3452306" y="7931229"/>
                </a:lnTo>
                <a:cubicBezTo>
                  <a:pt x="3447140" y="7931228"/>
                  <a:pt x="3444560" y="7928648"/>
                  <a:pt x="3443267" y="7926066"/>
                </a:cubicBezTo>
                <a:close/>
                <a:moveTo>
                  <a:pt x="633680" y="7810980"/>
                </a:moveTo>
                <a:lnTo>
                  <a:pt x="657178" y="7880034"/>
                </a:lnTo>
                <a:lnTo>
                  <a:pt x="662339" y="7894485"/>
                </a:lnTo>
                <a:lnTo>
                  <a:pt x="663355" y="7877766"/>
                </a:lnTo>
                <a:lnTo>
                  <a:pt x="662722" y="7877663"/>
                </a:lnTo>
                <a:close/>
                <a:moveTo>
                  <a:pt x="2312033" y="7793150"/>
                </a:moveTo>
                <a:lnTo>
                  <a:pt x="2329289" y="7802352"/>
                </a:lnTo>
                <a:cubicBezTo>
                  <a:pt x="2316636" y="7802355"/>
                  <a:pt x="2329290" y="7815009"/>
                  <a:pt x="2329290" y="7827662"/>
                </a:cubicBezTo>
                <a:lnTo>
                  <a:pt x="2316635" y="7815006"/>
                </a:lnTo>
                <a:lnTo>
                  <a:pt x="2316636" y="7802355"/>
                </a:lnTo>
                <a:close/>
                <a:moveTo>
                  <a:pt x="2296450" y="7769516"/>
                </a:moveTo>
                <a:lnTo>
                  <a:pt x="2303980" y="7777047"/>
                </a:lnTo>
                <a:lnTo>
                  <a:pt x="2312033" y="7793150"/>
                </a:lnTo>
                <a:lnTo>
                  <a:pt x="2308530" y="7791284"/>
                </a:lnTo>
                <a:close/>
                <a:moveTo>
                  <a:pt x="2276478" y="7726433"/>
                </a:moveTo>
                <a:lnTo>
                  <a:pt x="2286584" y="7751738"/>
                </a:lnTo>
                <a:lnTo>
                  <a:pt x="2296450" y="7769516"/>
                </a:lnTo>
                <a:lnTo>
                  <a:pt x="2291328" y="7764395"/>
                </a:lnTo>
                <a:cubicBezTo>
                  <a:pt x="2291328" y="7751738"/>
                  <a:pt x="2278673" y="7739090"/>
                  <a:pt x="2266022" y="7726434"/>
                </a:cubicBezTo>
                <a:close/>
                <a:moveTo>
                  <a:pt x="2268472" y="7706363"/>
                </a:moveTo>
                <a:lnTo>
                  <a:pt x="2278674" y="7726434"/>
                </a:lnTo>
                <a:lnTo>
                  <a:pt x="2276478" y="7726433"/>
                </a:lnTo>
                <a:close/>
                <a:moveTo>
                  <a:pt x="3206446" y="7625214"/>
                </a:moveTo>
                <a:lnTo>
                  <a:pt x="3235355" y="7673157"/>
                </a:lnTo>
                <a:cubicBezTo>
                  <a:pt x="3235355" y="7683482"/>
                  <a:pt x="3235355" y="7683482"/>
                  <a:pt x="3245688" y="7693805"/>
                </a:cubicBezTo>
                <a:cubicBezTo>
                  <a:pt x="3245688" y="7704126"/>
                  <a:pt x="3256018" y="7704129"/>
                  <a:pt x="3256018" y="7704129"/>
                </a:cubicBezTo>
                <a:cubicBezTo>
                  <a:pt x="3276682" y="7755744"/>
                  <a:pt x="3318005" y="7817678"/>
                  <a:pt x="3359327" y="7869293"/>
                </a:cubicBezTo>
                <a:cubicBezTo>
                  <a:pt x="3379990" y="7920902"/>
                  <a:pt x="3421314" y="8003487"/>
                  <a:pt x="3483299" y="8075745"/>
                </a:cubicBezTo>
                <a:cubicBezTo>
                  <a:pt x="3534956" y="8158326"/>
                  <a:pt x="3596940" y="8230581"/>
                  <a:pt x="3638266" y="8271875"/>
                </a:cubicBezTo>
                <a:lnTo>
                  <a:pt x="3778586" y="8450318"/>
                </a:lnTo>
                <a:lnTo>
                  <a:pt x="3799856" y="8410686"/>
                </a:lnTo>
                <a:lnTo>
                  <a:pt x="3796932" y="8407347"/>
                </a:lnTo>
                <a:lnTo>
                  <a:pt x="3739514" y="8350320"/>
                </a:lnTo>
                <a:cubicBezTo>
                  <a:pt x="3718596" y="8331752"/>
                  <a:pt x="3703464" y="8307914"/>
                  <a:pt x="3695316" y="8279910"/>
                </a:cubicBezTo>
                <a:cubicBezTo>
                  <a:pt x="3694896" y="8262531"/>
                  <a:pt x="3694476" y="8245152"/>
                  <a:pt x="3694056" y="8227773"/>
                </a:cubicBezTo>
                <a:lnTo>
                  <a:pt x="3682170" y="8203487"/>
                </a:lnTo>
                <a:cubicBezTo>
                  <a:pt x="3669258" y="8181552"/>
                  <a:pt x="3653760" y="8158323"/>
                  <a:pt x="3638266" y="8137679"/>
                </a:cubicBezTo>
                <a:cubicBezTo>
                  <a:pt x="3596942" y="8096387"/>
                  <a:pt x="3565948" y="8065419"/>
                  <a:pt x="3545285" y="8065419"/>
                </a:cubicBezTo>
                <a:cubicBezTo>
                  <a:pt x="3545285" y="8055099"/>
                  <a:pt x="3534954" y="8055099"/>
                  <a:pt x="3534954" y="8055099"/>
                </a:cubicBezTo>
                <a:cubicBezTo>
                  <a:pt x="3534956" y="8044778"/>
                  <a:pt x="3524626" y="8034453"/>
                  <a:pt x="3514292" y="8034456"/>
                </a:cubicBezTo>
                <a:lnTo>
                  <a:pt x="3514294" y="8044778"/>
                </a:lnTo>
                <a:lnTo>
                  <a:pt x="3524627" y="8055099"/>
                </a:lnTo>
                <a:lnTo>
                  <a:pt x="3524626" y="8065421"/>
                </a:lnTo>
                <a:cubicBezTo>
                  <a:pt x="3493634" y="8024127"/>
                  <a:pt x="3503962" y="8024130"/>
                  <a:pt x="3483299" y="7993160"/>
                </a:cubicBezTo>
                <a:lnTo>
                  <a:pt x="3493632" y="8003487"/>
                </a:lnTo>
                <a:lnTo>
                  <a:pt x="3493634" y="7993163"/>
                </a:lnTo>
                <a:lnTo>
                  <a:pt x="3493632" y="7982841"/>
                </a:lnTo>
                <a:cubicBezTo>
                  <a:pt x="3493632" y="7982841"/>
                  <a:pt x="3503962" y="8003487"/>
                  <a:pt x="3514292" y="7993163"/>
                </a:cubicBezTo>
                <a:cubicBezTo>
                  <a:pt x="3493632" y="7962194"/>
                  <a:pt x="3472968" y="7931226"/>
                  <a:pt x="3462640" y="7941551"/>
                </a:cubicBezTo>
                <a:cubicBezTo>
                  <a:pt x="3462640" y="7941551"/>
                  <a:pt x="3462640" y="7931229"/>
                  <a:pt x="3452306" y="7931229"/>
                </a:cubicBezTo>
                <a:lnTo>
                  <a:pt x="3452306" y="7920905"/>
                </a:lnTo>
                <a:lnTo>
                  <a:pt x="3452306" y="7910582"/>
                </a:lnTo>
                <a:lnTo>
                  <a:pt x="3441976" y="7920905"/>
                </a:lnTo>
                <a:cubicBezTo>
                  <a:pt x="3442140" y="7921568"/>
                  <a:pt x="3442308" y="7922228"/>
                  <a:pt x="3442472" y="7922889"/>
                </a:cubicBezTo>
                <a:lnTo>
                  <a:pt x="3400006" y="7886874"/>
                </a:lnTo>
                <a:cubicBezTo>
                  <a:pt x="3349642" y="7837032"/>
                  <a:pt x="3305090" y="7771226"/>
                  <a:pt x="3266348" y="7693805"/>
                </a:cubicBezTo>
                <a:cubicBezTo>
                  <a:pt x="3266348" y="7693805"/>
                  <a:pt x="3266348" y="7683482"/>
                  <a:pt x="3256018" y="7683485"/>
                </a:cubicBezTo>
                <a:cubicBezTo>
                  <a:pt x="3256018" y="7673160"/>
                  <a:pt x="3245690" y="7662839"/>
                  <a:pt x="3245690" y="7662839"/>
                </a:cubicBezTo>
                <a:lnTo>
                  <a:pt x="3245688" y="7673162"/>
                </a:lnTo>
                <a:lnTo>
                  <a:pt x="3233204" y="7637403"/>
                </a:lnTo>
                <a:close/>
                <a:moveTo>
                  <a:pt x="3217256" y="7536666"/>
                </a:moveTo>
                <a:lnTo>
                  <a:pt x="3221402" y="7555992"/>
                </a:lnTo>
                <a:lnTo>
                  <a:pt x="3225024" y="7559613"/>
                </a:lnTo>
                <a:lnTo>
                  <a:pt x="3225026" y="7566182"/>
                </a:lnTo>
                <a:lnTo>
                  <a:pt x="3222992" y="7563411"/>
                </a:lnTo>
                <a:lnTo>
                  <a:pt x="3228820" y="7590581"/>
                </a:lnTo>
                <a:lnTo>
                  <a:pt x="3235356" y="7590581"/>
                </a:lnTo>
                <a:cubicBezTo>
                  <a:pt x="3235356" y="7580259"/>
                  <a:pt x="3235356" y="7580259"/>
                  <a:pt x="3225026" y="7569936"/>
                </a:cubicBezTo>
                <a:lnTo>
                  <a:pt x="3225026" y="7566182"/>
                </a:lnTo>
                <a:lnTo>
                  <a:pt x="3235356" y="7580259"/>
                </a:lnTo>
                <a:close/>
                <a:moveTo>
                  <a:pt x="576853" y="7500311"/>
                </a:moveTo>
                <a:lnTo>
                  <a:pt x="576661" y="7505700"/>
                </a:lnTo>
                <a:lnTo>
                  <a:pt x="577664" y="7506488"/>
                </a:lnTo>
                <a:lnTo>
                  <a:pt x="580756" y="7503573"/>
                </a:lnTo>
                <a:close/>
                <a:moveTo>
                  <a:pt x="3058964" y="7357428"/>
                </a:moveTo>
                <a:lnTo>
                  <a:pt x="3110093" y="7465419"/>
                </a:lnTo>
                <a:lnTo>
                  <a:pt x="3147628" y="7527669"/>
                </a:lnTo>
                <a:close/>
                <a:moveTo>
                  <a:pt x="1935281" y="7216802"/>
                </a:moveTo>
                <a:lnTo>
                  <a:pt x="1937030" y="7220294"/>
                </a:lnTo>
                <a:lnTo>
                  <a:pt x="1937028" y="7232948"/>
                </a:lnTo>
                <a:lnTo>
                  <a:pt x="1937028" y="7245597"/>
                </a:lnTo>
                <a:cubicBezTo>
                  <a:pt x="1936446" y="7235999"/>
                  <a:pt x="1935863" y="7226400"/>
                  <a:pt x="1935281" y="7216802"/>
                </a:cubicBezTo>
                <a:close/>
                <a:moveTo>
                  <a:pt x="2891850" y="7157030"/>
                </a:moveTo>
                <a:lnTo>
                  <a:pt x="2894432" y="7157030"/>
                </a:lnTo>
                <a:cubicBezTo>
                  <a:pt x="2894430" y="7160471"/>
                  <a:pt x="2894430" y="7163912"/>
                  <a:pt x="2894429" y="7167353"/>
                </a:cubicBezTo>
                <a:close/>
                <a:moveTo>
                  <a:pt x="404158" y="7137999"/>
                </a:moveTo>
                <a:lnTo>
                  <a:pt x="401374" y="7139007"/>
                </a:lnTo>
                <a:cubicBezTo>
                  <a:pt x="401072" y="7144677"/>
                  <a:pt x="403046" y="7156478"/>
                  <a:pt x="408661" y="7178088"/>
                </a:cubicBezTo>
                <a:lnTo>
                  <a:pt x="412363" y="7181183"/>
                </a:lnTo>
                <a:close/>
                <a:moveTo>
                  <a:pt x="2918046" y="7071500"/>
                </a:moveTo>
                <a:lnTo>
                  <a:pt x="2915096" y="7074452"/>
                </a:lnTo>
                <a:cubicBezTo>
                  <a:pt x="2925426" y="7095093"/>
                  <a:pt x="2915093" y="7105416"/>
                  <a:pt x="2935756" y="7157030"/>
                </a:cubicBezTo>
                <a:cubicBezTo>
                  <a:pt x="2915093" y="7157027"/>
                  <a:pt x="2894432" y="7095093"/>
                  <a:pt x="2884102" y="7126059"/>
                </a:cubicBezTo>
                <a:cubicBezTo>
                  <a:pt x="2889268" y="7136382"/>
                  <a:pt x="2889268" y="7141548"/>
                  <a:pt x="2889268" y="7146705"/>
                </a:cubicBezTo>
                <a:lnTo>
                  <a:pt x="2891850" y="7157030"/>
                </a:lnTo>
                <a:lnTo>
                  <a:pt x="2884104" y="7157030"/>
                </a:lnTo>
                <a:lnTo>
                  <a:pt x="2884104" y="7167354"/>
                </a:lnTo>
                <a:lnTo>
                  <a:pt x="2884104" y="7177674"/>
                </a:lnTo>
                <a:cubicBezTo>
                  <a:pt x="2894432" y="7187996"/>
                  <a:pt x="2904764" y="7208642"/>
                  <a:pt x="2915096" y="7229289"/>
                </a:cubicBezTo>
                <a:lnTo>
                  <a:pt x="2925425" y="7239612"/>
                </a:lnTo>
                <a:cubicBezTo>
                  <a:pt x="2925425" y="7239612"/>
                  <a:pt x="2925425" y="7249932"/>
                  <a:pt x="2935756" y="7260254"/>
                </a:cubicBezTo>
                <a:cubicBezTo>
                  <a:pt x="2935756" y="7260254"/>
                  <a:pt x="2935757" y="7270577"/>
                  <a:pt x="2946089" y="7270578"/>
                </a:cubicBezTo>
                <a:cubicBezTo>
                  <a:pt x="2946089" y="7260257"/>
                  <a:pt x="2946089" y="7260257"/>
                  <a:pt x="2935752" y="7249928"/>
                </a:cubicBezTo>
                <a:cubicBezTo>
                  <a:pt x="2935752" y="7249928"/>
                  <a:pt x="2935756" y="7239608"/>
                  <a:pt x="2925425" y="7229289"/>
                </a:cubicBezTo>
                <a:cubicBezTo>
                  <a:pt x="2946086" y="7249932"/>
                  <a:pt x="2956418" y="7270577"/>
                  <a:pt x="2977079" y="7280901"/>
                </a:cubicBezTo>
                <a:cubicBezTo>
                  <a:pt x="2982244" y="7275741"/>
                  <a:pt x="2982248" y="7265417"/>
                  <a:pt x="2984831" y="7257674"/>
                </a:cubicBezTo>
                <a:lnTo>
                  <a:pt x="3003734" y="7251377"/>
                </a:lnTo>
                <a:lnTo>
                  <a:pt x="2942093" y="7133019"/>
                </a:lnTo>
                <a:close/>
                <a:moveTo>
                  <a:pt x="2915093" y="7063944"/>
                </a:moveTo>
                <a:lnTo>
                  <a:pt x="2915093" y="7064126"/>
                </a:lnTo>
                <a:lnTo>
                  <a:pt x="2915164" y="7064126"/>
                </a:lnTo>
                <a:cubicBezTo>
                  <a:pt x="2915140" y="7064067"/>
                  <a:pt x="2915117" y="7064004"/>
                  <a:pt x="2915093" y="7063944"/>
                </a:cubicBezTo>
                <a:close/>
                <a:moveTo>
                  <a:pt x="2849382" y="6895821"/>
                </a:moveTo>
                <a:lnTo>
                  <a:pt x="2848265" y="6901058"/>
                </a:lnTo>
                <a:cubicBezTo>
                  <a:pt x="2849880" y="6910896"/>
                  <a:pt x="2854398" y="6922835"/>
                  <a:pt x="2860859" y="6936381"/>
                </a:cubicBezTo>
                <a:lnTo>
                  <a:pt x="2875322" y="6962196"/>
                </a:lnTo>
                <a:close/>
                <a:moveTo>
                  <a:pt x="385241" y="6674598"/>
                </a:moveTo>
                <a:lnTo>
                  <a:pt x="385633" y="6679001"/>
                </a:lnTo>
                <a:cubicBezTo>
                  <a:pt x="387103" y="6695453"/>
                  <a:pt x="388735" y="6713736"/>
                  <a:pt x="390691" y="6735674"/>
                </a:cubicBezTo>
                <a:cubicBezTo>
                  <a:pt x="456884" y="6899270"/>
                  <a:pt x="457918" y="7076084"/>
                  <a:pt x="520061" y="7276901"/>
                </a:cubicBezTo>
                <a:cubicBezTo>
                  <a:pt x="513403" y="7284867"/>
                  <a:pt x="523978" y="7320776"/>
                  <a:pt x="526588" y="7350027"/>
                </a:cubicBezTo>
                <a:cubicBezTo>
                  <a:pt x="541213" y="7348715"/>
                  <a:pt x="546431" y="7407216"/>
                  <a:pt x="553093" y="7399248"/>
                </a:cubicBezTo>
                <a:cubicBezTo>
                  <a:pt x="557144" y="7362027"/>
                  <a:pt x="537298" y="7304837"/>
                  <a:pt x="566546" y="7302215"/>
                </a:cubicBezTo>
                <a:cubicBezTo>
                  <a:pt x="606235" y="7416590"/>
                  <a:pt x="611455" y="7475093"/>
                  <a:pt x="616675" y="7533593"/>
                </a:cubicBezTo>
                <a:cubicBezTo>
                  <a:pt x="617654" y="7544562"/>
                  <a:pt x="616568" y="7547885"/>
                  <a:pt x="614161" y="7546719"/>
                </a:cubicBezTo>
                <a:lnTo>
                  <a:pt x="609307" y="7540304"/>
                </a:lnTo>
                <a:lnTo>
                  <a:pt x="620531" y="7570017"/>
                </a:lnTo>
                <a:cubicBezTo>
                  <a:pt x="629965" y="7593128"/>
                  <a:pt x="639236" y="7614408"/>
                  <a:pt x="648503" y="7635690"/>
                </a:cubicBezTo>
                <a:cubicBezTo>
                  <a:pt x="641845" y="7643657"/>
                  <a:pt x="624608" y="7615721"/>
                  <a:pt x="627220" y="7644969"/>
                </a:cubicBezTo>
                <a:cubicBezTo>
                  <a:pt x="660385" y="7686221"/>
                  <a:pt x="664298" y="7730099"/>
                  <a:pt x="698768" y="7785975"/>
                </a:cubicBezTo>
                <a:cubicBezTo>
                  <a:pt x="698737" y="7806249"/>
                  <a:pt x="701281" y="7824449"/>
                  <a:pt x="705985" y="7842338"/>
                </a:cubicBezTo>
                <a:lnTo>
                  <a:pt x="719231" y="7878117"/>
                </a:lnTo>
                <a:lnTo>
                  <a:pt x="727777" y="7870068"/>
                </a:lnTo>
                <a:cubicBezTo>
                  <a:pt x="747623" y="7927256"/>
                  <a:pt x="766162" y="7969820"/>
                  <a:pt x="784700" y="8012382"/>
                </a:cubicBezTo>
                <a:lnTo>
                  <a:pt x="781397" y="8012736"/>
                </a:lnTo>
                <a:lnTo>
                  <a:pt x="795380" y="8042666"/>
                </a:lnTo>
                <a:cubicBezTo>
                  <a:pt x="808700" y="8026727"/>
                  <a:pt x="817970" y="8048009"/>
                  <a:pt x="824632" y="8040041"/>
                </a:cubicBezTo>
                <a:cubicBezTo>
                  <a:pt x="870980" y="8146451"/>
                  <a:pt x="930647" y="8236919"/>
                  <a:pt x="983654" y="8335359"/>
                </a:cubicBezTo>
                <a:lnTo>
                  <a:pt x="1037300" y="8419382"/>
                </a:lnTo>
                <a:lnTo>
                  <a:pt x="972338" y="8288648"/>
                </a:lnTo>
                <a:cubicBezTo>
                  <a:pt x="825709" y="7969799"/>
                  <a:pt x="696904" y="7641530"/>
                  <a:pt x="580660" y="7306610"/>
                </a:cubicBezTo>
                <a:cubicBezTo>
                  <a:pt x="536000" y="7176582"/>
                  <a:pt x="492655" y="7046556"/>
                  <a:pt x="452429" y="6916037"/>
                </a:cubicBezTo>
                <a:close/>
                <a:moveTo>
                  <a:pt x="2698146" y="6455090"/>
                </a:moveTo>
                <a:cubicBezTo>
                  <a:pt x="2708474" y="6506702"/>
                  <a:pt x="2718806" y="6589286"/>
                  <a:pt x="2749798" y="6671862"/>
                </a:cubicBezTo>
                <a:cubicBezTo>
                  <a:pt x="2765296" y="6713156"/>
                  <a:pt x="2780790" y="6749286"/>
                  <a:pt x="2796288" y="6776381"/>
                </a:cubicBezTo>
                <a:lnTo>
                  <a:pt x="2807396" y="6788406"/>
                </a:lnTo>
                <a:lnTo>
                  <a:pt x="2758038" y="6662120"/>
                </a:lnTo>
                <a:lnTo>
                  <a:pt x="2702070" y="6463778"/>
                </a:lnTo>
                <a:close/>
                <a:moveTo>
                  <a:pt x="1578806" y="6051324"/>
                </a:moveTo>
                <a:lnTo>
                  <a:pt x="1578095" y="6052265"/>
                </a:lnTo>
                <a:lnTo>
                  <a:pt x="1579340" y="6053457"/>
                </a:lnTo>
                <a:close/>
                <a:moveTo>
                  <a:pt x="3157676" y="5831444"/>
                </a:moveTo>
                <a:lnTo>
                  <a:pt x="3167154" y="5897463"/>
                </a:lnTo>
                <a:lnTo>
                  <a:pt x="3179536" y="5918415"/>
                </a:lnTo>
                <a:lnTo>
                  <a:pt x="3183389" y="5926548"/>
                </a:lnTo>
                <a:close/>
                <a:moveTo>
                  <a:pt x="1608035" y="5790446"/>
                </a:moveTo>
                <a:lnTo>
                  <a:pt x="1608806" y="5802330"/>
                </a:lnTo>
                <a:lnTo>
                  <a:pt x="1608036" y="5803103"/>
                </a:lnTo>
                <a:close/>
                <a:moveTo>
                  <a:pt x="1620094" y="5777793"/>
                </a:moveTo>
                <a:lnTo>
                  <a:pt x="1620690" y="5777793"/>
                </a:lnTo>
                <a:lnTo>
                  <a:pt x="1620689" y="5790449"/>
                </a:lnTo>
                <a:cubicBezTo>
                  <a:pt x="1620491" y="5786231"/>
                  <a:pt x="1620293" y="5782011"/>
                  <a:pt x="1620094" y="5777793"/>
                </a:cubicBezTo>
                <a:close/>
                <a:moveTo>
                  <a:pt x="987599" y="5658741"/>
                </a:moveTo>
                <a:lnTo>
                  <a:pt x="986690" y="5662070"/>
                </a:lnTo>
                <a:lnTo>
                  <a:pt x="988007" y="5663910"/>
                </a:lnTo>
                <a:close/>
                <a:moveTo>
                  <a:pt x="179521" y="5654276"/>
                </a:moveTo>
                <a:cubicBezTo>
                  <a:pt x="176486" y="5655123"/>
                  <a:pt x="173573" y="5658609"/>
                  <a:pt x="170569" y="5666250"/>
                </a:cubicBezTo>
                <a:cubicBezTo>
                  <a:pt x="185059" y="5746032"/>
                  <a:pt x="196937" y="5796564"/>
                  <a:pt x="203464" y="5869691"/>
                </a:cubicBezTo>
                <a:cubicBezTo>
                  <a:pt x="208685" y="5928194"/>
                  <a:pt x="221867" y="5993349"/>
                  <a:pt x="224344" y="6103695"/>
                </a:cubicBezTo>
                <a:cubicBezTo>
                  <a:pt x="224344" y="6103695"/>
                  <a:pt x="209719" y="6105008"/>
                  <a:pt x="211024" y="6119633"/>
                </a:cubicBezTo>
                <a:cubicBezTo>
                  <a:pt x="233477" y="6206070"/>
                  <a:pt x="224212" y="6184790"/>
                  <a:pt x="245357" y="6256604"/>
                </a:cubicBezTo>
                <a:cubicBezTo>
                  <a:pt x="247969" y="6285855"/>
                  <a:pt x="250579" y="6315104"/>
                  <a:pt x="254494" y="6358982"/>
                </a:cubicBezTo>
                <a:lnTo>
                  <a:pt x="266614" y="6397541"/>
                </a:lnTo>
                <a:lnTo>
                  <a:pt x="260396" y="6349323"/>
                </a:lnTo>
                <a:cubicBezTo>
                  <a:pt x="254164" y="6300128"/>
                  <a:pt x="247931" y="6250931"/>
                  <a:pt x="238729" y="6189101"/>
                </a:cubicBezTo>
                <a:cubicBezTo>
                  <a:pt x="242779" y="6151881"/>
                  <a:pt x="248135" y="6129287"/>
                  <a:pt x="245522" y="6100037"/>
                </a:cubicBezTo>
                <a:cubicBezTo>
                  <a:pt x="235667" y="6030894"/>
                  <a:pt x="227479" y="5959761"/>
                  <a:pt x="221948" y="5887466"/>
                </a:cubicBezTo>
                <a:lnTo>
                  <a:pt x="214630" y="5676320"/>
                </a:lnTo>
                <a:lnTo>
                  <a:pt x="200849" y="5668716"/>
                </a:lnTo>
                <a:cubicBezTo>
                  <a:pt x="192137" y="5661435"/>
                  <a:pt x="185588" y="5652579"/>
                  <a:pt x="179521" y="5654276"/>
                </a:cubicBezTo>
                <a:close/>
                <a:moveTo>
                  <a:pt x="207314" y="5516166"/>
                </a:moveTo>
                <a:lnTo>
                  <a:pt x="207958" y="5528946"/>
                </a:lnTo>
                <a:lnTo>
                  <a:pt x="211150" y="5547980"/>
                </a:lnTo>
                <a:lnTo>
                  <a:pt x="210569" y="5526123"/>
                </a:lnTo>
                <a:close/>
                <a:moveTo>
                  <a:pt x="192424" y="5257115"/>
                </a:moveTo>
                <a:lnTo>
                  <a:pt x="193628" y="5272157"/>
                </a:lnTo>
                <a:lnTo>
                  <a:pt x="191896" y="5279469"/>
                </a:lnTo>
                <a:lnTo>
                  <a:pt x="193616" y="5297948"/>
                </a:lnTo>
                <a:lnTo>
                  <a:pt x="196162" y="5303711"/>
                </a:lnTo>
                <a:lnTo>
                  <a:pt x="193628" y="5272157"/>
                </a:lnTo>
                <a:lnTo>
                  <a:pt x="193729" y="5271741"/>
                </a:lnTo>
                <a:cubicBezTo>
                  <a:pt x="193729" y="5271741"/>
                  <a:pt x="193729" y="5271741"/>
                  <a:pt x="192424" y="5257115"/>
                </a:cubicBezTo>
                <a:close/>
                <a:moveTo>
                  <a:pt x="167189" y="5242794"/>
                </a:moveTo>
                <a:cubicBezTo>
                  <a:pt x="165524" y="5244786"/>
                  <a:pt x="165853" y="5248443"/>
                  <a:pt x="169834" y="5251772"/>
                </a:cubicBezTo>
                <a:cubicBezTo>
                  <a:pt x="167089" y="5303616"/>
                  <a:pt x="170969" y="5367765"/>
                  <a:pt x="174181" y="5434740"/>
                </a:cubicBezTo>
                <a:lnTo>
                  <a:pt x="175744" y="5481300"/>
                </a:lnTo>
                <a:lnTo>
                  <a:pt x="176030" y="5479637"/>
                </a:lnTo>
                <a:cubicBezTo>
                  <a:pt x="178870" y="5470169"/>
                  <a:pt x="182201" y="5466183"/>
                  <a:pt x="181550" y="5458872"/>
                </a:cubicBezTo>
                <a:cubicBezTo>
                  <a:pt x="186184" y="5469513"/>
                  <a:pt x="190166" y="5472840"/>
                  <a:pt x="193984" y="5474340"/>
                </a:cubicBezTo>
                <a:lnTo>
                  <a:pt x="201959" y="5477472"/>
                </a:lnTo>
                <a:lnTo>
                  <a:pt x="196402" y="5432868"/>
                </a:lnTo>
                <a:cubicBezTo>
                  <a:pt x="189137" y="5390691"/>
                  <a:pt x="181877" y="5348513"/>
                  <a:pt x="176849" y="5308184"/>
                </a:cubicBezTo>
                <a:lnTo>
                  <a:pt x="173353" y="5243462"/>
                </a:lnTo>
                <a:close/>
                <a:moveTo>
                  <a:pt x="1645996" y="5183081"/>
                </a:moveTo>
                <a:lnTo>
                  <a:pt x="1645996" y="5195732"/>
                </a:lnTo>
                <a:lnTo>
                  <a:pt x="1633342" y="5195732"/>
                </a:lnTo>
                <a:close/>
                <a:moveTo>
                  <a:pt x="1620689" y="5043891"/>
                </a:moveTo>
                <a:cubicBezTo>
                  <a:pt x="1620690" y="5069196"/>
                  <a:pt x="1620690" y="5107157"/>
                  <a:pt x="1633343" y="5119812"/>
                </a:cubicBezTo>
                <a:cubicBezTo>
                  <a:pt x="1633342" y="5132463"/>
                  <a:pt x="1633343" y="5145120"/>
                  <a:pt x="1620690" y="5145120"/>
                </a:cubicBezTo>
                <a:cubicBezTo>
                  <a:pt x="1620689" y="5157771"/>
                  <a:pt x="1620689" y="5170424"/>
                  <a:pt x="1633342" y="5170424"/>
                </a:cubicBezTo>
                <a:cubicBezTo>
                  <a:pt x="1633343" y="5174643"/>
                  <a:pt x="1633344" y="5178861"/>
                  <a:pt x="1633343" y="5183081"/>
                </a:cubicBezTo>
                <a:cubicBezTo>
                  <a:pt x="1633343" y="5187296"/>
                  <a:pt x="1633342" y="5191514"/>
                  <a:pt x="1633342" y="5195732"/>
                </a:cubicBezTo>
                <a:lnTo>
                  <a:pt x="1633342" y="5208387"/>
                </a:lnTo>
                <a:lnTo>
                  <a:pt x="1633343" y="5221041"/>
                </a:lnTo>
                <a:lnTo>
                  <a:pt x="1645996" y="5221038"/>
                </a:lnTo>
                <a:cubicBezTo>
                  <a:pt x="1645996" y="5284307"/>
                  <a:pt x="1633343" y="5221041"/>
                  <a:pt x="1620689" y="5233692"/>
                </a:cubicBezTo>
                <a:cubicBezTo>
                  <a:pt x="1608036" y="5246345"/>
                  <a:pt x="1620690" y="5259002"/>
                  <a:pt x="1633343" y="5246346"/>
                </a:cubicBezTo>
                <a:cubicBezTo>
                  <a:pt x="1633342" y="5309613"/>
                  <a:pt x="1620689" y="5246345"/>
                  <a:pt x="1620689" y="5284307"/>
                </a:cubicBezTo>
                <a:cubicBezTo>
                  <a:pt x="1620689" y="5284307"/>
                  <a:pt x="1620689" y="5322267"/>
                  <a:pt x="1620694" y="5360228"/>
                </a:cubicBezTo>
                <a:lnTo>
                  <a:pt x="1608036" y="5372882"/>
                </a:lnTo>
                <a:cubicBezTo>
                  <a:pt x="1608036" y="5372882"/>
                  <a:pt x="1608035" y="5385537"/>
                  <a:pt x="1620689" y="5385533"/>
                </a:cubicBezTo>
                <a:lnTo>
                  <a:pt x="1608035" y="5385537"/>
                </a:lnTo>
                <a:cubicBezTo>
                  <a:pt x="1633343" y="5436149"/>
                  <a:pt x="1595381" y="5474111"/>
                  <a:pt x="1620689" y="5512071"/>
                </a:cubicBezTo>
                <a:lnTo>
                  <a:pt x="1620690" y="5524721"/>
                </a:lnTo>
                <a:lnTo>
                  <a:pt x="1620689" y="5550032"/>
                </a:lnTo>
                <a:cubicBezTo>
                  <a:pt x="1620690" y="5562681"/>
                  <a:pt x="1620690" y="5562681"/>
                  <a:pt x="1633342" y="5550032"/>
                </a:cubicBezTo>
                <a:cubicBezTo>
                  <a:pt x="1608035" y="5575335"/>
                  <a:pt x="1620690" y="5613299"/>
                  <a:pt x="1620689" y="5651259"/>
                </a:cubicBezTo>
                <a:cubicBezTo>
                  <a:pt x="1620689" y="5663913"/>
                  <a:pt x="1620689" y="5651259"/>
                  <a:pt x="1608035" y="5651259"/>
                </a:cubicBezTo>
                <a:lnTo>
                  <a:pt x="1608035" y="5663913"/>
                </a:lnTo>
                <a:cubicBezTo>
                  <a:pt x="1608035" y="5676567"/>
                  <a:pt x="1608035" y="5676567"/>
                  <a:pt x="1620689" y="5676567"/>
                </a:cubicBezTo>
                <a:lnTo>
                  <a:pt x="1620689" y="5689218"/>
                </a:lnTo>
                <a:cubicBezTo>
                  <a:pt x="1620690" y="5701871"/>
                  <a:pt x="1620690" y="5701871"/>
                  <a:pt x="1633342" y="5701869"/>
                </a:cubicBezTo>
                <a:cubicBezTo>
                  <a:pt x="1642835" y="5739831"/>
                  <a:pt x="1623851" y="5735088"/>
                  <a:pt x="1619108" y="5757035"/>
                </a:cubicBezTo>
                <a:cubicBezTo>
                  <a:pt x="1619435" y="5763954"/>
                  <a:pt x="1619766" y="5770875"/>
                  <a:pt x="1620094" y="5777793"/>
                </a:cubicBezTo>
                <a:lnTo>
                  <a:pt x="1608035" y="5777793"/>
                </a:lnTo>
                <a:lnTo>
                  <a:pt x="1608036" y="5765139"/>
                </a:lnTo>
                <a:lnTo>
                  <a:pt x="1595382" y="5714528"/>
                </a:lnTo>
                <a:cubicBezTo>
                  <a:pt x="1595382" y="5710310"/>
                  <a:pt x="1595382" y="5706092"/>
                  <a:pt x="1595386" y="5701874"/>
                </a:cubicBezTo>
                <a:lnTo>
                  <a:pt x="1582726" y="5714528"/>
                </a:lnTo>
                <a:cubicBezTo>
                  <a:pt x="1570074" y="5651259"/>
                  <a:pt x="1544766" y="5562684"/>
                  <a:pt x="1557422" y="5499417"/>
                </a:cubicBezTo>
                <a:cubicBezTo>
                  <a:pt x="1570074" y="5499414"/>
                  <a:pt x="1570078" y="5436149"/>
                  <a:pt x="1570076" y="5372882"/>
                </a:cubicBezTo>
                <a:cubicBezTo>
                  <a:pt x="1570076" y="5309618"/>
                  <a:pt x="1582726" y="5259002"/>
                  <a:pt x="1608035" y="5271653"/>
                </a:cubicBezTo>
                <a:cubicBezTo>
                  <a:pt x="1620690" y="5183081"/>
                  <a:pt x="1620690" y="5145120"/>
                  <a:pt x="1620689" y="5043891"/>
                </a:cubicBezTo>
                <a:close/>
                <a:moveTo>
                  <a:pt x="139210" y="4996022"/>
                </a:moveTo>
                <a:lnTo>
                  <a:pt x="139087" y="5001062"/>
                </a:lnTo>
                <a:cubicBezTo>
                  <a:pt x="137144" y="5033484"/>
                  <a:pt x="133681" y="5066966"/>
                  <a:pt x="127640" y="5102522"/>
                </a:cubicBezTo>
                <a:cubicBezTo>
                  <a:pt x="134267" y="5114828"/>
                  <a:pt x="139226" y="5129124"/>
                  <a:pt x="143042" y="5144790"/>
                </a:cubicBezTo>
                <a:lnTo>
                  <a:pt x="144632" y="5154192"/>
                </a:lnTo>
                <a:lnTo>
                  <a:pt x="142862" y="5083734"/>
                </a:lnTo>
                <a:lnTo>
                  <a:pt x="142894" y="5017103"/>
                </a:lnTo>
                <a:close/>
                <a:moveTo>
                  <a:pt x="2966222" y="4796178"/>
                </a:moveTo>
                <a:cubicBezTo>
                  <a:pt x="2943960" y="4811502"/>
                  <a:pt x="2946632" y="4827998"/>
                  <a:pt x="2947385" y="4848713"/>
                </a:cubicBezTo>
                <a:cubicBezTo>
                  <a:pt x="2955606" y="5132568"/>
                  <a:pt x="2968048" y="5418345"/>
                  <a:pt x="3017699" y="5700701"/>
                </a:cubicBezTo>
                <a:cubicBezTo>
                  <a:pt x="3023795" y="5754405"/>
                  <a:pt x="3046768" y="5815799"/>
                  <a:pt x="3017195" y="5858349"/>
                </a:cubicBezTo>
                <a:cubicBezTo>
                  <a:pt x="2968038" y="5932724"/>
                  <a:pt x="2999442" y="5997959"/>
                  <a:pt x="3016649" y="6072003"/>
                </a:cubicBezTo>
                <a:cubicBezTo>
                  <a:pt x="3039366" y="6212220"/>
                  <a:pt x="3071866" y="6350528"/>
                  <a:pt x="3109499" y="6487352"/>
                </a:cubicBezTo>
                <a:lnTo>
                  <a:pt x="3193523" y="6763580"/>
                </a:lnTo>
                <a:lnTo>
                  <a:pt x="3215621" y="6797463"/>
                </a:lnTo>
                <a:cubicBezTo>
                  <a:pt x="3249426" y="6839049"/>
                  <a:pt x="3282842" y="6860072"/>
                  <a:pt x="3303474" y="6938549"/>
                </a:cubicBezTo>
                <a:cubicBezTo>
                  <a:pt x="3297698" y="6953375"/>
                  <a:pt x="3281246" y="6929888"/>
                  <a:pt x="3273834" y="6927000"/>
                </a:cubicBezTo>
                <a:cubicBezTo>
                  <a:pt x="3320687" y="7047710"/>
                  <a:pt x="3343676" y="7142046"/>
                  <a:pt x="3415644" y="7264004"/>
                </a:cubicBezTo>
                <a:cubicBezTo>
                  <a:pt x="3414011" y="7246292"/>
                  <a:pt x="3425944" y="7259478"/>
                  <a:pt x="3440762" y="7265252"/>
                </a:cubicBezTo>
                <a:cubicBezTo>
                  <a:pt x="3473669" y="7312224"/>
                  <a:pt x="3484348" y="7350537"/>
                  <a:pt x="3497912" y="7381436"/>
                </a:cubicBezTo>
                <a:cubicBezTo>
                  <a:pt x="3511478" y="7412334"/>
                  <a:pt x="3529565" y="7453533"/>
                  <a:pt x="3572770" y="7495980"/>
                </a:cubicBezTo>
                <a:cubicBezTo>
                  <a:pt x="3586336" y="7526879"/>
                  <a:pt x="3568628" y="7528518"/>
                  <a:pt x="3594125" y="7572603"/>
                </a:cubicBezTo>
                <a:cubicBezTo>
                  <a:pt x="3617988" y="7598976"/>
                  <a:pt x="3619242" y="7573851"/>
                  <a:pt x="3644740" y="7617936"/>
                </a:cubicBezTo>
                <a:cubicBezTo>
                  <a:pt x="3652529" y="7663661"/>
                  <a:pt x="3707664" y="7719294"/>
                  <a:pt x="3749616" y="7786866"/>
                </a:cubicBezTo>
                <a:cubicBezTo>
                  <a:pt x="3743840" y="7801694"/>
                  <a:pt x="3785789" y="7869264"/>
                  <a:pt x="3817064" y="7898523"/>
                </a:cubicBezTo>
                <a:cubicBezTo>
                  <a:pt x="3812542" y="7888224"/>
                  <a:pt x="3812542" y="7888224"/>
                  <a:pt x="3812542" y="7888224"/>
                </a:cubicBezTo>
                <a:cubicBezTo>
                  <a:pt x="3808019" y="7877925"/>
                  <a:pt x="3800610" y="7875038"/>
                  <a:pt x="3810908" y="7870512"/>
                </a:cubicBezTo>
                <a:cubicBezTo>
                  <a:pt x="3810908" y="7870512"/>
                  <a:pt x="3815429" y="7880811"/>
                  <a:pt x="3822840" y="7883699"/>
                </a:cubicBezTo>
                <a:cubicBezTo>
                  <a:pt x="3833136" y="7879172"/>
                  <a:pt x="3833136" y="7879172"/>
                  <a:pt x="3833136" y="7879172"/>
                </a:cubicBezTo>
                <a:cubicBezTo>
                  <a:pt x="3857000" y="7905546"/>
                  <a:pt x="3848336" y="7927785"/>
                  <a:pt x="3839292" y="7907186"/>
                </a:cubicBezTo>
                <a:cubicBezTo>
                  <a:pt x="3843814" y="7917485"/>
                  <a:pt x="3843814" y="7917485"/>
                  <a:pt x="3843814" y="7917485"/>
                </a:cubicBezTo>
                <a:cubicBezTo>
                  <a:pt x="3848336" y="7927785"/>
                  <a:pt x="3845448" y="7935197"/>
                  <a:pt x="3845448" y="7935197"/>
                </a:cubicBezTo>
                <a:cubicBezTo>
                  <a:pt x="3838038" y="7932311"/>
                  <a:pt x="3833518" y="7922010"/>
                  <a:pt x="3826106" y="7919123"/>
                </a:cubicBezTo>
                <a:lnTo>
                  <a:pt x="3821928" y="7917495"/>
                </a:lnTo>
                <a:lnTo>
                  <a:pt x="4217118" y="8397302"/>
                </a:lnTo>
                <a:lnTo>
                  <a:pt x="4226942" y="8401994"/>
                </a:lnTo>
                <a:cubicBezTo>
                  <a:pt x="4241414" y="8414948"/>
                  <a:pt x="4252336" y="8430108"/>
                  <a:pt x="4264216" y="8443161"/>
                </a:cubicBezTo>
                <a:lnTo>
                  <a:pt x="4315950" y="8494650"/>
                </a:lnTo>
                <a:lnTo>
                  <a:pt x="4779590" y="8921636"/>
                </a:lnTo>
                <a:lnTo>
                  <a:pt x="5003136" y="9083376"/>
                </a:lnTo>
                <a:lnTo>
                  <a:pt x="5015632" y="9083552"/>
                </a:lnTo>
                <a:cubicBezTo>
                  <a:pt x="5024545" y="9085068"/>
                  <a:pt x="5033383" y="9086128"/>
                  <a:pt x="5042230" y="9085005"/>
                </a:cubicBezTo>
                <a:lnTo>
                  <a:pt x="5052194" y="9080643"/>
                </a:lnTo>
                <a:lnTo>
                  <a:pt x="4898326" y="8953278"/>
                </a:lnTo>
                <a:lnTo>
                  <a:pt x="4893268" y="8949717"/>
                </a:lnTo>
                <a:lnTo>
                  <a:pt x="4882082" y="8939832"/>
                </a:lnTo>
                <a:lnTo>
                  <a:pt x="4873380" y="8932628"/>
                </a:lnTo>
                <a:lnTo>
                  <a:pt x="4870010" y="8929164"/>
                </a:lnTo>
                <a:lnTo>
                  <a:pt x="4733957" y="8808936"/>
                </a:lnTo>
                <a:cubicBezTo>
                  <a:pt x="4631488" y="8711421"/>
                  <a:pt x="4534811" y="8608635"/>
                  <a:pt x="4433788" y="8512905"/>
                </a:cubicBezTo>
                <a:cubicBezTo>
                  <a:pt x="4415758" y="8497914"/>
                  <a:pt x="4399007" y="8480116"/>
                  <a:pt x="4384469" y="8459937"/>
                </a:cubicBezTo>
                <a:lnTo>
                  <a:pt x="4349390" y="8394454"/>
                </a:lnTo>
                <a:lnTo>
                  <a:pt x="4290320" y="8320214"/>
                </a:lnTo>
                <a:cubicBezTo>
                  <a:pt x="4270846" y="8294244"/>
                  <a:pt x="4250630" y="8267079"/>
                  <a:pt x="4225055" y="8236626"/>
                </a:cubicBezTo>
                <a:cubicBezTo>
                  <a:pt x="4215508" y="8242574"/>
                  <a:pt x="4229195" y="8253926"/>
                  <a:pt x="4219649" y="8259875"/>
                </a:cubicBezTo>
                <a:cubicBezTo>
                  <a:pt x="4178580" y="8225817"/>
                  <a:pt x="4158950" y="8204915"/>
                  <a:pt x="4133375" y="8174462"/>
                </a:cubicBezTo>
                <a:cubicBezTo>
                  <a:pt x="4115544" y="8145812"/>
                  <a:pt x="4089970" y="8115359"/>
                  <a:pt x="4052508" y="8065806"/>
                </a:cubicBezTo>
                <a:cubicBezTo>
                  <a:pt x="4056113" y="8050307"/>
                  <a:pt x="4022792" y="8018054"/>
                  <a:pt x="4006766" y="7981653"/>
                </a:cubicBezTo>
                <a:cubicBezTo>
                  <a:pt x="4010906" y="7998953"/>
                  <a:pt x="4009104" y="8006702"/>
                  <a:pt x="3989472" y="7985799"/>
                </a:cubicBezTo>
                <a:cubicBezTo>
                  <a:pt x="3955616" y="7920747"/>
                  <a:pt x="3871145" y="7827588"/>
                  <a:pt x="3868270" y="7769745"/>
                </a:cubicBezTo>
                <a:cubicBezTo>
                  <a:pt x="3813515" y="7724337"/>
                  <a:pt x="3773716" y="7649735"/>
                  <a:pt x="3743464" y="7569188"/>
                </a:cubicBezTo>
                <a:cubicBezTo>
                  <a:pt x="3735718" y="7567386"/>
                  <a:pt x="3735718" y="7567386"/>
                  <a:pt x="3735718" y="7567386"/>
                </a:cubicBezTo>
                <a:cubicBezTo>
                  <a:pt x="3735718" y="7567386"/>
                  <a:pt x="3737522" y="7559636"/>
                  <a:pt x="3737522" y="7559636"/>
                </a:cubicBezTo>
                <a:cubicBezTo>
                  <a:pt x="3729776" y="7557836"/>
                  <a:pt x="3725634" y="7540536"/>
                  <a:pt x="3725634" y="7540536"/>
                </a:cubicBezTo>
                <a:cubicBezTo>
                  <a:pt x="3719692" y="7530986"/>
                  <a:pt x="3727436" y="7532787"/>
                  <a:pt x="3733379" y="7542338"/>
                </a:cubicBezTo>
                <a:lnTo>
                  <a:pt x="3736644" y="7543607"/>
                </a:lnTo>
                <a:lnTo>
                  <a:pt x="3739324" y="7551888"/>
                </a:lnTo>
                <a:cubicBezTo>
                  <a:pt x="3740224" y="7548014"/>
                  <a:pt x="3740675" y="7546076"/>
                  <a:pt x="3739932" y="7544883"/>
                </a:cubicBezTo>
                <a:lnTo>
                  <a:pt x="3736644" y="7543607"/>
                </a:lnTo>
                <a:lnTo>
                  <a:pt x="3732942" y="7532154"/>
                </a:lnTo>
                <a:cubicBezTo>
                  <a:pt x="3723116" y="7511873"/>
                  <a:pt x="3706500" y="7491162"/>
                  <a:pt x="3715014" y="7480890"/>
                </a:cubicBezTo>
                <a:cubicBezTo>
                  <a:pt x="3770304" y="7559094"/>
                  <a:pt x="3820384" y="7554407"/>
                  <a:pt x="3862522" y="7654056"/>
                </a:cubicBezTo>
                <a:cubicBezTo>
                  <a:pt x="3858917" y="7669554"/>
                  <a:pt x="3839284" y="7648652"/>
                  <a:pt x="3831539" y="7646849"/>
                </a:cubicBezTo>
                <a:cubicBezTo>
                  <a:pt x="3895112" y="7759652"/>
                  <a:pt x="3931307" y="7849751"/>
                  <a:pt x="4019918" y="7960209"/>
                </a:cubicBezTo>
                <a:cubicBezTo>
                  <a:pt x="4015778" y="7942910"/>
                  <a:pt x="4029467" y="7954263"/>
                  <a:pt x="4044958" y="7957865"/>
                </a:cubicBezTo>
                <a:cubicBezTo>
                  <a:pt x="4084220" y="7999671"/>
                  <a:pt x="4100249" y="8036070"/>
                  <a:pt x="4118078" y="8064722"/>
                </a:cubicBezTo>
                <a:cubicBezTo>
                  <a:pt x="4135908" y="8093373"/>
                  <a:pt x="4159680" y="8131574"/>
                  <a:pt x="4208492" y="8167431"/>
                </a:cubicBezTo>
                <a:cubicBezTo>
                  <a:pt x="4226321" y="8196083"/>
                  <a:pt x="4209028" y="8200229"/>
                  <a:pt x="4240546" y="8240231"/>
                </a:cubicBezTo>
                <a:cubicBezTo>
                  <a:pt x="4267924" y="8262935"/>
                  <a:pt x="4265585" y="8237888"/>
                  <a:pt x="4297103" y="8277890"/>
                </a:cubicBezTo>
                <a:cubicBezTo>
                  <a:pt x="4304214" y="8299964"/>
                  <a:pt x="4323398" y="8322803"/>
                  <a:pt x="4347194" y="8347739"/>
                </a:cubicBezTo>
                <a:lnTo>
                  <a:pt x="4351784" y="8352600"/>
                </a:lnTo>
                <a:lnTo>
                  <a:pt x="4361840" y="8340473"/>
                </a:lnTo>
                <a:lnTo>
                  <a:pt x="4268230" y="8210715"/>
                </a:lnTo>
                <a:lnTo>
                  <a:pt x="4380947" y="8337401"/>
                </a:lnTo>
                <a:lnTo>
                  <a:pt x="4391542" y="8337747"/>
                </a:lnTo>
                <a:cubicBezTo>
                  <a:pt x="4397750" y="8343965"/>
                  <a:pt x="4402250" y="8353925"/>
                  <a:pt x="4408034" y="8361078"/>
                </a:cubicBezTo>
                <a:cubicBezTo>
                  <a:pt x="4482524" y="8435680"/>
                  <a:pt x="4562459" y="8508246"/>
                  <a:pt x="4635240" y="8586590"/>
                </a:cubicBezTo>
                <a:lnTo>
                  <a:pt x="5039628" y="8963541"/>
                </a:lnTo>
                <a:lnTo>
                  <a:pt x="5454780" y="9255388"/>
                </a:lnTo>
                <a:cubicBezTo>
                  <a:pt x="5602636" y="9352022"/>
                  <a:pt x="5753536" y="9444945"/>
                  <a:pt x="5905180" y="9536937"/>
                </a:cubicBezTo>
                <a:cubicBezTo>
                  <a:pt x="5519662" y="9287486"/>
                  <a:pt x="5171191" y="9001436"/>
                  <a:pt x="4854150" y="8681319"/>
                </a:cubicBezTo>
                <a:lnTo>
                  <a:pt x="4576214" y="8371013"/>
                </a:lnTo>
                <a:lnTo>
                  <a:pt x="4394212" y="8183049"/>
                </a:lnTo>
                <a:lnTo>
                  <a:pt x="4349627" y="8105747"/>
                </a:lnTo>
                <a:lnTo>
                  <a:pt x="4344314" y="8098556"/>
                </a:lnTo>
                <a:lnTo>
                  <a:pt x="4243772" y="7987931"/>
                </a:lnTo>
                <a:cubicBezTo>
                  <a:pt x="3819179" y="7473444"/>
                  <a:pt x="3485410" y="6881225"/>
                  <a:pt x="3267006" y="6235823"/>
                </a:cubicBezTo>
                <a:lnTo>
                  <a:pt x="3211728" y="6031370"/>
                </a:lnTo>
                <a:lnTo>
                  <a:pt x="3206867" y="6033956"/>
                </a:lnTo>
                <a:cubicBezTo>
                  <a:pt x="3204473" y="6033330"/>
                  <a:pt x="3202001" y="6031191"/>
                  <a:pt x="3199584" y="6028499"/>
                </a:cubicBezTo>
                <a:lnTo>
                  <a:pt x="3192322" y="6019941"/>
                </a:lnTo>
                <a:lnTo>
                  <a:pt x="3227930" y="6178428"/>
                </a:lnTo>
                <a:cubicBezTo>
                  <a:pt x="3231658" y="6195404"/>
                  <a:pt x="3236465" y="6210009"/>
                  <a:pt x="3224717" y="6218504"/>
                </a:cubicBezTo>
                <a:lnTo>
                  <a:pt x="3221740" y="6219554"/>
                </a:lnTo>
                <a:lnTo>
                  <a:pt x="3233850" y="6276857"/>
                </a:lnTo>
                <a:cubicBezTo>
                  <a:pt x="3241373" y="6306689"/>
                  <a:pt x="3250618" y="6337751"/>
                  <a:pt x="3262542" y="6371084"/>
                </a:cubicBezTo>
                <a:cubicBezTo>
                  <a:pt x="3264276" y="6353381"/>
                  <a:pt x="3273509" y="6368579"/>
                  <a:pt x="3286976" y="6377040"/>
                </a:cubicBezTo>
                <a:cubicBezTo>
                  <a:pt x="3310442" y="6429372"/>
                  <a:pt x="3313712" y="6469010"/>
                  <a:pt x="3321210" y="6501911"/>
                </a:cubicBezTo>
                <a:cubicBezTo>
                  <a:pt x="3328712" y="6534812"/>
                  <a:pt x="3338714" y="6578682"/>
                  <a:pt x="3373146" y="6628508"/>
                </a:cubicBezTo>
                <a:cubicBezTo>
                  <a:pt x="3380648" y="6661410"/>
                  <a:pt x="3362948" y="6659682"/>
                  <a:pt x="3379682" y="6707784"/>
                </a:cubicBezTo>
                <a:cubicBezTo>
                  <a:pt x="3398150" y="6738179"/>
                  <a:pt x="3404116" y="6713741"/>
                  <a:pt x="3420848" y="6761841"/>
                </a:cubicBezTo>
                <a:cubicBezTo>
                  <a:pt x="3419885" y="6808215"/>
                  <a:pt x="3463552" y="6873239"/>
                  <a:pt x="3492018" y="6947505"/>
                </a:cubicBezTo>
                <a:cubicBezTo>
                  <a:pt x="3483552" y="6960977"/>
                  <a:pt x="3512021" y="7035242"/>
                  <a:pt x="3537221" y="7069871"/>
                </a:cubicBezTo>
                <a:cubicBezTo>
                  <a:pt x="3534720" y="7058904"/>
                  <a:pt x="3534720" y="7058904"/>
                  <a:pt x="3534720" y="7058904"/>
                </a:cubicBezTo>
                <a:cubicBezTo>
                  <a:pt x="3532220" y="7047936"/>
                  <a:pt x="3525488" y="7043706"/>
                  <a:pt x="3536454" y="7041201"/>
                </a:cubicBezTo>
                <a:cubicBezTo>
                  <a:pt x="3536454" y="7041201"/>
                  <a:pt x="3538955" y="7052168"/>
                  <a:pt x="3545687" y="7056398"/>
                </a:cubicBezTo>
                <a:cubicBezTo>
                  <a:pt x="3556652" y="7053894"/>
                  <a:pt x="3556652" y="7053894"/>
                  <a:pt x="3556652" y="7053894"/>
                </a:cubicBezTo>
                <a:cubicBezTo>
                  <a:pt x="3575120" y="7084290"/>
                  <a:pt x="3562421" y="7104500"/>
                  <a:pt x="3557422" y="7082565"/>
                </a:cubicBezTo>
                <a:cubicBezTo>
                  <a:pt x="3559922" y="7093532"/>
                  <a:pt x="3559922" y="7093532"/>
                  <a:pt x="3559922" y="7093532"/>
                </a:cubicBezTo>
                <a:cubicBezTo>
                  <a:pt x="3562421" y="7104500"/>
                  <a:pt x="3558190" y="7111235"/>
                  <a:pt x="3558190" y="7111235"/>
                </a:cubicBezTo>
                <a:cubicBezTo>
                  <a:pt x="3551456" y="7107003"/>
                  <a:pt x="3548956" y="7096035"/>
                  <a:pt x="3542222" y="7091805"/>
                </a:cubicBezTo>
                <a:cubicBezTo>
                  <a:pt x="3522022" y="7079111"/>
                  <a:pt x="3499322" y="7055451"/>
                  <a:pt x="3516058" y="7103550"/>
                </a:cubicBezTo>
                <a:cubicBezTo>
                  <a:pt x="3474122" y="7020822"/>
                  <a:pt x="3448154" y="6957524"/>
                  <a:pt x="3433152" y="6891720"/>
                </a:cubicBezTo>
                <a:cubicBezTo>
                  <a:pt x="3407186" y="6828422"/>
                  <a:pt x="3394684" y="6773586"/>
                  <a:pt x="3366216" y="6699320"/>
                </a:cubicBezTo>
                <a:cubicBezTo>
                  <a:pt x="3355248" y="6701825"/>
                  <a:pt x="3364484" y="6717024"/>
                  <a:pt x="3353518" y="6719529"/>
                </a:cubicBezTo>
                <a:cubicBezTo>
                  <a:pt x="3325817" y="6673934"/>
                  <a:pt x="3314084" y="6647768"/>
                  <a:pt x="3299850" y="6610635"/>
                </a:cubicBezTo>
                <a:cubicBezTo>
                  <a:pt x="3292349" y="6577733"/>
                  <a:pt x="3278114" y="6540600"/>
                  <a:pt x="3258880" y="6481532"/>
                </a:cubicBezTo>
                <a:cubicBezTo>
                  <a:pt x="3267346" y="6468062"/>
                  <a:pt x="3246380" y="6426698"/>
                  <a:pt x="3243110" y="6387060"/>
                </a:cubicBezTo>
                <a:cubicBezTo>
                  <a:pt x="3241379" y="6404762"/>
                  <a:pt x="3237146" y="6411498"/>
                  <a:pt x="3225413" y="6385334"/>
                </a:cubicBezTo>
                <a:cubicBezTo>
                  <a:pt x="3220028" y="6349064"/>
                  <a:pt x="3204977" y="6302021"/>
                  <a:pt x="3193292" y="6257094"/>
                </a:cubicBezTo>
                <a:lnTo>
                  <a:pt x="3186686" y="6225378"/>
                </a:lnTo>
                <a:lnTo>
                  <a:pt x="3176492" y="6225662"/>
                </a:lnTo>
                <a:cubicBezTo>
                  <a:pt x="3169302" y="6220476"/>
                  <a:pt x="3164804" y="6210788"/>
                  <a:pt x="3162320" y="6199470"/>
                </a:cubicBezTo>
                <a:lnTo>
                  <a:pt x="3154300" y="6149984"/>
                </a:lnTo>
                <a:cubicBezTo>
                  <a:pt x="3062178" y="5726052"/>
                  <a:pt x="2996910" y="5299074"/>
                  <a:pt x="2993406" y="4859490"/>
                </a:cubicBezTo>
                <a:cubicBezTo>
                  <a:pt x="2992656" y="4838775"/>
                  <a:pt x="3003808" y="4803111"/>
                  <a:pt x="2966222" y="4796178"/>
                </a:cubicBezTo>
                <a:close/>
                <a:moveTo>
                  <a:pt x="175099" y="4684419"/>
                </a:moveTo>
                <a:lnTo>
                  <a:pt x="171418" y="4693523"/>
                </a:lnTo>
                <a:cubicBezTo>
                  <a:pt x="169517" y="4699338"/>
                  <a:pt x="167845" y="4706399"/>
                  <a:pt x="166832" y="4715702"/>
                </a:cubicBezTo>
                <a:cubicBezTo>
                  <a:pt x="164774" y="4754585"/>
                  <a:pt x="162868" y="4702238"/>
                  <a:pt x="154717" y="4696059"/>
                </a:cubicBezTo>
                <a:lnTo>
                  <a:pt x="153653" y="4696379"/>
                </a:lnTo>
                <a:lnTo>
                  <a:pt x="162041" y="4772906"/>
                </a:lnTo>
                <a:lnTo>
                  <a:pt x="169337" y="4750575"/>
                </a:lnTo>
                <a:cubicBezTo>
                  <a:pt x="171688" y="4735623"/>
                  <a:pt x="173215" y="4716597"/>
                  <a:pt x="174475" y="4695869"/>
                </a:cubicBezTo>
                <a:close/>
                <a:moveTo>
                  <a:pt x="1004585" y="4636356"/>
                </a:moveTo>
                <a:lnTo>
                  <a:pt x="970019" y="4725380"/>
                </a:lnTo>
                <a:lnTo>
                  <a:pt x="965716" y="4750385"/>
                </a:lnTo>
                <a:lnTo>
                  <a:pt x="970034" y="4774376"/>
                </a:lnTo>
                <a:cubicBezTo>
                  <a:pt x="971045" y="4790331"/>
                  <a:pt x="970007" y="4808609"/>
                  <a:pt x="965494" y="4831253"/>
                </a:cubicBezTo>
                <a:cubicBezTo>
                  <a:pt x="960503" y="4835858"/>
                  <a:pt x="957050" y="4832117"/>
                  <a:pt x="954268" y="4826603"/>
                </a:cubicBezTo>
                <a:lnTo>
                  <a:pt x="953048" y="4824008"/>
                </a:lnTo>
                <a:lnTo>
                  <a:pt x="950050" y="4841435"/>
                </a:lnTo>
                <a:lnTo>
                  <a:pt x="943958" y="4841435"/>
                </a:lnTo>
                <a:lnTo>
                  <a:pt x="931352" y="4963230"/>
                </a:lnTo>
                <a:cubicBezTo>
                  <a:pt x="926975" y="5012306"/>
                  <a:pt x="924947" y="5062679"/>
                  <a:pt x="929729" y="5122931"/>
                </a:cubicBezTo>
                <a:cubicBezTo>
                  <a:pt x="935108" y="5108730"/>
                  <a:pt x="939325" y="5123313"/>
                  <a:pt x="948533" y="5133290"/>
                </a:cubicBezTo>
                <a:cubicBezTo>
                  <a:pt x="956198" y="5181645"/>
                  <a:pt x="950050" y="5215034"/>
                  <a:pt x="948890" y="5243817"/>
                </a:cubicBezTo>
                <a:cubicBezTo>
                  <a:pt x="947734" y="5272602"/>
                  <a:pt x="946189" y="5310978"/>
                  <a:pt x="963448" y="5359716"/>
                </a:cubicBezTo>
                <a:cubicBezTo>
                  <a:pt x="962288" y="5388500"/>
                  <a:pt x="948089" y="5383130"/>
                  <a:pt x="951149" y="5426495"/>
                </a:cubicBezTo>
                <a:cubicBezTo>
                  <a:pt x="959587" y="5455662"/>
                  <a:pt x="969953" y="5436855"/>
                  <a:pt x="973013" y="5480220"/>
                </a:cubicBezTo>
                <a:cubicBezTo>
                  <a:pt x="967444" y="5499219"/>
                  <a:pt x="970028" y="5524548"/>
                  <a:pt x="974866" y="5553570"/>
                </a:cubicBezTo>
                <a:lnTo>
                  <a:pt x="983561" y="5607579"/>
                </a:lnTo>
                <a:lnTo>
                  <a:pt x="983264" y="5603807"/>
                </a:lnTo>
                <a:cubicBezTo>
                  <a:pt x="984845" y="5587991"/>
                  <a:pt x="988009" y="5575337"/>
                  <a:pt x="988007" y="5562681"/>
                </a:cubicBezTo>
                <a:cubicBezTo>
                  <a:pt x="988010" y="5613299"/>
                  <a:pt x="1000663" y="5638607"/>
                  <a:pt x="1013318" y="5638604"/>
                </a:cubicBezTo>
                <a:cubicBezTo>
                  <a:pt x="1000663" y="5562684"/>
                  <a:pt x="1013318" y="5537375"/>
                  <a:pt x="1000663" y="5474109"/>
                </a:cubicBezTo>
                <a:cubicBezTo>
                  <a:pt x="1025971" y="5423496"/>
                  <a:pt x="1051279" y="5486763"/>
                  <a:pt x="1051279" y="5423496"/>
                </a:cubicBezTo>
                <a:lnTo>
                  <a:pt x="1051136" y="5420049"/>
                </a:lnTo>
                <a:lnTo>
                  <a:pt x="1044272" y="5328966"/>
                </a:lnTo>
                <a:cubicBezTo>
                  <a:pt x="1042762" y="5296539"/>
                  <a:pt x="1041310" y="5262711"/>
                  <a:pt x="1037272" y="5223147"/>
                </a:cubicBezTo>
                <a:cubicBezTo>
                  <a:pt x="1026034" y="5222699"/>
                  <a:pt x="1030975" y="5239784"/>
                  <a:pt x="1019735" y="5239334"/>
                </a:cubicBezTo>
                <a:cubicBezTo>
                  <a:pt x="1004911" y="5188086"/>
                  <a:pt x="1000423" y="5159763"/>
                  <a:pt x="996383" y="5120201"/>
                </a:cubicBezTo>
                <a:cubicBezTo>
                  <a:pt x="997742" y="5086482"/>
                  <a:pt x="993706" y="5046920"/>
                  <a:pt x="990572" y="4984880"/>
                </a:cubicBezTo>
                <a:cubicBezTo>
                  <a:pt x="1002265" y="4974087"/>
                  <a:pt x="992834" y="4928682"/>
                  <a:pt x="1000037" y="4889568"/>
                </a:cubicBezTo>
                <a:cubicBezTo>
                  <a:pt x="993739" y="4906203"/>
                  <a:pt x="987893" y="4911599"/>
                  <a:pt x="983404" y="4883276"/>
                </a:cubicBezTo>
                <a:cubicBezTo>
                  <a:pt x="991964" y="4810443"/>
                  <a:pt x="974461" y="4685915"/>
                  <a:pt x="1004594" y="4636457"/>
                </a:cubicBezTo>
                <a:close/>
                <a:moveTo>
                  <a:pt x="149099" y="4457675"/>
                </a:moveTo>
                <a:lnTo>
                  <a:pt x="143266" y="4491044"/>
                </a:lnTo>
                <a:lnTo>
                  <a:pt x="143735" y="4525754"/>
                </a:lnTo>
                <a:lnTo>
                  <a:pt x="149555" y="4628400"/>
                </a:lnTo>
                <a:lnTo>
                  <a:pt x="152983" y="4628075"/>
                </a:lnTo>
                <a:cubicBezTo>
                  <a:pt x="158735" y="4631058"/>
                  <a:pt x="163564" y="4639694"/>
                  <a:pt x="169382" y="4644875"/>
                </a:cubicBezTo>
                <a:lnTo>
                  <a:pt x="177158" y="4646628"/>
                </a:lnTo>
                <a:lnTo>
                  <a:pt x="178010" y="4630940"/>
                </a:lnTo>
                <a:cubicBezTo>
                  <a:pt x="180575" y="4587402"/>
                  <a:pt x="184301" y="4546529"/>
                  <a:pt x="193639" y="4527261"/>
                </a:cubicBezTo>
                <a:cubicBezTo>
                  <a:pt x="179014" y="4528574"/>
                  <a:pt x="171049" y="4521917"/>
                  <a:pt x="183061" y="4491354"/>
                </a:cubicBezTo>
                <a:lnTo>
                  <a:pt x="184220" y="4484595"/>
                </a:lnTo>
                <a:lnTo>
                  <a:pt x="164446" y="4477784"/>
                </a:lnTo>
                <a:close/>
                <a:moveTo>
                  <a:pt x="1160026" y="4212987"/>
                </a:moveTo>
                <a:lnTo>
                  <a:pt x="1147762" y="4244943"/>
                </a:lnTo>
                <a:cubicBezTo>
                  <a:pt x="1140644" y="4263330"/>
                  <a:pt x="1133527" y="4281519"/>
                  <a:pt x="1127200" y="4297337"/>
                </a:cubicBezTo>
                <a:cubicBezTo>
                  <a:pt x="1114547" y="4373258"/>
                  <a:pt x="1127201" y="4474485"/>
                  <a:pt x="1101892" y="4525101"/>
                </a:cubicBezTo>
                <a:cubicBezTo>
                  <a:pt x="1101892" y="4499793"/>
                  <a:pt x="1089239" y="4474485"/>
                  <a:pt x="1089239" y="4474485"/>
                </a:cubicBezTo>
                <a:lnTo>
                  <a:pt x="1066336" y="4519083"/>
                </a:lnTo>
                <a:lnTo>
                  <a:pt x="1064863" y="4537541"/>
                </a:lnTo>
                <a:cubicBezTo>
                  <a:pt x="1061941" y="4540236"/>
                  <a:pt x="1059469" y="4540491"/>
                  <a:pt x="1057318" y="4539261"/>
                </a:cubicBezTo>
                <a:lnTo>
                  <a:pt x="1056508" y="4538223"/>
                </a:lnTo>
                <a:lnTo>
                  <a:pt x="1047917" y="4554953"/>
                </a:lnTo>
                <a:lnTo>
                  <a:pt x="1037087" y="4575152"/>
                </a:lnTo>
                <a:lnTo>
                  <a:pt x="1033973" y="4605788"/>
                </a:lnTo>
                <a:cubicBezTo>
                  <a:pt x="1024109" y="4693521"/>
                  <a:pt x="1014565" y="4773350"/>
                  <a:pt x="1022969" y="4879224"/>
                </a:cubicBezTo>
                <a:cubicBezTo>
                  <a:pt x="1029266" y="4862589"/>
                  <a:pt x="1034207" y="4879671"/>
                  <a:pt x="1044995" y="4891359"/>
                </a:cubicBezTo>
                <a:cubicBezTo>
                  <a:pt x="1053974" y="4948004"/>
                  <a:pt x="1046771" y="4987119"/>
                  <a:pt x="1045415" y="5020836"/>
                </a:cubicBezTo>
                <a:cubicBezTo>
                  <a:pt x="1044736" y="5037696"/>
                  <a:pt x="1043945" y="5057364"/>
                  <a:pt x="1045849" y="5079956"/>
                </a:cubicBezTo>
                <a:lnTo>
                  <a:pt x="1053521" y="5115344"/>
                </a:lnTo>
                <a:lnTo>
                  <a:pt x="1054442" y="5115068"/>
                </a:lnTo>
                <a:cubicBezTo>
                  <a:pt x="1057606" y="5110323"/>
                  <a:pt x="1057607" y="5100833"/>
                  <a:pt x="1051282" y="5081852"/>
                </a:cubicBezTo>
                <a:cubicBezTo>
                  <a:pt x="1076582" y="5119812"/>
                  <a:pt x="1089239" y="5107157"/>
                  <a:pt x="1101892" y="5119812"/>
                </a:cubicBezTo>
                <a:cubicBezTo>
                  <a:pt x="1114546" y="5296962"/>
                  <a:pt x="1165160" y="5512071"/>
                  <a:pt x="1228429" y="5448803"/>
                </a:cubicBezTo>
                <a:cubicBezTo>
                  <a:pt x="1228429" y="5410842"/>
                  <a:pt x="1225267" y="5372882"/>
                  <a:pt x="1223684" y="5338083"/>
                </a:cubicBezTo>
                <a:lnTo>
                  <a:pt x="1227343" y="5267367"/>
                </a:lnTo>
                <a:lnTo>
                  <a:pt x="1220456" y="5226296"/>
                </a:lnTo>
                <a:cubicBezTo>
                  <a:pt x="1216307" y="5189543"/>
                  <a:pt x="1214854" y="5155712"/>
                  <a:pt x="1216210" y="5121995"/>
                </a:cubicBezTo>
                <a:cubicBezTo>
                  <a:pt x="1207684" y="5054109"/>
                  <a:pt x="1209946" y="4997912"/>
                  <a:pt x="1201873" y="4918788"/>
                </a:cubicBezTo>
                <a:cubicBezTo>
                  <a:pt x="1190633" y="4918341"/>
                  <a:pt x="1195574" y="4935423"/>
                  <a:pt x="1184335" y="4934976"/>
                </a:cubicBezTo>
                <a:cubicBezTo>
                  <a:pt x="1169510" y="4883726"/>
                  <a:pt x="1165021" y="4855404"/>
                  <a:pt x="1160984" y="4815842"/>
                </a:cubicBezTo>
                <a:cubicBezTo>
                  <a:pt x="1162342" y="4782125"/>
                  <a:pt x="1158305" y="4742561"/>
                  <a:pt x="1155173" y="4680522"/>
                </a:cubicBezTo>
                <a:cubicBezTo>
                  <a:pt x="1166864" y="4669728"/>
                  <a:pt x="1157432" y="4624323"/>
                  <a:pt x="1164637" y="4585209"/>
                </a:cubicBezTo>
                <a:cubicBezTo>
                  <a:pt x="1158337" y="4601846"/>
                  <a:pt x="1152493" y="4607240"/>
                  <a:pt x="1148003" y="4578918"/>
                </a:cubicBezTo>
                <a:cubicBezTo>
                  <a:pt x="1156564" y="4506086"/>
                  <a:pt x="1139060" y="4381556"/>
                  <a:pt x="1169194" y="4332098"/>
                </a:cubicBezTo>
                <a:cubicBezTo>
                  <a:pt x="1159310" y="4297931"/>
                  <a:pt x="1156624" y="4259829"/>
                  <a:pt x="1158937" y="4219817"/>
                </a:cubicBezTo>
                <a:close/>
                <a:moveTo>
                  <a:pt x="91588" y="4168734"/>
                </a:moveTo>
                <a:lnTo>
                  <a:pt x="83972" y="4316366"/>
                </a:lnTo>
                <a:lnTo>
                  <a:pt x="74405" y="4340697"/>
                </a:lnTo>
                <a:cubicBezTo>
                  <a:pt x="74405" y="4340697"/>
                  <a:pt x="74405" y="4340697"/>
                  <a:pt x="82370" y="4347356"/>
                </a:cubicBezTo>
                <a:lnTo>
                  <a:pt x="83972" y="4316366"/>
                </a:lnTo>
                <a:lnTo>
                  <a:pt x="86419" y="4310133"/>
                </a:lnTo>
                <a:cubicBezTo>
                  <a:pt x="101044" y="4308821"/>
                  <a:pt x="102349" y="4323447"/>
                  <a:pt x="95689" y="4331417"/>
                </a:cubicBezTo>
                <a:lnTo>
                  <a:pt x="100619" y="4335539"/>
                </a:lnTo>
                <a:lnTo>
                  <a:pt x="104017" y="4168869"/>
                </a:lnTo>
                <a:cubicBezTo>
                  <a:pt x="100312" y="4173339"/>
                  <a:pt x="96818" y="4173462"/>
                  <a:pt x="93514" y="4171199"/>
                </a:cubicBezTo>
                <a:close/>
                <a:moveTo>
                  <a:pt x="1747226" y="4145492"/>
                </a:moveTo>
                <a:lnTo>
                  <a:pt x="1747224" y="4196109"/>
                </a:lnTo>
                <a:cubicBezTo>
                  <a:pt x="1734570" y="4208762"/>
                  <a:pt x="1734570" y="4221414"/>
                  <a:pt x="1734570" y="4221414"/>
                </a:cubicBezTo>
                <a:lnTo>
                  <a:pt x="1734570" y="4208762"/>
                </a:lnTo>
                <a:lnTo>
                  <a:pt x="1734570" y="4196109"/>
                </a:lnTo>
                <a:lnTo>
                  <a:pt x="1734570" y="4183452"/>
                </a:lnTo>
                <a:cubicBezTo>
                  <a:pt x="1734570" y="4170800"/>
                  <a:pt x="1734570" y="4158146"/>
                  <a:pt x="1747226" y="4145492"/>
                </a:cubicBezTo>
                <a:close/>
                <a:moveTo>
                  <a:pt x="302197" y="4128171"/>
                </a:moveTo>
                <a:cubicBezTo>
                  <a:pt x="286436" y="4154439"/>
                  <a:pt x="275927" y="4180709"/>
                  <a:pt x="270673" y="4206978"/>
                </a:cubicBezTo>
                <a:cubicBezTo>
                  <a:pt x="260167" y="4280525"/>
                  <a:pt x="254914" y="4354077"/>
                  <a:pt x="244402" y="4427628"/>
                </a:cubicBezTo>
                <a:lnTo>
                  <a:pt x="233195" y="4459299"/>
                </a:lnTo>
                <a:lnTo>
                  <a:pt x="228695" y="4527801"/>
                </a:lnTo>
                <a:lnTo>
                  <a:pt x="220168" y="4693059"/>
                </a:lnTo>
                <a:lnTo>
                  <a:pt x="210602" y="4717389"/>
                </a:lnTo>
                <a:cubicBezTo>
                  <a:pt x="210602" y="4717389"/>
                  <a:pt x="210602" y="4717389"/>
                  <a:pt x="218566" y="4724043"/>
                </a:cubicBezTo>
                <a:lnTo>
                  <a:pt x="220168" y="4693059"/>
                </a:lnTo>
                <a:lnTo>
                  <a:pt x="222616" y="4686827"/>
                </a:lnTo>
                <a:cubicBezTo>
                  <a:pt x="237241" y="4685514"/>
                  <a:pt x="238546" y="4700138"/>
                  <a:pt x="231886" y="4708109"/>
                </a:cubicBezTo>
                <a:cubicBezTo>
                  <a:pt x="239851" y="4714763"/>
                  <a:pt x="239851" y="4714763"/>
                  <a:pt x="239851" y="4714763"/>
                </a:cubicBezTo>
                <a:cubicBezTo>
                  <a:pt x="265319" y="4587170"/>
                  <a:pt x="288179" y="4430322"/>
                  <a:pt x="292363" y="4312007"/>
                </a:cubicBezTo>
                <a:lnTo>
                  <a:pt x="323828" y="4208169"/>
                </a:lnTo>
                <a:lnTo>
                  <a:pt x="322393" y="4195155"/>
                </a:lnTo>
                <a:cubicBezTo>
                  <a:pt x="317960" y="4172826"/>
                  <a:pt x="311393" y="4150499"/>
                  <a:pt x="302197" y="4128171"/>
                </a:cubicBezTo>
                <a:close/>
                <a:moveTo>
                  <a:pt x="136856" y="4085625"/>
                </a:moveTo>
                <a:lnTo>
                  <a:pt x="122686" y="4126770"/>
                </a:lnTo>
                <a:cubicBezTo>
                  <a:pt x="115268" y="4163018"/>
                  <a:pt x="116146" y="4201986"/>
                  <a:pt x="116063" y="4254851"/>
                </a:cubicBezTo>
                <a:lnTo>
                  <a:pt x="115835" y="4265180"/>
                </a:lnTo>
                <a:lnTo>
                  <a:pt x="132179" y="4167393"/>
                </a:lnTo>
                <a:lnTo>
                  <a:pt x="132100" y="4159281"/>
                </a:lnTo>
                <a:close/>
                <a:moveTo>
                  <a:pt x="146296" y="3904146"/>
                </a:moveTo>
                <a:cubicBezTo>
                  <a:pt x="144367" y="3904998"/>
                  <a:pt x="142183" y="3908090"/>
                  <a:pt x="139528" y="3914934"/>
                </a:cubicBezTo>
                <a:cubicBezTo>
                  <a:pt x="145255" y="3940773"/>
                  <a:pt x="144134" y="3963960"/>
                  <a:pt x="142351" y="3988856"/>
                </a:cubicBezTo>
                <a:lnTo>
                  <a:pt x="142147" y="4003731"/>
                </a:lnTo>
                <a:lnTo>
                  <a:pt x="148504" y="3905261"/>
                </a:lnTo>
                <a:close/>
                <a:moveTo>
                  <a:pt x="166543" y="3359468"/>
                </a:moveTo>
                <a:cubicBezTo>
                  <a:pt x="165046" y="3357510"/>
                  <a:pt x="163340" y="3357566"/>
                  <a:pt x="161255" y="3361278"/>
                </a:cubicBezTo>
                <a:cubicBezTo>
                  <a:pt x="158473" y="3366230"/>
                  <a:pt x="155014" y="3377684"/>
                  <a:pt x="150472" y="3399543"/>
                </a:cubicBezTo>
                <a:cubicBezTo>
                  <a:pt x="154664" y="3409040"/>
                  <a:pt x="154664" y="3409040"/>
                  <a:pt x="154664" y="3409040"/>
                </a:cubicBezTo>
                <a:cubicBezTo>
                  <a:pt x="159973" y="3395351"/>
                  <a:pt x="159973" y="3395351"/>
                  <a:pt x="159973" y="3395351"/>
                </a:cubicBezTo>
                <a:cubicBezTo>
                  <a:pt x="159973" y="3395351"/>
                  <a:pt x="159973" y="3395351"/>
                  <a:pt x="164165" y="3404847"/>
                </a:cubicBezTo>
                <a:cubicBezTo>
                  <a:pt x="164165" y="3404847"/>
                  <a:pt x="168355" y="3414344"/>
                  <a:pt x="168355" y="3414344"/>
                </a:cubicBezTo>
                <a:cubicBezTo>
                  <a:pt x="158852" y="3418536"/>
                  <a:pt x="163045" y="3428033"/>
                  <a:pt x="163045" y="3428033"/>
                </a:cubicBezTo>
                <a:cubicBezTo>
                  <a:pt x="153542" y="3432227"/>
                  <a:pt x="153542" y="3432227"/>
                  <a:pt x="153542" y="3432227"/>
                </a:cubicBezTo>
                <a:cubicBezTo>
                  <a:pt x="172546" y="3423840"/>
                  <a:pt x="154373" y="3511281"/>
                  <a:pt x="150184" y="3501785"/>
                </a:cubicBezTo>
                <a:cubicBezTo>
                  <a:pt x="145991" y="3492288"/>
                  <a:pt x="145991" y="3492288"/>
                  <a:pt x="145991" y="3492288"/>
                </a:cubicBezTo>
                <a:cubicBezTo>
                  <a:pt x="145991" y="3492288"/>
                  <a:pt x="150184" y="3501785"/>
                  <a:pt x="144872" y="3515475"/>
                </a:cubicBezTo>
                <a:cubicBezTo>
                  <a:pt x="144872" y="3515475"/>
                  <a:pt x="139562" y="3529161"/>
                  <a:pt x="139562" y="3529161"/>
                </a:cubicBezTo>
                <a:cubicBezTo>
                  <a:pt x="139562" y="3529161"/>
                  <a:pt x="130060" y="3533354"/>
                  <a:pt x="135371" y="3519663"/>
                </a:cubicBezTo>
                <a:cubicBezTo>
                  <a:pt x="135371" y="3519663"/>
                  <a:pt x="131180" y="3510168"/>
                  <a:pt x="131180" y="3510168"/>
                </a:cubicBezTo>
                <a:cubicBezTo>
                  <a:pt x="123629" y="3570230"/>
                  <a:pt x="73595" y="3739805"/>
                  <a:pt x="85049" y="3791483"/>
                </a:cubicBezTo>
                <a:cubicBezTo>
                  <a:pt x="110482" y="3746220"/>
                  <a:pt x="126413" y="3705153"/>
                  <a:pt x="153794" y="3715758"/>
                </a:cubicBezTo>
                <a:cubicBezTo>
                  <a:pt x="149813" y="3726026"/>
                  <a:pt x="144571" y="3762377"/>
                  <a:pt x="156463" y="3768831"/>
                </a:cubicBezTo>
                <a:lnTo>
                  <a:pt x="166171" y="3765864"/>
                </a:lnTo>
                <a:lnTo>
                  <a:pt x="197119" y="3566031"/>
                </a:lnTo>
                <a:lnTo>
                  <a:pt x="236113" y="3380820"/>
                </a:lnTo>
                <a:lnTo>
                  <a:pt x="224242" y="3412373"/>
                </a:lnTo>
                <a:cubicBezTo>
                  <a:pt x="208309" y="3453441"/>
                  <a:pt x="216980" y="3370194"/>
                  <a:pt x="203290" y="3364890"/>
                </a:cubicBezTo>
                <a:cubicBezTo>
                  <a:pt x="203290" y="3364890"/>
                  <a:pt x="192667" y="3392270"/>
                  <a:pt x="178976" y="3386964"/>
                </a:cubicBezTo>
                <a:cubicBezTo>
                  <a:pt x="173632" y="3389322"/>
                  <a:pt x="171029" y="3365342"/>
                  <a:pt x="166543" y="3359468"/>
                </a:cubicBezTo>
                <a:close/>
                <a:moveTo>
                  <a:pt x="675232" y="2205345"/>
                </a:moveTo>
                <a:cubicBezTo>
                  <a:pt x="646334" y="2226359"/>
                  <a:pt x="622691" y="2250000"/>
                  <a:pt x="598391" y="2271671"/>
                </a:cubicBezTo>
                <a:lnTo>
                  <a:pt x="595514" y="2273613"/>
                </a:lnTo>
                <a:lnTo>
                  <a:pt x="593956" y="2282829"/>
                </a:lnTo>
                <a:cubicBezTo>
                  <a:pt x="587123" y="2306837"/>
                  <a:pt x="579290" y="2332385"/>
                  <a:pt x="575621" y="2365005"/>
                </a:cubicBezTo>
                <a:cubicBezTo>
                  <a:pt x="538019" y="2412810"/>
                  <a:pt x="530204" y="2460243"/>
                  <a:pt x="513883" y="2537843"/>
                </a:cubicBezTo>
                <a:lnTo>
                  <a:pt x="507934" y="2563505"/>
                </a:lnTo>
                <a:lnTo>
                  <a:pt x="533374" y="2578352"/>
                </a:lnTo>
                <a:cubicBezTo>
                  <a:pt x="554392" y="2594111"/>
                  <a:pt x="570152" y="2583605"/>
                  <a:pt x="580660" y="2562593"/>
                </a:cubicBezTo>
                <a:cubicBezTo>
                  <a:pt x="622693" y="2452268"/>
                  <a:pt x="680485" y="2341938"/>
                  <a:pt x="675232" y="2205345"/>
                </a:cubicBezTo>
                <a:close/>
                <a:moveTo>
                  <a:pt x="523040" y="2200926"/>
                </a:moveTo>
                <a:lnTo>
                  <a:pt x="513322" y="2228223"/>
                </a:lnTo>
                <a:cubicBezTo>
                  <a:pt x="500569" y="2263632"/>
                  <a:pt x="484639" y="2304701"/>
                  <a:pt x="461300" y="2354711"/>
                </a:cubicBezTo>
                <a:cubicBezTo>
                  <a:pt x="461300" y="2354711"/>
                  <a:pt x="447608" y="2349407"/>
                  <a:pt x="442297" y="2363097"/>
                </a:cubicBezTo>
                <a:cubicBezTo>
                  <a:pt x="424126" y="2450534"/>
                  <a:pt x="425249" y="2427350"/>
                  <a:pt x="412385" y="2501100"/>
                </a:cubicBezTo>
                <a:cubicBezTo>
                  <a:pt x="401762" y="2528478"/>
                  <a:pt x="391144" y="2555858"/>
                  <a:pt x="375211" y="2596926"/>
                </a:cubicBezTo>
                <a:cubicBezTo>
                  <a:pt x="362063" y="2772915"/>
                  <a:pt x="284644" y="2931885"/>
                  <a:pt x="251371" y="3139446"/>
                </a:cubicBezTo>
                <a:cubicBezTo>
                  <a:pt x="241871" y="3143637"/>
                  <a:pt x="235441" y="3180515"/>
                  <a:pt x="224819" y="3207893"/>
                </a:cubicBezTo>
                <a:cubicBezTo>
                  <a:pt x="238511" y="3213197"/>
                  <a:pt x="217268" y="3267957"/>
                  <a:pt x="226771" y="3263763"/>
                </a:cubicBezTo>
                <a:cubicBezTo>
                  <a:pt x="241862" y="3240084"/>
                  <a:pt x="249883" y="3200378"/>
                  <a:pt x="264502" y="3186482"/>
                </a:cubicBezTo>
                <a:lnTo>
                  <a:pt x="277628" y="3183644"/>
                </a:lnTo>
                <a:lnTo>
                  <a:pt x="294317" y="3104372"/>
                </a:lnTo>
                <a:cubicBezTo>
                  <a:pt x="329782" y="2951360"/>
                  <a:pt x="367873" y="2799006"/>
                  <a:pt x="407276" y="2646653"/>
                </a:cubicBezTo>
                <a:cubicBezTo>
                  <a:pt x="419101" y="2599368"/>
                  <a:pt x="433879" y="2549130"/>
                  <a:pt x="478208" y="2553563"/>
                </a:cubicBezTo>
                <a:lnTo>
                  <a:pt x="495008" y="2558340"/>
                </a:lnTo>
                <a:lnTo>
                  <a:pt x="519655" y="2451215"/>
                </a:lnTo>
                <a:cubicBezTo>
                  <a:pt x="501502" y="2465693"/>
                  <a:pt x="500848" y="2412767"/>
                  <a:pt x="490688" y="2414930"/>
                </a:cubicBezTo>
                <a:lnTo>
                  <a:pt x="521407" y="2296610"/>
                </a:lnTo>
                <a:lnTo>
                  <a:pt x="522992" y="2284277"/>
                </a:lnTo>
                <a:lnTo>
                  <a:pt x="518692" y="2290899"/>
                </a:lnTo>
                <a:cubicBezTo>
                  <a:pt x="517693" y="2292438"/>
                  <a:pt x="517693" y="2292438"/>
                  <a:pt x="517693" y="2292438"/>
                </a:cubicBezTo>
                <a:cubicBezTo>
                  <a:pt x="509698" y="2304755"/>
                  <a:pt x="509698" y="2304755"/>
                  <a:pt x="509698" y="2304755"/>
                </a:cubicBezTo>
                <a:cubicBezTo>
                  <a:pt x="507535" y="2294601"/>
                  <a:pt x="505373" y="2284451"/>
                  <a:pt x="503212" y="2274299"/>
                </a:cubicBezTo>
                <a:cubicBezTo>
                  <a:pt x="511207" y="2261982"/>
                  <a:pt x="511207" y="2261982"/>
                  <a:pt x="511207" y="2261982"/>
                </a:cubicBezTo>
                <a:cubicBezTo>
                  <a:pt x="511207" y="2261982"/>
                  <a:pt x="511207" y="2261982"/>
                  <a:pt x="521365" y="2259818"/>
                </a:cubicBezTo>
                <a:cubicBezTo>
                  <a:pt x="517202" y="2252744"/>
                  <a:pt x="516173" y="2241687"/>
                  <a:pt x="517589" y="2227290"/>
                </a:cubicBezTo>
                <a:close/>
                <a:moveTo>
                  <a:pt x="609370" y="1937486"/>
                </a:moveTo>
                <a:lnTo>
                  <a:pt x="606925" y="1938728"/>
                </a:lnTo>
                <a:lnTo>
                  <a:pt x="600083" y="1963008"/>
                </a:lnTo>
                <a:close/>
                <a:moveTo>
                  <a:pt x="2354597" y="1627446"/>
                </a:moveTo>
                <a:cubicBezTo>
                  <a:pt x="2354598" y="1633772"/>
                  <a:pt x="2354598" y="1636937"/>
                  <a:pt x="2353016" y="1638516"/>
                </a:cubicBezTo>
                <a:lnTo>
                  <a:pt x="2347962" y="1639239"/>
                </a:lnTo>
                <a:close/>
                <a:moveTo>
                  <a:pt x="2453333" y="1504730"/>
                </a:moveTo>
                <a:lnTo>
                  <a:pt x="2443172" y="1513565"/>
                </a:lnTo>
                <a:lnTo>
                  <a:pt x="2433042" y="1543170"/>
                </a:lnTo>
                <a:close/>
                <a:moveTo>
                  <a:pt x="2455824" y="966746"/>
                </a:moveTo>
                <a:lnTo>
                  <a:pt x="2455824" y="969464"/>
                </a:lnTo>
                <a:lnTo>
                  <a:pt x="2443172" y="982118"/>
                </a:lnTo>
                <a:close/>
                <a:moveTo>
                  <a:pt x="1481994" y="366944"/>
                </a:moveTo>
                <a:cubicBezTo>
                  <a:pt x="1479083" y="365739"/>
                  <a:pt x="1474638" y="366686"/>
                  <a:pt x="1467562" y="370847"/>
                </a:cubicBezTo>
                <a:cubicBezTo>
                  <a:pt x="1429750" y="442577"/>
                  <a:pt x="1407925" y="489677"/>
                  <a:pt x="1367948" y="551256"/>
                </a:cubicBezTo>
                <a:cubicBezTo>
                  <a:pt x="1335968" y="600519"/>
                  <a:pt x="1306151" y="659933"/>
                  <a:pt x="1240025" y="748308"/>
                </a:cubicBezTo>
                <a:cubicBezTo>
                  <a:pt x="1240025" y="748308"/>
                  <a:pt x="1227707" y="740318"/>
                  <a:pt x="1219709" y="752634"/>
                </a:cubicBezTo>
                <a:cubicBezTo>
                  <a:pt x="1184059" y="834516"/>
                  <a:pt x="1189894" y="812051"/>
                  <a:pt x="1162235" y="881616"/>
                </a:cubicBezTo>
                <a:cubicBezTo>
                  <a:pt x="1146244" y="906249"/>
                  <a:pt x="1130255" y="930879"/>
                  <a:pt x="1106269" y="967827"/>
                </a:cubicBezTo>
                <a:cubicBezTo>
                  <a:pt x="1081856" y="1052624"/>
                  <a:pt x="1042583" y="1129971"/>
                  <a:pt x="1000045" y="1210668"/>
                </a:cubicBezTo>
                <a:lnTo>
                  <a:pt x="959045" y="1289678"/>
                </a:lnTo>
                <a:lnTo>
                  <a:pt x="939901" y="1370676"/>
                </a:lnTo>
                <a:cubicBezTo>
                  <a:pt x="926111" y="1442258"/>
                  <a:pt x="919541" y="1509242"/>
                  <a:pt x="927422" y="1538138"/>
                </a:cubicBezTo>
                <a:cubicBezTo>
                  <a:pt x="1058777" y="1285962"/>
                  <a:pt x="1190123" y="1033787"/>
                  <a:pt x="1289950" y="765854"/>
                </a:cubicBezTo>
                <a:cubicBezTo>
                  <a:pt x="1316218" y="694929"/>
                  <a:pt x="1347743" y="626631"/>
                  <a:pt x="1382551" y="560306"/>
                </a:cubicBezTo>
                <a:lnTo>
                  <a:pt x="1487975" y="378446"/>
                </a:lnTo>
                <a:lnTo>
                  <a:pt x="1487231" y="375944"/>
                </a:lnTo>
                <a:cubicBezTo>
                  <a:pt x="1486283" y="371502"/>
                  <a:pt x="1484906" y="368148"/>
                  <a:pt x="1481994" y="366944"/>
                </a:cubicBezTo>
                <a:close/>
                <a:moveTo>
                  <a:pt x="2896330" y="0"/>
                </a:moveTo>
                <a:lnTo>
                  <a:pt x="3314054" y="0"/>
                </a:lnTo>
                <a:lnTo>
                  <a:pt x="3271984" y="44175"/>
                </a:lnTo>
                <a:cubicBezTo>
                  <a:pt x="3243512" y="77390"/>
                  <a:pt x="3221369" y="109025"/>
                  <a:pt x="3215042" y="134331"/>
                </a:cubicBezTo>
                <a:cubicBezTo>
                  <a:pt x="3189730" y="134331"/>
                  <a:pt x="3215042" y="71066"/>
                  <a:pt x="3164426" y="159642"/>
                </a:cubicBezTo>
                <a:lnTo>
                  <a:pt x="3164426" y="146985"/>
                </a:lnTo>
                <a:lnTo>
                  <a:pt x="3151772" y="146985"/>
                </a:lnTo>
                <a:cubicBezTo>
                  <a:pt x="3151772" y="159641"/>
                  <a:pt x="3139120" y="159641"/>
                  <a:pt x="3139120" y="159641"/>
                </a:cubicBezTo>
                <a:cubicBezTo>
                  <a:pt x="3113812" y="159641"/>
                  <a:pt x="3113812" y="197601"/>
                  <a:pt x="3088506" y="222906"/>
                </a:cubicBezTo>
                <a:lnTo>
                  <a:pt x="3088506" y="210252"/>
                </a:lnTo>
                <a:lnTo>
                  <a:pt x="3075852" y="210252"/>
                </a:lnTo>
                <a:cubicBezTo>
                  <a:pt x="3075852" y="210252"/>
                  <a:pt x="3075851" y="222906"/>
                  <a:pt x="3063198" y="222906"/>
                </a:cubicBezTo>
                <a:lnTo>
                  <a:pt x="3063197" y="235560"/>
                </a:lnTo>
                <a:cubicBezTo>
                  <a:pt x="3037892" y="260870"/>
                  <a:pt x="3050540" y="273522"/>
                  <a:pt x="3037892" y="286175"/>
                </a:cubicBezTo>
                <a:lnTo>
                  <a:pt x="3025236" y="298829"/>
                </a:lnTo>
                <a:lnTo>
                  <a:pt x="3012582" y="298827"/>
                </a:lnTo>
                <a:lnTo>
                  <a:pt x="2999930" y="311481"/>
                </a:lnTo>
                <a:lnTo>
                  <a:pt x="3012582" y="311481"/>
                </a:lnTo>
                <a:lnTo>
                  <a:pt x="3025236" y="311481"/>
                </a:lnTo>
                <a:cubicBezTo>
                  <a:pt x="2987278" y="362096"/>
                  <a:pt x="2974622" y="387402"/>
                  <a:pt x="2936663" y="400056"/>
                </a:cubicBezTo>
                <a:lnTo>
                  <a:pt x="2936662" y="387402"/>
                </a:lnTo>
                <a:lnTo>
                  <a:pt x="2949317" y="374747"/>
                </a:lnTo>
                <a:lnTo>
                  <a:pt x="2936662" y="374750"/>
                </a:lnTo>
                <a:lnTo>
                  <a:pt x="2949318" y="362094"/>
                </a:lnTo>
                <a:lnTo>
                  <a:pt x="2961968" y="362093"/>
                </a:lnTo>
                <a:cubicBezTo>
                  <a:pt x="2961966" y="357876"/>
                  <a:pt x="2961968" y="353658"/>
                  <a:pt x="2961965" y="349442"/>
                </a:cubicBezTo>
                <a:cubicBezTo>
                  <a:pt x="2961968" y="345224"/>
                  <a:pt x="2961968" y="341007"/>
                  <a:pt x="2961968" y="336788"/>
                </a:cubicBezTo>
                <a:lnTo>
                  <a:pt x="2949317" y="349442"/>
                </a:lnTo>
                <a:cubicBezTo>
                  <a:pt x="2974619" y="311484"/>
                  <a:pt x="3025236" y="273521"/>
                  <a:pt x="2961965" y="298827"/>
                </a:cubicBezTo>
                <a:lnTo>
                  <a:pt x="2974624" y="286175"/>
                </a:lnTo>
                <a:lnTo>
                  <a:pt x="2987278" y="286176"/>
                </a:lnTo>
                <a:cubicBezTo>
                  <a:pt x="2999930" y="273521"/>
                  <a:pt x="2999928" y="260870"/>
                  <a:pt x="2999928" y="260870"/>
                </a:cubicBezTo>
                <a:cubicBezTo>
                  <a:pt x="2999928" y="248213"/>
                  <a:pt x="2987276" y="248213"/>
                  <a:pt x="2974622" y="260867"/>
                </a:cubicBezTo>
                <a:lnTo>
                  <a:pt x="2961970" y="273521"/>
                </a:lnTo>
                <a:lnTo>
                  <a:pt x="2949317" y="286175"/>
                </a:lnTo>
                <a:cubicBezTo>
                  <a:pt x="2936662" y="298827"/>
                  <a:pt x="2924009" y="311484"/>
                  <a:pt x="2924008" y="324135"/>
                </a:cubicBezTo>
                <a:cubicBezTo>
                  <a:pt x="2924008" y="324135"/>
                  <a:pt x="2936663" y="324135"/>
                  <a:pt x="2949317" y="311481"/>
                </a:cubicBezTo>
                <a:lnTo>
                  <a:pt x="2961965" y="298827"/>
                </a:lnTo>
                <a:lnTo>
                  <a:pt x="2936662" y="349442"/>
                </a:lnTo>
                <a:lnTo>
                  <a:pt x="2924008" y="362096"/>
                </a:lnTo>
                <a:cubicBezTo>
                  <a:pt x="2911355" y="362093"/>
                  <a:pt x="2911355" y="362093"/>
                  <a:pt x="2898702" y="374747"/>
                </a:cubicBezTo>
                <a:cubicBezTo>
                  <a:pt x="2898702" y="374747"/>
                  <a:pt x="2898702" y="387402"/>
                  <a:pt x="2911350" y="374747"/>
                </a:cubicBezTo>
                <a:cubicBezTo>
                  <a:pt x="2911352" y="378965"/>
                  <a:pt x="2911352" y="383184"/>
                  <a:pt x="2911354" y="387402"/>
                </a:cubicBezTo>
                <a:cubicBezTo>
                  <a:pt x="2886047" y="400056"/>
                  <a:pt x="2886047" y="412713"/>
                  <a:pt x="2911354" y="400059"/>
                </a:cubicBezTo>
                <a:lnTo>
                  <a:pt x="2886048" y="425363"/>
                </a:lnTo>
                <a:cubicBezTo>
                  <a:pt x="2898704" y="438017"/>
                  <a:pt x="2898704" y="438017"/>
                  <a:pt x="2911350" y="425363"/>
                </a:cubicBezTo>
                <a:cubicBezTo>
                  <a:pt x="2911350" y="425363"/>
                  <a:pt x="2911350" y="412710"/>
                  <a:pt x="2924008" y="412712"/>
                </a:cubicBezTo>
                <a:cubicBezTo>
                  <a:pt x="2898704" y="438017"/>
                  <a:pt x="2911354" y="450671"/>
                  <a:pt x="2873394" y="501282"/>
                </a:cubicBezTo>
                <a:cubicBezTo>
                  <a:pt x="2873393" y="488631"/>
                  <a:pt x="2898702" y="463323"/>
                  <a:pt x="2886047" y="450672"/>
                </a:cubicBezTo>
                <a:cubicBezTo>
                  <a:pt x="2873394" y="501282"/>
                  <a:pt x="2873394" y="475979"/>
                  <a:pt x="2848088" y="488633"/>
                </a:cubicBezTo>
                <a:lnTo>
                  <a:pt x="2848086" y="475980"/>
                </a:lnTo>
                <a:cubicBezTo>
                  <a:pt x="2860742" y="463323"/>
                  <a:pt x="2860742" y="450671"/>
                  <a:pt x="2860742" y="450671"/>
                </a:cubicBezTo>
                <a:cubicBezTo>
                  <a:pt x="2848088" y="450672"/>
                  <a:pt x="2835430" y="463322"/>
                  <a:pt x="2822778" y="475977"/>
                </a:cubicBezTo>
                <a:cubicBezTo>
                  <a:pt x="2822777" y="488633"/>
                  <a:pt x="2822777" y="488633"/>
                  <a:pt x="2810128" y="488631"/>
                </a:cubicBezTo>
                <a:cubicBezTo>
                  <a:pt x="2797472" y="488631"/>
                  <a:pt x="2784820" y="513938"/>
                  <a:pt x="2759512" y="539243"/>
                </a:cubicBezTo>
                <a:cubicBezTo>
                  <a:pt x="2772164" y="551898"/>
                  <a:pt x="2784820" y="513938"/>
                  <a:pt x="2797472" y="513938"/>
                </a:cubicBezTo>
                <a:lnTo>
                  <a:pt x="2784818" y="526592"/>
                </a:lnTo>
                <a:cubicBezTo>
                  <a:pt x="2772164" y="539243"/>
                  <a:pt x="2772164" y="551898"/>
                  <a:pt x="2772164" y="551898"/>
                </a:cubicBezTo>
                <a:cubicBezTo>
                  <a:pt x="2772162" y="564552"/>
                  <a:pt x="2784820" y="551898"/>
                  <a:pt x="2797474" y="539243"/>
                </a:cubicBezTo>
                <a:lnTo>
                  <a:pt x="2810128" y="539243"/>
                </a:lnTo>
                <a:cubicBezTo>
                  <a:pt x="2772164" y="577206"/>
                  <a:pt x="2734204" y="627818"/>
                  <a:pt x="2772166" y="602513"/>
                </a:cubicBezTo>
                <a:cubicBezTo>
                  <a:pt x="2734200" y="653127"/>
                  <a:pt x="2759512" y="589857"/>
                  <a:pt x="2721554" y="627818"/>
                </a:cubicBezTo>
                <a:cubicBezTo>
                  <a:pt x="2683589" y="665778"/>
                  <a:pt x="2683589" y="703739"/>
                  <a:pt x="2658284" y="703743"/>
                </a:cubicBezTo>
                <a:lnTo>
                  <a:pt x="2658284" y="741699"/>
                </a:lnTo>
                <a:cubicBezTo>
                  <a:pt x="2645626" y="741699"/>
                  <a:pt x="2632979" y="754355"/>
                  <a:pt x="2595016" y="779661"/>
                </a:cubicBezTo>
                <a:cubicBezTo>
                  <a:pt x="2538072" y="855582"/>
                  <a:pt x="2523836" y="881681"/>
                  <a:pt x="2488250" y="927351"/>
                </a:cubicBezTo>
                <a:lnTo>
                  <a:pt x="2455824" y="966746"/>
                </a:lnTo>
                <a:cubicBezTo>
                  <a:pt x="2455823" y="963432"/>
                  <a:pt x="2455823" y="960122"/>
                  <a:pt x="2455822" y="956810"/>
                </a:cubicBezTo>
                <a:cubicBezTo>
                  <a:pt x="2443172" y="956810"/>
                  <a:pt x="2443172" y="956810"/>
                  <a:pt x="2430518" y="969464"/>
                </a:cubicBezTo>
                <a:cubicBezTo>
                  <a:pt x="2430518" y="982118"/>
                  <a:pt x="2430518" y="982118"/>
                  <a:pt x="2417862" y="994773"/>
                </a:cubicBezTo>
                <a:cubicBezTo>
                  <a:pt x="2392554" y="1007424"/>
                  <a:pt x="2354597" y="1070693"/>
                  <a:pt x="2316635" y="1133960"/>
                </a:cubicBezTo>
                <a:lnTo>
                  <a:pt x="2316635" y="1121304"/>
                </a:lnTo>
                <a:lnTo>
                  <a:pt x="2303984" y="1121304"/>
                </a:lnTo>
                <a:lnTo>
                  <a:pt x="2303984" y="1133960"/>
                </a:lnTo>
                <a:lnTo>
                  <a:pt x="2291328" y="1146614"/>
                </a:lnTo>
                <a:cubicBezTo>
                  <a:pt x="2291326" y="1159269"/>
                  <a:pt x="2278676" y="1171917"/>
                  <a:pt x="2291330" y="1171919"/>
                </a:cubicBezTo>
                <a:cubicBezTo>
                  <a:pt x="2278672" y="1184574"/>
                  <a:pt x="2266022" y="1184576"/>
                  <a:pt x="2266020" y="1171919"/>
                </a:cubicBezTo>
                <a:cubicBezTo>
                  <a:pt x="2253368" y="1184576"/>
                  <a:pt x="2253368" y="1197225"/>
                  <a:pt x="2253370" y="1209881"/>
                </a:cubicBezTo>
                <a:lnTo>
                  <a:pt x="2253368" y="1197225"/>
                </a:lnTo>
                <a:lnTo>
                  <a:pt x="2240712" y="1197225"/>
                </a:lnTo>
                <a:cubicBezTo>
                  <a:pt x="2228060" y="1209879"/>
                  <a:pt x="2228060" y="1222535"/>
                  <a:pt x="2228060" y="1222535"/>
                </a:cubicBezTo>
                <a:lnTo>
                  <a:pt x="2228062" y="1235190"/>
                </a:lnTo>
                <a:cubicBezTo>
                  <a:pt x="2215408" y="1235189"/>
                  <a:pt x="2202754" y="1260494"/>
                  <a:pt x="2190100" y="1285800"/>
                </a:cubicBezTo>
                <a:lnTo>
                  <a:pt x="2177446" y="1298454"/>
                </a:lnTo>
                <a:cubicBezTo>
                  <a:pt x="2177447" y="1311110"/>
                  <a:pt x="2164793" y="1311110"/>
                  <a:pt x="2164790" y="1323761"/>
                </a:cubicBezTo>
                <a:lnTo>
                  <a:pt x="2177447" y="1311110"/>
                </a:lnTo>
                <a:lnTo>
                  <a:pt x="2190096" y="1311111"/>
                </a:lnTo>
                <a:cubicBezTo>
                  <a:pt x="2202754" y="1311110"/>
                  <a:pt x="2152136" y="1349069"/>
                  <a:pt x="2164793" y="1374375"/>
                </a:cubicBezTo>
                <a:cubicBezTo>
                  <a:pt x="2152139" y="1387029"/>
                  <a:pt x="2152139" y="1387029"/>
                  <a:pt x="2152140" y="1399685"/>
                </a:cubicBezTo>
                <a:lnTo>
                  <a:pt x="2139485" y="1399683"/>
                </a:lnTo>
                <a:lnTo>
                  <a:pt x="2139485" y="1412336"/>
                </a:lnTo>
                <a:cubicBezTo>
                  <a:pt x="2139484" y="1424993"/>
                  <a:pt x="2126834" y="1424993"/>
                  <a:pt x="2126834" y="1424993"/>
                </a:cubicBezTo>
                <a:lnTo>
                  <a:pt x="2126832" y="1437641"/>
                </a:lnTo>
                <a:cubicBezTo>
                  <a:pt x="2101524" y="1475604"/>
                  <a:pt x="2088870" y="1488257"/>
                  <a:pt x="2076220" y="1475606"/>
                </a:cubicBezTo>
                <a:lnTo>
                  <a:pt x="2076220" y="1513566"/>
                </a:lnTo>
                <a:cubicBezTo>
                  <a:pt x="2063566" y="1526216"/>
                  <a:pt x="2063564" y="1538871"/>
                  <a:pt x="2063564" y="1538871"/>
                </a:cubicBezTo>
                <a:lnTo>
                  <a:pt x="2076215" y="1538868"/>
                </a:lnTo>
                <a:cubicBezTo>
                  <a:pt x="2076216" y="1534650"/>
                  <a:pt x="2076216" y="1530434"/>
                  <a:pt x="2076218" y="1526216"/>
                </a:cubicBezTo>
                <a:cubicBezTo>
                  <a:pt x="2076215" y="1538868"/>
                  <a:pt x="2076215" y="1538868"/>
                  <a:pt x="2088868" y="1551525"/>
                </a:cubicBezTo>
                <a:cubicBezTo>
                  <a:pt x="1949682" y="1779284"/>
                  <a:pt x="1810493" y="2045012"/>
                  <a:pt x="1734570" y="2285429"/>
                </a:cubicBezTo>
                <a:cubicBezTo>
                  <a:pt x="1696612" y="2298080"/>
                  <a:pt x="1696612" y="2336040"/>
                  <a:pt x="1683956" y="2386655"/>
                </a:cubicBezTo>
                <a:cubicBezTo>
                  <a:pt x="1671304" y="2411966"/>
                  <a:pt x="1645996" y="2424618"/>
                  <a:pt x="1645996" y="2449923"/>
                </a:cubicBezTo>
                <a:cubicBezTo>
                  <a:pt x="1620690" y="2487884"/>
                  <a:pt x="1633343" y="2500539"/>
                  <a:pt x="1620689" y="2551154"/>
                </a:cubicBezTo>
                <a:cubicBezTo>
                  <a:pt x="1595384" y="2639726"/>
                  <a:pt x="1506806" y="2829530"/>
                  <a:pt x="1506806" y="2905451"/>
                </a:cubicBezTo>
                <a:lnTo>
                  <a:pt x="1494152" y="2918102"/>
                </a:lnTo>
                <a:cubicBezTo>
                  <a:pt x="1494152" y="2922320"/>
                  <a:pt x="1494155" y="2926538"/>
                  <a:pt x="1494154" y="2930757"/>
                </a:cubicBezTo>
                <a:lnTo>
                  <a:pt x="1506806" y="2930756"/>
                </a:lnTo>
                <a:lnTo>
                  <a:pt x="1506806" y="2943410"/>
                </a:lnTo>
                <a:cubicBezTo>
                  <a:pt x="1494155" y="2968719"/>
                  <a:pt x="1481500" y="2968716"/>
                  <a:pt x="1494152" y="2943410"/>
                </a:cubicBezTo>
                <a:cubicBezTo>
                  <a:pt x="1468846" y="2956065"/>
                  <a:pt x="1456192" y="3019331"/>
                  <a:pt x="1456192" y="3057288"/>
                </a:cubicBezTo>
                <a:cubicBezTo>
                  <a:pt x="1456193" y="3044640"/>
                  <a:pt x="1456193" y="3044640"/>
                  <a:pt x="1443541" y="3057291"/>
                </a:cubicBezTo>
                <a:cubicBezTo>
                  <a:pt x="1443536" y="3069942"/>
                  <a:pt x="1443536" y="3069942"/>
                  <a:pt x="1443536" y="3082601"/>
                </a:cubicBezTo>
                <a:cubicBezTo>
                  <a:pt x="1430885" y="3158522"/>
                  <a:pt x="1430888" y="3133214"/>
                  <a:pt x="1405579" y="3209135"/>
                </a:cubicBezTo>
                <a:lnTo>
                  <a:pt x="1392929" y="3221789"/>
                </a:lnTo>
                <a:lnTo>
                  <a:pt x="1380271" y="3272402"/>
                </a:lnTo>
                <a:lnTo>
                  <a:pt x="1380272" y="3285053"/>
                </a:lnTo>
                <a:lnTo>
                  <a:pt x="1380271" y="3297705"/>
                </a:lnTo>
                <a:lnTo>
                  <a:pt x="1380271" y="3310362"/>
                </a:lnTo>
                <a:cubicBezTo>
                  <a:pt x="1380272" y="3323013"/>
                  <a:pt x="1367617" y="3323018"/>
                  <a:pt x="1367617" y="3348326"/>
                </a:cubicBezTo>
                <a:cubicBezTo>
                  <a:pt x="1380274" y="3348326"/>
                  <a:pt x="1380272" y="3323013"/>
                  <a:pt x="1392925" y="3335669"/>
                </a:cubicBezTo>
                <a:cubicBezTo>
                  <a:pt x="1392925" y="3348320"/>
                  <a:pt x="1392925" y="3348320"/>
                  <a:pt x="1392928" y="3360977"/>
                </a:cubicBezTo>
                <a:lnTo>
                  <a:pt x="1380272" y="3360974"/>
                </a:lnTo>
                <a:lnTo>
                  <a:pt x="1380271" y="3373631"/>
                </a:lnTo>
                <a:lnTo>
                  <a:pt x="1380271" y="3386286"/>
                </a:lnTo>
                <a:lnTo>
                  <a:pt x="1380271" y="3411591"/>
                </a:lnTo>
                <a:cubicBezTo>
                  <a:pt x="1354961" y="3449549"/>
                  <a:pt x="1354961" y="3500165"/>
                  <a:pt x="1329658" y="3512819"/>
                </a:cubicBezTo>
                <a:cubicBezTo>
                  <a:pt x="1329656" y="3525473"/>
                  <a:pt x="1329656" y="3538127"/>
                  <a:pt x="1342310" y="3512817"/>
                </a:cubicBezTo>
                <a:cubicBezTo>
                  <a:pt x="1342310" y="3512817"/>
                  <a:pt x="1342310" y="3550779"/>
                  <a:pt x="1329658" y="3550775"/>
                </a:cubicBezTo>
                <a:cubicBezTo>
                  <a:pt x="1317004" y="3601392"/>
                  <a:pt x="1342310" y="3525473"/>
                  <a:pt x="1354964" y="3550778"/>
                </a:cubicBezTo>
                <a:cubicBezTo>
                  <a:pt x="1354961" y="3538127"/>
                  <a:pt x="1342310" y="3487512"/>
                  <a:pt x="1367618" y="3500165"/>
                </a:cubicBezTo>
                <a:lnTo>
                  <a:pt x="1367618" y="3512819"/>
                </a:lnTo>
                <a:lnTo>
                  <a:pt x="1380271" y="3512817"/>
                </a:lnTo>
                <a:lnTo>
                  <a:pt x="1380271" y="3500166"/>
                </a:lnTo>
                <a:lnTo>
                  <a:pt x="1380271" y="3487512"/>
                </a:lnTo>
                <a:cubicBezTo>
                  <a:pt x="1392926" y="3525473"/>
                  <a:pt x="1405579" y="3386286"/>
                  <a:pt x="1418236" y="3348324"/>
                </a:cubicBezTo>
                <a:lnTo>
                  <a:pt x="1430885" y="3335669"/>
                </a:lnTo>
                <a:lnTo>
                  <a:pt x="1430887" y="3323013"/>
                </a:lnTo>
                <a:lnTo>
                  <a:pt x="1418234" y="3323015"/>
                </a:lnTo>
                <a:cubicBezTo>
                  <a:pt x="1456193" y="3209135"/>
                  <a:pt x="1506806" y="3044640"/>
                  <a:pt x="1544766" y="2918102"/>
                </a:cubicBezTo>
                <a:lnTo>
                  <a:pt x="1544766" y="2880141"/>
                </a:lnTo>
                <a:cubicBezTo>
                  <a:pt x="1557422" y="2842184"/>
                  <a:pt x="1582727" y="2791569"/>
                  <a:pt x="1595382" y="2740952"/>
                </a:cubicBezTo>
                <a:lnTo>
                  <a:pt x="1582726" y="2753607"/>
                </a:lnTo>
                <a:cubicBezTo>
                  <a:pt x="1595381" y="2728298"/>
                  <a:pt x="1620689" y="2690340"/>
                  <a:pt x="1633342" y="2652380"/>
                </a:cubicBezTo>
                <a:cubicBezTo>
                  <a:pt x="1683958" y="2538498"/>
                  <a:pt x="1734570" y="2386658"/>
                  <a:pt x="1785186" y="2285430"/>
                </a:cubicBezTo>
                <a:cubicBezTo>
                  <a:pt x="1823146" y="2196854"/>
                  <a:pt x="1848454" y="2082972"/>
                  <a:pt x="1886414" y="2007050"/>
                </a:cubicBezTo>
                <a:cubicBezTo>
                  <a:pt x="1911718" y="1981743"/>
                  <a:pt x="1924376" y="1969092"/>
                  <a:pt x="1937028" y="1943783"/>
                </a:cubicBezTo>
                <a:cubicBezTo>
                  <a:pt x="1962334" y="1905822"/>
                  <a:pt x="1962336" y="1867862"/>
                  <a:pt x="1987643" y="1829903"/>
                </a:cubicBezTo>
                <a:cubicBezTo>
                  <a:pt x="2000292" y="1804598"/>
                  <a:pt x="2000294" y="1817246"/>
                  <a:pt x="2012950" y="1804596"/>
                </a:cubicBezTo>
                <a:cubicBezTo>
                  <a:pt x="2050910" y="1753983"/>
                  <a:pt x="2088870" y="1589486"/>
                  <a:pt x="2139486" y="1576833"/>
                </a:cubicBezTo>
                <a:lnTo>
                  <a:pt x="2139485" y="1551525"/>
                </a:lnTo>
                <a:cubicBezTo>
                  <a:pt x="2202754" y="1475604"/>
                  <a:pt x="2228062" y="1412336"/>
                  <a:pt x="2266022" y="1349070"/>
                </a:cubicBezTo>
                <a:cubicBezTo>
                  <a:pt x="2291328" y="1298457"/>
                  <a:pt x="2316635" y="1247843"/>
                  <a:pt x="2367250" y="1197225"/>
                </a:cubicBezTo>
                <a:cubicBezTo>
                  <a:pt x="2354597" y="1197225"/>
                  <a:pt x="2392558" y="1159265"/>
                  <a:pt x="2430518" y="1108653"/>
                </a:cubicBezTo>
                <a:cubicBezTo>
                  <a:pt x="2468477" y="1058039"/>
                  <a:pt x="2519093" y="994770"/>
                  <a:pt x="2519094" y="969464"/>
                </a:cubicBezTo>
                <a:cubicBezTo>
                  <a:pt x="2531747" y="956810"/>
                  <a:pt x="2544401" y="956810"/>
                  <a:pt x="2531748" y="982118"/>
                </a:cubicBezTo>
                <a:cubicBezTo>
                  <a:pt x="2544401" y="982118"/>
                  <a:pt x="2557055" y="931503"/>
                  <a:pt x="2544401" y="944157"/>
                </a:cubicBezTo>
                <a:cubicBezTo>
                  <a:pt x="2595014" y="880889"/>
                  <a:pt x="2658282" y="792314"/>
                  <a:pt x="2721552" y="716393"/>
                </a:cubicBezTo>
                <a:cubicBezTo>
                  <a:pt x="2784818" y="627818"/>
                  <a:pt x="2860744" y="551898"/>
                  <a:pt x="2898701" y="501282"/>
                </a:cubicBezTo>
                <a:cubicBezTo>
                  <a:pt x="2911355" y="475977"/>
                  <a:pt x="2936662" y="463322"/>
                  <a:pt x="2924008" y="488633"/>
                </a:cubicBezTo>
                <a:cubicBezTo>
                  <a:pt x="2949317" y="501285"/>
                  <a:pt x="2949318" y="450671"/>
                  <a:pt x="2936662" y="450671"/>
                </a:cubicBezTo>
                <a:cubicBezTo>
                  <a:pt x="3012582" y="387402"/>
                  <a:pt x="3088506" y="311481"/>
                  <a:pt x="3177078" y="210252"/>
                </a:cubicBezTo>
                <a:lnTo>
                  <a:pt x="3189732" y="210252"/>
                </a:lnTo>
                <a:lnTo>
                  <a:pt x="3202388" y="197600"/>
                </a:lnTo>
                <a:cubicBezTo>
                  <a:pt x="3240348" y="134331"/>
                  <a:pt x="3265658" y="172292"/>
                  <a:pt x="3278308" y="121680"/>
                </a:cubicBezTo>
                <a:lnTo>
                  <a:pt x="3290962" y="134334"/>
                </a:lnTo>
                <a:cubicBezTo>
                  <a:pt x="3290962" y="134334"/>
                  <a:pt x="3303614" y="134331"/>
                  <a:pt x="3303617" y="121682"/>
                </a:cubicBezTo>
                <a:cubicBezTo>
                  <a:pt x="3316268" y="109025"/>
                  <a:pt x="3316268" y="109025"/>
                  <a:pt x="3316272" y="96371"/>
                </a:cubicBezTo>
                <a:cubicBezTo>
                  <a:pt x="3341574" y="96371"/>
                  <a:pt x="3354233" y="96371"/>
                  <a:pt x="3379536" y="58410"/>
                </a:cubicBezTo>
                <a:cubicBezTo>
                  <a:pt x="3366882" y="58410"/>
                  <a:pt x="3341574" y="96371"/>
                  <a:pt x="3341576" y="71066"/>
                </a:cubicBezTo>
                <a:lnTo>
                  <a:pt x="3354233" y="58410"/>
                </a:lnTo>
                <a:lnTo>
                  <a:pt x="3341576" y="58410"/>
                </a:lnTo>
                <a:cubicBezTo>
                  <a:pt x="3354230" y="42594"/>
                  <a:pt x="3365302" y="30732"/>
                  <a:pt x="3374990" y="21242"/>
                </a:cubicBezTo>
                <a:lnTo>
                  <a:pt x="3398246" y="0"/>
                </a:lnTo>
                <a:lnTo>
                  <a:pt x="3467874" y="0"/>
                </a:lnTo>
                <a:lnTo>
                  <a:pt x="3444386" y="25196"/>
                </a:lnTo>
                <a:cubicBezTo>
                  <a:pt x="3417497" y="55248"/>
                  <a:pt x="3392190" y="83718"/>
                  <a:pt x="3366882" y="109025"/>
                </a:cubicBezTo>
                <a:cubicBezTo>
                  <a:pt x="3253002" y="222906"/>
                  <a:pt x="3088505" y="374747"/>
                  <a:pt x="2987278" y="513935"/>
                </a:cubicBezTo>
                <a:cubicBezTo>
                  <a:pt x="2961968" y="526593"/>
                  <a:pt x="2961968" y="564552"/>
                  <a:pt x="2961968" y="564552"/>
                </a:cubicBezTo>
                <a:cubicBezTo>
                  <a:pt x="2936662" y="589857"/>
                  <a:pt x="2924008" y="577206"/>
                  <a:pt x="2911354" y="589857"/>
                </a:cubicBezTo>
                <a:cubicBezTo>
                  <a:pt x="2848088" y="640473"/>
                  <a:pt x="2822778" y="729050"/>
                  <a:pt x="2784818" y="767007"/>
                </a:cubicBezTo>
                <a:cubicBezTo>
                  <a:pt x="2772164" y="779661"/>
                  <a:pt x="2759512" y="779661"/>
                  <a:pt x="2759512" y="779661"/>
                </a:cubicBezTo>
                <a:cubicBezTo>
                  <a:pt x="2721554" y="817623"/>
                  <a:pt x="2670936" y="880889"/>
                  <a:pt x="2696243" y="893543"/>
                </a:cubicBezTo>
                <a:cubicBezTo>
                  <a:pt x="2670936" y="931505"/>
                  <a:pt x="2658284" y="918849"/>
                  <a:pt x="2632974" y="956810"/>
                </a:cubicBezTo>
                <a:cubicBezTo>
                  <a:pt x="2569709" y="1058039"/>
                  <a:pt x="2443174" y="1209879"/>
                  <a:pt x="2392558" y="1323761"/>
                </a:cubicBezTo>
                <a:cubicBezTo>
                  <a:pt x="2341943" y="1374375"/>
                  <a:pt x="2291328" y="1450299"/>
                  <a:pt x="2253366" y="1538871"/>
                </a:cubicBezTo>
                <a:cubicBezTo>
                  <a:pt x="2215408" y="1614791"/>
                  <a:pt x="2240714" y="1576832"/>
                  <a:pt x="2190100" y="1640100"/>
                </a:cubicBezTo>
                <a:cubicBezTo>
                  <a:pt x="2139485" y="1728675"/>
                  <a:pt x="2101524" y="1842554"/>
                  <a:pt x="2038253" y="1956437"/>
                </a:cubicBezTo>
                <a:cubicBezTo>
                  <a:pt x="2038256" y="1981745"/>
                  <a:pt x="2012950" y="1994399"/>
                  <a:pt x="2000296" y="2019705"/>
                </a:cubicBezTo>
                <a:cubicBezTo>
                  <a:pt x="1911720" y="2171547"/>
                  <a:pt x="1861108" y="2348691"/>
                  <a:pt x="1810492" y="2462576"/>
                </a:cubicBezTo>
                <a:cubicBezTo>
                  <a:pt x="1747226" y="2601765"/>
                  <a:pt x="1696610" y="2766260"/>
                  <a:pt x="1633343" y="2930756"/>
                </a:cubicBezTo>
                <a:cubicBezTo>
                  <a:pt x="1608035" y="2994026"/>
                  <a:pt x="1570074" y="3057291"/>
                  <a:pt x="1570074" y="3133212"/>
                </a:cubicBezTo>
                <a:lnTo>
                  <a:pt x="1557420" y="3145868"/>
                </a:lnTo>
                <a:lnTo>
                  <a:pt x="1557422" y="3171176"/>
                </a:lnTo>
                <a:cubicBezTo>
                  <a:pt x="1532116" y="3183827"/>
                  <a:pt x="1519462" y="3272402"/>
                  <a:pt x="1494154" y="3323016"/>
                </a:cubicBezTo>
                <a:cubicBezTo>
                  <a:pt x="1506809" y="3323016"/>
                  <a:pt x="1506806" y="3285057"/>
                  <a:pt x="1519463" y="3297708"/>
                </a:cubicBezTo>
                <a:cubicBezTo>
                  <a:pt x="1519460" y="3247095"/>
                  <a:pt x="1557424" y="3247095"/>
                  <a:pt x="1544768" y="3209136"/>
                </a:cubicBezTo>
                <a:cubicBezTo>
                  <a:pt x="1557420" y="3209135"/>
                  <a:pt x="1557422" y="3234441"/>
                  <a:pt x="1570074" y="3196481"/>
                </a:cubicBezTo>
                <a:cubicBezTo>
                  <a:pt x="1570074" y="3209135"/>
                  <a:pt x="1570074" y="3209135"/>
                  <a:pt x="1582726" y="3196481"/>
                </a:cubicBezTo>
                <a:lnTo>
                  <a:pt x="1582727" y="3183827"/>
                </a:lnTo>
                <a:lnTo>
                  <a:pt x="1582726" y="3171176"/>
                </a:lnTo>
                <a:lnTo>
                  <a:pt x="1582726" y="3158520"/>
                </a:lnTo>
                <a:cubicBezTo>
                  <a:pt x="1595382" y="3133212"/>
                  <a:pt x="1608035" y="3044642"/>
                  <a:pt x="1633342" y="3019331"/>
                </a:cubicBezTo>
                <a:cubicBezTo>
                  <a:pt x="1671305" y="2918102"/>
                  <a:pt x="1696612" y="2804219"/>
                  <a:pt x="1734570" y="2766260"/>
                </a:cubicBezTo>
                <a:cubicBezTo>
                  <a:pt x="1747224" y="2715648"/>
                  <a:pt x="1785185" y="2652377"/>
                  <a:pt x="1823146" y="2576459"/>
                </a:cubicBezTo>
                <a:lnTo>
                  <a:pt x="1835800" y="2576456"/>
                </a:lnTo>
                <a:lnTo>
                  <a:pt x="1835800" y="2551151"/>
                </a:lnTo>
                <a:cubicBezTo>
                  <a:pt x="1835798" y="2546934"/>
                  <a:pt x="1835798" y="2542716"/>
                  <a:pt x="1835796" y="2538498"/>
                </a:cubicBezTo>
                <a:cubicBezTo>
                  <a:pt x="1861106" y="2487885"/>
                  <a:pt x="1873760" y="2424618"/>
                  <a:pt x="1899068" y="2361350"/>
                </a:cubicBezTo>
                <a:cubicBezTo>
                  <a:pt x="1899068" y="2361350"/>
                  <a:pt x="1911722" y="2348691"/>
                  <a:pt x="1911720" y="2336043"/>
                </a:cubicBezTo>
                <a:cubicBezTo>
                  <a:pt x="1924374" y="2336042"/>
                  <a:pt x="1937030" y="2323389"/>
                  <a:pt x="1937026" y="2336043"/>
                </a:cubicBezTo>
                <a:cubicBezTo>
                  <a:pt x="1937030" y="2323389"/>
                  <a:pt x="1937028" y="2310734"/>
                  <a:pt x="1937028" y="2298083"/>
                </a:cubicBezTo>
                <a:cubicBezTo>
                  <a:pt x="1949682" y="2285426"/>
                  <a:pt x="1962335" y="2272770"/>
                  <a:pt x="1962336" y="2260122"/>
                </a:cubicBezTo>
                <a:cubicBezTo>
                  <a:pt x="2025604" y="2146238"/>
                  <a:pt x="2076220" y="2019704"/>
                  <a:pt x="2126832" y="1905822"/>
                </a:cubicBezTo>
                <a:lnTo>
                  <a:pt x="2126832" y="1893168"/>
                </a:lnTo>
                <a:lnTo>
                  <a:pt x="2139485" y="1880514"/>
                </a:lnTo>
                <a:cubicBezTo>
                  <a:pt x="2164793" y="1855208"/>
                  <a:pt x="2190100" y="1791941"/>
                  <a:pt x="2202754" y="1791941"/>
                </a:cubicBezTo>
                <a:lnTo>
                  <a:pt x="2202755" y="1753982"/>
                </a:lnTo>
                <a:lnTo>
                  <a:pt x="2215408" y="1741328"/>
                </a:lnTo>
                <a:cubicBezTo>
                  <a:pt x="2240714" y="1728675"/>
                  <a:pt x="2253368" y="1690712"/>
                  <a:pt x="2278674" y="1652753"/>
                </a:cubicBezTo>
                <a:lnTo>
                  <a:pt x="2291330" y="1640102"/>
                </a:lnTo>
                <a:cubicBezTo>
                  <a:pt x="2303984" y="1627446"/>
                  <a:pt x="2303982" y="1614791"/>
                  <a:pt x="2303982" y="1602140"/>
                </a:cubicBezTo>
                <a:cubicBezTo>
                  <a:pt x="2329289" y="1564178"/>
                  <a:pt x="2316632" y="1564179"/>
                  <a:pt x="2354598" y="1526214"/>
                </a:cubicBezTo>
                <a:lnTo>
                  <a:pt x="2367250" y="1513565"/>
                </a:lnTo>
                <a:lnTo>
                  <a:pt x="2367251" y="1500911"/>
                </a:lnTo>
                <a:cubicBezTo>
                  <a:pt x="2455824" y="1361721"/>
                  <a:pt x="2531747" y="1235189"/>
                  <a:pt x="2620324" y="1095999"/>
                </a:cubicBezTo>
                <a:lnTo>
                  <a:pt x="2632978" y="1083344"/>
                </a:lnTo>
                <a:lnTo>
                  <a:pt x="2645628" y="1070693"/>
                </a:lnTo>
                <a:cubicBezTo>
                  <a:pt x="2645627" y="1066475"/>
                  <a:pt x="2645627" y="1062257"/>
                  <a:pt x="2645626" y="1058039"/>
                </a:cubicBezTo>
                <a:lnTo>
                  <a:pt x="2658282" y="1045385"/>
                </a:lnTo>
                <a:lnTo>
                  <a:pt x="2670936" y="1045385"/>
                </a:lnTo>
                <a:cubicBezTo>
                  <a:pt x="2658284" y="1058040"/>
                  <a:pt x="2658284" y="1058040"/>
                  <a:pt x="2658280" y="1070693"/>
                </a:cubicBezTo>
                <a:cubicBezTo>
                  <a:pt x="2658280" y="1070693"/>
                  <a:pt x="2658281" y="1083344"/>
                  <a:pt x="2670938" y="1070693"/>
                </a:cubicBezTo>
                <a:lnTo>
                  <a:pt x="2683589" y="1070693"/>
                </a:lnTo>
                <a:cubicBezTo>
                  <a:pt x="2683586" y="1058039"/>
                  <a:pt x="2696244" y="1058040"/>
                  <a:pt x="2696244" y="1058040"/>
                </a:cubicBezTo>
                <a:cubicBezTo>
                  <a:pt x="2658284" y="1095999"/>
                  <a:pt x="2658284" y="1095999"/>
                  <a:pt x="2632978" y="1159265"/>
                </a:cubicBezTo>
                <a:cubicBezTo>
                  <a:pt x="2632978" y="1108656"/>
                  <a:pt x="2595014" y="1171919"/>
                  <a:pt x="2557054" y="1235189"/>
                </a:cubicBezTo>
                <a:cubicBezTo>
                  <a:pt x="2569706" y="1235192"/>
                  <a:pt x="2582362" y="1222536"/>
                  <a:pt x="2595012" y="1222535"/>
                </a:cubicBezTo>
                <a:cubicBezTo>
                  <a:pt x="2582362" y="1247843"/>
                  <a:pt x="2569708" y="1285800"/>
                  <a:pt x="2531747" y="1323761"/>
                </a:cubicBezTo>
                <a:lnTo>
                  <a:pt x="2531747" y="1311110"/>
                </a:lnTo>
                <a:lnTo>
                  <a:pt x="2531748" y="1298457"/>
                </a:lnTo>
                <a:lnTo>
                  <a:pt x="2519093" y="1311110"/>
                </a:lnTo>
                <a:cubicBezTo>
                  <a:pt x="2519090" y="1323761"/>
                  <a:pt x="2506440" y="1336415"/>
                  <a:pt x="2506440" y="1336415"/>
                </a:cubicBezTo>
                <a:cubicBezTo>
                  <a:pt x="2493790" y="1336415"/>
                  <a:pt x="2481130" y="1361721"/>
                  <a:pt x="2468480" y="1374375"/>
                </a:cubicBezTo>
                <a:cubicBezTo>
                  <a:pt x="2468476" y="1387029"/>
                  <a:pt x="2455824" y="1387029"/>
                  <a:pt x="2455824" y="1387029"/>
                </a:cubicBezTo>
                <a:lnTo>
                  <a:pt x="2455826" y="1399683"/>
                </a:lnTo>
                <a:lnTo>
                  <a:pt x="2468480" y="1399685"/>
                </a:lnTo>
                <a:lnTo>
                  <a:pt x="2417864" y="1450296"/>
                </a:lnTo>
                <a:cubicBezTo>
                  <a:pt x="2430520" y="1450296"/>
                  <a:pt x="2443172" y="1437641"/>
                  <a:pt x="2455824" y="1450296"/>
                </a:cubicBezTo>
                <a:cubicBezTo>
                  <a:pt x="2417864" y="1500911"/>
                  <a:pt x="2430520" y="1475606"/>
                  <a:pt x="2417861" y="1513565"/>
                </a:cubicBezTo>
                <a:cubicBezTo>
                  <a:pt x="2405212" y="1538868"/>
                  <a:pt x="2405210" y="1513565"/>
                  <a:pt x="2379904" y="1551524"/>
                </a:cubicBezTo>
                <a:cubicBezTo>
                  <a:pt x="2392558" y="1551525"/>
                  <a:pt x="2392558" y="1538871"/>
                  <a:pt x="2405212" y="1538868"/>
                </a:cubicBezTo>
                <a:cubicBezTo>
                  <a:pt x="2392558" y="1564181"/>
                  <a:pt x="2379904" y="1576832"/>
                  <a:pt x="2379904" y="1564179"/>
                </a:cubicBezTo>
                <a:cubicBezTo>
                  <a:pt x="2367246" y="1589486"/>
                  <a:pt x="2367246" y="1589486"/>
                  <a:pt x="2367250" y="1602137"/>
                </a:cubicBezTo>
                <a:lnTo>
                  <a:pt x="2354598" y="1614791"/>
                </a:lnTo>
                <a:lnTo>
                  <a:pt x="2341944" y="1627446"/>
                </a:lnTo>
                <a:lnTo>
                  <a:pt x="2341943" y="1640100"/>
                </a:lnTo>
                <a:lnTo>
                  <a:pt x="2347962" y="1639239"/>
                </a:lnTo>
                <a:lnTo>
                  <a:pt x="2340360" y="1652750"/>
                </a:lnTo>
                <a:cubicBezTo>
                  <a:pt x="2335613" y="1659078"/>
                  <a:pt x="2329289" y="1665405"/>
                  <a:pt x="2316635" y="1678061"/>
                </a:cubicBezTo>
                <a:lnTo>
                  <a:pt x="2316636" y="1690712"/>
                </a:lnTo>
                <a:lnTo>
                  <a:pt x="2316635" y="1703367"/>
                </a:lnTo>
                <a:cubicBezTo>
                  <a:pt x="2303982" y="1716018"/>
                  <a:pt x="2291328" y="1741328"/>
                  <a:pt x="2278674" y="1779284"/>
                </a:cubicBezTo>
                <a:cubicBezTo>
                  <a:pt x="2266024" y="1804596"/>
                  <a:pt x="2240714" y="1791941"/>
                  <a:pt x="2240716" y="1829903"/>
                </a:cubicBezTo>
                <a:lnTo>
                  <a:pt x="2228057" y="1829903"/>
                </a:lnTo>
                <a:cubicBezTo>
                  <a:pt x="2228060" y="1817244"/>
                  <a:pt x="2228057" y="1829903"/>
                  <a:pt x="2215409" y="1829900"/>
                </a:cubicBezTo>
                <a:lnTo>
                  <a:pt x="2215409" y="1855205"/>
                </a:lnTo>
                <a:lnTo>
                  <a:pt x="2215408" y="1867862"/>
                </a:lnTo>
                <a:cubicBezTo>
                  <a:pt x="2202754" y="1880516"/>
                  <a:pt x="2202754" y="1893173"/>
                  <a:pt x="2215409" y="1893168"/>
                </a:cubicBezTo>
                <a:cubicBezTo>
                  <a:pt x="2190101" y="1943783"/>
                  <a:pt x="2152139" y="1956437"/>
                  <a:pt x="2152139" y="1994397"/>
                </a:cubicBezTo>
                <a:cubicBezTo>
                  <a:pt x="2152139" y="1994397"/>
                  <a:pt x="2139485" y="2007051"/>
                  <a:pt x="2139485" y="2019704"/>
                </a:cubicBezTo>
                <a:lnTo>
                  <a:pt x="2139486" y="2032355"/>
                </a:lnTo>
                <a:lnTo>
                  <a:pt x="2139485" y="2045012"/>
                </a:lnTo>
                <a:cubicBezTo>
                  <a:pt x="2126832" y="2070317"/>
                  <a:pt x="2114180" y="2082972"/>
                  <a:pt x="2101526" y="2095623"/>
                </a:cubicBezTo>
                <a:cubicBezTo>
                  <a:pt x="2120505" y="2105114"/>
                  <a:pt x="2089662" y="2121723"/>
                  <a:pt x="2083730" y="2134771"/>
                </a:cubicBezTo>
                <a:lnTo>
                  <a:pt x="2088130" y="2144585"/>
                </a:lnTo>
                <a:lnTo>
                  <a:pt x="2087437" y="2146015"/>
                </a:lnTo>
                <a:cubicBezTo>
                  <a:pt x="2086893" y="2147621"/>
                  <a:pt x="2087289" y="2147819"/>
                  <a:pt x="2088870" y="2146236"/>
                </a:cubicBezTo>
                <a:lnTo>
                  <a:pt x="2088130" y="2144585"/>
                </a:lnTo>
                <a:lnTo>
                  <a:pt x="2091639" y="2137342"/>
                </a:lnTo>
                <a:cubicBezTo>
                  <a:pt x="2104689" y="2113026"/>
                  <a:pt x="2142649" y="2051340"/>
                  <a:pt x="2152139" y="2032358"/>
                </a:cubicBezTo>
                <a:cubicBezTo>
                  <a:pt x="2164790" y="2032358"/>
                  <a:pt x="2164793" y="2019704"/>
                  <a:pt x="2164793" y="2019704"/>
                </a:cubicBezTo>
                <a:lnTo>
                  <a:pt x="2177447" y="2007050"/>
                </a:lnTo>
                <a:cubicBezTo>
                  <a:pt x="2177447" y="1994397"/>
                  <a:pt x="2177447" y="1994397"/>
                  <a:pt x="2164794" y="1994397"/>
                </a:cubicBezTo>
                <a:cubicBezTo>
                  <a:pt x="2164793" y="1981743"/>
                  <a:pt x="2177446" y="1981743"/>
                  <a:pt x="2177447" y="1969089"/>
                </a:cubicBezTo>
                <a:cubicBezTo>
                  <a:pt x="2190101" y="1943783"/>
                  <a:pt x="2190100" y="1956437"/>
                  <a:pt x="2202754" y="1956437"/>
                </a:cubicBezTo>
                <a:cubicBezTo>
                  <a:pt x="2215408" y="1931130"/>
                  <a:pt x="2202754" y="1918476"/>
                  <a:pt x="2228057" y="1880516"/>
                </a:cubicBezTo>
                <a:cubicBezTo>
                  <a:pt x="2228058" y="1876299"/>
                  <a:pt x="2228058" y="1872080"/>
                  <a:pt x="2228060" y="1867862"/>
                </a:cubicBezTo>
                <a:lnTo>
                  <a:pt x="2240714" y="1867862"/>
                </a:lnTo>
                <a:cubicBezTo>
                  <a:pt x="2240714" y="1867862"/>
                  <a:pt x="2253365" y="1867862"/>
                  <a:pt x="2253370" y="1855208"/>
                </a:cubicBezTo>
                <a:lnTo>
                  <a:pt x="2253370" y="1842557"/>
                </a:lnTo>
                <a:lnTo>
                  <a:pt x="2240712" y="1842554"/>
                </a:lnTo>
                <a:cubicBezTo>
                  <a:pt x="2278674" y="1804596"/>
                  <a:pt x="2291328" y="1766636"/>
                  <a:pt x="2329289" y="1703364"/>
                </a:cubicBezTo>
                <a:lnTo>
                  <a:pt x="2329290" y="1716023"/>
                </a:lnTo>
                <a:lnTo>
                  <a:pt x="2341943" y="1703366"/>
                </a:lnTo>
                <a:lnTo>
                  <a:pt x="2341943" y="1690709"/>
                </a:lnTo>
                <a:cubicBezTo>
                  <a:pt x="2354597" y="1665407"/>
                  <a:pt x="2341944" y="1665407"/>
                  <a:pt x="2367250" y="1627446"/>
                </a:cubicBezTo>
                <a:lnTo>
                  <a:pt x="2379904" y="1627443"/>
                </a:lnTo>
                <a:lnTo>
                  <a:pt x="2379904" y="1614791"/>
                </a:lnTo>
                <a:cubicBezTo>
                  <a:pt x="2379902" y="1610574"/>
                  <a:pt x="2379902" y="1606356"/>
                  <a:pt x="2379900" y="1602140"/>
                </a:cubicBezTo>
                <a:cubicBezTo>
                  <a:pt x="2408372" y="1573670"/>
                  <a:pt x="2436844" y="1509612"/>
                  <a:pt x="2465318" y="1468683"/>
                </a:cubicBezTo>
                <a:lnTo>
                  <a:pt x="2481902" y="1450599"/>
                </a:lnTo>
                <a:lnTo>
                  <a:pt x="2579830" y="1265063"/>
                </a:lnTo>
                <a:cubicBezTo>
                  <a:pt x="2717198" y="1022537"/>
                  <a:pt x="2870026" y="786258"/>
                  <a:pt x="3038504" y="556154"/>
                </a:cubicBezTo>
                <a:cubicBezTo>
                  <a:pt x="3120582" y="445845"/>
                  <a:pt x="3206686" y="339281"/>
                  <a:pt x="3295808" y="235523"/>
                </a:cubicBezTo>
                <a:lnTo>
                  <a:pt x="3509334" y="0"/>
                </a:lnTo>
                <a:lnTo>
                  <a:pt x="9854218" y="0"/>
                </a:lnTo>
                <a:lnTo>
                  <a:pt x="9854218" y="10287000"/>
                </a:lnTo>
                <a:lnTo>
                  <a:pt x="4569194" y="10287000"/>
                </a:lnTo>
                <a:lnTo>
                  <a:pt x="4512034" y="10239735"/>
                </a:lnTo>
                <a:cubicBezTo>
                  <a:pt x="4483562" y="10219173"/>
                  <a:pt x="4455092" y="10200194"/>
                  <a:pt x="4429784" y="10181214"/>
                </a:cubicBezTo>
                <a:cubicBezTo>
                  <a:pt x="4429784" y="10168562"/>
                  <a:pt x="4417133" y="10168558"/>
                  <a:pt x="4404479" y="10143254"/>
                </a:cubicBezTo>
                <a:lnTo>
                  <a:pt x="4404479" y="10130601"/>
                </a:lnTo>
                <a:cubicBezTo>
                  <a:pt x="4391824" y="10117947"/>
                  <a:pt x="4391824" y="10105293"/>
                  <a:pt x="4366518" y="10092639"/>
                </a:cubicBezTo>
                <a:cubicBezTo>
                  <a:pt x="4366518" y="10092639"/>
                  <a:pt x="4366520" y="10079986"/>
                  <a:pt x="4353864" y="10079984"/>
                </a:cubicBezTo>
                <a:lnTo>
                  <a:pt x="4341210" y="10079986"/>
                </a:lnTo>
                <a:cubicBezTo>
                  <a:pt x="4341206" y="10092639"/>
                  <a:pt x="4353864" y="10092639"/>
                  <a:pt x="4366518" y="10105293"/>
                </a:cubicBezTo>
                <a:lnTo>
                  <a:pt x="4379172" y="10130601"/>
                </a:lnTo>
                <a:cubicBezTo>
                  <a:pt x="4379171" y="10134819"/>
                  <a:pt x="4379171" y="10139036"/>
                  <a:pt x="4379170" y="10143254"/>
                </a:cubicBezTo>
                <a:lnTo>
                  <a:pt x="4366518" y="10143254"/>
                </a:lnTo>
                <a:lnTo>
                  <a:pt x="4366518" y="10130601"/>
                </a:lnTo>
                <a:lnTo>
                  <a:pt x="4353864" y="10130602"/>
                </a:lnTo>
                <a:lnTo>
                  <a:pt x="4341210" y="10117947"/>
                </a:lnTo>
                <a:cubicBezTo>
                  <a:pt x="4341209" y="10105293"/>
                  <a:pt x="4328555" y="10105293"/>
                  <a:pt x="4328555" y="10105293"/>
                </a:cubicBezTo>
                <a:lnTo>
                  <a:pt x="4328555" y="10092639"/>
                </a:lnTo>
                <a:cubicBezTo>
                  <a:pt x="4328555" y="10092639"/>
                  <a:pt x="4328555" y="10079986"/>
                  <a:pt x="4315904" y="10079986"/>
                </a:cubicBezTo>
                <a:lnTo>
                  <a:pt x="4303250" y="10079985"/>
                </a:lnTo>
                <a:lnTo>
                  <a:pt x="4303250" y="10092639"/>
                </a:lnTo>
                <a:cubicBezTo>
                  <a:pt x="4315904" y="10092639"/>
                  <a:pt x="4315901" y="10105293"/>
                  <a:pt x="4315901" y="10105293"/>
                </a:cubicBezTo>
                <a:lnTo>
                  <a:pt x="4303250" y="10117946"/>
                </a:lnTo>
                <a:lnTo>
                  <a:pt x="4252632" y="10067332"/>
                </a:lnTo>
                <a:cubicBezTo>
                  <a:pt x="4252636" y="10079986"/>
                  <a:pt x="4265290" y="10092639"/>
                  <a:pt x="4252636" y="10092639"/>
                </a:cubicBezTo>
                <a:cubicBezTo>
                  <a:pt x="4252636" y="10092639"/>
                  <a:pt x="4239980" y="10079986"/>
                  <a:pt x="4227329" y="10079986"/>
                </a:cubicBezTo>
                <a:lnTo>
                  <a:pt x="4189368" y="10042026"/>
                </a:lnTo>
                <a:cubicBezTo>
                  <a:pt x="4176714" y="10029372"/>
                  <a:pt x="4151405" y="10016718"/>
                  <a:pt x="4138756" y="10004066"/>
                </a:cubicBezTo>
                <a:cubicBezTo>
                  <a:pt x="4151405" y="10004066"/>
                  <a:pt x="4164062" y="9991413"/>
                  <a:pt x="4189368" y="10016718"/>
                </a:cubicBezTo>
                <a:cubicBezTo>
                  <a:pt x="4176716" y="9978759"/>
                  <a:pt x="4164062" y="9991413"/>
                  <a:pt x="4126100" y="9940797"/>
                </a:cubicBezTo>
                <a:lnTo>
                  <a:pt x="4113446" y="9928143"/>
                </a:lnTo>
                <a:cubicBezTo>
                  <a:pt x="4126100" y="9940797"/>
                  <a:pt x="4138754" y="9928143"/>
                  <a:pt x="4138754" y="9928143"/>
                </a:cubicBezTo>
                <a:cubicBezTo>
                  <a:pt x="4138751" y="9915490"/>
                  <a:pt x="4126100" y="9915490"/>
                  <a:pt x="4126100" y="9902836"/>
                </a:cubicBezTo>
                <a:lnTo>
                  <a:pt x="4113446" y="9890182"/>
                </a:lnTo>
                <a:lnTo>
                  <a:pt x="4100792" y="9877532"/>
                </a:lnTo>
                <a:cubicBezTo>
                  <a:pt x="4088141" y="9890180"/>
                  <a:pt x="4100790" y="9890182"/>
                  <a:pt x="4100790" y="9890182"/>
                </a:cubicBezTo>
                <a:lnTo>
                  <a:pt x="4113444" y="9902836"/>
                </a:lnTo>
                <a:lnTo>
                  <a:pt x="4113446" y="9915490"/>
                </a:lnTo>
                <a:lnTo>
                  <a:pt x="4062832" y="9877532"/>
                </a:lnTo>
                <a:cubicBezTo>
                  <a:pt x="4075486" y="9902834"/>
                  <a:pt x="4050180" y="9877532"/>
                  <a:pt x="4062832" y="9902836"/>
                </a:cubicBezTo>
                <a:cubicBezTo>
                  <a:pt x="4037526" y="9890182"/>
                  <a:pt x="4024871" y="9877530"/>
                  <a:pt x="4012217" y="9877532"/>
                </a:cubicBezTo>
                <a:lnTo>
                  <a:pt x="4012217" y="9890182"/>
                </a:lnTo>
                <a:cubicBezTo>
                  <a:pt x="4012217" y="9877532"/>
                  <a:pt x="3999564" y="9864876"/>
                  <a:pt x="3999564" y="9864876"/>
                </a:cubicBezTo>
                <a:lnTo>
                  <a:pt x="3986910" y="9852222"/>
                </a:lnTo>
                <a:lnTo>
                  <a:pt x="3974254" y="9839571"/>
                </a:lnTo>
                <a:cubicBezTo>
                  <a:pt x="3974255" y="9843788"/>
                  <a:pt x="3974256" y="9848006"/>
                  <a:pt x="3974256" y="9852222"/>
                </a:cubicBezTo>
                <a:cubicBezTo>
                  <a:pt x="3961601" y="9852219"/>
                  <a:pt x="3948950" y="9839571"/>
                  <a:pt x="3936298" y="9826916"/>
                </a:cubicBezTo>
                <a:lnTo>
                  <a:pt x="3936296" y="9814262"/>
                </a:lnTo>
                <a:lnTo>
                  <a:pt x="3936298" y="9801610"/>
                </a:lnTo>
                <a:lnTo>
                  <a:pt x="3923640" y="9801610"/>
                </a:lnTo>
                <a:lnTo>
                  <a:pt x="3910988" y="9801610"/>
                </a:lnTo>
                <a:lnTo>
                  <a:pt x="3898332" y="9788956"/>
                </a:lnTo>
                <a:cubicBezTo>
                  <a:pt x="3898334" y="9784738"/>
                  <a:pt x="3898336" y="9780520"/>
                  <a:pt x="3898336" y="9776301"/>
                </a:cubicBezTo>
                <a:lnTo>
                  <a:pt x="3898336" y="9750996"/>
                </a:lnTo>
                <a:lnTo>
                  <a:pt x="3885682" y="9750996"/>
                </a:lnTo>
                <a:lnTo>
                  <a:pt x="3885680" y="9763644"/>
                </a:lnTo>
                <a:lnTo>
                  <a:pt x="3885682" y="9776301"/>
                </a:lnTo>
                <a:lnTo>
                  <a:pt x="3847722" y="9738340"/>
                </a:lnTo>
                <a:cubicBezTo>
                  <a:pt x="3835066" y="9738340"/>
                  <a:pt x="3847722" y="9750998"/>
                  <a:pt x="3847722" y="9763647"/>
                </a:cubicBezTo>
                <a:cubicBezTo>
                  <a:pt x="3847722" y="9750998"/>
                  <a:pt x="3835064" y="9750996"/>
                  <a:pt x="3835066" y="9738340"/>
                </a:cubicBezTo>
                <a:lnTo>
                  <a:pt x="3835067" y="9725686"/>
                </a:lnTo>
                <a:cubicBezTo>
                  <a:pt x="3809762" y="9687726"/>
                  <a:pt x="3784452" y="9662421"/>
                  <a:pt x="3759146" y="9649764"/>
                </a:cubicBezTo>
                <a:lnTo>
                  <a:pt x="3759146" y="9662421"/>
                </a:lnTo>
                <a:lnTo>
                  <a:pt x="3746490" y="9637114"/>
                </a:lnTo>
                <a:cubicBezTo>
                  <a:pt x="3746492" y="9624458"/>
                  <a:pt x="3746492" y="9624458"/>
                  <a:pt x="3733836" y="9624460"/>
                </a:cubicBezTo>
                <a:lnTo>
                  <a:pt x="3733836" y="9636734"/>
                </a:lnTo>
                <a:lnTo>
                  <a:pt x="3640518" y="9540630"/>
                </a:lnTo>
                <a:cubicBezTo>
                  <a:pt x="3607301" y="9510579"/>
                  <a:pt x="3575669" y="9485271"/>
                  <a:pt x="3544034" y="9459962"/>
                </a:cubicBezTo>
                <a:cubicBezTo>
                  <a:pt x="3480766" y="9409350"/>
                  <a:pt x="3417497" y="9346084"/>
                  <a:pt x="3379536" y="9270158"/>
                </a:cubicBezTo>
                <a:cubicBezTo>
                  <a:pt x="3328919" y="9219549"/>
                  <a:pt x="3253002" y="9181588"/>
                  <a:pt x="3240347" y="9118320"/>
                </a:cubicBezTo>
                <a:cubicBezTo>
                  <a:pt x="3215042" y="9093014"/>
                  <a:pt x="3227696" y="9118320"/>
                  <a:pt x="3227696" y="9118320"/>
                </a:cubicBezTo>
                <a:cubicBezTo>
                  <a:pt x="3202388" y="9055053"/>
                  <a:pt x="3126467" y="8991784"/>
                  <a:pt x="3075851" y="8903210"/>
                </a:cubicBezTo>
                <a:cubicBezTo>
                  <a:pt x="3063198" y="8903210"/>
                  <a:pt x="3075852" y="8915864"/>
                  <a:pt x="3063197" y="8915864"/>
                </a:cubicBezTo>
                <a:cubicBezTo>
                  <a:pt x="2999926" y="8839942"/>
                  <a:pt x="3088506" y="8890558"/>
                  <a:pt x="3025236" y="8827288"/>
                </a:cubicBezTo>
                <a:cubicBezTo>
                  <a:pt x="3012584" y="8827288"/>
                  <a:pt x="3037889" y="8852592"/>
                  <a:pt x="3025238" y="8865246"/>
                </a:cubicBezTo>
                <a:cubicBezTo>
                  <a:pt x="2987276" y="8801984"/>
                  <a:pt x="2898704" y="8726062"/>
                  <a:pt x="2924008" y="8688099"/>
                </a:cubicBezTo>
                <a:cubicBezTo>
                  <a:pt x="2911354" y="8675448"/>
                  <a:pt x="2886047" y="8662794"/>
                  <a:pt x="2873393" y="8650138"/>
                </a:cubicBezTo>
                <a:lnTo>
                  <a:pt x="2873393" y="8637488"/>
                </a:lnTo>
                <a:cubicBezTo>
                  <a:pt x="2873392" y="8633270"/>
                  <a:pt x="2873393" y="8629052"/>
                  <a:pt x="2873392" y="8624834"/>
                </a:cubicBezTo>
                <a:lnTo>
                  <a:pt x="2860744" y="8624834"/>
                </a:lnTo>
                <a:cubicBezTo>
                  <a:pt x="2721550" y="8422374"/>
                  <a:pt x="2607670" y="8245227"/>
                  <a:pt x="2506439" y="8042772"/>
                </a:cubicBezTo>
                <a:lnTo>
                  <a:pt x="2503470" y="8056143"/>
                </a:lnTo>
                <a:lnTo>
                  <a:pt x="2422608" y="7928891"/>
                </a:lnTo>
                <a:cubicBezTo>
                  <a:pt x="2395720" y="7875114"/>
                  <a:pt x="2373578" y="7821335"/>
                  <a:pt x="2354598" y="7777047"/>
                </a:cubicBezTo>
                <a:lnTo>
                  <a:pt x="2316635" y="7701123"/>
                </a:lnTo>
                <a:cubicBezTo>
                  <a:pt x="2303982" y="7688474"/>
                  <a:pt x="2278672" y="7650515"/>
                  <a:pt x="2266022" y="7637859"/>
                </a:cubicBezTo>
                <a:lnTo>
                  <a:pt x="2266022" y="7625202"/>
                </a:lnTo>
                <a:cubicBezTo>
                  <a:pt x="2240714" y="7536630"/>
                  <a:pt x="2215409" y="7498670"/>
                  <a:pt x="2164794" y="7397444"/>
                </a:cubicBezTo>
                <a:lnTo>
                  <a:pt x="2164793" y="7384790"/>
                </a:lnTo>
                <a:cubicBezTo>
                  <a:pt x="2152139" y="7359483"/>
                  <a:pt x="2139482" y="7334177"/>
                  <a:pt x="2126832" y="7334175"/>
                </a:cubicBezTo>
                <a:lnTo>
                  <a:pt x="2114180" y="7346829"/>
                </a:lnTo>
                <a:cubicBezTo>
                  <a:pt x="2114178" y="7359480"/>
                  <a:pt x="2126832" y="7372134"/>
                  <a:pt x="2126832" y="7372134"/>
                </a:cubicBezTo>
                <a:cubicBezTo>
                  <a:pt x="2139486" y="7372133"/>
                  <a:pt x="2139486" y="7384790"/>
                  <a:pt x="2139485" y="7397444"/>
                </a:cubicBezTo>
                <a:cubicBezTo>
                  <a:pt x="2152139" y="7460709"/>
                  <a:pt x="2177447" y="7536632"/>
                  <a:pt x="2202752" y="7549284"/>
                </a:cubicBezTo>
                <a:cubicBezTo>
                  <a:pt x="2190101" y="7561940"/>
                  <a:pt x="2215408" y="7587245"/>
                  <a:pt x="2240714" y="7637859"/>
                </a:cubicBezTo>
                <a:cubicBezTo>
                  <a:pt x="2240714" y="7637859"/>
                  <a:pt x="2253368" y="7650515"/>
                  <a:pt x="2253368" y="7663166"/>
                </a:cubicBezTo>
                <a:cubicBezTo>
                  <a:pt x="2256530" y="7672658"/>
                  <a:pt x="2261276" y="7686891"/>
                  <a:pt x="2267009" y="7702709"/>
                </a:cubicBezTo>
                <a:lnTo>
                  <a:pt x="2268472" y="7706363"/>
                </a:lnTo>
                <a:lnTo>
                  <a:pt x="2183772" y="7539792"/>
                </a:lnTo>
                <a:cubicBezTo>
                  <a:pt x="2152139" y="7482852"/>
                  <a:pt x="2120506" y="7429077"/>
                  <a:pt x="2088870" y="7372134"/>
                </a:cubicBezTo>
                <a:lnTo>
                  <a:pt x="2076218" y="7359483"/>
                </a:lnTo>
                <a:lnTo>
                  <a:pt x="2076220" y="7346829"/>
                </a:lnTo>
                <a:cubicBezTo>
                  <a:pt x="2025605" y="7194987"/>
                  <a:pt x="1974989" y="7030493"/>
                  <a:pt x="1911722" y="6815382"/>
                </a:cubicBezTo>
                <a:cubicBezTo>
                  <a:pt x="1899066" y="6777419"/>
                  <a:pt x="1873760" y="6726804"/>
                  <a:pt x="1861103" y="6676193"/>
                </a:cubicBezTo>
                <a:cubicBezTo>
                  <a:pt x="1861106" y="6650886"/>
                  <a:pt x="1861106" y="6612926"/>
                  <a:pt x="1861103" y="6625580"/>
                </a:cubicBezTo>
                <a:cubicBezTo>
                  <a:pt x="1861106" y="6621362"/>
                  <a:pt x="1861104" y="6617144"/>
                  <a:pt x="1861106" y="6612926"/>
                </a:cubicBezTo>
                <a:cubicBezTo>
                  <a:pt x="1848454" y="6600269"/>
                  <a:pt x="1861106" y="6574965"/>
                  <a:pt x="1861106" y="6574965"/>
                </a:cubicBezTo>
                <a:cubicBezTo>
                  <a:pt x="1848455" y="6511697"/>
                  <a:pt x="1823146" y="6435776"/>
                  <a:pt x="1810492" y="6359856"/>
                </a:cubicBezTo>
                <a:lnTo>
                  <a:pt x="1810492" y="6347198"/>
                </a:lnTo>
                <a:lnTo>
                  <a:pt x="1810493" y="6334550"/>
                </a:lnTo>
                <a:cubicBezTo>
                  <a:pt x="1810492" y="6321896"/>
                  <a:pt x="1797840" y="6309240"/>
                  <a:pt x="1797844" y="6296589"/>
                </a:cubicBezTo>
                <a:cubicBezTo>
                  <a:pt x="1797840" y="6292370"/>
                  <a:pt x="1797840" y="6288152"/>
                  <a:pt x="1797840" y="6283932"/>
                </a:cubicBezTo>
                <a:cubicBezTo>
                  <a:pt x="1797842" y="6258626"/>
                  <a:pt x="1785185" y="6233319"/>
                  <a:pt x="1785185" y="6208014"/>
                </a:cubicBezTo>
                <a:cubicBezTo>
                  <a:pt x="1785185" y="6195359"/>
                  <a:pt x="1785185" y="6182703"/>
                  <a:pt x="1797839" y="6182706"/>
                </a:cubicBezTo>
                <a:cubicBezTo>
                  <a:pt x="1797839" y="6170052"/>
                  <a:pt x="1785185" y="6157400"/>
                  <a:pt x="1785185" y="6170054"/>
                </a:cubicBezTo>
                <a:cubicBezTo>
                  <a:pt x="1785185" y="6144743"/>
                  <a:pt x="1772532" y="6132092"/>
                  <a:pt x="1772531" y="6106785"/>
                </a:cubicBezTo>
                <a:lnTo>
                  <a:pt x="1785185" y="6094131"/>
                </a:lnTo>
                <a:cubicBezTo>
                  <a:pt x="1772531" y="6005558"/>
                  <a:pt x="1772531" y="5929635"/>
                  <a:pt x="1759878" y="5841063"/>
                </a:cubicBezTo>
                <a:cubicBezTo>
                  <a:pt x="1759878" y="5853714"/>
                  <a:pt x="1772531" y="5853713"/>
                  <a:pt x="1772531" y="5853713"/>
                </a:cubicBezTo>
                <a:cubicBezTo>
                  <a:pt x="1759878" y="5803103"/>
                  <a:pt x="1759878" y="5765139"/>
                  <a:pt x="1747224" y="5714525"/>
                </a:cubicBezTo>
                <a:cubicBezTo>
                  <a:pt x="1734570" y="5613297"/>
                  <a:pt x="1734570" y="5512070"/>
                  <a:pt x="1747224" y="5410842"/>
                </a:cubicBezTo>
                <a:lnTo>
                  <a:pt x="1759878" y="5398188"/>
                </a:lnTo>
                <a:lnTo>
                  <a:pt x="1759878" y="5372882"/>
                </a:lnTo>
                <a:cubicBezTo>
                  <a:pt x="1759882" y="5360228"/>
                  <a:pt x="1759882" y="5360228"/>
                  <a:pt x="1747224" y="5360225"/>
                </a:cubicBezTo>
                <a:lnTo>
                  <a:pt x="1747224" y="5347577"/>
                </a:lnTo>
                <a:cubicBezTo>
                  <a:pt x="1747228" y="5334921"/>
                  <a:pt x="1747224" y="5322264"/>
                  <a:pt x="1747224" y="5309616"/>
                </a:cubicBezTo>
                <a:lnTo>
                  <a:pt x="1747224" y="5284304"/>
                </a:lnTo>
                <a:cubicBezTo>
                  <a:pt x="1747224" y="5271653"/>
                  <a:pt x="1747228" y="5246345"/>
                  <a:pt x="1734570" y="5221037"/>
                </a:cubicBezTo>
                <a:lnTo>
                  <a:pt x="1747226" y="5221038"/>
                </a:lnTo>
                <a:lnTo>
                  <a:pt x="1747224" y="5208387"/>
                </a:lnTo>
                <a:lnTo>
                  <a:pt x="1747224" y="5195732"/>
                </a:lnTo>
                <a:lnTo>
                  <a:pt x="1734570" y="5195730"/>
                </a:lnTo>
                <a:lnTo>
                  <a:pt x="1734570" y="5157770"/>
                </a:lnTo>
                <a:cubicBezTo>
                  <a:pt x="1747224" y="5170427"/>
                  <a:pt x="1747226" y="5183078"/>
                  <a:pt x="1759878" y="5183081"/>
                </a:cubicBezTo>
                <a:lnTo>
                  <a:pt x="1759878" y="5170424"/>
                </a:lnTo>
                <a:cubicBezTo>
                  <a:pt x="1823147" y="5334920"/>
                  <a:pt x="1848455" y="5524721"/>
                  <a:pt x="1861106" y="5663910"/>
                </a:cubicBezTo>
                <a:cubicBezTo>
                  <a:pt x="1861108" y="5676567"/>
                  <a:pt x="1861108" y="5676567"/>
                  <a:pt x="1873760" y="5676567"/>
                </a:cubicBezTo>
                <a:lnTo>
                  <a:pt x="1873760" y="5663913"/>
                </a:lnTo>
                <a:lnTo>
                  <a:pt x="1873762" y="5651256"/>
                </a:lnTo>
                <a:cubicBezTo>
                  <a:pt x="1861106" y="5512070"/>
                  <a:pt x="1835801" y="5309616"/>
                  <a:pt x="1772531" y="5145120"/>
                </a:cubicBezTo>
                <a:cubicBezTo>
                  <a:pt x="1772531" y="5081852"/>
                  <a:pt x="1747226" y="5069196"/>
                  <a:pt x="1747226" y="5005928"/>
                </a:cubicBezTo>
                <a:cubicBezTo>
                  <a:pt x="1734572" y="4980623"/>
                  <a:pt x="1721916" y="4980624"/>
                  <a:pt x="1709264" y="4980624"/>
                </a:cubicBezTo>
                <a:cubicBezTo>
                  <a:pt x="1709266" y="4930010"/>
                  <a:pt x="1709266" y="4879394"/>
                  <a:pt x="1721916" y="4828781"/>
                </a:cubicBezTo>
                <a:cubicBezTo>
                  <a:pt x="1721916" y="4828781"/>
                  <a:pt x="1721916" y="4816124"/>
                  <a:pt x="1709264" y="4816124"/>
                </a:cubicBezTo>
                <a:lnTo>
                  <a:pt x="1709266" y="4828781"/>
                </a:lnTo>
                <a:cubicBezTo>
                  <a:pt x="1696610" y="4879395"/>
                  <a:pt x="1696610" y="4930007"/>
                  <a:pt x="1696613" y="4980624"/>
                </a:cubicBezTo>
                <a:cubicBezTo>
                  <a:pt x="1696613" y="4993277"/>
                  <a:pt x="1683956" y="4993277"/>
                  <a:pt x="1683956" y="4993277"/>
                </a:cubicBezTo>
                <a:cubicBezTo>
                  <a:pt x="1683956" y="4993277"/>
                  <a:pt x="1683956" y="4980623"/>
                  <a:pt x="1671304" y="4980624"/>
                </a:cubicBezTo>
                <a:cubicBezTo>
                  <a:pt x="1658650" y="4967967"/>
                  <a:pt x="1671304" y="4955313"/>
                  <a:pt x="1671304" y="4917353"/>
                </a:cubicBezTo>
                <a:cubicBezTo>
                  <a:pt x="1671305" y="4904702"/>
                  <a:pt x="1683956" y="4879392"/>
                  <a:pt x="1683956" y="4866741"/>
                </a:cubicBezTo>
                <a:lnTo>
                  <a:pt x="1683958" y="4854090"/>
                </a:lnTo>
                <a:lnTo>
                  <a:pt x="1683956" y="4841432"/>
                </a:lnTo>
                <a:lnTo>
                  <a:pt x="1696610" y="4828776"/>
                </a:lnTo>
                <a:lnTo>
                  <a:pt x="1696610" y="4816127"/>
                </a:lnTo>
                <a:lnTo>
                  <a:pt x="1696610" y="4803474"/>
                </a:lnTo>
                <a:cubicBezTo>
                  <a:pt x="1683956" y="4790820"/>
                  <a:pt x="1683956" y="4790820"/>
                  <a:pt x="1683956" y="4803471"/>
                </a:cubicBezTo>
                <a:lnTo>
                  <a:pt x="1671308" y="4816127"/>
                </a:lnTo>
                <a:cubicBezTo>
                  <a:pt x="1671304" y="4790820"/>
                  <a:pt x="1671304" y="4778163"/>
                  <a:pt x="1671304" y="4752860"/>
                </a:cubicBezTo>
                <a:lnTo>
                  <a:pt x="1671304" y="4727555"/>
                </a:lnTo>
                <a:cubicBezTo>
                  <a:pt x="1671304" y="4714899"/>
                  <a:pt x="1658650" y="4714898"/>
                  <a:pt x="1658650" y="4702250"/>
                </a:cubicBezTo>
                <a:cubicBezTo>
                  <a:pt x="1671304" y="4676942"/>
                  <a:pt x="1671304" y="4651632"/>
                  <a:pt x="1671304" y="4626324"/>
                </a:cubicBezTo>
                <a:cubicBezTo>
                  <a:pt x="1671305" y="4601019"/>
                  <a:pt x="1671304" y="4575713"/>
                  <a:pt x="1683956" y="4563062"/>
                </a:cubicBezTo>
                <a:lnTo>
                  <a:pt x="1683958" y="4588368"/>
                </a:lnTo>
                <a:cubicBezTo>
                  <a:pt x="1696612" y="4601021"/>
                  <a:pt x="1683956" y="4626326"/>
                  <a:pt x="1683960" y="4638981"/>
                </a:cubicBezTo>
                <a:cubicBezTo>
                  <a:pt x="1683958" y="4643199"/>
                  <a:pt x="1683958" y="4647417"/>
                  <a:pt x="1683958" y="4651632"/>
                </a:cubicBezTo>
                <a:cubicBezTo>
                  <a:pt x="1683956" y="4676942"/>
                  <a:pt x="1696610" y="4702250"/>
                  <a:pt x="1696612" y="4714899"/>
                </a:cubicBezTo>
                <a:lnTo>
                  <a:pt x="1709264" y="4714898"/>
                </a:lnTo>
                <a:lnTo>
                  <a:pt x="1721918" y="4702250"/>
                </a:lnTo>
                <a:lnTo>
                  <a:pt x="1734570" y="4689593"/>
                </a:lnTo>
                <a:lnTo>
                  <a:pt x="1734570" y="4676942"/>
                </a:lnTo>
                <a:cubicBezTo>
                  <a:pt x="1734572" y="4672725"/>
                  <a:pt x="1734572" y="4668506"/>
                  <a:pt x="1734574" y="4664288"/>
                </a:cubicBezTo>
                <a:lnTo>
                  <a:pt x="1721916" y="4676942"/>
                </a:lnTo>
                <a:lnTo>
                  <a:pt x="1709264" y="4689597"/>
                </a:lnTo>
                <a:cubicBezTo>
                  <a:pt x="1709264" y="4676942"/>
                  <a:pt x="1696613" y="4664288"/>
                  <a:pt x="1696610" y="4651632"/>
                </a:cubicBezTo>
                <a:lnTo>
                  <a:pt x="1696610" y="4575714"/>
                </a:lnTo>
                <a:lnTo>
                  <a:pt x="1696610" y="4537751"/>
                </a:lnTo>
                <a:lnTo>
                  <a:pt x="1696610" y="4487138"/>
                </a:lnTo>
                <a:cubicBezTo>
                  <a:pt x="1696610" y="4474482"/>
                  <a:pt x="1696610" y="4461833"/>
                  <a:pt x="1709267" y="4436526"/>
                </a:cubicBezTo>
                <a:cubicBezTo>
                  <a:pt x="1709266" y="4432308"/>
                  <a:pt x="1709266" y="4428090"/>
                  <a:pt x="1709264" y="4423871"/>
                </a:cubicBezTo>
                <a:lnTo>
                  <a:pt x="1709264" y="4385910"/>
                </a:lnTo>
                <a:lnTo>
                  <a:pt x="1721916" y="4398566"/>
                </a:lnTo>
                <a:lnTo>
                  <a:pt x="1734570" y="4373259"/>
                </a:lnTo>
                <a:cubicBezTo>
                  <a:pt x="1721918" y="4360605"/>
                  <a:pt x="1721916" y="4347947"/>
                  <a:pt x="1721916" y="4347947"/>
                </a:cubicBezTo>
                <a:lnTo>
                  <a:pt x="1734570" y="4335296"/>
                </a:lnTo>
                <a:cubicBezTo>
                  <a:pt x="1734570" y="4322646"/>
                  <a:pt x="1734570" y="4322646"/>
                  <a:pt x="1721916" y="4322646"/>
                </a:cubicBezTo>
                <a:lnTo>
                  <a:pt x="1721918" y="4297335"/>
                </a:lnTo>
                <a:cubicBezTo>
                  <a:pt x="1721918" y="4284683"/>
                  <a:pt x="1734572" y="4272029"/>
                  <a:pt x="1734570" y="4259375"/>
                </a:cubicBezTo>
                <a:lnTo>
                  <a:pt x="1747226" y="4246719"/>
                </a:lnTo>
                <a:lnTo>
                  <a:pt x="1747224" y="4221419"/>
                </a:lnTo>
                <a:cubicBezTo>
                  <a:pt x="1747226" y="4208762"/>
                  <a:pt x="1747224" y="4196109"/>
                  <a:pt x="1759880" y="4183454"/>
                </a:cubicBezTo>
                <a:cubicBezTo>
                  <a:pt x="1759882" y="4170800"/>
                  <a:pt x="1759880" y="4158146"/>
                  <a:pt x="1759880" y="4158146"/>
                </a:cubicBezTo>
                <a:cubicBezTo>
                  <a:pt x="1759878" y="4145495"/>
                  <a:pt x="1759882" y="4132838"/>
                  <a:pt x="1759882" y="4132838"/>
                </a:cubicBezTo>
                <a:lnTo>
                  <a:pt x="1747226" y="4145492"/>
                </a:lnTo>
                <a:lnTo>
                  <a:pt x="1747224" y="4094879"/>
                </a:lnTo>
                <a:cubicBezTo>
                  <a:pt x="1747224" y="4082222"/>
                  <a:pt x="1759878" y="4069572"/>
                  <a:pt x="1759878" y="4056920"/>
                </a:cubicBezTo>
                <a:lnTo>
                  <a:pt x="1759880" y="4044264"/>
                </a:lnTo>
                <a:lnTo>
                  <a:pt x="1759878" y="4018959"/>
                </a:lnTo>
                <a:lnTo>
                  <a:pt x="1772531" y="4018959"/>
                </a:lnTo>
                <a:lnTo>
                  <a:pt x="1759878" y="4082226"/>
                </a:lnTo>
                <a:lnTo>
                  <a:pt x="1759878" y="4094879"/>
                </a:lnTo>
                <a:lnTo>
                  <a:pt x="1772532" y="4082226"/>
                </a:lnTo>
                <a:lnTo>
                  <a:pt x="1772531" y="4018959"/>
                </a:lnTo>
                <a:lnTo>
                  <a:pt x="1785185" y="4018956"/>
                </a:lnTo>
                <a:cubicBezTo>
                  <a:pt x="1797839" y="4006302"/>
                  <a:pt x="1797839" y="4006302"/>
                  <a:pt x="1797839" y="3993647"/>
                </a:cubicBezTo>
                <a:lnTo>
                  <a:pt x="1797839" y="3980997"/>
                </a:lnTo>
                <a:cubicBezTo>
                  <a:pt x="1797839" y="3968345"/>
                  <a:pt x="1785185" y="3955692"/>
                  <a:pt x="1785185" y="3943038"/>
                </a:cubicBezTo>
                <a:cubicBezTo>
                  <a:pt x="1785188" y="3938820"/>
                  <a:pt x="1785186" y="3934605"/>
                  <a:pt x="1785188" y="3930384"/>
                </a:cubicBezTo>
                <a:cubicBezTo>
                  <a:pt x="1797839" y="3930381"/>
                  <a:pt x="1810492" y="3930381"/>
                  <a:pt x="1797839" y="3892421"/>
                </a:cubicBezTo>
                <a:cubicBezTo>
                  <a:pt x="1810492" y="3854460"/>
                  <a:pt x="1823147" y="3829157"/>
                  <a:pt x="1823146" y="3803846"/>
                </a:cubicBezTo>
                <a:cubicBezTo>
                  <a:pt x="1835801" y="3765888"/>
                  <a:pt x="1835800" y="3740582"/>
                  <a:pt x="1848454" y="3702623"/>
                </a:cubicBezTo>
                <a:lnTo>
                  <a:pt x="1848454" y="3689967"/>
                </a:lnTo>
                <a:cubicBezTo>
                  <a:pt x="1861108" y="3677310"/>
                  <a:pt x="1873760" y="3639353"/>
                  <a:pt x="1873760" y="3614048"/>
                </a:cubicBezTo>
                <a:cubicBezTo>
                  <a:pt x="1886414" y="3576086"/>
                  <a:pt x="1886414" y="3525473"/>
                  <a:pt x="1899068" y="3487509"/>
                </a:cubicBezTo>
                <a:cubicBezTo>
                  <a:pt x="1911722" y="3462206"/>
                  <a:pt x="1911720" y="3424242"/>
                  <a:pt x="1924374" y="3398939"/>
                </a:cubicBezTo>
                <a:cubicBezTo>
                  <a:pt x="1937026" y="3373631"/>
                  <a:pt x="1937028" y="3348326"/>
                  <a:pt x="1937030" y="3323013"/>
                </a:cubicBezTo>
                <a:cubicBezTo>
                  <a:pt x="1962336" y="3310359"/>
                  <a:pt x="1974986" y="3297705"/>
                  <a:pt x="1962335" y="3259749"/>
                </a:cubicBezTo>
                <a:lnTo>
                  <a:pt x="1991070" y="3218426"/>
                </a:lnTo>
                <a:lnTo>
                  <a:pt x="2009375" y="3131484"/>
                </a:lnTo>
                <a:lnTo>
                  <a:pt x="2101524" y="2813634"/>
                </a:lnTo>
                <a:cubicBezTo>
                  <a:pt x="2101524" y="2810495"/>
                  <a:pt x="2101523" y="2807357"/>
                  <a:pt x="2101523" y="2804220"/>
                </a:cubicBezTo>
                <a:lnTo>
                  <a:pt x="2101522" y="2791569"/>
                </a:lnTo>
                <a:cubicBezTo>
                  <a:pt x="2101526" y="2778915"/>
                  <a:pt x="2101522" y="2791569"/>
                  <a:pt x="2088870" y="2791569"/>
                </a:cubicBezTo>
                <a:cubicBezTo>
                  <a:pt x="2088870" y="2791569"/>
                  <a:pt x="2088868" y="2778912"/>
                  <a:pt x="2088870" y="2766260"/>
                </a:cubicBezTo>
                <a:cubicBezTo>
                  <a:pt x="2095198" y="2766261"/>
                  <a:pt x="2098360" y="2766260"/>
                  <a:pt x="2103107" y="2764679"/>
                </a:cubicBezTo>
                <a:lnTo>
                  <a:pt x="2117687" y="2757873"/>
                </a:lnTo>
                <a:lnTo>
                  <a:pt x="2150044" y="2646270"/>
                </a:lnTo>
                <a:lnTo>
                  <a:pt x="2170826" y="2589693"/>
                </a:lnTo>
                <a:lnTo>
                  <a:pt x="2152136" y="2627073"/>
                </a:lnTo>
                <a:cubicBezTo>
                  <a:pt x="2152139" y="2639726"/>
                  <a:pt x="2139486" y="2665034"/>
                  <a:pt x="2139486" y="2677683"/>
                </a:cubicBezTo>
                <a:lnTo>
                  <a:pt x="2126832" y="2677683"/>
                </a:lnTo>
                <a:cubicBezTo>
                  <a:pt x="2152136" y="2627073"/>
                  <a:pt x="2164793" y="2576459"/>
                  <a:pt x="2190101" y="2525843"/>
                </a:cubicBezTo>
                <a:lnTo>
                  <a:pt x="2193160" y="2528904"/>
                </a:lnTo>
                <a:lnTo>
                  <a:pt x="2326253" y="2166623"/>
                </a:lnTo>
                <a:cubicBezTo>
                  <a:pt x="2390723" y="2007636"/>
                  <a:pt x="2460824" y="1849539"/>
                  <a:pt x="2536276" y="1692287"/>
                </a:cubicBezTo>
                <a:cubicBezTo>
                  <a:pt x="2609657" y="1542369"/>
                  <a:pt x="2693399" y="1392075"/>
                  <a:pt x="2779430" y="1247916"/>
                </a:cubicBezTo>
                <a:cubicBezTo>
                  <a:pt x="2792879" y="1218395"/>
                  <a:pt x="2808626" y="1195008"/>
                  <a:pt x="2770664" y="1177716"/>
                </a:cubicBezTo>
                <a:cubicBezTo>
                  <a:pt x="2761174" y="1173392"/>
                  <a:pt x="2754269" y="1172477"/>
                  <a:pt x="2749036" y="1173831"/>
                </a:cubicBezTo>
                <a:cubicBezTo>
                  <a:pt x="2733335" y="1177899"/>
                  <a:pt x="2732668" y="1202424"/>
                  <a:pt x="2722301" y="1216800"/>
                </a:cubicBezTo>
                <a:cubicBezTo>
                  <a:pt x="2705008" y="1254761"/>
                  <a:pt x="2685796" y="1296938"/>
                  <a:pt x="2664288" y="1332978"/>
                </a:cubicBezTo>
                <a:cubicBezTo>
                  <a:pt x="2499482" y="1650062"/>
                  <a:pt x="2317805" y="1959462"/>
                  <a:pt x="2203618" y="2299605"/>
                </a:cubicBezTo>
                <a:cubicBezTo>
                  <a:pt x="1980254" y="2946521"/>
                  <a:pt x="1775682" y="3596906"/>
                  <a:pt x="1707262" y="4283838"/>
                </a:cubicBezTo>
                <a:cubicBezTo>
                  <a:pt x="1707638" y="4294197"/>
                  <a:pt x="1704170" y="4312989"/>
                  <a:pt x="1681160" y="4307601"/>
                </a:cubicBezTo>
                <a:cubicBezTo>
                  <a:pt x="1657772" y="4291851"/>
                  <a:pt x="1667380" y="4270763"/>
                  <a:pt x="1666626" y="4250051"/>
                </a:cubicBezTo>
                <a:cubicBezTo>
                  <a:pt x="1662954" y="4034477"/>
                  <a:pt x="1719882" y="3831227"/>
                  <a:pt x="1755719" y="3618369"/>
                </a:cubicBezTo>
                <a:cubicBezTo>
                  <a:pt x="1848402" y="3057074"/>
                  <a:pt x="2000620" y="2521628"/>
                  <a:pt x="2213906" y="2011451"/>
                </a:cubicBezTo>
                <a:lnTo>
                  <a:pt x="2291730" y="1839899"/>
                </a:lnTo>
                <a:lnTo>
                  <a:pt x="2270768" y="1875771"/>
                </a:lnTo>
                <a:cubicBezTo>
                  <a:pt x="2250203" y="1912149"/>
                  <a:pt x="2234388" y="1943786"/>
                  <a:pt x="2228062" y="1969091"/>
                </a:cubicBezTo>
                <a:cubicBezTo>
                  <a:pt x="2190100" y="2032358"/>
                  <a:pt x="2139485" y="2120933"/>
                  <a:pt x="2088868" y="2209505"/>
                </a:cubicBezTo>
                <a:cubicBezTo>
                  <a:pt x="2050910" y="2298083"/>
                  <a:pt x="2012950" y="2386658"/>
                  <a:pt x="1987640" y="2449925"/>
                </a:cubicBezTo>
                <a:lnTo>
                  <a:pt x="1974989" y="2462577"/>
                </a:lnTo>
                <a:lnTo>
                  <a:pt x="1974990" y="2475228"/>
                </a:lnTo>
                <a:lnTo>
                  <a:pt x="1987643" y="2475230"/>
                </a:lnTo>
                <a:cubicBezTo>
                  <a:pt x="1962336" y="2513190"/>
                  <a:pt x="1949678" y="2589114"/>
                  <a:pt x="1974989" y="2538498"/>
                </a:cubicBezTo>
                <a:lnTo>
                  <a:pt x="1974989" y="2551151"/>
                </a:lnTo>
                <a:cubicBezTo>
                  <a:pt x="1974989" y="2551151"/>
                  <a:pt x="1974990" y="2563805"/>
                  <a:pt x="1987643" y="2551154"/>
                </a:cubicBezTo>
                <a:lnTo>
                  <a:pt x="2000297" y="2551154"/>
                </a:lnTo>
                <a:cubicBezTo>
                  <a:pt x="1987644" y="2563805"/>
                  <a:pt x="1987643" y="2576460"/>
                  <a:pt x="2000296" y="2563802"/>
                </a:cubicBezTo>
                <a:cubicBezTo>
                  <a:pt x="1962335" y="2601765"/>
                  <a:pt x="1987643" y="2614421"/>
                  <a:pt x="1962335" y="2652381"/>
                </a:cubicBezTo>
                <a:cubicBezTo>
                  <a:pt x="1962335" y="2601765"/>
                  <a:pt x="1949682" y="2627075"/>
                  <a:pt x="1924374" y="2690342"/>
                </a:cubicBezTo>
                <a:lnTo>
                  <a:pt x="1949678" y="2690340"/>
                </a:lnTo>
                <a:cubicBezTo>
                  <a:pt x="1899068" y="2791571"/>
                  <a:pt x="1911722" y="2804220"/>
                  <a:pt x="1873757" y="2867490"/>
                </a:cubicBezTo>
                <a:lnTo>
                  <a:pt x="1886414" y="2880144"/>
                </a:lnTo>
                <a:cubicBezTo>
                  <a:pt x="1886412" y="2892795"/>
                  <a:pt x="1873760" y="2905448"/>
                  <a:pt x="1861106" y="2905451"/>
                </a:cubicBezTo>
                <a:cubicBezTo>
                  <a:pt x="1861106" y="2930756"/>
                  <a:pt x="1873758" y="2918102"/>
                  <a:pt x="1861108" y="2943410"/>
                </a:cubicBezTo>
                <a:cubicBezTo>
                  <a:pt x="1835796" y="3006680"/>
                  <a:pt x="1810493" y="3082601"/>
                  <a:pt x="1772531" y="3196478"/>
                </a:cubicBezTo>
                <a:cubicBezTo>
                  <a:pt x="1759882" y="3234438"/>
                  <a:pt x="1747226" y="3259749"/>
                  <a:pt x="1747226" y="3272402"/>
                </a:cubicBezTo>
                <a:cubicBezTo>
                  <a:pt x="1709267" y="3398937"/>
                  <a:pt x="1683956" y="3576087"/>
                  <a:pt x="1645997" y="3576087"/>
                </a:cubicBezTo>
                <a:cubicBezTo>
                  <a:pt x="1658652" y="3614048"/>
                  <a:pt x="1645997" y="3614048"/>
                  <a:pt x="1633342" y="3689967"/>
                </a:cubicBezTo>
                <a:cubicBezTo>
                  <a:pt x="1620689" y="3740580"/>
                  <a:pt x="1620690" y="3639353"/>
                  <a:pt x="1608035" y="3715275"/>
                </a:cubicBezTo>
                <a:cubicBezTo>
                  <a:pt x="1595381" y="3689967"/>
                  <a:pt x="1582726" y="3740580"/>
                  <a:pt x="1595384" y="3677315"/>
                </a:cubicBezTo>
                <a:cubicBezTo>
                  <a:pt x="1582727" y="3677310"/>
                  <a:pt x="1582726" y="3727928"/>
                  <a:pt x="1570074" y="3727928"/>
                </a:cubicBezTo>
                <a:lnTo>
                  <a:pt x="1570076" y="3740582"/>
                </a:lnTo>
                <a:cubicBezTo>
                  <a:pt x="1570076" y="3740582"/>
                  <a:pt x="1557422" y="3727925"/>
                  <a:pt x="1557420" y="3740582"/>
                </a:cubicBezTo>
                <a:lnTo>
                  <a:pt x="1557422" y="3753236"/>
                </a:lnTo>
                <a:lnTo>
                  <a:pt x="1544766" y="3765888"/>
                </a:lnTo>
                <a:cubicBezTo>
                  <a:pt x="1544768" y="3778539"/>
                  <a:pt x="1544766" y="3791196"/>
                  <a:pt x="1532116" y="3816503"/>
                </a:cubicBezTo>
                <a:cubicBezTo>
                  <a:pt x="1506806" y="3892424"/>
                  <a:pt x="1506806" y="3930384"/>
                  <a:pt x="1494154" y="3955688"/>
                </a:cubicBezTo>
                <a:cubicBezTo>
                  <a:pt x="1494152" y="3943040"/>
                  <a:pt x="1494154" y="3955688"/>
                  <a:pt x="1481500" y="3968345"/>
                </a:cubicBezTo>
                <a:lnTo>
                  <a:pt x="1481500" y="3993647"/>
                </a:lnTo>
                <a:lnTo>
                  <a:pt x="1481501" y="4006304"/>
                </a:lnTo>
                <a:cubicBezTo>
                  <a:pt x="1434052" y="4006302"/>
                  <a:pt x="1407952" y="4113069"/>
                  <a:pt x="1381853" y="4214495"/>
                </a:cubicBezTo>
                <a:lnTo>
                  <a:pt x="1368499" y="4261914"/>
                </a:lnTo>
                <a:lnTo>
                  <a:pt x="1368140" y="4265309"/>
                </a:lnTo>
                <a:cubicBezTo>
                  <a:pt x="1376641" y="4249685"/>
                  <a:pt x="1379215" y="4267281"/>
                  <a:pt x="1388314" y="4280324"/>
                </a:cubicBezTo>
                <a:cubicBezTo>
                  <a:pt x="1389514" y="4337666"/>
                  <a:pt x="1377062" y="4375437"/>
                  <a:pt x="1371136" y="4408659"/>
                </a:cubicBezTo>
                <a:cubicBezTo>
                  <a:pt x="1365209" y="4441880"/>
                  <a:pt x="1357309" y="4486176"/>
                  <a:pt x="1369580" y="4545485"/>
                </a:cubicBezTo>
                <a:cubicBezTo>
                  <a:pt x="1363655" y="4578707"/>
                  <a:pt x="1348031" y="4570214"/>
                  <a:pt x="1344680" y="4621031"/>
                </a:cubicBezTo>
                <a:cubicBezTo>
                  <a:pt x="1349830" y="4656224"/>
                  <a:pt x="1364854" y="4636049"/>
                  <a:pt x="1361503" y="4686864"/>
                </a:cubicBezTo>
                <a:cubicBezTo>
                  <a:pt x="1342526" y="4729188"/>
                  <a:pt x="1357375" y="4806095"/>
                  <a:pt x="1354621" y="4885583"/>
                </a:cubicBezTo>
                <a:cubicBezTo>
                  <a:pt x="1341572" y="4894685"/>
                  <a:pt x="1338818" y="4974173"/>
                  <a:pt x="1348517" y="5015886"/>
                </a:cubicBezTo>
                <a:cubicBezTo>
                  <a:pt x="1350493" y="5004813"/>
                  <a:pt x="1350493" y="5004813"/>
                  <a:pt x="1350493" y="5004813"/>
                </a:cubicBezTo>
                <a:cubicBezTo>
                  <a:pt x="1352468" y="4993740"/>
                  <a:pt x="1347919" y="4987218"/>
                  <a:pt x="1358993" y="4989188"/>
                </a:cubicBezTo>
                <a:cubicBezTo>
                  <a:pt x="1358993" y="4989188"/>
                  <a:pt x="1357018" y="5000262"/>
                  <a:pt x="1361566" y="5006784"/>
                </a:cubicBezTo>
                <a:cubicBezTo>
                  <a:pt x="1372642" y="5008755"/>
                  <a:pt x="1372642" y="5008755"/>
                  <a:pt x="1372642" y="5008755"/>
                </a:cubicBezTo>
                <a:cubicBezTo>
                  <a:pt x="1377790" y="5043947"/>
                  <a:pt x="1358216" y="5057601"/>
                  <a:pt x="1362166" y="5035454"/>
                </a:cubicBezTo>
                <a:cubicBezTo>
                  <a:pt x="1360192" y="5046527"/>
                  <a:pt x="1360192" y="5046527"/>
                  <a:pt x="1360192" y="5046527"/>
                </a:cubicBezTo>
                <a:cubicBezTo>
                  <a:pt x="1358216" y="5057601"/>
                  <a:pt x="1351691" y="5062152"/>
                  <a:pt x="1351691" y="5062152"/>
                </a:cubicBezTo>
                <a:cubicBezTo>
                  <a:pt x="1347142" y="5055632"/>
                  <a:pt x="1349117" y="5044557"/>
                  <a:pt x="1344566" y="5038034"/>
                </a:cubicBezTo>
                <a:cubicBezTo>
                  <a:pt x="1330918" y="5018466"/>
                  <a:pt x="1319245" y="4987827"/>
                  <a:pt x="1315892" y="5038644"/>
                </a:cubicBezTo>
                <a:cubicBezTo>
                  <a:pt x="1309546" y="4946112"/>
                  <a:pt x="1310323" y="4877700"/>
                  <a:pt x="1322174" y="4811256"/>
                </a:cubicBezTo>
                <a:cubicBezTo>
                  <a:pt x="1322951" y="4742843"/>
                  <a:pt x="1332829" y="4687475"/>
                  <a:pt x="1335581" y="4607987"/>
                </a:cubicBezTo>
                <a:cubicBezTo>
                  <a:pt x="1324507" y="4606016"/>
                  <a:pt x="1327079" y="4623612"/>
                  <a:pt x="1316006" y="4621641"/>
                </a:cubicBezTo>
                <a:cubicBezTo>
                  <a:pt x="1308283" y="4568853"/>
                  <a:pt x="1307684" y="4540185"/>
                  <a:pt x="1309060" y="4500440"/>
                </a:cubicBezTo>
                <a:cubicBezTo>
                  <a:pt x="1314986" y="4467219"/>
                  <a:pt x="1316363" y="4427475"/>
                  <a:pt x="1321690" y="4365584"/>
                </a:cubicBezTo>
                <a:cubicBezTo>
                  <a:pt x="1328215" y="4361031"/>
                  <a:pt x="1330682" y="4347189"/>
                  <a:pt x="1333078" y="4329764"/>
                </a:cubicBezTo>
                <a:lnTo>
                  <a:pt x="1339778" y="4294655"/>
                </a:lnTo>
                <a:lnTo>
                  <a:pt x="1334128" y="4283789"/>
                </a:lnTo>
                <a:lnTo>
                  <a:pt x="1333241" y="4284804"/>
                </a:lnTo>
                <a:cubicBezTo>
                  <a:pt x="1331857" y="4284558"/>
                  <a:pt x="1330718" y="4282928"/>
                  <a:pt x="1329890" y="4279569"/>
                </a:cubicBezTo>
                <a:lnTo>
                  <a:pt x="1329440" y="4274876"/>
                </a:lnTo>
                <a:lnTo>
                  <a:pt x="1319377" y="4260165"/>
                </a:lnTo>
                <a:cubicBezTo>
                  <a:pt x="1315421" y="4257003"/>
                  <a:pt x="1310677" y="4256211"/>
                  <a:pt x="1304350" y="4259375"/>
                </a:cubicBezTo>
                <a:cubicBezTo>
                  <a:pt x="1304350" y="4347948"/>
                  <a:pt x="1291696" y="4347950"/>
                  <a:pt x="1291700" y="4411218"/>
                </a:cubicBezTo>
                <a:cubicBezTo>
                  <a:pt x="1253735" y="4461831"/>
                  <a:pt x="1228429" y="4398561"/>
                  <a:pt x="1228430" y="4309989"/>
                </a:cubicBezTo>
                <a:lnTo>
                  <a:pt x="1228429" y="4297332"/>
                </a:lnTo>
                <a:lnTo>
                  <a:pt x="1228429" y="4259375"/>
                </a:lnTo>
                <a:lnTo>
                  <a:pt x="1241081" y="4272029"/>
                </a:lnTo>
                <a:lnTo>
                  <a:pt x="1241083" y="4284678"/>
                </a:lnTo>
                <a:lnTo>
                  <a:pt x="1253735" y="4272029"/>
                </a:lnTo>
                <a:cubicBezTo>
                  <a:pt x="1266386" y="4259375"/>
                  <a:pt x="1266386" y="4158146"/>
                  <a:pt x="1241083" y="4234070"/>
                </a:cubicBezTo>
                <a:lnTo>
                  <a:pt x="1241081" y="4221419"/>
                </a:lnTo>
                <a:lnTo>
                  <a:pt x="1241081" y="4208763"/>
                </a:lnTo>
                <a:cubicBezTo>
                  <a:pt x="1241083" y="4202436"/>
                  <a:pt x="1241084" y="4199273"/>
                  <a:pt x="1239502" y="4197690"/>
                </a:cubicBezTo>
                <a:lnTo>
                  <a:pt x="1232377" y="4196673"/>
                </a:lnTo>
                <a:lnTo>
                  <a:pt x="1229462" y="4233180"/>
                </a:lnTo>
                <a:lnTo>
                  <a:pt x="1228429" y="4233416"/>
                </a:lnTo>
                <a:lnTo>
                  <a:pt x="1228429" y="4234070"/>
                </a:lnTo>
                <a:lnTo>
                  <a:pt x="1228429" y="4246722"/>
                </a:lnTo>
                <a:cubicBezTo>
                  <a:pt x="1228429" y="4246722"/>
                  <a:pt x="1228429" y="4259375"/>
                  <a:pt x="1215775" y="4259375"/>
                </a:cubicBezTo>
                <a:lnTo>
                  <a:pt x="1214402" y="4223664"/>
                </a:lnTo>
                <a:lnTo>
                  <a:pt x="1207888" y="4209806"/>
                </a:lnTo>
                <a:cubicBezTo>
                  <a:pt x="1197065" y="4338836"/>
                  <a:pt x="1176364" y="4433700"/>
                  <a:pt x="1187569" y="4574865"/>
                </a:cubicBezTo>
                <a:cubicBezTo>
                  <a:pt x="1193866" y="4558230"/>
                  <a:pt x="1198807" y="4575314"/>
                  <a:pt x="1209595" y="4587000"/>
                </a:cubicBezTo>
                <a:cubicBezTo>
                  <a:pt x="1218574" y="4643646"/>
                  <a:pt x="1211371" y="4682760"/>
                  <a:pt x="1210015" y="4716479"/>
                </a:cubicBezTo>
                <a:cubicBezTo>
                  <a:pt x="1208657" y="4750196"/>
                  <a:pt x="1206847" y="4795155"/>
                  <a:pt x="1227065" y="4852247"/>
                </a:cubicBezTo>
                <a:cubicBezTo>
                  <a:pt x="1225708" y="4885965"/>
                  <a:pt x="1209076" y="4879676"/>
                  <a:pt x="1212661" y="4930475"/>
                </a:cubicBezTo>
                <a:cubicBezTo>
                  <a:pt x="1222543" y="4964642"/>
                  <a:pt x="1234687" y="4942611"/>
                  <a:pt x="1238272" y="4993412"/>
                </a:cubicBezTo>
                <a:cubicBezTo>
                  <a:pt x="1225222" y="5037923"/>
                  <a:pt x="1250381" y="5112099"/>
                  <a:pt x="1258454" y="5191223"/>
                </a:cubicBezTo>
                <a:cubicBezTo>
                  <a:pt x="1255532" y="5193920"/>
                  <a:pt x="1253845" y="5200890"/>
                  <a:pt x="1253197" y="5210450"/>
                </a:cubicBezTo>
                <a:lnTo>
                  <a:pt x="1254044" y="5240709"/>
                </a:lnTo>
                <a:lnTo>
                  <a:pt x="1254724" y="5240415"/>
                </a:lnTo>
                <a:cubicBezTo>
                  <a:pt x="1285172" y="5244567"/>
                  <a:pt x="1305932" y="5364974"/>
                  <a:pt x="1317005" y="5398188"/>
                </a:cubicBezTo>
                <a:cubicBezTo>
                  <a:pt x="1317004" y="5385537"/>
                  <a:pt x="1317005" y="5360228"/>
                  <a:pt x="1329656" y="5372882"/>
                </a:cubicBezTo>
                <a:cubicBezTo>
                  <a:pt x="1342310" y="5436149"/>
                  <a:pt x="1354961" y="5537378"/>
                  <a:pt x="1380271" y="5613296"/>
                </a:cubicBezTo>
                <a:lnTo>
                  <a:pt x="1380271" y="5651258"/>
                </a:lnTo>
                <a:lnTo>
                  <a:pt x="1392926" y="5638607"/>
                </a:lnTo>
                <a:cubicBezTo>
                  <a:pt x="1392926" y="5651259"/>
                  <a:pt x="1405579" y="5651259"/>
                  <a:pt x="1405579" y="5651259"/>
                </a:cubicBezTo>
                <a:lnTo>
                  <a:pt x="1418234" y="5663912"/>
                </a:lnTo>
                <a:cubicBezTo>
                  <a:pt x="1437212" y="5730344"/>
                  <a:pt x="1463309" y="5818127"/>
                  <a:pt x="1496526" y="5884557"/>
                </a:cubicBezTo>
                <a:lnTo>
                  <a:pt x="1509760" y="5906024"/>
                </a:lnTo>
                <a:lnTo>
                  <a:pt x="1508820" y="5901420"/>
                </a:lnTo>
                <a:cubicBezTo>
                  <a:pt x="1503708" y="5880129"/>
                  <a:pt x="1497413" y="5855456"/>
                  <a:pt x="1490338" y="5825213"/>
                </a:cubicBezTo>
                <a:cubicBezTo>
                  <a:pt x="1499915" y="5812508"/>
                  <a:pt x="1482533" y="5769515"/>
                  <a:pt x="1482641" y="5729742"/>
                </a:cubicBezTo>
                <a:cubicBezTo>
                  <a:pt x="1479412" y="5747235"/>
                  <a:pt x="1474624" y="5753588"/>
                  <a:pt x="1465153" y="5726520"/>
                </a:cubicBezTo>
                <a:cubicBezTo>
                  <a:pt x="1460578" y="5653329"/>
                  <a:pt x="1421134" y="5533922"/>
                  <a:pt x="1441958" y="5479880"/>
                </a:cubicBezTo>
                <a:cubicBezTo>
                  <a:pt x="1410316" y="5416172"/>
                  <a:pt x="1404182" y="5331840"/>
                  <a:pt x="1409186" y="5245944"/>
                </a:cubicBezTo>
                <a:cubicBezTo>
                  <a:pt x="1402835" y="5241156"/>
                  <a:pt x="1402835" y="5241156"/>
                  <a:pt x="1402835" y="5241156"/>
                </a:cubicBezTo>
                <a:cubicBezTo>
                  <a:pt x="1402835" y="5241156"/>
                  <a:pt x="1407625" y="5234805"/>
                  <a:pt x="1407625" y="5234805"/>
                </a:cubicBezTo>
                <a:cubicBezTo>
                  <a:pt x="1401275" y="5230016"/>
                  <a:pt x="1404505" y="5212524"/>
                  <a:pt x="1404505" y="5212524"/>
                </a:cubicBezTo>
                <a:cubicBezTo>
                  <a:pt x="1402943" y="5201384"/>
                  <a:pt x="1409293" y="5206173"/>
                  <a:pt x="1410854" y="5217312"/>
                </a:cubicBezTo>
                <a:lnTo>
                  <a:pt x="1412483" y="5218949"/>
                </a:lnTo>
                <a:lnTo>
                  <a:pt x="1412413" y="5228451"/>
                </a:lnTo>
                <a:cubicBezTo>
                  <a:pt x="1414809" y="5225276"/>
                  <a:pt x="1416006" y="5223688"/>
                  <a:pt x="1415812" y="5222296"/>
                </a:cubicBezTo>
                <a:lnTo>
                  <a:pt x="1412483" y="5218949"/>
                </a:lnTo>
                <a:lnTo>
                  <a:pt x="1412731" y="5185101"/>
                </a:lnTo>
                <a:cubicBezTo>
                  <a:pt x="1411379" y="5170382"/>
                  <a:pt x="1411015" y="5157654"/>
                  <a:pt x="1418980" y="5153696"/>
                </a:cubicBezTo>
                <a:cubicBezTo>
                  <a:pt x="1437814" y="5247602"/>
                  <a:pt x="1485492" y="5263620"/>
                  <a:pt x="1483608" y="5371797"/>
                </a:cubicBezTo>
                <a:cubicBezTo>
                  <a:pt x="1474030" y="5384501"/>
                  <a:pt x="1464559" y="5357433"/>
                  <a:pt x="1458209" y="5352647"/>
                </a:cubicBezTo>
                <a:cubicBezTo>
                  <a:pt x="1470587" y="5481536"/>
                  <a:pt x="1467142" y="5578572"/>
                  <a:pt x="1503359" y="5715473"/>
                </a:cubicBezTo>
                <a:cubicBezTo>
                  <a:pt x="1506588" y="5697980"/>
                  <a:pt x="1514498" y="5713907"/>
                  <a:pt x="1527197" y="5723481"/>
                </a:cubicBezTo>
                <a:cubicBezTo>
                  <a:pt x="1546139" y="5777618"/>
                  <a:pt x="1546032" y="5817389"/>
                  <a:pt x="1550714" y="5850807"/>
                </a:cubicBezTo>
                <a:cubicBezTo>
                  <a:pt x="1555396" y="5884227"/>
                  <a:pt x="1561638" y="5928786"/>
                  <a:pt x="1591721" y="5981355"/>
                </a:cubicBezTo>
                <a:cubicBezTo>
                  <a:pt x="1596402" y="6014775"/>
                  <a:pt x="1578912" y="6011552"/>
                  <a:pt x="1591505" y="6060899"/>
                </a:cubicBezTo>
                <a:cubicBezTo>
                  <a:pt x="1603372" y="6084789"/>
                  <a:pt x="1610848" y="6077349"/>
                  <a:pt x="1619156" y="6092955"/>
                </a:cubicBezTo>
                <a:lnTo>
                  <a:pt x="1620138" y="6095787"/>
                </a:lnTo>
                <a:lnTo>
                  <a:pt x="1620689" y="6081479"/>
                </a:lnTo>
                <a:cubicBezTo>
                  <a:pt x="1620690" y="6077261"/>
                  <a:pt x="1620690" y="6073043"/>
                  <a:pt x="1620694" y="6068825"/>
                </a:cubicBezTo>
                <a:cubicBezTo>
                  <a:pt x="1620689" y="6056168"/>
                  <a:pt x="1608040" y="6056171"/>
                  <a:pt x="1608040" y="6056171"/>
                </a:cubicBezTo>
                <a:cubicBezTo>
                  <a:pt x="1608035" y="5989739"/>
                  <a:pt x="1615154" y="5944664"/>
                  <a:pt x="1613374" y="5872893"/>
                </a:cubicBezTo>
                <a:lnTo>
                  <a:pt x="1608806" y="5802330"/>
                </a:lnTo>
                <a:lnTo>
                  <a:pt x="1620689" y="5790449"/>
                </a:lnTo>
                <a:cubicBezTo>
                  <a:pt x="1633343" y="5790449"/>
                  <a:pt x="1633344" y="5752488"/>
                  <a:pt x="1645996" y="5790447"/>
                </a:cubicBezTo>
                <a:cubicBezTo>
                  <a:pt x="1633343" y="5790449"/>
                  <a:pt x="1645996" y="5815754"/>
                  <a:pt x="1633342" y="5841060"/>
                </a:cubicBezTo>
                <a:lnTo>
                  <a:pt x="1633343" y="5828409"/>
                </a:lnTo>
                <a:cubicBezTo>
                  <a:pt x="1620689" y="5815751"/>
                  <a:pt x="1620689" y="5815751"/>
                  <a:pt x="1620689" y="5828409"/>
                </a:cubicBezTo>
                <a:lnTo>
                  <a:pt x="1620689" y="5841063"/>
                </a:lnTo>
                <a:cubicBezTo>
                  <a:pt x="1633342" y="5841060"/>
                  <a:pt x="1633344" y="5853714"/>
                  <a:pt x="1633344" y="5853714"/>
                </a:cubicBezTo>
                <a:cubicBezTo>
                  <a:pt x="1633342" y="5891675"/>
                  <a:pt x="1658651" y="5866368"/>
                  <a:pt x="1658651" y="5904329"/>
                </a:cubicBezTo>
                <a:cubicBezTo>
                  <a:pt x="1658650" y="5929632"/>
                  <a:pt x="1633342" y="5980245"/>
                  <a:pt x="1658650" y="5992904"/>
                </a:cubicBezTo>
                <a:lnTo>
                  <a:pt x="1658650" y="6005558"/>
                </a:lnTo>
                <a:lnTo>
                  <a:pt x="1658650" y="6030861"/>
                </a:lnTo>
                <a:lnTo>
                  <a:pt x="1658651" y="6043518"/>
                </a:lnTo>
                <a:cubicBezTo>
                  <a:pt x="1633342" y="6043518"/>
                  <a:pt x="1671304" y="6094128"/>
                  <a:pt x="1658652" y="6119439"/>
                </a:cubicBezTo>
                <a:cubicBezTo>
                  <a:pt x="1658652" y="6123657"/>
                  <a:pt x="1658652" y="6127875"/>
                  <a:pt x="1658650" y="6132093"/>
                </a:cubicBezTo>
                <a:cubicBezTo>
                  <a:pt x="1658650" y="6144743"/>
                  <a:pt x="1671304" y="6144746"/>
                  <a:pt x="1671304" y="6144746"/>
                </a:cubicBezTo>
                <a:lnTo>
                  <a:pt x="1671304" y="6157400"/>
                </a:lnTo>
                <a:lnTo>
                  <a:pt x="1671304" y="6182706"/>
                </a:lnTo>
                <a:lnTo>
                  <a:pt x="1671304" y="6195360"/>
                </a:lnTo>
                <a:cubicBezTo>
                  <a:pt x="1671304" y="6220665"/>
                  <a:pt x="1671304" y="6258626"/>
                  <a:pt x="1696612" y="6271281"/>
                </a:cubicBezTo>
                <a:lnTo>
                  <a:pt x="1683956" y="6271278"/>
                </a:lnTo>
                <a:lnTo>
                  <a:pt x="1683956" y="6283935"/>
                </a:lnTo>
                <a:cubicBezTo>
                  <a:pt x="1683956" y="6296589"/>
                  <a:pt x="1683958" y="6309242"/>
                  <a:pt x="1696610" y="6309240"/>
                </a:cubicBezTo>
                <a:cubicBezTo>
                  <a:pt x="1693446" y="6331385"/>
                  <a:pt x="1693448" y="6351945"/>
                  <a:pt x="1695425" y="6372311"/>
                </a:cubicBezTo>
                <a:lnTo>
                  <a:pt x="1699331" y="6394962"/>
                </a:lnTo>
                <a:lnTo>
                  <a:pt x="1701635" y="6401727"/>
                </a:lnTo>
                <a:cubicBezTo>
                  <a:pt x="1706672" y="6414242"/>
                  <a:pt x="1712208" y="6425888"/>
                  <a:pt x="1717750" y="6435048"/>
                </a:cubicBezTo>
                <a:cubicBezTo>
                  <a:pt x="1716190" y="6423909"/>
                  <a:pt x="1716190" y="6423909"/>
                  <a:pt x="1716190" y="6423909"/>
                </a:cubicBezTo>
                <a:cubicBezTo>
                  <a:pt x="1714628" y="6412769"/>
                  <a:pt x="1708278" y="6407981"/>
                  <a:pt x="1719419" y="6406416"/>
                </a:cubicBezTo>
                <a:cubicBezTo>
                  <a:pt x="1719419" y="6406416"/>
                  <a:pt x="1720979" y="6417557"/>
                  <a:pt x="1727328" y="6422343"/>
                </a:cubicBezTo>
                <a:cubicBezTo>
                  <a:pt x="1738468" y="6420779"/>
                  <a:pt x="1738468" y="6420779"/>
                  <a:pt x="1738468" y="6420779"/>
                </a:cubicBezTo>
                <a:cubicBezTo>
                  <a:pt x="1754290" y="6452633"/>
                  <a:pt x="1739921" y="6471690"/>
                  <a:pt x="1736798" y="6449411"/>
                </a:cubicBezTo>
                <a:cubicBezTo>
                  <a:pt x="1738361" y="6460550"/>
                  <a:pt x="1738361" y="6460550"/>
                  <a:pt x="1738361" y="6460550"/>
                </a:cubicBezTo>
                <a:cubicBezTo>
                  <a:pt x="1739921" y="6471690"/>
                  <a:pt x="1735132" y="6478043"/>
                  <a:pt x="1735132" y="6478043"/>
                </a:cubicBezTo>
                <a:cubicBezTo>
                  <a:pt x="1728782" y="6473255"/>
                  <a:pt x="1727220" y="6462116"/>
                  <a:pt x="1720871" y="6457328"/>
                </a:cubicBezTo>
                <a:lnTo>
                  <a:pt x="1709114" y="6447681"/>
                </a:lnTo>
                <a:lnTo>
                  <a:pt x="1721522" y="6503195"/>
                </a:lnTo>
                <a:cubicBezTo>
                  <a:pt x="1726662" y="6528305"/>
                  <a:pt x="1731407" y="6555983"/>
                  <a:pt x="1734572" y="6587615"/>
                </a:cubicBezTo>
                <a:lnTo>
                  <a:pt x="1721918" y="6600269"/>
                </a:lnTo>
                <a:cubicBezTo>
                  <a:pt x="1721916" y="6612926"/>
                  <a:pt x="1734570" y="6625580"/>
                  <a:pt x="1734570" y="6625580"/>
                </a:cubicBezTo>
                <a:lnTo>
                  <a:pt x="1747224" y="6638229"/>
                </a:lnTo>
                <a:lnTo>
                  <a:pt x="1734570" y="6638232"/>
                </a:lnTo>
                <a:cubicBezTo>
                  <a:pt x="1747224" y="6650886"/>
                  <a:pt x="1759878" y="6688847"/>
                  <a:pt x="1759880" y="6714153"/>
                </a:cubicBezTo>
                <a:cubicBezTo>
                  <a:pt x="1759882" y="6718371"/>
                  <a:pt x="1759882" y="6722589"/>
                  <a:pt x="1759882" y="6726807"/>
                </a:cubicBezTo>
                <a:cubicBezTo>
                  <a:pt x="1759882" y="6731024"/>
                  <a:pt x="1759882" y="6735242"/>
                  <a:pt x="1759880" y="6739458"/>
                </a:cubicBezTo>
                <a:lnTo>
                  <a:pt x="1772531" y="6752112"/>
                </a:lnTo>
                <a:cubicBezTo>
                  <a:pt x="1772531" y="6802725"/>
                  <a:pt x="1810492" y="6891303"/>
                  <a:pt x="1810493" y="6929262"/>
                </a:cubicBezTo>
                <a:lnTo>
                  <a:pt x="1797839" y="6929262"/>
                </a:lnTo>
                <a:lnTo>
                  <a:pt x="1797839" y="6941918"/>
                </a:lnTo>
                <a:cubicBezTo>
                  <a:pt x="1797840" y="6954569"/>
                  <a:pt x="1797842" y="6967223"/>
                  <a:pt x="1810493" y="6967223"/>
                </a:cubicBezTo>
                <a:lnTo>
                  <a:pt x="1823147" y="6979875"/>
                </a:lnTo>
                <a:lnTo>
                  <a:pt x="1835800" y="6967220"/>
                </a:lnTo>
                <a:lnTo>
                  <a:pt x="1835801" y="6954573"/>
                </a:lnTo>
                <a:lnTo>
                  <a:pt x="1823147" y="6941916"/>
                </a:lnTo>
                <a:cubicBezTo>
                  <a:pt x="1810493" y="6916605"/>
                  <a:pt x="1823146" y="6916608"/>
                  <a:pt x="1810493" y="6878645"/>
                </a:cubicBezTo>
                <a:cubicBezTo>
                  <a:pt x="1823146" y="6878648"/>
                  <a:pt x="1823146" y="6891303"/>
                  <a:pt x="1835800" y="6916608"/>
                </a:cubicBezTo>
                <a:cubicBezTo>
                  <a:pt x="1835800" y="6903957"/>
                  <a:pt x="1835801" y="6891300"/>
                  <a:pt x="1823146" y="6865997"/>
                </a:cubicBezTo>
                <a:lnTo>
                  <a:pt x="1810492" y="6865997"/>
                </a:lnTo>
                <a:cubicBezTo>
                  <a:pt x="1810492" y="6828036"/>
                  <a:pt x="1797839" y="6790076"/>
                  <a:pt x="1785185" y="6752111"/>
                </a:cubicBezTo>
                <a:cubicBezTo>
                  <a:pt x="1797839" y="6752112"/>
                  <a:pt x="1823146" y="6815382"/>
                  <a:pt x="1797840" y="6739461"/>
                </a:cubicBezTo>
                <a:lnTo>
                  <a:pt x="1810492" y="6739458"/>
                </a:lnTo>
                <a:lnTo>
                  <a:pt x="1810492" y="6752112"/>
                </a:lnTo>
                <a:lnTo>
                  <a:pt x="1823146" y="6739461"/>
                </a:lnTo>
                <a:cubicBezTo>
                  <a:pt x="1848454" y="6777419"/>
                  <a:pt x="1835800" y="6764768"/>
                  <a:pt x="1848454" y="6815379"/>
                </a:cubicBezTo>
                <a:cubicBezTo>
                  <a:pt x="1848454" y="6815379"/>
                  <a:pt x="1848450" y="6802728"/>
                  <a:pt x="1848455" y="6790076"/>
                </a:cubicBezTo>
                <a:cubicBezTo>
                  <a:pt x="1848454" y="6815379"/>
                  <a:pt x="1861108" y="6840686"/>
                  <a:pt x="1848455" y="6865997"/>
                </a:cubicBezTo>
                <a:lnTo>
                  <a:pt x="1873762" y="6891303"/>
                </a:lnTo>
                <a:lnTo>
                  <a:pt x="1861106" y="6891303"/>
                </a:lnTo>
                <a:lnTo>
                  <a:pt x="1861106" y="6903956"/>
                </a:lnTo>
                <a:cubicBezTo>
                  <a:pt x="1861104" y="6908172"/>
                  <a:pt x="1861106" y="6912389"/>
                  <a:pt x="1861103" y="6916605"/>
                </a:cubicBezTo>
                <a:lnTo>
                  <a:pt x="1873760" y="6916608"/>
                </a:lnTo>
                <a:cubicBezTo>
                  <a:pt x="1899070" y="6929262"/>
                  <a:pt x="1873762" y="6954573"/>
                  <a:pt x="1899070" y="6967224"/>
                </a:cubicBezTo>
                <a:cubicBezTo>
                  <a:pt x="1911719" y="6979875"/>
                  <a:pt x="1899066" y="6954569"/>
                  <a:pt x="1899070" y="6929262"/>
                </a:cubicBezTo>
                <a:cubicBezTo>
                  <a:pt x="1899066" y="6954569"/>
                  <a:pt x="1911719" y="6979875"/>
                  <a:pt x="1911720" y="6992532"/>
                </a:cubicBezTo>
                <a:lnTo>
                  <a:pt x="1899068" y="6979878"/>
                </a:lnTo>
                <a:cubicBezTo>
                  <a:pt x="1886414" y="6979880"/>
                  <a:pt x="1886414" y="6979880"/>
                  <a:pt x="1886411" y="6992532"/>
                </a:cubicBezTo>
                <a:cubicBezTo>
                  <a:pt x="1873760" y="6967220"/>
                  <a:pt x="1861106" y="6992532"/>
                  <a:pt x="1861108" y="7017836"/>
                </a:cubicBezTo>
                <a:lnTo>
                  <a:pt x="1861108" y="7043144"/>
                </a:lnTo>
                <a:cubicBezTo>
                  <a:pt x="1861103" y="7055795"/>
                  <a:pt x="1861108" y="7068452"/>
                  <a:pt x="1873757" y="7068452"/>
                </a:cubicBezTo>
                <a:cubicBezTo>
                  <a:pt x="1873758" y="7081103"/>
                  <a:pt x="1886414" y="7081104"/>
                  <a:pt x="1886414" y="7068449"/>
                </a:cubicBezTo>
                <a:lnTo>
                  <a:pt x="1886414" y="7043144"/>
                </a:lnTo>
                <a:cubicBezTo>
                  <a:pt x="1886414" y="7068449"/>
                  <a:pt x="1899066" y="7055795"/>
                  <a:pt x="1911718" y="7068452"/>
                </a:cubicBezTo>
                <a:lnTo>
                  <a:pt x="1911719" y="7081104"/>
                </a:lnTo>
                <a:cubicBezTo>
                  <a:pt x="1911722" y="7093755"/>
                  <a:pt x="1911720" y="7106412"/>
                  <a:pt x="1911720" y="7106412"/>
                </a:cubicBezTo>
                <a:cubicBezTo>
                  <a:pt x="1924374" y="7119068"/>
                  <a:pt x="1924374" y="7119068"/>
                  <a:pt x="1924376" y="7106412"/>
                </a:cubicBezTo>
                <a:lnTo>
                  <a:pt x="1937026" y="7106411"/>
                </a:lnTo>
                <a:lnTo>
                  <a:pt x="1949682" y="7093755"/>
                </a:lnTo>
                <a:cubicBezTo>
                  <a:pt x="1924374" y="7119068"/>
                  <a:pt x="1962336" y="7207640"/>
                  <a:pt x="1911722" y="7131719"/>
                </a:cubicBezTo>
                <a:cubicBezTo>
                  <a:pt x="1918048" y="7157025"/>
                  <a:pt x="1927536" y="7176006"/>
                  <a:pt x="1933865" y="7193405"/>
                </a:cubicBezTo>
                <a:lnTo>
                  <a:pt x="1935281" y="7216802"/>
                </a:lnTo>
                <a:lnTo>
                  <a:pt x="1924374" y="7194987"/>
                </a:lnTo>
                <a:cubicBezTo>
                  <a:pt x="1911720" y="7194986"/>
                  <a:pt x="1911722" y="7207640"/>
                  <a:pt x="1911720" y="7220294"/>
                </a:cubicBezTo>
                <a:lnTo>
                  <a:pt x="1911720" y="7232945"/>
                </a:lnTo>
                <a:cubicBezTo>
                  <a:pt x="1899068" y="7207640"/>
                  <a:pt x="1899066" y="7194987"/>
                  <a:pt x="1886416" y="7169676"/>
                </a:cubicBezTo>
                <a:lnTo>
                  <a:pt x="1873760" y="7182333"/>
                </a:lnTo>
                <a:cubicBezTo>
                  <a:pt x="1861108" y="7182333"/>
                  <a:pt x="1873762" y="7207640"/>
                  <a:pt x="1873760" y="7220291"/>
                </a:cubicBezTo>
                <a:lnTo>
                  <a:pt x="1861106" y="7207640"/>
                </a:lnTo>
                <a:lnTo>
                  <a:pt x="1861106" y="7220295"/>
                </a:lnTo>
                <a:lnTo>
                  <a:pt x="1861106" y="7232945"/>
                </a:lnTo>
                <a:lnTo>
                  <a:pt x="1873762" y="7245600"/>
                </a:lnTo>
                <a:cubicBezTo>
                  <a:pt x="1861108" y="7296216"/>
                  <a:pt x="1937028" y="7308869"/>
                  <a:pt x="1911720" y="7334175"/>
                </a:cubicBezTo>
                <a:cubicBezTo>
                  <a:pt x="1924376" y="7372134"/>
                  <a:pt x="1911720" y="7308869"/>
                  <a:pt x="1937030" y="7321523"/>
                </a:cubicBezTo>
                <a:cubicBezTo>
                  <a:pt x="1911720" y="7308869"/>
                  <a:pt x="1899068" y="7270905"/>
                  <a:pt x="1924374" y="7270908"/>
                </a:cubicBezTo>
                <a:lnTo>
                  <a:pt x="1937028" y="7283561"/>
                </a:lnTo>
                <a:cubicBezTo>
                  <a:pt x="1937027" y="7296215"/>
                  <a:pt x="1949678" y="7308869"/>
                  <a:pt x="1949678" y="7308869"/>
                </a:cubicBezTo>
                <a:cubicBezTo>
                  <a:pt x="1962335" y="7308869"/>
                  <a:pt x="1962335" y="7296215"/>
                  <a:pt x="1949681" y="7270908"/>
                </a:cubicBezTo>
                <a:lnTo>
                  <a:pt x="1949681" y="7258254"/>
                </a:lnTo>
                <a:cubicBezTo>
                  <a:pt x="1974989" y="7270908"/>
                  <a:pt x="1949678" y="7308869"/>
                  <a:pt x="1974986" y="7346829"/>
                </a:cubicBezTo>
                <a:cubicBezTo>
                  <a:pt x="1974986" y="7346829"/>
                  <a:pt x="1962335" y="7346829"/>
                  <a:pt x="1974989" y="7359480"/>
                </a:cubicBezTo>
                <a:cubicBezTo>
                  <a:pt x="1974989" y="7372134"/>
                  <a:pt x="1974989" y="7372134"/>
                  <a:pt x="1987643" y="7372134"/>
                </a:cubicBezTo>
                <a:cubicBezTo>
                  <a:pt x="1974986" y="7397441"/>
                  <a:pt x="2012950" y="7435401"/>
                  <a:pt x="2025602" y="7460709"/>
                </a:cubicBezTo>
                <a:lnTo>
                  <a:pt x="2012950" y="7448058"/>
                </a:lnTo>
                <a:lnTo>
                  <a:pt x="2012951" y="7460709"/>
                </a:lnTo>
                <a:cubicBezTo>
                  <a:pt x="2012950" y="7473362"/>
                  <a:pt x="2012950" y="7473362"/>
                  <a:pt x="2012946" y="7486019"/>
                </a:cubicBezTo>
                <a:lnTo>
                  <a:pt x="2025604" y="7486019"/>
                </a:lnTo>
                <a:cubicBezTo>
                  <a:pt x="2038256" y="7511325"/>
                  <a:pt x="2063564" y="7549284"/>
                  <a:pt x="2076218" y="7574594"/>
                </a:cubicBezTo>
                <a:cubicBezTo>
                  <a:pt x="2076220" y="7587245"/>
                  <a:pt x="2088872" y="7612554"/>
                  <a:pt x="2088870" y="7625205"/>
                </a:cubicBezTo>
                <a:cubicBezTo>
                  <a:pt x="2101526" y="7637859"/>
                  <a:pt x="2114180" y="7663166"/>
                  <a:pt x="2114180" y="7688474"/>
                </a:cubicBezTo>
                <a:lnTo>
                  <a:pt x="2114180" y="7701126"/>
                </a:lnTo>
                <a:lnTo>
                  <a:pt x="2126834" y="7713780"/>
                </a:lnTo>
                <a:cubicBezTo>
                  <a:pt x="2139484" y="7751741"/>
                  <a:pt x="2164793" y="7802355"/>
                  <a:pt x="2190100" y="7852970"/>
                </a:cubicBezTo>
                <a:cubicBezTo>
                  <a:pt x="2202754" y="7890930"/>
                  <a:pt x="2215408" y="7916237"/>
                  <a:pt x="2228060" y="7928891"/>
                </a:cubicBezTo>
                <a:lnTo>
                  <a:pt x="2228060" y="7954194"/>
                </a:lnTo>
                <a:cubicBezTo>
                  <a:pt x="2228060" y="7941545"/>
                  <a:pt x="2215406" y="7941545"/>
                  <a:pt x="2215406" y="7941545"/>
                </a:cubicBezTo>
                <a:cubicBezTo>
                  <a:pt x="2215409" y="7928891"/>
                  <a:pt x="2202750" y="7928891"/>
                  <a:pt x="2202750" y="7928891"/>
                </a:cubicBezTo>
                <a:cubicBezTo>
                  <a:pt x="2202754" y="7941545"/>
                  <a:pt x="2202754" y="7941545"/>
                  <a:pt x="2215406" y="7954197"/>
                </a:cubicBezTo>
                <a:cubicBezTo>
                  <a:pt x="2177446" y="7916237"/>
                  <a:pt x="2202754" y="7979505"/>
                  <a:pt x="2215406" y="7992155"/>
                </a:cubicBezTo>
                <a:lnTo>
                  <a:pt x="2228060" y="8004812"/>
                </a:lnTo>
                <a:lnTo>
                  <a:pt x="2228060" y="8030117"/>
                </a:lnTo>
                <a:lnTo>
                  <a:pt x="2240711" y="8030117"/>
                </a:lnTo>
                <a:cubicBezTo>
                  <a:pt x="2240712" y="8025900"/>
                  <a:pt x="2240712" y="8021682"/>
                  <a:pt x="2240714" y="8017464"/>
                </a:cubicBezTo>
                <a:cubicBezTo>
                  <a:pt x="2253368" y="8030114"/>
                  <a:pt x="2253366" y="8042772"/>
                  <a:pt x="2253366" y="8042772"/>
                </a:cubicBezTo>
                <a:lnTo>
                  <a:pt x="2240714" y="8042772"/>
                </a:lnTo>
                <a:lnTo>
                  <a:pt x="2240714" y="8055425"/>
                </a:lnTo>
                <a:lnTo>
                  <a:pt x="2253370" y="8068077"/>
                </a:lnTo>
                <a:cubicBezTo>
                  <a:pt x="2303982" y="8118692"/>
                  <a:pt x="2303982" y="8131347"/>
                  <a:pt x="2354597" y="8232576"/>
                </a:cubicBezTo>
                <a:cubicBezTo>
                  <a:pt x="2329289" y="8219921"/>
                  <a:pt x="2316636" y="8194613"/>
                  <a:pt x="2341944" y="8283185"/>
                </a:cubicBezTo>
                <a:cubicBezTo>
                  <a:pt x="2354597" y="8270537"/>
                  <a:pt x="2341943" y="8245227"/>
                  <a:pt x="2341943" y="8245227"/>
                </a:cubicBezTo>
                <a:cubicBezTo>
                  <a:pt x="2367251" y="8283188"/>
                  <a:pt x="2417861" y="8359109"/>
                  <a:pt x="2417861" y="8397070"/>
                </a:cubicBezTo>
                <a:cubicBezTo>
                  <a:pt x="2430518" y="8397069"/>
                  <a:pt x="2417864" y="8371760"/>
                  <a:pt x="2430518" y="8397069"/>
                </a:cubicBezTo>
                <a:cubicBezTo>
                  <a:pt x="2430518" y="8460338"/>
                  <a:pt x="2531747" y="8599527"/>
                  <a:pt x="2544400" y="8624834"/>
                </a:cubicBezTo>
                <a:cubicBezTo>
                  <a:pt x="2557050" y="8675448"/>
                  <a:pt x="2632978" y="8814634"/>
                  <a:pt x="2696243" y="8903206"/>
                </a:cubicBezTo>
                <a:lnTo>
                  <a:pt x="2679262" y="8912472"/>
                </a:lnTo>
                <a:lnTo>
                  <a:pt x="2670938" y="8903210"/>
                </a:lnTo>
                <a:cubicBezTo>
                  <a:pt x="2670936" y="8909536"/>
                  <a:pt x="2674100" y="8912700"/>
                  <a:pt x="2678846" y="8912698"/>
                </a:cubicBezTo>
                <a:lnTo>
                  <a:pt x="2679262" y="8912472"/>
                </a:lnTo>
                <a:lnTo>
                  <a:pt x="2699010" y="8934448"/>
                </a:lnTo>
                <a:cubicBezTo>
                  <a:pt x="2726294" y="8975968"/>
                  <a:pt x="2750022" y="9042399"/>
                  <a:pt x="2759512" y="9080360"/>
                </a:cubicBezTo>
                <a:cubicBezTo>
                  <a:pt x="2784818" y="9067706"/>
                  <a:pt x="2759513" y="9093014"/>
                  <a:pt x="2784818" y="9105666"/>
                </a:cubicBezTo>
                <a:cubicBezTo>
                  <a:pt x="2784815" y="9118320"/>
                  <a:pt x="2784818" y="9093014"/>
                  <a:pt x="2797472" y="9105666"/>
                </a:cubicBezTo>
                <a:lnTo>
                  <a:pt x="2797474" y="9130974"/>
                </a:lnTo>
                <a:cubicBezTo>
                  <a:pt x="2797474" y="9130974"/>
                  <a:pt x="2810126" y="9156279"/>
                  <a:pt x="2822778" y="9156278"/>
                </a:cubicBezTo>
                <a:cubicBezTo>
                  <a:pt x="2810126" y="9156279"/>
                  <a:pt x="2797472" y="9143628"/>
                  <a:pt x="2810126" y="9156279"/>
                </a:cubicBezTo>
                <a:cubicBezTo>
                  <a:pt x="2822778" y="9181588"/>
                  <a:pt x="2886044" y="9257506"/>
                  <a:pt x="2911354" y="9308124"/>
                </a:cubicBezTo>
                <a:cubicBezTo>
                  <a:pt x="2911354" y="9308124"/>
                  <a:pt x="2936662" y="9371390"/>
                  <a:pt x="2949317" y="9396696"/>
                </a:cubicBezTo>
                <a:cubicBezTo>
                  <a:pt x="2961968" y="9396696"/>
                  <a:pt x="2961968" y="9384044"/>
                  <a:pt x="2974622" y="9396696"/>
                </a:cubicBezTo>
                <a:cubicBezTo>
                  <a:pt x="2987276" y="9409350"/>
                  <a:pt x="2949317" y="9409350"/>
                  <a:pt x="2974622" y="9422004"/>
                </a:cubicBezTo>
                <a:cubicBezTo>
                  <a:pt x="2987276" y="9409350"/>
                  <a:pt x="2987276" y="9447310"/>
                  <a:pt x="2999928" y="9459962"/>
                </a:cubicBezTo>
                <a:lnTo>
                  <a:pt x="3012582" y="9472618"/>
                </a:lnTo>
                <a:lnTo>
                  <a:pt x="3012584" y="9485268"/>
                </a:lnTo>
                <a:cubicBezTo>
                  <a:pt x="3012584" y="9485268"/>
                  <a:pt x="3012582" y="9497925"/>
                  <a:pt x="3025238" y="9497925"/>
                </a:cubicBezTo>
                <a:cubicBezTo>
                  <a:pt x="3025236" y="9493707"/>
                  <a:pt x="3025235" y="9489489"/>
                  <a:pt x="3025235" y="9485271"/>
                </a:cubicBezTo>
                <a:lnTo>
                  <a:pt x="3037894" y="9485271"/>
                </a:lnTo>
                <a:cubicBezTo>
                  <a:pt x="3050544" y="9510579"/>
                  <a:pt x="3037892" y="9510580"/>
                  <a:pt x="3063194" y="9535886"/>
                </a:cubicBezTo>
                <a:cubicBezTo>
                  <a:pt x="3063197" y="9523232"/>
                  <a:pt x="3050544" y="9510579"/>
                  <a:pt x="3063197" y="9510576"/>
                </a:cubicBezTo>
                <a:lnTo>
                  <a:pt x="3037892" y="9472620"/>
                </a:lnTo>
                <a:lnTo>
                  <a:pt x="3025238" y="9459964"/>
                </a:lnTo>
                <a:lnTo>
                  <a:pt x="3025236" y="9447310"/>
                </a:lnTo>
                <a:lnTo>
                  <a:pt x="3012584" y="9447308"/>
                </a:lnTo>
                <a:cubicBezTo>
                  <a:pt x="2999928" y="9434655"/>
                  <a:pt x="2999928" y="9422001"/>
                  <a:pt x="3012582" y="9434656"/>
                </a:cubicBezTo>
                <a:cubicBezTo>
                  <a:pt x="2949318" y="9346084"/>
                  <a:pt x="2911355" y="9282814"/>
                  <a:pt x="2873393" y="9219549"/>
                </a:cubicBezTo>
                <a:cubicBezTo>
                  <a:pt x="2835432" y="9143628"/>
                  <a:pt x="2810128" y="9080360"/>
                  <a:pt x="2746858" y="8991784"/>
                </a:cubicBezTo>
                <a:cubicBezTo>
                  <a:pt x="2759512" y="9004438"/>
                  <a:pt x="2772164" y="9004438"/>
                  <a:pt x="2759512" y="8991784"/>
                </a:cubicBezTo>
                <a:lnTo>
                  <a:pt x="2772164" y="9004438"/>
                </a:lnTo>
                <a:lnTo>
                  <a:pt x="2772166" y="8991782"/>
                </a:lnTo>
                <a:cubicBezTo>
                  <a:pt x="2772164" y="8979130"/>
                  <a:pt x="2759512" y="8953824"/>
                  <a:pt x="2734200" y="8915860"/>
                </a:cubicBezTo>
                <a:cubicBezTo>
                  <a:pt x="2734202" y="8911644"/>
                  <a:pt x="2734204" y="8907426"/>
                  <a:pt x="2734204" y="8903210"/>
                </a:cubicBezTo>
                <a:cubicBezTo>
                  <a:pt x="2734204" y="8890557"/>
                  <a:pt x="2721550" y="8890558"/>
                  <a:pt x="2721550" y="8890558"/>
                </a:cubicBezTo>
                <a:cubicBezTo>
                  <a:pt x="2721552" y="8886340"/>
                  <a:pt x="2721552" y="8882121"/>
                  <a:pt x="2721552" y="8877904"/>
                </a:cubicBezTo>
                <a:cubicBezTo>
                  <a:pt x="2734204" y="8890557"/>
                  <a:pt x="2746858" y="8890558"/>
                  <a:pt x="2746858" y="8890558"/>
                </a:cubicBezTo>
                <a:cubicBezTo>
                  <a:pt x="2746858" y="8890558"/>
                  <a:pt x="2746854" y="8877903"/>
                  <a:pt x="2746858" y="8865246"/>
                </a:cubicBezTo>
                <a:cubicBezTo>
                  <a:pt x="2746854" y="8877903"/>
                  <a:pt x="2759512" y="8877903"/>
                  <a:pt x="2759512" y="8890556"/>
                </a:cubicBezTo>
                <a:cubicBezTo>
                  <a:pt x="2772164" y="8903210"/>
                  <a:pt x="2721554" y="8814632"/>
                  <a:pt x="2708897" y="8776674"/>
                </a:cubicBezTo>
                <a:lnTo>
                  <a:pt x="2708898" y="8772040"/>
                </a:lnTo>
                <a:lnTo>
                  <a:pt x="2698295" y="8751880"/>
                </a:lnTo>
                <a:lnTo>
                  <a:pt x="2696243" y="8751368"/>
                </a:lnTo>
                <a:lnTo>
                  <a:pt x="2695566" y="8746690"/>
                </a:lnTo>
                <a:lnTo>
                  <a:pt x="2671432" y="8700795"/>
                </a:lnTo>
                <a:lnTo>
                  <a:pt x="2670936" y="8700753"/>
                </a:lnTo>
                <a:lnTo>
                  <a:pt x="2663276" y="8686708"/>
                </a:lnTo>
                <a:lnTo>
                  <a:pt x="2658886" y="8696884"/>
                </a:lnTo>
                <a:cubicBezTo>
                  <a:pt x="2659136" y="8701324"/>
                  <a:pt x="2659385" y="8705766"/>
                  <a:pt x="2654159" y="8707842"/>
                </a:cubicBezTo>
                <a:cubicBezTo>
                  <a:pt x="2619803" y="8667026"/>
                  <a:pt x="2604202" y="8642964"/>
                  <a:pt x="2584451" y="8608449"/>
                </a:cubicBezTo>
                <a:cubicBezTo>
                  <a:pt x="2572000" y="8577084"/>
                  <a:pt x="2552249" y="8542568"/>
                  <a:pt x="2524196" y="8487142"/>
                </a:cubicBezTo>
                <a:cubicBezTo>
                  <a:pt x="2530500" y="8472534"/>
                  <a:pt x="2503446" y="8434868"/>
                  <a:pt x="2494148" y="8396198"/>
                </a:cubicBezTo>
                <a:cubicBezTo>
                  <a:pt x="2495147" y="8413958"/>
                  <a:pt x="2491996" y="8421262"/>
                  <a:pt x="2476394" y="8397201"/>
                </a:cubicBezTo>
                <a:cubicBezTo>
                  <a:pt x="2454647" y="8327166"/>
                  <a:pt x="2388089" y="8220470"/>
                  <a:pt x="2395548" y="8163036"/>
                </a:cubicBezTo>
                <a:cubicBezTo>
                  <a:pt x="2349740" y="8108615"/>
                  <a:pt x="2323844" y="8028123"/>
                  <a:pt x="2308400" y="7943480"/>
                </a:cubicBezTo>
                <a:cubicBezTo>
                  <a:pt x="2301098" y="7940328"/>
                  <a:pt x="2301098" y="7940328"/>
                  <a:pt x="2301098" y="7940328"/>
                </a:cubicBezTo>
                <a:cubicBezTo>
                  <a:pt x="2301098" y="7940328"/>
                  <a:pt x="2304250" y="7933025"/>
                  <a:pt x="2304250" y="7933025"/>
                </a:cubicBezTo>
                <a:cubicBezTo>
                  <a:pt x="2296948" y="7929873"/>
                  <a:pt x="2295948" y="7912115"/>
                  <a:pt x="2295948" y="7912115"/>
                </a:cubicBezTo>
                <a:cubicBezTo>
                  <a:pt x="2291800" y="7901660"/>
                  <a:pt x="2299102" y="7904810"/>
                  <a:pt x="2303249" y="7915265"/>
                </a:cubicBezTo>
                <a:lnTo>
                  <a:pt x="2305222" y="7916473"/>
                </a:lnTo>
                <a:lnTo>
                  <a:pt x="2307401" y="7925720"/>
                </a:lnTo>
                <a:cubicBezTo>
                  <a:pt x="2308977" y="7922068"/>
                  <a:pt x="2309764" y="7920242"/>
                  <a:pt x="2309245" y="7918935"/>
                </a:cubicBezTo>
                <a:lnTo>
                  <a:pt x="2305222" y="7916473"/>
                </a:lnTo>
                <a:lnTo>
                  <a:pt x="2297459" y="7883523"/>
                </a:lnTo>
                <a:cubicBezTo>
                  <a:pt x="2292665" y="7869541"/>
                  <a:pt x="2289302" y="7857261"/>
                  <a:pt x="2296104" y="7851531"/>
                </a:cubicBezTo>
                <a:cubicBezTo>
                  <a:pt x="2336608" y="7938321"/>
                  <a:pt x="2386721" y="7942616"/>
                  <a:pt x="2410464" y="8048171"/>
                </a:cubicBezTo>
                <a:cubicBezTo>
                  <a:pt x="2404162" y="8062779"/>
                  <a:pt x="2388560" y="8038718"/>
                  <a:pt x="2381258" y="8035568"/>
                </a:cubicBezTo>
                <a:cubicBezTo>
                  <a:pt x="2423758" y="8157878"/>
                  <a:pt x="2443352" y="8252978"/>
                  <a:pt x="2510906" y="8377434"/>
                </a:cubicBezTo>
                <a:cubicBezTo>
                  <a:pt x="2509907" y="8359674"/>
                  <a:pt x="2521360" y="8373279"/>
                  <a:pt x="2535962" y="8379581"/>
                </a:cubicBezTo>
                <a:cubicBezTo>
                  <a:pt x="2567165" y="8427702"/>
                  <a:pt x="2576464" y="8466372"/>
                  <a:pt x="2588914" y="8497738"/>
                </a:cubicBezTo>
                <a:cubicBezTo>
                  <a:pt x="2601364" y="8529102"/>
                  <a:pt x="2617962" y="8570924"/>
                  <a:pt x="2659620" y="8614888"/>
                </a:cubicBezTo>
                <a:cubicBezTo>
                  <a:pt x="2665844" y="8630572"/>
                  <a:pt x="2664518" y="8638665"/>
                  <a:pt x="2664623" y="8648457"/>
                </a:cubicBezTo>
                <a:lnTo>
                  <a:pt x="2666112" y="8659284"/>
                </a:lnTo>
                <a:lnTo>
                  <a:pt x="2670938" y="8662794"/>
                </a:lnTo>
                <a:lnTo>
                  <a:pt x="2702213" y="8709080"/>
                </a:lnTo>
                <a:lnTo>
                  <a:pt x="2702321" y="8709128"/>
                </a:lnTo>
                <a:cubicBezTo>
                  <a:pt x="2708710" y="8711884"/>
                  <a:pt x="2715224" y="8716862"/>
                  <a:pt x="2727173" y="8739346"/>
                </a:cubicBezTo>
                <a:lnTo>
                  <a:pt x="2731750" y="8752797"/>
                </a:lnTo>
                <a:lnTo>
                  <a:pt x="2829106" y="8896884"/>
                </a:lnTo>
                <a:cubicBezTo>
                  <a:pt x="2882884" y="8969642"/>
                  <a:pt x="2936662" y="9036072"/>
                  <a:pt x="2987276" y="9093014"/>
                </a:cubicBezTo>
                <a:lnTo>
                  <a:pt x="2999928" y="9105663"/>
                </a:lnTo>
                <a:cubicBezTo>
                  <a:pt x="3012582" y="9118320"/>
                  <a:pt x="3025238" y="9143625"/>
                  <a:pt x="3037892" y="9156280"/>
                </a:cubicBezTo>
                <a:cubicBezTo>
                  <a:pt x="3164428" y="9295468"/>
                  <a:pt x="3316271" y="9434656"/>
                  <a:pt x="3430151" y="9561192"/>
                </a:cubicBezTo>
                <a:cubicBezTo>
                  <a:pt x="3442806" y="9548540"/>
                  <a:pt x="3379536" y="9510579"/>
                  <a:pt x="3379538" y="9497925"/>
                </a:cubicBezTo>
                <a:lnTo>
                  <a:pt x="3392189" y="9497925"/>
                </a:lnTo>
                <a:cubicBezTo>
                  <a:pt x="3392192" y="9510576"/>
                  <a:pt x="3404843" y="9510579"/>
                  <a:pt x="3417497" y="9510579"/>
                </a:cubicBezTo>
                <a:cubicBezTo>
                  <a:pt x="3417497" y="9510579"/>
                  <a:pt x="3417498" y="9497925"/>
                  <a:pt x="3404846" y="9485271"/>
                </a:cubicBezTo>
                <a:lnTo>
                  <a:pt x="3392190" y="9472617"/>
                </a:lnTo>
                <a:cubicBezTo>
                  <a:pt x="3404846" y="9472618"/>
                  <a:pt x="3417497" y="9472618"/>
                  <a:pt x="3430151" y="9485271"/>
                </a:cubicBezTo>
                <a:cubicBezTo>
                  <a:pt x="3430151" y="9489489"/>
                  <a:pt x="3430150" y="9493707"/>
                  <a:pt x="3430150" y="9497925"/>
                </a:cubicBezTo>
                <a:cubicBezTo>
                  <a:pt x="3417498" y="9497925"/>
                  <a:pt x="3430150" y="9497925"/>
                  <a:pt x="3430152" y="9510579"/>
                </a:cubicBezTo>
                <a:lnTo>
                  <a:pt x="3442805" y="9510579"/>
                </a:lnTo>
                <a:cubicBezTo>
                  <a:pt x="3461784" y="9529557"/>
                  <a:pt x="3474438" y="9548538"/>
                  <a:pt x="3487091" y="9562774"/>
                </a:cubicBezTo>
                <a:lnTo>
                  <a:pt x="3531150" y="9586378"/>
                </a:lnTo>
                <a:cubicBezTo>
                  <a:pt x="3531240" y="9586462"/>
                  <a:pt x="3531329" y="9586548"/>
                  <a:pt x="3531419" y="9586632"/>
                </a:cubicBezTo>
                <a:lnTo>
                  <a:pt x="3542453" y="9624460"/>
                </a:lnTo>
                <a:lnTo>
                  <a:pt x="3568812" y="9649767"/>
                </a:lnTo>
                <a:lnTo>
                  <a:pt x="3544032" y="9649767"/>
                </a:lnTo>
                <a:cubicBezTo>
                  <a:pt x="3544032" y="9649767"/>
                  <a:pt x="3544036" y="9675072"/>
                  <a:pt x="3556686" y="9675075"/>
                </a:cubicBezTo>
                <a:lnTo>
                  <a:pt x="3569339" y="9687726"/>
                </a:lnTo>
                <a:cubicBezTo>
                  <a:pt x="3531380" y="9675075"/>
                  <a:pt x="3619955" y="9750996"/>
                  <a:pt x="3657916" y="9788956"/>
                </a:cubicBezTo>
                <a:cubicBezTo>
                  <a:pt x="3657917" y="9793174"/>
                  <a:pt x="3657916" y="9797392"/>
                  <a:pt x="3657914" y="9801610"/>
                </a:cubicBezTo>
                <a:cubicBezTo>
                  <a:pt x="3657917" y="9814262"/>
                  <a:pt x="3670571" y="9814262"/>
                  <a:pt x="3670571" y="9814262"/>
                </a:cubicBezTo>
                <a:lnTo>
                  <a:pt x="3683225" y="9814262"/>
                </a:lnTo>
                <a:cubicBezTo>
                  <a:pt x="3683225" y="9826916"/>
                  <a:pt x="3695876" y="9826916"/>
                  <a:pt x="3708532" y="9826916"/>
                </a:cubicBezTo>
                <a:cubicBezTo>
                  <a:pt x="3771802" y="9890182"/>
                  <a:pt x="3860375" y="9966106"/>
                  <a:pt x="3948950" y="10042026"/>
                </a:cubicBezTo>
                <a:lnTo>
                  <a:pt x="3961601" y="10042026"/>
                </a:lnTo>
                <a:lnTo>
                  <a:pt x="3961601" y="10054677"/>
                </a:lnTo>
                <a:lnTo>
                  <a:pt x="3974255" y="10067332"/>
                </a:lnTo>
                <a:lnTo>
                  <a:pt x="3986910" y="10067332"/>
                </a:lnTo>
                <a:cubicBezTo>
                  <a:pt x="4012212" y="10079986"/>
                  <a:pt x="4037526" y="10105293"/>
                  <a:pt x="4050180" y="10117947"/>
                </a:cubicBezTo>
                <a:cubicBezTo>
                  <a:pt x="4113444" y="10155908"/>
                  <a:pt x="4164060" y="10193868"/>
                  <a:pt x="4202020" y="10231826"/>
                </a:cubicBezTo>
                <a:cubicBezTo>
                  <a:pt x="4176716" y="10231828"/>
                  <a:pt x="4214675" y="10244482"/>
                  <a:pt x="4252636" y="10269788"/>
                </a:cubicBezTo>
                <a:lnTo>
                  <a:pt x="4273434" y="10287000"/>
                </a:lnTo>
                <a:lnTo>
                  <a:pt x="4192550" y="10287000"/>
                </a:lnTo>
                <a:lnTo>
                  <a:pt x="4138751" y="10244482"/>
                </a:lnTo>
                <a:cubicBezTo>
                  <a:pt x="4024871" y="10168562"/>
                  <a:pt x="3910990" y="10067332"/>
                  <a:pt x="3822414" y="9991412"/>
                </a:cubicBezTo>
                <a:cubicBezTo>
                  <a:pt x="3809762" y="9991413"/>
                  <a:pt x="3784451" y="9991412"/>
                  <a:pt x="3784452" y="9978758"/>
                </a:cubicBezTo>
                <a:cubicBezTo>
                  <a:pt x="3733838" y="9953451"/>
                  <a:pt x="3683225" y="9864876"/>
                  <a:pt x="3645262" y="9864876"/>
                </a:cubicBezTo>
                <a:cubicBezTo>
                  <a:pt x="3784451" y="9991412"/>
                  <a:pt x="3936296" y="10130601"/>
                  <a:pt x="4100792" y="10257134"/>
                </a:cubicBezTo>
                <a:lnTo>
                  <a:pt x="4139230" y="10287000"/>
                </a:lnTo>
                <a:lnTo>
                  <a:pt x="4042092" y="10287000"/>
                </a:lnTo>
                <a:lnTo>
                  <a:pt x="3979991" y="10235188"/>
                </a:lnTo>
                <a:cubicBezTo>
                  <a:pt x="3946577" y="10205730"/>
                  <a:pt x="3914152" y="10174887"/>
                  <a:pt x="3885682" y="10143254"/>
                </a:cubicBezTo>
                <a:cubicBezTo>
                  <a:pt x="3822416" y="10092639"/>
                  <a:pt x="3822416" y="10079986"/>
                  <a:pt x="3771802" y="10029369"/>
                </a:cubicBezTo>
                <a:cubicBezTo>
                  <a:pt x="3733836" y="9991408"/>
                  <a:pt x="3695876" y="9940797"/>
                  <a:pt x="3657916" y="9902836"/>
                </a:cubicBezTo>
                <a:cubicBezTo>
                  <a:pt x="3632610" y="9877532"/>
                  <a:pt x="3594652" y="9864876"/>
                  <a:pt x="3594650" y="9852222"/>
                </a:cubicBezTo>
                <a:cubicBezTo>
                  <a:pt x="3569340" y="9839571"/>
                  <a:pt x="3581998" y="9826916"/>
                  <a:pt x="3569340" y="9814263"/>
                </a:cubicBezTo>
                <a:cubicBezTo>
                  <a:pt x="3544032" y="9788956"/>
                  <a:pt x="3480767" y="9763647"/>
                  <a:pt x="3493422" y="9738340"/>
                </a:cubicBezTo>
                <a:cubicBezTo>
                  <a:pt x="3417498" y="9675075"/>
                  <a:pt x="3366884" y="9611806"/>
                  <a:pt x="3303617" y="9535884"/>
                </a:cubicBezTo>
                <a:cubicBezTo>
                  <a:pt x="3290962" y="9523232"/>
                  <a:pt x="3278309" y="9523228"/>
                  <a:pt x="3278308" y="9535886"/>
                </a:cubicBezTo>
                <a:cubicBezTo>
                  <a:pt x="3227696" y="9459964"/>
                  <a:pt x="3164428" y="9371390"/>
                  <a:pt x="3101159" y="9282814"/>
                </a:cubicBezTo>
                <a:cubicBezTo>
                  <a:pt x="3037892" y="9194240"/>
                  <a:pt x="2974622" y="9118317"/>
                  <a:pt x="2924009" y="9055050"/>
                </a:cubicBezTo>
                <a:cubicBezTo>
                  <a:pt x="2924008" y="9067706"/>
                  <a:pt x="2936662" y="9080360"/>
                  <a:pt x="2949317" y="9093010"/>
                </a:cubicBezTo>
                <a:lnTo>
                  <a:pt x="2916180" y="9059880"/>
                </a:lnTo>
                <a:lnTo>
                  <a:pt x="2916390" y="9063592"/>
                </a:lnTo>
                <a:cubicBezTo>
                  <a:pt x="2909088" y="9060442"/>
                  <a:pt x="2904938" y="9049986"/>
                  <a:pt x="2897638" y="9046838"/>
                </a:cubicBezTo>
                <a:cubicBezTo>
                  <a:pt x="2886684" y="9042111"/>
                  <a:pt x="2874695" y="9034772"/>
                  <a:pt x="2868431" y="9034234"/>
                </a:cubicBezTo>
                <a:lnTo>
                  <a:pt x="2866349" y="9036910"/>
                </a:lnTo>
                <a:lnTo>
                  <a:pt x="2886048" y="9074034"/>
                </a:lnTo>
                <a:cubicBezTo>
                  <a:pt x="2898701" y="9099340"/>
                  <a:pt x="2911355" y="9124647"/>
                  <a:pt x="2936662" y="9156279"/>
                </a:cubicBezTo>
                <a:lnTo>
                  <a:pt x="2924008" y="9156278"/>
                </a:lnTo>
                <a:lnTo>
                  <a:pt x="2924009" y="9168934"/>
                </a:lnTo>
                <a:cubicBezTo>
                  <a:pt x="2924008" y="9181588"/>
                  <a:pt x="2936662" y="9194240"/>
                  <a:pt x="2949317" y="9194240"/>
                </a:cubicBezTo>
                <a:cubicBezTo>
                  <a:pt x="2936662" y="9206894"/>
                  <a:pt x="2961968" y="9232202"/>
                  <a:pt x="2974624" y="9257506"/>
                </a:cubicBezTo>
                <a:lnTo>
                  <a:pt x="2987276" y="9257510"/>
                </a:lnTo>
                <a:cubicBezTo>
                  <a:pt x="2999926" y="9270160"/>
                  <a:pt x="3012584" y="9270158"/>
                  <a:pt x="3012584" y="9270158"/>
                </a:cubicBezTo>
                <a:lnTo>
                  <a:pt x="3019736" y="9268968"/>
                </a:lnTo>
                <a:lnTo>
                  <a:pt x="3063198" y="9338571"/>
                </a:lnTo>
                <a:cubicBezTo>
                  <a:pt x="3108278" y="9415677"/>
                  <a:pt x="3139122" y="9482106"/>
                  <a:pt x="3177082" y="9548540"/>
                </a:cubicBezTo>
                <a:cubicBezTo>
                  <a:pt x="3215040" y="9637114"/>
                  <a:pt x="3265658" y="9713032"/>
                  <a:pt x="3328922" y="9826916"/>
                </a:cubicBezTo>
                <a:cubicBezTo>
                  <a:pt x="3328922" y="9801610"/>
                  <a:pt x="3328919" y="9788956"/>
                  <a:pt x="3354232" y="9788956"/>
                </a:cubicBezTo>
                <a:cubicBezTo>
                  <a:pt x="3442806" y="9915490"/>
                  <a:pt x="3531382" y="10042026"/>
                  <a:pt x="3619955" y="10181214"/>
                </a:cubicBezTo>
                <a:lnTo>
                  <a:pt x="3700596" y="10287000"/>
                </a:lnTo>
                <a:lnTo>
                  <a:pt x="3149945" y="10287000"/>
                </a:lnTo>
                <a:lnTo>
                  <a:pt x="2970956" y="10113828"/>
                </a:lnTo>
                <a:cubicBezTo>
                  <a:pt x="2529670" y="9648770"/>
                  <a:pt x="2148152" y="9127170"/>
                  <a:pt x="1838543" y="8560522"/>
                </a:cubicBezTo>
                <a:lnTo>
                  <a:pt x="1724466" y="8334921"/>
                </a:lnTo>
                <a:lnTo>
                  <a:pt x="1746474" y="8411187"/>
                </a:lnTo>
                <a:cubicBezTo>
                  <a:pt x="1763262" y="8466411"/>
                  <a:pt x="1783170" y="8522008"/>
                  <a:pt x="1814813" y="8585349"/>
                </a:cubicBezTo>
                <a:cubicBezTo>
                  <a:pt x="1814420" y="8567566"/>
                  <a:pt x="1825402" y="8581552"/>
                  <a:pt x="1839782" y="8588348"/>
                </a:cubicBezTo>
                <a:cubicBezTo>
                  <a:pt x="1869330" y="8637501"/>
                  <a:pt x="1877309" y="8676465"/>
                  <a:pt x="1888685" y="8708235"/>
                </a:cubicBezTo>
                <a:cubicBezTo>
                  <a:pt x="1900061" y="8740005"/>
                  <a:pt x="1915230" y="8782365"/>
                  <a:pt x="1955369" y="8827724"/>
                </a:cubicBezTo>
                <a:cubicBezTo>
                  <a:pt x="1966744" y="8859495"/>
                  <a:pt x="1948966" y="8859892"/>
                  <a:pt x="1971324" y="8905650"/>
                </a:cubicBezTo>
                <a:cubicBezTo>
                  <a:pt x="1993288" y="8933625"/>
                  <a:pt x="1996294" y="8908648"/>
                  <a:pt x="2018652" y="8954406"/>
                </a:cubicBezTo>
                <a:cubicBezTo>
                  <a:pt x="2023230" y="9000562"/>
                  <a:pt x="2074352" y="9059907"/>
                  <a:pt x="2111486" y="9130240"/>
                </a:cubicBezTo>
                <a:cubicBezTo>
                  <a:pt x="2104688" y="9144628"/>
                  <a:pt x="2141822" y="9214962"/>
                  <a:pt x="2170978" y="9246333"/>
                </a:cubicBezTo>
                <a:cubicBezTo>
                  <a:pt x="2167184" y="9235743"/>
                  <a:pt x="2167184" y="9235743"/>
                  <a:pt x="2167184" y="9235743"/>
                </a:cubicBezTo>
                <a:cubicBezTo>
                  <a:pt x="2163392" y="9225153"/>
                  <a:pt x="2156202" y="9221756"/>
                  <a:pt x="2166791" y="9217959"/>
                </a:cubicBezTo>
                <a:cubicBezTo>
                  <a:pt x="2166791" y="9217959"/>
                  <a:pt x="2170583" y="9228549"/>
                  <a:pt x="2177772" y="9231946"/>
                </a:cubicBezTo>
                <a:cubicBezTo>
                  <a:pt x="2188362" y="9228152"/>
                  <a:pt x="2188362" y="9228152"/>
                  <a:pt x="2188362" y="9228152"/>
                </a:cubicBezTo>
                <a:cubicBezTo>
                  <a:pt x="2210327" y="9256125"/>
                  <a:pt x="2200132" y="9277704"/>
                  <a:pt x="2192548" y="9256526"/>
                </a:cubicBezTo>
                <a:cubicBezTo>
                  <a:pt x="2196340" y="9267114"/>
                  <a:pt x="2196340" y="9267114"/>
                  <a:pt x="2196340" y="9267114"/>
                </a:cubicBezTo>
                <a:cubicBezTo>
                  <a:pt x="2200132" y="9277704"/>
                  <a:pt x="2196734" y="9284898"/>
                  <a:pt x="2196734" y="9284898"/>
                </a:cubicBezTo>
                <a:cubicBezTo>
                  <a:pt x="2189543" y="9281500"/>
                  <a:pt x="2185751" y="9270910"/>
                  <a:pt x="2178560" y="9267513"/>
                </a:cubicBezTo>
                <a:cubicBezTo>
                  <a:pt x="2156988" y="9257322"/>
                  <a:pt x="2131626" y="9236541"/>
                  <a:pt x="2153986" y="9282300"/>
                </a:cubicBezTo>
                <a:cubicBezTo>
                  <a:pt x="2102471" y="9205172"/>
                  <a:pt x="2069129" y="9145428"/>
                  <a:pt x="2046378" y="9081886"/>
                </a:cubicBezTo>
                <a:cubicBezTo>
                  <a:pt x="2013036" y="9022142"/>
                  <a:pt x="1994076" y="8969192"/>
                  <a:pt x="1956944" y="8898856"/>
                </a:cubicBezTo>
                <a:cubicBezTo>
                  <a:pt x="1946354" y="8902653"/>
                  <a:pt x="1957336" y="8916640"/>
                  <a:pt x="1946748" y="8920437"/>
                </a:cubicBezTo>
                <a:cubicBezTo>
                  <a:pt x="1913802" y="8878476"/>
                  <a:pt x="1899026" y="8853898"/>
                  <a:pt x="1880460" y="8818731"/>
                </a:cubicBezTo>
                <a:cubicBezTo>
                  <a:pt x="1869083" y="8786961"/>
                  <a:pt x="1850518" y="8751794"/>
                  <a:pt x="1824366" y="8695446"/>
                </a:cubicBezTo>
                <a:cubicBezTo>
                  <a:pt x="1831162" y="8681061"/>
                  <a:pt x="1805405" y="8642496"/>
                  <a:pt x="1797428" y="8603534"/>
                </a:cubicBezTo>
                <a:cubicBezTo>
                  <a:pt x="1797821" y="8621314"/>
                  <a:pt x="1794424" y="8628508"/>
                  <a:pt x="1779650" y="8603931"/>
                </a:cubicBezTo>
                <a:cubicBezTo>
                  <a:pt x="1760294" y="8533198"/>
                  <a:pt x="1697405" y="8424298"/>
                  <a:pt x="1706812" y="8367155"/>
                </a:cubicBezTo>
                <a:cubicBezTo>
                  <a:pt x="1662881" y="8311205"/>
                  <a:pt x="1639734" y="8229881"/>
                  <a:pt x="1627178" y="8144760"/>
                </a:cubicBezTo>
                <a:cubicBezTo>
                  <a:pt x="1619988" y="8141364"/>
                  <a:pt x="1619988" y="8141364"/>
                  <a:pt x="1619988" y="8141364"/>
                </a:cubicBezTo>
                <a:cubicBezTo>
                  <a:pt x="1619988" y="8141364"/>
                  <a:pt x="1623386" y="8134170"/>
                  <a:pt x="1623386" y="8134170"/>
                </a:cubicBezTo>
                <a:cubicBezTo>
                  <a:pt x="1619790" y="8132472"/>
                  <a:pt x="1617894" y="8127177"/>
                  <a:pt x="1616897" y="8122308"/>
                </a:cubicBezTo>
                <a:lnTo>
                  <a:pt x="1616332" y="8117499"/>
                </a:lnTo>
                <a:lnTo>
                  <a:pt x="1440302" y="7705850"/>
                </a:lnTo>
                <a:cubicBezTo>
                  <a:pt x="1267922" y="7263938"/>
                  <a:pt x="1136690" y="6801146"/>
                  <a:pt x="1051280" y="6321893"/>
                </a:cubicBezTo>
                <a:cubicBezTo>
                  <a:pt x="1038626" y="6309240"/>
                  <a:pt x="1038625" y="6283935"/>
                  <a:pt x="1038625" y="6258624"/>
                </a:cubicBezTo>
                <a:cubicBezTo>
                  <a:pt x="1019644" y="6151070"/>
                  <a:pt x="1003829" y="6043517"/>
                  <a:pt x="989593" y="5935962"/>
                </a:cubicBezTo>
                <a:lnTo>
                  <a:pt x="958919" y="5685665"/>
                </a:lnTo>
                <a:lnTo>
                  <a:pt x="957805" y="5679020"/>
                </a:lnTo>
                <a:lnTo>
                  <a:pt x="957656" y="5675358"/>
                </a:lnTo>
                <a:lnTo>
                  <a:pt x="950050" y="5613296"/>
                </a:lnTo>
                <a:lnTo>
                  <a:pt x="955616" y="5625239"/>
                </a:lnTo>
                <a:lnTo>
                  <a:pt x="954181" y="5589986"/>
                </a:lnTo>
                <a:cubicBezTo>
                  <a:pt x="946903" y="5532035"/>
                  <a:pt x="948833" y="5484063"/>
                  <a:pt x="941941" y="5416520"/>
                </a:cubicBezTo>
                <a:cubicBezTo>
                  <a:pt x="932347" y="5416137"/>
                  <a:pt x="936565" y="5430720"/>
                  <a:pt x="926971" y="5430338"/>
                </a:cubicBezTo>
                <a:cubicBezTo>
                  <a:pt x="914315" y="5386589"/>
                  <a:pt x="910483" y="5362410"/>
                  <a:pt x="907037" y="5328639"/>
                </a:cubicBezTo>
                <a:cubicBezTo>
                  <a:pt x="908197" y="5299856"/>
                  <a:pt x="904750" y="5266083"/>
                  <a:pt x="902077" y="5213123"/>
                </a:cubicBezTo>
                <a:cubicBezTo>
                  <a:pt x="912058" y="5203910"/>
                  <a:pt x="904006" y="5165150"/>
                  <a:pt x="910154" y="5131760"/>
                </a:cubicBezTo>
                <a:cubicBezTo>
                  <a:pt x="904778" y="5145960"/>
                  <a:pt x="899788" y="5150568"/>
                  <a:pt x="895957" y="5126390"/>
                </a:cubicBezTo>
                <a:cubicBezTo>
                  <a:pt x="903263" y="5064216"/>
                  <a:pt x="888320" y="4957913"/>
                  <a:pt x="914044" y="4915692"/>
                </a:cubicBezTo>
                <a:cubicBezTo>
                  <a:pt x="897173" y="4857362"/>
                  <a:pt x="904864" y="4785593"/>
                  <a:pt x="922153" y="4714206"/>
                </a:cubicBezTo>
                <a:cubicBezTo>
                  <a:pt x="917549" y="4709220"/>
                  <a:pt x="917549" y="4709220"/>
                  <a:pt x="917549" y="4709220"/>
                </a:cubicBezTo>
                <a:cubicBezTo>
                  <a:pt x="917549" y="4709220"/>
                  <a:pt x="922538" y="4704612"/>
                  <a:pt x="922538" y="4704612"/>
                </a:cubicBezTo>
                <a:cubicBezTo>
                  <a:pt x="917933" y="4699626"/>
                  <a:pt x="923311" y="4685424"/>
                  <a:pt x="923311" y="4685424"/>
                </a:cubicBezTo>
                <a:cubicBezTo>
                  <a:pt x="923698" y="4675830"/>
                  <a:pt x="928301" y="4680819"/>
                  <a:pt x="927916" y="4690412"/>
                </a:cubicBezTo>
                <a:cubicBezTo>
                  <a:pt x="932519" y="4695401"/>
                  <a:pt x="932519" y="4695401"/>
                  <a:pt x="927530" y="4700007"/>
                </a:cubicBezTo>
                <a:lnTo>
                  <a:pt x="933338" y="4669263"/>
                </a:lnTo>
                <a:lnTo>
                  <a:pt x="946591" y="4403777"/>
                </a:lnTo>
                <a:cubicBezTo>
                  <a:pt x="1026169" y="3391226"/>
                  <a:pt x="1304350" y="2440434"/>
                  <a:pt x="1747224" y="1576832"/>
                </a:cubicBezTo>
                <a:cubicBezTo>
                  <a:pt x="2039838" y="1039058"/>
                  <a:pt x="2396710" y="540825"/>
                  <a:pt x="2805480" y="94493"/>
                </a:cubicBezTo>
                <a:close/>
                <a:moveTo>
                  <a:pt x="1640016" y="0"/>
                </a:moveTo>
                <a:lnTo>
                  <a:pt x="1735528" y="0"/>
                </a:lnTo>
                <a:lnTo>
                  <a:pt x="1681926" y="81093"/>
                </a:lnTo>
                <a:cubicBezTo>
                  <a:pt x="1631794" y="144839"/>
                  <a:pt x="1581656" y="208580"/>
                  <a:pt x="1551839" y="267993"/>
                </a:cubicBezTo>
                <a:cubicBezTo>
                  <a:pt x="1583820" y="218729"/>
                  <a:pt x="1596140" y="226719"/>
                  <a:pt x="1604135" y="214406"/>
                </a:cubicBezTo>
                <a:lnTo>
                  <a:pt x="1604198" y="219425"/>
                </a:lnTo>
                <a:lnTo>
                  <a:pt x="1636301" y="176219"/>
                </a:lnTo>
                <a:lnTo>
                  <a:pt x="1783350" y="0"/>
                </a:lnTo>
                <a:lnTo>
                  <a:pt x="2826772" y="0"/>
                </a:lnTo>
                <a:lnTo>
                  <a:pt x="2746859" y="83717"/>
                </a:lnTo>
                <a:cubicBezTo>
                  <a:pt x="2721552" y="96371"/>
                  <a:pt x="2696242" y="134334"/>
                  <a:pt x="2658284" y="172292"/>
                </a:cubicBezTo>
                <a:cubicBezTo>
                  <a:pt x="2607670" y="235560"/>
                  <a:pt x="2544398" y="311481"/>
                  <a:pt x="2519093" y="349442"/>
                </a:cubicBezTo>
                <a:cubicBezTo>
                  <a:pt x="2531748" y="349442"/>
                  <a:pt x="2531748" y="349442"/>
                  <a:pt x="2544401" y="336788"/>
                </a:cubicBezTo>
                <a:cubicBezTo>
                  <a:pt x="2240716" y="729048"/>
                  <a:pt x="1962332" y="1146614"/>
                  <a:pt x="1747224" y="1576832"/>
                </a:cubicBezTo>
                <a:cubicBezTo>
                  <a:pt x="1329656" y="2336042"/>
                  <a:pt x="1051279" y="3183824"/>
                  <a:pt x="924742" y="4082226"/>
                </a:cubicBezTo>
                <a:cubicBezTo>
                  <a:pt x="886781" y="4360605"/>
                  <a:pt x="861475" y="4626326"/>
                  <a:pt x="848822" y="4904699"/>
                </a:cubicBezTo>
                <a:lnTo>
                  <a:pt x="848822" y="5259002"/>
                </a:lnTo>
                <a:lnTo>
                  <a:pt x="836168" y="5271650"/>
                </a:lnTo>
                <a:lnTo>
                  <a:pt x="836167" y="5309613"/>
                </a:lnTo>
                <a:cubicBezTo>
                  <a:pt x="836167" y="5322267"/>
                  <a:pt x="848822" y="5322267"/>
                  <a:pt x="848822" y="5322267"/>
                </a:cubicBezTo>
                <a:cubicBezTo>
                  <a:pt x="848821" y="5486760"/>
                  <a:pt x="861475" y="5638607"/>
                  <a:pt x="874127" y="5803103"/>
                </a:cubicBezTo>
                <a:cubicBezTo>
                  <a:pt x="1013315" y="7412471"/>
                  <a:pt x="1678816" y="8902222"/>
                  <a:pt x="2714376" y="10074994"/>
                </a:cubicBezTo>
                <a:lnTo>
                  <a:pt x="2912543" y="10287000"/>
                </a:lnTo>
                <a:lnTo>
                  <a:pt x="2242091" y="10287000"/>
                </a:lnTo>
                <a:lnTo>
                  <a:pt x="2206586" y="10246742"/>
                </a:lnTo>
                <a:lnTo>
                  <a:pt x="2073134" y="10110816"/>
                </a:lnTo>
                <a:lnTo>
                  <a:pt x="2072944" y="10110432"/>
                </a:lnTo>
                <a:cubicBezTo>
                  <a:pt x="2072944" y="10110432"/>
                  <a:pt x="2072944" y="10110432"/>
                  <a:pt x="2062562" y="10100046"/>
                </a:cubicBezTo>
                <a:lnTo>
                  <a:pt x="2073134" y="10110816"/>
                </a:lnTo>
                <a:lnTo>
                  <a:pt x="2083324" y="10131204"/>
                </a:lnTo>
                <a:cubicBezTo>
                  <a:pt x="2072942" y="10131204"/>
                  <a:pt x="2062562" y="10131204"/>
                  <a:pt x="2052182" y="10110432"/>
                </a:cubicBezTo>
                <a:cubicBezTo>
                  <a:pt x="2052182" y="10110432"/>
                  <a:pt x="2041802" y="10100046"/>
                  <a:pt x="2041802" y="10100046"/>
                </a:cubicBezTo>
                <a:cubicBezTo>
                  <a:pt x="2031422" y="10100046"/>
                  <a:pt x="2031422" y="10110432"/>
                  <a:pt x="2041802" y="10110432"/>
                </a:cubicBezTo>
                <a:cubicBezTo>
                  <a:pt x="2072942" y="10151974"/>
                  <a:pt x="2117057" y="10198708"/>
                  <a:pt x="2162470" y="10248039"/>
                </a:cubicBezTo>
                <a:lnTo>
                  <a:pt x="2195141" y="10287000"/>
                </a:lnTo>
                <a:lnTo>
                  <a:pt x="2149260" y="10287000"/>
                </a:lnTo>
                <a:lnTo>
                  <a:pt x="2124520" y="10248201"/>
                </a:lnTo>
                <a:cubicBezTo>
                  <a:pt x="2114464" y="10232460"/>
                  <a:pt x="2104084" y="10216882"/>
                  <a:pt x="2093704" y="10203902"/>
                </a:cubicBezTo>
                <a:cubicBezTo>
                  <a:pt x="1979524" y="10068892"/>
                  <a:pt x="1844580" y="9933880"/>
                  <a:pt x="1740782" y="9778100"/>
                </a:cubicBezTo>
                <a:cubicBezTo>
                  <a:pt x="1730400" y="9757332"/>
                  <a:pt x="1730402" y="9746946"/>
                  <a:pt x="1720022" y="9726174"/>
                </a:cubicBezTo>
                <a:cubicBezTo>
                  <a:pt x="1688880" y="9674248"/>
                  <a:pt x="1605842" y="9580779"/>
                  <a:pt x="1595462" y="9539236"/>
                </a:cubicBezTo>
                <a:cubicBezTo>
                  <a:pt x="1585080" y="9549622"/>
                  <a:pt x="1574700" y="9549622"/>
                  <a:pt x="1564320" y="9518468"/>
                </a:cubicBezTo>
                <a:cubicBezTo>
                  <a:pt x="1553940" y="9508083"/>
                  <a:pt x="1522800" y="9425000"/>
                  <a:pt x="1512419" y="9425000"/>
                </a:cubicBezTo>
                <a:cubicBezTo>
                  <a:pt x="1522800" y="9435384"/>
                  <a:pt x="1512420" y="9435386"/>
                  <a:pt x="1512419" y="9445772"/>
                </a:cubicBezTo>
                <a:lnTo>
                  <a:pt x="1496198" y="9418281"/>
                </a:lnTo>
                <a:lnTo>
                  <a:pt x="1485197" y="9418202"/>
                </a:lnTo>
                <a:cubicBezTo>
                  <a:pt x="1479634" y="9417075"/>
                  <a:pt x="1474356" y="9415347"/>
                  <a:pt x="1469904" y="9414448"/>
                </a:cubicBezTo>
                <a:cubicBezTo>
                  <a:pt x="1461001" y="9412650"/>
                  <a:pt x="1455400" y="9414168"/>
                  <a:pt x="1457402" y="9430466"/>
                </a:cubicBezTo>
                <a:cubicBezTo>
                  <a:pt x="1508168" y="9493694"/>
                  <a:pt x="1542696" y="9532455"/>
                  <a:pt x="1583290" y="9593630"/>
                </a:cubicBezTo>
                <a:cubicBezTo>
                  <a:pt x="1615763" y="9642572"/>
                  <a:pt x="1658408" y="9693564"/>
                  <a:pt x="1713180" y="9789388"/>
                </a:cubicBezTo>
                <a:cubicBezTo>
                  <a:pt x="1713180" y="9789388"/>
                  <a:pt x="1700950" y="9797514"/>
                  <a:pt x="1709069" y="9809750"/>
                </a:cubicBezTo>
                <a:cubicBezTo>
                  <a:pt x="1770008" y="9875034"/>
                  <a:pt x="1751717" y="9860744"/>
                  <a:pt x="1804538" y="9913796"/>
                </a:cubicBezTo>
                <a:cubicBezTo>
                  <a:pt x="1820774" y="9938265"/>
                  <a:pt x="1837012" y="9962733"/>
                  <a:pt x="1861366" y="9999440"/>
                </a:cubicBezTo>
                <a:cubicBezTo>
                  <a:pt x="1929450" y="10055574"/>
                  <a:pt x="1984790" y="10122376"/>
                  <a:pt x="2041901" y="10193510"/>
                </a:cubicBezTo>
                <a:lnTo>
                  <a:pt x="2117966" y="10287000"/>
                </a:lnTo>
                <a:lnTo>
                  <a:pt x="2016236" y="10287000"/>
                </a:lnTo>
                <a:lnTo>
                  <a:pt x="1972859" y="10233862"/>
                </a:lnTo>
                <a:cubicBezTo>
                  <a:pt x="1963714" y="10226716"/>
                  <a:pt x="1952024" y="10219058"/>
                  <a:pt x="1940588" y="10210128"/>
                </a:cubicBezTo>
                <a:lnTo>
                  <a:pt x="1917792" y="10186852"/>
                </a:lnTo>
                <a:lnTo>
                  <a:pt x="1917737" y="10185646"/>
                </a:lnTo>
                <a:cubicBezTo>
                  <a:pt x="1916981" y="10182844"/>
                  <a:pt x="1914948" y="10179784"/>
                  <a:pt x="1909860" y="10178757"/>
                </a:cubicBezTo>
                <a:lnTo>
                  <a:pt x="1917792" y="10186852"/>
                </a:lnTo>
                <a:lnTo>
                  <a:pt x="1917978" y="10190992"/>
                </a:lnTo>
                <a:cubicBezTo>
                  <a:pt x="1923068" y="10192020"/>
                  <a:pt x="1925098" y="10195080"/>
                  <a:pt x="1924584" y="10197622"/>
                </a:cubicBezTo>
                <a:lnTo>
                  <a:pt x="1920834" y="10199162"/>
                </a:lnTo>
                <a:lnTo>
                  <a:pt x="1651610" y="9866038"/>
                </a:lnTo>
                <a:lnTo>
                  <a:pt x="1658088" y="9852428"/>
                </a:lnTo>
                <a:cubicBezTo>
                  <a:pt x="1582968" y="9752492"/>
                  <a:pt x="1542377" y="9691316"/>
                  <a:pt x="1467258" y="9591382"/>
                </a:cubicBezTo>
                <a:cubicBezTo>
                  <a:pt x="1453078" y="9556731"/>
                  <a:pt x="1447015" y="9534316"/>
                  <a:pt x="1430779" y="9509848"/>
                </a:cubicBezTo>
                <a:cubicBezTo>
                  <a:pt x="1347538" y="9397677"/>
                  <a:pt x="1266356" y="9275326"/>
                  <a:pt x="1197406" y="9144856"/>
                </a:cubicBezTo>
                <a:cubicBezTo>
                  <a:pt x="1161901" y="9084705"/>
                  <a:pt x="1128943" y="9025072"/>
                  <a:pt x="1094453" y="8966456"/>
                </a:cubicBezTo>
                <a:lnTo>
                  <a:pt x="990553" y="8806798"/>
                </a:lnTo>
                <a:lnTo>
                  <a:pt x="990442" y="8806383"/>
                </a:lnTo>
                <a:cubicBezTo>
                  <a:pt x="990442" y="8806383"/>
                  <a:pt x="990442" y="8806383"/>
                  <a:pt x="982324" y="8794148"/>
                </a:cubicBezTo>
                <a:lnTo>
                  <a:pt x="990553" y="8806798"/>
                </a:lnTo>
                <a:lnTo>
                  <a:pt x="996503" y="8828799"/>
                </a:lnTo>
                <a:cubicBezTo>
                  <a:pt x="986329" y="8826744"/>
                  <a:pt x="976154" y="8824689"/>
                  <a:pt x="970094" y="8802273"/>
                </a:cubicBezTo>
                <a:cubicBezTo>
                  <a:pt x="970094" y="8802273"/>
                  <a:pt x="961973" y="8790038"/>
                  <a:pt x="961973" y="8790038"/>
                </a:cubicBezTo>
                <a:cubicBezTo>
                  <a:pt x="951800" y="8787982"/>
                  <a:pt x="949744" y="8798163"/>
                  <a:pt x="959918" y="8800218"/>
                </a:cubicBezTo>
                <a:cubicBezTo>
                  <a:pt x="1004516" y="8893988"/>
                  <a:pt x="1095872" y="9018393"/>
                  <a:pt x="1146532" y="9134578"/>
                </a:cubicBezTo>
                <a:cubicBezTo>
                  <a:pt x="1132246" y="9152878"/>
                  <a:pt x="1140364" y="9165116"/>
                  <a:pt x="1113953" y="9138590"/>
                </a:cubicBezTo>
                <a:cubicBezTo>
                  <a:pt x="1118065" y="9118233"/>
                  <a:pt x="1093709" y="9081526"/>
                  <a:pt x="1069355" y="9044823"/>
                </a:cubicBezTo>
                <a:cubicBezTo>
                  <a:pt x="1044893" y="9061070"/>
                  <a:pt x="1022702" y="8961231"/>
                  <a:pt x="992285" y="8902113"/>
                </a:cubicBezTo>
                <a:cubicBezTo>
                  <a:pt x="907099" y="8747169"/>
                  <a:pt x="801557" y="8588112"/>
                  <a:pt x="730658" y="8414864"/>
                </a:cubicBezTo>
                <a:cubicBezTo>
                  <a:pt x="724597" y="8392452"/>
                  <a:pt x="726652" y="8382272"/>
                  <a:pt x="720590" y="8359856"/>
                </a:cubicBezTo>
                <a:cubicBezTo>
                  <a:pt x="700346" y="8302793"/>
                  <a:pt x="637459" y="8194733"/>
                  <a:pt x="635510" y="8151957"/>
                </a:cubicBezTo>
                <a:cubicBezTo>
                  <a:pt x="623279" y="8160081"/>
                  <a:pt x="613103" y="8158026"/>
                  <a:pt x="609097" y="8125434"/>
                </a:cubicBezTo>
                <a:cubicBezTo>
                  <a:pt x="600979" y="8113199"/>
                  <a:pt x="586904" y="8025594"/>
                  <a:pt x="576730" y="8023539"/>
                </a:cubicBezTo>
                <a:cubicBezTo>
                  <a:pt x="584848" y="8035775"/>
                  <a:pt x="574673" y="8033718"/>
                  <a:pt x="572618" y="8043899"/>
                </a:cubicBezTo>
                <a:cubicBezTo>
                  <a:pt x="538196" y="7952186"/>
                  <a:pt x="528128" y="7897175"/>
                  <a:pt x="503882" y="7807515"/>
                </a:cubicBezTo>
                <a:cubicBezTo>
                  <a:pt x="546635" y="7805556"/>
                  <a:pt x="566768" y="7915575"/>
                  <a:pt x="584957" y="7982819"/>
                </a:cubicBezTo>
                <a:cubicBezTo>
                  <a:pt x="618457" y="8026670"/>
                  <a:pt x="642272" y="8079158"/>
                  <a:pt x="666584" y="8135721"/>
                </a:cubicBezTo>
                <a:lnTo>
                  <a:pt x="737858" y="8285064"/>
                </a:lnTo>
                <a:lnTo>
                  <a:pt x="741046" y="8311013"/>
                </a:lnTo>
                <a:cubicBezTo>
                  <a:pt x="741046" y="8311013"/>
                  <a:pt x="741046" y="8311013"/>
                  <a:pt x="751222" y="8313069"/>
                </a:cubicBezTo>
                <a:lnTo>
                  <a:pt x="737858" y="8285064"/>
                </a:lnTo>
                <a:lnTo>
                  <a:pt x="737039" y="8278418"/>
                </a:lnTo>
                <a:cubicBezTo>
                  <a:pt x="749272" y="8270292"/>
                  <a:pt x="757390" y="8282528"/>
                  <a:pt x="755335" y="8292708"/>
                </a:cubicBezTo>
                <a:cubicBezTo>
                  <a:pt x="765508" y="8294763"/>
                  <a:pt x="765508" y="8294763"/>
                  <a:pt x="765508" y="8294763"/>
                </a:cubicBezTo>
                <a:cubicBezTo>
                  <a:pt x="727078" y="8170454"/>
                  <a:pt x="672415" y="8021676"/>
                  <a:pt x="619700" y="7915673"/>
                </a:cubicBezTo>
                <a:lnTo>
                  <a:pt x="595768" y="7799183"/>
                </a:lnTo>
                <a:lnTo>
                  <a:pt x="566957" y="7711010"/>
                </a:lnTo>
                <a:lnTo>
                  <a:pt x="544270" y="7665315"/>
                </a:lnTo>
                <a:cubicBezTo>
                  <a:pt x="527885" y="7626243"/>
                  <a:pt x="510358" y="7574375"/>
                  <a:pt x="490513" y="7517186"/>
                </a:cubicBezTo>
                <a:cubicBezTo>
                  <a:pt x="450826" y="7402809"/>
                  <a:pt x="408526" y="7259183"/>
                  <a:pt x="368836" y="7144805"/>
                </a:cubicBezTo>
                <a:cubicBezTo>
                  <a:pt x="350299" y="7102242"/>
                  <a:pt x="339722" y="7066337"/>
                  <a:pt x="329147" y="7030430"/>
                </a:cubicBezTo>
                <a:cubicBezTo>
                  <a:pt x="286849" y="6886802"/>
                  <a:pt x="267137" y="6748517"/>
                  <a:pt x="240769" y="6618203"/>
                </a:cubicBezTo>
                <a:cubicBezTo>
                  <a:pt x="236137" y="6607562"/>
                  <a:pt x="229510" y="6595259"/>
                  <a:pt x="223714" y="6581958"/>
                </a:cubicBezTo>
                <a:lnTo>
                  <a:pt x="214768" y="6550631"/>
                </a:lnTo>
                <a:lnTo>
                  <a:pt x="215294" y="6549543"/>
                </a:lnTo>
                <a:cubicBezTo>
                  <a:pt x="215963" y="6546719"/>
                  <a:pt x="215638" y="6543062"/>
                  <a:pt x="211654" y="6539733"/>
                </a:cubicBezTo>
                <a:lnTo>
                  <a:pt x="214768" y="6550631"/>
                </a:lnTo>
                <a:lnTo>
                  <a:pt x="212959" y="6554360"/>
                </a:lnTo>
                <a:cubicBezTo>
                  <a:pt x="216941" y="6557687"/>
                  <a:pt x="217270" y="6561345"/>
                  <a:pt x="215606" y="6563334"/>
                </a:cubicBezTo>
                <a:lnTo>
                  <a:pt x="211577" y="6562901"/>
                </a:lnTo>
                <a:lnTo>
                  <a:pt x="133682" y="6141731"/>
                </a:lnTo>
                <a:lnTo>
                  <a:pt x="145867" y="6132851"/>
                </a:lnTo>
                <a:cubicBezTo>
                  <a:pt x="127462" y="6009194"/>
                  <a:pt x="120935" y="5936066"/>
                  <a:pt x="102532" y="5812410"/>
                </a:cubicBezTo>
                <a:cubicBezTo>
                  <a:pt x="106582" y="5775189"/>
                  <a:pt x="111940" y="5752595"/>
                  <a:pt x="109325" y="5723345"/>
                </a:cubicBezTo>
                <a:cubicBezTo>
                  <a:pt x="89617" y="5585060"/>
                  <a:pt x="76567" y="5438808"/>
                  <a:pt x="78142" y="5291246"/>
                </a:cubicBezTo>
                <a:cubicBezTo>
                  <a:pt x="75601" y="5221445"/>
                  <a:pt x="75049" y="5153312"/>
                  <a:pt x="72668" y="5085344"/>
                </a:cubicBezTo>
                <a:lnTo>
                  <a:pt x="57433" y="4895465"/>
                </a:lnTo>
                <a:lnTo>
                  <a:pt x="57532" y="4895049"/>
                </a:lnTo>
                <a:cubicBezTo>
                  <a:pt x="57532" y="4895049"/>
                  <a:pt x="57532" y="4895049"/>
                  <a:pt x="56227" y="4880423"/>
                </a:cubicBezTo>
                <a:lnTo>
                  <a:pt x="57433" y="4895465"/>
                </a:lnTo>
                <a:lnTo>
                  <a:pt x="52177" y="4917644"/>
                </a:lnTo>
                <a:cubicBezTo>
                  <a:pt x="44213" y="4910987"/>
                  <a:pt x="36247" y="4904330"/>
                  <a:pt x="41602" y="4881735"/>
                </a:cubicBezTo>
                <a:cubicBezTo>
                  <a:pt x="41602" y="4881735"/>
                  <a:pt x="40297" y="4867110"/>
                  <a:pt x="40297" y="4867110"/>
                </a:cubicBezTo>
                <a:cubicBezTo>
                  <a:pt x="32332" y="4860453"/>
                  <a:pt x="25672" y="4868423"/>
                  <a:pt x="33638" y="4875080"/>
                </a:cubicBezTo>
                <a:cubicBezTo>
                  <a:pt x="28147" y="4978769"/>
                  <a:pt x="49160" y="5131679"/>
                  <a:pt x="38317" y="5257962"/>
                </a:cubicBezTo>
                <a:cubicBezTo>
                  <a:pt x="17035" y="5267243"/>
                  <a:pt x="18338" y="5281868"/>
                  <a:pt x="7763" y="5245961"/>
                </a:cubicBezTo>
                <a:cubicBezTo>
                  <a:pt x="21083" y="5230025"/>
                  <a:pt x="17167" y="5186145"/>
                  <a:pt x="13253" y="5142273"/>
                </a:cubicBezTo>
                <a:cubicBezTo>
                  <a:pt x="-15996" y="5144895"/>
                  <a:pt x="12085" y="5046551"/>
                  <a:pt x="13523" y="4980081"/>
                </a:cubicBezTo>
                <a:cubicBezTo>
                  <a:pt x="12487" y="4803267"/>
                  <a:pt x="-4477" y="4613139"/>
                  <a:pt x="15772" y="4427040"/>
                </a:cubicBezTo>
                <a:cubicBezTo>
                  <a:pt x="21127" y="4404449"/>
                  <a:pt x="27787" y="4396479"/>
                  <a:pt x="33140" y="4373885"/>
                </a:cubicBezTo>
                <a:cubicBezTo>
                  <a:pt x="42544" y="4314074"/>
                  <a:pt x="38765" y="4189101"/>
                  <a:pt x="57440" y="4150566"/>
                </a:cubicBezTo>
                <a:cubicBezTo>
                  <a:pt x="42815" y="4151882"/>
                  <a:pt x="34852" y="4145225"/>
                  <a:pt x="46864" y="4114664"/>
                </a:cubicBezTo>
                <a:cubicBezTo>
                  <a:pt x="45886" y="4103694"/>
                  <a:pt x="62168" y="4053858"/>
                  <a:pt x="67012" y="4026818"/>
                </a:cubicBezTo>
                <a:lnTo>
                  <a:pt x="67000" y="4020699"/>
                </a:lnTo>
                <a:lnTo>
                  <a:pt x="65014" y="4025822"/>
                </a:lnTo>
                <a:cubicBezTo>
                  <a:pt x="64348" y="4027533"/>
                  <a:pt x="64348" y="4027533"/>
                  <a:pt x="64348" y="4027533"/>
                </a:cubicBezTo>
                <a:lnTo>
                  <a:pt x="61525" y="4021134"/>
                </a:lnTo>
                <a:lnTo>
                  <a:pt x="53659" y="4025597"/>
                </a:lnTo>
                <a:lnTo>
                  <a:pt x="56329" y="4009362"/>
                </a:lnTo>
                <a:lnTo>
                  <a:pt x="51775" y="3999042"/>
                </a:lnTo>
                <a:cubicBezTo>
                  <a:pt x="57086" y="3985355"/>
                  <a:pt x="57086" y="3985355"/>
                  <a:pt x="57086" y="3985355"/>
                </a:cubicBezTo>
                <a:cubicBezTo>
                  <a:pt x="57086" y="3985355"/>
                  <a:pt x="57086" y="3985355"/>
                  <a:pt x="58274" y="3984828"/>
                </a:cubicBezTo>
                <a:lnTo>
                  <a:pt x="60529" y="3983834"/>
                </a:lnTo>
                <a:lnTo>
                  <a:pt x="62828" y="3969863"/>
                </a:lnTo>
                <a:lnTo>
                  <a:pt x="56248" y="3950091"/>
                </a:lnTo>
                <a:cubicBezTo>
                  <a:pt x="51574" y="3906947"/>
                  <a:pt x="62270" y="3829898"/>
                  <a:pt x="73595" y="3739805"/>
                </a:cubicBezTo>
                <a:cubicBezTo>
                  <a:pt x="88697" y="3619683"/>
                  <a:pt x="114418" y="3472184"/>
                  <a:pt x="129517" y="3352061"/>
                </a:cubicBezTo>
                <a:cubicBezTo>
                  <a:pt x="131758" y="3305691"/>
                  <a:pt x="138187" y="3268815"/>
                  <a:pt x="144617" y="3231939"/>
                </a:cubicBezTo>
                <a:cubicBezTo>
                  <a:pt x="170339" y="3084440"/>
                  <a:pt x="213943" y="2951736"/>
                  <a:pt x="248047" y="2823230"/>
                </a:cubicBezTo>
                <a:cubicBezTo>
                  <a:pt x="248606" y="2811638"/>
                  <a:pt x="248120" y="2797671"/>
                  <a:pt x="248816" y="2783181"/>
                </a:cubicBezTo>
                <a:lnTo>
                  <a:pt x="254678" y="2751132"/>
                </a:lnTo>
                <a:lnTo>
                  <a:pt x="255632" y="2750391"/>
                </a:lnTo>
                <a:cubicBezTo>
                  <a:pt x="257483" y="2748155"/>
                  <a:pt x="258811" y="2744733"/>
                  <a:pt x="256715" y="2739984"/>
                </a:cubicBezTo>
                <a:lnTo>
                  <a:pt x="254678" y="2751132"/>
                </a:lnTo>
                <a:lnTo>
                  <a:pt x="251404" y="2753673"/>
                </a:lnTo>
                <a:cubicBezTo>
                  <a:pt x="253499" y="2758421"/>
                  <a:pt x="252173" y="2761847"/>
                  <a:pt x="249802" y="2762892"/>
                </a:cubicBezTo>
                <a:lnTo>
                  <a:pt x="246382" y="2760717"/>
                </a:lnTo>
                <a:lnTo>
                  <a:pt x="363172" y="2348637"/>
                </a:lnTo>
                <a:lnTo>
                  <a:pt x="378028" y="2346074"/>
                </a:lnTo>
                <a:cubicBezTo>
                  <a:pt x="416323" y="2227064"/>
                  <a:pt x="442874" y="2158616"/>
                  <a:pt x="481169" y="2039606"/>
                </a:cubicBezTo>
                <a:cubicBezTo>
                  <a:pt x="501292" y="2008034"/>
                  <a:pt x="516106" y="1990151"/>
                  <a:pt x="526723" y="1962774"/>
                </a:cubicBezTo>
                <a:cubicBezTo>
                  <a:pt x="570329" y="1830071"/>
                  <a:pt x="623435" y="1693178"/>
                  <a:pt x="690233" y="1561589"/>
                </a:cubicBezTo>
                <a:cubicBezTo>
                  <a:pt x="718880" y="1497890"/>
                  <a:pt x="748577" y="1436565"/>
                  <a:pt x="776561" y="1374578"/>
                </a:cubicBezTo>
                <a:lnTo>
                  <a:pt x="847036" y="1197606"/>
                </a:lnTo>
                <a:lnTo>
                  <a:pt x="847310" y="1197278"/>
                </a:lnTo>
                <a:cubicBezTo>
                  <a:pt x="847310" y="1197278"/>
                  <a:pt x="847310" y="1197278"/>
                  <a:pt x="852622" y="1183587"/>
                </a:cubicBezTo>
                <a:lnTo>
                  <a:pt x="847036" y="1197606"/>
                </a:lnTo>
                <a:lnTo>
                  <a:pt x="832498" y="1215161"/>
                </a:lnTo>
                <a:cubicBezTo>
                  <a:pt x="828308" y="1205664"/>
                  <a:pt x="824116" y="1196169"/>
                  <a:pt x="838928" y="1178285"/>
                </a:cubicBezTo>
                <a:cubicBezTo>
                  <a:pt x="838928" y="1178285"/>
                  <a:pt x="844240" y="1164594"/>
                  <a:pt x="844240" y="1164594"/>
                </a:cubicBezTo>
                <a:cubicBezTo>
                  <a:pt x="840050" y="1155098"/>
                  <a:pt x="830546" y="1159292"/>
                  <a:pt x="834739" y="1168788"/>
                </a:cubicBezTo>
                <a:cubicBezTo>
                  <a:pt x="783872" y="1259310"/>
                  <a:pt x="734956" y="1405701"/>
                  <a:pt x="669278" y="1514108"/>
                </a:cubicBezTo>
                <a:cubicBezTo>
                  <a:pt x="646087" y="1512995"/>
                  <a:pt x="640775" y="1526684"/>
                  <a:pt x="647206" y="1489808"/>
                </a:cubicBezTo>
                <a:cubicBezTo>
                  <a:pt x="666206" y="1481423"/>
                  <a:pt x="682141" y="1440354"/>
                  <a:pt x="698071" y="1399286"/>
                </a:cubicBezTo>
                <a:cubicBezTo>
                  <a:pt x="670687" y="1388678"/>
                  <a:pt x="739438" y="1312958"/>
                  <a:pt x="770180" y="1254008"/>
                </a:cubicBezTo>
                <a:cubicBezTo>
                  <a:pt x="847600" y="1095041"/>
                  <a:pt x="916636" y="917075"/>
                  <a:pt x="1017248" y="759218"/>
                </a:cubicBezTo>
                <a:cubicBezTo>
                  <a:pt x="1032058" y="741336"/>
                  <a:pt x="1041560" y="737144"/>
                  <a:pt x="1056373" y="719261"/>
                </a:cubicBezTo>
                <a:cubicBezTo>
                  <a:pt x="1091308" y="669806"/>
                  <a:pt x="1143295" y="556101"/>
                  <a:pt x="1177109" y="529832"/>
                </a:cubicBezTo>
                <a:cubicBezTo>
                  <a:pt x="1163416" y="524528"/>
                  <a:pt x="1159226" y="515031"/>
                  <a:pt x="1183537" y="492956"/>
                </a:cubicBezTo>
                <a:cubicBezTo>
                  <a:pt x="1188850" y="479267"/>
                  <a:pt x="1252286" y="417234"/>
                  <a:pt x="1248095" y="407736"/>
                </a:cubicBezTo>
                <a:cubicBezTo>
                  <a:pt x="1242784" y="421427"/>
                  <a:pt x="1238594" y="411930"/>
                  <a:pt x="1229092" y="416123"/>
                </a:cubicBezTo>
                <a:cubicBezTo>
                  <a:pt x="1284149" y="335099"/>
                  <a:pt x="1323278" y="295140"/>
                  <a:pt x="1382525" y="223613"/>
                </a:cubicBezTo>
                <a:cubicBezTo>
                  <a:pt x="1408789" y="257405"/>
                  <a:pt x="1330538" y="337317"/>
                  <a:pt x="1286102" y="390965"/>
                </a:cubicBezTo>
                <a:cubicBezTo>
                  <a:pt x="1269610" y="443627"/>
                  <a:pt x="1240474" y="493356"/>
                  <a:pt x="1208299" y="545849"/>
                </a:cubicBezTo>
                <a:lnTo>
                  <a:pt x="1127428" y="690221"/>
                </a:lnTo>
                <a:lnTo>
                  <a:pt x="1108069" y="707793"/>
                </a:lnTo>
                <a:cubicBezTo>
                  <a:pt x="1108069" y="707793"/>
                  <a:pt x="1108069" y="707793"/>
                  <a:pt x="1112260" y="717290"/>
                </a:cubicBezTo>
                <a:lnTo>
                  <a:pt x="1127428" y="690221"/>
                </a:lnTo>
                <a:lnTo>
                  <a:pt x="1132385" y="685718"/>
                </a:lnTo>
                <a:cubicBezTo>
                  <a:pt x="1146076" y="691020"/>
                  <a:pt x="1140766" y="704711"/>
                  <a:pt x="1131265" y="708903"/>
                </a:cubicBezTo>
                <a:cubicBezTo>
                  <a:pt x="1135454" y="718400"/>
                  <a:pt x="1135454" y="718400"/>
                  <a:pt x="1135454" y="718400"/>
                </a:cubicBezTo>
                <a:cubicBezTo>
                  <a:pt x="1175140" y="666849"/>
                  <a:pt x="1217480" y="608454"/>
                  <a:pt x="1256921" y="549921"/>
                </a:cubicBezTo>
                <a:lnTo>
                  <a:pt x="1309982" y="467855"/>
                </a:lnTo>
                <a:lnTo>
                  <a:pt x="1323848" y="443909"/>
                </a:lnTo>
                <a:lnTo>
                  <a:pt x="1324727" y="443033"/>
                </a:lnTo>
                <a:lnTo>
                  <a:pt x="1360994" y="380607"/>
                </a:lnTo>
                <a:lnTo>
                  <a:pt x="1424365" y="313029"/>
                </a:lnTo>
                <a:lnTo>
                  <a:pt x="1496720" y="196157"/>
                </a:lnTo>
                <a:cubicBezTo>
                  <a:pt x="1536966" y="135848"/>
                  <a:pt x="1580024" y="76266"/>
                  <a:pt x="1626158" y="18683"/>
                </a:cubicBez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94971968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LAYOUT</a:t>
            </a:r>
          </a:p>
        </p:txBody>
      </p:sp>
    </p:spTree>
    <p:extLst>
      <p:ext uri="{BB962C8B-B14F-4D97-AF65-F5344CB8AC3E}">
        <p14:creationId xmlns:p14="http://schemas.microsoft.com/office/powerpoint/2010/main" val="77202735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83663065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94181633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97013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Images and Contents Layout">
    <p:spTree>
      <p:nvGrpSpPr>
        <p:cNvPr id="1" name=""/>
        <p:cNvGrpSpPr/>
        <p:nvPr/>
      </p:nvGrpSpPr>
      <p:grpSpPr>
        <a:xfrm>
          <a:off x="0" y="0"/>
          <a:ext cx="0" cy="0"/>
          <a:chOff x="0" y="0"/>
          <a:chExt cx="0" cy="0"/>
        </a:xfrm>
      </p:grpSpPr>
      <p:sp>
        <p:nvSpPr>
          <p:cNvPr id="10" name="제목 1"/>
          <p:cNvSpPr>
            <a:spLocks noGrp="1"/>
          </p:cNvSpPr>
          <p:nvPr>
            <p:ph type="title" hasCustomPrompt="1"/>
          </p:nvPr>
        </p:nvSpPr>
        <p:spPr>
          <a:xfrm>
            <a:off x="8194766" y="332656"/>
            <a:ext cx="3352800" cy="1440160"/>
          </a:xfrm>
          <a:prstGeom prst="rect">
            <a:avLst/>
          </a:prstGeom>
        </p:spPr>
        <p:txBody>
          <a:bodyPr anchor="ctr">
            <a:noAutofit/>
          </a:bodyPr>
          <a:lstStyle>
            <a:lvl1pPr algn="l">
              <a:defRPr sz="4400" b="0" baseline="0">
                <a:solidFill>
                  <a:schemeClr val="tx1">
                    <a:lumMod val="75000"/>
                    <a:lumOff val="25000"/>
                  </a:schemeClr>
                </a:solidFill>
                <a:latin typeface="+mj-lt"/>
                <a:ea typeface="+mj-ea"/>
                <a:cs typeface="Arial" pitchFamily="34" charset="0"/>
              </a:defRPr>
            </a:lvl1pPr>
          </a:lstStyle>
          <a:p>
            <a:r>
              <a:rPr lang="en-US" altLang="ko-KR" dirty="0"/>
              <a:t>IMAGES &amp; CONTENTS</a:t>
            </a:r>
            <a:endParaRPr lang="ko-KR" altLang="en-US" dirty="0"/>
          </a:p>
        </p:txBody>
      </p:sp>
      <p:sp>
        <p:nvSpPr>
          <p:cNvPr id="5" name="Picture Placeholder 2"/>
          <p:cNvSpPr>
            <a:spLocks noGrp="1"/>
          </p:cNvSpPr>
          <p:nvPr>
            <p:ph type="pic" idx="13" hasCustomPrompt="1"/>
          </p:nvPr>
        </p:nvSpPr>
        <p:spPr>
          <a:xfrm>
            <a:off x="0" y="3467100"/>
            <a:ext cx="7506789" cy="3390900"/>
          </a:xfrm>
          <a:prstGeom prst="rect">
            <a:avLst/>
          </a:prstGeom>
          <a:solidFill>
            <a:schemeClr val="bg1">
              <a:lumMod val="95000"/>
            </a:schemeClr>
          </a:solidFill>
        </p:spPr>
        <p:txBody>
          <a:bodyPr anchor="ctr"/>
          <a:lstStyle>
            <a:lvl1pPr marL="0" indent="0" algn="ctr">
              <a:buNone/>
              <a:defRPr sz="1200" baseline="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2"/>
          <p:cNvSpPr>
            <a:spLocks noGrp="1"/>
          </p:cNvSpPr>
          <p:nvPr>
            <p:ph type="pic" idx="14" hasCustomPrompt="1"/>
          </p:nvPr>
        </p:nvSpPr>
        <p:spPr>
          <a:xfrm>
            <a:off x="0" y="0"/>
            <a:ext cx="7506789" cy="3390900"/>
          </a:xfrm>
          <a:prstGeom prst="rect">
            <a:avLst/>
          </a:prstGeom>
          <a:solidFill>
            <a:schemeClr val="bg1">
              <a:lumMod val="95000"/>
            </a:schemeClr>
          </a:solidFill>
        </p:spPr>
        <p:txBody>
          <a:bodyPr anchor="ctr"/>
          <a:lstStyle>
            <a:lvl1pPr marL="0" indent="0" algn="ctr">
              <a:buNone/>
              <a:defRPr sz="1200" baseline="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74927534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750313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EF70765A-4598-4D75-8EBE-B820808F655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Our Team LAYOUT</a:t>
            </a:r>
          </a:p>
        </p:txBody>
      </p:sp>
      <p:sp>
        <p:nvSpPr>
          <p:cNvPr id="4" name="Rectangle 3">
            <a:extLst>
              <a:ext uri="{FF2B5EF4-FFF2-40B4-BE49-F238E27FC236}">
                <a16:creationId xmlns:a16="http://schemas.microsoft.com/office/drawing/2014/main" id="{754F1C64-11B4-4BF3-80D2-FB7A748E507B}"/>
              </a:ext>
            </a:extLst>
          </p:cNvPr>
          <p:cNvSpPr/>
          <p:nvPr userDrawn="1"/>
        </p:nvSpPr>
        <p:spPr>
          <a:xfrm>
            <a:off x="0" y="1769003"/>
            <a:ext cx="12192000" cy="20162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5" name="그림 개체 틀 2">
            <a:extLst>
              <a:ext uri="{FF2B5EF4-FFF2-40B4-BE49-F238E27FC236}">
                <a16:creationId xmlns:a16="http://schemas.microsoft.com/office/drawing/2014/main" id="{0DCBDD0C-978C-441A-8A84-4FE18A8E2B74}"/>
              </a:ext>
            </a:extLst>
          </p:cNvPr>
          <p:cNvSpPr>
            <a:spLocks noGrp="1"/>
          </p:cNvSpPr>
          <p:nvPr>
            <p:ph type="pic" sz="quarter" idx="14" hasCustomPrompt="1"/>
          </p:nvPr>
        </p:nvSpPr>
        <p:spPr>
          <a:xfrm>
            <a:off x="4457665" y="1784233"/>
            <a:ext cx="1828800" cy="1584176"/>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6" name="그림 개체 틀 2">
            <a:extLst>
              <a:ext uri="{FF2B5EF4-FFF2-40B4-BE49-F238E27FC236}">
                <a16:creationId xmlns:a16="http://schemas.microsoft.com/office/drawing/2014/main" id="{36F3AA16-D2C9-41FF-9313-DFC817FED820}"/>
              </a:ext>
            </a:extLst>
          </p:cNvPr>
          <p:cNvSpPr>
            <a:spLocks noGrp="1"/>
          </p:cNvSpPr>
          <p:nvPr>
            <p:ph type="pic" sz="quarter" idx="15" hasCustomPrompt="1"/>
          </p:nvPr>
        </p:nvSpPr>
        <p:spPr>
          <a:xfrm>
            <a:off x="6948384" y="1769003"/>
            <a:ext cx="1828800" cy="1584176"/>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7" name="그림 개체 틀 2">
            <a:extLst>
              <a:ext uri="{FF2B5EF4-FFF2-40B4-BE49-F238E27FC236}">
                <a16:creationId xmlns:a16="http://schemas.microsoft.com/office/drawing/2014/main" id="{B659A8A1-6F1A-43BB-91F5-4433374CA2D7}"/>
              </a:ext>
            </a:extLst>
          </p:cNvPr>
          <p:cNvSpPr>
            <a:spLocks noGrp="1"/>
          </p:cNvSpPr>
          <p:nvPr>
            <p:ph type="pic" sz="quarter" idx="16" hasCustomPrompt="1"/>
          </p:nvPr>
        </p:nvSpPr>
        <p:spPr>
          <a:xfrm>
            <a:off x="9448801" y="1769003"/>
            <a:ext cx="1828800" cy="1584176"/>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grpSp>
        <p:nvGrpSpPr>
          <p:cNvPr id="8" name="그룹 2">
            <a:extLst>
              <a:ext uri="{FF2B5EF4-FFF2-40B4-BE49-F238E27FC236}">
                <a16:creationId xmlns:a16="http://schemas.microsoft.com/office/drawing/2014/main" id="{F9F9C4BE-4127-491E-AD06-B571F2899601}"/>
              </a:ext>
            </a:extLst>
          </p:cNvPr>
          <p:cNvGrpSpPr/>
          <p:nvPr userDrawn="1"/>
        </p:nvGrpSpPr>
        <p:grpSpPr>
          <a:xfrm>
            <a:off x="4446037" y="3353179"/>
            <a:ext cx="1852059" cy="936104"/>
            <a:chOff x="4446036" y="3296029"/>
            <a:chExt cx="1852059" cy="936104"/>
          </a:xfrm>
        </p:grpSpPr>
        <p:sp>
          <p:nvSpPr>
            <p:cNvPr id="9" name="Rectangle 8">
              <a:extLst>
                <a:ext uri="{FF2B5EF4-FFF2-40B4-BE49-F238E27FC236}">
                  <a16:creationId xmlns:a16="http://schemas.microsoft.com/office/drawing/2014/main" id="{722DAACA-3099-4267-B512-DE6B45C44261}"/>
                </a:ext>
              </a:extLst>
            </p:cNvPr>
            <p:cNvSpPr/>
            <p:nvPr userDrawn="1"/>
          </p:nvSpPr>
          <p:spPr>
            <a:xfrm>
              <a:off x="4446036" y="3296029"/>
              <a:ext cx="1852059" cy="6564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Rectangle 9">
              <a:extLst>
                <a:ext uri="{FF2B5EF4-FFF2-40B4-BE49-F238E27FC236}">
                  <a16:creationId xmlns:a16="http://schemas.microsoft.com/office/drawing/2014/main" id="{BBC61A72-12CF-4AA0-B067-883300EE79EC}"/>
                </a:ext>
              </a:extLst>
            </p:cNvPr>
            <p:cNvSpPr/>
            <p:nvPr userDrawn="1"/>
          </p:nvSpPr>
          <p:spPr>
            <a:xfrm>
              <a:off x="4446036" y="3952485"/>
              <a:ext cx="1852059" cy="2796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nvGrpSpPr>
          <p:cNvPr id="11" name="그룹 3">
            <a:extLst>
              <a:ext uri="{FF2B5EF4-FFF2-40B4-BE49-F238E27FC236}">
                <a16:creationId xmlns:a16="http://schemas.microsoft.com/office/drawing/2014/main" id="{DB4D1F76-822E-4D27-B463-0A94C221A185}"/>
              </a:ext>
            </a:extLst>
          </p:cNvPr>
          <p:cNvGrpSpPr/>
          <p:nvPr userDrawn="1"/>
        </p:nvGrpSpPr>
        <p:grpSpPr>
          <a:xfrm>
            <a:off x="6946453" y="3360794"/>
            <a:ext cx="1852059" cy="936104"/>
            <a:chOff x="7046603" y="3303644"/>
            <a:chExt cx="1852059" cy="936104"/>
          </a:xfrm>
        </p:grpSpPr>
        <p:sp>
          <p:nvSpPr>
            <p:cNvPr id="12" name="Rectangle 11">
              <a:extLst>
                <a:ext uri="{FF2B5EF4-FFF2-40B4-BE49-F238E27FC236}">
                  <a16:creationId xmlns:a16="http://schemas.microsoft.com/office/drawing/2014/main" id="{6DEFD703-B825-40AB-8F0F-F5A5BB69E8E5}"/>
                </a:ext>
              </a:extLst>
            </p:cNvPr>
            <p:cNvSpPr/>
            <p:nvPr userDrawn="1"/>
          </p:nvSpPr>
          <p:spPr>
            <a:xfrm>
              <a:off x="7046603" y="3303644"/>
              <a:ext cx="1852059" cy="6564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3" name="Rectangle 12">
              <a:extLst>
                <a:ext uri="{FF2B5EF4-FFF2-40B4-BE49-F238E27FC236}">
                  <a16:creationId xmlns:a16="http://schemas.microsoft.com/office/drawing/2014/main" id="{B0C8EAC5-1521-446D-899D-6DE5D9EECD18}"/>
                </a:ext>
              </a:extLst>
            </p:cNvPr>
            <p:cNvSpPr/>
            <p:nvPr userDrawn="1"/>
          </p:nvSpPr>
          <p:spPr>
            <a:xfrm>
              <a:off x="7046603" y="3960100"/>
              <a:ext cx="1852059" cy="2796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nvGrpSpPr>
          <p:cNvPr id="14" name="그룹 4">
            <a:extLst>
              <a:ext uri="{FF2B5EF4-FFF2-40B4-BE49-F238E27FC236}">
                <a16:creationId xmlns:a16="http://schemas.microsoft.com/office/drawing/2014/main" id="{2EE7565E-128F-4F5A-B84B-E90BC0713E04}"/>
              </a:ext>
            </a:extLst>
          </p:cNvPr>
          <p:cNvGrpSpPr/>
          <p:nvPr userDrawn="1"/>
        </p:nvGrpSpPr>
        <p:grpSpPr>
          <a:xfrm>
            <a:off x="9446870" y="3368409"/>
            <a:ext cx="1852059" cy="936104"/>
            <a:chOff x="9446869" y="3311259"/>
            <a:chExt cx="1852059" cy="936104"/>
          </a:xfrm>
        </p:grpSpPr>
        <p:sp>
          <p:nvSpPr>
            <p:cNvPr id="15" name="Rectangle 14">
              <a:extLst>
                <a:ext uri="{FF2B5EF4-FFF2-40B4-BE49-F238E27FC236}">
                  <a16:creationId xmlns:a16="http://schemas.microsoft.com/office/drawing/2014/main" id="{6C575A66-DB4E-445B-8905-1ABCA176A908}"/>
                </a:ext>
              </a:extLst>
            </p:cNvPr>
            <p:cNvSpPr/>
            <p:nvPr userDrawn="1"/>
          </p:nvSpPr>
          <p:spPr>
            <a:xfrm>
              <a:off x="9446869" y="3311259"/>
              <a:ext cx="1852059" cy="6564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6" name="Rectangle 15">
              <a:extLst>
                <a:ext uri="{FF2B5EF4-FFF2-40B4-BE49-F238E27FC236}">
                  <a16:creationId xmlns:a16="http://schemas.microsoft.com/office/drawing/2014/main" id="{4A7CD808-E09F-4413-BA08-E3ECE2690A53}"/>
                </a:ext>
              </a:extLst>
            </p:cNvPr>
            <p:cNvSpPr/>
            <p:nvPr userDrawn="1"/>
          </p:nvSpPr>
          <p:spPr>
            <a:xfrm>
              <a:off x="9446869" y="3967715"/>
              <a:ext cx="1852059" cy="2796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sp>
        <p:nvSpPr>
          <p:cNvPr id="17" name="Rectangle 16">
            <a:extLst>
              <a:ext uri="{FF2B5EF4-FFF2-40B4-BE49-F238E27FC236}">
                <a16:creationId xmlns:a16="http://schemas.microsoft.com/office/drawing/2014/main" id="{65C30B4F-D15E-4717-AE34-4B033E12A14E}"/>
              </a:ext>
            </a:extLst>
          </p:cNvPr>
          <p:cNvSpPr/>
          <p:nvPr userDrawn="1"/>
        </p:nvSpPr>
        <p:spPr>
          <a:xfrm>
            <a:off x="0" y="1572029"/>
            <a:ext cx="12192000" cy="144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17814231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13_Contents slide layout">
    <p:bg>
      <p:bgPr>
        <a:solidFill>
          <a:schemeClr val="bg1"/>
        </a:solidFill>
        <a:effectLst/>
      </p:bgPr>
    </p:bg>
    <p:spTree>
      <p:nvGrpSpPr>
        <p:cNvPr id="1" name=""/>
        <p:cNvGrpSpPr/>
        <p:nvPr/>
      </p:nvGrpSpPr>
      <p:grpSpPr>
        <a:xfrm>
          <a:off x="0" y="0"/>
          <a:ext cx="0" cy="0"/>
          <a:chOff x="0" y="0"/>
          <a:chExt cx="0" cy="0"/>
        </a:xfrm>
      </p:grpSpPr>
      <p:sp>
        <p:nvSpPr>
          <p:cNvPr id="4" name="그림 개체 틀 2">
            <a:extLst>
              <a:ext uri="{FF2B5EF4-FFF2-40B4-BE49-F238E27FC236}">
                <a16:creationId xmlns:a16="http://schemas.microsoft.com/office/drawing/2014/main" id="{6BEAFC25-821F-477D-B4DA-EF0E26AE0841}"/>
              </a:ext>
            </a:extLst>
          </p:cNvPr>
          <p:cNvSpPr>
            <a:spLocks noGrp="1"/>
          </p:cNvSpPr>
          <p:nvPr>
            <p:ph type="pic" sz="quarter" idx="10" hasCustomPrompt="1"/>
          </p:nvPr>
        </p:nvSpPr>
        <p:spPr>
          <a:xfrm>
            <a:off x="1160586" y="0"/>
            <a:ext cx="4853352" cy="6858000"/>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99341123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910360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pic>
        <p:nvPicPr>
          <p:cNvPr id="2" name="그림 11">
            <a:extLst>
              <a:ext uri="{FF2B5EF4-FFF2-40B4-BE49-F238E27FC236}">
                <a16:creationId xmlns:a16="http://schemas.microsoft.com/office/drawing/2014/main" id="{4ECA6C3F-99C1-431B-B92E-C62CBD6811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79704" y="2354198"/>
            <a:ext cx="4347916" cy="3799979"/>
          </a:xfrm>
          <a:prstGeom prst="rect">
            <a:avLst/>
          </a:prstGeom>
        </p:spPr>
      </p:pic>
      <p:sp>
        <p:nvSpPr>
          <p:cNvPr id="3" name="그림 개체 틀 2">
            <a:extLst>
              <a:ext uri="{FF2B5EF4-FFF2-40B4-BE49-F238E27FC236}">
                <a16:creationId xmlns:a16="http://schemas.microsoft.com/office/drawing/2014/main" id="{4EFB4086-500E-40F1-ADBC-CC355ED1CCF5}"/>
              </a:ext>
            </a:extLst>
          </p:cNvPr>
          <p:cNvSpPr>
            <a:spLocks noGrp="1"/>
          </p:cNvSpPr>
          <p:nvPr>
            <p:ph type="pic" sz="quarter" idx="14" hasCustomPrompt="1"/>
          </p:nvPr>
        </p:nvSpPr>
        <p:spPr>
          <a:xfrm>
            <a:off x="7251964" y="2506923"/>
            <a:ext cx="3998774" cy="2355987"/>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4" name="Text Placeholder 9">
            <a:extLst>
              <a:ext uri="{FF2B5EF4-FFF2-40B4-BE49-F238E27FC236}">
                <a16:creationId xmlns:a16="http://schemas.microsoft.com/office/drawing/2014/main" id="{671912D8-4098-40BD-B98F-F4B7900134BB}"/>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61469396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106630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38_Images &amp; Contents Layout">
    <p:spTree>
      <p:nvGrpSpPr>
        <p:cNvPr id="1" name=""/>
        <p:cNvGrpSpPr/>
        <p:nvPr/>
      </p:nvGrpSpPr>
      <p:grpSpPr>
        <a:xfrm>
          <a:off x="0" y="0"/>
          <a:ext cx="0" cy="0"/>
          <a:chOff x="0" y="0"/>
          <a:chExt cx="0" cy="0"/>
        </a:xfrm>
      </p:grpSpPr>
      <p:sp>
        <p:nvSpPr>
          <p:cNvPr id="2" name="그림 개체 틀 5">
            <a:extLst>
              <a:ext uri="{FF2B5EF4-FFF2-40B4-BE49-F238E27FC236}">
                <a16:creationId xmlns:a16="http://schemas.microsoft.com/office/drawing/2014/main" id="{44020B8D-2B31-48A8-B50F-B3EE95030C24}"/>
              </a:ext>
            </a:extLst>
          </p:cNvPr>
          <p:cNvSpPr>
            <a:spLocks noGrp="1"/>
          </p:cNvSpPr>
          <p:nvPr>
            <p:ph type="pic" sz="quarter" idx="12" hasCustomPrompt="1"/>
          </p:nvPr>
        </p:nvSpPr>
        <p:spPr>
          <a:xfrm>
            <a:off x="644414" y="650965"/>
            <a:ext cx="3183451" cy="5556069"/>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3" name="그림 개체 틀 5">
            <a:extLst>
              <a:ext uri="{FF2B5EF4-FFF2-40B4-BE49-F238E27FC236}">
                <a16:creationId xmlns:a16="http://schemas.microsoft.com/office/drawing/2014/main" id="{E08E8461-766A-490C-BD0A-CC598CF2CAC4}"/>
              </a:ext>
            </a:extLst>
          </p:cNvPr>
          <p:cNvSpPr>
            <a:spLocks noGrp="1"/>
          </p:cNvSpPr>
          <p:nvPr>
            <p:ph type="pic" sz="quarter" idx="13" hasCustomPrompt="1"/>
          </p:nvPr>
        </p:nvSpPr>
        <p:spPr>
          <a:xfrm>
            <a:off x="4499907" y="4127864"/>
            <a:ext cx="3183451" cy="2079169"/>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4" name="그림 개체 틀 5">
            <a:extLst>
              <a:ext uri="{FF2B5EF4-FFF2-40B4-BE49-F238E27FC236}">
                <a16:creationId xmlns:a16="http://schemas.microsoft.com/office/drawing/2014/main" id="{25E334DC-E734-48FE-998D-1F0180BC6382}"/>
              </a:ext>
            </a:extLst>
          </p:cNvPr>
          <p:cNvSpPr>
            <a:spLocks noGrp="1"/>
          </p:cNvSpPr>
          <p:nvPr>
            <p:ph type="pic" sz="quarter" idx="14" hasCustomPrompt="1"/>
          </p:nvPr>
        </p:nvSpPr>
        <p:spPr>
          <a:xfrm>
            <a:off x="8355401" y="4127863"/>
            <a:ext cx="3183451" cy="2079169"/>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13203665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121430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B1F4FDCD-7733-4845-9267-8C6D0CABCDED}"/>
              </a:ext>
            </a:extLst>
          </p:cNvPr>
          <p:cNvSpPr>
            <a:spLocks noGrp="1"/>
          </p:cNvSpPr>
          <p:nvPr>
            <p:ph type="pic" idx="14" hasCustomPrompt="1"/>
          </p:nvPr>
        </p:nvSpPr>
        <p:spPr>
          <a:xfrm>
            <a:off x="143339" y="144391"/>
            <a:ext cx="11905323" cy="5160940"/>
          </a:xfrm>
          <a:prstGeom prst="rect">
            <a:avLst/>
          </a:prstGeom>
          <a:solidFill>
            <a:schemeClr val="bg1">
              <a:lumMod val="95000"/>
            </a:schemeClr>
          </a:solidFill>
        </p:spPr>
        <p:txBody>
          <a:bodyPr anchor="ct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250527515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70789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0_Basic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80133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12_Images &amp; Contents Layout">
    <p:spTree>
      <p:nvGrpSpPr>
        <p:cNvPr id="1" name=""/>
        <p:cNvGrpSpPr/>
        <p:nvPr/>
      </p:nvGrpSpPr>
      <p:grpSpPr>
        <a:xfrm>
          <a:off x="0" y="0"/>
          <a:ext cx="0" cy="0"/>
          <a:chOff x="0" y="0"/>
          <a:chExt cx="0" cy="0"/>
        </a:xfrm>
      </p:grpSpPr>
      <p:grpSp>
        <p:nvGrpSpPr>
          <p:cNvPr id="9" name="Group 5">
            <a:extLst>
              <a:ext uri="{FF2B5EF4-FFF2-40B4-BE49-F238E27FC236}">
                <a16:creationId xmlns:a16="http://schemas.microsoft.com/office/drawing/2014/main" id="{9971B444-BA7E-49EA-A237-BB7CDCE9FD0E}"/>
              </a:ext>
            </a:extLst>
          </p:cNvPr>
          <p:cNvGrpSpPr/>
          <p:nvPr userDrawn="1"/>
        </p:nvGrpSpPr>
        <p:grpSpPr>
          <a:xfrm>
            <a:off x="4459770" y="2782883"/>
            <a:ext cx="2024661" cy="3497142"/>
            <a:chOff x="1438761" y="2033015"/>
            <a:chExt cx="1980000" cy="3420000"/>
          </a:xfrm>
        </p:grpSpPr>
        <p:sp>
          <p:nvSpPr>
            <p:cNvPr id="10" name="Rounded Rectangle 41">
              <a:extLst>
                <a:ext uri="{FF2B5EF4-FFF2-40B4-BE49-F238E27FC236}">
                  <a16:creationId xmlns:a16="http://schemas.microsoft.com/office/drawing/2014/main" id="{7E38B24B-37AB-4B45-9809-E7AF3DED9CF7}"/>
                </a:ext>
              </a:extLst>
            </p:cNvPr>
            <p:cNvSpPr/>
            <p:nvPr userDrawn="1"/>
          </p:nvSpPr>
          <p:spPr>
            <a:xfrm>
              <a:off x="1438761" y="2033015"/>
              <a:ext cx="1980000" cy="3420000"/>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 name="Rectangle 42">
              <a:extLst>
                <a:ext uri="{FF2B5EF4-FFF2-40B4-BE49-F238E27FC236}">
                  <a16:creationId xmlns:a16="http://schemas.microsoft.com/office/drawing/2014/main" id="{F81AC9DE-0442-47DF-A980-93326509D6DA}"/>
                </a:ext>
              </a:extLst>
            </p:cNvPr>
            <p:cNvSpPr/>
            <p:nvPr userDrawn="1"/>
          </p:nvSpPr>
          <p:spPr>
            <a:xfrm>
              <a:off x="2310398" y="2205587"/>
              <a:ext cx="236725" cy="45719"/>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8" name="Group 6">
              <a:extLst>
                <a:ext uri="{FF2B5EF4-FFF2-40B4-BE49-F238E27FC236}">
                  <a16:creationId xmlns:a16="http://schemas.microsoft.com/office/drawing/2014/main" id="{481578D7-1D9F-458E-8E27-3465BD928D0B}"/>
                </a:ext>
              </a:extLst>
            </p:cNvPr>
            <p:cNvGrpSpPr/>
            <p:nvPr userDrawn="1"/>
          </p:nvGrpSpPr>
          <p:grpSpPr>
            <a:xfrm>
              <a:off x="2332851" y="5138854"/>
              <a:ext cx="191820" cy="211002"/>
              <a:chOff x="2453209" y="5151638"/>
              <a:chExt cx="191820" cy="211002"/>
            </a:xfrm>
          </p:grpSpPr>
          <p:sp>
            <p:nvSpPr>
              <p:cNvPr id="19" name="Oval 44">
                <a:extLst>
                  <a:ext uri="{FF2B5EF4-FFF2-40B4-BE49-F238E27FC236}">
                    <a16:creationId xmlns:a16="http://schemas.microsoft.com/office/drawing/2014/main" id="{DCECB0BC-7E00-48BF-870B-DBFD0607E8D1}"/>
                  </a:ext>
                </a:extLst>
              </p:cNvPr>
              <p:cNvSpPr/>
              <p:nvPr userDrawn="1"/>
            </p:nvSpPr>
            <p:spPr>
              <a:xfrm>
                <a:off x="2453209" y="5151638"/>
                <a:ext cx="191820" cy="211002"/>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0" name="Rounded Rectangle 45">
                <a:extLst>
                  <a:ext uri="{FF2B5EF4-FFF2-40B4-BE49-F238E27FC236}">
                    <a16:creationId xmlns:a16="http://schemas.microsoft.com/office/drawing/2014/main" id="{16B37799-2320-4BED-9488-BF1B9D55A7DD}"/>
                  </a:ext>
                </a:extLst>
              </p:cNvPr>
              <p:cNvSpPr/>
              <p:nvPr userDrawn="1"/>
            </p:nvSpPr>
            <p:spPr>
              <a:xfrm>
                <a:off x="2505251" y="5208531"/>
                <a:ext cx="87734" cy="97215"/>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grpSp>
        <p:nvGrpSpPr>
          <p:cNvPr id="21" name="Group 5">
            <a:extLst>
              <a:ext uri="{FF2B5EF4-FFF2-40B4-BE49-F238E27FC236}">
                <a16:creationId xmlns:a16="http://schemas.microsoft.com/office/drawing/2014/main" id="{69C2D48E-2C29-4315-9078-5185576BCAF4}"/>
              </a:ext>
            </a:extLst>
          </p:cNvPr>
          <p:cNvGrpSpPr/>
          <p:nvPr userDrawn="1"/>
        </p:nvGrpSpPr>
        <p:grpSpPr>
          <a:xfrm>
            <a:off x="6964927" y="2782883"/>
            <a:ext cx="2024661" cy="3497142"/>
            <a:chOff x="1438761" y="2033015"/>
            <a:chExt cx="1980000" cy="3420000"/>
          </a:xfrm>
        </p:grpSpPr>
        <p:sp>
          <p:nvSpPr>
            <p:cNvPr id="22" name="Rounded Rectangle 41">
              <a:extLst>
                <a:ext uri="{FF2B5EF4-FFF2-40B4-BE49-F238E27FC236}">
                  <a16:creationId xmlns:a16="http://schemas.microsoft.com/office/drawing/2014/main" id="{A1F205A4-225A-4660-8412-9704DCAD6CF4}"/>
                </a:ext>
              </a:extLst>
            </p:cNvPr>
            <p:cNvSpPr/>
            <p:nvPr userDrawn="1"/>
          </p:nvSpPr>
          <p:spPr>
            <a:xfrm>
              <a:off x="1438761" y="2033015"/>
              <a:ext cx="1980000" cy="3420000"/>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3" name="Rectangle 42">
              <a:extLst>
                <a:ext uri="{FF2B5EF4-FFF2-40B4-BE49-F238E27FC236}">
                  <a16:creationId xmlns:a16="http://schemas.microsoft.com/office/drawing/2014/main" id="{F33CEF40-5783-4B00-9F16-F1235EFFFF05}"/>
                </a:ext>
              </a:extLst>
            </p:cNvPr>
            <p:cNvSpPr/>
            <p:nvPr userDrawn="1"/>
          </p:nvSpPr>
          <p:spPr>
            <a:xfrm>
              <a:off x="2310398" y="2205587"/>
              <a:ext cx="236725" cy="45719"/>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24" name="Group 6">
              <a:extLst>
                <a:ext uri="{FF2B5EF4-FFF2-40B4-BE49-F238E27FC236}">
                  <a16:creationId xmlns:a16="http://schemas.microsoft.com/office/drawing/2014/main" id="{8BABE03C-602F-4F5D-BE5E-1C9709C4A399}"/>
                </a:ext>
              </a:extLst>
            </p:cNvPr>
            <p:cNvGrpSpPr/>
            <p:nvPr userDrawn="1"/>
          </p:nvGrpSpPr>
          <p:grpSpPr>
            <a:xfrm>
              <a:off x="2332851" y="5138854"/>
              <a:ext cx="191820" cy="211002"/>
              <a:chOff x="2453209" y="5151638"/>
              <a:chExt cx="191820" cy="211002"/>
            </a:xfrm>
          </p:grpSpPr>
          <p:sp>
            <p:nvSpPr>
              <p:cNvPr id="25" name="Oval 44">
                <a:extLst>
                  <a:ext uri="{FF2B5EF4-FFF2-40B4-BE49-F238E27FC236}">
                    <a16:creationId xmlns:a16="http://schemas.microsoft.com/office/drawing/2014/main" id="{ACADDE58-8D98-4D40-ADA9-BC6CA28B96E7}"/>
                  </a:ext>
                </a:extLst>
              </p:cNvPr>
              <p:cNvSpPr/>
              <p:nvPr userDrawn="1"/>
            </p:nvSpPr>
            <p:spPr>
              <a:xfrm>
                <a:off x="2453209" y="5151638"/>
                <a:ext cx="191820" cy="211002"/>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6" name="Rounded Rectangle 45">
                <a:extLst>
                  <a:ext uri="{FF2B5EF4-FFF2-40B4-BE49-F238E27FC236}">
                    <a16:creationId xmlns:a16="http://schemas.microsoft.com/office/drawing/2014/main" id="{B6BFD348-B8B9-4534-8051-D94CCEC6B181}"/>
                  </a:ext>
                </a:extLst>
              </p:cNvPr>
              <p:cNvSpPr/>
              <p:nvPr userDrawn="1"/>
            </p:nvSpPr>
            <p:spPr>
              <a:xfrm>
                <a:off x="2505251" y="5208531"/>
                <a:ext cx="87734" cy="97215"/>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grpSp>
        <p:nvGrpSpPr>
          <p:cNvPr id="27" name="Group 5">
            <a:extLst>
              <a:ext uri="{FF2B5EF4-FFF2-40B4-BE49-F238E27FC236}">
                <a16:creationId xmlns:a16="http://schemas.microsoft.com/office/drawing/2014/main" id="{567BBF33-BD65-476F-92A6-E9C8EE2C5C0A}"/>
              </a:ext>
            </a:extLst>
          </p:cNvPr>
          <p:cNvGrpSpPr/>
          <p:nvPr userDrawn="1"/>
        </p:nvGrpSpPr>
        <p:grpSpPr>
          <a:xfrm>
            <a:off x="9470084" y="2782883"/>
            <a:ext cx="2024661" cy="3497142"/>
            <a:chOff x="1438761" y="2033015"/>
            <a:chExt cx="1980000" cy="3420000"/>
          </a:xfrm>
        </p:grpSpPr>
        <p:sp>
          <p:nvSpPr>
            <p:cNvPr id="28" name="Rounded Rectangle 41">
              <a:extLst>
                <a:ext uri="{FF2B5EF4-FFF2-40B4-BE49-F238E27FC236}">
                  <a16:creationId xmlns:a16="http://schemas.microsoft.com/office/drawing/2014/main" id="{E4BCAE79-20D4-4476-B3B3-92CBC99380BD}"/>
                </a:ext>
              </a:extLst>
            </p:cNvPr>
            <p:cNvSpPr/>
            <p:nvPr userDrawn="1"/>
          </p:nvSpPr>
          <p:spPr>
            <a:xfrm>
              <a:off x="1438761" y="2033015"/>
              <a:ext cx="1980000" cy="3420000"/>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9" name="Rectangle 42">
              <a:extLst>
                <a:ext uri="{FF2B5EF4-FFF2-40B4-BE49-F238E27FC236}">
                  <a16:creationId xmlns:a16="http://schemas.microsoft.com/office/drawing/2014/main" id="{617B6EB5-EC76-406E-83DD-DF6D8DB325F9}"/>
                </a:ext>
              </a:extLst>
            </p:cNvPr>
            <p:cNvSpPr/>
            <p:nvPr userDrawn="1"/>
          </p:nvSpPr>
          <p:spPr>
            <a:xfrm>
              <a:off x="2310398" y="2205587"/>
              <a:ext cx="236725" cy="45719"/>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30" name="Group 6">
              <a:extLst>
                <a:ext uri="{FF2B5EF4-FFF2-40B4-BE49-F238E27FC236}">
                  <a16:creationId xmlns:a16="http://schemas.microsoft.com/office/drawing/2014/main" id="{ADFF6A3B-CCD9-482B-8EE8-D89E5483B816}"/>
                </a:ext>
              </a:extLst>
            </p:cNvPr>
            <p:cNvGrpSpPr/>
            <p:nvPr userDrawn="1"/>
          </p:nvGrpSpPr>
          <p:grpSpPr>
            <a:xfrm>
              <a:off x="2332851" y="5138854"/>
              <a:ext cx="191820" cy="211002"/>
              <a:chOff x="2453209" y="5151638"/>
              <a:chExt cx="191820" cy="211002"/>
            </a:xfrm>
          </p:grpSpPr>
          <p:sp>
            <p:nvSpPr>
              <p:cNvPr id="31" name="Oval 44">
                <a:extLst>
                  <a:ext uri="{FF2B5EF4-FFF2-40B4-BE49-F238E27FC236}">
                    <a16:creationId xmlns:a16="http://schemas.microsoft.com/office/drawing/2014/main" id="{2564446C-D5B9-4273-98C5-21B1404781DC}"/>
                  </a:ext>
                </a:extLst>
              </p:cNvPr>
              <p:cNvSpPr/>
              <p:nvPr userDrawn="1"/>
            </p:nvSpPr>
            <p:spPr>
              <a:xfrm>
                <a:off x="2453209" y="5151638"/>
                <a:ext cx="191820" cy="211002"/>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2" name="Rounded Rectangle 45">
                <a:extLst>
                  <a:ext uri="{FF2B5EF4-FFF2-40B4-BE49-F238E27FC236}">
                    <a16:creationId xmlns:a16="http://schemas.microsoft.com/office/drawing/2014/main" id="{8A7D659A-2314-40B5-881B-104EE39A8C1B}"/>
                  </a:ext>
                </a:extLst>
              </p:cNvPr>
              <p:cNvSpPr/>
              <p:nvPr userDrawn="1"/>
            </p:nvSpPr>
            <p:spPr>
              <a:xfrm>
                <a:off x="2505251" y="5208531"/>
                <a:ext cx="87734" cy="97215"/>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sp>
        <p:nvSpPr>
          <p:cNvPr id="6" name="Rectangle 5"/>
          <p:cNvSpPr/>
          <p:nvPr userDrawn="1"/>
        </p:nvSpPr>
        <p:spPr>
          <a:xfrm>
            <a:off x="1" y="0"/>
            <a:ext cx="388402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5" name="Picture Placeholder 2">
            <a:extLst>
              <a:ext uri="{FF2B5EF4-FFF2-40B4-BE49-F238E27FC236}">
                <a16:creationId xmlns:a16="http://schemas.microsoft.com/office/drawing/2014/main" id="{BC9F96B1-1C3D-43CA-9A46-1BDE491F7E00}"/>
              </a:ext>
            </a:extLst>
          </p:cNvPr>
          <p:cNvSpPr>
            <a:spLocks noGrp="1"/>
          </p:cNvSpPr>
          <p:nvPr>
            <p:ph type="pic" idx="16" hasCustomPrompt="1"/>
          </p:nvPr>
        </p:nvSpPr>
        <p:spPr>
          <a:xfrm>
            <a:off x="4572006" y="3111304"/>
            <a:ext cx="1759783" cy="2742267"/>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33" name="Picture Placeholder 2">
            <a:extLst>
              <a:ext uri="{FF2B5EF4-FFF2-40B4-BE49-F238E27FC236}">
                <a16:creationId xmlns:a16="http://schemas.microsoft.com/office/drawing/2014/main" id="{33E42B44-507B-4967-A870-34CD60C15FF5}"/>
              </a:ext>
            </a:extLst>
          </p:cNvPr>
          <p:cNvSpPr>
            <a:spLocks noGrp="1"/>
          </p:cNvSpPr>
          <p:nvPr>
            <p:ph type="pic" idx="17" hasCustomPrompt="1"/>
          </p:nvPr>
        </p:nvSpPr>
        <p:spPr>
          <a:xfrm>
            <a:off x="7087264" y="3111304"/>
            <a:ext cx="1759783" cy="2742267"/>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34" name="Picture Placeholder 2">
            <a:extLst>
              <a:ext uri="{FF2B5EF4-FFF2-40B4-BE49-F238E27FC236}">
                <a16:creationId xmlns:a16="http://schemas.microsoft.com/office/drawing/2014/main" id="{8DC29955-9DB0-4F62-8686-3A5316647C53}"/>
              </a:ext>
            </a:extLst>
          </p:cNvPr>
          <p:cNvSpPr>
            <a:spLocks noGrp="1"/>
          </p:cNvSpPr>
          <p:nvPr>
            <p:ph type="pic" idx="18" hasCustomPrompt="1"/>
          </p:nvPr>
        </p:nvSpPr>
        <p:spPr>
          <a:xfrm>
            <a:off x="9602523" y="3111304"/>
            <a:ext cx="1759783" cy="2742267"/>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21784923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41531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13_Images &amp; Contents Layout">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3994757" y="0"/>
            <a:ext cx="2520000" cy="4320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4" name="Picture Placeholder 2"/>
          <p:cNvSpPr>
            <a:spLocks noGrp="1"/>
          </p:cNvSpPr>
          <p:nvPr>
            <p:ph type="pic" idx="10" hasCustomPrompt="1"/>
          </p:nvPr>
        </p:nvSpPr>
        <p:spPr>
          <a:xfrm>
            <a:off x="6653378" y="2538000"/>
            <a:ext cx="2520000" cy="4320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5" name="Picture Placeholder 2"/>
          <p:cNvSpPr>
            <a:spLocks noGrp="1"/>
          </p:cNvSpPr>
          <p:nvPr>
            <p:ph type="pic" idx="11" hasCustomPrompt="1"/>
          </p:nvPr>
        </p:nvSpPr>
        <p:spPr>
          <a:xfrm>
            <a:off x="6653378" y="-2"/>
            <a:ext cx="2520000" cy="2376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6" name="Picture Placeholder 2"/>
          <p:cNvSpPr>
            <a:spLocks noGrp="1"/>
          </p:cNvSpPr>
          <p:nvPr>
            <p:ph type="pic" idx="12" hasCustomPrompt="1"/>
          </p:nvPr>
        </p:nvSpPr>
        <p:spPr>
          <a:xfrm>
            <a:off x="3994757" y="4482000"/>
            <a:ext cx="2520000" cy="2376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426522161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20184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432895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241255377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96403501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06140233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498669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80876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DA224-0098-4A41-7942-824DF00267D1}"/>
              </a:ext>
            </a:extLst>
          </p:cNvPr>
          <p:cNvSpPr>
            <a:spLocks noGrp="1"/>
          </p:cNvSpPr>
          <p:nvPr>
            <p:ph type="ctrTitle"/>
          </p:nvPr>
        </p:nvSpPr>
        <p:spPr>
          <a:xfrm>
            <a:off x="1524001" y="1122363"/>
            <a:ext cx="9144000"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190F2AA5-BAA0-BAC9-1D97-DDAF2B33DA3E}"/>
              </a:ext>
            </a:extLst>
          </p:cNvPr>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196E48-42DB-BA7A-9176-ABB7E01D36D7}"/>
              </a:ext>
            </a:extLst>
          </p:cNvPr>
          <p:cNvSpPr>
            <a:spLocks noGrp="1"/>
          </p:cNvSpPr>
          <p:nvPr>
            <p:ph type="dt" sz="half" idx="10"/>
          </p:nvPr>
        </p:nvSpPr>
        <p:spPr/>
        <p:txBody>
          <a:bodyPr/>
          <a:lstStyle/>
          <a:p>
            <a:fld id="{D561F6CE-C025-49F4-8709-6964854BAE23}" type="datetime1">
              <a:rPr lang="en-US" smtClean="0"/>
              <a:t>6/8/2024</a:t>
            </a:fld>
            <a:endParaRPr lang="en-US" dirty="0"/>
          </a:p>
        </p:txBody>
      </p:sp>
      <p:sp>
        <p:nvSpPr>
          <p:cNvPr id="5" name="Footer Placeholder 4">
            <a:extLst>
              <a:ext uri="{FF2B5EF4-FFF2-40B4-BE49-F238E27FC236}">
                <a16:creationId xmlns:a16="http://schemas.microsoft.com/office/drawing/2014/main" id="{B56BD9DA-571F-7BB9-26EC-2D3B9510CB2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D5C2546-F508-43AA-56B7-23041B60D300}"/>
              </a:ext>
            </a:extLst>
          </p:cNvPr>
          <p:cNvSpPr>
            <a:spLocks noGrp="1"/>
          </p:cNvSpPr>
          <p:nvPr>
            <p:ph type="sldNum" sz="quarter" idx="12"/>
          </p:nvPr>
        </p:nvSpPr>
        <p:spPr/>
        <p:txBody>
          <a:bodyPr/>
          <a:lstStyle/>
          <a:p>
            <a:fld id="{FBD084F4-EA95-4B73-8318-3A50D6489C66}" type="slidenum">
              <a:rPr lang="en-US" smtClean="0"/>
              <a:t>‹#›</a:t>
            </a:fld>
            <a:endParaRPr lang="en-US" dirty="0"/>
          </a:p>
        </p:txBody>
      </p:sp>
    </p:spTree>
    <p:extLst>
      <p:ext uri="{BB962C8B-B14F-4D97-AF65-F5344CB8AC3E}">
        <p14:creationId xmlns:p14="http://schemas.microsoft.com/office/powerpoint/2010/main" val="286092547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EF70765A-4598-4D75-8EBE-B820808F655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Our Team LAYOUT</a:t>
            </a:r>
          </a:p>
        </p:txBody>
      </p:sp>
      <p:sp>
        <p:nvSpPr>
          <p:cNvPr id="7" name="그림 개체 틀 2">
            <a:extLst>
              <a:ext uri="{FF2B5EF4-FFF2-40B4-BE49-F238E27FC236}">
                <a16:creationId xmlns:a16="http://schemas.microsoft.com/office/drawing/2014/main" id="{CD053A10-5BCF-4B0A-81B6-7659F3B13AB0}"/>
              </a:ext>
            </a:extLst>
          </p:cNvPr>
          <p:cNvSpPr>
            <a:spLocks noGrp="1"/>
          </p:cNvSpPr>
          <p:nvPr>
            <p:ph type="pic" sz="quarter" idx="11" hasCustomPrompt="1"/>
          </p:nvPr>
        </p:nvSpPr>
        <p:spPr>
          <a:xfrm>
            <a:off x="762000" y="1582965"/>
            <a:ext cx="3200400" cy="4627335"/>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lang="ko-KR" altLang="en-US" sz="1600" dirty="0">
                <a:solidFill>
                  <a:schemeClr val="tx1">
                    <a:lumMod val="75000"/>
                    <a:lumOff val="25000"/>
                  </a:schemeClr>
                </a:solidFill>
              </a:defRPr>
            </a:lvl1pPr>
          </a:lstStyle>
          <a:p>
            <a:pPr marL="0" lvl="0" algn="ctr"/>
            <a:r>
              <a:rPr lang="en-US" altLang="ko-KR" dirty="0"/>
              <a:t>Place Your Picture Here And Send To Back</a:t>
            </a:r>
            <a:endParaRPr lang="ko-KR" altLang="en-US" dirty="0"/>
          </a:p>
        </p:txBody>
      </p:sp>
    </p:spTree>
    <p:extLst>
      <p:ext uri="{BB962C8B-B14F-4D97-AF65-F5344CB8AC3E}">
        <p14:creationId xmlns:p14="http://schemas.microsoft.com/office/powerpoint/2010/main" val="175522869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E8918BA6-5866-4567-84E9-754B61F3D1B2}"/>
              </a:ext>
            </a:extLst>
          </p:cNvPr>
          <p:cNvSpPr>
            <a:spLocks noGrp="1"/>
          </p:cNvSpPr>
          <p:nvPr>
            <p:ph type="pic" idx="12" hasCustomPrompt="1"/>
          </p:nvPr>
        </p:nvSpPr>
        <p:spPr>
          <a:xfrm>
            <a:off x="743912" y="558205"/>
            <a:ext cx="4487992" cy="2510755"/>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3" name="Picture Placeholder 2">
            <a:extLst>
              <a:ext uri="{FF2B5EF4-FFF2-40B4-BE49-F238E27FC236}">
                <a16:creationId xmlns:a16="http://schemas.microsoft.com/office/drawing/2014/main" id="{A5B72749-C880-48DE-80E3-21B3B7C1BB1C}"/>
              </a:ext>
            </a:extLst>
          </p:cNvPr>
          <p:cNvSpPr>
            <a:spLocks noGrp="1"/>
          </p:cNvSpPr>
          <p:nvPr>
            <p:ph type="pic" idx="14" hasCustomPrompt="1"/>
          </p:nvPr>
        </p:nvSpPr>
        <p:spPr>
          <a:xfrm>
            <a:off x="5423925" y="546208"/>
            <a:ext cx="3168352" cy="5771792"/>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71354633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021183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9FF8990-F6EC-4C2E-B65A-729967260F1B}"/>
              </a:ext>
            </a:extLst>
          </p:cNvPr>
          <p:cNvGrpSpPr/>
          <p:nvPr userDrawn="1"/>
        </p:nvGrpSpPr>
        <p:grpSpPr>
          <a:xfrm>
            <a:off x="708173" y="1837593"/>
            <a:ext cx="5265908" cy="2893260"/>
            <a:chOff x="-548507" y="477868"/>
            <a:chExt cx="11570449" cy="6357177"/>
          </a:xfrm>
        </p:grpSpPr>
        <p:sp>
          <p:nvSpPr>
            <p:cNvPr id="3" name="Freeform: Shape 2">
              <a:extLst>
                <a:ext uri="{FF2B5EF4-FFF2-40B4-BE49-F238E27FC236}">
                  <a16:creationId xmlns:a16="http://schemas.microsoft.com/office/drawing/2014/main" id="{BA534EC4-50E0-4908-9103-968D3764391C}"/>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63D152EA-393E-40E6-A577-EBDC7E02C6E6}"/>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dirty="0"/>
            </a:p>
          </p:txBody>
        </p:sp>
        <p:sp>
          <p:nvSpPr>
            <p:cNvPr id="5" name="Freeform: Shape 4">
              <a:extLst>
                <a:ext uri="{FF2B5EF4-FFF2-40B4-BE49-F238E27FC236}">
                  <a16:creationId xmlns:a16="http://schemas.microsoft.com/office/drawing/2014/main" id="{6AE41396-59B7-4111-B9F1-16C71A9557EC}"/>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A4937534-CC74-470C-BA81-D58C912DA66F}"/>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4A5D12A6-B9D5-48C2-B915-9AC7DA37CCE3}"/>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8" name="Group 7">
              <a:extLst>
                <a:ext uri="{FF2B5EF4-FFF2-40B4-BE49-F238E27FC236}">
                  <a16:creationId xmlns:a16="http://schemas.microsoft.com/office/drawing/2014/main" id="{708EA481-CCF4-48A2-8170-4589385879F2}"/>
                </a:ext>
              </a:extLst>
            </p:cNvPr>
            <p:cNvGrpSpPr/>
            <p:nvPr/>
          </p:nvGrpSpPr>
          <p:grpSpPr>
            <a:xfrm>
              <a:off x="1606" y="6382978"/>
              <a:ext cx="413937" cy="115242"/>
              <a:chOff x="5955" y="6353672"/>
              <a:chExt cx="413937" cy="115242"/>
            </a:xfrm>
          </p:grpSpPr>
          <p:sp>
            <p:nvSpPr>
              <p:cNvPr id="13" name="Rectangle: Rounded Corners 12">
                <a:extLst>
                  <a:ext uri="{FF2B5EF4-FFF2-40B4-BE49-F238E27FC236}">
                    <a16:creationId xmlns:a16="http://schemas.microsoft.com/office/drawing/2014/main" id="{B962AE34-3846-4C77-B676-BF63303B2726}"/>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3C76E991-D98B-4424-8898-AB98CF5E82F1}"/>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742FDEFA-6525-40B5-BC77-DF37CB758BDC}"/>
                </a:ext>
              </a:extLst>
            </p:cNvPr>
            <p:cNvGrpSpPr/>
            <p:nvPr/>
          </p:nvGrpSpPr>
          <p:grpSpPr>
            <a:xfrm>
              <a:off x="9855291" y="6381600"/>
              <a:ext cx="885989" cy="115242"/>
              <a:chOff x="5955" y="6353672"/>
              <a:chExt cx="413937" cy="115242"/>
            </a:xfrm>
          </p:grpSpPr>
          <p:sp>
            <p:nvSpPr>
              <p:cNvPr id="11" name="Rectangle: Rounded Corners 10">
                <a:extLst>
                  <a:ext uri="{FF2B5EF4-FFF2-40B4-BE49-F238E27FC236}">
                    <a16:creationId xmlns:a16="http://schemas.microsoft.com/office/drawing/2014/main" id="{86D492AC-8BDF-4901-BF8A-657BD00CE6BD}"/>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2D44DD40-A334-4331-9A64-1579C194CAA1}"/>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Freeform: Shape 9">
              <a:extLst>
                <a:ext uri="{FF2B5EF4-FFF2-40B4-BE49-F238E27FC236}">
                  <a16:creationId xmlns:a16="http://schemas.microsoft.com/office/drawing/2014/main" id="{37634782-405F-42A3-951D-11363B20EE63}"/>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15" name="그림 개체 틀 2">
            <a:extLst>
              <a:ext uri="{FF2B5EF4-FFF2-40B4-BE49-F238E27FC236}">
                <a16:creationId xmlns:a16="http://schemas.microsoft.com/office/drawing/2014/main" id="{D11FB5D1-6034-4D83-A029-B1D1606432C5}"/>
              </a:ext>
            </a:extLst>
          </p:cNvPr>
          <p:cNvSpPr>
            <a:spLocks noGrp="1"/>
          </p:cNvSpPr>
          <p:nvPr>
            <p:ph type="pic" sz="quarter" idx="14" hasCustomPrompt="1"/>
          </p:nvPr>
        </p:nvSpPr>
        <p:spPr>
          <a:xfrm>
            <a:off x="1428453" y="2011350"/>
            <a:ext cx="3849189" cy="231648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FontTx/>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16" name="Text Placeholder 9">
            <a:extLst>
              <a:ext uri="{FF2B5EF4-FFF2-40B4-BE49-F238E27FC236}">
                <a16:creationId xmlns:a16="http://schemas.microsoft.com/office/drawing/2014/main" id="{4C91F5BA-6D8E-4BF0-B672-70F38251D516}"/>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13154704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73136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96A8C094-CB00-443F-856E-6111688E7E76}"/>
              </a:ext>
            </a:extLst>
          </p:cNvPr>
          <p:cNvSpPr>
            <a:spLocks noGrp="1"/>
          </p:cNvSpPr>
          <p:nvPr>
            <p:ph type="pic" idx="10" hasCustomPrompt="1"/>
          </p:nvPr>
        </p:nvSpPr>
        <p:spPr>
          <a:xfrm>
            <a:off x="0" y="3567065"/>
            <a:ext cx="12192000" cy="3290935"/>
          </a:xfrm>
          <a:prstGeom prst="rect">
            <a:avLst/>
          </a:prstGeom>
          <a:solidFill>
            <a:schemeClr val="bg1">
              <a:lumMod val="95000"/>
            </a:schemeClr>
          </a:solidFill>
        </p:spPr>
        <p:txBody>
          <a:bodyPr anchor="ct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3" name="Rectangle 3">
            <a:extLst>
              <a:ext uri="{FF2B5EF4-FFF2-40B4-BE49-F238E27FC236}">
                <a16:creationId xmlns:a16="http://schemas.microsoft.com/office/drawing/2014/main" id="{73FACD69-BCC8-4A51-928A-A8276889CAEF}"/>
              </a:ext>
            </a:extLst>
          </p:cNvPr>
          <p:cNvSpPr/>
          <p:nvPr userDrawn="1"/>
        </p:nvSpPr>
        <p:spPr>
          <a:xfrm>
            <a:off x="0" y="3463090"/>
            <a:ext cx="12192000" cy="10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spTree>
    <p:extLst>
      <p:ext uri="{BB962C8B-B14F-4D97-AF65-F5344CB8AC3E}">
        <p14:creationId xmlns:p14="http://schemas.microsoft.com/office/powerpoint/2010/main" val="21602744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639819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2C6B0DFC-1039-495D-8F3C-E6DB8A677F9A}"/>
              </a:ext>
            </a:extLst>
          </p:cNvPr>
          <p:cNvSpPr>
            <a:spLocks noGrp="1"/>
          </p:cNvSpPr>
          <p:nvPr>
            <p:ph type="pic" sz="quarter" idx="11" hasCustomPrompt="1"/>
          </p:nvPr>
        </p:nvSpPr>
        <p:spPr>
          <a:xfrm>
            <a:off x="0" y="3"/>
            <a:ext cx="12192002" cy="3760340"/>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82695638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88422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C1437342-4AAD-4065-B021-432B3D8C68CF}"/>
              </a:ext>
            </a:extLst>
          </p:cNvPr>
          <p:cNvGrpSpPr/>
          <p:nvPr userDrawn="1"/>
        </p:nvGrpSpPr>
        <p:grpSpPr>
          <a:xfrm>
            <a:off x="4484680" y="2679371"/>
            <a:ext cx="2029599" cy="3505672"/>
            <a:chOff x="1438761" y="2033015"/>
            <a:chExt cx="1980000" cy="3420000"/>
          </a:xfrm>
        </p:grpSpPr>
        <p:sp>
          <p:nvSpPr>
            <p:cNvPr id="3" name="Rounded Rectangle 41">
              <a:extLst>
                <a:ext uri="{FF2B5EF4-FFF2-40B4-BE49-F238E27FC236}">
                  <a16:creationId xmlns:a16="http://schemas.microsoft.com/office/drawing/2014/main" id="{1AC72540-6991-4FC9-92BE-D47A729E2BD3}"/>
                </a:ext>
              </a:extLst>
            </p:cNvPr>
            <p:cNvSpPr/>
            <p:nvPr userDrawn="1"/>
          </p:nvSpPr>
          <p:spPr>
            <a:xfrm>
              <a:off x="1438761" y="2033015"/>
              <a:ext cx="1980000" cy="3420000"/>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 name="Rectangle 42">
              <a:extLst>
                <a:ext uri="{FF2B5EF4-FFF2-40B4-BE49-F238E27FC236}">
                  <a16:creationId xmlns:a16="http://schemas.microsoft.com/office/drawing/2014/main" id="{850DCCD1-8058-42A2-8AF2-D626EF7C1F8A}"/>
                </a:ext>
              </a:extLst>
            </p:cNvPr>
            <p:cNvSpPr/>
            <p:nvPr userDrawn="1"/>
          </p:nvSpPr>
          <p:spPr>
            <a:xfrm>
              <a:off x="2310398" y="2205587"/>
              <a:ext cx="236725" cy="45719"/>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5" name="Group 6">
              <a:extLst>
                <a:ext uri="{FF2B5EF4-FFF2-40B4-BE49-F238E27FC236}">
                  <a16:creationId xmlns:a16="http://schemas.microsoft.com/office/drawing/2014/main" id="{5F78D6D5-0F49-435F-9F3F-92FCB5A33A8A}"/>
                </a:ext>
              </a:extLst>
            </p:cNvPr>
            <p:cNvGrpSpPr/>
            <p:nvPr userDrawn="1"/>
          </p:nvGrpSpPr>
          <p:grpSpPr>
            <a:xfrm>
              <a:off x="2332851" y="5138854"/>
              <a:ext cx="191820" cy="211002"/>
              <a:chOff x="2453209" y="5151638"/>
              <a:chExt cx="191820" cy="211002"/>
            </a:xfrm>
          </p:grpSpPr>
          <p:sp>
            <p:nvSpPr>
              <p:cNvPr id="6" name="Oval 44">
                <a:extLst>
                  <a:ext uri="{FF2B5EF4-FFF2-40B4-BE49-F238E27FC236}">
                    <a16:creationId xmlns:a16="http://schemas.microsoft.com/office/drawing/2014/main" id="{2D17DFFD-2B67-40BF-BD4E-AD2EA621D117}"/>
                  </a:ext>
                </a:extLst>
              </p:cNvPr>
              <p:cNvSpPr/>
              <p:nvPr userDrawn="1"/>
            </p:nvSpPr>
            <p:spPr>
              <a:xfrm>
                <a:off x="2453209" y="5151638"/>
                <a:ext cx="191820" cy="211002"/>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 name="Rounded Rectangle 45">
                <a:extLst>
                  <a:ext uri="{FF2B5EF4-FFF2-40B4-BE49-F238E27FC236}">
                    <a16:creationId xmlns:a16="http://schemas.microsoft.com/office/drawing/2014/main" id="{213E1FA9-E935-4A7B-99D8-21599EC06407}"/>
                  </a:ext>
                </a:extLst>
              </p:cNvPr>
              <p:cNvSpPr/>
              <p:nvPr userDrawn="1"/>
            </p:nvSpPr>
            <p:spPr>
              <a:xfrm>
                <a:off x="2505251" y="5208531"/>
                <a:ext cx="87734" cy="97215"/>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grpSp>
        <p:nvGrpSpPr>
          <p:cNvPr id="8" name="Group 5">
            <a:extLst>
              <a:ext uri="{FF2B5EF4-FFF2-40B4-BE49-F238E27FC236}">
                <a16:creationId xmlns:a16="http://schemas.microsoft.com/office/drawing/2014/main" id="{791A255F-72F6-471A-A665-C6F43C16B348}"/>
              </a:ext>
            </a:extLst>
          </p:cNvPr>
          <p:cNvGrpSpPr/>
          <p:nvPr userDrawn="1"/>
        </p:nvGrpSpPr>
        <p:grpSpPr>
          <a:xfrm>
            <a:off x="6976147" y="2717584"/>
            <a:ext cx="2029599" cy="3505672"/>
            <a:chOff x="1438761" y="2033015"/>
            <a:chExt cx="1980000" cy="3420000"/>
          </a:xfrm>
        </p:grpSpPr>
        <p:sp>
          <p:nvSpPr>
            <p:cNvPr id="9" name="Rounded Rectangle 41">
              <a:extLst>
                <a:ext uri="{FF2B5EF4-FFF2-40B4-BE49-F238E27FC236}">
                  <a16:creationId xmlns:a16="http://schemas.microsoft.com/office/drawing/2014/main" id="{16EDA227-0DEF-4F3E-B4C0-6E0411B6737F}"/>
                </a:ext>
              </a:extLst>
            </p:cNvPr>
            <p:cNvSpPr/>
            <p:nvPr userDrawn="1"/>
          </p:nvSpPr>
          <p:spPr>
            <a:xfrm>
              <a:off x="1438761" y="2033015"/>
              <a:ext cx="1980000" cy="3420000"/>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 name="Rectangle 42">
              <a:extLst>
                <a:ext uri="{FF2B5EF4-FFF2-40B4-BE49-F238E27FC236}">
                  <a16:creationId xmlns:a16="http://schemas.microsoft.com/office/drawing/2014/main" id="{E29776C8-7281-4534-8A06-6A087A56BD54}"/>
                </a:ext>
              </a:extLst>
            </p:cNvPr>
            <p:cNvSpPr/>
            <p:nvPr userDrawn="1"/>
          </p:nvSpPr>
          <p:spPr>
            <a:xfrm>
              <a:off x="2310398" y="2205587"/>
              <a:ext cx="236725" cy="45719"/>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1" name="Group 6">
              <a:extLst>
                <a:ext uri="{FF2B5EF4-FFF2-40B4-BE49-F238E27FC236}">
                  <a16:creationId xmlns:a16="http://schemas.microsoft.com/office/drawing/2014/main" id="{C7EC6806-DC3F-4279-AB0E-702DB65522A0}"/>
                </a:ext>
              </a:extLst>
            </p:cNvPr>
            <p:cNvGrpSpPr/>
            <p:nvPr userDrawn="1"/>
          </p:nvGrpSpPr>
          <p:grpSpPr>
            <a:xfrm>
              <a:off x="2332851" y="5138854"/>
              <a:ext cx="191820" cy="211002"/>
              <a:chOff x="2453209" y="5151638"/>
              <a:chExt cx="191820" cy="211002"/>
            </a:xfrm>
          </p:grpSpPr>
          <p:sp>
            <p:nvSpPr>
              <p:cNvPr id="12" name="Oval 44">
                <a:extLst>
                  <a:ext uri="{FF2B5EF4-FFF2-40B4-BE49-F238E27FC236}">
                    <a16:creationId xmlns:a16="http://schemas.microsoft.com/office/drawing/2014/main" id="{F0BC878E-0393-4F8A-847E-1FFF2B3A6F8C}"/>
                  </a:ext>
                </a:extLst>
              </p:cNvPr>
              <p:cNvSpPr/>
              <p:nvPr userDrawn="1"/>
            </p:nvSpPr>
            <p:spPr>
              <a:xfrm>
                <a:off x="2453209" y="5151638"/>
                <a:ext cx="191820" cy="211002"/>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3" name="Rounded Rectangle 45">
                <a:extLst>
                  <a:ext uri="{FF2B5EF4-FFF2-40B4-BE49-F238E27FC236}">
                    <a16:creationId xmlns:a16="http://schemas.microsoft.com/office/drawing/2014/main" id="{AF68E93E-B3A4-4FB4-8136-E2AF9E8E9009}"/>
                  </a:ext>
                </a:extLst>
              </p:cNvPr>
              <p:cNvSpPr/>
              <p:nvPr userDrawn="1"/>
            </p:nvSpPr>
            <p:spPr>
              <a:xfrm>
                <a:off x="2505251" y="5208531"/>
                <a:ext cx="87734" cy="97215"/>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grpSp>
        <p:nvGrpSpPr>
          <p:cNvPr id="14" name="Group 5">
            <a:extLst>
              <a:ext uri="{FF2B5EF4-FFF2-40B4-BE49-F238E27FC236}">
                <a16:creationId xmlns:a16="http://schemas.microsoft.com/office/drawing/2014/main" id="{85A0A981-BFFD-478C-BE78-EF62DFC20D4A}"/>
              </a:ext>
            </a:extLst>
          </p:cNvPr>
          <p:cNvGrpSpPr/>
          <p:nvPr userDrawn="1"/>
        </p:nvGrpSpPr>
        <p:grpSpPr>
          <a:xfrm>
            <a:off x="9467615" y="2727858"/>
            <a:ext cx="2029599" cy="3505672"/>
            <a:chOff x="1438761" y="2033015"/>
            <a:chExt cx="1980000" cy="3420000"/>
          </a:xfrm>
        </p:grpSpPr>
        <p:sp>
          <p:nvSpPr>
            <p:cNvPr id="15" name="Rounded Rectangle 41">
              <a:extLst>
                <a:ext uri="{FF2B5EF4-FFF2-40B4-BE49-F238E27FC236}">
                  <a16:creationId xmlns:a16="http://schemas.microsoft.com/office/drawing/2014/main" id="{5301B2B1-E6B2-4CAA-90B5-32945916C4EF}"/>
                </a:ext>
              </a:extLst>
            </p:cNvPr>
            <p:cNvSpPr/>
            <p:nvPr userDrawn="1"/>
          </p:nvSpPr>
          <p:spPr>
            <a:xfrm>
              <a:off x="1438761" y="2033015"/>
              <a:ext cx="1980000" cy="3420000"/>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6" name="Rectangle 42">
              <a:extLst>
                <a:ext uri="{FF2B5EF4-FFF2-40B4-BE49-F238E27FC236}">
                  <a16:creationId xmlns:a16="http://schemas.microsoft.com/office/drawing/2014/main" id="{98E8AE6E-9F27-49BA-BF78-FD704211F7DE}"/>
                </a:ext>
              </a:extLst>
            </p:cNvPr>
            <p:cNvSpPr/>
            <p:nvPr userDrawn="1"/>
          </p:nvSpPr>
          <p:spPr>
            <a:xfrm>
              <a:off x="2310398" y="2205587"/>
              <a:ext cx="236725" cy="45719"/>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7" name="Group 6">
              <a:extLst>
                <a:ext uri="{FF2B5EF4-FFF2-40B4-BE49-F238E27FC236}">
                  <a16:creationId xmlns:a16="http://schemas.microsoft.com/office/drawing/2014/main" id="{6C658463-591E-4133-90A9-DC8E327A9D83}"/>
                </a:ext>
              </a:extLst>
            </p:cNvPr>
            <p:cNvGrpSpPr/>
            <p:nvPr userDrawn="1"/>
          </p:nvGrpSpPr>
          <p:grpSpPr>
            <a:xfrm>
              <a:off x="2332851" y="5138854"/>
              <a:ext cx="191820" cy="211002"/>
              <a:chOff x="2453209" y="5151638"/>
              <a:chExt cx="191820" cy="211002"/>
            </a:xfrm>
          </p:grpSpPr>
          <p:sp>
            <p:nvSpPr>
              <p:cNvPr id="18" name="Oval 44">
                <a:extLst>
                  <a:ext uri="{FF2B5EF4-FFF2-40B4-BE49-F238E27FC236}">
                    <a16:creationId xmlns:a16="http://schemas.microsoft.com/office/drawing/2014/main" id="{247AB6D7-90B0-4608-B64A-7506BBD6624D}"/>
                  </a:ext>
                </a:extLst>
              </p:cNvPr>
              <p:cNvSpPr/>
              <p:nvPr userDrawn="1"/>
            </p:nvSpPr>
            <p:spPr>
              <a:xfrm>
                <a:off x="2453209" y="5151638"/>
                <a:ext cx="191820" cy="211002"/>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9" name="Rounded Rectangle 45">
                <a:extLst>
                  <a:ext uri="{FF2B5EF4-FFF2-40B4-BE49-F238E27FC236}">
                    <a16:creationId xmlns:a16="http://schemas.microsoft.com/office/drawing/2014/main" id="{4E7F4089-60C9-4EC1-B17C-C3CE5A555D72}"/>
                  </a:ext>
                </a:extLst>
              </p:cNvPr>
              <p:cNvSpPr/>
              <p:nvPr userDrawn="1"/>
            </p:nvSpPr>
            <p:spPr>
              <a:xfrm>
                <a:off x="2505251" y="5208531"/>
                <a:ext cx="87734" cy="97215"/>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sp>
        <p:nvSpPr>
          <p:cNvPr id="20" name="Picture Placeholder 2">
            <a:extLst>
              <a:ext uri="{FF2B5EF4-FFF2-40B4-BE49-F238E27FC236}">
                <a16:creationId xmlns:a16="http://schemas.microsoft.com/office/drawing/2014/main" id="{BE8E9D92-4CE1-47D2-A809-9E8B6FB57C7C}"/>
              </a:ext>
            </a:extLst>
          </p:cNvPr>
          <p:cNvSpPr>
            <a:spLocks noGrp="1"/>
          </p:cNvSpPr>
          <p:nvPr>
            <p:ph type="pic" idx="16" hasCustomPrompt="1"/>
          </p:nvPr>
        </p:nvSpPr>
        <p:spPr>
          <a:xfrm>
            <a:off x="4602823" y="3009935"/>
            <a:ext cx="1797978" cy="2794757"/>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21" name="Picture Placeholder 2">
            <a:extLst>
              <a:ext uri="{FF2B5EF4-FFF2-40B4-BE49-F238E27FC236}">
                <a16:creationId xmlns:a16="http://schemas.microsoft.com/office/drawing/2014/main" id="{C588106A-2CF3-48D0-9AA0-96C3A18A94C1}"/>
              </a:ext>
            </a:extLst>
          </p:cNvPr>
          <p:cNvSpPr>
            <a:spLocks noGrp="1"/>
          </p:cNvSpPr>
          <p:nvPr>
            <p:ph type="pic" idx="17" hasCustomPrompt="1"/>
          </p:nvPr>
        </p:nvSpPr>
        <p:spPr>
          <a:xfrm>
            <a:off x="7094290" y="3009935"/>
            <a:ext cx="1797978" cy="2794757"/>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22" name="Picture Placeholder 2">
            <a:extLst>
              <a:ext uri="{FF2B5EF4-FFF2-40B4-BE49-F238E27FC236}">
                <a16:creationId xmlns:a16="http://schemas.microsoft.com/office/drawing/2014/main" id="{658D9AD7-4610-4974-9F90-635DC1891B81}"/>
              </a:ext>
            </a:extLst>
          </p:cNvPr>
          <p:cNvSpPr>
            <a:spLocks noGrp="1"/>
          </p:cNvSpPr>
          <p:nvPr>
            <p:ph type="pic" idx="18" hasCustomPrompt="1"/>
          </p:nvPr>
        </p:nvSpPr>
        <p:spPr>
          <a:xfrm>
            <a:off x="9585758" y="3009935"/>
            <a:ext cx="1797978" cy="2794757"/>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697928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1B0EF-D3DA-89C0-2E87-4FB7A45075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8F9F0A-C8C7-45DA-1338-4CAB4FB947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F8304C-3868-9607-0FE7-AB9BA160FAC9}"/>
              </a:ext>
            </a:extLst>
          </p:cNvPr>
          <p:cNvSpPr>
            <a:spLocks noGrp="1"/>
          </p:cNvSpPr>
          <p:nvPr>
            <p:ph type="dt" sz="half" idx="10"/>
          </p:nvPr>
        </p:nvSpPr>
        <p:spPr/>
        <p:txBody>
          <a:bodyPr/>
          <a:lstStyle/>
          <a:p>
            <a:fld id="{EFA84A11-80EF-4963-8911-D4F2D007BF84}" type="datetime1">
              <a:rPr lang="en-US" smtClean="0"/>
              <a:t>6/8/2024</a:t>
            </a:fld>
            <a:endParaRPr lang="en-US" dirty="0"/>
          </a:p>
        </p:txBody>
      </p:sp>
      <p:sp>
        <p:nvSpPr>
          <p:cNvPr id="5" name="Footer Placeholder 4">
            <a:extLst>
              <a:ext uri="{FF2B5EF4-FFF2-40B4-BE49-F238E27FC236}">
                <a16:creationId xmlns:a16="http://schemas.microsoft.com/office/drawing/2014/main" id="{912CEB16-87AC-43BF-BA7D-38177928D5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B309C6-911A-ED67-419D-726B37D8FD56}"/>
              </a:ext>
            </a:extLst>
          </p:cNvPr>
          <p:cNvSpPr>
            <a:spLocks noGrp="1"/>
          </p:cNvSpPr>
          <p:nvPr>
            <p:ph type="sldNum" sz="quarter" idx="12"/>
          </p:nvPr>
        </p:nvSpPr>
        <p:spPr/>
        <p:txBody>
          <a:bodyPr/>
          <a:lstStyle/>
          <a:p>
            <a:fld id="{FBD084F4-EA95-4B73-8318-3A50D6489C66}" type="slidenum">
              <a:rPr lang="en-US" smtClean="0"/>
              <a:t>‹#›</a:t>
            </a:fld>
            <a:endParaRPr lang="en-US" dirty="0"/>
          </a:p>
        </p:txBody>
      </p:sp>
    </p:spTree>
    <p:extLst>
      <p:ext uri="{BB962C8B-B14F-4D97-AF65-F5344CB8AC3E}">
        <p14:creationId xmlns:p14="http://schemas.microsoft.com/office/powerpoint/2010/main" val="376352963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929634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sp>
        <p:nvSpPr>
          <p:cNvPr id="2" name="직사각형 6">
            <a:extLst>
              <a:ext uri="{FF2B5EF4-FFF2-40B4-BE49-F238E27FC236}">
                <a16:creationId xmlns:a16="http://schemas.microsoft.com/office/drawing/2014/main" id="{38004867-5566-4A48-8987-60D94ADF1FA2}"/>
              </a:ext>
            </a:extLst>
          </p:cNvPr>
          <p:cNvSpPr/>
          <p:nvPr userDrawn="1"/>
        </p:nvSpPr>
        <p:spPr>
          <a:xfrm>
            <a:off x="0" y="863125"/>
            <a:ext cx="6546079" cy="513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그림 개체 틀 2">
            <a:extLst>
              <a:ext uri="{FF2B5EF4-FFF2-40B4-BE49-F238E27FC236}">
                <a16:creationId xmlns:a16="http://schemas.microsoft.com/office/drawing/2014/main" id="{1A5FB060-C4E2-4B67-AE6B-A21032F70DA5}"/>
              </a:ext>
            </a:extLst>
          </p:cNvPr>
          <p:cNvSpPr>
            <a:spLocks noGrp="1"/>
          </p:cNvSpPr>
          <p:nvPr>
            <p:ph type="pic" sz="quarter" idx="65" hasCustomPrompt="1"/>
          </p:nvPr>
        </p:nvSpPr>
        <p:spPr>
          <a:xfrm>
            <a:off x="6096000" y="2959216"/>
            <a:ext cx="6096000" cy="2700000"/>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271500281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713000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53428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194351547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267036888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82581009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241917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143465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34" name="자유형: 도형 33">
            <a:extLst>
              <a:ext uri="{FF2B5EF4-FFF2-40B4-BE49-F238E27FC236}">
                <a16:creationId xmlns:a16="http://schemas.microsoft.com/office/drawing/2014/main" id="{7C198975-F807-4F2E-A703-0C01359F0B23}"/>
              </a:ext>
            </a:extLst>
          </p:cNvPr>
          <p:cNvSpPr/>
          <p:nvPr userDrawn="1"/>
        </p:nvSpPr>
        <p:spPr>
          <a:xfrm>
            <a:off x="869126" y="560353"/>
            <a:ext cx="4503392" cy="5707979"/>
          </a:xfrm>
          <a:custGeom>
            <a:avLst/>
            <a:gdLst>
              <a:gd name="connsiteX0" fmla="*/ 648487 w 4503392"/>
              <a:gd name="connsiteY0" fmla="*/ 1838468 h 5707979"/>
              <a:gd name="connsiteX1" fmla="*/ 1963024 w 4503392"/>
              <a:gd name="connsiteY1" fmla="*/ 1838468 h 5707979"/>
              <a:gd name="connsiteX2" fmla="*/ 1763384 w 4503392"/>
              <a:gd name="connsiteY2" fmla="*/ 1937318 h 5707979"/>
              <a:gd name="connsiteX3" fmla="*/ 1303298 w 4503392"/>
              <a:gd name="connsiteY3" fmla="*/ 2060785 h 5707979"/>
              <a:gd name="connsiteX4" fmla="*/ 695667 w 4503392"/>
              <a:gd name="connsiteY4" fmla="*/ 1887082 h 5707979"/>
              <a:gd name="connsiteX5" fmla="*/ 200557 w 4503392"/>
              <a:gd name="connsiteY5" fmla="*/ 1838468 h 5707979"/>
              <a:gd name="connsiteX6" fmla="*/ 501443 w 4503392"/>
              <a:gd name="connsiteY6" fmla="*/ 1838468 h 5707979"/>
              <a:gd name="connsiteX7" fmla="*/ 503715 w 4503392"/>
              <a:gd name="connsiteY7" fmla="*/ 1843189 h 5707979"/>
              <a:gd name="connsiteX8" fmla="*/ 495067 w 4503392"/>
              <a:gd name="connsiteY8" fmla="*/ 1845628 h 5707979"/>
              <a:gd name="connsiteX9" fmla="*/ 705082 w 4503392"/>
              <a:gd name="connsiteY9" fmla="*/ 2038180 h 5707979"/>
              <a:gd name="connsiteX10" fmla="*/ 1422508 w 4503392"/>
              <a:gd name="connsiteY10" fmla="*/ 2151202 h 5707979"/>
              <a:gd name="connsiteX11" fmla="*/ 1925498 w 4503392"/>
              <a:gd name="connsiteY11" fmla="*/ 1992364 h 5707979"/>
              <a:gd name="connsiteX12" fmla="*/ 2179376 w 4503392"/>
              <a:gd name="connsiteY12" fmla="*/ 1871763 h 5707979"/>
              <a:gd name="connsiteX13" fmla="*/ 2247816 w 4503392"/>
              <a:gd name="connsiteY13" fmla="*/ 1838468 h 5707979"/>
              <a:gd name="connsiteX14" fmla="*/ 2599751 w 4503392"/>
              <a:gd name="connsiteY14" fmla="*/ 1838468 h 5707979"/>
              <a:gd name="connsiteX15" fmla="*/ 2604347 w 4503392"/>
              <a:gd name="connsiteY15" fmla="*/ 1842534 h 5707979"/>
              <a:gd name="connsiteX16" fmla="*/ 3595679 w 4503392"/>
              <a:gd name="connsiteY16" fmla="*/ 2146726 h 5707979"/>
              <a:gd name="connsiteX17" fmla="*/ 3834555 w 4503392"/>
              <a:gd name="connsiteY17" fmla="*/ 2102462 h 5707979"/>
              <a:gd name="connsiteX18" fmla="*/ 3869511 w 4503392"/>
              <a:gd name="connsiteY18" fmla="*/ 2090869 h 5707979"/>
              <a:gd name="connsiteX19" fmla="*/ 3869511 w 4503392"/>
              <a:gd name="connsiteY19" fmla="*/ 5507422 h 5707979"/>
              <a:gd name="connsiteX20" fmla="*/ 3668954 w 4503392"/>
              <a:gd name="connsiteY20" fmla="*/ 5707979 h 5707979"/>
              <a:gd name="connsiteX21" fmla="*/ 200557 w 4503392"/>
              <a:gd name="connsiteY21" fmla="*/ 5707979 h 5707979"/>
              <a:gd name="connsiteX22" fmla="*/ 0 w 4503392"/>
              <a:gd name="connsiteY22" fmla="*/ 5507422 h 5707979"/>
              <a:gd name="connsiteX23" fmla="*/ 0 w 4503392"/>
              <a:gd name="connsiteY23" fmla="*/ 2039025 h 5707979"/>
              <a:gd name="connsiteX24" fmla="*/ 200557 w 4503392"/>
              <a:gd name="connsiteY24" fmla="*/ 1838468 h 5707979"/>
              <a:gd name="connsiteX25" fmla="*/ 645514 w 4503392"/>
              <a:gd name="connsiteY25" fmla="*/ 1835405 h 5707979"/>
              <a:gd name="connsiteX26" fmla="*/ 648487 w 4503392"/>
              <a:gd name="connsiteY26" fmla="*/ 1838468 h 5707979"/>
              <a:gd name="connsiteX27" fmla="*/ 644072 w 4503392"/>
              <a:gd name="connsiteY27" fmla="*/ 1838468 h 5707979"/>
              <a:gd name="connsiteX28" fmla="*/ 3027466 w 4503392"/>
              <a:gd name="connsiteY28" fmla="*/ 1287091 h 5707979"/>
              <a:gd name="connsiteX29" fmla="*/ 3353221 w 4503392"/>
              <a:gd name="connsiteY29" fmla="*/ 1330481 h 5707979"/>
              <a:gd name="connsiteX30" fmla="*/ 3844770 w 4503392"/>
              <a:gd name="connsiteY30" fmla="*/ 1517120 h 5707979"/>
              <a:gd name="connsiteX31" fmla="*/ 4294094 w 4503392"/>
              <a:gd name="connsiteY31" fmla="*/ 1654847 h 5707979"/>
              <a:gd name="connsiteX32" fmla="*/ 4503392 w 4503392"/>
              <a:gd name="connsiteY32" fmla="*/ 1663137 h 5707979"/>
              <a:gd name="connsiteX33" fmla="*/ 4439503 w 4503392"/>
              <a:gd name="connsiteY33" fmla="*/ 1734209 h 5707979"/>
              <a:gd name="connsiteX34" fmla="*/ 3946982 w 4503392"/>
              <a:gd name="connsiteY34" fmla="*/ 2065177 h 5707979"/>
              <a:gd name="connsiteX35" fmla="*/ 3869511 w 4503392"/>
              <a:gd name="connsiteY35" fmla="*/ 2090869 h 5707979"/>
              <a:gd name="connsiteX36" fmla="*/ 3869511 w 4503392"/>
              <a:gd name="connsiteY36" fmla="*/ 2039025 h 5707979"/>
              <a:gd name="connsiteX37" fmla="*/ 3668954 w 4503392"/>
              <a:gd name="connsiteY37" fmla="*/ 1838468 h 5707979"/>
              <a:gd name="connsiteX38" fmla="*/ 2599751 w 4503392"/>
              <a:gd name="connsiteY38" fmla="*/ 1838468 h 5707979"/>
              <a:gd name="connsiteX39" fmla="*/ 2593749 w 4503392"/>
              <a:gd name="connsiteY39" fmla="*/ 1833159 h 5707979"/>
              <a:gd name="connsiteX40" fmla="*/ 2607001 w 4503392"/>
              <a:gd name="connsiteY40" fmla="*/ 1809595 h 5707979"/>
              <a:gd name="connsiteX41" fmla="*/ 3279882 w 4503392"/>
              <a:gd name="connsiteY41" fmla="*/ 1672256 h 5707979"/>
              <a:gd name="connsiteX42" fmla="*/ 3700632 w 4503392"/>
              <a:gd name="connsiteY42" fmla="*/ 1764662 h 5707979"/>
              <a:gd name="connsiteX43" fmla="*/ 3712515 w 4503392"/>
              <a:gd name="connsiteY43" fmla="*/ 1769305 h 5707979"/>
              <a:gd name="connsiteX44" fmla="*/ 3723513 w 4503392"/>
              <a:gd name="connsiteY44" fmla="*/ 1771681 h 5707979"/>
              <a:gd name="connsiteX45" fmla="*/ 3717157 w 4503392"/>
              <a:gd name="connsiteY45" fmla="*/ 1764496 h 5707979"/>
              <a:gd name="connsiteX46" fmla="*/ 3706822 w 4503392"/>
              <a:gd name="connsiteY46" fmla="*/ 1758748 h 5707979"/>
              <a:gd name="connsiteX47" fmla="*/ 3184710 w 4503392"/>
              <a:gd name="connsiteY47" fmla="*/ 1596318 h 5707979"/>
              <a:gd name="connsiteX48" fmla="*/ 2432135 w 4503392"/>
              <a:gd name="connsiteY48" fmla="*/ 1748800 h 5707979"/>
              <a:gd name="connsiteX49" fmla="*/ 2247816 w 4503392"/>
              <a:gd name="connsiteY49" fmla="*/ 1838468 h 5707979"/>
              <a:gd name="connsiteX50" fmla="*/ 1963024 w 4503392"/>
              <a:gd name="connsiteY50" fmla="*/ 1838468 h 5707979"/>
              <a:gd name="connsiteX51" fmla="*/ 1976164 w 4503392"/>
              <a:gd name="connsiteY51" fmla="*/ 1831962 h 5707979"/>
              <a:gd name="connsiteX52" fmla="*/ 2177959 w 4503392"/>
              <a:gd name="connsiteY52" fmla="*/ 1700110 h 5707979"/>
              <a:gd name="connsiteX53" fmla="*/ 2556983 w 4503392"/>
              <a:gd name="connsiteY53" fmla="*/ 1438749 h 5707979"/>
              <a:gd name="connsiteX54" fmla="*/ 2916995 w 4503392"/>
              <a:gd name="connsiteY54" fmla="*/ 1298482 h 5707979"/>
              <a:gd name="connsiteX55" fmla="*/ 3027466 w 4503392"/>
              <a:gd name="connsiteY55" fmla="*/ 1287091 h 5707979"/>
              <a:gd name="connsiteX56" fmla="*/ 2048578 w 4503392"/>
              <a:gd name="connsiteY56" fmla="*/ 1083989 h 5707979"/>
              <a:gd name="connsiteX57" fmla="*/ 2211396 w 4503392"/>
              <a:gd name="connsiteY57" fmla="*/ 1083989 h 5707979"/>
              <a:gd name="connsiteX58" fmla="*/ 2230297 w 4503392"/>
              <a:gd name="connsiteY58" fmla="*/ 1102945 h 5707979"/>
              <a:gd name="connsiteX59" fmla="*/ 2229965 w 4503392"/>
              <a:gd name="connsiteY59" fmla="*/ 1185681 h 5707979"/>
              <a:gd name="connsiteX60" fmla="*/ 2230186 w 4503392"/>
              <a:gd name="connsiteY60" fmla="*/ 1265708 h 5707979"/>
              <a:gd name="connsiteX61" fmla="*/ 2210843 w 4503392"/>
              <a:gd name="connsiteY61" fmla="*/ 1287042 h 5707979"/>
              <a:gd name="connsiteX62" fmla="*/ 2048080 w 4503392"/>
              <a:gd name="connsiteY62" fmla="*/ 1286987 h 5707979"/>
              <a:gd name="connsiteX63" fmla="*/ 2029345 w 4503392"/>
              <a:gd name="connsiteY63" fmla="*/ 1268029 h 5707979"/>
              <a:gd name="connsiteX64" fmla="*/ 2029345 w 4503392"/>
              <a:gd name="connsiteY64" fmla="*/ 1102448 h 5707979"/>
              <a:gd name="connsiteX65" fmla="*/ 2048578 w 4503392"/>
              <a:gd name="connsiteY65" fmla="*/ 1083989 h 5707979"/>
              <a:gd name="connsiteX66" fmla="*/ 1925938 w 4503392"/>
              <a:gd name="connsiteY66" fmla="*/ 1083989 h 5707979"/>
              <a:gd name="connsiteX67" fmla="*/ 1942021 w 4503392"/>
              <a:gd name="connsiteY67" fmla="*/ 1102670 h 5707979"/>
              <a:gd name="connsiteX68" fmla="*/ 1941855 w 4503392"/>
              <a:gd name="connsiteY68" fmla="*/ 1188057 h 5707979"/>
              <a:gd name="connsiteX69" fmla="*/ 1942021 w 4503392"/>
              <a:gd name="connsiteY69" fmla="*/ 1270738 h 5707979"/>
              <a:gd name="connsiteX70" fmla="*/ 1926270 w 4503392"/>
              <a:gd name="connsiteY70" fmla="*/ 1286876 h 5707979"/>
              <a:gd name="connsiteX71" fmla="*/ 1755438 w 4503392"/>
              <a:gd name="connsiteY71" fmla="*/ 1286820 h 5707979"/>
              <a:gd name="connsiteX72" fmla="*/ 1740847 w 4503392"/>
              <a:gd name="connsiteY72" fmla="*/ 1272395 h 5707979"/>
              <a:gd name="connsiteX73" fmla="*/ 1740847 w 4503392"/>
              <a:gd name="connsiteY73" fmla="*/ 1098801 h 5707979"/>
              <a:gd name="connsiteX74" fmla="*/ 1755108 w 4503392"/>
              <a:gd name="connsiteY74" fmla="*/ 1084099 h 5707979"/>
              <a:gd name="connsiteX75" fmla="*/ 1925938 w 4503392"/>
              <a:gd name="connsiteY75" fmla="*/ 1083989 h 5707979"/>
              <a:gd name="connsiteX76" fmla="*/ 998442 w 4503392"/>
              <a:gd name="connsiteY76" fmla="*/ 992528 h 5707979"/>
              <a:gd name="connsiteX77" fmla="*/ 1023534 w 4503392"/>
              <a:gd name="connsiteY77" fmla="*/ 992797 h 5707979"/>
              <a:gd name="connsiteX78" fmla="*/ 1219236 w 4503392"/>
              <a:gd name="connsiteY78" fmla="*/ 1117206 h 5707979"/>
              <a:gd name="connsiteX79" fmla="*/ 1217245 w 4503392"/>
              <a:gd name="connsiteY79" fmla="*/ 1151250 h 5707979"/>
              <a:gd name="connsiteX80" fmla="*/ 572442 w 4503392"/>
              <a:gd name="connsiteY80" fmla="*/ 1793568 h 5707979"/>
              <a:gd name="connsiteX81" fmla="*/ 549561 w 4503392"/>
              <a:gd name="connsiteY81" fmla="*/ 1806612 h 5707979"/>
              <a:gd name="connsiteX82" fmla="*/ 175179 w 4503392"/>
              <a:gd name="connsiteY82" fmla="*/ 1806446 h 5707979"/>
              <a:gd name="connsiteX83" fmla="*/ 269410 w 4503392"/>
              <a:gd name="connsiteY83" fmla="*/ 1713652 h 5707979"/>
              <a:gd name="connsiteX84" fmla="*/ 977827 w 4503392"/>
              <a:gd name="connsiteY84" fmla="*/ 1006229 h 5707979"/>
              <a:gd name="connsiteX85" fmla="*/ 998442 w 4503392"/>
              <a:gd name="connsiteY85" fmla="*/ 992528 h 5707979"/>
              <a:gd name="connsiteX86" fmla="*/ 927942 w 4503392"/>
              <a:gd name="connsiteY86" fmla="*/ 899080 h 5707979"/>
              <a:gd name="connsiteX87" fmla="*/ 1024086 w 4503392"/>
              <a:gd name="connsiteY87" fmla="*/ 902381 h 5707979"/>
              <a:gd name="connsiteX88" fmla="*/ 1375365 w 4503392"/>
              <a:gd name="connsiteY88" fmla="*/ 1170096 h 5707979"/>
              <a:gd name="connsiteX89" fmla="*/ 1273120 w 4503392"/>
              <a:gd name="connsiteY89" fmla="*/ 1499878 h 5707979"/>
              <a:gd name="connsiteX90" fmla="*/ 1124561 w 4503392"/>
              <a:gd name="connsiteY90" fmla="*/ 1546523 h 5707979"/>
              <a:gd name="connsiteX91" fmla="*/ 1139485 w 4503392"/>
              <a:gd name="connsiteY91" fmla="*/ 1538068 h 5707979"/>
              <a:gd name="connsiteX92" fmla="*/ 1292905 w 4503392"/>
              <a:gd name="connsiteY92" fmla="*/ 1181537 h 5707979"/>
              <a:gd name="connsiteX93" fmla="*/ 988438 w 4503392"/>
              <a:gd name="connsiteY93" fmla="*/ 951955 h 5707979"/>
              <a:gd name="connsiteX94" fmla="*/ 489098 w 4503392"/>
              <a:gd name="connsiteY94" fmla="*/ 1348943 h 5707979"/>
              <a:gd name="connsiteX95" fmla="*/ 484510 w 4503392"/>
              <a:gd name="connsiteY95" fmla="*/ 1389894 h 5707979"/>
              <a:gd name="connsiteX96" fmla="*/ 435709 w 4503392"/>
              <a:gd name="connsiteY96" fmla="*/ 1498607 h 5707979"/>
              <a:gd name="connsiteX97" fmla="*/ 372760 w 4503392"/>
              <a:gd name="connsiteY97" fmla="*/ 1561501 h 5707979"/>
              <a:gd name="connsiteX98" fmla="*/ 407467 w 4503392"/>
              <a:gd name="connsiteY98" fmla="*/ 1261785 h 5707979"/>
              <a:gd name="connsiteX99" fmla="*/ 927942 w 4503392"/>
              <a:gd name="connsiteY99" fmla="*/ 899080 h 5707979"/>
              <a:gd name="connsiteX100" fmla="*/ 2045759 w 4503392"/>
              <a:gd name="connsiteY100" fmla="*/ 809696 h 5707979"/>
              <a:gd name="connsiteX101" fmla="*/ 2228749 w 4503392"/>
              <a:gd name="connsiteY101" fmla="*/ 983182 h 5707979"/>
              <a:gd name="connsiteX102" fmla="*/ 2204155 w 4503392"/>
              <a:gd name="connsiteY102" fmla="*/ 1011644 h 5707979"/>
              <a:gd name="connsiteX103" fmla="*/ 2055652 w 4503392"/>
              <a:gd name="connsiteY103" fmla="*/ 1011588 h 5707979"/>
              <a:gd name="connsiteX104" fmla="*/ 2029234 w 4503392"/>
              <a:gd name="connsiteY104" fmla="*/ 983624 h 5707979"/>
              <a:gd name="connsiteX105" fmla="*/ 2029621 w 4503392"/>
              <a:gd name="connsiteY105" fmla="*/ 909344 h 5707979"/>
              <a:gd name="connsiteX106" fmla="*/ 2029455 w 4503392"/>
              <a:gd name="connsiteY106" fmla="*/ 824066 h 5707979"/>
              <a:gd name="connsiteX107" fmla="*/ 2045759 w 4503392"/>
              <a:gd name="connsiteY107" fmla="*/ 809696 h 5707979"/>
              <a:gd name="connsiteX108" fmla="*/ 1927928 w 4503392"/>
              <a:gd name="connsiteY108" fmla="*/ 809255 h 5707979"/>
              <a:gd name="connsiteX109" fmla="*/ 1941911 w 4503392"/>
              <a:gd name="connsiteY109" fmla="*/ 826165 h 5707979"/>
              <a:gd name="connsiteX110" fmla="*/ 1941855 w 4503392"/>
              <a:gd name="connsiteY110" fmla="*/ 911555 h 5707979"/>
              <a:gd name="connsiteX111" fmla="*/ 1942077 w 4503392"/>
              <a:gd name="connsiteY111" fmla="*/ 994125 h 5707979"/>
              <a:gd name="connsiteX112" fmla="*/ 1924612 w 4503392"/>
              <a:gd name="connsiteY112" fmla="*/ 1011201 h 5707979"/>
              <a:gd name="connsiteX113" fmla="*/ 1759473 w 4503392"/>
              <a:gd name="connsiteY113" fmla="*/ 1011256 h 5707979"/>
              <a:gd name="connsiteX114" fmla="*/ 1742009 w 4503392"/>
              <a:gd name="connsiteY114" fmla="*/ 991858 h 5707979"/>
              <a:gd name="connsiteX115" fmla="*/ 1927928 w 4503392"/>
              <a:gd name="connsiteY115" fmla="*/ 809255 h 5707979"/>
              <a:gd name="connsiteX116" fmla="*/ 1988979 w 4503392"/>
              <a:gd name="connsiteY116" fmla="*/ 447570 h 5707979"/>
              <a:gd name="connsiteX117" fmla="*/ 2002816 w 4503392"/>
              <a:gd name="connsiteY117" fmla="*/ 454548 h 5707979"/>
              <a:gd name="connsiteX118" fmla="*/ 2519511 w 4503392"/>
              <a:gd name="connsiteY118" fmla="*/ 971961 h 5707979"/>
              <a:gd name="connsiteX119" fmla="*/ 2522773 w 4503392"/>
              <a:gd name="connsiteY119" fmla="*/ 979035 h 5707979"/>
              <a:gd name="connsiteX120" fmla="*/ 2504036 w 4503392"/>
              <a:gd name="connsiteY120" fmla="*/ 968645 h 5707979"/>
              <a:gd name="connsiteX121" fmla="*/ 2007404 w 4503392"/>
              <a:gd name="connsiteY121" fmla="*/ 556294 h 5707979"/>
              <a:gd name="connsiteX122" fmla="*/ 1962084 w 4503392"/>
              <a:gd name="connsiteY122" fmla="*/ 556130 h 5707979"/>
              <a:gd name="connsiteX123" fmla="*/ 1511766 w 4503392"/>
              <a:gd name="connsiteY123" fmla="*/ 929129 h 5707979"/>
              <a:gd name="connsiteX124" fmla="*/ 1500601 w 4503392"/>
              <a:gd name="connsiteY124" fmla="*/ 923934 h 5707979"/>
              <a:gd name="connsiteX125" fmla="*/ 1976841 w 4503392"/>
              <a:gd name="connsiteY125" fmla="*/ 455930 h 5707979"/>
              <a:gd name="connsiteX126" fmla="*/ 1988979 w 4503392"/>
              <a:gd name="connsiteY126" fmla="*/ 447570 h 5707979"/>
              <a:gd name="connsiteX127" fmla="*/ 1990008 w 4503392"/>
              <a:gd name="connsiteY127" fmla="*/ 16 h 5707979"/>
              <a:gd name="connsiteX128" fmla="*/ 2007292 w 4503392"/>
              <a:gd name="connsiteY128" fmla="*/ 9923 h 5707979"/>
              <a:gd name="connsiteX129" fmla="*/ 3261698 w 4503392"/>
              <a:gd name="connsiteY129" fmla="*/ 1265045 h 5707979"/>
              <a:gd name="connsiteX130" fmla="*/ 3264958 w 4503392"/>
              <a:gd name="connsiteY130" fmla="*/ 1272064 h 5707979"/>
              <a:gd name="connsiteX131" fmla="*/ 3109048 w 4503392"/>
              <a:gd name="connsiteY131" fmla="*/ 1252500 h 5707979"/>
              <a:gd name="connsiteX132" fmla="*/ 2908648 w 4503392"/>
              <a:gd name="connsiteY132" fmla="*/ 1264769 h 5707979"/>
              <a:gd name="connsiteX133" fmla="*/ 2862888 w 4503392"/>
              <a:gd name="connsiteY133" fmla="*/ 1250620 h 5707979"/>
              <a:gd name="connsiteX134" fmla="*/ 2012874 w 4503392"/>
              <a:gd name="connsiteY134" fmla="*/ 398839 h 5707979"/>
              <a:gd name="connsiteX135" fmla="*/ 1968606 w 4503392"/>
              <a:gd name="connsiteY135" fmla="*/ 398397 h 5707979"/>
              <a:gd name="connsiteX136" fmla="*/ 1358564 w 4503392"/>
              <a:gd name="connsiteY136" fmla="*/ 1009931 h 5707979"/>
              <a:gd name="connsiteX137" fmla="*/ 1323468 w 4503392"/>
              <a:gd name="connsiteY137" fmla="*/ 1010097 h 5707979"/>
              <a:gd name="connsiteX138" fmla="*/ 1102841 w 4503392"/>
              <a:gd name="connsiteY138" fmla="*/ 880496 h 5707979"/>
              <a:gd name="connsiteX139" fmla="*/ 1241564 w 4503392"/>
              <a:gd name="connsiteY139" fmla="*/ 743487 h 5707979"/>
              <a:gd name="connsiteX140" fmla="*/ 1257424 w 4503392"/>
              <a:gd name="connsiteY140" fmla="*/ 705076 h 5707979"/>
              <a:gd name="connsiteX141" fmla="*/ 1257424 w 4503392"/>
              <a:gd name="connsiteY141" fmla="*/ 326992 h 5707979"/>
              <a:gd name="connsiteX142" fmla="*/ 1233549 w 4503392"/>
              <a:gd name="connsiteY142" fmla="*/ 308312 h 5707979"/>
              <a:gd name="connsiteX143" fmla="*/ 1111186 w 4503392"/>
              <a:gd name="connsiteY143" fmla="*/ 341139 h 5707979"/>
              <a:gd name="connsiteX144" fmla="*/ 1263449 w 4503392"/>
              <a:gd name="connsiteY144" fmla="*/ 202253 h 5707979"/>
              <a:gd name="connsiteX145" fmla="*/ 1284726 w 4503392"/>
              <a:gd name="connsiteY145" fmla="*/ 201258 h 5707979"/>
              <a:gd name="connsiteX146" fmla="*/ 1481921 w 4503392"/>
              <a:gd name="connsiteY146" fmla="*/ 327931 h 5707979"/>
              <a:gd name="connsiteX147" fmla="*/ 1495295 w 4503392"/>
              <a:gd name="connsiteY147" fmla="*/ 355343 h 5707979"/>
              <a:gd name="connsiteX148" fmla="*/ 1495074 w 4503392"/>
              <a:gd name="connsiteY148" fmla="*/ 482183 h 5707979"/>
              <a:gd name="connsiteX149" fmla="*/ 1515026 w 4503392"/>
              <a:gd name="connsiteY149" fmla="*/ 469305 h 5707979"/>
              <a:gd name="connsiteX150" fmla="*/ 1973469 w 4503392"/>
              <a:gd name="connsiteY150" fmla="*/ 10586 h 5707979"/>
              <a:gd name="connsiteX151" fmla="*/ 1990008 w 4503392"/>
              <a:gd name="connsiteY151" fmla="*/ 16 h 570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4503392" h="5707979">
                <a:moveTo>
                  <a:pt x="648487" y="1838468"/>
                </a:moveTo>
                <a:lnTo>
                  <a:pt x="1963024" y="1838468"/>
                </a:lnTo>
                <a:lnTo>
                  <a:pt x="1763384" y="1937318"/>
                </a:lnTo>
                <a:cubicBezTo>
                  <a:pt x="1617782" y="1998291"/>
                  <a:pt x="1464595" y="2040309"/>
                  <a:pt x="1303298" y="2060785"/>
                </a:cubicBezTo>
                <a:cubicBezTo>
                  <a:pt x="1071996" y="2090139"/>
                  <a:pt x="864306" y="2040112"/>
                  <a:pt x="695667" y="1887082"/>
                </a:cubicBezTo>
                <a:close/>
                <a:moveTo>
                  <a:pt x="200557" y="1838468"/>
                </a:moveTo>
                <a:lnTo>
                  <a:pt x="501443" y="1838468"/>
                </a:lnTo>
                <a:lnTo>
                  <a:pt x="503715" y="1843189"/>
                </a:lnTo>
                <a:lnTo>
                  <a:pt x="495067" y="1845628"/>
                </a:lnTo>
                <a:cubicBezTo>
                  <a:pt x="552268" y="1924717"/>
                  <a:pt x="621906" y="1989159"/>
                  <a:pt x="705082" y="2038180"/>
                </a:cubicBezTo>
                <a:cubicBezTo>
                  <a:pt x="929192" y="2170270"/>
                  <a:pt x="1171540" y="2190497"/>
                  <a:pt x="1422508" y="2151202"/>
                </a:cubicBezTo>
                <a:cubicBezTo>
                  <a:pt x="1597983" y="2123735"/>
                  <a:pt x="1763564" y="2063493"/>
                  <a:pt x="1925498" y="1992364"/>
                </a:cubicBezTo>
                <a:cubicBezTo>
                  <a:pt x="2011329" y="1954671"/>
                  <a:pt x="2095446" y="1913414"/>
                  <a:pt x="2179376" y="1871763"/>
                </a:cubicBezTo>
                <a:lnTo>
                  <a:pt x="2247816" y="1838468"/>
                </a:lnTo>
                <a:lnTo>
                  <a:pt x="2599751" y="1838468"/>
                </a:lnTo>
                <a:lnTo>
                  <a:pt x="2604347" y="1842534"/>
                </a:lnTo>
                <a:cubicBezTo>
                  <a:pt x="2894556" y="2075542"/>
                  <a:pt x="3225167" y="2182098"/>
                  <a:pt x="3595679" y="2146726"/>
                </a:cubicBezTo>
                <a:cubicBezTo>
                  <a:pt x="3678428" y="2138823"/>
                  <a:pt x="3758048" y="2123991"/>
                  <a:pt x="3834555" y="2102462"/>
                </a:cubicBezTo>
                <a:lnTo>
                  <a:pt x="3869511" y="2090869"/>
                </a:lnTo>
                <a:lnTo>
                  <a:pt x="3869511" y="5507422"/>
                </a:lnTo>
                <a:cubicBezTo>
                  <a:pt x="3869511" y="5618187"/>
                  <a:pt x="3779719" y="5707979"/>
                  <a:pt x="3668954" y="5707979"/>
                </a:cubicBezTo>
                <a:lnTo>
                  <a:pt x="200557" y="5707979"/>
                </a:lnTo>
                <a:cubicBezTo>
                  <a:pt x="89792" y="5707979"/>
                  <a:pt x="0" y="5618187"/>
                  <a:pt x="0" y="5507422"/>
                </a:cubicBezTo>
                <a:lnTo>
                  <a:pt x="0" y="2039025"/>
                </a:lnTo>
                <a:cubicBezTo>
                  <a:pt x="0" y="1928260"/>
                  <a:pt x="89792" y="1838468"/>
                  <a:pt x="200557" y="1838468"/>
                </a:cubicBezTo>
                <a:close/>
                <a:moveTo>
                  <a:pt x="645514" y="1835405"/>
                </a:moveTo>
                <a:lnTo>
                  <a:pt x="648487" y="1838468"/>
                </a:lnTo>
                <a:lnTo>
                  <a:pt x="644072" y="1838468"/>
                </a:lnTo>
                <a:close/>
                <a:moveTo>
                  <a:pt x="3027466" y="1287091"/>
                </a:moveTo>
                <a:cubicBezTo>
                  <a:pt x="3137388" y="1283165"/>
                  <a:pt x="3245740" y="1300637"/>
                  <a:pt x="3353221" y="1330481"/>
                </a:cubicBezTo>
                <a:cubicBezTo>
                  <a:pt x="3522836" y="1377624"/>
                  <a:pt x="3682394" y="1450964"/>
                  <a:pt x="3844770" y="1517120"/>
                </a:cubicBezTo>
                <a:cubicBezTo>
                  <a:pt x="3990399" y="1576421"/>
                  <a:pt x="4137521" y="1631191"/>
                  <a:pt x="4294094" y="1654847"/>
                </a:cubicBezTo>
                <a:cubicBezTo>
                  <a:pt x="4361298" y="1665014"/>
                  <a:pt x="4428946" y="1667115"/>
                  <a:pt x="4503392" y="1663137"/>
                </a:cubicBezTo>
                <a:cubicBezTo>
                  <a:pt x="4479515" y="1689775"/>
                  <a:pt x="4460338" y="1712822"/>
                  <a:pt x="4439503" y="1734209"/>
                </a:cubicBezTo>
                <a:cubicBezTo>
                  <a:pt x="4294564" y="1883225"/>
                  <a:pt x="4130476" y="1994762"/>
                  <a:pt x="3946982" y="2065177"/>
                </a:cubicBezTo>
                <a:lnTo>
                  <a:pt x="3869511" y="2090869"/>
                </a:lnTo>
                <a:lnTo>
                  <a:pt x="3869511" y="2039025"/>
                </a:lnTo>
                <a:cubicBezTo>
                  <a:pt x="3869511" y="1928260"/>
                  <a:pt x="3779719" y="1838468"/>
                  <a:pt x="3668954" y="1838468"/>
                </a:cubicBezTo>
                <a:lnTo>
                  <a:pt x="2599751" y="1838468"/>
                </a:lnTo>
                <a:lnTo>
                  <a:pt x="2593749" y="1833159"/>
                </a:lnTo>
                <a:cubicBezTo>
                  <a:pt x="2586089" y="1824838"/>
                  <a:pt x="2588058" y="1819004"/>
                  <a:pt x="2607001" y="1809595"/>
                </a:cubicBezTo>
                <a:cubicBezTo>
                  <a:pt x="2819393" y="1704475"/>
                  <a:pt x="3043557" y="1659599"/>
                  <a:pt x="3279882" y="1672256"/>
                </a:cubicBezTo>
                <a:cubicBezTo>
                  <a:pt x="3425290" y="1680047"/>
                  <a:pt x="3565061" y="1712544"/>
                  <a:pt x="3700632" y="1764662"/>
                </a:cubicBezTo>
                <a:cubicBezTo>
                  <a:pt x="3704610" y="1766209"/>
                  <a:pt x="3708535" y="1767756"/>
                  <a:pt x="3712515" y="1769305"/>
                </a:cubicBezTo>
                <a:cubicBezTo>
                  <a:pt x="3715609" y="1772676"/>
                  <a:pt x="3718871" y="1775383"/>
                  <a:pt x="3723513" y="1771681"/>
                </a:cubicBezTo>
                <a:cubicBezTo>
                  <a:pt x="3721413" y="1769305"/>
                  <a:pt x="3719258" y="1766872"/>
                  <a:pt x="3717157" y="1764496"/>
                </a:cubicBezTo>
                <a:cubicBezTo>
                  <a:pt x="3713786" y="1762562"/>
                  <a:pt x="3710303" y="1760628"/>
                  <a:pt x="3706822" y="1758748"/>
                </a:cubicBezTo>
                <a:cubicBezTo>
                  <a:pt x="3544722" y="1666231"/>
                  <a:pt x="3370133" y="1614390"/>
                  <a:pt x="3184710" y="1596318"/>
                </a:cubicBezTo>
                <a:cubicBezTo>
                  <a:pt x="2918100" y="1570341"/>
                  <a:pt x="2671055" y="1638486"/>
                  <a:pt x="2432135" y="1748800"/>
                </a:cubicBezTo>
                <a:lnTo>
                  <a:pt x="2247816" y="1838468"/>
                </a:lnTo>
                <a:lnTo>
                  <a:pt x="1963024" y="1838468"/>
                </a:lnTo>
                <a:lnTo>
                  <a:pt x="1976164" y="1831962"/>
                </a:lnTo>
                <a:cubicBezTo>
                  <a:pt x="2045238" y="1792320"/>
                  <a:pt x="2112481" y="1748261"/>
                  <a:pt x="2177959" y="1700110"/>
                </a:cubicBezTo>
                <a:cubicBezTo>
                  <a:pt x="2301593" y="1609139"/>
                  <a:pt x="2424175" y="1516455"/>
                  <a:pt x="2556983" y="1438749"/>
                </a:cubicBezTo>
                <a:cubicBezTo>
                  <a:pt x="2669562" y="1372926"/>
                  <a:pt x="2787504" y="1320810"/>
                  <a:pt x="2916995" y="1298482"/>
                </a:cubicBezTo>
                <a:cubicBezTo>
                  <a:pt x="2954011" y="1292085"/>
                  <a:pt x="2990826" y="1288399"/>
                  <a:pt x="3027466" y="1287091"/>
                </a:cubicBezTo>
                <a:close/>
                <a:moveTo>
                  <a:pt x="2048578" y="1083989"/>
                </a:moveTo>
                <a:cubicBezTo>
                  <a:pt x="2102850" y="1084652"/>
                  <a:pt x="2157123" y="1084652"/>
                  <a:pt x="2211396" y="1083989"/>
                </a:cubicBezTo>
                <a:cubicBezTo>
                  <a:pt x="2225821" y="1083823"/>
                  <a:pt x="2230739" y="1088520"/>
                  <a:pt x="2230297" y="1102945"/>
                </a:cubicBezTo>
                <a:cubicBezTo>
                  <a:pt x="2229357" y="1130469"/>
                  <a:pt x="2229965" y="1158102"/>
                  <a:pt x="2229965" y="1185681"/>
                </a:cubicBezTo>
                <a:cubicBezTo>
                  <a:pt x="2229965" y="1212375"/>
                  <a:pt x="2229412" y="1239070"/>
                  <a:pt x="2230186" y="1265708"/>
                </a:cubicBezTo>
                <a:cubicBezTo>
                  <a:pt x="2230628" y="1280078"/>
                  <a:pt x="2227865" y="1287373"/>
                  <a:pt x="2210843" y="1287042"/>
                </a:cubicBezTo>
                <a:cubicBezTo>
                  <a:pt x="2156570" y="1286047"/>
                  <a:pt x="2102298" y="1286213"/>
                  <a:pt x="2048080" y="1286987"/>
                </a:cubicBezTo>
                <a:cubicBezTo>
                  <a:pt x="2033434" y="1287208"/>
                  <a:pt x="2029179" y="1282233"/>
                  <a:pt x="2029345" y="1268029"/>
                </a:cubicBezTo>
                <a:cubicBezTo>
                  <a:pt x="2030008" y="1212817"/>
                  <a:pt x="2030063" y="1157660"/>
                  <a:pt x="2029345" y="1102448"/>
                </a:cubicBezTo>
                <a:cubicBezTo>
                  <a:pt x="2029124" y="1087581"/>
                  <a:pt x="2034596" y="1083823"/>
                  <a:pt x="2048578" y="1083989"/>
                </a:cubicBezTo>
                <a:close/>
                <a:moveTo>
                  <a:pt x="1925938" y="1083989"/>
                </a:moveTo>
                <a:cubicBezTo>
                  <a:pt x="1940584" y="1083823"/>
                  <a:pt x="1942187" y="1090953"/>
                  <a:pt x="1942021" y="1102670"/>
                </a:cubicBezTo>
                <a:cubicBezTo>
                  <a:pt x="1941579" y="1131132"/>
                  <a:pt x="1941855" y="1159595"/>
                  <a:pt x="1941855" y="1188057"/>
                </a:cubicBezTo>
                <a:cubicBezTo>
                  <a:pt x="1941855" y="1215636"/>
                  <a:pt x="1941524" y="1243159"/>
                  <a:pt x="1942021" y="1270738"/>
                </a:cubicBezTo>
                <a:cubicBezTo>
                  <a:pt x="1942242" y="1282343"/>
                  <a:pt x="1938429" y="1286986"/>
                  <a:pt x="1926270" y="1286876"/>
                </a:cubicBezTo>
                <a:cubicBezTo>
                  <a:pt x="1869345" y="1286434"/>
                  <a:pt x="1812363" y="1286489"/>
                  <a:pt x="1755438" y="1286820"/>
                </a:cubicBezTo>
                <a:cubicBezTo>
                  <a:pt x="1744661" y="1286876"/>
                  <a:pt x="1740847" y="1282841"/>
                  <a:pt x="1740847" y="1272395"/>
                </a:cubicBezTo>
                <a:cubicBezTo>
                  <a:pt x="1741068" y="1214531"/>
                  <a:pt x="1741068" y="1156665"/>
                  <a:pt x="1740847" y="1098801"/>
                </a:cubicBezTo>
                <a:cubicBezTo>
                  <a:pt x="1740792" y="1088575"/>
                  <a:pt x="1743998" y="1084044"/>
                  <a:pt x="1755108" y="1084099"/>
                </a:cubicBezTo>
                <a:cubicBezTo>
                  <a:pt x="1812033" y="1084486"/>
                  <a:pt x="1869013" y="1084652"/>
                  <a:pt x="1925938" y="1083989"/>
                </a:cubicBezTo>
                <a:close/>
                <a:moveTo>
                  <a:pt x="998442" y="992528"/>
                </a:moveTo>
                <a:cubicBezTo>
                  <a:pt x="1005655" y="990324"/>
                  <a:pt x="1013613" y="990449"/>
                  <a:pt x="1023534" y="992797"/>
                </a:cubicBezTo>
                <a:cubicBezTo>
                  <a:pt x="1103561" y="1011644"/>
                  <a:pt x="1169273" y="1051381"/>
                  <a:pt x="1219236" y="1117206"/>
                </a:cubicBezTo>
                <a:cubicBezTo>
                  <a:pt x="1229294" y="1130469"/>
                  <a:pt x="1230012" y="1138538"/>
                  <a:pt x="1217245" y="1151250"/>
                </a:cubicBezTo>
                <a:cubicBezTo>
                  <a:pt x="1001979" y="1365024"/>
                  <a:pt x="787321" y="1579407"/>
                  <a:pt x="572442" y="1793568"/>
                </a:cubicBezTo>
                <a:cubicBezTo>
                  <a:pt x="566086" y="1799924"/>
                  <a:pt x="560503" y="1806667"/>
                  <a:pt x="549561" y="1806612"/>
                </a:cubicBezTo>
                <a:cubicBezTo>
                  <a:pt x="427640" y="1806334"/>
                  <a:pt x="305665" y="1806446"/>
                  <a:pt x="175179" y="1806446"/>
                </a:cubicBezTo>
                <a:cubicBezTo>
                  <a:pt x="210550" y="1771627"/>
                  <a:pt x="240173" y="1742832"/>
                  <a:pt x="269410" y="1713652"/>
                </a:cubicBezTo>
                <a:cubicBezTo>
                  <a:pt x="505678" y="1477990"/>
                  <a:pt x="742001" y="1242385"/>
                  <a:pt x="977827" y="1006229"/>
                </a:cubicBezTo>
                <a:cubicBezTo>
                  <a:pt x="984763" y="999265"/>
                  <a:pt x="991230" y="994732"/>
                  <a:pt x="998442" y="992528"/>
                </a:cubicBezTo>
                <a:close/>
                <a:moveTo>
                  <a:pt x="927942" y="899080"/>
                </a:moveTo>
                <a:cubicBezTo>
                  <a:pt x="959786" y="897441"/>
                  <a:pt x="991934" y="898478"/>
                  <a:pt x="1024086" y="902381"/>
                </a:cubicBezTo>
                <a:cubicBezTo>
                  <a:pt x="1191104" y="922664"/>
                  <a:pt x="1319434" y="1002028"/>
                  <a:pt x="1375365" y="1170096"/>
                </a:cubicBezTo>
                <a:cubicBezTo>
                  <a:pt x="1419413" y="1302406"/>
                  <a:pt x="1378017" y="1431125"/>
                  <a:pt x="1273120" y="1499878"/>
                </a:cubicBezTo>
                <a:cubicBezTo>
                  <a:pt x="1230178" y="1528008"/>
                  <a:pt x="1182759" y="1542599"/>
                  <a:pt x="1124561" y="1546523"/>
                </a:cubicBezTo>
                <a:cubicBezTo>
                  <a:pt x="1133516" y="1541440"/>
                  <a:pt x="1136334" y="1539339"/>
                  <a:pt x="1139485" y="1538068"/>
                </a:cubicBezTo>
                <a:cubicBezTo>
                  <a:pt x="1289424" y="1477439"/>
                  <a:pt x="1352484" y="1333689"/>
                  <a:pt x="1292905" y="1181537"/>
                </a:cubicBezTo>
                <a:cubicBezTo>
                  <a:pt x="1238855" y="1043478"/>
                  <a:pt x="1133460" y="967209"/>
                  <a:pt x="988438" y="951955"/>
                </a:cubicBezTo>
                <a:cubicBezTo>
                  <a:pt x="734485" y="925206"/>
                  <a:pt x="523695" y="1095099"/>
                  <a:pt x="489098" y="1348943"/>
                </a:cubicBezTo>
                <a:cubicBezTo>
                  <a:pt x="487219" y="1362593"/>
                  <a:pt x="482963" y="1376576"/>
                  <a:pt x="484510" y="1389894"/>
                </a:cubicBezTo>
                <a:cubicBezTo>
                  <a:pt x="489871" y="1436374"/>
                  <a:pt x="471468" y="1470254"/>
                  <a:pt x="435709" y="1498607"/>
                </a:cubicBezTo>
                <a:cubicBezTo>
                  <a:pt x="414376" y="1515518"/>
                  <a:pt x="396690" y="1537239"/>
                  <a:pt x="372760" y="1561501"/>
                </a:cubicBezTo>
                <a:cubicBezTo>
                  <a:pt x="355903" y="1453950"/>
                  <a:pt x="367011" y="1356016"/>
                  <a:pt x="407467" y="1261785"/>
                </a:cubicBezTo>
                <a:cubicBezTo>
                  <a:pt x="497078" y="1053165"/>
                  <a:pt x="705038" y="910554"/>
                  <a:pt x="927942" y="899080"/>
                </a:cubicBezTo>
                <a:close/>
                <a:moveTo>
                  <a:pt x="2045759" y="809696"/>
                </a:moveTo>
                <a:cubicBezTo>
                  <a:pt x="2135458" y="814614"/>
                  <a:pt x="2218691" y="893536"/>
                  <a:pt x="2228749" y="983182"/>
                </a:cubicBezTo>
                <a:cubicBezTo>
                  <a:pt x="2230961" y="1002967"/>
                  <a:pt x="2228362" y="1012694"/>
                  <a:pt x="2204155" y="1011644"/>
                </a:cubicBezTo>
                <a:cubicBezTo>
                  <a:pt x="2154747" y="1009544"/>
                  <a:pt x="2105062" y="1009653"/>
                  <a:pt x="2055652" y="1011588"/>
                </a:cubicBezTo>
                <a:cubicBezTo>
                  <a:pt x="2032605" y="1012473"/>
                  <a:pt x="2027908" y="1004072"/>
                  <a:pt x="2029234" y="983624"/>
                </a:cubicBezTo>
                <a:cubicBezTo>
                  <a:pt x="2030782" y="958918"/>
                  <a:pt x="2029621" y="934103"/>
                  <a:pt x="2029621" y="909344"/>
                </a:cubicBezTo>
                <a:cubicBezTo>
                  <a:pt x="2029621" y="880936"/>
                  <a:pt x="2030008" y="852473"/>
                  <a:pt x="2029455" y="824066"/>
                </a:cubicBezTo>
                <a:cubicBezTo>
                  <a:pt x="2029179" y="811630"/>
                  <a:pt x="2033876" y="809033"/>
                  <a:pt x="2045759" y="809696"/>
                </a:cubicBezTo>
                <a:close/>
                <a:moveTo>
                  <a:pt x="1927928" y="809255"/>
                </a:moveTo>
                <a:cubicBezTo>
                  <a:pt x="1942519" y="809143"/>
                  <a:pt x="1941911" y="816549"/>
                  <a:pt x="1941911" y="826165"/>
                </a:cubicBezTo>
                <a:cubicBezTo>
                  <a:pt x="1941800" y="854684"/>
                  <a:pt x="1941855" y="883092"/>
                  <a:pt x="1941855" y="911555"/>
                </a:cubicBezTo>
                <a:cubicBezTo>
                  <a:pt x="1941855" y="939077"/>
                  <a:pt x="1941303" y="966601"/>
                  <a:pt x="1942077" y="994125"/>
                </a:cubicBezTo>
                <a:cubicBezTo>
                  <a:pt x="1942463" y="1007443"/>
                  <a:pt x="1937544" y="1011368"/>
                  <a:pt x="1924612" y="1011201"/>
                </a:cubicBezTo>
                <a:cubicBezTo>
                  <a:pt x="1869566" y="1010650"/>
                  <a:pt x="1814520" y="1010484"/>
                  <a:pt x="1759473" y="1011256"/>
                </a:cubicBezTo>
                <a:cubicBezTo>
                  <a:pt x="1744109" y="1011477"/>
                  <a:pt x="1741622" y="1005675"/>
                  <a:pt x="1742009" y="991858"/>
                </a:cubicBezTo>
                <a:cubicBezTo>
                  <a:pt x="1744606" y="901495"/>
                  <a:pt x="1837787" y="810084"/>
                  <a:pt x="1927928" y="809255"/>
                </a:cubicBezTo>
                <a:close/>
                <a:moveTo>
                  <a:pt x="1988979" y="447570"/>
                </a:moveTo>
                <a:cubicBezTo>
                  <a:pt x="1992910" y="446921"/>
                  <a:pt x="1997123" y="448827"/>
                  <a:pt x="2002816" y="454548"/>
                </a:cubicBezTo>
                <a:cubicBezTo>
                  <a:pt x="2174753" y="627313"/>
                  <a:pt x="2347243" y="799526"/>
                  <a:pt x="2519511" y="971961"/>
                </a:cubicBezTo>
                <a:cubicBezTo>
                  <a:pt x="2521114" y="973563"/>
                  <a:pt x="2521556" y="976272"/>
                  <a:pt x="2522773" y="979035"/>
                </a:cubicBezTo>
                <a:cubicBezTo>
                  <a:pt x="2512934" y="980418"/>
                  <a:pt x="2509232" y="972957"/>
                  <a:pt x="2504036" y="968645"/>
                </a:cubicBezTo>
                <a:cubicBezTo>
                  <a:pt x="2338289" y="831417"/>
                  <a:pt x="2172487" y="694298"/>
                  <a:pt x="2007404" y="556294"/>
                </a:cubicBezTo>
                <a:cubicBezTo>
                  <a:pt x="1990105" y="541815"/>
                  <a:pt x="1980322" y="540876"/>
                  <a:pt x="1962084" y="556130"/>
                </a:cubicBezTo>
                <a:cubicBezTo>
                  <a:pt x="1812641" y="681254"/>
                  <a:pt x="1662038" y="804943"/>
                  <a:pt x="1511766" y="929129"/>
                </a:cubicBezTo>
                <a:cubicBezTo>
                  <a:pt x="1507399" y="928853"/>
                  <a:pt x="1503143" y="928300"/>
                  <a:pt x="1500601" y="923934"/>
                </a:cubicBezTo>
                <a:cubicBezTo>
                  <a:pt x="1659384" y="767970"/>
                  <a:pt x="1818222" y="612059"/>
                  <a:pt x="1976841" y="455930"/>
                </a:cubicBezTo>
                <a:cubicBezTo>
                  <a:pt x="1981401" y="451425"/>
                  <a:pt x="1985048" y="448220"/>
                  <a:pt x="1988979" y="447570"/>
                </a:cubicBezTo>
                <a:close/>
                <a:moveTo>
                  <a:pt x="1990008" y="16"/>
                </a:moveTo>
                <a:cubicBezTo>
                  <a:pt x="1995065" y="-260"/>
                  <a:pt x="2000246" y="2876"/>
                  <a:pt x="2007292" y="9923"/>
                </a:cubicBezTo>
                <a:cubicBezTo>
                  <a:pt x="2425114" y="428573"/>
                  <a:pt x="2843488" y="846726"/>
                  <a:pt x="3261698" y="1265045"/>
                </a:cubicBezTo>
                <a:cubicBezTo>
                  <a:pt x="3262746" y="1266095"/>
                  <a:pt x="3263078" y="1267920"/>
                  <a:pt x="3264958" y="1272064"/>
                </a:cubicBezTo>
                <a:cubicBezTo>
                  <a:pt x="3212177" y="1263664"/>
                  <a:pt x="3160945" y="1255540"/>
                  <a:pt x="3109048" y="1252500"/>
                </a:cubicBezTo>
                <a:cubicBezTo>
                  <a:pt x="3041622" y="1248520"/>
                  <a:pt x="2974859" y="1252112"/>
                  <a:pt x="2908648" y="1264769"/>
                </a:cubicBezTo>
                <a:cubicBezTo>
                  <a:pt x="2889747" y="1268362"/>
                  <a:pt x="2877035" y="1264824"/>
                  <a:pt x="2862888" y="1250620"/>
                </a:cubicBezTo>
                <a:cubicBezTo>
                  <a:pt x="2579807" y="966380"/>
                  <a:pt x="2295954" y="683024"/>
                  <a:pt x="2012874" y="398839"/>
                </a:cubicBezTo>
                <a:cubicBezTo>
                  <a:pt x="1995576" y="381486"/>
                  <a:pt x="1986678" y="380215"/>
                  <a:pt x="1968606" y="398397"/>
                </a:cubicBezTo>
                <a:cubicBezTo>
                  <a:pt x="1765719" y="602721"/>
                  <a:pt x="1561727" y="805939"/>
                  <a:pt x="1358564" y="1009931"/>
                </a:cubicBezTo>
                <a:cubicBezTo>
                  <a:pt x="1344912" y="1023638"/>
                  <a:pt x="1338501" y="1027009"/>
                  <a:pt x="1323468" y="1010097"/>
                </a:cubicBezTo>
                <a:cubicBezTo>
                  <a:pt x="1265770" y="945103"/>
                  <a:pt x="1191655" y="905917"/>
                  <a:pt x="1102841" y="880496"/>
                </a:cubicBezTo>
                <a:cubicBezTo>
                  <a:pt x="1151477" y="832302"/>
                  <a:pt x="1196023" y="787370"/>
                  <a:pt x="1241564" y="743487"/>
                </a:cubicBezTo>
                <a:cubicBezTo>
                  <a:pt x="1253168" y="732322"/>
                  <a:pt x="1257535" y="720993"/>
                  <a:pt x="1257424" y="705076"/>
                </a:cubicBezTo>
                <a:cubicBezTo>
                  <a:pt x="1256816" y="579066"/>
                  <a:pt x="1256761" y="453002"/>
                  <a:pt x="1257424" y="326992"/>
                </a:cubicBezTo>
                <a:cubicBezTo>
                  <a:pt x="1257535" y="307758"/>
                  <a:pt x="1255435" y="300630"/>
                  <a:pt x="1233549" y="308312"/>
                </a:cubicBezTo>
                <a:cubicBezTo>
                  <a:pt x="1194033" y="322183"/>
                  <a:pt x="1153301" y="332740"/>
                  <a:pt x="1111186" y="341139"/>
                </a:cubicBezTo>
                <a:cubicBezTo>
                  <a:pt x="1161978" y="294937"/>
                  <a:pt x="1212990" y="248844"/>
                  <a:pt x="1263449" y="202253"/>
                </a:cubicBezTo>
                <a:cubicBezTo>
                  <a:pt x="1271297" y="195013"/>
                  <a:pt x="1276603" y="196008"/>
                  <a:pt x="1284726" y="201258"/>
                </a:cubicBezTo>
                <a:cubicBezTo>
                  <a:pt x="1350274" y="243760"/>
                  <a:pt x="1415931" y="286094"/>
                  <a:pt x="1481921" y="327931"/>
                </a:cubicBezTo>
                <a:cubicBezTo>
                  <a:pt x="1492863" y="334895"/>
                  <a:pt x="1495461" y="343351"/>
                  <a:pt x="1495295" y="355343"/>
                </a:cubicBezTo>
                <a:cubicBezTo>
                  <a:pt x="1494742" y="397513"/>
                  <a:pt x="1495074" y="439737"/>
                  <a:pt x="1495074" y="482183"/>
                </a:cubicBezTo>
                <a:cubicBezTo>
                  <a:pt x="1506681" y="484117"/>
                  <a:pt x="1509830" y="474501"/>
                  <a:pt x="1515026" y="469305"/>
                </a:cubicBezTo>
                <a:cubicBezTo>
                  <a:pt x="1668116" y="316657"/>
                  <a:pt x="1821097" y="163897"/>
                  <a:pt x="1973469" y="10586"/>
                </a:cubicBezTo>
                <a:cubicBezTo>
                  <a:pt x="1980018" y="3981"/>
                  <a:pt x="1984951" y="292"/>
                  <a:pt x="1990008" y="16"/>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그림 개체 틀 30">
            <a:extLst>
              <a:ext uri="{FF2B5EF4-FFF2-40B4-BE49-F238E27FC236}">
                <a16:creationId xmlns:a16="http://schemas.microsoft.com/office/drawing/2014/main" id="{EE227CEA-3E11-4955-A830-9B79F2339C5D}"/>
              </a:ext>
            </a:extLst>
          </p:cNvPr>
          <p:cNvSpPr>
            <a:spLocks noGrp="1"/>
          </p:cNvSpPr>
          <p:nvPr>
            <p:ph type="pic" sz="quarter" idx="11" hasCustomPrompt="1"/>
          </p:nvPr>
        </p:nvSpPr>
        <p:spPr>
          <a:xfrm>
            <a:off x="1122758" y="2652452"/>
            <a:ext cx="3362248" cy="3362248"/>
          </a:xfrm>
          <a:custGeom>
            <a:avLst/>
            <a:gdLst>
              <a:gd name="connsiteX0" fmla="*/ 181023 w 3362248"/>
              <a:gd name="connsiteY0" fmla="*/ 0 h 3362248"/>
              <a:gd name="connsiteX1" fmla="*/ 482010 w 3362248"/>
              <a:gd name="connsiteY1" fmla="*/ 0 h 3362248"/>
              <a:gd name="connsiteX2" fmla="*/ 519999 w 3362248"/>
              <a:gd name="connsiteY2" fmla="*/ 19870 h 3362248"/>
              <a:gd name="connsiteX3" fmla="*/ 1152548 w 3362248"/>
              <a:gd name="connsiteY3" fmla="*/ 88499 h 3362248"/>
              <a:gd name="connsiteX4" fmla="*/ 1409121 w 3362248"/>
              <a:gd name="connsiteY4" fmla="*/ 25453 h 3362248"/>
              <a:gd name="connsiteX5" fmla="*/ 1474597 w 3362248"/>
              <a:gd name="connsiteY5" fmla="*/ 0 h 3362248"/>
              <a:gd name="connsiteX6" fmla="*/ 2711146 w 3362248"/>
              <a:gd name="connsiteY6" fmla="*/ 0 h 3362248"/>
              <a:gd name="connsiteX7" fmla="*/ 2799940 w 3362248"/>
              <a:gd name="connsiteY7" fmla="*/ 32570 h 3362248"/>
              <a:gd name="connsiteX8" fmla="*/ 3325719 w 3362248"/>
              <a:gd name="connsiteY8" fmla="*/ 84023 h 3362248"/>
              <a:gd name="connsiteX9" fmla="*/ 3329750 w 3362248"/>
              <a:gd name="connsiteY9" fmla="*/ 83460 h 3362248"/>
              <a:gd name="connsiteX10" fmla="*/ 3348023 w 3362248"/>
              <a:gd name="connsiteY10" fmla="*/ 110561 h 3362248"/>
              <a:gd name="connsiteX11" fmla="*/ 3362248 w 3362248"/>
              <a:gd name="connsiteY11" fmla="*/ 181023 h 3362248"/>
              <a:gd name="connsiteX12" fmla="*/ 3362248 w 3362248"/>
              <a:gd name="connsiteY12" fmla="*/ 3181225 h 3362248"/>
              <a:gd name="connsiteX13" fmla="*/ 3181225 w 3362248"/>
              <a:gd name="connsiteY13" fmla="*/ 3362248 h 3362248"/>
              <a:gd name="connsiteX14" fmla="*/ 181023 w 3362248"/>
              <a:gd name="connsiteY14" fmla="*/ 3362248 h 3362248"/>
              <a:gd name="connsiteX15" fmla="*/ 0 w 3362248"/>
              <a:gd name="connsiteY15" fmla="*/ 3181225 h 3362248"/>
              <a:gd name="connsiteX16" fmla="*/ 0 w 3362248"/>
              <a:gd name="connsiteY16" fmla="*/ 181023 h 3362248"/>
              <a:gd name="connsiteX17" fmla="*/ 181023 w 3362248"/>
              <a:gd name="connsiteY17" fmla="*/ 0 h 3362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62248" h="3362248">
                <a:moveTo>
                  <a:pt x="181023" y="0"/>
                </a:moveTo>
                <a:lnTo>
                  <a:pt x="482010" y="0"/>
                </a:lnTo>
                <a:lnTo>
                  <a:pt x="519999" y="19870"/>
                </a:lnTo>
                <a:cubicBezTo>
                  <a:pt x="719954" y="111694"/>
                  <a:pt x="932951" y="122882"/>
                  <a:pt x="1152548" y="88499"/>
                </a:cubicBezTo>
                <a:cubicBezTo>
                  <a:pt x="1240286" y="74766"/>
                  <a:pt x="1325550" y="52838"/>
                  <a:pt x="1409121" y="25453"/>
                </a:cubicBezTo>
                <a:lnTo>
                  <a:pt x="1474597" y="0"/>
                </a:lnTo>
                <a:lnTo>
                  <a:pt x="2711146" y="0"/>
                </a:lnTo>
                <a:lnTo>
                  <a:pt x="2799940" y="32570"/>
                </a:lnTo>
                <a:cubicBezTo>
                  <a:pt x="2965182" y="83913"/>
                  <a:pt x="3140463" y="101709"/>
                  <a:pt x="3325719" y="84023"/>
                </a:cubicBezTo>
                <a:lnTo>
                  <a:pt x="3329750" y="83460"/>
                </a:lnTo>
                <a:lnTo>
                  <a:pt x="3348023" y="110561"/>
                </a:lnTo>
                <a:cubicBezTo>
                  <a:pt x="3357183" y="132218"/>
                  <a:pt x="3362248" y="156029"/>
                  <a:pt x="3362248" y="181023"/>
                </a:cubicBezTo>
                <a:lnTo>
                  <a:pt x="3362248" y="3181225"/>
                </a:lnTo>
                <a:cubicBezTo>
                  <a:pt x="3362248" y="3281201"/>
                  <a:pt x="3281201" y="3362248"/>
                  <a:pt x="3181225" y="3362248"/>
                </a:cubicBezTo>
                <a:lnTo>
                  <a:pt x="181023" y="3362248"/>
                </a:lnTo>
                <a:cubicBezTo>
                  <a:pt x="81047" y="3362248"/>
                  <a:pt x="0" y="3281201"/>
                  <a:pt x="0" y="3181225"/>
                </a:cubicBezTo>
                <a:lnTo>
                  <a:pt x="0" y="181023"/>
                </a:lnTo>
                <a:cubicBezTo>
                  <a:pt x="0" y="81047"/>
                  <a:pt x="81047" y="0"/>
                  <a:pt x="181023" y="0"/>
                </a:cubicBezTo>
                <a:close/>
              </a:path>
            </a:pathLst>
          </a:custGeom>
          <a:solidFill>
            <a:schemeClr val="bg1">
              <a:lumMod val="95000"/>
            </a:schemeClr>
          </a:solidFill>
          <a:ln w="152400">
            <a:noFill/>
          </a:ln>
          <a:effectLst/>
        </p:spPr>
        <p:txBody>
          <a:bodyPr wrap="square" anchor="ctr">
            <a:noAutofit/>
          </a:bodyP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260206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3B0DD-829E-C09E-D9C4-58D2597023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A27F28-5169-3ED6-B002-0489729A5A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B5AEAF-E182-F1F4-2EBF-BE60FEF9FF2F}"/>
              </a:ext>
            </a:extLst>
          </p:cNvPr>
          <p:cNvSpPr>
            <a:spLocks noGrp="1"/>
          </p:cNvSpPr>
          <p:nvPr>
            <p:ph type="dt" sz="half" idx="10"/>
          </p:nvPr>
        </p:nvSpPr>
        <p:spPr/>
        <p:txBody>
          <a:bodyPr/>
          <a:lstStyle/>
          <a:p>
            <a:fld id="{700CC05F-E2E3-46FE-ACE4-51613E024BC3}" type="datetime1">
              <a:rPr lang="en-US" smtClean="0"/>
              <a:t>6/8/2024</a:t>
            </a:fld>
            <a:endParaRPr lang="en-US" dirty="0"/>
          </a:p>
        </p:txBody>
      </p:sp>
      <p:sp>
        <p:nvSpPr>
          <p:cNvPr id="5" name="Footer Placeholder 4">
            <a:extLst>
              <a:ext uri="{FF2B5EF4-FFF2-40B4-BE49-F238E27FC236}">
                <a16:creationId xmlns:a16="http://schemas.microsoft.com/office/drawing/2014/main" id="{A7691F6E-1EE4-1D2C-0AE2-91609BCD39D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90AE2F3-4674-DD48-2BE9-400FDBE28085}"/>
              </a:ext>
            </a:extLst>
          </p:cNvPr>
          <p:cNvSpPr>
            <a:spLocks noGrp="1"/>
          </p:cNvSpPr>
          <p:nvPr>
            <p:ph type="sldNum" sz="quarter" idx="12"/>
          </p:nvPr>
        </p:nvSpPr>
        <p:spPr/>
        <p:txBody>
          <a:bodyPr/>
          <a:lstStyle/>
          <a:p>
            <a:fld id="{D9C70E58-AF0E-4A7E-8BBC-2F3BF4CBF014}" type="slidenum">
              <a:rPr lang="en-US" smtClean="0"/>
              <a:t>‹#›</a:t>
            </a:fld>
            <a:endParaRPr lang="en-US" dirty="0"/>
          </a:p>
        </p:txBody>
      </p:sp>
    </p:spTree>
    <p:extLst>
      <p:ext uri="{BB962C8B-B14F-4D97-AF65-F5344CB8AC3E}">
        <p14:creationId xmlns:p14="http://schemas.microsoft.com/office/powerpoint/2010/main" val="17470604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76C67C-1B5A-2463-E8F4-703BC0F46ACA}"/>
              </a:ext>
            </a:extLst>
          </p:cNvPr>
          <p:cNvSpPr>
            <a:spLocks noGrp="1"/>
          </p:cNvSpPr>
          <p:nvPr>
            <p:ph type="dt" sz="half" idx="10"/>
          </p:nvPr>
        </p:nvSpPr>
        <p:spPr/>
        <p:txBody>
          <a:bodyPr/>
          <a:lstStyle/>
          <a:p>
            <a:fld id="{ABD5726D-64A8-4D6A-9B25-CC6A228C8909}" type="datetime1">
              <a:rPr lang="en-US" smtClean="0"/>
              <a:t>6/8/2024</a:t>
            </a:fld>
            <a:endParaRPr lang="en-US" dirty="0"/>
          </a:p>
        </p:txBody>
      </p:sp>
      <p:sp>
        <p:nvSpPr>
          <p:cNvPr id="3" name="Footer Placeholder 2">
            <a:extLst>
              <a:ext uri="{FF2B5EF4-FFF2-40B4-BE49-F238E27FC236}">
                <a16:creationId xmlns:a16="http://schemas.microsoft.com/office/drawing/2014/main" id="{E6A0BE22-7364-C4A6-B4C7-FE436A1E398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C94CA2F-8061-6A6E-E7D8-E0063002316A}"/>
              </a:ext>
            </a:extLst>
          </p:cNvPr>
          <p:cNvSpPr>
            <a:spLocks noGrp="1"/>
          </p:cNvSpPr>
          <p:nvPr>
            <p:ph type="sldNum" sz="quarter" idx="12"/>
          </p:nvPr>
        </p:nvSpPr>
        <p:spPr/>
        <p:txBody>
          <a:bodyPr/>
          <a:lstStyle/>
          <a:p>
            <a:fld id="{FBD084F4-EA95-4B73-8318-3A50D6489C66}" type="slidenum">
              <a:rPr lang="en-US" smtClean="0"/>
              <a:t>‹#›</a:t>
            </a:fld>
            <a:endParaRPr lang="en-US" dirty="0"/>
          </a:p>
        </p:txBody>
      </p:sp>
    </p:spTree>
    <p:extLst>
      <p:ext uri="{BB962C8B-B14F-4D97-AF65-F5344CB8AC3E}">
        <p14:creationId xmlns:p14="http://schemas.microsoft.com/office/powerpoint/2010/main" val="429393581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945EB0-79B2-4A50-B11C-F458BEA7E1B0}"/>
              </a:ext>
            </a:extLst>
          </p:cNvPr>
          <p:cNvSpPr/>
          <p:nvPr userDrawn="1"/>
        </p:nvSpPr>
        <p:spPr>
          <a:xfrm>
            <a:off x="0" y="2303253"/>
            <a:ext cx="12192000" cy="22514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a:cs typeface="Arial" pitchFamily="34" charset="0"/>
            </a:endParaRPr>
          </a:p>
        </p:txBody>
      </p:sp>
      <p:sp>
        <p:nvSpPr>
          <p:cNvPr id="3" name="Rectangle 5">
            <a:extLst>
              <a:ext uri="{FF2B5EF4-FFF2-40B4-BE49-F238E27FC236}">
                <a16:creationId xmlns:a16="http://schemas.microsoft.com/office/drawing/2014/main" id="{9323C579-D02B-4789-8BBC-1F4A6DE6F301}"/>
              </a:ext>
            </a:extLst>
          </p:cNvPr>
          <p:cNvSpPr/>
          <p:nvPr userDrawn="1"/>
        </p:nvSpPr>
        <p:spPr>
          <a:xfrm>
            <a:off x="0" y="4592128"/>
            <a:ext cx="12192000" cy="1035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6">
            <a:extLst>
              <a:ext uri="{FF2B5EF4-FFF2-40B4-BE49-F238E27FC236}">
                <a16:creationId xmlns:a16="http://schemas.microsoft.com/office/drawing/2014/main" id="{BA154BFD-7FE1-47ED-9BE5-5B7044AF9D07}"/>
              </a:ext>
            </a:extLst>
          </p:cNvPr>
          <p:cNvSpPr/>
          <p:nvPr userDrawn="1"/>
        </p:nvSpPr>
        <p:spPr>
          <a:xfrm>
            <a:off x="0" y="2162355"/>
            <a:ext cx="12192000" cy="1035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11">
            <a:extLst>
              <a:ext uri="{FF2B5EF4-FFF2-40B4-BE49-F238E27FC236}">
                <a16:creationId xmlns:a16="http://schemas.microsoft.com/office/drawing/2014/main" id="{C9BDA914-B7BB-4BD6-88D9-FAED1001EB39}"/>
              </a:ext>
            </a:extLst>
          </p:cNvPr>
          <p:cNvSpPr>
            <a:spLocks noGrp="1"/>
          </p:cNvSpPr>
          <p:nvPr>
            <p:ph type="pic" sz="quarter" idx="10" hasCustomPrompt="1"/>
          </p:nvPr>
        </p:nvSpPr>
        <p:spPr>
          <a:xfrm>
            <a:off x="6961516" y="573702"/>
            <a:ext cx="4468483" cy="5710596"/>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42072431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470797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BB99BF-EDE7-407E-B91C-B5A0A9CC3300}"/>
              </a:ext>
            </a:extLst>
          </p:cNvPr>
          <p:cNvSpPr/>
          <p:nvPr userDrawn="1"/>
        </p:nvSpPr>
        <p:spPr>
          <a:xfrm>
            <a:off x="502468" y="884977"/>
            <a:ext cx="11187065" cy="5088046"/>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mn-lt"/>
            </a:endParaRPr>
          </a:p>
        </p:txBody>
      </p:sp>
      <p:sp>
        <p:nvSpPr>
          <p:cNvPr id="3" name="그림 개체 틀 2">
            <a:extLst>
              <a:ext uri="{FF2B5EF4-FFF2-40B4-BE49-F238E27FC236}">
                <a16:creationId xmlns:a16="http://schemas.microsoft.com/office/drawing/2014/main" id="{47AE3975-5DED-400C-A136-B5CC7963077D}"/>
              </a:ext>
            </a:extLst>
          </p:cNvPr>
          <p:cNvSpPr>
            <a:spLocks noGrp="1"/>
          </p:cNvSpPr>
          <p:nvPr>
            <p:ph type="pic" sz="quarter" idx="14" hasCustomPrompt="1"/>
          </p:nvPr>
        </p:nvSpPr>
        <p:spPr>
          <a:xfrm>
            <a:off x="1791108" y="1155269"/>
            <a:ext cx="3188298" cy="4547463"/>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271638647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406365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636E1CDD-48CD-493E-97E2-7F36603E8CAB}"/>
              </a:ext>
            </a:extLst>
          </p:cNvPr>
          <p:cNvSpPr/>
          <p:nvPr userDrawn="1"/>
        </p:nvSpPr>
        <p:spPr>
          <a:xfrm>
            <a:off x="4019341" y="1301929"/>
            <a:ext cx="7867858" cy="5029200"/>
          </a:xfrm>
          <a:prstGeom prst="frame">
            <a:avLst>
              <a:gd name="adj1" fmla="val 9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그림 개체 틀 2">
            <a:extLst>
              <a:ext uri="{FF2B5EF4-FFF2-40B4-BE49-F238E27FC236}">
                <a16:creationId xmlns:a16="http://schemas.microsoft.com/office/drawing/2014/main" id="{8D93CFE7-975D-4241-992F-7B60279654B5}"/>
              </a:ext>
            </a:extLst>
          </p:cNvPr>
          <p:cNvSpPr>
            <a:spLocks noGrp="1"/>
          </p:cNvSpPr>
          <p:nvPr>
            <p:ph type="pic" sz="quarter" idx="14" hasCustomPrompt="1"/>
          </p:nvPr>
        </p:nvSpPr>
        <p:spPr>
          <a:xfrm>
            <a:off x="6876370" y="709751"/>
            <a:ext cx="4296728" cy="496824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600" dirty="0">
                <a:solidFill>
                  <a:schemeClr val="tx1">
                    <a:lumMod val="75000"/>
                    <a:lumOff val="25000"/>
                  </a:schemeClr>
                </a:solidFill>
              </a:defRPr>
            </a:lvl1pPr>
          </a:lstStyle>
          <a:p>
            <a:pPr marL="0" lvl="0" algn="ctr"/>
            <a:r>
              <a:rPr lang="en-US" altLang="ko-KR" dirty="0"/>
              <a:t>Place Your Picture Here </a:t>
            </a:r>
          </a:p>
        </p:txBody>
      </p:sp>
      <p:sp>
        <p:nvSpPr>
          <p:cNvPr id="4" name="그림 개체 틀 2">
            <a:extLst>
              <a:ext uri="{FF2B5EF4-FFF2-40B4-BE49-F238E27FC236}">
                <a16:creationId xmlns:a16="http://schemas.microsoft.com/office/drawing/2014/main" id="{DCC899EA-7F44-4EC5-B64D-D51B9814A5EF}"/>
              </a:ext>
            </a:extLst>
          </p:cNvPr>
          <p:cNvSpPr>
            <a:spLocks noGrp="1"/>
          </p:cNvSpPr>
          <p:nvPr>
            <p:ph type="pic" sz="quarter" idx="15" hasCustomPrompt="1"/>
          </p:nvPr>
        </p:nvSpPr>
        <p:spPr>
          <a:xfrm>
            <a:off x="2116183" y="2023797"/>
            <a:ext cx="4200933" cy="2624734"/>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600" dirty="0">
                <a:solidFill>
                  <a:schemeClr val="tx1">
                    <a:lumMod val="75000"/>
                    <a:lumOff val="25000"/>
                  </a:schemeClr>
                </a:solidFill>
              </a:defRPr>
            </a:lvl1pPr>
          </a:lstStyle>
          <a:p>
            <a:pPr marL="0" lvl="0" algn="ctr"/>
            <a:r>
              <a:rPr lang="en-US" altLang="ko-KR" dirty="0"/>
              <a:t>Place Your Picture Here </a:t>
            </a:r>
          </a:p>
        </p:txBody>
      </p:sp>
    </p:spTree>
    <p:extLst>
      <p:ext uri="{BB962C8B-B14F-4D97-AF65-F5344CB8AC3E}">
        <p14:creationId xmlns:p14="http://schemas.microsoft.com/office/powerpoint/2010/main" val="353693141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93836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F8C1EAB7-284F-4D14-845C-398815F734B4}"/>
              </a:ext>
            </a:extLst>
          </p:cNvPr>
          <p:cNvSpPr>
            <a:spLocks noGrp="1"/>
          </p:cNvSpPr>
          <p:nvPr>
            <p:ph type="pic" idx="14" hasCustomPrompt="1"/>
          </p:nvPr>
        </p:nvSpPr>
        <p:spPr>
          <a:xfrm>
            <a:off x="0" y="1651105"/>
            <a:ext cx="3887755" cy="4425932"/>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3" name="Picture Placeholder 2">
            <a:extLst>
              <a:ext uri="{FF2B5EF4-FFF2-40B4-BE49-F238E27FC236}">
                <a16:creationId xmlns:a16="http://schemas.microsoft.com/office/drawing/2014/main" id="{8656788D-3E21-46F3-94F1-0160A3284A62}"/>
              </a:ext>
            </a:extLst>
          </p:cNvPr>
          <p:cNvSpPr>
            <a:spLocks noGrp="1"/>
          </p:cNvSpPr>
          <p:nvPr>
            <p:ph type="pic" idx="15" hasCustomPrompt="1"/>
          </p:nvPr>
        </p:nvSpPr>
        <p:spPr>
          <a:xfrm>
            <a:off x="8304245" y="1651105"/>
            <a:ext cx="3887755" cy="4425932"/>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4" name="Text Placeholder 9">
            <a:extLst>
              <a:ext uri="{FF2B5EF4-FFF2-40B4-BE49-F238E27FC236}">
                <a16:creationId xmlns:a16="http://schemas.microsoft.com/office/drawing/2014/main" id="{3C33AF54-8AD5-452B-8522-D88ED840960F}"/>
              </a:ext>
            </a:extLst>
          </p:cNvPr>
          <p:cNvSpPr>
            <a:spLocks noGrp="1"/>
          </p:cNvSpPr>
          <p:nvPr>
            <p:ph type="body" sz="quarter" idx="11"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65350807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705639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2A33CEA-F1B2-4A81-90E9-CA38F6B20EDB}"/>
              </a:ext>
            </a:extLst>
          </p:cNvPr>
          <p:cNvGrpSpPr/>
          <p:nvPr userDrawn="1"/>
        </p:nvGrpSpPr>
        <p:grpSpPr>
          <a:xfrm>
            <a:off x="638218" y="1536176"/>
            <a:ext cx="4966387" cy="2898882"/>
            <a:chOff x="-548507" y="477868"/>
            <a:chExt cx="11570449" cy="6357177"/>
          </a:xfrm>
        </p:grpSpPr>
        <p:sp>
          <p:nvSpPr>
            <p:cNvPr id="3" name="Freeform: Shape 2">
              <a:extLst>
                <a:ext uri="{FF2B5EF4-FFF2-40B4-BE49-F238E27FC236}">
                  <a16:creationId xmlns:a16="http://schemas.microsoft.com/office/drawing/2014/main" id="{CEE92628-61E1-45B6-B328-EED1BFEFE006}"/>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99F07860-E2E5-447E-81C8-BA20AE396D64}"/>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8121472E-4729-4E62-A064-64286DFC33AC}"/>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4AB49131-3A00-43B0-B640-CD472BF8F962}"/>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E7943EEE-947C-45C7-A59D-43478ADD9820}"/>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8" name="Group 7">
              <a:extLst>
                <a:ext uri="{FF2B5EF4-FFF2-40B4-BE49-F238E27FC236}">
                  <a16:creationId xmlns:a16="http://schemas.microsoft.com/office/drawing/2014/main" id="{1A233019-906A-4B33-85C2-812C42A16FE8}"/>
                </a:ext>
              </a:extLst>
            </p:cNvPr>
            <p:cNvGrpSpPr/>
            <p:nvPr/>
          </p:nvGrpSpPr>
          <p:grpSpPr>
            <a:xfrm>
              <a:off x="1606" y="6382978"/>
              <a:ext cx="413937" cy="115242"/>
              <a:chOff x="5955" y="6353672"/>
              <a:chExt cx="413937" cy="115242"/>
            </a:xfrm>
          </p:grpSpPr>
          <p:sp>
            <p:nvSpPr>
              <p:cNvPr id="13" name="Rectangle: Rounded Corners 12">
                <a:extLst>
                  <a:ext uri="{FF2B5EF4-FFF2-40B4-BE49-F238E27FC236}">
                    <a16:creationId xmlns:a16="http://schemas.microsoft.com/office/drawing/2014/main" id="{508BFEAD-6816-43DA-8762-CC1E1BC8BE3C}"/>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01F5DCDD-E9ED-4A2D-B231-5B14FF61A20A}"/>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FA1CE2EB-7B77-422A-BC36-6FA517D83F32}"/>
                </a:ext>
              </a:extLst>
            </p:cNvPr>
            <p:cNvGrpSpPr/>
            <p:nvPr/>
          </p:nvGrpSpPr>
          <p:grpSpPr>
            <a:xfrm>
              <a:off x="9855291" y="6381600"/>
              <a:ext cx="885989" cy="115242"/>
              <a:chOff x="5955" y="6353672"/>
              <a:chExt cx="413937" cy="115242"/>
            </a:xfrm>
          </p:grpSpPr>
          <p:sp>
            <p:nvSpPr>
              <p:cNvPr id="11" name="Rectangle: Rounded Corners 10">
                <a:extLst>
                  <a:ext uri="{FF2B5EF4-FFF2-40B4-BE49-F238E27FC236}">
                    <a16:creationId xmlns:a16="http://schemas.microsoft.com/office/drawing/2014/main" id="{6C8A94F0-22BD-4390-B2DE-6709ACCDFEAA}"/>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7282BAB9-1BFB-4514-B6EB-F0C215CB8BB4}"/>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Freeform: Shape 9">
              <a:extLst>
                <a:ext uri="{FF2B5EF4-FFF2-40B4-BE49-F238E27FC236}">
                  <a16:creationId xmlns:a16="http://schemas.microsoft.com/office/drawing/2014/main" id="{7B1073BC-07F1-464E-8869-5AF42A2F9419}"/>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15" name="Picture Placeholder 2">
            <a:extLst>
              <a:ext uri="{FF2B5EF4-FFF2-40B4-BE49-F238E27FC236}">
                <a16:creationId xmlns:a16="http://schemas.microsoft.com/office/drawing/2014/main" id="{F4B21164-7929-41A8-9A2B-62BC611DD403}"/>
              </a:ext>
            </a:extLst>
          </p:cNvPr>
          <p:cNvSpPr>
            <a:spLocks noGrp="1"/>
          </p:cNvSpPr>
          <p:nvPr>
            <p:ph type="pic" idx="12" hasCustomPrompt="1"/>
          </p:nvPr>
        </p:nvSpPr>
        <p:spPr>
          <a:xfrm>
            <a:off x="1305468" y="1701056"/>
            <a:ext cx="3590864" cy="2329169"/>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16" name="Text Placeholder 9">
            <a:extLst>
              <a:ext uri="{FF2B5EF4-FFF2-40B4-BE49-F238E27FC236}">
                <a16:creationId xmlns:a16="http://schemas.microsoft.com/office/drawing/2014/main" id="{2B160CA8-2EAF-49CD-82FC-F40101527F4F}"/>
              </a:ext>
            </a:extLst>
          </p:cNvPr>
          <p:cNvSpPr>
            <a:spLocks noGrp="1"/>
          </p:cNvSpPr>
          <p:nvPr>
            <p:ph type="body" sz="quarter" idx="11"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36000484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0712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DA224-0098-4A41-7942-824DF00267D1}"/>
              </a:ext>
            </a:extLst>
          </p:cNvPr>
          <p:cNvSpPr>
            <a:spLocks noGrp="1"/>
          </p:cNvSpPr>
          <p:nvPr>
            <p:ph type="ctrTitle"/>
          </p:nvPr>
        </p:nvSpPr>
        <p:spPr>
          <a:xfrm>
            <a:off x="1524001" y="1122363"/>
            <a:ext cx="9144000"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190F2AA5-BAA0-BAC9-1D97-DDAF2B33DA3E}"/>
              </a:ext>
            </a:extLst>
          </p:cNvPr>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196E48-42DB-BA7A-9176-ABB7E01D36D7}"/>
              </a:ext>
            </a:extLst>
          </p:cNvPr>
          <p:cNvSpPr>
            <a:spLocks noGrp="1"/>
          </p:cNvSpPr>
          <p:nvPr>
            <p:ph type="dt" sz="half" idx="10"/>
          </p:nvPr>
        </p:nvSpPr>
        <p:spPr/>
        <p:txBody>
          <a:bodyPr/>
          <a:lstStyle/>
          <a:p>
            <a:fld id="{22C960C6-2BE6-4EA2-AF67-A13551321BD0}" type="datetime1">
              <a:rPr lang="en-US" smtClean="0"/>
              <a:t>6/8/2024</a:t>
            </a:fld>
            <a:endParaRPr lang="en-US" dirty="0"/>
          </a:p>
        </p:txBody>
      </p:sp>
      <p:sp>
        <p:nvSpPr>
          <p:cNvPr id="5" name="Footer Placeholder 4">
            <a:extLst>
              <a:ext uri="{FF2B5EF4-FFF2-40B4-BE49-F238E27FC236}">
                <a16:creationId xmlns:a16="http://schemas.microsoft.com/office/drawing/2014/main" id="{B56BD9DA-571F-7BB9-26EC-2D3B9510CB2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D5C2546-F508-43AA-56B7-23041B60D300}"/>
              </a:ext>
            </a:extLst>
          </p:cNvPr>
          <p:cNvSpPr>
            <a:spLocks noGrp="1"/>
          </p:cNvSpPr>
          <p:nvPr>
            <p:ph type="sldNum" sz="quarter" idx="12"/>
          </p:nvPr>
        </p:nvSpPr>
        <p:spPr/>
        <p:txBody>
          <a:bodyPr/>
          <a:lstStyle/>
          <a:p>
            <a:fld id="{FBD084F4-EA95-4B73-8318-3A50D6489C66}" type="slidenum">
              <a:rPr lang="en-US" smtClean="0"/>
              <a:t>‹#›</a:t>
            </a:fld>
            <a:endParaRPr lang="en-US" dirty="0"/>
          </a:p>
        </p:txBody>
      </p:sp>
    </p:spTree>
    <p:extLst>
      <p:ext uri="{BB962C8B-B14F-4D97-AF65-F5344CB8AC3E}">
        <p14:creationId xmlns:p14="http://schemas.microsoft.com/office/powerpoint/2010/main" val="94029716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582A6C0A-D17D-4D94-BADB-2FFC7A7B7B7F}"/>
              </a:ext>
            </a:extLst>
          </p:cNvPr>
          <p:cNvSpPr/>
          <p:nvPr userDrawn="1"/>
        </p:nvSpPr>
        <p:spPr>
          <a:xfrm>
            <a:off x="4439816" y="0"/>
            <a:ext cx="3312368"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3" name="Group 2">
            <a:extLst>
              <a:ext uri="{FF2B5EF4-FFF2-40B4-BE49-F238E27FC236}">
                <a16:creationId xmlns:a16="http://schemas.microsoft.com/office/drawing/2014/main" id="{5D887A78-13D6-4543-A9A1-F01ABC964EB9}"/>
              </a:ext>
            </a:extLst>
          </p:cNvPr>
          <p:cNvGrpSpPr/>
          <p:nvPr userDrawn="1"/>
        </p:nvGrpSpPr>
        <p:grpSpPr>
          <a:xfrm>
            <a:off x="4789978" y="1099366"/>
            <a:ext cx="2580306" cy="4655566"/>
            <a:chOff x="4789978" y="1099366"/>
            <a:chExt cx="2580306" cy="4655566"/>
          </a:xfrm>
        </p:grpSpPr>
        <p:sp>
          <p:nvSpPr>
            <p:cNvPr id="4" name="Graphic 2">
              <a:extLst>
                <a:ext uri="{FF2B5EF4-FFF2-40B4-BE49-F238E27FC236}">
                  <a16:creationId xmlns:a16="http://schemas.microsoft.com/office/drawing/2014/main" id="{F3FFA46A-1FEC-45F2-B180-EFA4C8398587}"/>
                </a:ext>
              </a:extLst>
            </p:cNvPr>
            <p:cNvSpPr/>
            <p:nvPr/>
          </p:nvSpPr>
          <p:spPr>
            <a:xfrm>
              <a:off x="4793972" y="1099366"/>
              <a:ext cx="2573455" cy="4655566"/>
            </a:xfrm>
            <a:custGeom>
              <a:avLst/>
              <a:gdLst>
                <a:gd name="connsiteX0" fmla="*/ 2940654 w 3387838"/>
                <a:gd name="connsiteY0" fmla="*/ 6858876 h 6858875"/>
                <a:gd name="connsiteX1" fmla="*/ 447185 w 3387838"/>
                <a:gd name="connsiteY1" fmla="*/ 6858876 h 6858875"/>
                <a:gd name="connsiteX2" fmla="*/ 0 w 3387838"/>
                <a:gd name="connsiteY2" fmla="*/ 6411691 h 6858875"/>
                <a:gd name="connsiteX3" fmla="*/ 0 w 3387838"/>
                <a:gd name="connsiteY3" fmla="*/ 447185 h 6858875"/>
                <a:gd name="connsiteX4" fmla="*/ 447185 w 3387838"/>
                <a:gd name="connsiteY4" fmla="*/ 0 h 6858875"/>
                <a:gd name="connsiteX5" fmla="*/ 2940654 w 3387838"/>
                <a:gd name="connsiteY5" fmla="*/ 0 h 6858875"/>
                <a:gd name="connsiteX6" fmla="*/ 3387838 w 3387838"/>
                <a:gd name="connsiteY6" fmla="*/ 447185 h 6858875"/>
                <a:gd name="connsiteX7" fmla="*/ 3387838 w 3387838"/>
                <a:gd name="connsiteY7" fmla="*/ 6411759 h 6858875"/>
                <a:gd name="connsiteX8" fmla="*/ 2940654 w 3387838"/>
                <a:gd name="connsiteY8" fmla="*/ 6858876 h 685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7838" h="6858875">
                  <a:moveTo>
                    <a:pt x="2940654" y="6858876"/>
                  </a:moveTo>
                  <a:lnTo>
                    <a:pt x="447185" y="6858876"/>
                  </a:lnTo>
                  <a:cubicBezTo>
                    <a:pt x="200216" y="6858876"/>
                    <a:pt x="0" y="6658660"/>
                    <a:pt x="0" y="6411691"/>
                  </a:cubicBezTo>
                  <a:lnTo>
                    <a:pt x="0" y="447185"/>
                  </a:lnTo>
                  <a:cubicBezTo>
                    <a:pt x="67" y="200216"/>
                    <a:pt x="200216" y="0"/>
                    <a:pt x="447185" y="0"/>
                  </a:cubicBezTo>
                  <a:lnTo>
                    <a:pt x="2940654" y="0"/>
                  </a:lnTo>
                  <a:cubicBezTo>
                    <a:pt x="3187622" y="0"/>
                    <a:pt x="3387838" y="200216"/>
                    <a:pt x="3387838" y="447185"/>
                  </a:cubicBezTo>
                  <a:lnTo>
                    <a:pt x="3387838" y="6411759"/>
                  </a:lnTo>
                  <a:cubicBezTo>
                    <a:pt x="3387771" y="6658660"/>
                    <a:pt x="3187555" y="6858876"/>
                    <a:pt x="2940654" y="6858876"/>
                  </a:cubicBezTo>
                  <a:close/>
                </a:path>
              </a:pathLst>
            </a:custGeom>
            <a:solidFill>
              <a:srgbClr val="D0D4D8"/>
            </a:solidFill>
            <a:ln w="6728" cap="flat">
              <a:noFill/>
              <a:prstDash val="solid"/>
              <a:miter/>
            </a:ln>
          </p:spPr>
          <p:txBody>
            <a:bodyPr rtlCol="0" anchor="ctr"/>
            <a:lstStyle/>
            <a:p>
              <a:endParaRPr lang="en-US"/>
            </a:p>
          </p:txBody>
        </p:sp>
        <p:sp>
          <p:nvSpPr>
            <p:cNvPr id="5" name="Graphic 2">
              <a:extLst>
                <a:ext uri="{FF2B5EF4-FFF2-40B4-BE49-F238E27FC236}">
                  <a16:creationId xmlns:a16="http://schemas.microsoft.com/office/drawing/2014/main" id="{187CD54E-E3DF-4C2E-8B67-E474147CB925}"/>
                </a:ext>
              </a:extLst>
            </p:cNvPr>
            <p:cNvSpPr/>
            <p:nvPr/>
          </p:nvSpPr>
          <p:spPr>
            <a:xfrm>
              <a:off x="4828452" y="1123785"/>
              <a:ext cx="2504495" cy="4606685"/>
            </a:xfrm>
            <a:custGeom>
              <a:avLst/>
              <a:gdLst>
                <a:gd name="connsiteX0" fmla="*/ 2858870 w 3305986"/>
                <a:gd name="connsiteY0" fmla="*/ 6786860 h 6786860"/>
                <a:gd name="connsiteX1" fmla="*/ 447185 w 3305986"/>
                <a:gd name="connsiteY1" fmla="*/ 6786860 h 6786860"/>
                <a:gd name="connsiteX2" fmla="*/ 0 w 3305986"/>
                <a:gd name="connsiteY2" fmla="*/ 6339676 h 6786860"/>
                <a:gd name="connsiteX3" fmla="*/ 0 w 3305986"/>
                <a:gd name="connsiteY3" fmla="*/ 447185 h 6786860"/>
                <a:gd name="connsiteX4" fmla="*/ 447185 w 3305986"/>
                <a:gd name="connsiteY4" fmla="*/ 0 h 6786860"/>
                <a:gd name="connsiteX5" fmla="*/ 2858802 w 3305986"/>
                <a:gd name="connsiteY5" fmla="*/ 0 h 6786860"/>
                <a:gd name="connsiteX6" fmla="*/ 3305987 w 3305986"/>
                <a:gd name="connsiteY6" fmla="*/ 447185 h 6786860"/>
                <a:gd name="connsiteX7" fmla="*/ 3305987 w 3305986"/>
                <a:gd name="connsiteY7" fmla="*/ 6339743 h 6786860"/>
                <a:gd name="connsiteX8" fmla="*/ 2858870 w 3305986"/>
                <a:gd name="connsiteY8" fmla="*/ 6786860 h 678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5986" h="6786860">
                  <a:moveTo>
                    <a:pt x="2858870" y="6786860"/>
                  </a:moveTo>
                  <a:lnTo>
                    <a:pt x="447185" y="6786860"/>
                  </a:lnTo>
                  <a:cubicBezTo>
                    <a:pt x="200216" y="6786860"/>
                    <a:pt x="0" y="6586644"/>
                    <a:pt x="0" y="6339676"/>
                  </a:cubicBezTo>
                  <a:lnTo>
                    <a:pt x="0" y="447185"/>
                  </a:lnTo>
                  <a:cubicBezTo>
                    <a:pt x="0" y="200216"/>
                    <a:pt x="200216" y="0"/>
                    <a:pt x="447185" y="0"/>
                  </a:cubicBezTo>
                  <a:lnTo>
                    <a:pt x="2858802" y="0"/>
                  </a:lnTo>
                  <a:cubicBezTo>
                    <a:pt x="3105771" y="0"/>
                    <a:pt x="3305987" y="200216"/>
                    <a:pt x="3305987" y="447185"/>
                  </a:cubicBezTo>
                  <a:lnTo>
                    <a:pt x="3305987" y="6339743"/>
                  </a:lnTo>
                  <a:cubicBezTo>
                    <a:pt x="3305987" y="6586644"/>
                    <a:pt x="3105771" y="6786860"/>
                    <a:pt x="2858870" y="6786860"/>
                  </a:cubicBezTo>
                  <a:close/>
                </a:path>
              </a:pathLst>
            </a:custGeom>
            <a:solidFill>
              <a:srgbClr val="070808"/>
            </a:solidFill>
            <a:ln w="6728" cap="flat">
              <a:noFill/>
              <a:prstDash val="solid"/>
              <a:miter/>
            </a:ln>
          </p:spPr>
          <p:txBody>
            <a:bodyPr rtlCol="0" anchor="ctr"/>
            <a:lstStyle/>
            <a:p>
              <a:endParaRPr lang="en-US"/>
            </a:p>
          </p:txBody>
        </p:sp>
        <p:sp>
          <p:nvSpPr>
            <p:cNvPr id="6" name="Graphic 2">
              <a:extLst>
                <a:ext uri="{FF2B5EF4-FFF2-40B4-BE49-F238E27FC236}">
                  <a16:creationId xmlns:a16="http://schemas.microsoft.com/office/drawing/2014/main" id="{EB637C88-C87A-4C2F-9584-7AE9042E876D}"/>
                </a:ext>
              </a:extLst>
            </p:cNvPr>
            <p:cNvSpPr/>
            <p:nvPr/>
          </p:nvSpPr>
          <p:spPr>
            <a:xfrm>
              <a:off x="4888657" y="1203120"/>
              <a:ext cx="2384085" cy="4448058"/>
            </a:xfrm>
            <a:custGeom>
              <a:avLst/>
              <a:gdLst>
                <a:gd name="connsiteX0" fmla="*/ 2682906 w 3006269"/>
                <a:gd name="connsiteY0" fmla="*/ 0 h 6553162"/>
                <a:gd name="connsiteX1" fmla="*/ 2383121 w 3006269"/>
                <a:gd name="connsiteY1" fmla="*/ 0 h 6553162"/>
                <a:gd name="connsiteX2" fmla="*/ 2355366 w 3006269"/>
                <a:gd name="connsiteY2" fmla="*/ 27755 h 6553162"/>
                <a:gd name="connsiteX3" fmla="*/ 2355366 w 3006269"/>
                <a:gd name="connsiteY3" fmla="*/ 27755 h 6553162"/>
                <a:gd name="connsiteX4" fmla="*/ 2140599 w 3006269"/>
                <a:gd name="connsiteY4" fmla="*/ 242523 h 6553162"/>
                <a:gd name="connsiteX5" fmla="*/ 852197 w 3006269"/>
                <a:gd name="connsiteY5" fmla="*/ 242523 h 6553162"/>
                <a:gd name="connsiteX6" fmla="*/ 637430 w 3006269"/>
                <a:gd name="connsiteY6" fmla="*/ 27755 h 6553162"/>
                <a:gd name="connsiteX7" fmla="*/ 637430 w 3006269"/>
                <a:gd name="connsiteY7" fmla="*/ 27755 h 6553162"/>
                <a:gd name="connsiteX8" fmla="*/ 609675 w 3006269"/>
                <a:gd name="connsiteY8" fmla="*/ 0 h 6553162"/>
                <a:gd name="connsiteX9" fmla="*/ 323363 w 3006269"/>
                <a:gd name="connsiteY9" fmla="*/ 0 h 6553162"/>
                <a:gd name="connsiteX10" fmla="*/ 0 w 3006269"/>
                <a:gd name="connsiteY10" fmla="*/ 323363 h 6553162"/>
                <a:gd name="connsiteX11" fmla="*/ 0 w 3006269"/>
                <a:gd name="connsiteY11" fmla="*/ 6229799 h 6553162"/>
                <a:gd name="connsiteX12" fmla="*/ 323363 w 3006269"/>
                <a:gd name="connsiteY12" fmla="*/ 6553163 h 6553162"/>
                <a:gd name="connsiteX13" fmla="*/ 2682906 w 3006269"/>
                <a:gd name="connsiteY13" fmla="*/ 6553163 h 6553162"/>
                <a:gd name="connsiteX14" fmla="*/ 3006269 w 3006269"/>
                <a:gd name="connsiteY14" fmla="*/ 6229799 h 6553162"/>
                <a:gd name="connsiteX15" fmla="*/ 3006269 w 3006269"/>
                <a:gd name="connsiteY15" fmla="*/ 323363 h 6553162"/>
                <a:gd name="connsiteX16" fmla="*/ 2682906 w 3006269"/>
                <a:gd name="connsiteY16" fmla="*/ 0 h 6553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6269" h="6553162">
                  <a:moveTo>
                    <a:pt x="2682906" y="0"/>
                  </a:moveTo>
                  <a:lnTo>
                    <a:pt x="2383121" y="0"/>
                  </a:lnTo>
                  <a:cubicBezTo>
                    <a:pt x="2367761" y="0"/>
                    <a:pt x="2355366" y="12463"/>
                    <a:pt x="2355366" y="27755"/>
                  </a:cubicBezTo>
                  <a:lnTo>
                    <a:pt x="2355366" y="27755"/>
                  </a:lnTo>
                  <a:cubicBezTo>
                    <a:pt x="2355366" y="146322"/>
                    <a:pt x="2259233" y="242523"/>
                    <a:pt x="2140599" y="242523"/>
                  </a:cubicBezTo>
                  <a:lnTo>
                    <a:pt x="852197" y="242523"/>
                  </a:lnTo>
                  <a:cubicBezTo>
                    <a:pt x="733631" y="242523"/>
                    <a:pt x="637430" y="146389"/>
                    <a:pt x="637430" y="27755"/>
                  </a:cubicBezTo>
                  <a:lnTo>
                    <a:pt x="637430" y="27755"/>
                  </a:lnTo>
                  <a:cubicBezTo>
                    <a:pt x="637430" y="12396"/>
                    <a:pt x="624967" y="0"/>
                    <a:pt x="609675" y="0"/>
                  </a:cubicBezTo>
                  <a:lnTo>
                    <a:pt x="323363" y="0"/>
                  </a:lnTo>
                  <a:cubicBezTo>
                    <a:pt x="144772" y="0"/>
                    <a:pt x="0" y="144773"/>
                    <a:pt x="0" y="323363"/>
                  </a:cubicBezTo>
                  <a:lnTo>
                    <a:pt x="0" y="6229799"/>
                  </a:lnTo>
                  <a:cubicBezTo>
                    <a:pt x="0" y="6408390"/>
                    <a:pt x="144772" y="6553163"/>
                    <a:pt x="323363" y="6553163"/>
                  </a:cubicBezTo>
                  <a:lnTo>
                    <a:pt x="2682906" y="6553163"/>
                  </a:lnTo>
                  <a:cubicBezTo>
                    <a:pt x="2861497" y="6553163"/>
                    <a:pt x="3006269" y="6408390"/>
                    <a:pt x="3006269" y="6229799"/>
                  </a:cubicBezTo>
                  <a:lnTo>
                    <a:pt x="3006269" y="323363"/>
                  </a:lnTo>
                  <a:cubicBezTo>
                    <a:pt x="3006269" y="144773"/>
                    <a:pt x="2861497" y="0"/>
                    <a:pt x="2682906" y="0"/>
                  </a:cubicBezTo>
                  <a:close/>
                </a:path>
              </a:pathLst>
            </a:custGeom>
            <a:solidFill>
              <a:schemeClr val="bg1">
                <a:lumMod val="85000"/>
              </a:schemeClr>
            </a:solidFill>
            <a:ln w="6728" cap="flat">
              <a:noFill/>
              <a:prstDash val="solid"/>
              <a:miter/>
            </a:ln>
          </p:spPr>
          <p:txBody>
            <a:bodyPr rtlCol="0" anchor="ctr"/>
            <a:lstStyle/>
            <a:p>
              <a:endParaRPr lang="en-US"/>
            </a:p>
          </p:txBody>
        </p:sp>
        <p:sp>
          <p:nvSpPr>
            <p:cNvPr id="7" name="Graphic 2">
              <a:extLst>
                <a:ext uri="{FF2B5EF4-FFF2-40B4-BE49-F238E27FC236}">
                  <a16:creationId xmlns:a16="http://schemas.microsoft.com/office/drawing/2014/main" id="{E40D5BFD-F3AF-4A76-A8C9-A24AE8B5C781}"/>
                </a:ext>
              </a:extLst>
            </p:cNvPr>
            <p:cNvSpPr/>
            <p:nvPr/>
          </p:nvSpPr>
          <p:spPr>
            <a:xfrm>
              <a:off x="4790433" y="1761624"/>
              <a:ext cx="18006" cy="158625"/>
            </a:xfrm>
            <a:custGeom>
              <a:avLst/>
              <a:gdLst>
                <a:gd name="connsiteX0" fmla="*/ 15158 w 23982"/>
                <a:gd name="connsiteY0" fmla="*/ 233697 h 233697"/>
                <a:gd name="connsiteX1" fmla="*/ 0 w 23982"/>
                <a:gd name="connsiteY1" fmla="*/ 233697 h 233697"/>
                <a:gd name="connsiteX2" fmla="*/ 0 w 23982"/>
                <a:gd name="connsiteY2" fmla="*/ 0 h 233697"/>
                <a:gd name="connsiteX3" fmla="*/ 15158 w 23982"/>
                <a:gd name="connsiteY3" fmla="*/ 0 h 233697"/>
                <a:gd name="connsiteX4" fmla="*/ 23983 w 23982"/>
                <a:gd name="connsiteY4" fmla="*/ 8825 h 233697"/>
                <a:gd name="connsiteX5" fmla="*/ 23983 w 23982"/>
                <a:gd name="connsiteY5" fmla="*/ 224805 h 233697"/>
                <a:gd name="connsiteX6" fmla="*/ 15158 w 23982"/>
                <a:gd name="connsiteY6" fmla="*/ 233697 h 23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82" h="233697">
                  <a:moveTo>
                    <a:pt x="15158" y="233697"/>
                  </a:moveTo>
                  <a:lnTo>
                    <a:pt x="0" y="233697"/>
                  </a:lnTo>
                  <a:lnTo>
                    <a:pt x="0" y="0"/>
                  </a:lnTo>
                  <a:lnTo>
                    <a:pt x="15158" y="0"/>
                  </a:lnTo>
                  <a:cubicBezTo>
                    <a:pt x="20008" y="0"/>
                    <a:pt x="23983" y="3975"/>
                    <a:pt x="23983" y="8825"/>
                  </a:cubicBezTo>
                  <a:lnTo>
                    <a:pt x="23983" y="224805"/>
                  </a:lnTo>
                  <a:cubicBezTo>
                    <a:pt x="23983" y="229723"/>
                    <a:pt x="20008" y="233697"/>
                    <a:pt x="15158" y="233697"/>
                  </a:cubicBezTo>
                  <a:close/>
                </a:path>
              </a:pathLst>
            </a:custGeom>
            <a:solidFill>
              <a:srgbClr val="364551"/>
            </a:solidFill>
            <a:ln w="6728" cap="flat">
              <a:noFill/>
              <a:prstDash val="solid"/>
              <a:miter/>
            </a:ln>
          </p:spPr>
          <p:txBody>
            <a:bodyPr rtlCol="0" anchor="ctr"/>
            <a:lstStyle/>
            <a:p>
              <a:endParaRPr lang="en-US"/>
            </a:p>
          </p:txBody>
        </p:sp>
        <p:sp>
          <p:nvSpPr>
            <p:cNvPr id="8" name="Graphic 2">
              <a:extLst>
                <a:ext uri="{FF2B5EF4-FFF2-40B4-BE49-F238E27FC236}">
                  <a16:creationId xmlns:a16="http://schemas.microsoft.com/office/drawing/2014/main" id="{9160261E-3D08-4181-8E98-777BCA5EBD21}"/>
                </a:ext>
              </a:extLst>
            </p:cNvPr>
            <p:cNvSpPr/>
            <p:nvPr/>
          </p:nvSpPr>
          <p:spPr>
            <a:xfrm>
              <a:off x="4790433" y="2101968"/>
              <a:ext cx="25137" cy="316382"/>
            </a:xfrm>
            <a:custGeom>
              <a:avLst/>
              <a:gdLst>
                <a:gd name="connsiteX0" fmla="*/ 24656 w 33481"/>
                <a:gd name="connsiteY0" fmla="*/ 466115 h 466115"/>
                <a:gd name="connsiteX1" fmla="*/ 10105 w 33481"/>
                <a:gd name="connsiteY1" fmla="*/ 466115 h 466115"/>
                <a:gd name="connsiteX2" fmla="*/ 0 w 33481"/>
                <a:gd name="connsiteY2" fmla="*/ 456010 h 466115"/>
                <a:gd name="connsiteX3" fmla="*/ 0 w 33481"/>
                <a:gd name="connsiteY3" fmla="*/ 10105 h 466115"/>
                <a:gd name="connsiteX4" fmla="*/ 10105 w 33481"/>
                <a:gd name="connsiteY4" fmla="*/ 0 h 466115"/>
                <a:gd name="connsiteX5" fmla="*/ 24656 w 33481"/>
                <a:gd name="connsiteY5" fmla="*/ 0 h 466115"/>
                <a:gd name="connsiteX6" fmla="*/ 33482 w 33481"/>
                <a:gd name="connsiteY6" fmla="*/ 8825 h 466115"/>
                <a:gd name="connsiteX7" fmla="*/ 33482 w 33481"/>
                <a:gd name="connsiteY7" fmla="*/ 457223 h 466115"/>
                <a:gd name="connsiteX8" fmla="*/ 24656 w 33481"/>
                <a:gd name="connsiteY8" fmla="*/ 466115 h 46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5">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3"/>
                  </a:lnTo>
                  <a:cubicBezTo>
                    <a:pt x="33482" y="462140"/>
                    <a:pt x="29507" y="466115"/>
                    <a:pt x="24656" y="466115"/>
                  </a:cubicBezTo>
                  <a:close/>
                </a:path>
              </a:pathLst>
            </a:custGeom>
            <a:solidFill>
              <a:srgbClr val="364551"/>
            </a:solidFill>
            <a:ln w="6728" cap="flat">
              <a:noFill/>
              <a:prstDash val="solid"/>
              <a:miter/>
            </a:ln>
          </p:spPr>
          <p:txBody>
            <a:bodyPr rtlCol="0" anchor="ctr"/>
            <a:lstStyle/>
            <a:p>
              <a:endParaRPr lang="en-US"/>
            </a:p>
          </p:txBody>
        </p:sp>
        <p:sp>
          <p:nvSpPr>
            <p:cNvPr id="9" name="Graphic 2">
              <a:extLst>
                <a:ext uri="{FF2B5EF4-FFF2-40B4-BE49-F238E27FC236}">
                  <a16:creationId xmlns:a16="http://schemas.microsoft.com/office/drawing/2014/main" id="{026CE6E2-C43D-4356-9C85-04B9FCA1951E}"/>
                </a:ext>
              </a:extLst>
            </p:cNvPr>
            <p:cNvSpPr/>
            <p:nvPr/>
          </p:nvSpPr>
          <p:spPr>
            <a:xfrm>
              <a:off x="4790484" y="2124694"/>
              <a:ext cx="14213" cy="264940"/>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endParaRPr lang="en-US"/>
            </a:p>
          </p:txBody>
        </p:sp>
        <p:sp>
          <p:nvSpPr>
            <p:cNvPr id="10" name="Graphic 2">
              <a:extLst>
                <a:ext uri="{FF2B5EF4-FFF2-40B4-BE49-F238E27FC236}">
                  <a16:creationId xmlns:a16="http://schemas.microsoft.com/office/drawing/2014/main" id="{408ECE83-5AB3-4153-B6EE-369BD2A5D7DB}"/>
                </a:ext>
              </a:extLst>
            </p:cNvPr>
            <p:cNvSpPr/>
            <p:nvPr/>
          </p:nvSpPr>
          <p:spPr>
            <a:xfrm>
              <a:off x="4789978" y="2524437"/>
              <a:ext cx="25137" cy="316382"/>
            </a:xfrm>
            <a:custGeom>
              <a:avLst/>
              <a:gdLst>
                <a:gd name="connsiteX0" fmla="*/ 24656 w 33481"/>
                <a:gd name="connsiteY0" fmla="*/ 466115 h 466114"/>
                <a:gd name="connsiteX1" fmla="*/ 10105 w 33481"/>
                <a:gd name="connsiteY1" fmla="*/ 466115 h 466114"/>
                <a:gd name="connsiteX2" fmla="*/ 0 w 33481"/>
                <a:gd name="connsiteY2" fmla="*/ 456010 h 466114"/>
                <a:gd name="connsiteX3" fmla="*/ 0 w 33481"/>
                <a:gd name="connsiteY3" fmla="*/ 10105 h 466114"/>
                <a:gd name="connsiteX4" fmla="*/ 10105 w 33481"/>
                <a:gd name="connsiteY4" fmla="*/ 0 h 466114"/>
                <a:gd name="connsiteX5" fmla="*/ 24656 w 33481"/>
                <a:gd name="connsiteY5" fmla="*/ 0 h 466114"/>
                <a:gd name="connsiteX6" fmla="*/ 33482 w 33481"/>
                <a:gd name="connsiteY6" fmla="*/ 8825 h 466114"/>
                <a:gd name="connsiteX7" fmla="*/ 33482 w 33481"/>
                <a:gd name="connsiteY7" fmla="*/ 457222 h 466114"/>
                <a:gd name="connsiteX8" fmla="*/ 24656 w 33481"/>
                <a:gd name="connsiteY8" fmla="*/ 466115 h 46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4">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2"/>
                  </a:lnTo>
                  <a:cubicBezTo>
                    <a:pt x="33482" y="462208"/>
                    <a:pt x="29507" y="466115"/>
                    <a:pt x="24656" y="466115"/>
                  </a:cubicBezTo>
                  <a:close/>
                </a:path>
              </a:pathLst>
            </a:custGeom>
            <a:solidFill>
              <a:srgbClr val="364551"/>
            </a:solidFill>
            <a:ln w="6728" cap="flat">
              <a:noFill/>
              <a:prstDash val="solid"/>
              <a:miter/>
            </a:ln>
          </p:spPr>
          <p:txBody>
            <a:bodyPr rtlCol="0" anchor="ctr"/>
            <a:lstStyle/>
            <a:p>
              <a:endParaRPr lang="en-US"/>
            </a:p>
          </p:txBody>
        </p:sp>
        <p:sp>
          <p:nvSpPr>
            <p:cNvPr id="11" name="Graphic 2">
              <a:extLst>
                <a:ext uri="{FF2B5EF4-FFF2-40B4-BE49-F238E27FC236}">
                  <a16:creationId xmlns:a16="http://schemas.microsoft.com/office/drawing/2014/main" id="{779BAFE1-DB45-4AEA-BF17-A3627A0E3D8F}"/>
                </a:ext>
              </a:extLst>
            </p:cNvPr>
            <p:cNvSpPr/>
            <p:nvPr/>
          </p:nvSpPr>
          <p:spPr>
            <a:xfrm>
              <a:off x="4789978" y="2547163"/>
              <a:ext cx="14213" cy="264940"/>
            </a:xfrm>
            <a:custGeom>
              <a:avLst/>
              <a:gdLst>
                <a:gd name="connsiteX0" fmla="*/ 17718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718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718"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91" y="390327"/>
                    <a:pt x="17718" y="390327"/>
                  </a:cubicBezTo>
                  <a:close/>
                </a:path>
              </a:pathLst>
            </a:custGeom>
            <a:solidFill>
              <a:srgbClr val="FAFDFF"/>
            </a:solidFill>
            <a:ln w="6728" cap="flat">
              <a:noFill/>
              <a:prstDash val="solid"/>
              <a:miter/>
            </a:ln>
          </p:spPr>
          <p:txBody>
            <a:bodyPr rtlCol="0" anchor="ctr"/>
            <a:lstStyle/>
            <a:p>
              <a:endParaRPr lang="en-US"/>
            </a:p>
          </p:txBody>
        </p:sp>
        <p:sp>
          <p:nvSpPr>
            <p:cNvPr id="12" name="Graphic 2">
              <a:extLst>
                <a:ext uri="{FF2B5EF4-FFF2-40B4-BE49-F238E27FC236}">
                  <a16:creationId xmlns:a16="http://schemas.microsoft.com/office/drawing/2014/main" id="{CE095102-93F8-4BD3-B0FA-04F08D59787A}"/>
                </a:ext>
              </a:extLst>
            </p:cNvPr>
            <p:cNvSpPr/>
            <p:nvPr/>
          </p:nvSpPr>
          <p:spPr>
            <a:xfrm>
              <a:off x="7345147" y="2208099"/>
              <a:ext cx="25137" cy="512047"/>
            </a:xfrm>
            <a:custGeom>
              <a:avLst/>
              <a:gdLst>
                <a:gd name="connsiteX0" fmla="*/ 24656 w 33481"/>
                <a:gd name="connsiteY0" fmla="*/ 754380 h 754380"/>
                <a:gd name="connsiteX1" fmla="*/ 10105 w 33481"/>
                <a:gd name="connsiteY1" fmla="*/ 754380 h 754380"/>
                <a:gd name="connsiteX2" fmla="*/ 0 w 33481"/>
                <a:gd name="connsiteY2" fmla="*/ 744275 h 754380"/>
                <a:gd name="connsiteX3" fmla="*/ 0 w 33481"/>
                <a:gd name="connsiteY3" fmla="*/ 10105 h 754380"/>
                <a:gd name="connsiteX4" fmla="*/ 10105 w 33481"/>
                <a:gd name="connsiteY4" fmla="*/ 0 h 754380"/>
                <a:gd name="connsiteX5" fmla="*/ 24656 w 33481"/>
                <a:gd name="connsiteY5" fmla="*/ 0 h 754380"/>
                <a:gd name="connsiteX6" fmla="*/ 33482 w 33481"/>
                <a:gd name="connsiteY6" fmla="*/ 8825 h 754380"/>
                <a:gd name="connsiteX7" fmla="*/ 33482 w 33481"/>
                <a:gd name="connsiteY7" fmla="*/ 745555 h 754380"/>
                <a:gd name="connsiteX8" fmla="*/ 24656 w 33481"/>
                <a:gd name="connsiteY8" fmla="*/ 754380 h 7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754380">
                  <a:moveTo>
                    <a:pt x="24656" y="754380"/>
                  </a:moveTo>
                  <a:lnTo>
                    <a:pt x="10105" y="754380"/>
                  </a:lnTo>
                  <a:cubicBezTo>
                    <a:pt x="4514" y="754380"/>
                    <a:pt x="0" y="749866"/>
                    <a:pt x="0" y="744275"/>
                  </a:cubicBezTo>
                  <a:lnTo>
                    <a:pt x="0" y="10105"/>
                  </a:lnTo>
                  <a:cubicBezTo>
                    <a:pt x="0" y="4514"/>
                    <a:pt x="4514" y="0"/>
                    <a:pt x="10105" y="0"/>
                  </a:cubicBezTo>
                  <a:lnTo>
                    <a:pt x="24656" y="0"/>
                  </a:lnTo>
                  <a:cubicBezTo>
                    <a:pt x="29507" y="0"/>
                    <a:pt x="33482" y="3975"/>
                    <a:pt x="33482" y="8825"/>
                  </a:cubicBezTo>
                  <a:lnTo>
                    <a:pt x="33482" y="745555"/>
                  </a:lnTo>
                  <a:cubicBezTo>
                    <a:pt x="33482" y="750405"/>
                    <a:pt x="29507" y="754380"/>
                    <a:pt x="24656" y="754380"/>
                  </a:cubicBezTo>
                  <a:close/>
                </a:path>
              </a:pathLst>
            </a:custGeom>
            <a:solidFill>
              <a:srgbClr val="8A9096"/>
            </a:solidFill>
            <a:ln w="6728" cap="flat">
              <a:noFill/>
              <a:prstDash val="solid"/>
              <a:miter/>
            </a:ln>
          </p:spPr>
          <p:txBody>
            <a:bodyPr rtlCol="0" anchor="ctr"/>
            <a:lstStyle/>
            <a:p>
              <a:pPr lvl="0"/>
              <a:endParaRPr lang="en-US"/>
            </a:p>
          </p:txBody>
        </p:sp>
        <p:sp>
          <p:nvSpPr>
            <p:cNvPr id="13" name="Graphic 2">
              <a:extLst>
                <a:ext uri="{FF2B5EF4-FFF2-40B4-BE49-F238E27FC236}">
                  <a16:creationId xmlns:a16="http://schemas.microsoft.com/office/drawing/2014/main" id="{60EC7D87-207A-4564-8305-C1BB903B8EFD}"/>
                </a:ext>
              </a:extLst>
            </p:cNvPr>
            <p:cNvSpPr/>
            <p:nvPr/>
          </p:nvSpPr>
          <p:spPr>
            <a:xfrm>
              <a:off x="7356071" y="2244908"/>
              <a:ext cx="14213" cy="428779"/>
            </a:xfrm>
            <a:custGeom>
              <a:avLst/>
              <a:gdLst>
                <a:gd name="connsiteX0" fmla="*/ 17650 w 18930"/>
                <a:gd name="connsiteY0" fmla="*/ 631704 h 631704"/>
                <a:gd name="connsiteX1" fmla="*/ 1886 w 18930"/>
                <a:gd name="connsiteY1" fmla="*/ 631704 h 631704"/>
                <a:gd name="connsiteX2" fmla="*/ 0 w 18930"/>
                <a:gd name="connsiteY2" fmla="*/ 629818 h 631704"/>
                <a:gd name="connsiteX3" fmla="*/ 0 w 18930"/>
                <a:gd name="connsiteY3" fmla="*/ 1886 h 631704"/>
                <a:gd name="connsiteX4" fmla="*/ 1886 w 18930"/>
                <a:gd name="connsiteY4" fmla="*/ 0 h 631704"/>
                <a:gd name="connsiteX5" fmla="*/ 17650 w 18930"/>
                <a:gd name="connsiteY5" fmla="*/ 0 h 631704"/>
                <a:gd name="connsiteX6" fmla="*/ 18930 w 18930"/>
                <a:gd name="connsiteY6" fmla="*/ 1280 h 631704"/>
                <a:gd name="connsiteX7" fmla="*/ 18930 w 18930"/>
                <a:gd name="connsiteY7" fmla="*/ 630491 h 631704"/>
                <a:gd name="connsiteX8" fmla="*/ 17650 w 18930"/>
                <a:gd name="connsiteY8" fmla="*/ 631704 h 63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631704">
                  <a:moveTo>
                    <a:pt x="17650" y="631704"/>
                  </a:moveTo>
                  <a:lnTo>
                    <a:pt x="1886" y="631704"/>
                  </a:lnTo>
                  <a:cubicBezTo>
                    <a:pt x="808" y="631704"/>
                    <a:pt x="0" y="630828"/>
                    <a:pt x="0" y="629818"/>
                  </a:cubicBezTo>
                  <a:lnTo>
                    <a:pt x="0" y="1886"/>
                  </a:lnTo>
                  <a:cubicBezTo>
                    <a:pt x="0" y="808"/>
                    <a:pt x="876" y="0"/>
                    <a:pt x="1886" y="0"/>
                  </a:cubicBezTo>
                  <a:lnTo>
                    <a:pt x="17650" y="0"/>
                  </a:lnTo>
                  <a:cubicBezTo>
                    <a:pt x="18324" y="0"/>
                    <a:pt x="18930" y="539"/>
                    <a:pt x="18930" y="1280"/>
                  </a:cubicBezTo>
                  <a:lnTo>
                    <a:pt x="18930" y="630491"/>
                  </a:lnTo>
                  <a:cubicBezTo>
                    <a:pt x="18863" y="631098"/>
                    <a:pt x="18324" y="631704"/>
                    <a:pt x="17650" y="631704"/>
                  </a:cubicBezTo>
                  <a:close/>
                </a:path>
              </a:pathLst>
            </a:custGeom>
            <a:solidFill>
              <a:srgbClr val="4A4C4D"/>
            </a:solidFill>
            <a:ln w="6728" cap="flat">
              <a:noFill/>
              <a:prstDash val="solid"/>
              <a:miter/>
            </a:ln>
          </p:spPr>
          <p:txBody>
            <a:bodyPr rtlCol="0" anchor="ctr"/>
            <a:lstStyle/>
            <a:p>
              <a:pPr lvl="0"/>
              <a:endParaRPr lang="en-US"/>
            </a:p>
          </p:txBody>
        </p:sp>
        <p:sp>
          <p:nvSpPr>
            <p:cNvPr id="14" name="Graphic 2">
              <a:extLst>
                <a:ext uri="{FF2B5EF4-FFF2-40B4-BE49-F238E27FC236}">
                  <a16:creationId xmlns:a16="http://schemas.microsoft.com/office/drawing/2014/main" id="{A9AD7111-B113-4961-85FE-530BC52C7EE9}"/>
                </a:ext>
              </a:extLst>
            </p:cNvPr>
            <p:cNvSpPr/>
            <p:nvPr/>
          </p:nvSpPr>
          <p:spPr>
            <a:xfrm>
              <a:off x="7349951" y="3279292"/>
              <a:ext cx="20333" cy="350907"/>
            </a:xfrm>
            <a:custGeom>
              <a:avLst/>
              <a:gdLst>
                <a:gd name="connsiteX0" fmla="*/ 18257 w 27081"/>
                <a:gd name="connsiteY0" fmla="*/ 516977 h 516977"/>
                <a:gd name="connsiteX1" fmla="*/ 10105 w 27081"/>
                <a:gd name="connsiteY1" fmla="*/ 516977 h 516977"/>
                <a:gd name="connsiteX2" fmla="*/ 0 w 27081"/>
                <a:gd name="connsiteY2" fmla="*/ 506872 h 516977"/>
                <a:gd name="connsiteX3" fmla="*/ 0 w 27081"/>
                <a:gd name="connsiteY3" fmla="*/ 10105 h 516977"/>
                <a:gd name="connsiteX4" fmla="*/ 10105 w 27081"/>
                <a:gd name="connsiteY4" fmla="*/ 0 h 516977"/>
                <a:gd name="connsiteX5" fmla="*/ 18257 w 27081"/>
                <a:gd name="connsiteY5" fmla="*/ 0 h 516977"/>
                <a:gd name="connsiteX6" fmla="*/ 27082 w 27081"/>
                <a:gd name="connsiteY6" fmla="*/ 8825 h 516977"/>
                <a:gd name="connsiteX7" fmla="*/ 27082 w 27081"/>
                <a:gd name="connsiteY7" fmla="*/ 508152 h 516977"/>
                <a:gd name="connsiteX8" fmla="*/ 18257 w 27081"/>
                <a:gd name="connsiteY8" fmla="*/ 516977 h 51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1" h="516977">
                  <a:moveTo>
                    <a:pt x="18257" y="516977"/>
                  </a:moveTo>
                  <a:lnTo>
                    <a:pt x="10105" y="516977"/>
                  </a:lnTo>
                  <a:cubicBezTo>
                    <a:pt x="4514" y="516977"/>
                    <a:pt x="0" y="512464"/>
                    <a:pt x="0" y="506872"/>
                  </a:cubicBezTo>
                  <a:lnTo>
                    <a:pt x="0" y="10105"/>
                  </a:lnTo>
                  <a:cubicBezTo>
                    <a:pt x="0" y="4514"/>
                    <a:pt x="4514" y="0"/>
                    <a:pt x="10105" y="0"/>
                  </a:cubicBezTo>
                  <a:lnTo>
                    <a:pt x="18257" y="0"/>
                  </a:lnTo>
                  <a:cubicBezTo>
                    <a:pt x="23107" y="0"/>
                    <a:pt x="27082" y="3975"/>
                    <a:pt x="27082" y="8825"/>
                  </a:cubicBezTo>
                  <a:lnTo>
                    <a:pt x="27082" y="508152"/>
                  </a:lnTo>
                  <a:cubicBezTo>
                    <a:pt x="27082" y="513003"/>
                    <a:pt x="23107" y="516977"/>
                    <a:pt x="18257" y="516977"/>
                  </a:cubicBezTo>
                  <a:close/>
                </a:path>
              </a:pathLst>
            </a:custGeom>
            <a:solidFill>
              <a:srgbClr val="8A9096"/>
            </a:solidFill>
            <a:ln w="6728" cap="flat">
              <a:noFill/>
              <a:prstDash val="solid"/>
              <a:miter/>
            </a:ln>
          </p:spPr>
          <p:txBody>
            <a:bodyPr rtlCol="0" anchor="ctr"/>
            <a:lstStyle/>
            <a:p>
              <a:endParaRPr lang="en-US"/>
            </a:p>
          </p:txBody>
        </p:sp>
        <p:sp>
          <p:nvSpPr>
            <p:cNvPr id="15" name="Graphic 2">
              <a:extLst>
                <a:ext uri="{FF2B5EF4-FFF2-40B4-BE49-F238E27FC236}">
                  <a16:creationId xmlns:a16="http://schemas.microsoft.com/office/drawing/2014/main" id="{01DF47A1-AD89-4A84-BD9F-1CFC35650C87}"/>
                </a:ext>
              </a:extLst>
            </p:cNvPr>
            <p:cNvSpPr/>
            <p:nvPr/>
          </p:nvSpPr>
          <p:spPr>
            <a:xfrm>
              <a:off x="7358753" y="3304487"/>
              <a:ext cx="11531" cy="293839"/>
            </a:xfrm>
            <a:custGeom>
              <a:avLst/>
              <a:gdLst>
                <a:gd name="connsiteX0" fmla="*/ 14080 w 15359"/>
                <a:gd name="connsiteY0" fmla="*/ 432903 h 432902"/>
                <a:gd name="connsiteX1" fmla="*/ 1886 w 15359"/>
                <a:gd name="connsiteY1" fmla="*/ 432903 h 432902"/>
                <a:gd name="connsiteX2" fmla="*/ 0 w 15359"/>
                <a:gd name="connsiteY2" fmla="*/ 431016 h 432902"/>
                <a:gd name="connsiteX3" fmla="*/ 0 w 15359"/>
                <a:gd name="connsiteY3" fmla="*/ 1886 h 432902"/>
                <a:gd name="connsiteX4" fmla="*/ 1886 w 15359"/>
                <a:gd name="connsiteY4" fmla="*/ 0 h 432902"/>
                <a:gd name="connsiteX5" fmla="*/ 14080 w 15359"/>
                <a:gd name="connsiteY5" fmla="*/ 0 h 432902"/>
                <a:gd name="connsiteX6" fmla="*/ 15360 w 15359"/>
                <a:gd name="connsiteY6" fmla="*/ 1280 h 432902"/>
                <a:gd name="connsiteX7" fmla="*/ 15360 w 15359"/>
                <a:gd name="connsiteY7" fmla="*/ 431690 h 432902"/>
                <a:gd name="connsiteX8" fmla="*/ 14080 w 15359"/>
                <a:gd name="connsiteY8" fmla="*/ 432903 h 4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 h="432902">
                  <a:moveTo>
                    <a:pt x="14080" y="432903"/>
                  </a:moveTo>
                  <a:lnTo>
                    <a:pt x="1886" y="432903"/>
                  </a:lnTo>
                  <a:cubicBezTo>
                    <a:pt x="808" y="432903"/>
                    <a:pt x="0" y="432027"/>
                    <a:pt x="0" y="431016"/>
                  </a:cubicBezTo>
                  <a:lnTo>
                    <a:pt x="0" y="1886"/>
                  </a:lnTo>
                  <a:cubicBezTo>
                    <a:pt x="0" y="808"/>
                    <a:pt x="876" y="0"/>
                    <a:pt x="1886" y="0"/>
                  </a:cubicBezTo>
                  <a:lnTo>
                    <a:pt x="14080" y="0"/>
                  </a:lnTo>
                  <a:cubicBezTo>
                    <a:pt x="14753" y="0"/>
                    <a:pt x="15360" y="539"/>
                    <a:pt x="15360" y="1280"/>
                  </a:cubicBezTo>
                  <a:lnTo>
                    <a:pt x="15360" y="431690"/>
                  </a:lnTo>
                  <a:cubicBezTo>
                    <a:pt x="15360" y="432364"/>
                    <a:pt x="14821" y="432903"/>
                    <a:pt x="14080" y="432903"/>
                  </a:cubicBezTo>
                  <a:close/>
                </a:path>
              </a:pathLst>
            </a:custGeom>
            <a:solidFill>
              <a:srgbClr val="4A4C4D"/>
            </a:solidFill>
            <a:ln w="6728" cap="flat">
              <a:noFill/>
              <a:prstDash val="solid"/>
              <a:miter/>
            </a:ln>
          </p:spPr>
          <p:txBody>
            <a:bodyPr rtlCol="0" anchor="ctr"/>
            <a:lstStyle/>
            <a:p>
              <a:endParaRPr lang="en-US"/>
            </a:p>
          </p:txBody>
        </p:sp>
        <p:grpSp>
          <p:nvGrpSpPr>
            <p:cNvPr id="16" name="Group 1">
              <a:extLst>
                <a:ext uri="{FF2B5EF4-FFF2-40B4-BE49-F238E27FC236}">
                  <a16:creationId xmlns:a16="http://schemas.microsoft.com/office/drawing/2014/main" id="{B03B603C-8269-4C3A-9FAF-750157544ABF}"/>
                </a:ext>
              </a:extLst>
            </p:cNvPr>
            <p:cNvGrpSpPr/>
            <p:nvPr userDrawn="1"/>
          </p:nvGrpSpPr>
          <p:grpSpPr>
            <a:xfrm>
              <a:off x="6503099" y="1178658"/>
              <a:ext cx="131097" cy="134444"/>
              <a:chOff x="6503099" y="1195231"/>
              <a:chExt cx="119701" cy="108213"/>
            </a:xfrm>
          </p:grpSpPr>
          <p:sp>
            <p:nvSpPr>
              <p:cNvPr id="18" name="Oval 26">
                <a:extLst>
                  <a:ext uri="{FF2B5EF4-FFF2-40B4-BE49-F238E27FC236}">
                    <a16:creationId xmlns:a16="http://schemas.microsoft.com/office/drawing/2014/main" id="{66B25888-C24F-41D8-B2EC-AF1D74BDE371}"/>
                  </a:ext>
                </a:extLst>
              </p:cNvPr>
              <p:cNvSpPr>
                <a:spLocks noChangeAspect="1"/>
              </p:cNvSpPr>
              <p:nvPr/>
            </p:nvSpPr>
            <p:spPr>
              <a:xfrm>
                <a:off x="6503099" y="1195231"/>
                <a:ext cx="119701" cy="10821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27">
                <a:extLst>
                  <a:ext uri="{FF2B5EF4-FFF2-40B4-BE49-F238E27FC236}">
                    <a16:creationId xmlns:a16="http://schemas.microsoft.com/office/drawing/2014/main" id="{DA8CA806-B072-44B8-AC80-F6D5ED231083}"/>
                  </a:ext>
                </a:extLst>
              </p:cNvPr>
              <p:cNvSpPr>
                <a:spLocks noChangeAspect="1"/>
              </p:cNvSpPr>
              <p:nvPr/>
            </p:nvSpPr>
            <p:spPr>
              <a:xfrm>
                <a:off x="6510581" y="1201994"/>
                <a:ext cx="104739" cy="94686"/>
              </a:xfrm>
              <a:prstGeom prst="ellipse">
                <a:avLst/>
              </a:prstGeom>
              <a:solidFill>
                <a:srgbClr val="070808"/>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20" name="Oval 28">
                <a:extLst>
                  <a:ext uri="{FF2B5EF4-FFF2-40B4-BE49-F238E27FC236}">
                    <a16:creationId xmlns:a16="http://schemas.microsoft.com/office/drawing/2014/main" id="{9D42A657-70D6-4472-B692-B3613A45ADBA}"/>
                  </a:ext>
                </a:extLst>
              </p:cNvPr>
              <p:cNvSpPr/>
              <p:nvPr/>
            </p:nvSpPr>
            <p:spPr>
              <a:xfrm>
                <a:off x="6537065" y="1225936"/>
                <a:ext cx="51770" cy="46802"/>
              </a:xfrm>
              <a:prstGeom prst="ellipse">
                <a:avLst/>
              </a:prstGeom>
              <a:solidFill>
                <a:schemeClr val="tx1">
                  <a:lumMod val="85000"/>
                  <a:lumOff val="15000"/>
                </a:schemeClr>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21" name="Oval 29">
                <a:extLst>
                  <a:ext uri="{FF2B5EF4-FFF2-40B4-BE49-F238E27FC236}">
                    <a16:creationId xmlns:a16="http://schemas.microsoft.com/office/drawing/2014/main" id="{209D06E8-CF33-4A84-B98F-C12B41FE7292}"/>
                  </a:ext>
                </a:extLst>
              </p:cNvPr>
              <p:cNvSpPr/>
              <p:nvPr/>
            </p:nvSpPr>
            <p:spPr>
              <a:xfrm>
                <a:off x="6549220" y="1236925"/>
                <a:ext cx="27463" cy="24827"/>
              </a:xfrm>
              <a:prstGeom prst="ellipse">
                <a:avLst/>
              </a:prstGeom>
              <a:solidFill>
                <a:srgbClr val="081422"/>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grpSp>
        <p:sp>
          <p:nvSpPr>
            <p:cNvPr id="17" name="Graphic 2">
              <a:extLst>
                <a:ext uri="{FF2B5EF4-FFF2-40B4-BE49-F238E27FC236}">
                  <a16:creationId xmlns:a16="http://schemas.microsoft.com/office/drawing/2014/main" id="{8A9723AA-2088-4FA7-A90A-F463B67DAB6B}"/>
                </a:ext>
              </a:extLst>
            </p:cNvPr>
            <p:cNvSpPr/>
            <p:nvPr userDrawn="1"/>
          </p:nvSpPr>
          <p:spPr>
            <a:xfrm flipH="1">
              <a:off x="4792220" y="1780535"/>
              <a:ext cx="9559" cy="120803"/>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endParaRPr lang="en-US"/>
            </a:p>
          </p:txBody>
        </p:sp>
      </p:grpSp>
      <p:sp>
        <p:nvSpPr>
          <p:cNvPr id="22" name="Picture Placeholder 33">
            <a:extLst>
              <a:ext uri="{FF2B5EF4-FFF2-40B4-BE49-F238E27FC236}">
                <a16:creationId xmlns:a16="http://schemas.microsoft.com/office/drawing/2014/main" id="{79599633-8896-40D8-AA98-7A55B13EC2BF}"/>
              </a:ext>
            </a:extLst>
          </p:cNvPr>
          <p:cNvSpPr>
            <a:spLocks noGrp="1"/>
          </p:cNvSpPr>
          <p:nvPr>
            <p:ph type="pic" idx="14" hasCustomPrompt="1"/>
          </p:nvPr>
        </p:nvSpPr>
        <p:spPr>
          <a:xfrm>
            <a:off x="4875320" y="1215350"/>
            <a:ext cx="2384085" cy="4448059"/>
          </a:xfrm>
          <a:custGeom>
            <a:avLst/>
            <a:gdLst>
              <a:gd name="connsiteX0" fmla="*/ 256439 w 2384085"/>
              <a:gd name="connsiteY0" fmla="*/ 0 h 4448059"/>
              <a:gd name="connsiteX1" fmla="*/ 483496 w 2384085"/>
              <a:gd name="connsiteY1" fmla="*/ 0 h 4448059"/>
              <a:gd name="connsiteX2" fmla="*/ 505506 w 2384085"/>
              <a:gd name="connsiteY2" fmla="*/ 18839 h 4448059"/>
              <a:gd name="connsiteX3" fmla="*/ 675825 w 2384085"/>
              <a:gd name="connsiteY3" fmla="*/ 164616 h 4448059"/>
              <a:gd name="connsiteX4" fmla="*/ 1697576 w 2384085"/>
              <a:gd name="connsiteY4" fmla="*/ 164616 h 4448059"/>
              <a:gd name="connsiteX5" fmla="*/ 1867894 w 2384085"/>
              <a:gd name="connsiteY5" fmla="*/ 18839 h 4448059"/>
              <a:gd name="connsiteX6" fmla="*/ 1889905 w 2384085"/>
              <a:gd name="connsiteY6" fmla="*/ 0 h 4448059"/>
              <a:gd name="connsiteX7" fmla="*/ 2127646 w 2384085"/>
              <a:gd name="connsiteY7" fmla="*/ 0 h 4448059"/>
              <a:gd name="connsiteX8" fmla="*/ 2384085 w 2384085"/>
              <a:gd name="connsiteY8" fmla="*/ 219488 h 4448059"/>
              <a:gd name="connsiteX9" fmla="*/ 2384085 w 2384085"/>
              <a:gd name="connsiteY9" fmla="*/ 4228571 h 4448059"/>
              <a:gd name="connsiteX10" fmla="*/ 2127646 w 2384085"/>
              <a:gd name="connsiteY10" fmla="*/ 4448059 h 4448059"/>
              <a:gd name="connsiteX11" fmla="*/ 256439 w 2384085"/>
              <a:gd name="connsiteY11" fmla="*/ 4448059 h 4448059"/>
              <a:gd name="connsiteX12" fmla="*/ 0 w 2384085"/>
              <a:gd name="connsiteY12" fmla="*/ 4228571 h 4448059"/>
              <a:gd name="connsiteX13" fmla="*/ 0 w 2384085"/>
              <a:gd name="connsiteY13" fmla="*/ 219488 h 4448059"/>
              <a:gd name="connsiteX14" fmla="*/ 256439 w 2384085"/>
              <a:gd name="connsiteY14" fmla="*/ 0 h 444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4085" h="4448059">
                <a:moveTo>
                  <a:pt x="256439" y="0"/>
                </a:moveTo>
                <a:lnTo>
                  <a:pt x="483496" y="0"/>
                </a:lnTo>
                <a:cubicBezTo>
                  <a:pt x="495623" y="0"/>
                  <a:pt x="505506" y="8414"/>
                  <a:pt x="505506" y="18839"/>
                </a:cubicBezTo>
                <a:cubicBezTo>
                  <a:pt x="505506" y="99364"/>
                  <a:pt x="581797" y="164616"/>
                  <a:pt x="675825" y="164616"/>
                </a:cubicBezTo>
                <a:lnTo>
                  <a:pt x="1697576" y="164616"/>
                </a:lnTo>
                <a:cubicBezTo>
                  <a:pt x="1791657" y="164616"/>
                  <a:pt x="1867894" y="99318"/>
                  <a:pt x="1867894" y="18839"/>
                </a:cubicBezTo>
                <a:cubicBezTo>
                  <a:pt x="1867894" y="8460"/>
                  <a:pt x="1877724" y="0"/>
                  <a:pt x="1889905" y="0"/>
                </a:cubicBezTo>
                <a:lnTo>
                  <a:pt x="2127646" y="0"/>
                </a:lnTo>
                <a:cubicBezTo>
                  <a:pt x="2269275" y="0"/>
                  <a:pt x="2384085" y="98267"/>
                  <a:pt x="2384085" y="219488"/>
                </a:cubicBezTo>
                <a:lnTo>
                  <a:pt x="2384085" y="4228571"/>
                </a:lnTo>
                <a:cubicBezTo>
                  <a:pt x="2384085" y="4349792"/>
                  <a:pt x="2269275" y="4448059"/>
                  <a:pt x="2127646" y="4448059"/>
                </a:cubicBezTo>
                <a:lnTo>
                  <a:pt x="256439" y="4448059"/>
                </a:lnTo>
                <a:cubicBezTo>
                  <a:pt x="114810" y="4448059"/>
                  <a:pt x="0" y="4349792"/>
                  <a:pt x="0" y="4228571"/>
                </a:cubicBezTo>
                <a:lnTo>
                  <a:pt x="0" y="219488"/>
                </a:lnTo>
                <a:cubicBezTo>
                  <a:pt x="0" y="98267"/>
                  <a:pt x="114810" y="0"/>
                  <a:pt x="256439" y="0"/>
                </a:cubicBezTo>
                <a:close/>
              </a:path>
            </a:pathLst>
          </a:custGeom>
          <a:solidFill>
            <a:schemeClr val="bg1">
              <a:lumMod val="95000"/>
            </a:schemeClr>
          </a:solidFill>
        </p:spPr>
        <p:txBody>
          <a:bodyPr wrap="square" anchor="ctr">
            <a:noAutofit/>
          </a:bodyPr>
          <a:lstStyle>
            <a:lvl1pPr marL="0" indent="0" algn="ctr">
              <a:buNone/>
              <a:defRPr sz="1200" baseline="0">
                <a:solidFill>
                  <a:schemeClr val="tx1">
                    <a:lumMod val="75000"/>
                    <a:lumOff val="25000"/>
                  </a:schemeClr>
                </a:solidFill>
                <a:effectLst/>
                <a:latin typeface="+mn-lt"/>
                <a:ea typeface="+mj-ea"/>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04299900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11844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304418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14257813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206161686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85260966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43954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101597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12611C-8F42-4A88-BF2C-3F14A15A3A2D}"/>
              </a:ext>
            </a:extLst>
          </p:cNvPr>
          <p:cNvSpPr/>
          <p:nvPr userDrawn="1"/>
        </p:nvSpPr>
        <p:spPr>
          <a:xfrm>
            <a:off x="4200072" y="1086699"/>
            <a:ext cx="3290634" cy="2160240"/>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5" name="Picture Placeholder 2">
            <a:extLst>
              <a:ext uri="{FF2B5EF4-FFF2-40B4-BE49-F238E27FC236}">
                <a16:creationId xmlns:a16="http://schemas.microsoft.com/office/drawing/2014/main" id="{96E1EE68-F749-4414-A326-ABFB18D5E9AF}"/>
              </a:ext>
            </a:extLst>
          </p:cNvPr>
          <p:cNvSpPr>
            <a:spLocks noGrp="1"/>
          </p:cNvSpPr>
          <p:nvPr>
            <p:ph type="pic" idx="23" hasCustomPrompt="1"/>
          </p:nvPr>
        </p:nvSpPr>
        <p:spPr>
          <a:xfrm>
            <a:off x="5002832" y="352527"/>
            <a:ext cx="1685114" cy="175505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6" name="Rectangle 5">
            <a:extLst>
              <a:ext uri="{FF2B5EF4-FFF2-40B4-BE49-F238E27FC236}">
                <a16:creationId xmlns:a16="http://schemas.microsoft.com/office/drawing/2014/main" id="{53346C86-7BD4-4931-8982-4954A955A0D2}"/>
              </a:ext>
            </a:extLst>
          </p:cNvPr>
          <p:cNvSpPr/>
          <p:nvPr userDrawn="1"/>
        </p:nvSpPr>
        <p:spPr>
          <a:xfrm>
            <a:off x="7997604" y="1086699"/>
            <a:ext cx="3290634" cy="2160240"/>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7" name="Picture Placeholder 2">
            <a:extLst>
              <a:ext uri="{FF2B5EF4-FFF2-40B4-BE49-F238E27FC236}">
                <a16:creationId xmlns:a16="http://schemas.microsoft.com/office/drawing/2014/main" id="{4938B100-7DB2-4283-A72B-BFBB92152E89}"/>
              </a:ext>
            </a:extLst>
          </p:cNvPr>
          <p:cNvSpPr>
            <a:spLocks noGrp="1"/>
          </p:cNvSpPr>
          <p:nvPr>
            <p:ph type="pic" idx="24" hasCustomPrompt="1"/>
          </p:nvPr>
        </p:nvSpPr>
        <p:spPr>
          <a:xfrm>
            <a:off x="8800364" y="352527"/>
            <a:ext cx="1685114" cy="175505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8" name="Rectangle 7">
            <a:extLst>
              <a:ext uri="{FF2B5EF4-FFF2-40B4-BE49-F238E27FC236}">
                <a16:creationId xmlns:a16="http://schemas.microsoft.com/office/drawing/2014/main" id="{C2A0F9E1-604E-4D14-8F49-BC5799DEC58C}"/>
              </a:ext>
            </a:extLst>
          </p:cNvPr>
          <p:cNvSpPr/>
          <p:nvPr userDrawn="1"/>
        </p:nvSpPr>
        <p:spPr>
          <a:xfrm>
            <a:off x="4200072" y="4248150"/>
            <a:ext cx="3290634" cy="2160240"/>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9" name="Picture Placeholder 2">
            <a:extLst>
              <a:ext uri="{FF2B5EF4-FFF2-40B4-BE49-F238E27FC236}">
                <a16:creationId xmlns:a16="http://schemas.microsoft.com/office/drawing/2014/main" id="{F14D57A3-AC8C-481C-AFAC-A9FCFB199B2D}"/>
              </a:ext>
            </a:extLst>
          </p:cNvPr>
          <p:cNvSpPr>
            <a:spLocks noGrp="1"/>
          </p:cNvSpPr>
          <p:nvPr>
            <p:ph type="pic" idx="25" hasCustomPrompt="1"/>
          </p:nvPr>
        </p:nvSpPr>
        <p:spPr>
          <a:xfrm>
            <a:off x="5002832" y="3513978"/>
            <a:ext cx="1685114" cy="175505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10" name="Rectangle 9">
            <a:extLst>
              <a:ext uri="{FF2B5EF4-FFF2-40B4-BE49-F238E27FC236}">
                <a16:creationId xmlns:a16="http://schemas.microsoft.com/office/drawing/2014/main" id="{EECC6AC5-F655-4421-A219-B2F76C6CA2FD}"/>
              </a:ext>
            </a:extLst>
          </p:cNvPr>
          <p:cNvSpPr/>
          <p:nvPr userDrawn="1"/>
        </p:nvSpPr>
        <p:spPr>
          <a:xfrm>
            <a:off x="7997604" y="4248150"/>
            <a:ext cx="3290634" cy="2160240"/>
          </a:xfrm>
          <a:prstGeom prst="rect">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1" name="Picture Placeholder 2">
            <a:extLst>
              <a:ext uri="{FF2B5EF4-FFF2-40B4-BE49-F238E27FC236}">
                <a16:creationId xmlns:a16="http://schemas.microsoft.com/office/drawing/2014/main" id="{BA2332AA-B2D0-4A28-A218-73EE3FE44954}"/>
              </a:ext>
            </a:extLst>
          </p:cNvPr>
          <p:cNvSpPr>
            <a:spLocks noGrp="1"/>
          </p:cNvSpPr>
          <p:nvPr>
            <p:ph type="pic" idx="26" hasCustomPrompt="1"/>
          </p:nvPr>
        </p:nvSpPr>
        <p:spPr>
          <a:xfrm>
            <a:off x="8800364" y="3513978"/>
            <a:ext cx="1685114" cy="175505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17752448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163" name=" 162">
            <a:extLst>
              <a:ext uri="{FF2B5EF4-FFF2-40B4-BE49-F238E27FC236}">
                <a16:creationId xmlns:a16="http://schemas.microsoft.com/office/drawing/2014/main" id="{8824B83C-4516-440E-B27E-09F0426F6C97}"/>
              </a:ext>
            </a:extLst>
          </p:cNvPr>
          <p:cNvSpPr>
            <a:spLocks noGrp="1"/>
          </p:cNvSpPr>
          <p:nvPr>
            <p:ph type="pic" idx="23" hasCustomPrompt="1"/>
          </p:nvPr>
        </p:nvSpPr>
        <p:spPr>
          <a:xfrm>
            <a:off x="1" y="2"/>
            <a:ext cx="12191999" cy="6877477"/>
          </a:xfrm>
          <a:custGeom>
            <a:avLst/>
            <a:gdLst>
              <a:gd name="connsiteX0" fmla="*/ 11053396 w 12191999"/>
              <a:gd name="connsiteY0" fmla="*/ 5847975 h 6877477"/>
              <a:gd name="connsiteX1" fmla="*/ 12034143 w 12191999"/>
              <a:gd name="connsiteY1" fmla="*/ 6828722 h 6877477"/>
              <a:gd name="connsiteX2" fmla="*/ 11985388 w 12191999"/>
              <a:gd name="connsiteY2" fmla="*/ 6877477 h 6877477"/>
              <a:gd name="connsiteX3" fmla="*/ 10121403 w 12191999"/>
              <a:gd name="connsiteY3" fmla="*/ 6877477 h 6877477"/>
              <a:gd name="connsiteX4" fmla="*/ 10072648 w 12191999"/>
              <a:gd name="connsiteY4" fmla="*/ 6828722 h 6877477"/>
              <a:gd name="connsiteX5" fmla="*/ 12182376 w 12191999"/>
              <a:gd name="connsiteY5" fmla="*/ 4716808 h 6877477"/>
              <a:gd name="connsiteX6" fmla="*/ 12191999 w 12191999"/>
              <a:gd name="connsiteY6" fmla="*/ 4726431 h 6877477"/>
              <a:gd name="connsiteX7" fmla="*/ 12191999 w 12191999"/>
              <a:gd name="connsiteY7" fmla="*/ 6668679 h 6877477"/>
              <a:gd name="connsiteX8" fmla="*/ 12182376 w 12191999"/>
              <a:gd name="connsiteY8" fmla="*/ 6678302 h 6877477"/>
              <a:gd name="connsiteX9" fmla="*/ 11201628 w 12191999"/>
              <a:gd name="connsiteY9" fmla="*/ 5697555 h 6877477"/>
              <a:gd name="connsiteX10" fmla="*/ 9949130 w 12191999"/>
              <a:gd name="connsiteY10" fmla="*/ 4716808 h 6877477"/>
              <a:gd name="connsiteX11" fmla="*/ 10929877 w 12191999"/>
              <a:gd name="connsiteY11" fmla="*/ 5697555 h 6877477"/>
              <a:gd name="connsiteX12" fmla="*/ 9949130 w 12191999"/>
              <a:gd name="connsiteY12" fmla="*/ 6678302 h 6877477"/>
              <a:gd name="connsiteX13" fmla="*/ 8968382 w 12191999"/>
              <a:gd name="connsiteY13" fmla="*/ 5697555 h 6877477"/>
              <a:gd name="connsiteX14" fmla="*/ 11053396 w 12191999"/>
              <a:gd name="connsiteY14" fmla="*/ 3580491 h 6877477"/>
              <a:gd name="connsiteX15" fmla="*/ 12034143 w 12191999"/>
              <a:gd name="connsiteY15" fmla="*/ 4561237 h 6877477"/>
              <a:gd name="connsiteX16" fmla="*/ 11053396 w 12191999"/>
              <a:gd name="connsiteY16" fmla="*/ 5541984 h 6877477"/>
              <a:gd name="connsiteX17" fmla="*/ 10072648 w 12191999"/>
              <a:gd name="connsiteY17" fmla="*/ 4561237 h 6877477"/>
              <a:gd name="connsiteX18" fmla="*/ 8844864 w 12191999"/>
              <a:gd name="connsiteY18" fmla="*/ 3580491 h 6877477"/>
              <a:gd name="connsiteX19" fmla="*/ 9825611 w 12191999"/>
              <a:gd name="connsiteY19" fmla="*/ 4561237 h 6877477"/>
              <a:gd name="connsiteX20" fmla="*/ 8844864 w 12191999"/>
              <a:gd name="connsiteY20" fmla="*/ 5541984 h 6877477"/>
              <a:gd name="connsiteX21" fmla="*/ 7864116 w 12191999"/>
              <a:gd name="connsiteY21" fmla="*/ 4561237 h 6877477"/>
              <a:gd name="connsiteX22" fmla="*/ 10739 w 12191999"/>
              <a:gd name="connsiteY22" fmla="*/ 3580491 h 6877477"/>
              <a:gd name="connsiteX23" fmla="*/ 991485 w 12191999"/>
              <a:gd name="connsiteY23" fmla="*/ 4561237 h 6877477"/>
              <a:gd name="connsiteX24" fmla="*/ 10739 w 12191999"/>
              <a:gd name="connsiteY24" fmla="*/ 5541984 h 6877477"/>
              <a:gd name="connsiteX25" fmla="*/ 0 w 12191999"/>
              <a:gd name="connsiteY25" fmla="*/ 5531245 h 6877477"/>
              <a:gd name="connsiteX26" fmla="*/ 0 w 12191999"/>
              <a:gd name="connsiteY26" fmla="*/ 3591230 h 6877477"/>
              <a:gd name="connsiteX27" fmla="*/ 1115005 w 12191999"/>
              <a:gd name="connsiteY27" fmla="*/ 2448297 h 6877477"/>
              <a:gd name="connsiteX28" fmla="*/ 2095752 w 12191999"/>
              <a:gd name="connsiteY28" fmla="*/ 3429042 h 6877477"/>
              <a:gd name="connsiteX29" fmla="*/ 1115005 w 12191999"/>
              <a:gd name="connsiteY29" fmla="*/ 4409788 h 6877477"/>
              <a:gd name="connsiteX30" fmla="*/ 134258 w 12191999"/>
              <a:gd name="connsiteY30" fmla="*/ 3429042 h 6877477"/>
              <a:gd name="connsiteX31" fmla="*/ 12182376 w 12191999"/>
              <a:gd name="connsiteY31" fmla="*/ 2448295 h 6877477"/>
              <a:gd name="connsiteX32" fmla="*/ 12191999 w 12191999"/>
              <a:gd name="connsiteY32" fmla="*/ 2457918 h 6877477"/>
              <a:gd name="connsiteX33" fmla="*/ 12191999 w 12191999"/>
              <a:gd name="connsiteY33" fmla="*/ 4400165 h 6877477"/>
              <a:gd name="connsiteX34" fmla="*/ 12182376 w 12191999"/>
              <a:gd name="connsiteY34" fmla="*/ 4409788 h 6877477"/>
              <a:gd name="connsiteX35" fmla="*/ 11201628 w 12191999"/>
              <a:gd name="connsiteY35" fmla="*/ 3429042 h 6877477"/>
              <a:gd name="connsiteX36" fmla="*/ 9949130 w 12191999"/>
              <a:gd name="connsiteY36" fmla="*/ 2448295 h 6877477"/>
              <a:gd name="connsiteX37" fmla="*/ 10929877 w 12191999"/>
              <a:gd name="connsiteY37" fmla="*/ 3429042 h 6877477"/>
              <a:gd name="connsiteX38" fmla="*/ 9949130 w 12191999"/>
              <a:gd name="connsiteY38" fmla="*/ 4409788 h 6877477"/>
              <a:gd name="connsiteX39" fmla="*/ 8968382 w 12191999"/>
              <a:gd name="connsiteY39" fmla="*/ 3429042 h 6877477"/>
              <a:gd name="connsiteX40" fmla="*/ 7740598 w 12191999"/>
              <a:gd name="connsiteY40" fmla="*/ 2448295 h 6877477"/>
              <a:gd name="connsiteX41" fmla="*/ 8721345 w 12191999"/>
              <a:gd name="connsiteY41" fmla="*/ 3429042 h 6877477"/>
              <a:gd name="connsiteX42" fmla="*/ 7740598 w 12191999"/>
              <a:gd name="connsiteY42" fmla="*/ 4409788 h 6877477"/>
              <a:gd name="connsiteX43" fmla="*/ 6759852 w 12191999"/>
              <a:gd name="connsiteY43" fmla="*/ 3429042 h 6877477"/>
              <a:gd name="connsiteX44" fmla="*/ 11053396 w 12191999"/>
              <a:gd name="connsiteY44" fmla="*/ 1313009 h 6877477"/>
              <a:gd name="connsiteX45" fmla="*/ 12034143 w 12191999"/>
              <a:gd name="connsiteY45" fmla="*/ 2293756 h 6877477"/>
              <a:gd name="connsiteX46" fmla="*/ 11053396 w 12191999"/>
              <a:gd name="connsiteY46" fmla="*/ 3274502 h 6877477"/>
              <a:gd name="connsiteX47" fmla="*/ 10072648 w 12191999"/>
              <a:gd name="connsiteY47" fmla="*/ 2293756 h 6877477"/>
              <a:gd name="connsiteX48" fmla="*/ 8844864 w 12191999"/>
              <a:gd name="connsiteY48" fmla="*/ 1313009 h 6877477"/>
              <a:gd name="connsiteX49" fmla="*/ 9825611 w 12191999"/>
              <a:gd name="connsiteY49" fmla="*/ 2293756 h 6877477"/>
              <a:gd name="connsiteX50" fmla="*/ 8844864 w 12191999"/>
              <a:gd name="connsiteY50" fmla="*/ 3274503 h 6877477"/>
              <a:gd name="connsiteX51" fmla="*/ 7864116 w 12191999"/>
              <a:gd name="connsiteY51" fmla="*/ 2293756 h 6877477"/>
              <a:gd name="connsiteX52" fmla="*/ 6636337 w 12191999"/>
              <a:gd name="connsiteY52" fmla="*/ 1313009 h 6877477"/>
              <a:gd name="connsiteX53" fmla="*/ 7617079 w 12191999"/>
              <a:gd name="connsiteY53" fmla="*/ 2293756 h 6877477"/>
              <a:gd name="connsiteX54" fmla="*/ 6636337 w 12191999"/>
              <a:gd name="connsiteY54" fmla="*/ 3274503 h 6877477"/>
              <a:gd name="connsiteX55" fmla="*/ 5655588 w 12191999"/>
              <a:gd name="connsiteY55" fmla="*/ 2293756 h 6877477"/>
              <a:gd name="connsiteX56" fmla="*/ 2219273 w 12191999"/>
              <a:gd name="connsiteY56" fmla="*/ 1313009 h 6877477"/>
              <a:gd name="connsiteX57" fmla="*/ 3200020 w 12191999"/>
              <a:gd name="connsiteY57" fmla="*/ 2293756 h 6877477"/>
              <a:gd name="connsiteX58" fmla="*/ 2219273 w 12191999"/>
              <a:gd name="connsiteY58" fmla="*/ 3274503 h 6877477"/>
              <a:gd name="connsiteX59" fmla="*/ 1238524 w 12191999"/>
              <a:gd name="connsiteY59" fmla="*/ 2293756 h 6877477"/>
              <a:gd name="connsiteX60" fmla="*/ 10741 w 12191999"/>
              <a:gd name="connsiteY60" fmla="*/ 1313009 h 6877477"/>
              <a:gd name="connsiteX61" fmla="*/ 991488 w 12191999"/>
              <a:gd name="connsiteY61" fmla="*/ 2293756 h 6877477"/>
              <a:gd name="connsiteX62" fmla="*/ 10741 w 12191999"/>
              <a:gd name="connsiteY62" fmla="*/ 3274503 h 6877477"/>
              <a:gd name="connsiteX63" fmla="*/ 0 w 12191999"/>
              <a:gd name="connsiteY63" fmla="*/ 3263761 h 6877477"/>
              <a:gd name="connsiteX64" fmla="*/ 0 w 12191999"/>
              <a:gd name="connsiteY64" fmla="*/ 1323750 h 6877477"/>
              <a:gd name="connsiteX65" fmla="*/ 7740598 w 12191999"/>
              <a:gd name="connsiteY65" fmla="*/ 179783 h 6877477"/>
              <a:gd name="connsiteX66" fmla="*/ 8721345 w 12191999"/>
              <a:gd name="connsiteY66" fmla="*/ 1160530 h 6877477"/>
              <a:gd name="connsiteX67" fmla="*/ 7740598 w 12191999"/>
              <a:gd name="connsiteY67" fmla="*/ 2141277 h 6877477"/>
              <a:gd name="connsiteX68" fmla="*/ 6759852 w 12191999"/>
              <a:gd name="connsiteY68" fmla="*/ 1160530 h 6877477"/>
              <a:gd name="connsiteX69" fmla="*/ 5532073 w 12191999"/>
              <a:gd name="connsiteY69" fmla="*/ 179783 h 6877477"/>
              <a:gd name="connsiteX70" fmla="*/ 6512819 w 12191999"/>
              <a:gd name="connsiteY70" fmla="*/ 1160530 h 6877477"/>
              <a:gd name="connsiteX71" fmla="*/ 5532073 w 12191999"/>
              <a:gd name="connsiteY71" fmla="*/ 2141277 h 6877477"/>
              <a:gd name="connsiteX72" fmla="*/ 4551324 w 12191999"/>
              <a:gd name="connsiteY72" fmla="*/ 1160530 h 6877477"/>
              <a:gd name="connsiteX73" fmla="*/ 3323540 w 12191999"/>
              <a:gd name="connsiteY73" fmla="*/ 179783 h 6877477"/>
              <a:gd name="connsiteX74" fmla="*/ 4304287 w 12191999"/>
              <a:gd name="connsiteY74" fmla="*/ 1160530 h 6877477"/>
              <a:gd name="connsiteX75" fmla="*/ 3323540 w 12191999"/>
              <a:gd name="connsiteY75" fmla="*/ 2141277 h 6877477"/>
              <a:gd name="connsiteX76" fmla="*/ 2342792 w 12191999"/>
              <a:gd name="connsiteY76" fmla="*/ 1160530 h 6877477"/>
              <a:gd name="connsiteX77" fmla="*/ 1115008 w 12191999"/>
              <a:gd name="connsiteY77" fmla="*/ 179783 h 6877477"/>
              <a:gd name="connsiteX78" fmla="*/ 2095755 w 12191999"/>
              <a:gd name="connsiteY78" fmla="*/ 1160530 h 6877477"/>
              <a:gd name="connsiteX79" fmla="*/ 1115008 w 12191999"/>
              <a:gd name="connsiteY79" fmla="*/ 2141277 h 6877477"/>
              <a:gd name="connsiteX80" fmla="*/ 134260 w 12191999"/>
              <a:gd name="connsiteY80" fmla="*/ 1160530 h 6877477"/>
              <a:gd name="connsiteX81" fmla="*/ 12182376 w 12191999"/>
              <a:gd name="connsiteY81" fmla="*/ 179782 h 6877477"/>
              <a:gd name="connsiteX82" fmla="*/ 12191999 w 12191999"/>
              <a:gd name="connsiteY82" fmla="*/ 189405 h 6877477"/>
              <a:gd name="connsiteX83" fmla="*/ 12191999 w 12191999"/>
              <a:gd name="connsiteY83" fmla="*/ 2131652 h 6877477"/>
              <a:gd name="connsiteX84" fmla="*/ 12182376 w 12191999"/>
              <a:gd name="connsiteY84" fmla="*/ 2141275 h 6877477"/>
              <a:gd name="connsiteX85" fmla="*/ 11201628 w 12191999"/>
              <a:gd name="connsiteY85" fmla="*/ 1160529 h 6877477"/>
              <a:gd name="connsiteX86" fmla="*/ 9949130 w 12191999"/>
              <a:gd name="connsiteY86" fmla="*/ 179782 h 6877477"/>
              <a:gd name="connsiteX87" fmla="*/ 10929877 w 12191999"/>
              <a:gd name="connsiteY87" fmla="*/ 1160530 h 6877477"/>
              <a:gd name="connsiteX88" fmla="*/ 9949130 w 12191999"/>
              <a:gd name="connsiteY88" fmla="*/ 2141275 h 6877477"/>
              <a:gd name="connsiteX89" fmla="*/ 8968382 w 12191999"/>
              <a:gd name="connsiteY89" fmla="*/ 1160530 h 6877477"/>
              <a:gd name="connsiteX90" fmla="*/ 10098921 w 12191999"/>
              <a:gd name="connsiteY90" fmla="*/ 0 h 6877477"/>
              <a:gd name="connsiteX91" fmla="*/ 12007870 w 12191999"/>
              <a:gd name="connsiteY91" fmla="*/ 0 h 6877477"/>
              <a:gd name="connsiteX92" fmla="*/ 12034143 w 12191999"/>
              <a:gd name="connsiteY92" fmla="*/ 26273 h 6877477"/>
              <a:gd name="connsiteX93" fmla="*/ 11053396 w 12191999"/>
              <a:gd name="connsiteY93" fmla="*/ 1007020 h 6877477"/>
              <a:gd name="connsiteX94" fmla="*/ 10072648 w 12191999"/>
              <a:gd name="connsiteY94" fmla="*/ 26273 h 6877477"/>
              <a:gd name="connsiteX95" fmla="*/ 7890389 w 12191999"/>
              <a:gd name="connsiteY95" fmla="*/ 0 h 6877477"/>
              <a:gd name="connsiteX96" fmla="*/ 9799338 w 12191999"/>
              <a:gd name="connsiteY96" fmla="*/ 0 h 6877477"/>
              <a:gd name="connsiteX97" fmla="*/ 9825611 w 12191999"/>
              <a:gd name="connsiteY97" fmla="*/ 26273 h 6877477"/>
              <a:gd name="connsiteX98" fmla="*/ 8844864 w 12191999"/>
              <a:gd name="connsiteY98" fmla="*/ 1007020 h 6877477"/>
              <a:gd name="connsiteX99" fmla="*/ 7864116 w 12191999"/>
              <a:gd name="connsiteY99" fmla="*/ 26273 h 6877477"/>
              <a:gd name="connsiteX100" fmla="*/ 5681864 w 12191999"/>
              <a:gd name="connsiteY100" fmla="*/ 0 h 6877477"/>
              <a:gd name="connsiteX101" fmla="*/ 7590806 w 12191999"/>
              <a:gd name="connsiteY101" fmla="*/ 0 h 6877477"/>
              <a:gd name="connsiteX102" fmla="*/ 7617079 w 12191999"/>
              <a:gd name="connsiteY102" fmla="*/ 26273 h 6877477"/>
              <a:gd name="connsiteX103" fmla="*/ 6636339 w 12191999"/>
              <a:gd name="connsiteY103" fmla="*/ 1007020 h 6877477"/>
              <a:gd name="connsiteX104" fmla="*/ 5655591 w 12191999"/>
              <a:gd name="connsiteY104" fmla="*/ 26273 h 6877477"/>
              <a:gd name="connsiteX105" fmla="*/ 3473334 w 12191999"/>
              <a:gd name="connsiteY105" fmla="*/ 0 h 6877477"/>
              <a:gd name="connsiteX106" fmla="*/ 5382281 w 12191999"/>
              <a:gd name="connsiteY106" fmla="*/ 0 h 6877477"/>
              <a:gd name="connsiteX107" fmla="*/ 5408554 w 12191999"/>
              <a:gd name="connsiteY107" fmla="*/ 26274 h 6877477"/>
              <a:gd name="connsiteX108" fmla="*/ 4427806 w 12191999"/>
              <a:gd name="connsiteY108" fmla="*/ 1007020 h 6877477"/>
              <a:gd name="connsiteX109" fmla="*/ 3447060 w 12191999"/>
              <a:gd name="connsiteY109" fmla="*/ 26274 h 6877477"/>
              <a:gd name="connsiteX110" fmla="*/ 1264801 w 12191999"/>
              <a:gd name="connsiteY110" fmla="*/ 0 h 6877477"/>
              <a:gd name="connsiteX111" fmla="*/ 3173749 w 12191999"/>
              <a:gd name="connsiteY111" fmla="*/ 0 h 6877477"/>
              <a:gd name="connsiteX112" fmla="*/ 3200023 w 12191999"/>
              <a:gd name="connsiteY112" fmla="*/ 26274 h 6877477"/>
              <a:gd name="connsiteX113" fmla="*/ 2219276 w 12191999"/>
              <a:gd name="connsiteY113" fmla="*/ 1007020 h 6877477"/>
              <a:gd name="connsiteX114" fmla="*/ 1238527 w 12191999"/>
              <a:gd name="connsiteY114" fmla="*/ 26274 h 6877477"/>
              <a:gd name="connsiteX115" fmla="*/ 0 w 12191999"/>
              <a:gd name="connsiteY115" fmla="*/ 0 h 6877477"/>
              <a:gd name="connsiteX116" fmla="*/ 965216 w 12191999"/>
              <a:gd name="connsiteY116" fmla="*/ 0 h 6877477"/>
              <a:gd name="connsiteX117" fmla="*/ 991490 w 12191999"/>
              <a:gd name="connsiteY117" fmla="*/ 26274 h 6877477"/>
              <a:gd name="connsiteX118" fmla="*/ 10744 w 12191999"/>
              <a:gd name="connsiteY118" fmla="*/ 1007021 h 6877477"/>
              <a:gd name="connsiteX119" fmla="*/ 0 w 12191999"/>
              <a:gd name="connsiteY119" fmla="*/ 996277 h 6877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12191999" h="6877477">
                <a:moveTo>
                  <a:pt x="11053396" y="5847975"/>
                </a:moveTo>
                <a:lnTo>
                  <a:pt x="12034143" y="6828722"/>
                </a:lnTo>
                <a:lnTo>
                  <a:pt x="11985388" y="6877477"/>
                </a:lnTo>
                <a:lnTo>
                  <a:pt x="10121403" y="6877477"/>
                </a:lnTo>
                <a:lnTo>
                  <a:pt x="10072648" y="6828722"/>
                </a:lnTo>
                <a:close/>
                <a:moveTo>
                  <a:pt x="12182376" y="4716808"/>
                </a:moveTo>
                <a:lnTo>
                  <a:pt x="12191999" y="4726431"/>
                </a:lnTo>
                <a:lnTo>
                  <a:pt x="12191999" y="6668679"/>
                </a:lnTo>
                <a:lnTo>
                  <a:pt x="12182376" y="6678302"/>
                </a:lnTo>
                <a:lnTo>
                  <a:pt x="11201628" y="5697555"/>
                </a:lnTo>
                <a:close/>
                <a:moveTo>
                  <a:pt x="9949130" y="4716808"/>
                </a:moveTo>
                <a:lnTo>
                  <a:pt x="10929877" y="5697555"/>
                </a:lnTo>
                <a:lnTo>
                  <a:pt x="9949130" y="6678302"/>
                </a:lnTo>
                <a:lnTo>
                  <a:pt x="8968382" y="5697555"/>
                </a:lnTo>
                <a:close/>
                <a:moveTo>
                  <a:pt x="11053396" y="3580491"/>
                </a:moveTo>
                <a:lnTo>
                  <a:pt x="12034143" y="4561237"/>
                </a:lnTo>
                <a:lnTo>
                  <a:pt x="11053396" y="5541984"/>
                </a:lnTo>
                <a:lnTo>
                  <a:pt x="10072648" y="4561237"/>
                </a:lnTo>
                <a:close/>
                <a:moveTo>
                  <a:pt x="8844864" y="3580491"/>
                </a:moveTo>
                <a:lnTo>
                  <a:pt x="9825611" y="4561237"/>
                </a:lnTo>
                <a:lnTo>
                  <a:pt x="8844864" y="5541984"/>
                </a:lnTo>
                <a:lnTo>
                  <a:pt x="7864116" y="4561237"/>
                </a:lnTo>
                <a:close/>
                <a:moveTo>
                  <a:pt x="10739" y="3580491"/>
                </a:moveTo>
                <a:lnTo>
                  <a:pt x="991485" y="4561237"/>
                </a:lnTo>
                <a:lnTo>
                  <a:pt x="10739" y="5541984"/>
                </a:lnTo>
                <a:lnTo>
                  <a:pt x="0" y="5531245"/>
                </a:lnTo>
                <a:lnTo>
                  <a:pt x="0" y="3591230"/>
                </a:lnTo>
                <a:close/>
                <a:moveTo>
                  <a:pt x="1115005" y="2448297"/>
                </a:moveTo>
                <a:lnTo>
                  <a:pt x="2095752" y="3429042"/>
                </a:lnTo>
                <a:lnTo>
                  <a:pt x="1115005" y="4409788"/>
                </a:lnTo>
                <a:lnTo>
                  <a:pt x="134258" y="3429042"/>
                </a:lnTo>
                <a:close/>
                <a:moveTo>
                  <a:pt x="12182376" y="2448295"/>
                </a:moveTo>
                <a:lnTo>
                  <a:pt x="12191999" y="2457918"/>
                </a:lnTo>
                <a:lnTo>
                  <a:pt x="12191999" y="4400165"/>
                </a:lnTo>
                <a:lnTo>
                  <a:pt x="12182376" y="4409788"/>
                </a:lnTo>
                <a:lnTo>
                  <a:pt x="11201628" y="3429042"/>
                </a:lnTo>
                <a:close/>
                <a:moveTo>
                  <a:pt x="9949130" y="2448295"/>
                </a:moveTo>
                <a:lnTo>
                  <a:pt x="10929877" y="3429042"/>
                </a:lnTo>
                <a:lnTo>
                  <a:pt x="9949130" y="4409788"/>
                </a:lnTo>
                <a:lnTo>
                  <a:pt x="8968382" y="3429042"/>
                </a:lnTo>
                <a:close/>
                <a:moveTo>
                  <a:pt x="7740598" y="2448295"/>
                </a:moveTo>
                <a:lnTo>
                  <a:pt x="8721345" y="3429042"/>
                </a:lnTo>
                <a:lnTo>
                  <a:pt x="7740598" y="4409788"/>
                </a:lnTo>
                <a:lnTo>
                  <a:pt x="6759852" y="3429042"/>
                </a:lnTo>
                <a:close/>
                <a:moveTo>
                  <a:pt x="11053396" y="1313009"/>
                </a:moveTo>
                <a:lnTo>
                  <a:pt x="12034143" y="2293756"/>
                </a:lnTo>
                <a:lnTo>
                  <a:pt x="11053396" y="3274502"/>
                </a:lnTo>
                <a:lnTo>
                  <a:pt x="10072648" y="2293756"/>
                </a:lnTo>
                <a:close/>
                <a:moveTo>
                  <a:pt x="8844864" y="1313009"/>
                </a:moveTo>
                <a:lnTo>
                  <a:pt x="9825611" y="2293756"/>
                </a:lnTo>
                <a:lnTo>
                  <a:pt x="8844864" y="3274503"/>
                </a:lnTo>
                <a:lnTo>
                  <a:pt x="7864116" y="2293756"/>
                </a:lnTo>
                <a:close/>
                <a:moveTo>
                  <a:pt x="6636337" y="1313009"/>
                </a:moveTo>
                <a:lnTo>
                  <a:pt x="7617079" y="2293756"/>
                </a:lnTo>
                <a:lnTo>
                  <a:pt x="6636337" y="3274503"/>
                </a:lnTo>
                <a:lnTo>
                  <a:pt x="5655588" y="2293756"/>
                </a:lnTo>
                <a:close/>
                <a:moveTo>
                  <a:pt x="2219273" y="1313009"/>
                </a:moveTo>
                <a:lnTo>
                  <a:pt x="3200020" y="2293756"/>
                </a:lnTo>
                <a:lnTo>
                  <a:pt x="2219273" y="3274503"/>
                </a:lnTo>
                <a:lnTo>
                  <a:pt x="1238524" y="2293756"/>
                </a:lnTo>
                <a:close/>
                <a:moveTo>
                  <a:pt x="10741" y="1313009"/>
                </a:moveTo>
                <a:lnTo>
                  <a:pt x="991488" y="2293756"/>
                </a:lnTo>
                <a:lnTo>
                  <a:pt x="10741" y="3274503"/>
                </a:lnTo>
                <a:lnTo>
                  <a:pt x="0" y="3263761"/>
                </a:lnTo>
                <a:lnTo>
                  <a:pt x="0" y="1323750"/>
                </a:lnTo>
                <a:close/>
                <a:moveTo>
                  <a:pt x="7740598" y="179783"/>
                </a:moveTo>
                <a:lnTo>
                  <a:pt x="8721345" y="1160530"/>
                </a:lnTo>
                <a:lnTo>
                  <a:pt x="7740598" y="2141277"/>
                </a:lnTo>
                <a:lnTo>
                  <a:pt x="6759852" y="1160530"/>
                </a:lnTo>
                <a:close/>
                <a:moveTo>
                  <a:pt x="5532073" y="179783"/>
                </a:moveTo>
                <a:lnTo>
                  <a:pt x="6512819" y="1160530"/>
                </a:lnTo>
                <a:lnTo>
                  <a:pt x="5532073" y="2141277"/>
                </a:lnTo>
                <a:lnTo>
                  <a:pt x="4551324" y="1160530"/>
                </a:lnTo>
                <a:close/>
                <a:moveTo>
                  <a:pt x="3323540" y="179783"/>
                </a:moveTo>
                <a:lnTo>
                  <a:pt x="4304287" y="1160530"/>
                </a:lnTo>
                <a:lnTo>
                  <a:pt x="3323540" y="2141277"/>
                </a:lnTo>
                <a:lnTo>
                  <a:pt x="2342792" y="1160530"/>
                </a:lnTo>
                <a:close/>
                <a:moveTo>
                  <a:pt x="1115008" y="179783"/>
                </a:moveTo>
                <a:lnTo>
                  <a:pt x="2095755" y="1160530"/>
                </a:lnTo>
                <a:lnTo>
                  <a:pt x="1115008" y="2141277"/>
                </a:lnTo>
                <a:lnTo>
                  <a:pt x="134260" y="1160530"/>
                </a:lnTo>
                <a:close/>
                <a:moveTo>
                  <a:pt x="12182376" y="179782"/>
                </a:moveTo>
                <a:lnTo>
                  <a:pt x="12191999" y="189405"/>
                </a:lnTo>
                <a:lnTo>
                  <a:pt x="12191999" y="2131652"/>
                </a:lnTo>
                <a:lnTo>
                  <a:pt x="12182376" y="2141275"/>
                </a:lnTo>
                <a:lnTo>
                  <a:pt x="11201628" y="1160529"/>
                </a:lnTo>
                <a:close/>
                <a:moveTo>
                  <a:pt x="9949130" y="179782"/>
                </a:moveTo>
                <a:lnTo>
                  <a:pt x="10929877" y="1160530"/>
                </a:lnTo>
                <a:lnTo>
                  <a:pt x="9949130" y="2141275"/>
                </a:lnTo>
                <a:lnTo>
                  <a:pt x="8968382" y="1160530"/>
                </a:lnTo>
                <a:close/>
                <a:moveTo>
                  <a:pt x="10098921" y="0"/>
                </a:moveTo>
                <a:lnTo>
                  <a:pt x="12007870" y="0"/>
                </a:lnTo>
                <a:lnTo>
                  <a:pt x="12034143" y="26273"/>
                </a:lnTo>
                <a:lnTo>
                  <a:pt x="11053396" y="1007020"/>
                </a:lnTo>
                <a:lnTo>
                  <a:pt x="10072648" y="26273"/>
                </a:lnTo>
                <a:close/>
                <a:moveTo>
                  <a:pt x="7890389" y="0"/>
                </a:moveTo>
                <a:lnTo>
                  <a:pt x="9799338" y="0"/>
                </a:lnTo>
                <a:lnTo>
                  <a:pt x="9825611" y="26273"/>
                </a:lnTo>
                <a:lnTo>
                  <a:pt x="8844864" y="1007020"/>
                </a:lnTo>
                <a:lnTo>
                  <a:pt x="7864116" y="26273"/>
                </a:lnTo>
                <a:close/>
                <a:moveTo>
                  <a:pt x="5681864" y="0"/>
                </a:moveTo>
                <a:lnTo>
                  <a:pt x="7590806" y="0"/>
                </a:lnTo>
                <a:lnTo>
                  <a:pt x="7617079" y="26273"/>
                </a:lnTo>
                <a:lnTo>
                  <a:pt x="6636339" y="1007020"/>
                </a:lnTo>
                <a:lnTo>
                  <a:pt x="5655591" y="26273"/>
                </a:lnTo>
                <a:close/>
                <a:moveTo>
                  <a:pt x="3473334" y="0"/>
                </a:moveTo>
                <a:lnTo>
                  <a:pt x="5382281" y="0"/>
                </a:lnTo>
                <a:lnTo>
                  <a:pt x="5408554" y="26274"/>
                </a:lnTo>
                <a:lnTo>
                  <a:pt x="4427806" y="1007020"/>
                </a:lnTo>
                <a:lnTo>
                  <a:pt x="3447060" y="26274"/>
                </a:lnTo>
                <a:close/>
                <a:moveTo>
                  <a:pt x="1264801" y="0"/>
                </a:moveTo>
                <a:lnTo>
                  <a:pt x="3173749" y="0"/>
                </a:lnTo>
                <a:lnTo>
                  <a:pt x="3200023" y="26274"/>
                </a:lnTo>
                <a:lnTo>
                  <a:pt x="2219276" y="1007020"/>
                </a:lnTo>
                <a:lnTo>
                  <a:pt x="1238527" y="26274"/>
                </a:lnTo>
                <a:close/>
                <a:moveTo>
                  <a:pt x="0" y="0"/>
                </a:moveTo>
                <a:lnTo>
                  <a:pt x="965216" y="0"/>
                </a:lnTo>
                <a:lnTo>
                  <a:pt x="991490" y="26274"/>
                </a:lnTo>
                <a:lnTo>
                  <a:pt x="10744" y="1007021"/>
                </a:lnTo>
                <a:lnTo>
                  <a:pt x="0" y="996277"/>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8746236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1B0EF-D3DA-89C0-2E87-4FB7A45075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8F9F0A-C8C7-45DA-1338-4CAB4FB947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F8304C-3868-9607-0FE7-AB9BA160FAC9}"/>
              </a:ext>
            </a:extLst>
          </p:cNvPr>
          <p:cNvSpPr>
            <a:spLocks noGrp="1"/>
          </p:cNvSpPr>
          <p:nvPr>
            <p:ph type="dt" sz="half" idx="10"/>
          </p:nvPr>
        </p:nvSpPr>
        <p:spPr/>
        <p:txBody>
          <a:bodyPr/>
          <a:lstStyle/>
          <a:p>
            <a:fld id="{E8931DAD-AAA4-4A14-A378-2FB22A871C84}" type="datetime1">
              <a:rPr lang="en-US" smtClean="0"/>
              <a:t>6/8/2024</a:t>
            </a:fld>
            <a:endParaRPr lang="en-US" dirty="0"/>
          </a:p>
        </p:txBody>
      </p:sp>
      <p:sp>
        <p:nvSpPr>
          <p:cNvPr id="5" name="Footer Placeholder 4">
            <a:extLst>
              <a:ext uri="{FF2B5EF4-FFF2-40B4-BE49-F238E27FC236}">
                <a16:creationId xmlns:a16="http://schemas.microsoft.com/office/drawing/2014/main" id="{912CEB16-87AC-43BF-BA7D-38177928D5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B309C6-911A-ED67-419D-726B37D8FD56}"/>
              </a:ext>
            </a:extLst>
          </p:cNvPr>
          <p:cNvSpPr>
            <a:spLocks noGrp="1"/>
          </p:cNvSpPr>
          <p:nvPr>
            <p:ph type="sldNum" sz="quarter" idx="12"/>
          </p:nvPr>
        </p:nvSpPr>
        <p:spPr/>
        <p:txBody>
          <a:bodyPr/>
          <a:lstStyle/>
          <a:p>
            <a:fld id="{FBD084F4-EA95-4B73-8318-3A50D6489C66}" type="slidenum">
              <a:rPr lang="en-US" smtClean="0"/>
              <a:t>‹#›</a:t>
            </a:fld>
            <a:endParaRPr lang="en-US" dirty="0"/>
          </a:p>
        </p:txBody>
      </p:sp>
    </p:spTree>
    <p:extLst>
      <p:ext uri="{BB962C8B-B14F-4D97-AF65-F5344CB8AC3E}">
        <p14:creationId xmlns:p14="http://schemas.microsoft.com/office/powerpoint/2010/main" val="164743596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481116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634E82-9DE3-4223-A15F-5A164AD987FB}"/>
              </a:ext>
            </a:extLst>
          </p:cNvPr>
          <p:cNvSpPr/>
          <p:nvPr userDrawn="1"/>
        </p:nvSpPr>
        <p:spPr>
          <a:xfrm>
            <a:off x="502468" y="884977"/>
            <a:ext cx="11187065" cy="50880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mn-lt"/>
            </a:endParaRPr>
          </a:p>
        </p:txBody>
      </p:sp>
      <p:sp>
        <p:nvSpPr>
          <p:cNvPr id="3" name="그림 개체 틀 2">
            <a:extLst>
              <a:ext uri="{FF2B5EF4-FFF2-40B4-BE49-F238E27FC236}">
                <a16:creationId xmlns:a16="http://schemas.microsoft.com/office/drawing/2014/main" id="{9FAEA46E-E59A-4542-8B95-8481B55D1786}"/>
              </a:ext>
            </a:extLst>
          </p:cNvPr>
          <p:cNvSpPr>
            <a:spLocks noGrp="1"/>
          </p:cNvSpPr>
          <p:nvPr>
            <p:ph type="pic" sz="quarter" idx="14" hasCustomPrompt="1"/>
          </p:nvPr>
        </p:nvSpPr>
        <p:spPr>
          <a:xfrm>
            <a:off x="1791108" y="1155269"/>
            <a:ext cx="3188298" cy="4547463"/>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210039856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60564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E7E1C366-622C-4258-9753-26AABF54CF12}"/>
              </a:ext>
            </a:extLst>
          </p:cNvPr>
          <p:cNvSpPr/>
          <p:nvPr userDrawn="1"/>
        </p:nvSpPr>
        <p:spPr>
          <a:xfrm>
            <a:off x="6842775" y="1777038"/>
            <a:ext cx="4572000" cy="3200400"/>
          </a:xfrm>
          <a:prstGeom prst="frame">
            <a:avLst>
              <a:gd name="adj1" fmla="val 216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Frame 2">
            <a:extLst>
              <a:ext uri="{FF2B5EF4-FFF2-40B4-BE49-F238E27FC236}">
                <a16:creationId xmlns:a16="http://schemas.microsoft.com/office/drawing/2014/main" id="{E37D4E8D-7F93-45C0-8383-A68159D02D5D}"/>
              </a:ext>
            </a:extLst>
          </p:cNvPr>
          <p:cNvSpPr/>
          <p:nvPr userDrawn="1"/>
        </p:nvSpPr>
        <p:spPr>
          <a:xfrm>
            <a:off x="777225" y="1757238"/>
            <a:ext cx="4572000" cy="3200400"/>
          </a:xfrm>
          <a:prstGeom prst="frame">
            <a:avLst>
              <a:gd name="adj1" fmla="val 216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그림 개체 틀 6">
            <a:extLst>
              <a:ext uri="{FF2B5EF4-FFF2-40B4-BE49-F238E27FC236}">
                <a16:creationId xmlns:a16="http://schemas.microsoft.com/office/drawing/2014/main" id="{07AAD900-5C8A-46EE-8F3F-276E7A823B52}"/>
              </a:ext>
            </a:extLst>
          </p:cNvPr>
          <p:cNvSpPr>
            <a:spLocks noGrp="1"/>
          </p:cNvSpPr>
          <p:nvPr>
            <p:ph type="pic" sz="quarter" idx="11" hasCustomPrompt="1"/>
          </p:nvPr>
        </p:nvSpPr>
        <p:spPr>
          <a:xfrm>
            <a:off x="995958" y="1585866"/>
            <a:ext cx="4572000" cy="3200400"/>
          </a:xfrm>
          <a:prstGeom prst="rect">
            <a:avLst/>
          </a:prstGeom>
          <a:solidFill>
            <a:schemeClr val="bg1">
              <a:lumMod val="95000"/>
            </a:schemeClr>
          </a:solidFill>
        </p:spPr>
        <p:txBody>
          <a:bodyPr wrap="square" tIns="576000">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5" name="그림 개체 틀 6">
            <a:extLst>
              <a:ext uri="{FF2B5EF4-FFF2-40B4-BE49-F238E27FC236}">
                <a16:creationId xmlns:a16="http://schemas.microsoft.com/office/drawing/2014/main" id="{3D697A47-3CD1-4E96-9516-FDE670F56315}"/>
              </a:ext>
            </a:extLst>
          </p:cNvPr>
          <p:cNvSpPr>
            <a:spLocks noGrp="1"/>
          </p:cNvSpPr>
          <p:nvPr>
            <p:ph type="pic" sz="quarter" idx="12" hasCustomPrompt="1"/>
          </p:nvPr>
        </p:nvSpPr>
        <p:spPr>
          <a:xfrm>
            <a:off x="6624043" y="1585866"/>
            <a:ext cx="4572000" cy="3200400"/>
          </a:xfrm>
          <a:prstGeom prst="rect">
            <a:avLst/>
          </a:prstGeom>
          <a:solidFill>
            <a:schemeClr val="bg1">
              <a:lumMod val="95000"/>
            </a:schemeClr>
          </a:solidFill>
        </p:spPr>
        <p:txBody>
          <a:bodyPr wrap="square" tIns="576000">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6" name="Text Placeholder 9">
            <a:extLst>
              <a:ext uri="{FF2B5EF4-FFF2-40B4-BE49-F238E27FC236}">
                <a16:creationId xmlns:a16="http://schemas.microsoft.com/office/drawing/2014/main" id="{0E0CAB57-9982-4553-B1D9-4D6CC85D7EEE}"/>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86532753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01923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36E6B0-0030-4C24-AF1C-09B7BB3C4770}"/>
              </a:ext>
            </a:extLst>
          </p:cNvPr>
          <p:cNvSpPr/>
          <p:nvPr userDrawn="1"/>
        </p:nvSpPr>
        <p:spPr>
          <a:xfrm>
            <a:off x="0" y="474066"/>
            <a:ext cx="11704301" cy="59098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9">
            <a:extLst>
              <a:ext uri="{FF2B5EF4-FFF2-40B4-BE49-F238E27FC236}">
                <a16:creationId xmlns:a16="http://schemas.microsoft.com/office/drawing/2014/main" id="{418006F3-E488-44A0-A59A-E1D3B860060D}"/>
              </a:ext>
            </a:extLst>
          </p:cNvPr>
          <p:cNvSpPr>
            <a:spLocks noGrp="1"/>
          </p:cNvSpPr>
          <p:nvPr>
            <p:ph type="pic" sz="quarter" idx="14" hasCustomPrompt="1"/>
          </p:nvPr>
        </p:nvSpPr>
        <p:spPr>
          <a:xfrm>
            <a:off x="0" y="0"/>
            <a:ext cx="6923314" cy="6858000"/>
          </a:xfrm>
          <a:custGeom>
            <a:avLst/>
            <a:gdLst>
              <a:gd name="connsiteX0" fmla="*/ 0 w 6923314"/>
              <a:gd name="connsiteY0" fmla="*/ 0 h 6858000"/>
              <a:gd name="connsiteX1" fmla="*/ 5208814 w 6923314"/>
              <a:gd name="connsiteY1" fmla="*/ 0 h 6858000"/>
              <a:gd name="connsiteX2" fmla="*/ 6923314 w 6923314"/>
              <a:gd name="connsiteY2" fmla="*/ 6858000 h 6858000"/>
              <a:gd name="connsiteX3" fmla="*/ 1305197 w 6923314"/>
              <a:gd name="connsiteY3" fmla="*/ 6858000 h 6858000"/>
              <a:gd name="connsiteX4" fmla="*/ 0 w 6923314"/>
              <a:gd name="connsiteY4" fmla="*/ 1637212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3314" h="6858000">
                <a:moveTo>
                  <a:pt x="0" y="0"/>
                </a:moveTo>
                <a:lnTo>
                  <a:pt x="5208814" y="0"/>
                </a:lnTo>
                <a:lnTo>
                  <a:pt x="6923314" y="6858000"/>
                </a:lnTo>
                <a:lnTo>
                  <a:pt x="1305197" y="6858000"/>
                </a:lnTo>
                <a:lnTo>
                  <a:pt x="0" y="1637212"/>
                </a:lnTo>
                <a:close/>
              </a:path>
            </a:pathLst>
          </a:custGeom>
          <a:solidFill>
            <a:schemeClr val="bg1">
              <a:lumMod val="95000"/>
            </a:schemeClr>
          </a:solidFill>
          <a:ln w="25400">
            <a:noFill/>
          </a:ln>
        </p:spPr>
        <p:txBody>
          <a:bodyPr wrap="square" anchor="ctr">
            <a:noAutofit/>
          </a:bodyP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07630527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252582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4388469D-CBAC-4278-96C5-9EBCCAF5DD50}"/>
              </a:ext>
            </a:extLst>
          </p:cNvPr>
          <p:cNvSpPr/>
          <p:nvPr userDrawn="1"/>
        </p:nvSpPr>
        <p:spPr>
          <a:xfrm>
            <a:off x="6096000" y="837246"/>
            <a:ext cx="6096000" cy="25917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4DE17AA3-92FD-4003-9A41-EC77EF819880}"/>
              </a:ext>
            </a:extLst>
          </p:cNvPr>
          <p:cNvGrpSpPr/>
          <p:nvPr userDrawn="1"/>
        </p:nvGrpSpPr>
        <p:grpSpPr>
          <a:xfrm>
            <a:off x="1058291" y="3689597"/>
            <a:ext cx="2892793" cy="3168403"/>
            <a:chOff x="1058291" y="3689597"/>
            <a:chExt cx="2892793" cy="3168403"/>
          </a:xfrm>
        </p:grpSpPr>
        <p:sp>
          <p:nvSpPr>
            <p:cNvPr id="54" name="Freeform: Shape 53">
              <a:extLst>
                <a:ext uri="{FF2B5EF4-FFF2-40B4-BE49-F238E27FC236}">
                  <a16:creationId xmlns:a16="http://schemas.microsoft.com/office/drawing/2014/main" id="{5AC033FD-1852-40D6-99E3-EAE0920A5C2F}"/>
                </a:ext>
              </a:extLst>
            </p:cNvPr>
            <p:cNvSpPr/>
            <p:nvPr userDrawn="1"/>
          </p:nvSpPr>
          <p:spPr>
            <a:xfrm>
              <a:off x="1062769" y="3689597"/>
              <a:ext cx="2885112" cy="3168403"/>
            </a:xfrm>
            <a:custGeom>
              <a:avLst/>
              <a:gdLst>
                <a:gd name="connsiteX0" fmla="*/ 380827 w 2885112"/>
                <a:gd name="connsiteY0" fmla="*/ 0 h 3168403"/>
                <a:gd name="connsiteX1" fmla="*/ 2504286 w 2885112"/>
                <a:gd name="connsiteY1" fmla="*/ 0 h 3168403"/>
                <a:gd name="connsiteX2" fmla="*/ 2885112 w 2885112"/>
                <a:gd name="connsiteY2" fmla="*/ 376422 h 3168403"/>
                <a:gd name="connsiteX3" fmla="*/ 2885112 w 2885112"/>
                <a:gd name="connsiteY3" fmla="*/ 3168403 h 3168403"/>
                <a:gd name="connsiteX4" fmla="*/ 0 w 2885112"/>
                <a:gd name="connsiteY4" fmla="*/ 3168403 h 3168403"/>
                <a:gd name="connsiteX5" fmla="*/ 0 w 2885112"/>
                <a:gd name="connsiteY5" fmla="*/ 376422 h 3168403"/>
                <a:gd name="connsiteX6" fmla="*/ 380827 w 2885112"/>
                <a:gd name="connsiteY6" fmla="*/ 0 h 316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5112" h="3168403">
                  <a:moveTo>
                    <a:pt x="380827" y="0"/>
                  </a:moveTo>
                  <a:lnTo>
                    <a:pt x="2504286" y="0"/>
                  </a:lnTo>
                  <a:cubicBezTo>
                    <a:pt x="2714606" y="0"/>
                    <a:pt x="2885112" y="168534"/>
                    <a:pt x="2885112" y="376422"/>
                  </a:cubicBezTo>
                  <a:lnTo>
                    <a:pt x="2885112" y="3168403"/>
                  </a:lnTo>
                  <a:lnTo>
                    <a:pt x="0" y="3168403"/>
                  </a:lnTo>
                  <a:lnTo>
                    <a:pt x="0" y="376422"/>
                  </a:lnTo>
                  <a:cubicBezTo>
                    <a:pt x="57" y="168534"/>
                    <a:pt x="170506" y="0"/>
                    <a:pt x="380827" y="0"/>
                  </a:cubicBezTo>
                  <a:close/>
                </a:path>
              </a:pathLst>
            </a:custGeom>
            <a:solidFill>
              <a:srgbClr val="D0D4D8"/>
            </a:solidFill>
            <a:ln w="6728" cap="flat">
              <a:noFill/>
              <a:prstDash val="solid"/>
              <a:miter/>
            </a:ln>
          </p:spPr>
          <p:txBody>
            <a:bodyPr wrap="square" rtlCol="0" anchor="ctr">
              <a:noAutofit/>
            </a:bodyPr>
            <a:lstStyle/>
            <a:p>
              <a:endParaRPr lang="en-US"/>
            </a:p>
          </p:txBody>
        </p:sp>
        <p:sp>
          <p:nvSpPr>
            <p:cNvPr id="55" name="Freeform: Shape 54">
              <a:extLst>
                <a:ext uri="{FF2B5EF4-FFF2-40B4-BE49-F238E27FC236}">
                  <a16:creationId xmlns:a16="http://schemas.microsoft.com/office/drawing/2014/main" id="{60E7AE36-51DF-4A4D-95F3-D16AA8913353}"/>
                </a:ext>
              </a:extLst>
            </p:cNvPr>
            <p:cNvSpPr/>
            <p:nvPr userDrawn="1"/>
          </p:nvSpPr>
          <p:spPr>
            <a:xfrm>
              <a:off x="1101424" y="3719878"/>
              <a:ext cx="2807801" cy="3138121"/>
            </a:xfrm>
            <a:custGeom>
              <a:avLst/>
              <a:gdLst>
                <a:gd name="connsiteX0" fmla="*/ 379798 w 2807801"/>
                <a:gd name="connsiteY0" fmla="*/ 0 h 3138121"/>
                <a:gd name="connsiteX1" fmla="*/ 2428003 w 2807801"/>
                <a:gd name="connsiteY1" fmla="*/ 0 h 3138121"/>
                <a:gd name="connsiteX2" fmla="*/ 2807801 w 2807801"/>
                <a:gd name="connsiteY2" fmla="*/ 376422 h 3138121"/>
                <a:gd name="connsiteX3" fmla="*/ 2807801 w 2807801"/>
                <a:gd name="connsiteY3" fmla="*/ 3138121 h 3138121"/>
                <a:gd name="connsiteX4" fmla="*/ 0 w 2807801"/>
                <a:gd name="connsiteY4" fmla="*/ 3138121 h 3138121"/>
                <a:gd name="connsiteX5" fmla="*/ 0 w 2807801"/>
                <a:gd name="connsiteY5" fmla="*/ 376422 h 3138121"/>
                <a:gd name="connsiteX6" fmla="*/ 379798 w 2807801"/>
                <a:gd name="connsiteY6" fmla="*/ 0 h 3138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7801" h="3138121">
                  <a:moveTo>
                    <a:pt x="379798" y="0"/>
                  </a:moveTo>
                  <a:lnTo>
                    <a:pt x="2428003" y="0"/>
                  </a:lnTo>
                  <a:cubicBezTo>
                    <a:pt x="2637756" y="0"/>
                    <a:pt x="2807801" y="168533"/>
                    <a:pt x="2807801" y="376422"/>
                  </a:cubicBezTo>
                  <a:lnTo>
                    <a:pt x="2807801" y="3138121"/>
                  </a:lnTo>
                  <a:lnTo>
                    <a:pt x="0" y="3138121"/>
                  </a:lnTo>
                  <a:lnTo>
                    <a:pt x="0" y="376422"/>
                  </a:lnTo>
                  <a:cubicBezTo>
                    <a:pt x="0" y="168533"/>
                    <a:pt x="170045" y="0"/>
                    <a:pt x="379798" y="0"/>
                  </a:cubicBezTo>
                  <a:close/>
                </a:path>
              </a:pathLst>
            </a:custGeom>
            <a:solidFill>
              <a:srgbClr val="070808"/>
            </a:solidFill>
            <a:ln w="6728" cap="flat">
              <a:noFill/>
              <a:prstDash val="solid"/>
              <a:miter/>
            </a:ln>
          </p:spPr>
          <p:txBody>
            <a:bodyPr wrap="square" rtlCol="0" anchor="ctr">
              <a:noAutofit/>
            </a:bodyPr>
            <a:lstStyle/>
            <a:p>
              <a:endParaRPr lang="en-US"/>
            </a:p>
          </p:txBody>
        </p:sp>
        <p:sp>
          <p:nvSpPr>
            <p:cNvPr id="24" name="Graphic 2">
              <a:extLst>
                <a:ext uri="{FF2B5EF4-FFF2-40B4-BE49-F238E27FC236}">
                  <a16:creationId xmlns:a16="http://schemas.microsoft.com/office/drawing/2014/main" id="{063AE936-DFE4-4DD0-A62C-1EAE232B97BD}"/>
                </a:ext>
              </a:extLst>
            </p:cNvPr>
            <p:cNvSpPr/>
            <p:nvPr/>
          </p:nvSpPr>
          <p:spPr>
            <a:xfrm>
              <a:off x="1058801" y="4510882"/>
              <a:ext cx="20187" cy="196716"/>
            </a:xfrm>
            <a:custGeom>
              <a:avLst/>
              <a:gdLst>
                <a:gd name="connsiteX0" fmla="*/ 15158 w 23982"/>
                <a:gd name="connsiteY0" fmla="*/ 233697 h 233697"/>
                <a:gd name="connsiteX1" fmla="*/ 0 w 23982"/>
                <a:gd name="connsiteY1" fmla="*/ 233697 h 233697"/>
                <a:gd name="connsiteX2" fmla="*/ 0 w 23982"/>
                <a:gd name="connsiteY2" fmla="*/ 0 h 233697"/>
                <a:gd name="connsiteX3" fmla="*/ 15158 w 23982"/>
                <a:gd name="connsiteY3" fmla="*/ 0 h 233697"/>
                <a:gd name="connsiteX4" fmla="*/ 23983 w 23982"/>
                <a:gd name="connsiteY4" fmla="*/ 8825 h 233697"/>
                <a:gd name="connsiteX5" fmla="*/ 23983 w 23982"/>
                <a:gd name="connsiteY5" fmla="*/ 224805 h 233697"/>
                <a:gd name="connsiteX6" fmla="*/ 15158 w 23982"/>
                <a:gd name="connsiteY6" fmla="*/ 233697 h 23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82" h="233697">
                  <a:moveTo>
                    <a:pt x="15158" y="233697"/>
                  </a:moveTo>
                  <a:lnTo>
                    <a:pt x="0" y="233697"/>
                  </a:lnTo>
                  <a:lnTo>
                    <a:pt x="0" y="0"/>
                  </a:lnTo>
                  <a:lnTo>
                    <a:pt x="15158" y="0"/>
                  </a:lnTo>
                  <a:cubicBezTo>
                    <a:pt x="20008" y="0"/>
                    <a:pt x="23983" y="3975"/>
                    <a:pt x="23983" y="8825"/>
                  </a:cubicBezTo>
                  <a:lnTo>
                    <a:pt x="23983" y="224805"/>
                  </a:lnTo>
                  <a:cubicBezTo>
                    <a:pt x="23983" y="229723"/>
                    <a:pt x="20008" y="233697"/>
                    <a:pt x="15158" y="233697"/>
                  </a:cubicBezTo>
                  <a:close/>
                </a:path>
              </a:pathLst>
            </a:custGeom>
            <a:solidFill>
              <a:srgbClr val="364551"/>
            </a:solidFill>
            <a:ln w="6728" cap="flat">
              <a:noFill/>
              <a:prstDash val="solid"/>
              <a:miter/>
            </a:ln>
          </p:spPr>
          <p:txBody>
            <a:bodyPr rtlCol="0" anchor="ctr"/>
            <a:lstStyle/>
            <a:p>
              <a:endParaRPr lang="en-US"/>
            </a:p>
          </p:txBody>
        </p:sp>
        <p:sp>
          <p:nvSpPr>
            <p:cNvPr id="25" name="Graphic 2">
              <a:extLst>
                <a:ext uri="{FF2B5EF4-FFF2-40B4-BE49-F238E27FC236}">
                  <a16:creationId xmlns:a16="http://schemas.microsoft.com/office/drawing/2014/main" id="{88C0DAA8-A60D-4797-A50D-3B59489A8922}"/>
                </a:ext>
              </a:extLst>
            </p:cNvPr>
            <p:cNvSpPr/>
            <p:nvPr/>
          </p:nvSpPr>
          <p:spPr>
            <a:xfrm>
              <a:off x="1058801" y="4932953"/>
              <a:ext cx="28182" cy="392355"/>
            </a:xfrm>
            <a:custGeom>
              <a:avLst/>
              <a:gdLst>
                <a:gd name="connsiteX0" fmla="*/ 24656 w 33481"/>
                <a:gd name="connsiteY0" fmla="*/ 466115 h 466115"/>
                <a:gd name="connsiteX1" fmla="*/ 10105 w 33481"/>
                <a:gd name="connsiteY1" fmla="*/ 466115 h 466115"/>
                <a:gd name="connsiteX2" fmla="*/ 0 w 33481"/>
                <a:gd name="connsiteY2" fmla="*/ 456010 h 466115"/>
                <a:gd name="connsiteX3" fmla="*/ 0 w 33481"/>
                <a:gd name="connsiteY3" fmla="*/ 10105 h 466115"/>
                <a:gd name="connsiteX4" fmla="*/ 10105 w 33481"/>
                <a:gd name="connsiteY4" fmla="*/ 0 h 466115"/>
                <a:gd name="connsiteX5" fmla="*/ 24656 w 33481"/>
                <a:gd name="connsiteY5" fmla="*/ 0 h 466115"/>
                <a:gd name="connsiteX6" fmla="*/ 33482 w 33481"/>
                <a:gd name="connsiteY6" fmla="*/ 8825 h 466115"/>
                <a:gd name="connsiteX7" fmla="*/ 33482 w 33481"/>
                <a:gd name="connsiteY7" fmla="*/ 457223 h 466115"/>
                <a:gd name="connsiteX8" fmla="*/ 24656 w 33481"/>
                <a:gd name="connsiteY8" fmla="*/ 466115 h 46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5">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3"/>
                  </a:lnTo>
                  <a:cubicBezTo>
                    <a:pt x="33482" y="462140"/>
                    <a:pt x="29507" y="466115"/>
                    <a:pt x="24656" y="466115"/>
                  </a:cubicBezTo>
                  <a:close/>
                </a:path>
              </a:pathLst>
            </a:custGeom>
            <a:solidFill>
              <a:srgbClr val="364551"/>
            </a:solidFill>
            <a:ln w="6728" cap="flat">
              <a:noFill/>
              <a:prstDash val="solid"/>
              <a:miter/>
            </a:ln>
          </p:spPr>
          <p:txBody>
            <a:bodyPr rtlCol="0" anchor="ctr"/>
            <a:lstStyle/>
            <a:p>
              <a:endParaRPr lang="en-US"/>
            </a:p>
          </p:txBody>
        </p:sp>
        <p:sp>
          <p:nvSpPr>
            <p:cNvPr id="26" name="Graphic 2">
              <a:extLst>
                <a:ext uri="{FF2B5EF4-FFF2-40B4-BE49-F238E27FC236}">
                  <a16:creationId xmlns:a16="http://schemas.microsoft.com/office/drawing/2014/main" id="{9E936F18-65C6-44D9-8BE4-E13C62005A59}"/>
                </a:ext>
              </a:extLst>
            </p:cNvPr>
            <p:cNvSpPr/>
            <p:nvPr/>
          </p:nvSpPr>
          <p:spPr>
            <a:xfrm>
              <a:off x="1058858" y="4961137"/>
              <a:ext cx="15935" cy="328560"/>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endParaRPr lang="en-US"/>
            </a:p>
          </p:txBody>
        </p:sp>
        <p:sp>
          <p:nvSpPr>
            <p:cNvPr id="27" name="Graphic 2">
              <a:extLst>
                <a:ext uri="{FF2B5EF4-FFF2-40B4-BE49-F238E27FC236}">
                  <a16:creationId xmlns:a16="http://schemas.microsoft.com/office/drawing/2014/main" id="{CDE1CBFD-B36F-4476-AD66-FE5689C99FEA}"/>
                </a:ext>
              </a:extLst>
            </p:cNvPr>
            <p:cNvSpPr/>
            <p:nvPr/>
          </p:nvSpPr>
          <p:spPr>
            <a:xfrm>
              <a:off x="1058291" y="5456869"/>
              <a:ext cx="28182" cy="392355"/>
            </a:xfrm>
            <a:custGeom>
              <a:avLst/>
              <a:gdLst>
                <a:gd name="connsiteX0" fmla="*/ 24656 w 33481"/>
                <a:gd name="connsiteY0" fmla="*/ 466115 h 466114"/>
                <a:gd name="connsiteX1" fmla="*/ 10105 w 33481"/>
                <a:gd name="connsiteY1" fmla="*/ 466115 h 466114"/>
                <a:gd name="connsiteX2" fmla="*/ 0 w 33481"/>
                <a:gd name="connsiteY2" fmla="*/ 456010 h 466114"/>
                <a:gd name="connsiteX3" fmla="*/ 0 w 33481"/>
                <a:gd name="connsiteY3" fmla="*/ 10105 h 466114"/>
                <a:gd name="connsiteX4" fmla="*/ 10105 w 33481"/>
                <a:gd name="connsiteY4" fmla="*/ 0 h 466114"/>
                <a:gd name="connsiteX5" fmla="*/ 24656 w 33481"/>
                <a:gd name="connsiteY5" fmla="*/ 0 h 466114"/>
                <a:gd name="connsiteX6" fmla="*/ 33482 w 33481"/>
                <a:gd name="connsiteY6" fmla="*/ 8825 h 466114"/>
                <a:gd name="connsiteX7" fmla="*/ 33482 w 33481"/>
                <a:gd name="connsiteY7" fmla="*/ 457222 h 466114"/>
                <a:gd name="connsiteX8" fmla="*/ 24656 w 33481"/>
                <a:gd name="connsiteY8" fmla="*/ 466115 h 46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4">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2"/>
                  </a:lnTo>
                  <a:cubicBezTo>
                    <a:pt x="33482" y="462208"/>
                    <a:pt x="29507" y="466115"/>
                    <a:pt x="24656" y="466115"/>
                  </a:cubicBezTo>
                  <a:close/>
                </a:path>
              </a:pathLst>
            </a:custGeom>
            <a:solidFill>
              <a:srgbClr val="364551"/>
            </a:solidFill>
            <a:ln w="6728" cap="flat">
              <a:noFill/>
              <a:prstDash val="solid"/>
              <a:miter/>
            </a:ln>
          </p:spPr>
          <p:txBody>
            <a:bodyPr rtlCol="0" anchor="ctr"/>
            <a:lstStyle/>
            <a:p>
              <a:endParaRPr lang="en-US"/>
            </a:p>
          </p:txBody>
        </p:sp>
        <p:sp>
          <p:nvSpPr>
            <p:cNvPr id="28" name="Graphic 2">
              <a:extLst>
                <a:ext uri="{FF2B5EF4-FFF2-40B4-BE49-F238E27FC236}">
                  <a16:creationId xmlns:a16="http://schemas.microsoft.com/office/drawing/2014/main" id="{54A97323-642E-4873-8ECB-8C82C47BBCE7}"/>
                </a:ext>
              </a:extLst>
            </p:cNvPr>
            <p:cNvSpPr/>
            <p:nvPr/>
          </p:nvSpPr>
          <p:spPr>
            <a:xfrm>
              <a:off x="1058291" y="5485053"/>
              <a:ext cx="15935" cy="328560"/>
            </a:xfrm>
            <a:custGeom>
              <a:avLst/>
              <a:gdLst>
                <a:gd name="connsiteX0" fmla="*/ 17718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718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718"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91" y="390327"/>
                    <a:pt x="17718" y="390327"/>
                  </a:cubicBezTo>
                  <a:close/>
                </a:path>
              </a:pathLst>
            </a:custGeom>
            <a:solidFill>
              <a:srgbClr val="FAFDFF"/>
            </a:solidFill>
            <a:ln w="6728" cap="flat">
              <a:noFill/>
              <a:prstDash val="solid"/>
              <a:miter/>
            </a:ln>
          </p:spPr>
          <p:txBody>
            <a:bodyPr rtlCol="0" anchor="ctr"/>
            <a:lstStyle/>
            <a:p>
              <a:endParaRPr lang="en-US"/>
            </a:p>
          </p:txBody>
        </p:sp>
        <p:sp>
          <p:nvSpPr>
            <p:cNvPr id="29" name="Graphic 2">
              <a:extLst>
                <a:ext uri="{FF2B5EF4-FFF2-40B4-BE49-F238E27FC236}">
                  <a16:creationId xmlns:a16="http://schemas.microsoft.com/office/drawing/2014/main" id="{E6FC4392-B579-420D-977D-05F6BAF6A444}"/>
                </a:ext>
              </a:extLst>
            </p:cNvPr>
            <p:cNvSpPr/>
            <p:nvPr/>
          </p:nvSpPr>
          <p:spPr>
            <a:xfrm>
              <a:off x="3922902" y="5064570"/>
              <a:ext cx="28182" cy="635005"/>
            </a:xfrm>
            <a:custGeom>
              <a:avLst/>
              <a:gdLst>
                <a:gd name="connsiteX0" fmla="*/ 24656 w 33481"/>
                <a:gd name="connsiteY0" fmla="*/ 754380 h 754380"/>
                <a:gd name="connsiteX1" fmla="*/ 10105 w 33481"/>
                <a:gd name="connsiteY1" fmla="*/ 754380 h 754380"/>
                <a:gd name="connsiteX2" fmla="*/ 0 w 33481"/>
                <a:gd name="connsiteY2" fmla="*/ 744275 h 754380"/>
                <a:gd name="connsiteX3" fmla="*/ 0 w 33481"/>
                <a:gd name="connsiteY3" fmla="*/ 10105 h 754380"/>
                <a:gd name="connsiteX4" fmla="*/ 10105 w 33481"/>
                <a:gd name="connsiteY4" fmla="*/ 0 h 754380"/>
                <a:gd name="connsiteX5" fmla="*/ 24656 w 33481"/>
                <a:gd name="connsiteY5" fmla="*/ 0 h 754380"/>
                <a:gd name="connsiteX6" fmla="*/ 33482 w 33481"/>
                <a:gd name="connsiteY6" fmla="*/ 8825 h 754380"/>
                <a:gd name="connsiteX7" fmla="*/ 33482 w 33481"/>
                <a:gd name="connsiteY7" fmla="*/ 745555 h 754380"/>
                <a:gd name="connsiteX8" fmla="*/ 24656 w 33481"/>
                <a:gd name="connsiteY8" fmla="*/ 754380 h 7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754380">
                  <a:moveTo>
                    <a:pt x="24656" y="754380"/>
                  </a:moveTo>
                  <a:lnTo>
                    <a:pt x="10105" y="754380"/>
                  </a:lnTo>
                  <a:cubicBezTo>
                    <a:pt x="4514" y="754380"/>
                    <a:pt x="0" y="749866"/>
                    <a:pt x="0" y="744275"/>
                  </a:cubicBezTo>
                  <a:lnTo>
                    <a:pt x="0" y="10105"/>
                  </a:lnTo>
                  <a:cubicBezTo>
                    <a:pt x="0" y="4514"/>
                    <a:pt x="4514" y="0"/>
                    <a:pt x="10105" y="0"/>
                  </a:cubicBezTo>
                  <a:lnTo>
                    <a:pt x="24656" y="0"/>
                  </a:lnTo>
                  <a:cubicBezTo>
                    <a:pt x="29507" y="0"/>
                    <a:pt x="33482" y="3975"/>
                    <a:pt x="33482" y="8825"/>
                  </a:cubicBezTo>
                  <a:lnTo>
                    <a:pt x="33482" y="745555"/>
                  </a:lnTo>
                  <a:cubicBezTo>
                    <a:pt x="33482" y="750405"/>
                    <a:pt x="29507" y="754380"/>
                    <a:pt x="24656" y="754380"/>
                  </a:cubicBezTo>
                  <a:close/>
                </a:path>
              </a:pathLst>
            </a:custGeom>
            <a:solidFill>
              <a:srgbClr val="8A9096"/>
            </a:solidFill>
            <a:ln w="6728" cap="flat">
              <a:noFill/>
              <a:prstDash val="solid"/>
              <a:miter/>
            </a:ln>
          </p:spPr>
          <p:txBody>
            <a:bodyPr rtlCol="0" anchor="ctr"/>
            <a:lstStyle/>
            <a:p>
              <a:pPr lvl="0"/>
              <a:endParaRPr lang="en-US"/>
            </a:p>
          </p:txBody>
        </p:sp>
        <p:sp>
          <p:nvSpPr>
            <p:cNvPr id="30" name="Graphic 2">
              <a:extLst>
                <a:ext uri="{FF2B5EF4-FFF2-40B4-BE49-F238E27FC236}">
                  <a16:creationId xmlns:a16="http://schemas.microsoft.com/office/drawing/2014/main" id="{213C0B4A-1837-4C1B-8D1B-BC1615210485}"/>
                </a:ext>
              </a:extLst>
            </p:cNvPr>
            <p:cNvSpPr/>
            <p:nvPr/>
          </p:nvSpPr>
          <p:spPr>
            <a:xfrm>
              <a:off x="3935149" y="5110218"/>
              <a:ext cx="15935" cy="531742"/>
            </a:xfrm>
            <a:custGeom>
              <a:avLst/>
              <a:gdLst>
                <a:gd name="connsiteX0" fmla="*/ 17650 w 18930"/>
                <a:gd name="connsiteY0" fmla="*/ 631704 h 631704"/>
                <a:gd name="connsiteX1" fmla="*/ 1886 w 18930"/>
                <a:gd name="connsiteY1" fmla="*/ 631704 h 631704"/>
                <a:gd name="connsiteX2" fmla="*/ 0 w 18930"/>
                <a:gd name="connsiteY2" fmla="*/ 629818 h 631704"/>
                <a:gd name="connsiteX3" fmla="*/ 0 w 18930"/>
                <a:gd name="connsiteY3" fmla="*/ 1886 h 631704"/>
                <a:gd name="connsiteX4" fmla="*/ 1886 w 18930"/>
                <a:gd name="connsiteY4" fmla="*/ 0 h 631704"/>
                <a:gd name="connsiteX5" fmla="*/ 17650 w 18930"/>
                <a:gd name="connsiteY5" fmla="*/ 0 h 631704"/>
                <a:gd name="connsiteX6" fmla="*/ 18930 w 18930"/>
                <a:gd name="connsiteY6" fmla="*/ 1280 h 631704"/>
                <a:gd name="connsiteX7" fmla="*/ 18930 w 18930"/>
                <a:gd name="connsiteY7" fmla="*/ 630491 h 631704"/>
                <a:gd name="connsiteX8" fmla="*/ 17650 w 18930"/>
                <a:gd name="connsiteY8" fmla="*/ 631704 h 63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631704">
                  <a:moveTo>
                    <a:pt x="17650" y="631704"/>
                  </a:moveTo>
                  <a:lnTo>
                    <a:pt x="1886" y="631704"/>
                  </a:lnTo>
                  <a:cubicBezTo>
                    <a:pt x="808" y="631704"/>
                    <a:pt x="0" y="630828"/>
                    <a:pt x="0" y="629818"/>
                  </a:cubicBezTo>
                  <a:lnTo>
                    <a:pt x="0" y="1886"/>
                  </a:lnTo>
                  <a:cubicBezTo>
                    <a:pt x="0" y="808"/>
                    <a:pt x="876" y="0"/>
                    <a:pt x="1886" y="0"/>
                  </a:cubicBezTo>
                  <a:lnTo>
                    <a:pt x="17650" y="0"/>
                  </a:lnTo>
                  <a:cubicBezTo>
                    <a:pt x="18324" y="0"/>
                    <a:pt x="18930" y="539"/>
                    <a:pt x="18930" y="1280"/>
                  </a:cubicBezTo>
                  <a:lnTo>
                    <a:pt x="18930" y="630491"/>
                  </a:lnTo>
                  <a:cubicBezTo>
                    <a:pt x="18863" y="631098"/>
                    <a:pt x="18324" y="631704"/>
                    <a:pt x="17650" y="631704"/>
                  </a:cubicBezTo>
                  <a:close/>
                </a:path>
              </a:pathLst>
            </a:custGeom>
            <a:solidFill>
              <a:srgbClr val="4A4C4D"/>
            </a:solidFill>
            <a:ln w="6728" cap="flat">
              <a:noFill/>
              <a:prstDash val="solid"/>
              <a:miter/>
            </a:ln>
          </p:spPr>
          <p:txBody>
            <a:bodyPr rtlCol="0" anchor="ctr"/>
            <a:lstStyle/>
            <a:p>
              <a:pPr lvl="0"/>
              <a:endParaRPr lang="en-US"/>
            </a:p>
          </p:txBody>
        </p:sp>
        <p:sp>
          <p:nvSpPr>
            <p:cNvPr id="31" name="Graphic 2">
              <a:extLst>
                <a:ext uri="{FF2B5EF4-FFF2-40B4-BE49-F238E27FC236}">
                  <a16:creationId xmlns:a16="http://schemas.microsoft.com/office/drawing/2014/main" id="{DFD69AD1-88C6-4D8A-BB4E-CE2C94AF1EBC}"/>
                </a:ext>
              </a:extLst>
            </p:cNvPr>
            <p:cNvSpPr/>
            <p:nvPr/>
          </p:nvSpPr>
          <p:spPr>
            <a:xfrm>
              <a:off x="3928288" y="6392988"/>
              <a:ext cx="22796" cy="435170"/>
            </a:xfrm>
            <a:custGeom>
              <a:avLst/>
              <a:gdLst>
                <a:gd name="connsiteX0" fmla="*/ 18257 w 27081"/>
                <a:gd name="connsiteY0" fmla="*/ 516977 h 516977"/>
                <a:gd name="connsiteX1" fmla="*/ 10105 w 27081"/>
                <a:gd name="connsiteY1" fmla="*/ 516977 h 516977"/>
                <a:gd name="connsiteX2" fmla="*/ 0 w 27081"/>
                <a:gd name="connsiteY2" fmla="*/ 506872 h 516977"/>
                <a:gd name="connsiteX3" fmla="*/ 0 w 27081"/>
                <a:gd name="connsiteY3" fmla="*/ 10105 h 516977"/>
                <a:gd name="connsiteX4" fmla="*/ 10105 w 27081"/>
                <a:gd name="connsiteY4" fmla="*/ 0 h 516977"/>
                <a:gd name="connsiteX5" fmla="*/ 18257 w 27081"/>
                <a:gd name="connsiteY5" fmla="*/ 0 h 516977"/>
                <a:gd name="connsiteX6" fmla="*/ 27082 w 27081"/>
                <a:gd name="connsiteY6" fmla="*/ 8825 h 516977"/>
                <a:gd name="connsiteX7" fmla="*/ 27082 w 27081"/>
                <a:gd name="connsiteY7" fmla="*/ 508152 h 516977"/>
                <a:gd name="connsiteX8" fmla="*/ 18257 w 27081"/>
                <a:gd name="connsiteY8" fmla="*/ 516977 h 51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1" h="516977">
                  <a:moveTo>
                    <a:pt x="18257" y="516977"/>
                  </a:moveTo>
                  <a:lnTo>
                    <a:pt x="10105" y="516977"/>
                  </a:lnTo>
                  <a:cubicBezTo>
                    <a:pt x="4514" y="516977"/>
                    <a:pt x="0" y="512464"/>
                    <a:pt x="0" y="506872"/>
                  </a:cubicBezTo>
                  <a:lnTo>
                    <a:pt x="0" y="10105"/>
                  </a:lnTo>
                  <a:cubicBezTo>
                    <a:pt x="0" y="4514"/>
                    <a:pt x="4514" y="0"/>
                    <a:pt x="10105" y="0"/>
                  </a:cubicBezTo>
                  <a:lnTo>
                    <a:pt x="18257" y="0"/>
                  </a:lnTo>
                  <a:cubicBezTo>
                    <a:pt x="23107" y="0"/>
                    <a:pt x="27082" y="3975"/>
                    <a:pt x="27082" y="8825"/>
                  </a:cubicBezTo>
                  <a:lnTo>
                    <a:pt x="27082" y="508152"/>
                  </a:lnTo>
                  <a:cubicBezTo>
                    <a:pt x="27082" y="513003"/>
                    <a:pt x="23107" y="516977"/>
                    <a:pt x="18257" y="516977"/>
                  </a:cubicBezTo>
                  <a:close/>
                </a:path>
              </a:pathLst>
            </a:custGeom>
            <a:solidFill>
              <a:srgbClr val="8A9096"/>
            </a:solidFill>
            <a:ln w="6728" cap="flat">
              <a:noFill/>
              <a:prstDash val="solid"/>
              <a:miter/>
            </a:ln>
          </p:spPr>
          <p:txBody>
            <a:bodyPr rtlCol="0" anchor="ctr"/>
            <a:lstStyle/>
            <a:p>
              <a:endParaRPr lang="en-US"/>
            </a:p>
          </p:txBody>
        </p:sp>
        <p:sp>
          <p:nvSpPr>
            <p:cNvPr id="32" name="Graphic 2">
              <a:extLst>
                <a:ext uri="{FF2B5EF4-FFF2-40B4-BE49-F238E27FC236}">
                  <a16:creationId xmlns:a16="http://schemas.microsoft.com/office/drawing/2014/main" id="{4747B958-0380-4C5F-8DEC-8D7F6B25907D}"/>
                </a:ext>
              </a:extLst>
            </p:cNvPr>
            <p:cNvSpPr/>
            <p:nvPr/>
          </p:nvSpPr>
          <p:spPr>
            <a:xfrm>
              <a:off x="3938156" y="6424233"/>
              <a:ext cx="12928" cy="364399"/>
            </a:xfrm>
            <a:custGeom>
              <a:avLst/>
              <a:gdLst>
                <a:gd name="connsiteX0" fmla="*/ 14080 w 15359"/>
                <a:gd name="connsiteY0" fmla="*/ 432903 h 432902"/>
                <a:gd name="connsiteX1" fmla="*/ 1886 w 15359"/>
                <a:gd name="connsiteY1" fmla="*/ 432903 h 432902"/>
                <a:gd name="connsiteX2" fmla="*/ 0 w 15359"/>
                <a:gd name="connsiteY2" fmla="*/ 431016 h 432902"/>
                <a:gd name="connsiteX3" fmla="*/ 0 w 15359"/>
                <a:gd name="connsiteY3" fmla="*/ 1886 h 432902"/>
                <a:gd name="connsiteX4" fmla="*/ 1886 w 15359"/>
                <a:gd name="connsiteY4" fmla="*/ 0 h 432902"/>
                <a:gd name="connsiteX5" fmla="*/ 14080 w 15359"/>
                <a:gd name="connsiteY5" fmla="*/ 0 h 432902"/>
                <a:gd name="connsiteX6" fmla="*/ 15360 w 15359"/>
                <a:gd name="connsiteY6" fmla="*/ 1280 h 432902"/>
                <a:gd name="connsiteX7" fmla="*/ 15360 w 15359"/>
                <a:gd name="connsiteY7" fmla="*/ 431690 h 432902"/>
                <a:gd name="connsiteX8" fmla="*/ 14080 w 15359"/>
                <a:gd name="connsiteY8" fmla="*/ 432903 h 4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 h="432902">
                  <a:moveTo>
                    <a:pt x="14080" y="432903"/>
                  </a:moveTo>
                  <a:lnTo>
                    <a:pt x="1886" y="432903"/>
                  </a:lnTo>
                  <a:cubicBezTo>
                    <a:pt x="808" y="432903"/>
                    <a:pt x="0" y="432027"/>
                    <a:pt x="0" y="431016"/>
                  </a:cubicBezTo>
                  <a:lnTo>
                    <a:pt x="0" y="1886"/>
                  </a:lnTo>
                  <a:cubicBezTo>
                    <a:pt x="0" y="808"/>
                    <a:pt x="876" y="0"/>
                    <a:pt x="1886" y="0"/>
                  </a:cubicBezTo>
                  <a:lnTo>
                    <a:pt x="14080" y="0"/>
                  </a:lnTo>
                  <a:cubicBezTo>
                    <a:pt x="14753" y="0"/>
                    <a:pt x="15360" y="539"/>
                    <a:pt x="15360" y="1280"/>
                  </a:cubicBezTo>
                  <a:lnTo>
                    <a:pt x="15360" y="431690"/>
                  </a:lnTo>
                  <a:cubicBezTo>
                    <a:pt x="15360" y="432364"/>
                    <a:pt x="14821" y="432903"/>
                    <a:pt x="14080" y="432903"/>
                  </a:cubicBezTo>
                  <a:close/>
                </a:path>
              </a:pathLst>
            </a:custGeom>
            <a:solidFill>
              <a:srgbClr val="4A4C4D"/>
            </a:solidFill>
            <a:ln w="6728" cap="flat">
              <a:noFill/>
              <a:prstDash val="solid"/>
              <a:miter/>
            </a:ln>
          </p:spPr>
          <p:txBody>
            <a:bodyPr rtlCol="0" anchor="ctr"/>
            <a:lstStyle/>
            <a:p>
              <a:endParaRPr lang="en-US"/>
            </a:p>
          </p:txBody>
        </p:sp>
        <p:sp>
          <p:nvSpPr>
            <p:cNvPr id="33" name="Oval 32">
              <a:extLst>
                <a:ext uri="{FF2B5EF4-FFF2-40B4-BE49-F238E27FC236}">
                  <a16:creationId xmlns:a16="http://schemas.microsoft.com/office/drawing/2014/main" id="{69006DBA-4DAA-453A-A2AC-FF4A9322F5B6}"/>
                </a:ext>
              </a:extLst>
            </p:cNvPr>
            <p:cNvSpPr>
              <a:spLocks noChangeAspect="1"/>
            </p:cNvSpPr>
            <p:nvPr/>
          </p:nvSpPr>
          <p:spPr>
            <a:xfrm>
              <a:off x="2978879" y="3808481"/>
              <a:ext cx="134198" cy="13419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23506713-2F55-452F-ABB6-47225E2D89ED}"/>
                </a:ext>
              </a:extLst>
            </p:cNvPr>
            <p:cNvSpPr>
              <a:spLocks noChangeAspect="1"/>
            </p:cNvSpPr>
            <p:nvPr/>
          </p:nvSpPr>
          <p:spPr>
            <a:xfrm>
              <a:off x="2987267" y="3816868"/>
              <a:ext cx="117423" cy="117423"/>
            </a:xfrm>
            <a:prstGeom prst="ellipse">
              <a:avLst/>
            </a:prstGeom>
            <a:solidFill>
              <a:srgbClr val="070808"/>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35" name="Oval 34">
              <a:extLst>
                <a:ext uri="{FF2B5EF4-FFF2-40B4-BE49-F238E27FC236}">
                  <a16:creationId xmlns:a16="http://schemas.microsoft.com/office/drawing/2014/main" id="{5175F06E-27A9-46A4-B02C-A49E59D17DC3}"/>
                </a:ext>
              </a:extLst>
            </p:cNvPr>
            <p:cNvSpPr/>
            <p:nvPr/>
          </p:nvSpPr>
          <p:spPr>
            <a:xfrm>
              <a:off x="3016958" y="3846560"/>
              <a:ext cx="58040" cy="58040"/>
            </a:xfrm>
            <a:prstGeom prst="ellipse">
              <a:avLst/>
            </a:prstGeom>
            <a:solidFill>
              <a:schemeClr val="tx1">
                <a:lumMod val="85000"/>
                <a:lumOff val="15000"/>
              </a:schemeClr>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36" name="Oval 35">
              <a:extLst>
                <a:ext uri="{FF2B5EF4-FFF2-40B4-BE49-F238E27FC236}">
                  <a16:creationId xmlns:a16="http://schemas.microsoft.com/office/drawing/2014/main" id="{E28FA69B-57D7-4705-A140-F90E5220C72E}"/>
                </a:ext>
              </a:extLst>
            </p:cNvPr>
            <p:cNvSpPr/>
            <p:nvPr/>
          </p:nvSpPr>
          <p:spPr>
            <a:xfrm>
              <a:off x="3030585" y="3860187"/>
              <a:ext cx="30788" cy="30788"/>
            </a:xfrm>
            <a:prstGeom prst="ellipse">
              <a:avLst/>
            </a:prstGeom>
            <a:solidFill>
              <a:srgbClr val="081422"/>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37" name="Graphic 2">
              <a:extLst>
                <a:ext uri="{FF2B5EF4-FFF2-40B4-BE49-F238E27FC236}">
                  <a16:creationId xmlns:a16="http://schemas.microsoft.com/office/drawing/2014/main" id="{80E59088-2E8C-41FA-BAB8-F9EEF100122A}"/>
                </a:ext>
              </a:extLst>
            </p:cNvPr>
            <p:cNvSpPr/>
            <p:nvPr userDrawn="1"/>
          </p:nvSpPr>
          <p:spPr>
            <a:xfrm flipH="1">
              <a:off x="1060804" y="4534334"/>
              <a:ext cx="10717" cy="149811"/>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endParaRPr lang="en-US"/>
            </a:p>
          </p:txBody>
        </p:sp>
      </p:grpSp>
      <p:grpSp>
        <p:nvGrpSpPr>
          <p:cNvPr id="61" name="Group 60">
            <a:extLst>
              <a:ext uri="{FF2B5EF4-FFF2-40B4-BE49-F238E27FC236}">
                <a16:creationId xmlns:a16="http://schemas.microsoft.com/office/drawing/2014/main" id="{5066A938-5524-4BC2-9E71-604DA7247A54}"/>
              </a:ext>
            </a:extLst>
          </p:cNvPr>
          <p:cNvGrpSpPr/>
          <p:nvPr userDrawn="1"/>
        </p:nvGrpSpPr>
        <p:grpSpPr>
          <a:xfrm>
            <a:off x="8332411" y="0"/>
            <a:ext cx="2885112" cy="2622090"/>
            <a:chOff x="833153" y="6858000"/>
            <a:chExt cx="2885112" cy="2622090"/>
          </a:xfrm>
        </p:grpSpPr>
        <p:sp>
          <p:nvSpPr>
            <p:cNvPr id="58" name="Freeform: Shape 57">
              <a:extLst>
                <a:ext uri="{FF2B5EF4-FFF2-40B4-BE49-F238E27FC236}">
                  <a16:creationId xmlns:a16="http://schemas.microsoft.com/office/drawing/2014/main" id="{5974D21A-C01F-4B09-AA57-1A00734860AA}"/>
                </a:ext>
              </a:extLst>
            </p:cNvPr>
            <p:cNvSpPr/>
            <p:nvPr/>
          </p:nvSpPr>
          <p:spPr>
            <a:xfrm>
              <a:off x="833153" y="6858000"/>
              <a:ext cx="2885112" cy="2622090"/>
            </a:xfrm>
            <a:custGeom>
              <a:avLst/>
              <a:gdLst>
                <a:gd name="connsiteX0" fmla="*/ 0 w 2885112"/>
                <a:gd name="connsiteY0" fmla="*/ 0 h 2622090"/>
                <a:gd name="connsiteX1" fmla="*/ 2885112 w 2885112"/>
                <a:gd name="connsiteY1" fmla="*/ 0 h 2622090"/>
                <a:gd name="connsiteX2" fmla="*/ 2885112 w 2885112"/>
                <a:gd name="connsiteY2" fmla="*/ 2245726 h 2622090"/>
                <a:gd name="connsiteX3" fmla="*/ 2504286 w 2885112"/>
                <a:gd name="connsiteY3" fmla="*/ 2622090 h 2622090"/>
                <a:gd name="connsiteX4" fmla="*/ 380827 w 2885112"/>
                <a:gd name="connsiteY4" fmla="*/ 2622090 h 2622090"/>
                <a:gd name="connsiteX5" fmla="*/ 0 w 2885112"/>
                <a:gd name="connsiteY5" fmla="*/ 2245668 h 262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5112" h="2622090">
                  <a:moveTo>
                    <a:pt x="0" y="0"/>
                  </a:moveTo>
                  <a:lnTo>
                    <a:pt x="2885112" y="0"/>
                  </a:lnTo>
                  <a:lnTo>
                    <a:pt x="2885112" y="2245726"/>
                  </a:lnTo>
                  <a:cubicBezTo>
                    <a:pt x="2885055" y="2453556"/>
                    <a:pt x="2714549" y="2622090"/>
                    <a:pt x="2504286" y="2622090"/>
                  </a:cubicBezTo>
                  <a:lnTo>
                    <a:pt x="380827" y="2622090"/>
                  </a:lnTo>
                  <a:cubicBezTo>
                    <a:pt x="170506" y="2622090"/>
                    <a:pt x="0" y="2453556"/>
                    <a:pt x="0" y="2245668"/>
                  </a:cubicBezTo>
                  <a:close/>
                </a:path>
              </a:pathLst>
            </a:custGeom>
            <a:solidFill>
              <a:srgbClr val="D0D4D8"/>
            </a:solidFill>
            <a:ln w="6728" cap="flat">
              <a:noFill/>
              <a:prstDash val="solid"/>
              <a:miter/>
            </a:ln>
          </p:spPr>
          <p:txBody>
            <a:bodyPr wrap="square" rtlCol="0" anchor="ctr">
              <a:noAutofit/>
            </a:bodyPr>
            <a:lstStyle/>
            <a:p>
              <a:endParaRPr lang="en-US"/>
            </a:p>
          </p:txBody>
        </p:sp>
        <p:sp>
          <p:nvSpPr>
            <p:cNvPr id="59" name="Freeform: Shape 58">
              <a:extLst>
                <a:ext uri="{FF2B5EF4-FFF2-40B4-BE49-F238E27FC236}">
                  <a16:creationId xmlns:a16="http://schemas.microsoft.com/office/drawing/2014/main" id="{1E48AAE3-B835-49A5-9A47-DE6EBCD7733E}"/>
                </a:ext>
              </a:extLst>
            </p:cNvPr>
            <p:cNvSpPr/>
            <p:nvPr/>
          </p:nvSpPr>
          <p:spPr>
            <a:xfrm>
              <a:off x="871808" y="6858000"/>
              <a:ext cx="2807801" cy="2591752"/>
            </a:xfrm>
            <a:custGeom>
              <a:avLst/>
              <a:gdLst>
                <a:gd name="connsiteX0" fmla="*/ 0 w 2807801"/>
                <a:gd name="connsiteY0" fmla="*/ 0 h 2591752"/>
                <a:gd name="connsiteX1" fmla="*/ 2807801 w 2807801"/>
                <a:gd name="connsiteY1" fmla="*/ 0 h 2591752"/>
                <a:gd name="connsiteX2" fmla="*/ 2807801 w 2807801"/>
                <a:gd name="connsiteY2" fmla="*/ 2215388 h 2591752"/>
                <a:gd name="connsiteX3" fmla="*/ 2428061 w 2807801"/>
                <a:gd name="connsiteY3" fmla="*/ 2591752 h 2591752"/>
                <a:gd name="connsiteX4" fmla="*/ 379798 w 2807801"/>
                <a:gd name="connsiteY4" fmla="*/ 2591752 h 2591752"/>
                <a:gd name="connsiteX5" fmla="*/ 0 w 2807801"/>
                <a:gd name="connsiteY5" fmla="*/ 2215332 h 259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7801" h="2591752">
                  <a:moveTo>
                    <a:pt x="0" y="0"/>
                  </a:moveTo>
                  <a:lnTo>
                    <a:pt x="2807801" y="0"/>
                  </a:lnTo>
                  <a:lnTo>
                    <a:pt x="2807801" y="2215388"/>
                  </a:lnTo>
                  <a:cubicBezTo>
                    <a:pt x="2807801" y="2423218"/>
                    <a:pt x="2637756" y="2591752"/>
                    <a:pt x="2428061" y="2591752"/>
                  </a:cubicBezTo>
                  <a:lnTo>
                    <a:pt x="379798" y="2591752"/>
                  </a:lnTo>
                  <a:cubicBezTo>
                    <a:pt x="170045" y="2591752"/>
                    <a:pt x="0" y="2423218"/>
                    <a:pt x="0" y="2215332"/>
                  </a:cubicBezTo>
                  <a:close/>
                </a:path>
              </a:pathLst>
            </a:custGeom>
            <a:solidFill>
              <a:srgbClr val="070808"/>
            </a:solidFill>
            <a:ln w="6728" cap="flat">
              <a:noFill/>
              <a:prstDash val="solid"/>
              <a:miter/>
            </a:ln>
          </p:spPr>
          <p:txBody>
            <a:bodyPr wrap="square" rtlCol="0" anchor="ctr">
              <a:noAutofit/>
            </a:bodyPr>
            <a:lstStyle/>
            <a:p>
              <a:endParaRPr lang="en-US"/>
            </a:p>
          </p:txBody>
        </p:sp>
      </p:grpSp>
      <p:sp>
        <p:nvSpPr>
          <p:cNvPr id="67" name=" 66">
            <a:extLst>
              <a:ext uri="{FF2B5EF4-FFF2-40B4-BE49-F238E27FC236}">
                <a16:creationId xmlns:a16="http://schemas.microsoft.com/office/drawing/2014/main" id="{28246CD8-4F7B-49F9-A0E7-A3D2C7826A54}"/>
              </a:ext>
            </a:extLst>
          </p:cNvPr>
          <p:cNvSpPr>
            <a:spLocks noGrp="1"/>
          </p:cNvSpPr>
          <p:nvPr>
            <p:ph type="pic" sz="quarter" idx="15" hasCustomPrompt="1"/>
          </p:nvPr>
        </p:nvSpPr>
        <p:spPr>
          <a:xfrm>
            <a:off x="8438563" y="1"/>
            <a:ext cx="2672808" cy="2493421"/>
          </a:xfrm>
          <a:custGeom>
            <a:avLst/>
            <a:gdLst>
              <a:gd name="connsiteX0" fmla="*/ 0 w 2672808"/>
              <a:gd name="connsiteY0" fmla="*/ 0 h 2493421"/>
              <a:gd name="connsiteX1" fmla="*/ 2672808 w 2672808"/>
              <a:gd name="connsiteY1" fmla="*/ 0 h 2493421"/>
              <a:gd name="connsiteX2" fmla="*/ 2672808 w 2672808"/>
              <a:gd name="connsiteY2" fmla="*/ 2221227 h 2493421"/>
              <a:gd name="connsiteX3" fmla="*/ 2385313 w 2672808"/>
              <a:gd name="connsiteY3" fmla="*/ 2493421 h 2493421"/>
              <a:gd name="connsiteX4" fmla="*/ 287495 w 2672808"/>
              <a:gd name="connsiteY4" fmla="*/ 2493421 h 2493421"/>
              <a:gd name="connsiteX5" fmla="*/ 0 w 2672808"/>
              <a:gd name="connsiteY5" fmla="*/ 2221227 h 2493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2808" h="2493421">
                <a:moveTo>
                  <a:pt x="0" y="0"/>
                </a:moveTo>
                <a:lnTo>
                  <a:pt x="2672808" y="0"/>
                </a:lnTo>
                <a:lnTo>
                  <a:pt x="2672808" y="2221227"/>
                </a:lnTo>
                <a:cubicBezTo>
                  <a:pt x="2672808" y="2371557"/>
                  <a:pt x="2544095" y="2493421"/>
                  <a:pt x="2385313" y="2493421"/>
                </a:cubicBezTo>
                <a:lnTo>
                  <a:pt x="287495" y="2493421"/>
                </a:lnTo>
                <a:cubicBezTo>
                  <a:pt x="128714" y="2493421"/>
                  <a:pt x="0" y="2371557"/>
                  <a:pt x="0" y="2221227"/>
                </a:cubicBezTo>
                <a:close/>
              </a:path>
            </a:pathLst>
          </a:custGeom>
          <a:solidFill>
            <a:schemeClr val="bg1">
              <a:lumMod val="95000"/>
            </a:schemeClr>
          </a:solidFill>
          <a:ln w="25400">
            <a:noFill/>
          </a:ln>
        </p:spPr>
        <p:txBody>
          <a:bodyPr wrap="square" anchor="ctr">
            <a:noAutofit/>
          </a:bodyP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68" name=" 67">
            <a:extLst>
              <a:ext uri="{FF2B5EF4-FFF2-40B4-BE49-F238E27FC236}">
                <a16:creationId xmlns:a16="http://schemas.microsoft.com/office/drawing/2014/main" id="{A2ECC6F6-A4A0-4672-8659-27C1C1640830}"/>
              </a:ext>
            </a:extLst>
          </p:cNvPr>
          <p:cNvSpPr>
            <a:spLocks noGrp="1"/>
          </p:cNvSpPr>
          <p:nvPr>
            <p:ph type="pic" sz="quarter" idx="14" hasCustomPrompt="1"/>
          </p:nvPr>
        </p:nvSpPr>
        <p:spPr>
          <a:xfrm>
            <a:off x="1168921" y="3818265"/>
            <a:ext cx="2672808" cy="3039735"/>
          </a:xfrm>
          <a:custGeom>
            <a:avLst/>
            <a:gdLst>
              <a:gd name="connsiteX0" fmla="*/ 287495 w 2672808"/>
              <a:gd name="connsiteY0" fmla="*/ 0 h 3039735"/>
              <a:gd name="connsiteX1" fmla="*/ 542049 w 2672808"/>
              <a:gd name="connsiteY1" fmla="*/ 0 h 3039735"/>
              <a:gd name="connsiteX2" fmla="*/ 566725 w 2672808"/>
              <a:gd name="connsiteY2" fmla="*/ 23363 h 3039735"/>
              <a:gd name="connsiteX3" fmla="*/ 757670 w 2672808"/>
              <a:gd name="connsiteY3" fmla="*/ 204146 h 3039735"/>
              <a:gd name="connsiteX4" fmla="*/ 1903160 w 2672808"/>
              <a:gd name="connsiteY4" fmla="*/ 204146 h 3039735"/>
              <a:gd name="connsiteX5" fmla="*/ 2094105 w 2672808"/>
              <a:gd name="connsiteY5" fmla="*/ 23363 h 3039735"/>
              <a:gd name="connsiteX6" fmla="*/ 2118781 w 2672808"/>
              <a:gd name="connsiteY6" fmla="*/ 0 h 3039735"/>
              <a:gd name="connsiteX7" fmla="*/ 2385313 w 2672808"/>
              <a:gd name="connsiteY7" fmla="*/ 0 h 3039735"/>
              <a:gd name="connsiteX8" fmla="*/ 2672808 w 2672808"/>
              <a:gd name="connsiteY8" fmla="*/ 272193 h 3039735"/>
              <a:gd name="connsiteX9" fmla="*/ 2672808 w 2672808"/>
              <a:gd name="connsiteY9" fmla="*/ 3039735 h 3039735"/>
              <a:gd name="connsiteX10" fmla="*/ 0 w 2672808"/>
              <a:gd name="connsiteY10" fmla="*/ 3039735 h 3039735"/>
              <a:gd name="connsiteX11" fmla="*/ 0 w 2672808"/>
              <a:gd name="connsiteY11" fmla="*/ 272193 h 3039735"/>
              <a:gd name="connsiteX12" fmla="*/ 287495 w 2672808"/>
              <a:gd name="connsiteY12" fmla="*/ 0 h 303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2808" h="3039735">
                <a:moveTo>
                  <a:pt x="287495" y="0"/>
                </a:moveTo>
                <a:lnTo>
                  <a:pt x="542049" y="0"/>
                </a:lnTo>
                <a:cubicBezTo>
                  <a:pt x="555645" y="0"/>
                  <a:pt x="566725" y="10435"/>
                  <a:pt x="566725" y="23363"/>
                </a:cubicBezTo>
                <a:cubicBezTo>
                  <a:pt x="566725" y="123224"/>
                  <a:pt x="652255" y="204146"/>
                  <a:pt x="757670" y="204146"/>
                </a:cubicBezTo>
                <a:lnTo>
                  <a:pt x="1903160" y="204146"/>
                </a:lnTo>
                <a:cubicBezTo>
                  <a:pt x="2008635" y="204146"/>
                  <a:pt x="2094105" y="123168"/>
                  <a:pt x="2094105" y="23363"/>
                </a:cubicBezTo>
                <a:cubicBezTo>
                  <a:pt x="2094105" y="10491"/>
                  <a:pt x="2105125" y="0"/>
                  <a:pt x="2118781" y="0"/>
                </a:cubicBezTo>
                <a:lnTo>
                  <a:pt x="2385313" y="0"/>
                </a:lnTo>
                <a:cubicBezTo>
                  <a:pt x="2544095" y="0"/>
                  <a:pt x="2672808" y="121864"/>
                  <a:pt x="2672808" y="272193"/>
                </a:cubicBezTo>
                <a:lnTo>
                  <a:pt x="2672808" y="3039735"/>
                </a:lnTo>
                <a:lnTo>
                  <a:pt x="0" y="3039735"/>
                </a:lnTo>
                <a:lnTo>
                  <a:pt x="0" y="272193"/>
                </a:lnTo>
                <a:cubicBezTo>
                  <a:pt x="0" y="121864"/>
                  <a:pt x="128714" y="0"/>
                  <a:pt x="287495" y="0"/>
                </a:cubicBezTo>
                <a:close/>
              </a:path>
            </a:pathLst>
          </a:custGeom>
          <a:solidFill>
            <a:schemeClr val="bg1">
              <a:lumMod val="95000"/>
            </a:schemeClr>
          </a:solidFill>
          <a:ln w="25400">
            <a:noFill/>
          </a:ln>
        </p:spPr>
        <p:txBody>
          <a:bodyPr wrap="square" anchor="ctr">
            <a:noAutofit/>
          </a:bodyP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210835622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027794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AE6C28-A080-4420-92C4-3AC673E4DAE1}"/>
              </a:ext>
            </a:extLst>
          </p:cNvPr>
          <p:cNvSpPr/>
          <p:nvPr userDrawn="1"/>
        </p:nvSpPr>
        <p:spPr>
          <a:xfrm>
            <a:off x="0" y="2253343"/>
            <a:ext cx="12192000" cy="23513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10">
            <a:extLst>
              <a:ext uri="{FF2B5EF4-FFF2-40B4-BE49-F238E27FC236}">
                <a16:creationId xmlns:a16="http://schemas.microsoft.com/office/drawing/2014/main" id="{DA6378AF-10CF-415A-9A2B-A4DF0CDD2A85}"/>
              </a:ext>
            </a:extLst>
          </p:cNvPr>
          <p:cNvSpPr>
            <a:spLocks noGrp="1"/>
          </p:cNvSpPr>
          <p:nvPr>
            <p:ph type="pic" sz="quarter" idx="14" hasCustomPrompt="1"/>
          </p:nvPr>
        </p:nvSpPr>
        <p:spPr>
          <a:xfrm>
            <a:off x="1088571" y="1580606"/>
            <a:ext cx="9945150" cy="3696788"/>
          </a:xfrm>
          <a:custGeom>
            <a:avLst/>
            <a:gdLst>
              <a:gd name="connsiteX0" fmla="*/ 8797786 w 9945150"/>
              <a:gd name="connsiteY0" fmla="*/ 343988 h 3696788"/>
              <a:gd name="connsiteX1" fmla="*/ 9945150 w 9945150"/>
              <a:gd name="connsiteY1" fmla="*/ 343988 h 3696788"/>
              <a:gd name="connsiteX2" fmla="*/ 8854411 w 9945150"/>
              <a:gd name="connsiteY2" fmla="*/ 3696788 h 3696788"/>
              <a:gd name="connsiteX3" fmla="*/ 7707047 w 9945150"/>
              <a:gd name="connsiteY3" fmla="*/ 3696788 h 3696788"/>
              <a:gd name="connsiteX4" fmla="*/ 6228770 w 9945150"/>
              <a:gd name="connsiteY4" fmla="*/ 343988 h 3696788"/>
              <a:gd name="connsiteX5" fmla="*/ 7376134 w 9945150"/>
              <a:gd name="connsiteY5" fmla="*/ 343988 h 3696788"/>
              <a:gd name="connsiteX6" fmla="*/ 6285395 w 9945150"/>
              <a:gd name="connsiteY6" fmla="*/ 3696788 h 3696788"/>
              <a:gd name="connsiteX7" fmla="*/ 5138031 w 9945150"/>
              <a:gd name="connsiteY7" fmla="*/ 3696788 h 3696788"/>
              <a:gd name="connsiteX8" fmla="*/ 3659754 w 9945150"/>
              <a:gd name="connsiteY8" fmla="*/ 343988 h 3696788"/>
              <a:gd name="connsiteX9" fmla="*/ 4807118 w 9945150"/>
              <a:gd name="connsiteY9" fmla="*/ 343988 h 3696788"/>
              <a:gd name="connsiteX10" fmla="*/ 3716379 w 9945150"/>
              <a:gd name="connsiteY10" fmla="*/ 3696788 h 3696788"/>
              <a:gd name="connsiteX11" fmla="*/ 2569016 w 9945150"/>
              <a:gd name="connsiteY11" fmla="*/ 3696788 h 3696788"/>
              <a:gd name="connsiteX12" fmla="*/ 1090739 w 9945150"/>
              <a:gd name="connsiteY12" fmla="*/ 343988 h 3696788"/>
              <a:gd name="connsiteX13" fmla="*/ 2238103 w 9945150"/>
              <a:gd name="connsiteY13" fmla="*/ 343988 h 3696788"/>
              <a:gd name="connsiteX14" fmla="*/ 1147364 w 9945150"/>
              <a:gd name="connsiteY14" fmla="*/ 3696788 h 3696788"/>
              <a:gd name="connsiteX15" fmla="*/ 0 w 9945150"/>
              <a:gd name="connsiteY15" fmla="*/ 3696788 h 3696788"/>
              <a:gd name="connsiteX16" fmla="*/ 7635204 w 9945150"/>
              <a:gd name="connsiteY16" fmla="*/ 0 h 3696788"/>
              <a:gd name="connsiteX17" fmla="*/ 8782568 w 9945150"/>
              <a:gd name="connsiteY17" fmla="*/ 0 h 3696788"/>
              <a:gd name="connsiteX18" fmla="*/ 7691829 w 9945150"/>
              <a:gd name="connsiteY18" fmla="*/ 3352800 h 3696788"/>
              <a:gd name="connsiteX19" fmla="*/ 6544465 w 9945150"/>
              <a:gd name="connsiteY19" fmla="*/ 3352800 h 3696788"/>
              <a:gd name="connsiteX20" fmla="*/ 5066188 w 9945150"/>
              <a:gd name="connsiteY20" fmla="*/ 0 h 3696788"/>
              <a:gd name="connsiteX21" fmla="*/ 6213552 w 9945150"/>
              <a:gd name="connsiteY21" fmla="*/ 0 h 3696788"/>
              <a:gd name="connsiteX22" fmla="*/ 5122813 w 9945150"/>
              <a:gd name="connsiteY22" fmla="*/ 3352800 h 3696788"/>
              <a:gd name="connsiteX23" fmla="*/ 3975449 w 9945150"/>
              <a:gd name="connsiteY23" fmla="*/ 3352800 h 3696788"/>
              <a:gd name="connsiteX24" fmla="*/ 2497173 w 9945150"/>
              <a:gd name="connsiteY24" fmla="*/ 0 h 3696788"/>
              <a:gd name="connsiteX25" fmla="*/ 3644536 w 9945150"/>
              <a:gd name="connsiteY25" fmla="*/ 0 h 3696788"/>
              <a:gd name="connsiteX26" fmla="*/ 2553798 w 9945150"/>
              <a:gd name="connsiteY26" fmla="*/ 3352800 h 3696788"/>
              <a:gd name="connsiteX27" fmla="*/ 1406434 w 9945150"/>
              <a:gd name="connsiteY27" fmla="*/ 3352800 h 369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945150" h="3696788">
                <a:moveTo>
                  <a:pt x="8797786" y="343988"/>
                </a:moveTo>
                <a:lnTo>
                  <a:pt x="9945150" y="343988"/>
                </a:lnTo>
                <a:lnTo>
                  <a:pt x="8854411" y="3696788"/>
                </a:lnTo>
                <a:lnTo>
                  <a:pt x="7707047" y="3696788"/>
                </a:lnTo>
                <a:close/>
                <a:moveTo>
                  <a:pt x="6228770" y="343988"/>
                </a:moveTo>
                <a:lnTo>
                  <a:pt x="7376134" y="343988"/>
                </a:lnTo>
                <a:lnTo>
                  <a:pt x="6285395" y="3696788"/>
                </a:lnTo>
                <a:lnTo>
                  <a:pt x="5138031" y="3696788"/>
                </a:lnTo>
                <a:close/>
                <a:moveTo>
                  <a:pt x="3659754" y="343988"/>
                </a:moveTo>
                <a:lnTo>
                  <a:pt x="4807118" y="343988"/>
                </a:lnTo>
                <a:lnTo>
                  <a:pt x="3716379" y="3696788"/>
                </a:lnTo>
                <a:lnTo>
                  <a:pt x="2569016" y="3696788"/>
                </a:lnTo>
                <a:close/>
                <a:moveTo>
                  <a:pt x="1090739" y="343988"/>
                </a:moveTo>
                <a:lnTo>
                  <a:pt x="2238103" y="343988"/>
                </a:lnTo>
                <a:lnTo>
                  <a:pt x="1147364" y="3696788"/>
                </a:lnTo>
                <a:lnTo>
                  <a:pt x="0" y="3696788"/>
                </a:lnTo>
                <a:close/>
                <a:moveTo>
                  <a:pt x="7635204" y="0"/>
                </a:moveTo>
                <a:lnTo>
                  <a:pt x="8782568" y="0"/>
                </a:lnTo>
                <a:lnTo>
                  <a:pt x="7691829" y="3352800"/>
                </a:lnTo>
                <a:lnTo>
                  <a:pt x="6544465" y="3352800"/>
                </a:lnTo>
                <a:close/>
                <a:moveTo>
                  <a:pt x="5066188" y="0"/>
                </a:moveTo>
                <a:lnTo>
                  <a:pt x="6213552" y="0"/>
                </a:lnTo>
                <a:lnTo>
                  <a:pt x="5122813" y="3352800"/>
                </a:lnTo>
                <a:lnTo>
                  <a:pt x="3975449" y="3352800"/>
                </a:lnTo>
                <a:close/>
                <a:moveTo>
                  <a:pt x="2497173" y="0"/>
                </a:moveTo>
                <a:lnTo>
                  <a:pt x="3644536" y="0"/>
                </a:lnTo>
                <a:lnTo>
                  <a:pt x="2553798" y="3352800"/>
                </a:lnTo>
                <a:lnTo>
                  <a:pt x="1406434" y="3352800"/>
                </a:lnTo>
                <a:close/>
              </a:path>
            </a:pathLst>
          </a:custGeom>
          <a:solidFill>
            <a:schemeClr val="bg1">
              <a:lumMod val="95000"/>
            </a:schemeClr>
          </a:solidFill>
          <a:ln w="19050">
            <a:noFill/>
          </a:ln>
        </p:spPr>
        <p:txBody>
          <a:bodyPr wrap="square" anchor="ctr">
            <a:noAutofit/>
          </a:bodyP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2117303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887AE-E0D2-97AC-C61F-2BA197DA542C}"/>
              </a:ext>
            </a:extLst>
          </p:cNvPr>
          <p:cNvSpPr>
            <a:spLocks noGrp="1"/>
          </p:cNvSpPr>
          <p:nvPr>
            <p:ph type="title"/>
          </p:nvPr>
        </p:nvSpPr>
        <p:spPr>
          <a:xfrm>
            <a:off x="831850" y="1709740"/>
            <a:ext cx="10515600"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6538F429-2723-7C31-5898-289BB1A74D07}"/>
              </a:ext>
            </a:extLst>
          </p:cNvPr>
          <p:cNvSpPr>
            <a:spLocks noGrp="1"/>
          </p:cNvSpPr>
          <p:nvPr>
            <p:ph type="body" idx="1"/>
          </p:nvPr>
        </p:nvSpPr>
        <p:spPr>
          <a:xfrm>
            <a:off x="831850" y="4589465"/>
            <a:ext cx="10515600"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8DAA89-4000-7A47-C88C-1BFC8BBEC48E}"/>
              </a:ext>
            </a:extLst>
          </p:cNvPr>
          <p:cNvSpPr>
            <a:spLocks noGrp="1"/>
          </p:cNvSpPr>
          <p:nvPr>
            <p:ph type="dt" sz="half" idx="10"/>
          </p:nvPr>
        </p:nvSpPr>
        <p:spPr/>
        <p:txBody>
          <a:bodyPr/>
          <a:lstStyle/>
          <a:p>
            <a:fld id="{548FC01F-263E-45B1-B86D-5BB44E959AFE}" type="datetime1">
              <a:rPr lang="en-US" smtClean="0"/>
              <a:t>6/8/2024</a:t>
            </a:fld>
            <a:endParaRPr lang="en-US" dirty="0"/>
          </a:p>
        </p:txBody>
      </p:sp>
      <p:sp>
        <p:nvSpPr>
          <p:cNvPr id="5" name="Footer Placeholder 4">
            <a:extLst>
              <a:ext uri="{FF2B5EF4-FFF2-40B4-BE49-F238E27FC236}">
                <a16:creationId xmlns:a16="http://schemas.microsoft.com/office/drawing/2014/main" id="{75626B48-1DFF-0D4E-D2AA-49AB5D6140A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CA41DBC-09F1-EA71-B684-403342DCDE10}"/>
              </a:ext>
            </a:extLst>
          </p:cNvPr>
          <p:cNvSpPr>
            <a:spLocks noGrp="1"/>
          </p:cNvSpPr>
          <p:nvPr>
            <p:ph type="sldNum" sz="quarter" idx="12"/>
          </p:nvPr>
        </p:nvSpPr>
        <p:spPr/>
        <p:txBody>
          <a:bodyPr/>
          <a:lstStyle/>
          <a:p>
            <a:fld id="{FBD084F4-EA95-4B73-8318-3A50D6489C66}" type="slidenum">
              <a:rPr lang="en-US" smtClean="0"/>
              <a:t>‹#›</a:t>
            </a:fld>
            <a:endParaRPr lang="en-US" dirty="0"/>
          </a:p>
        </p:txBody>
      </p:sp>
    </p:spTree>
    <p:extLst>
      <p:ext uri="{BB962C8B-B14F-4D97-AF65-F5344CB8AC3E}">
        <p14:creationId xmlns:p14="http://schemas.microsoft.com/office/powerpoint/2010/main" val="2753707998"/>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094770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589950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166665757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17954362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A7CE8-6485-9B85-C406-92E8570FC4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53F434-1B6A-CA76-0E32-A2986A14D9C9}"/>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AF5E3A-5276-93C7-662C-45FAE00F56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A2B9DA-D98E-E25A-66B4-E9A66BE8BA91}"/>
              </a:ext>
            </a:extLst>
          </p:cNvPr>
          <p:cNvSpPr>
            <a:spLocks noGrp="1"/>
          </p:cNvSpPr>
          <p:nvPr>
            <p:ph type="dt" sz="half" idx="10"/>
          </p:nvPr>
        </p:nvSpPr>
        <p:spPr/>
        <p:txBody>
          <a:bodyPr/>
          <a:lstStyle/>
          <a:p>
            <a:fld id="{5F3FAD14-09B2-412E-9288-6E2DB4C06FF8}" type="datetime1">
              <a:rPr lang="en-US" smtClean="0"/>
              <a:t>6/8/2024</a:t>
            </a:fld>
            <a:endParaRPr lang="en-US" dirty="0"/>
          </a:p>
        </p:txBody>
      </p:sp>
      <p:sp>
        <p:nvSpPr>
          <p:cNvPr id="6" name="Footer Placeholder 5">
            <a:extLst>
              <a:ext uri="{FF2B5EF4-FFF2-40B4-BE49-F238E27FC236}">
                <a16:creationId xmlns:a16="http://schemas.microsoft.com/office/drawing/2014/main" id="{31C02D8C-2A86-320A-BF87-4DBF2923F0C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699F03E-C8F2-67F9-126D-EAAFA0535A3D}"/>
              </a:ext>
            </a:extLst>
          </p:cNvPr>
          <p:cNvSpPr>
            <a:spLocks noGrp="1"/>
          </p:cNvSpPr>
          <p:nvPr>
            <p:ph type="sldNum" sz="quarter" idx="12"/>
          </p:nvPr>
        </p:nvSpPr>
        <p:spPr/>
        <p:txBody>
          <a:bodyPr/>
          <a:lstStyle/>
          <a:p>
            <a:fld id="{FBD084F4-EA95-4B73-8318-3A50D6489C66}" type="slidenum">
              <a:rPr lang="en-US" smtClean="0"/>
              <a:t>‹#›</a:t>
            </a:fld>
            <a:endParaRPr lang="en-US" dirty="0"/>
          </a:p>
        </p:txBody>
      </p:sp>
    </p:spTree>
    <p:extLst>
      <p:ext uri="{BB962C8B-B14F-4D97-AF65-F5344CB8AC3E}">
        <p14:creationId xmlns:p14="http://schemas.microsoft.com/office/powerpoint/2010/main" val="29770839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2B3E-7FA1-AEE2-7910-59B5F1CF8CCD}"/>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4E555E-8E06-94E9-DB0B-3450BBE44A25}"/>
              </a:ext>
            </a:extLst>
          </p:cNvPr>
          <p:cNvSpPr>
            <a:spLocks noGrp="1"/>
          </p:cNvSpPr>
          <p:nvPr>
            <p:ph type="body" idx="1"/>
          </p:nvPr>
        </p:nvSpPr>
        <p:spPr>
          <a:xfrm>
            <a:off x="839789" y="1681163"/>
            <a:ext cx="5157787"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B92D14-2A70-B7F4-F45E-A035E5B278B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065A17-0F38-1A1B-5471-D7869BC73359}"/>
              </a:ext>
            </a:extLst>
          </p:cNvPr>
          <p:cNvSpPr>
            <a:spLocks noGrp="1"/>
          </p:cNvSpPr>
          <p:nvPr>
            <p:ph type="body" sz="quarter" idx="3"/>
          </p:nvPr>
        </p:nvSpPr>
        <p:spPr>
          <a:xfrm>
            <a:off x="6172200" y="1681163"/>
            <a:ext cx="518318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8E2A56-FCA0-260A-5029-BF6E5BB982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9EDB1C-D4E8-4AB3-0704-1DDB833288A6}"/>
              </a:ext>
            </a:extLst>
          </p:cNvPr>
          <p:cNvSpPr>
            <a:spLocks noGrp="1"/>
          </p:cNvSpPr>
          <p:nvPr>
            <p:ph type="dt" sz="half" idx="10"/>
          </p:nvPr>
        </p:nvSpPr>
        <p:spPr/>
        <p:txBody>
          <a:bodyPr/>
          <a:lstStyle/>
          <a:p>
            <a:fld id="{AB7B0CEE-F10D-4E0A-9A18-F248FB77A47D}" type="datetime1">
              <a:rPr lang="en-US" smtClean="0"/>
              <a:t>6/8/2024</a:t>
            </a:fld>
            <a:endParaRPr lang="en-US" dirty="0"/>
          </a:p>
        </p:txBody>
      </p:sp>
      <p:sp>
        <p:nvSpPr>
          <p:cNvPr id="8" name="Footer Placeholder 7">
            <a:extLst>
              <a:ext uri="{FF2B5EF4-FFF2-40B4-BE49-F238E27FC236}">
                <a16:creationId xmlns:a16="http://schemas.microsoft.com/office/drawing/2014/main" id="{88D8AA49-E5D3-8827-4B02-7C44BF3A6DB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8387E82-DDFB-28D8-5871-DB74797ED3A2}"/>
              </a:ext>
            </a:extLst>
          </p:cNvPr>
          <p:cNvSpPr>
            <a:spLocks noGrp="1"/>
          </p:cNvSpPr>
          <p:nvPr>
            <p:ph type="sldNum" sz="quarter" idx="12"/>
          </p:nvPr>
        </p:nvSpPr>
        <p:spPr/>
        <p:txBody>
          <a:bodyPr/>
          <a:lstStyle/>
          <a:p>
            <a:fld id="{FBD084F4-EA95-4B73-8318-3A50D6489C66}" type="slidenum">
              <a:rPr lang="en-US" smtClean="0"/>
              <a:t>‹#›</a:t>
            </a:fld>
            <a:endParaRPr lang="en-US" dirty="0"/>
          </a:p>
        </p:txBody>
      </p:sp>
    </p:spTree>
    <p:extLst>
      <p:ext uri="{BB962C8B-B14F-4D97-AF65-F5344CB8AC3E}">
        <p14:creationId xmlns:p14="http://schemas.microsoft.com/office/powerpoint/2010/main" val="19308137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176F3-C9A9-FE24-E0CC-409414233E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C30EAA-11BE-7BC4-F4B0-00EFDD2BA03F}"/>
              </a:ext>
            </a:extLst>
          </p:cNvPr>
          <p:cNvSpPr>
            <a:spLocks noGrp="1"/>
          </p:cNvSpPr>
          <p:nvPr>
            <p:ph type="dt" sz="half" idx="10"/>
          </p:nvPr>
        </p:nvSpPr>
        <p:spPr/>
        <p:txBody>
          <a:bodyPr/>
          <a:lstStyle/>
          <a:p>
            <a:fld id="{38D40776-26A3-43AB-B8D3-581A3C6EFE20}" type="datetime1">
              <a:rPr lang="en-US" smtClean="0"/>
              <a:t>6/8/2024</a:t>
            </a:fld>
            <a:endParaRPr lang="en-US" dirty="0"/>
          </a:p>
        </p:txBody>
      </p:sp>
      <p:sp>
        <p:nvSpPr>
          <p:cNvPr id="4" name="Footer Placeholder 3">
            <a:extLst>
              <a:ext uri="{FF2B5EF4-FFF2-40B4-BE49-F238E27FC236}">
                <a16:creationId xmlns:a16="http://schemas.microsoft.com/office/drawing/2014/main" id="{2D69FA1A-1836-7B2D-4885-B61E4212F37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44C438A-4B7A-5C73-CFB2-CC7CEABF3E64}"/>
              </a:ext>
            </a:extLst>
          </p:cNvPr>
          <p:cNvSpPr>
            <a:spLocks noGrp="1"/>
          </p:cNvSpPr>
          <p:nvPr>
            <p:ph type="sldNum" sz="quarter" idx="12"/>
          </p:nvPr>
        </p:nvSpPr>
        <p:spPr/>
        <p:txBody>
          <a:bodyPr/>
          <a:lstStyle/>
          <a:p>
            <a:fld id="{FBD084F4-EA95-4B73-8318-3A50D6489C66}" type="slidenum">
              <a:rPr lang="en-US" smtClean="0"/>
              <a:t>‹#›</a:t>
            </a:fld>
            <a:endParaRPr lang="en-US" dirty="0"/>
          </a:p>
        </p:txBody>
      </p:sp>
    </p:spTree>
    <p:extLst>
      <p:ext uri="{BB962C8B-B14F-4D97-AF65-F5344CB8AC3E}">
        <p14:creationId xmlns:p14="http://schemas.microsoft.com/office/powerpoint/2010/main" val="34009479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76C67C-1B5A-2463-E8F4-703BC0F46ACA}"/>
              </a:ext>
            </a:extLst>
          </p:cNvPr>
          <p:cNvSpPr>
            <a:spLocks noGrp="1"/>
          </p:cNvSpPr>
          <p:nvPr>
            <p:ph type="dt" sz="half" idx="10"/>
          </p:nvPr>
        </p:nvSpPr>
        <p:spPr/>
        <p:txBody>
          <a:bodyPr/>
          <a:lstStyle/>
          <a:p>
            <a:fld id="{89A6717B-38D5-4AD6-AFBF-B65F53049F87}" type="datetime1">
              <a:rPr lang="en-US" smtClean="0"/>
              <a:t>6/8/2024</a:t>
            </a:fld>
            <a:endParaRPr lang="en-US" dirty="0"/>
          </a:p>
        </p:txBody>
      </p:sp>
      <p:sp>
        <p:nvSpPr>
          <p:cNvPr id="3" name="Footer Placeholder 2">
            <a:extLst>
              <a:ext uri="{FF2B5EF4-FFF2-40B4-BE49-F238E27FC236}">
                <a16:creationId xmlns:a16="http://schemas.microsoft.com/office/drawing/2014/main" id="{E6A0BE22-7364-C4A6-B4C7-FE436A1E398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C94CA2F-8061-6A6E-E7D8-E0063002316A}"/>
              </a:ext>
            </a:extLst>
          </p:cNvPr>
          <p:cNvSpPr>
            <a:spLocks noGrp="1"/>
          </p:cNvSpPr>
          <p:nvPr>
            <p:ph type="sldNum" sz="quarter" idx="12"/>
          </p:nvPr>
        </p:nvSpPr>
        <p:spPr/>
        <p:txBody>
          <a:bodyPr/>
          <a:lstStyle/>
          <a:p>
            <a:fld id="{FBD084F4-EA95-4B73-8318-3A50D6489C66}" type="slidenum">
              <a:rPr lang="en-US" smtClean="0"/>
              <a:t>‹#›</a:t>
            </a:fld>
            <a:endParaRPr lang="en-US" dirty="0"/>
          </a:p>
        </p:txBody>
      </p:sp>
    </p:spTree>
    <p:extLst>
      <p:ext uri="{BB962C8B-B14F-4D97-AF65-F5344CB8AC3E}">
        <p14:creationId xmlns:p14="http://schemas.microsoft.com/office/powerpoint/2010/main" val="31669459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FCA73-2F4E-6EAA-709F-03882D2B3319}"/>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3D59E349-5B23-085B-CD07-81A4A775066A}"/>
              </a:ext>
            </a:extLst>
          </p:cNvPr>
          <p:cNvSpPr>
            <a:spLocks noGrp="1"/>
          </p:cNvSpPr>
          <p:nvPr>
            <p:ph idx="1"/>
          </p:nvPr>
        </p:nvSpPr>
        <p:spPr>
          <a:xfrm>
            <a:off x="5183188" y="987427"/>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072B17-8D36-8869-32F8-65FE5F5768D3}"/>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810290-8D3A-42B4-F0CD-2A5C3B2C488C}"/>
              </a:ext>
            </a:extLst>
          </p:cNvPr>
          <p:cNvSpPr>
            <a:spLocks noGrp="1"/>
          </p:cNvSpPr>
          <p:nvPr>
            <p:ph type="dt" sz="half" idx="10"/>
          </p:nvPr>
        </p:nvSpPr>
        <p:spPr/>
        <p:txBody>
          <a:bodyPr/>
          <a:lstStyle/>
          <a:p>
            <a:fld id="{956B9C4F-17CB-4C32-8384-7A0A85CCD839}" type="datetime1">
              <a:rPr lang="en-US" smtClean="0"/>
              <a:t>6/8/2024</a:t>
            </a:fld>
            <a:endParaRPr lang="en-US" dirty="0"/>
          </a:p>
        </p:txBody>
      </p:sp>
      <p:sp>
        <p:nvSpPr>
          <p:cNvPr id="6" name="Footer Placeholder 5">
            <a:extLst>
              <a:ext uri="{FF2B5EF4-FFF2-40B4-BE49-F238E27FC236}">
                <a16:creationId xmlns:a16="http://schemas.microsoft.com/office/drawing/2014/main" id="{BE579B63-06B1-3195-B39C-6D8DAC6A7E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791285B-C7B4-BB97-98BD-4DCC7314FF50}"/>
              </a:ext>
            </a:extLst>
          </p:cNvPr>
          <p:cNvSpPr>
            <a:spLocks noGrp="1"/>
          </p:cNvSpPr>
          <p:nvPr>
            <p:ph type="sldNum" sz="quarter" idx="12"/>
          </p:nvPr>
        </p:nvSpPr>
        <p:spPr/>
        <p:txBody>
          <a:bodyPr/>
          <a:lstStyle/>
          <a:p>
            <a:fld id="{FBD084F4-EA95-4B73-8318-3A50D6489C66}" type="slidenum">
              <a:rPr lang="en-US" smtClean="0"/>
              <a:t>‹#›</a:t>
            </a:fld>
            <a:endParaRPr lang="en-US" dirty="0"/>
          </a:p>
        </p:txBody>
      </p:sp>
    </p:spTree>
    <p:extLst>
      <p:ext uri="{BB962C8B-B14F-4D97-AF65-F5344CB8AC3E}">
        <p14:creationId xmlns:p14="http://schemas.microsoft.com/office/powerpoint/2010/main" val="39054218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1A8F2-1E02-7CC7-FC68-933A26DBFBA8}"/>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48843D0F-117F-5359-7DE5-DC339C3C0C4D}"/>
              </a:ext>
            </a:extLst>
          </p:cNvPr>
          <p:cNvSpPr>
            <a:spLocks noGrp="1"/>
          </p:cNvSpPr>
          <p:nvPr>
            <p:ph type="pic" idx="1"/>
          </p:nvPr>
        </p:nvSpPr>
        <p:spPr>
          <a:xfrm>
            <a:off x="5183188" y="987427"/>
            <a:ext cx="6172200"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dirty="0"/>
          </a:p>
        </p:txBody>
      </p:sp>
      <p:sp>
        <p:nvSpPr>
          <p:cNvPr id="4" name="Text Placeholder 3">
            <a:extLst>
              <a:ext uri="{FF2B5EF4-FFF2-40B4-BE49-F238E27FC236}">
                <a16:creationId xmlns:a16="http://schemas.microsoft.com/office/drawing/2014/main" id="{203CA9C5-A15C-21B2-0E81-BCBCA209E39C}"/>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E71CB2-C218-C3E1-AE70-3F15FE45A3D6}"/>
              </a:ext>
            </a:extLst>
          </p:cNvPr>
          <p:cNvSpPr>
            <a:spLocks noGrp="1"/>
          </p:cNvSpPr>
          <p:nvPr>
            <p:ph type="dt" sz="half" idx="10"/>
          </p:nvPr>
        </p:nvSpPr>
        <p:spPr/>
        <p:txBody>
          <a:bodyPr/>
          <a:lstStyle/>
          <a:p>
            <a:fld id="{945D2029-8042-4D45-BD68-E6B24F498339}" type="datetime1">
              <a:rPr lang="en-US" smtClean="0"/>
              <a:t>6/8/2024</a:t>
            </a:fld>
            <a:endParaRPr lang="en-US" dirty="0"/>
          </a:p>
        </p:txBody>
      </p:sp>
      <p:sp>
        <p:nvSpPr>
          <p:cNvPr id="6" name="Footer Placeholder 5">
            <a:extLst>
              <a:ext uri="{FF2B5EF4-FFF2-40B4-BE49-F238E27FC236}">
                <a16:creationId xmlns:a16="http://schemas.microsoft.com/office/drawing/2014/main" id="{8A14885A-B6BA-4F16-9C59-867F81C2F8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B1D9418-4DC1-8A7B-7178-1C5AFBE8156B}"/>
              </a:ext>
            </a:extLst>
          </p:cNvPr>
          <p:cNvSpPr>
            <a:spLocks noGrp="1"/>
          </p:cNvSpPr>
          <p:nvPr>
            <p:ph type="sldNum" sz="quarter" idx="12"/>
          </p:nvPr>
        </p:nvSpPr>
        <p:spPr/>
        <p:txBody>
          <a:bodyPr/>
          <a:lstStyle/>
          <a:p>
            <a:fld id="{FBD084F4-EA95-4B73-8318-3A50D6489C66}" type="slidenum">
              <a:rPr lang="en-US" smtClean="0"/>
              <a:t>‹#›</a:t>
            </a:fld>
            <a:endParaRPr lang="en-US" dirty="0"/>
          </a:p>
        </p:txBody>
      </p:sp>
    </p:spTree>
    <p:extLst>
      <p:ext uri="{BB962C8B-B14F-4D97-AF65-F5344CB8AC3E}">
        <p14:creationId xmlns:p14="http://schemas.microsoft.com/office/powerpoint/2010/main" val="2830177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FD026-FBA9-2080-E320-5F925C35FF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2EF11B-3DFC-D9C3-39D3-D4C028A768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618809-079A-9FD3-8ACD-997E9007B7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EB4737-8B24-604D-9D08-732BF56D63E5}"/>
              </a:ext>
            </a:extLst>
          </p:cNvPr>
          <p:cNvSpPr>
            <a:spLocks noGrp="1"/>
          </p:cNvSpPr>
          <p:nvPr>
            <p:ph type="dt" sz="half" idx="10"/>
          </p:nvPr>
        </p:nvSpPr>
        <p:spPr/>
        <p:txBody>
          <a:bodyPr/>
          <a:lstStyle/>
          <a:p>
            <a:fld id="{84CEFBAF-13D0-4681-BF8D-6F330B70B43A}" type="datetime1">
              <a:rPr lang="en-US" smtClean="0"/>
              <a:t>6/8/2024</a:t>
            </a:fld>
            <a:endParaRPr lang="en-US" dirty="0"/>
          </a:p>
        </p:txBody>
      </p:sp>
      <p:sp>
        <p:nvSpPr>
          <p:cNvPr id="6" name="Footer Placeholder 5">
            <a:extLst>
              <a:ext uri="{FF2B5EF4-FFF2-40B4-BE49-F238E27FC236}">
                <a16:creationId xmlns:a16="http://schemas.microsoft.com/office/drawing/2014/main" id="{82C7A7F1-00FE-4221-AF8C-A8656976B1F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20A4756-DD48-D823-32B6-A1F9129CAB1F}"/>
              </a:ext>
            </a:extLst>
          </p:cNvPr>
          <p:cNvSpPr>
            <a:spLocks noGrp="1"/>
          </p:cNvSpPr>
          <p:nvPr>
            <p:ph type="sldNum" sz="quarter" idx="12"/>
          </p:nvPr>
        </p:nvSpPr>
        <p:spPr/>
        <p:txBody>
          <a:bodyPr/>
          <a:lstStyle/>
          <a:p>
            <a:fld id="{D9C70E58-AF0E-4A7E-8BBC-2F3BF4CBF014}" type="slidenum">
              <a:rPr lang="en-US" smtClean="0"/>
              <a:t>‹#›</a:t>
            </a:fld>
            <a:endParaRPr lang="en-US" dirty="0"/>
          </a:p>
        </p:txBody>
      </p:sp>
    </p:spTree>
    <p:extLst>
      <p:ext uri="{BB962C8B-B14F-4D97-AF65-F5344CB8AC3E}">
        <p14:creationId xmlns:p14="http://schemas.microsoft.com/office/powerpoint/2010/main" val="20726467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5D502-4FFA-B291-3F50-CBD43493C7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0A4063-5AC4-9FC9-EDD8-AE4D0B8AE3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64425C-CDF7-95D2-8F60-895EB1D5A729}"/>
              </a:ext>
            </a:extLst>
          </p:cNvPr>
          <p:cNvSpPr>
            <a:spLocks noGrp="1"/>
          </p:cNvSpPr>
          <p:nvPr>
            <p:ph type="dt" sz="half" idx="10"/>
          </p:nvPr>
        </p:nvSpPr>
        <p:spPr/>
        <p:txBody>
          <a:bodyPr/>
          <a:lstStyle/>
          <a:p>
            <a:fld id="{E026990E-8DD0-46E5-93AC-D88B4D8833CA}" type="datetime1">
              <a:rPr lang="en-US" smtClean="0"/>
              <a:t>6/8/2024</a:t>
            </a:fld>
            <a:endParaRPr lang="en-US" dirty="0"/>
          </a:p>
        </p:txBody>
      </p:sp>
      <p:sp>
        <p:nvSpPr>
          <p:cNvPr id="5" name="Footer Placeholder 4">
            <a:extLst>
              <a:ext uri="{FF2B5EF4-FFF2-40B4-BE49-F238E27FC236}">
                <a16:creationId xmlns:a16="http://schemas.microsoft.com/office/drawing/2014/main" id="{EEEEC417-942E-9921-CE49-D4A69A779A4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D14CE0E-C0DF-4063-52F9-AAAD2D65506E}"/>
              </a:ext>
            </a:extLst>
          </p:cNvPr>
          <p:cNvSpPr>
            <a:spLocks noGrp="1"/>
          </p:cNvSpPr>
          <p:nvPr>
            <p:ph type="sldNum" sz="quarter" idx="12"/>
          </p:nvPr>
        </p:nvSpPr>
        <p:spPr/>
        <p:txBody>
          <a:bodyPr/>
          <a:lstStyle/>
          <a:p>
            <a:fld id="{FBD084F4-EA95-4B73-8318-3A50D6489C66}" type="slidenum">
              <a:rPr lang="en-US" smtClean="0"/>
              <a:t>‹#›</a:t>
            </a:fld>
            <a:endParaRPr lang="en-US" dirty="0"/>
          </a:p>
        </p:txBody>
      </p:sp>
    </p:spTree>
    <p:extLst>
      <p:ext uri="{BB962C8B-B14F-4D97-AF65-F5344CB8AC3E}">
        <p14:creationId xmlns:p14="http://schemas.microsoft.com/office/powerpoint/2010/main" val="5907488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D91171-8AE2-F6FE-AD57-FF41476BD3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6407B-EFDE-AFD0-25C8-E7010D0435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BAF687-2479-8AA8-0555-065037A0EB20}"/>
              </a:ext>
            </a:extLst>
          </p:cNvPr>
          <p:cNvSpPr>
            <a:spLocks noGrp="1"/>
          </p:cNvSpPr>
          <p:nvPr>
            <p:ph type="dt" sz="half" idx="10"/>
          </p:nvPr>
        </p:nvSpPr>
        <p:spPr/>
        <p:txBody>
          <a:bodyPr/>
          <a:lstStyle/>
          <a:p>
            <a:fld id="{40857D0F-949F-4FD6-834C-AF63C3023F5E}" type="datetime1">
              <a:rPr lang="en-US" smtClean="0"/>
              <a:t>6/8/2024</a:t>
            </a:fld>
            <a:endParaRPr lang="en-US" dirty="0"/>
          </a:p>
        </p:txBody>
      </p:sp>
      <p:sp>
        <p:nvSpPr>
          <p:cNvPr id="5" name="Footer Placeholder 4">
            <a:extLst>
              <a:ext uri="{FF2B5EF4-FFF2-40B4-BE49-F238E27FC236}">
                <a16:creationId xmlns:a16="http://schemas.microsoft.com/office/drawing/2014/main" id="{3E3E4964-4A68-CA7A-3388-390E04BEF2E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034E4FA-9B9B-A5FA-D7BF-61AB5AE4C3B5}"/>
              </a:ext>
            </a:extLst>
          </p:cNvPr>
          <p:cNvSpPr>
            <a:spLocks noGrp="1"/>
          </p:cNvSpPr>
          <p:nvPr>
            <p:ph type="sldNum" sz="quarter" idx="12"/>
          </p:nvPr>
        </p:nvSpPr>
        <p:spPr/>
        <p:txBody>
          <a:bodyPr/>
          <a:lstStyle/>
          <a:p>
            <a:fld id="{FBD084F4-EA95-4B73-8318-3A50D6489C66}" type="slidenum">
              <a:rPr lang="en-US" smtClean="0"/>
              <a:t>‹#›</a:t>
            </a:fld>
            <a:endParaRPr lang="en-US" dirty="0"/>
          </a:p>
        </p:txBody>
      </p:sp>
    </p:spTree>
    <p:extLst>
      <p:ext uri="{BB962C8B-B14F-4D97-AF65-F5344CB8AC3E}">
        <p14:creationId xmlns:p14="http://schemas.microsoft.com/office/powerpoint/2010/main" val="41875577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75000"/>
                    <a:lumOff val="2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8448566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6964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37040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Taam slide layout">
    <p:bg>
      <p:bgPr>
        <a:solidFill>
          <a:schemeClr val="accent6">
            <a:lumMod val="50000"/>
            <a:alpha val="65000"/>
          </a:schemeClr>
        </a:solidFill>
        <a:effectLst/>
      </p:bgPr>
    </p:bg>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EF70765A-4598-4D75-8EBE-B820808F655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Our Team LAYOUT</a:t>
            </a:r>
          </a:p>
        </p:txBody>
      </p:sp>
      <p:sp>
        <p:nvSpPr>
          <p:cNvPr id="4" name="Picture Placeholder 5">
            <a:extLst>
              <a:ext uri="{FF2B5EF4-FFF2-40B4-BE49-F238E27FC236}">
                <a16:creationId xmlns:a16="http://schemas.microsoft.com/office/drawing/2014/main" id="{02039DC6-69DC-4CBA-B1DD-6736C5A0D7EB}"/>
              </a:ext>
            </a:extLst>
          </p:cNvPr>
          <p:cNvSpPr>
            <a:spLocks noGrp="1"/>
          </p:cNvSpPr>
          <p:nvPr>
            <p:ph type="pic" sz="quarter" idx="11" hasCustomPrompt="1"/>
          </p:nvPr>
        </p:nvSpPr>
        <p:spPr>
          <a:xfrm>
            <a:off x="-1" y="1226654"/>
            <a:ext cx="2510286" cy="2655234"/>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5" name="Picture Placeholder 5">
            <a:extLst>
              <a:ext uri="{FF2B5EF4-FFF2-40B4-BE49-F238E27FC236}">
                <a16:creationId xmlns:a16="http://schemas.microsoft.com/office/drawing/2014/main" id="{49425771-652F-4F81-B8A5-82714CFFB00F}"/>
              </a:ext>
            </a:extLst>
          </p:cNvPr>
          <p:cNvSpPr>
            <a:spLocks noGrp="1"/>
          </p:cNvSpPr>
          <p:nvPr>
            <p:ph type="pic" sz="quarter" idx="12" hasCustomPrompt="1"/>
          </p:nvPr>
        </p:nvSpPr>
        <p:spPr>
          <a:xfrm>
            <a:off x="2510342" y="1226654"/>
            <a:ext cx="2390400" cy="2655234"/>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6" name="Picture Placeholder 5">
            <a:extLst>
              <a:ext uri="{FF2B5EF4-FFF2-40B4-BE49-F238E27FC236}">
                <a16:creationId xmlns:a16="http://schemas.microsoft.com/office/drawing/2014/main" id="{43FF1023-9083-431E-9F8D-931BD6C85CB4}"/>
              </a:ext>
            </a:extLst>
          </p:cNvPr>
          <p:cNvSpPr>
            <a:spLocks noGrp="1"/>
          </p:cNvSpPr>
          <p:nvPr>
            <p:ph type="pic" sz="quarter" idx="13" hasCustomPrompt="1"/>
          </p:nvPr>
        </p:nvSpPr>
        <p:spPr>
          <a:xfrm>
            <a:off x="4900799" y="1226654"/>
            <a:ext cx="2390400" cy="2655234"/>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7" name="Picture Placeholder 5">
            <a:extLst>
              <a:ext uri="{FF2B5EF4-FFF2-40B4-BE49-F238E27FC236}">
                <a16:creationId xmlns:a16="http://schemas.microsoft.com/office/drawing/2014/main" id="{8904FF9A-3AAF-4B77-BDA4-2C07E0E304A1}"/>
              </a:ext>
            </a:extLst>
          </p:cNvPr>
          <p:cNvSpPr>
            <a:spLocks noGrp="1"/>
          </p:cNvSpPr>
          <p:nvPr>
            <p:ph type="pic" sz="quarter" idx="14" hasCustomPrompt="1"/>
          </p:nvPr>
        </p:nvSpPr>
        <p:spPr>
          <a:xfrm>
            <a:off x="7291256" y="1226654"/>
            <a:ext cx="2390400" cy="2655234"/>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8" name="Picture Placeholder 5">
            <a:extLst>
              <a:ext uri="{FF2B5EF4-FFF2-40B4-BE49-F238E27FC236}">
                <a16:creationId xmlns:a16="http://schemas.microsoft.com/office/drawing/2014/main" id="{A36BFEEA-D9D5-4279-8240-68CAF97C968D}"/>
              </a:ext>
            </a:extLst>
          </p:cNvPr>
          <p:cNvSpPr>
            <a:spLocks noGrp="1"/>
          </p:cNvSpPr>
          <p:nvPr>
            <p:ph type="pic" sz="quarter" idx="15" hasCustomPrompt="1"/>
          </p:nvPr>
        </p:nvSpPr>
        <p:spPr>
          <a:xfrm>
            <a:off x="9681714" y="1226654"/>
            <a:ext cx="2510286" cy="2655234"/>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Tree>
    <p:extLst>
      <p:ext uri="{BB962C8B-B14F-4D97-AF65-F5344CB8AC3E}">
        <p14:creationId xmlns:p14="http://schemas.microsoft.com/office/powerpoint/2010/main" val="3406165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Contents slide layout">
    <p:bg>
      <p:bgPr>
        <a:solidFill>
          <a:schemeClr val="accent6">
            <a:lumMod val="50000"/>
            <a:alpha val="65000"/>
          </a:schemeClr>
        </a:solidFill>
        <a:effectLst/>
      </p:bgPr>
    </p:bg>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4F877435-F391-47B7-9C74-451AA2775FC4}"/>
              </a:ext>
            </a:extLst>
          </p:cNvPr>
          <p:cNvSpPr/>
          <p:nvPr userDrawn="1"/>
        </p:nvSpPr>
        <p:spPr>
          <a:xfrm>
            <a:off x="0" y="1"/>
            <a:ext cx="911424" cy="6857998"/>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sp>
        <p:nvSpPr>
          <p:cNvPr id="3" name="그림 개체 틀 2">
            <a:extLst>
              <a:ext uri="{FF2B5EF4-FFF2-40B4-BE49-F238E27FC236}">
                <a16:creationId xmlns:a16="http://schemas.microsoft.com/office/drawing/2014/main" id="{445236F4-5AB3-4541-A24D-2592ADA21716}"/>
              </a:ext>
            </a:extLst>
          </p:cNvPr>
          <p:cNvSpPr>
            <a:spLocks noGrp="1"/>
          </p:cNvSpPr>
          <p:nvPr>
            <p:ph type="pic" sz="quarter" idx="10" hasCustomPrompt="1"/>
          </p:nvPr>
        </p:nvSpPr>
        <p:spPr>
          <a:xfrm>
            <a:off x="7056107" y="-1"/>
            <a:ext cx="4800533" cy="6848473"/>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5" name="직사각형 1">
            <a:extLst>
              <a:ext uri="{FF2B5EF4-FFF2-40B4-BE49-F238E27FC236}">
                <a16:creationId xmlns:a16="http://schemas.microsoft.com/office/drawing/2014/main" id="{290F566A-2EDF-4C78-874A-7CFE1088FD53}"/>
              </a:ext>
            </a:extLst>
          </p:cNvPr>
          <p:cNvSpPr/>
          <p:nvPr userDrawn="1"/>
        </p:nvSpPr>
        <p:spPr>
          <a:xfrm>
            <a:off x="917047" y="-9525"/>
            <a:ext cx="474431" cy="6857998"/>
          </a:xfrm>
          <a:prstGeom prst="rect">
            <a:avLst/>
          </a:prstGeom>
          <a:solidFill>
            <a:schemeClr val="tx1">
              <a:alpha val="2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sp>
        <p:nvSpPr>
          <p:cNvPr id="6" name="직사각형 1">
            <a:extLst>
              <a:ext uri="{FF2B5EF4-FFF2-40B4-BE49-F238E27FC236}">
                <a16:creationId xmlns:a16="http://schemas.microsoft.com/office/drawing/2014/main" id="{65C22DEF-E029-4C47-B726-DEA143D719F9}"/>
              </a:ext>
            </a:extLst>
          </p:cNvPr>
          <p:cNvSpPr/>
          <p:nvPr userDrawn="1"/>
        </p:nvSpPr>
        <p:spPr>
          <a:xfrm>
            <a:off x="11856640" y="-9526"/>
            <a:ext cx="335360" cy="6867525"/>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spTree>
    <p:extLst>
      <p:ext uri="{BB962C8B-B14F-4D97-AF65-F5344CB8AC3E}">
        <p14:creationId xmlns:p14="http://schemas.microsoft.com/office/powerpoint/2010/main" val="22623794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23710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20" name="직사각형 19">
            <a:extLst>
              <a:ext uri="{FF2B5EF4-FFF2-40B4-BE49-F238E27FC236}">
                <a16:creationId xmlns:a16="http://schemas.microsoft.com/office/drawing/2014/main" id="{65FDDE39-B951-4C25-83A6-9377DD416994}"/>
              </a:ext>
            </a:extLst>
          </p:cNvPr>
          <p:cNvSpPr/>
          <p:nvPr userDrawn="1"/>
        </p:nvSpPr>
        <p:spPr>
          <a:xfrm>
            <a:off x="0" y="0"/>
            <a:ext cx="12192000" cy="4873924"/>
          </a:xfrm>
          <a:prstGeom prst="rect">
            <a:avLst/>
          </a:prstGeom>
          <a:solidFill>
            <a:schemeClr val="accent6">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 name="Group 61">
            <a:extLst>
              <a:ext uri="{FF2B5EF4-FFF2-40B4-BE49-F238E27FC236}">
                <a16:creationId xmlns:a16="http://schemas.microsoft.com/office/drawing/2014/main" id="{0599BD3B-BAF9-40F0-8D93-94C73F8BDC76}"/>
              </a:ext>
            </a:extLst>
          </p:cNvPr>
          <p:cNvGrpSpPr/>
          <p:nvPr userDrawn="1"/>
        </p:nvGrpSpPr>
        <p:grpSpPr>
          <a:xfrm>
            <a:off x="4649604" y="1705522"/>
            <a:ext cx="2892793" cy="3168403"/>
            <a:chOff x="1058291" y="3689597"/>
            <a:chExt cx="2892793" cy="3168403"/>
          </a:xfrm>
        </p:grpSpPr>
        <p:sp>
          <p:nvSpPr>
            <p:cNvPr id="3" name="Freeform: Shape 53">
              <a:extLst>
                <a:ext uri="{FF2B5EF4-FFF2-40B4-BE49-F238E27FC236}">
                  <a16:creationId xmlns:a16="http://schemas.microsoft.com/office/drawing/2014/main" id="{C65669F4-B3D8-423E-A7B2-8F929128E0B3}"/>
                </a:ext>
              </a:extLst>
            </p:cNvPr>
            <p:cNvSpPr/>
            <p:nvPr userDrawn="1"/>
          </p:nvSpPr>
          <p:spPr>
            <a:xfrm>
              <a:off x="1062769" y="3689597"/>
              <a:ext cx="2885112" cy="3168403"/>
            </a:xfrm>
            <a:custGeom>
              <a:avLst/>
              <a:gdLst>
                <a:gd name="connsiteX0" fmla="*/ 380827 w 2885112"/>
                <a:gd name="connsiteY0" fmla="*/ 0 h 3168403"/>
                <a:gd name="connsiteX1" fmla="*/ 2504286 w 2885112"/>
                <a:gd name="connsiteY1" fmla="*/ 0 h 3168403"/>
                <a:gd name="connsiteX2" fmla="*/ 2885112 w 2885112"/>
                <a:gd name="connsiteY2" fmla="*/ 376422 h 3168403"/>
                <a:gd name="connsiteX3" fmla="*/ 2885112 w 2885112"/>
                <a:gd name="connsiteY3" fmla="*/ 3168403 h 3168403"/>
                <a:gd name="connsiteX4" fmla="*/ 0 w 2885112"/>
                <a:gd name="connsiteY4" fmla="*/ 3168403 h 3168403"/>
                <a:gd name="connsiteX5" fmla="*/ 0 w 2885112"/>
                <a:gd name="connsiteY5" fmla="*/ 376422 h 3168403"/>
                <a:gd name="connsiteX6" fmla="*/ 380827 w 2885112"/>
                <a:gd name="connsiteY6" fmla="*/ 0 h 316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5112" h="3168403">
                  <a:moveTo>
                    <a:pt x="380827" y="0"/>
                  </a:moveTo>
                  <a:lnTo>
                    <a:pt x="2504286" y="0"/>
                  </a:lnTo>
                  <a:cubicBezTo>
                    <a:pt x="2714606" y="0"/>
                    <a:pt x="2885112" y="168534"/>
                    <a:pt x="2885112" y="376422"/>
                  </a:cubicBezTo>
                  <a:lnTo>
                    <a:pt x="2885112" y="3168403"/>
                  </a:lnTo>
                  <a:lnTo>
                    <a:pt x="0" y="3168403"/>
                  </a:lnTo>
                  <a:lnTo>
                    <a:pt x="0" y="376422"/>
                  </a:lnTo>
                  <a:cubicBezTo>
                    <a:pt x="57" y="168534"/>
                    <a:pt x="170506" y="0"/>
                    <a:pt x="380827" y="0"/>
                  </a:cubicBezTo>
                  <a:close/>
                </a:path>
              </a:pathLst>
            </a:custGeom>
            <a:solidFill>
              <a:srgbClr val="D0D4D8"/>
            </a:solidFill>
            <a:ln w="6728" cap="flat">
              <a:noFill/>
              <a:prstDash val="solid"/>
              <a:miter/>
            </a:ln>
          </p:spPr>
          <p:txBody>
            <a:bodyPr wrap="square" rtlCol="0" anchor="ctr">
              <a:noAutofit/>
            </a:bodyPr>
            <a:lstStyle/>
            <a:p>
              <a:endParaRPr lang="en-US" dirty="0"/>
            </a:p>
          </p:txBody>
        </p:sp>
        <p:sp>
          <p:nvSpPr>
            <p:cNvPr id="4" name="Freeform: Shape 54">
              <a:extLst>
                <a:ext uri="{FF2B5EF4-FFF2-40B4-BE49-F238E27FC236}">
                  <a16:creationId xmlns:a16="http://schemas.microsoft.com/office/drawing/2014/main" id="{BFA7B46A-3531-4801-9735-0D3692A5315B}"/>
                </a:ext>
              </a:extLst>
            </p:cNvPr>
            <p:cNvSpPr/>
            <p:nvPr userDrawn="1"/>
          </p:nvSpPr>
          <p:spPr>
            <a:xfrm>
              <a:off x="1101424" y="3719878"/>
              <a:ext cx="2807801" cy="3138121"/>
            </a:xfrm>
            <a:custGeom>
              <a:avLst/>
              <a:gdLst>
                <a:gd name="connsiteX0" fmla="*/ 379798 w 2807801"/>
                <a:gd name="connsiteY0" fmla="*/ 0 h 3138121"/>
                <a:gd name="connsiteX1" fmla="*/ 2428003 w 2807801"/>
                <a:gd name="connsiteY1" fmla="*/ 0 h 3138121"/>
                <a:gd name="connsiteX2" fmla="*/ 2807801 w 2807801"/>
                <a:gd name="connsiteY2" fmla="*/ 376422 h 3138121"/>
                <a:gd name="connsiteX3" fmla="*/ 2807801 w 2807801"/>
                <a:gd name="connsiteY3" fmla="*/ 3138121 h 3138121"/>
                <a:gd name="connsiteX4" fmla="*/ 0 w 2807801"/>
                <a:gd name="connsiteY4" fmla="*/ 3138121 h 3138121"/>
                <a:gd name="connsiteX5" fmla="*/ 0 w 2807801"/>
                <a:gd name="connsiteY5" fmla="*/ 376422 h 3138121"/>
                <a:gd name="connsiteX6" fmla="*/ 379798 w 2807801"/>
                <a:gd name="connsiteY6" fmla="*/ 0 h 3138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7801" h="3138121">
                  <a:moveTo>
                    <a:pt x="379798" y="0"/>
                  </a:moveTo>
                  <a:lnTo>
                    <a:pt x="2428003" y="0"/>
                  </a:lnTo>
                  <a:cubicBezTo>
                    <a:pt x="2637756" y="0"/>
                    <a:pt x="2807801" y="168533"/>
                    <a:pt x="2807801" y="376422"/>
                  </a:cubicBezTo>
                  <a:lnTo>
                    <a:pt x="2807801" y="3138121"/>
                  </a:lnTo>
                  <a:lnTo>
                    <a:pt x="0" y="3138121"/>
                  </a:lnTo>
                  <a:lnTo>
                    <a:pt x="0" y="376422"/>
                  </a:lnTo>
                  <a:cubicBezTo>
                    <a:pt x="0" y="168533"/>
                    <a:pt x="170045" y="0"/>
                    <a:pt x="379798" y="0"/>
                  </a:cubicBezTo>
                  <a:close/>
                </a:path>
              </a:pathLst>
            </a:custGeom>
            <a:solidFill>
              <a:srgbClr val="070808"/>
            </a:solidFill>
            <a:ln w="6728" cap="flat">
              <a:noFill/>
              <a:prstDash val="solid"/>
              <a:miter/>
            </a:ln>
          </p:spPr>
          <p:txBody>
            <a:bodyPr wrap="square" rtlCol="0" anchor="ctr">
              <a:noAutofit/>
            </a:bodyPr>
            <a:lstStyle/>
            <a:p>
              <a:endParaRPr lang="en-US" dirty="0"/>
            </a:p>
          </p:txBody>
        </p:sp>
        <p:sp>
          <p:nvSpPr>
            <p:cNvPr id="5" name="Graphic 2">
              <a:extLst>
                <a:ext uri="{FF2B5EF4-FFF2-40B4-BE49-F238E27FC236}">
                  <a16:creationId xmlns:a16="http://schemas.microsoft.com/office/drawing/2014/main" id="{23A78050-800D-4A9F-A83F-A343D3259AEA}"/>
                </a:ext>
              </a:extLst>
            </p:cNvPr>
            <p:cNvSpPr/>
            <p:nvPr/>
          </p:nvSpPr>
          <p:spPr>
            <a:xfrm>
              <a:off x="1058801" y="4510882"/>
              <a:ext cx="20187" cy="196716"/>
            </a:xfrm>
            <a:custGeom>
              <a:avLst/>
              <a:gdLst>
                <a:gd name="connsiteX0" fmla="*/ 15158 w 23982"/>
                <a:gd name="connsiteY0" fmla="*/ 233697 h 233697"/>
                <a:gd name="connsiteX1" fmla="*/ 0 w 23982"/>
                <a:gd name="connsiteY1" fmla="*/ 233697 h 233697"/>
                <a:gd name="connsiteX2" fmla="*/ 0 w 23982"/>
                <a:gd name="connsiteY2" fmla="*/ 0 h 233697"/>
                <a:gd name="connsiteX3" fmla="*/ 15158 w 23982"/>
                <a:gd name="connsiteY3" fmla="*/ 0 h 233697"/>
                <a:gd name="connsiteX4" fmla="*/ 23983 w 23982"/>
                <a:gd name="connsiteY4" fmla="*/ 8825 h 233697"/>
                <a:gd name="connsiteX5" fmla="*/ 23983 w 23982"/>
                <a:gd name="connsiteY5" fmla="*/ 224805 h 233697"/>
                <a:gd name="connsiteX6" fmla="*/ 15158 w 23982"/>
                <a:gd name="connsiteY6" fmla="*/ 233697 h 23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82" h="233697">
                  <a:moveTo>
                    <a:pt x="15158" y="233697"/>
                  </a:moveTo>
                  <a:lnTo>
                    <a:pt x="0" y="233697"/>
                  </a:lnTo>
                  <a:lnTo>
                    <a:pt x="0" y="0"/>
                  </a:lnTo>
                  <a:lnTo>
                    <a:pt x="15158" y="0"/>
                  </a:lnTo>
                  <a:cubicBezTo>
                    <a:pt x="20008" y="0"/>
                    <a:pt x="23983" y="3975"/>
                    <a:pt x="23983" y="8825"/>
                  </a:cubicBezTo>
                  <a:lnTo>
                    <a:pt x="23983" y="224805"/>
                  </a:lnTo>
                  <a:cubicBezTo>
                    <a:pt x="23983" y="229723"/>
                    <a:pt x="20008" y="233697"/>
                    <a:pt x="15158" y="233697"/>
                  </a:cubicBezTo>
                  <a:close/>
                </a:path>
              </a:pathLst>
            </a:custGeom>
            <a:solidFill>
              <a:srgbClr val="364551"/>
            </a:solidFill>
            <a:ln w="6728" cap="flat">
              <a:noFill/>
              <a:prstDash val="solid"/>
              <a:miter/>
            </a:ln>
          </p:spPr>
          <p:txBody>
            <a:bodyPr rtlCol="0" anchor="ctr"/>
            <a:lstStyle/>
            <a:p>
              <a:endParaRPr lang="en-US" dirty="0"/>
            </a:p>
          </p:txBody>
        </p:sp>
        <p:sp>
          <p:nvSpPr>
            <p:cNvPr id="6" name="Graphic 2">
              <a:extLst>
                <a:ext uri="{FF2B5EF4-FFF2-40B4-BE49-F238E27FC236}">
                  <a16:creationId xmlns:a16="http://schemas.microsoft.com/office/drawing/2014/main" id="{775E2AF4-F399-4734-A34D-51B2B6C928BE}"/>
                </a:ext>
              </a:extLst>
            </p:cNvPr>
            <p:cNvSpPr/>
            <p:nvPr/>
          </p:nvSpPr>
          <p:spPr>
            <a:xfrm>
              <a:off x="1058801" y="4932953"/>
              <a:ext cx="28182" cy="392355"/>
            </a:xfrm>
            <a:custGeom>
              <a:avLst/>
              <a:gdLst>
                <a:gd name="connsiteX0" fmla="*/ 24656 w 33481"/>
                <a:gd name="connsiteY0" fmla="*/ 466115 h 466115"/>
                <a:gd name="connsiteX1" fmla="*/ 10105 w 33481"/>
                <a:gd name="connsiteY1" fmla="*/ 466115 h 466115"/>
                <a:gd name="connsiteX2" fmla="*/ 0 w 33481"/>
                <a:gd name="connsiteY2" fmla="*/ 456010 h 466115"/>
                <a:gd name="connsiteX3" fmla="*/ 0 w 33481"/>
                <a:gd name="connsiteY3" fmla="*/ 10105 h 466115"/>
                <a:gd name="connsiteX4" fmla="*/ 10105 w 33481"/>
                <a:gd name="connsiteY4" fmla="*/ 0 h 466115"/>
                <a:gd name="connsiteX5" fmla="*/ 24656 w 33481"/>
                <a:gd name="connsiteY5" fmla="*/ 0 h 466115"/>
                <a:gd name="connsiteX6" fmla="*/ 33482 w 33481"/>
                <a:gd name="connsiteY6" fmla="*/ 8825 h 466115"/>
                <a:gd name="connsiteX7" fmla="*/ 33482 w 33481"/>
                <a:gd name="connsiteY7" fmla="*/ 457223 h 466115"/>
                <a:gd name="connsiteX8" fmla="*/ 24656 w 33481"/>
                <a:gd name="connsiteY8" fmla="*/ 466115 h 46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5">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3"/>
                  </a:lnTo>
                  <a:cubicBezTo>
                    <a:pt x="33482" y="462140"/>
                    <a:pt x="29507" y="466115"/>
                    <a:pt x="24656" y="466115"/>
                  </a:cubicBezTo>
                  <a:close/>
                </a:path>
              </a:pathLst>
            </a:custGeom>
            <a:solidFill>
              <a:srgbClr val="364551"/>
            </a:solidFill>
            <a:ln w="6728" cap="flat">
              <a:noFill/>
              <a:prstDash val="solid"/>
              <a:miter/>
            </a:ln>
          </p:spPr>
          <p:txBody>
            <a:bodyPr rtlCol="0" anchor="ctr"/>
            <a:lstStyle/>
            <a:p>
              <a:endParaRPr lang="en-US" dirty="0"/>
            </a:p>
          </p:txBody>
        </p:sp>
        <p:sp>
          <p:nvSpPr>
            <p:cNvPr id="7" name="Graphic 2">
              <a:extLst>
                <a:ext uri="{FF2B5EF4-FFF2-40B4-BE49-F238E27FC236}">
                  <a16:creationId xmlns:a16="http://schemas.microsoft.com/office/drawing/2014/main" id="{11BCA668-A752-4481-BF41-23D7F879024C}"/>
                </a:ext>
              </a:extLst>
            </p:cNvPr>
            <p:cNvSpPr/>
            <p:nvPr/>
          </p:nvSpPr>
          <p:spPr>
            <a:xfrm>
              <a:off x="1058858" y="4961137"/>
              <a:ext cx="15935" cy="328560"/>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endParaRPr lang="en-US" dirty="0"/>
            </a:p>
          </p:txBody>
        </p:sp>
        <p:sp>
          <p:nvSpPr>
            <p:cNvPr id="8" name="Graphic 2">
              <a:extLst>
                <a:ext uri="{FF2B5EF4-FFF2-40B4-BE49-F238E27FC236}">
                  <a16:creationId xmlns:a16="http://schemas.microsoft.com/office/drawing/2014/main" id="{2718A40D-4685-44D1-8D33-23D893B43811}"/>
                </a:ext>
              </a:extLst>
            </p:cNvPr>
            <p:cNvSpPr/>
            <p:nvPr/>
          </p:nvSpPr>
          <p:spPr>
            <a:xfrm>
              <a:off x="1058291" y="5456869"/>
              <a:ext cx="28182" cy="392355"/>
            </a:xfrm>
            <a:custGeom>
              <a:avLst/>
              <a:gdLst>
                <a:gd name="connsiteX0" fmla="*/ 24656 w 33481"/>
                <a:gd name="connsiteY0" fmla="*/ 466115 h 466114"/>
                <a:gd name="connsiteX1" fmla="*/ 10105 w 33481"/>
                <a:gd name="connsiteY1" fmla="*/ 466115 h 466114"/>
                <a:gd name="connsiteX2" fmla="*/ 0 w 33481"/>
                <a:gd name="connsiteY2" fmla="*/ 456010 h 466114"/>
                <a:gd name="connsiteX3" fmla="*/ 0 w 33481"/>
                <a:gd name="connsiteY3" fmla="*/ 10105 h 466114"/>
                <a:gd name="connsiteX4" fmla="*/ 10105 w 33481"/>
                <a:gd name="connsiteY4" fmla="*/ 0 h 466114"/>
                <a:gd name="connsiteX5" fmla="*/ 24656 w 33481"/>
                <a:gd name="connsiteY5" fmla="*/ 0 h 466114"/>
                <a:gd name="connsiteX6" fmla="*/ 33482 w 33481"/>
                <a:gd name="connsiteY6" fmla="*/ 8825 h 466114"/>
                <a:gd name="connsiteX7" fmla="*/ 33482 w 33481"/>
                <a:gd name="connsiteY7" fmla="*/ 457222 h 466114"/>
                <a:gd name="connsiteX8" fmla="*/ 24656 w 33481"/>
                <a:gd name="connsiteY8" fmla="*/ 466115 h 46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4">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2"/>
                  </a:lnTo>
                  <a:cubicBezTo>
                    <a:pt x="33482" y="462208"/>
                    <a:pt x="29507" y="466115"/>
                    <a:pt x="24656" y="466115"/>
                  </a:cubicBezTo>
                  <a:close/>
                </a:path>
              </a:pathLst>
            </a:custGeom>
            <a:solidFill>
              <a:srgbClr val="364551"/>
            </a:solidFill>
            <a:ln w="6728" cap="flat">
              <a:noFill/>
              <a:prstDash val="solid"/>
              <a:miter/>
            </a:ln>
          </p:spPr>
          <p:txBody>
            <a:bodyPr rtlCol="0" anchor="ctr"/>
            <a:lstStyle/>
            <a:p>
              <a:endParaRPr lang="en-US" dirty="0"/>
            </a:p>
          </p:txBody>
        </p:sp>
        <p:sp>
          <p:nvSpPr>
            <p:cNvPr id="9" name="Graphic 2">
              <a:extLst>
                <a:ext uri="{FF2B5EF4-FFF2-40B4-BE49-F238E27FC236}">
                  <a16:creationId xmlns:a16="http://schemas.microsoft.com/office/drawing/2014/main" id="{90D22BBC-2B7A-48CF-8FD8-105559697B2D}"/>
                </a:ext>
              </a:extLst>
            </p:cNvPr>
            <p:cNvSpPr/>
            <p:nvPr/>
          </p:nvSpPr>
          <p:spPr>
            <a:xfrm>
              <a:off x="1058291" y="5485053"/>
              <a:ext cx="15935" cy="328560"/>
            </a:xfrm>
            <a:custGeom>
              <a:avLst/>
              <a:gdLst>
                <a:gd name="connsiteX0" fmla="*/ 17718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718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718"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91" y="390327"/>
                    <a:pt x="17718" y="390327"/>
                  </a:cubicBezTo>
                  <a:close/>
                </a:path>
              </a:pathLst>
            </a:custGeom>
            <a:solidFill>
              <a:srgbClr val="FAFDFF"/>
            </a:solidFill>
            <a:ln w="6728" cap="flat">
              <a:noFill/>
              <a:prstDash val="solid"/>
              <a:miter/>
            </a:ln>
          </p:spPr>
          <p:txBody>
            <a:bodyPr rtlCol="0" anchor="ctr"/>
            <a:lstStyle/>
            <a:p>
              <a:endParaRPr lang="en-US" dirty="0"/>
            </a:p>
          </p:txBody>
        </p:sp>
        <p:sp>
          <p:nvSpPr>
            <p:cNvPr id="10" name="Graphic 2">
              <a:extLst>
                <a:ext uri="{FF2B5EF4-FFF2-40B4-BE49-F238E27FC236}">
                  <a16:creationId xmlns:a16="http://schemas.microsoft.com/office/drawing/2014/main" id="{B61D6C12-CCAC-409B-9619-6DEDD3F0125A}"/>
                </a:ext>
              </a:extLst>
            </p:cNvPr>
            <p:cNvSpPr/>
            <p:nvPr/>
          </p:nvSpPr>
          <p:spPr>
            <a:xfrm>
              <a:off x="3922902" y="5064570"/>
              <a:ext cx="28182" cy="635005"/>
            </a:xfrm>
            <a:custGeom>
              <a:avLst/>
              <a:gdLst>
                <a:gd name="connsiteX0" fmla="*/ 24656 w 33481"/>
                <a:gd name="connsiteY0" fmla="*/ 754380 h 754380"/>
                <a:gd name="connsiteX1" fmla="*/ 10105 w 33481"/>
                <a:gd name="connsiteY1" fmla="*/ 754380 h 754380"/>
                <a:gd name="connsiteX2" fmla="*/ 0 w 33481"/>
                <a:gd name="connsiteY2" fmla="*/ 744275 h 754380"/>
                <a:gd name="connsiteX3" fmla="*/ 0 w 33481"/>
                <a:gd name="connsiteY3" fmla="*/ 10105 h 754380"/>
                <a:gd name="connsiteX4" fmla="*/ 10105 w 33481"/>
                <a:gd name="connsiteY4" fmla="*/ 0 h 754380"/>
                <a:gd name="connsiteX5" fmla="*/ 24656 w 33481"/>
                <a:gd name="connsiteY5" fmla="*/ 0 h 754380"/>
                <a:gd name="connsiteX6" fmla="*/ 33482 w 33481"/>
                <a:gd name="connsiteY6" fmla="*/ 8825 h 754380"/>
                <a:gd name="connsiteX7" fmla="*/ 33482 w 33481"/>
                <a:gd name="connsiteY7" fmla="*/ 745555 h 754380"/>
                <a:gd name="connsiteX8" fmla="*/ 24656 w 33481"/>
                <a:gd name="connsiteY8" fmla="*/ 754380 h 7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754380">
                  <a:moveTo>
                    <a:pt x="24656" y="754380"/>
                  </a:moveTo>
                  <a:lnTo>
                    <a:pt x="10105" y="754380"/>
                  </a:lnTo>
                  <a:cubicBezTo>
                    <a:pt x="4514" y="754380"/>
                    <a:pt x="0" y="749866"/>
                    <a:pt x="0" y="744275"/>
                  </a:cubicBezTo>
                  <a:lnTo>
                    <a:pt x="0" y="10105"/>
                  </a:lnTo>
                  <a:cubicBezTo>
                    <a:pt x="0" y="4514"/>
                    <a:pt x="4514" y="0"/>
                    <a:pt x="10105" y="0"/>
                  </a:cubicBezTo>
                  <a:lnTo>
                    <a:pt x="24656" y="0"/>
                  </a:lnTo>
                  <a:cubicBezTo>
                    <a:pt x="29507" y="0"/>
                    <a:pt x="33482" y="3975"/>
                    <a:pt x="33482" y="8825"/>
                  </a:cubicBezTo>
                  <a:lnTo>
                    <a:pt x="33482" y="745555"/>
                  </a:lnTo>
                  <a:cubicBezTo>
                    <a:pt x="33482" y="750405"/>
                    <a:pt x="29507" y="754380"/>
                    <a:pt x="24656" y="754380"/>
                  </a:cubicBezTo>
                  <a:close/>
                </a:path>
              </a:pathLst>
            </a:custGeom>
            <a:solidFill>
              <a:srgbClr val="8A9096"/>
            </a:solidFill>
            <a:ln w="6728" cap="flat">
              <a:noFill/>
              <a:prstDash val="solid"/>
              <a:miter/>
            </a:ln>
          </p:spPr>
          <p:txBody>
            <a:bodyPr rtlCol="0" anchor="ctr"/>
            <a:lstStyle/>
            <a:p>
              <a:pPr lvl="0"/>
              <a:endParaRPr lang="en-US" dirty="0"/>
            </a:p>
          </p:txBody>
        </p:sp>
        <p:sp>
          <p:nvSpPr>
            <p:cNvPr id="11" name="Graphic 2">
              <a:extLst>
                <a:ext uri="{FF2B5EF4-FFF2-40B4-BE49-F238E27FC236}">
                  <a16:creationId xmlns:a16="http://schemas.microsoft.com/office/drawing/2014/main" id="{75E6458C-A6D1-4481-86AE-0D95E6658DEC}"/>
                </a:ext>
              </a:extLst>
            </p:cNvPr>
            <p:cNvSpPr/>
            <p:nvPr/>
          </p:nvSpPr>
          <p:spPr>
            <a:xfrm>
              <a:off x="3935149" y="5110218"/>
              <a:ext cx="15935" cy="531742"/>
            </a:xfrm>
            <a:custGeom>
              <a:avLst/>
              <a:gdLst>
                <a:gd name="connsiteX0" fmla="*/ 17650 w 18930"/>
                <a:gd name="connsiteY0" fmla="*/ 631704 h 631704"/>
                <a:gd name="connsiteX1" fmla="*/ 1886 w 18930"/>
                <a:gd name="connsiteY1" fmla="*/ 631704 h 631704"/>
                <a:gd name="connsiteX2" fmla="*/ 0 w 18930"/>
                <a:gd name="connsiteY2" fmla="*/ 629818 h 631704"/>
                <a:gd name="connsiteX3" fmla="*/ 0 w 18930"/>
                <a:gd name="connsiteY3" fmla="*/ 1886 h 631704"/>
                <a:gd name="connsiteX4" fmla="*/ 1886 w 18930"/>
                <a:gd name="connsiteY4" fmla="*/ 0 h 631704"/>
                <a:gd name="connsiteX5" fmla="*/ 17650 w 18930"/>
                <a:gd name="connsiteY5" fmla="*/ 0 h 631704"/>
                <a:gd name="connsiteX6" fmla="*/ 18930 w 18930"/>
                <a:gd name="connsiteY6" fmla="*/ 1280 h 631704"/>
                <a:gd name="connsiteX7" fmla="*/ 18930 w 18930"/>
                <a:gd name="connsiteY7" fmla="*/ 630491 h 631704"/>
                <a:gd name="connsiteX8" fmla="*/ 17650 w 18930"/>
                <a:gd name="connsiteY8" fmla="*/ 631704 h 63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631704">
                  <a:moveTo>
                    <a:pt x="17650" y="631704"/>
                  </a:moveTo>
                  <a:lnTo>
                    <a:pt x="1886" y="631704"/>
                  </a:lnTo>
                  <a:cubicBezTo>
                    <a:pt x="808" y="631704"/>
                    <a:pt x="0" y="630828"/>
                    <a:pt x="0" y="629818"/>
                  </a:cubicBezTo>
                  <a:lnTo>
                    <a:pt x="0" y="1886"/>
                  </a:lnTo>
                  <a:cubicBezTo>
                    <a:pt x="0" y="808"/>
                    <a:pt x="876" y="0"/>
                    <a:pt x="1886" y="0"/>
                  </a:cubicBezTo>
                  <a:lnTo>
                    <a:pt x="17650" y="0"/>
                  </a:lnTo>
                  <a:cubicBezTo>
                    <a:pt x="18324" y="0"/>
                    <a:pt x="18930" y="539"/>
                    <a:pt x="18930" y="1280"/>
                  </a:cubicBezTo>
                  <a:lnTo>
                    <a:pt x="18930" y="630491"/>
                  </a:lnTo>
                  <a:cubicBezTo>
                    <a:pt x="18863" y="631098"/>
                    <a:pt x="18324" y="631704"/>
                    <a:pt x="17650" y="631704"/>
                  </a:cubicBezTo>
                  <a:close/>
                </a:path>
              </a:pathLst>
            </a:custGeom>
            <a:solidFill>
              <a:srgbClr val="4A4C4D"/>
            </a:solidFill>
            <a:ln w="6728" cap="flat">
              <a:noFill/>
              <a:prstDash val="solid"/>
              <a:miter/>
            </a:ln>
          </p:spPr>
          <p:txBody>
            <a:bodyPr rtlCol="0" anchor="ctr"/>
            <a:lstStyle/>
            <a:p>
              <a:pPr lvl="0"/>
              <a:endParaRPr lang="en-US" dirty="0"/>
            </a:p>
          </p:txBody>
        </p:sp>
        <p:sp>
          <p:nvSpPr>
            <p:cNvPr id="12" name="Graphic 2">
              <a:extLst>
                <a:ext uri="{FF2B5EF4-FFF2-40B4-BE49-F238E27FC236}">
                  <a16:creationId xmlns:a16="http://schemas.microsoft.com/office/drawing/2014/main" id="{FFE2E832-263A-4F5F-B38D-43D96D9CAABF}"/>
                </a:ext>
              </a:extLst>
            </p:cNvPr>
            <p:cNvSpPr/>
            <p:nvPr/>
          </p:nvSpPr>
          <p:spPr>
            <a:xfrm>
              <a:off x="3928288" y="6392988"/>
              <a:ext cx="22796" cy="435170"/>
            </a:xfrm>
            <a:custGeom>
              <a:avLst/>
              <a:gdLst>
                <a:gd name="connsiteX0" fmla="*/ 18257 w 27081"/>
                <a:gd name="connsiteY0" fmla="*/ 516977 h 516977"/>
                <a:gd name="connsiteX1" fmla="*/ 10105 w 27081"/>
                <a:gd name="connsiteY1" fmla="*/ 516977 h 516977"/>
                <a:gd name="connsiteX2" fmla="*/ 0 w 27081"/>
                <a:gd name="connsiteY2" fmla="*/ 506872 h 516977"/>
                <a:gd name="connsiteX3" fmla="*/ 0 w 27081"/>
                <a:gd name="connsiteY3" fmla="*/ 10105 h 516977"/>
                <a:gd name="connsiteX4" fmla="*/ 10105 w 27081"/>
                <a:gd name="connsiteY4" fmla="*/ 0 h 516977"/>
                <a:gd name="connsiteX5" fmla="*/ 18257 w 27081"/>
                <a:gd name="connsiteY5" fmla="*/ 0 h 516977"/>
                <a:gd name="connsiteX6" fmla="*/ 27082 w 27081"/>
                <a:gd name="connsiteY6" fmla="*/ 8825 h 516977"/>
                <a:gd name="connsiteX7" fmla="*/ 27082 w 27081"/>
                <a:gd name="connsiteY7" fmla="*/ 508152 h 516977"/>
                <a:gd name="connsiteX8" fmla="*/ 18257 w 27081"/>
                <a:gd name="connsiteY8" fmla="*/ 516977 h 51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1" h="516977">
                  <a:moveTo>
                    <a:pt x="18257" y="516977"/>
                  </a:moveTo>
                  <a:lnTo>
                    <a:pt x="10105" y="516977"/>
                  </a:lnTo>
                  <a:cubicBezTo>
                    <a:pt x="4514" y="516977"/>
                    <a:pt x="0" y="512464"/>
                    <a:pt x="0" y="506872"/>
                  </a:cubicBezTo>
                  <a:lnTo>
                    <a:pt x="0" y="10105"/>
                  </a:lnTo>
                  <a:cubicBezTo>
                    <a:pt x="0" y="4514"/>
                    <a:pt x="4514" y="0"/>
                    <a:pt x="10105" y="0"/>
                  </a:cubicBezTo>
                  <a:lnTo>
                    <a:pt x="18257" y="0"/>
                  </a:lnTo>
                  <a:cubicBezTo>
                    <a:pt x="23107" y="0"/>
                    <a:pt x="27082" y="3975"/>
                    <a:pt x="27082" y="8825"/>
                  </a:cubicBezTo>
                  <a:lnTo>
                    <a:pt x="27082" y="508152"/>
                  </a:lnTo>
                  <a:cubicBezTo>
                    <a:pt x="27082" y="513003"/>
                    <a:pt x="23107" y="516977"/>
                    <a:pt x="18257" y="516977"/>
                  </a:cubicBezTo>
                  <a:close/>
                </a:path>
              </a:pathLst>
            </a:custGeom>
            <a:solidFill>
              <a:srgbClr val="8A9096"/>
            </a:solidFill>
            <a:ln w="6728" cap="flat">
              <a:noFill/>
              <a:prstDash val="solid"/>
              <a:miter/>
            </a:ln>
          </p:spPr>
          <p:txBody>
            <a:bodyPr rtlCol="0" anchor="ctr"/>
            <a:lstStyle/>
            <a:p>
              <a:endParaRPr lang="en-US" dirty="0"/>
            </a:p>
          </p:txBody>
        </p:sp>
        <p:sp>
          <p:nvSpPr>
            <p:cNvPr id="13" name="Graphic 2">
              <a:extLst>
                <a:ext uri="{FF2B5EF4-FFF2-40B4-BE49-F238E27FC236}">
                  <a16:creationId xmlns:a16="http://schemas.microsoft.com/office/drawing/2014/main" id="{482E47C2-E0C1-491E-9B05-FCE7BB719594}"/>
                </a:ext>
              </a:extLst>
            </p:cNvPr>
            <p:cNvSpPr/>
            <p:nvPr/>
          </p:nvSpPr>
          <p:spPr>
            <a:xfrm>
              <a:off x="3938156" y="6424233"/>
              <a:ext cx="12928" cy="364399"/>
            </a:xfrm>
            <a:custGeom>
              <a:avLst/>
              <a:gdLst>
                <a:gd name="connsiteX0" fmla="*/ 14080 w 15359"/>
                <a:gd name="connsiteY0" fmla="*/ 432903 h 432902"/>
                <a:gd name="connsiteX1" fmla="*/ 1886 w 15359"/>
                <a:gd name="connsiteY1" fmla="*/ 432903 h 432902"/>
                <a:gd name="connsiteX2" fmla="*/ 0 w 15359"/>
                <a:gd name="connsiteY2" fmla="*/ 431016 h 432902"/>
                <a:gd name="connsiteX3" fmla="*/ 0 w 15359"/>
                <a:gd name="connsiteY3" fmla="*/ 1886 h 432902"/>
                <a:gd name="connsiteX4" fmla="*/ 1886 w 15359"/>
                <a:gd name="connsiteY4" fmla="*/ 0 h 432902"/>
                <a:gd name="connsiteX5" fmla="*/ 14080 w 15359"/>
                <a:gd name="connsiteY5" fmla="*/ 0 h 432902"/>
                <a:gd name="connsiteX6" fmla="*/ 15360 w 15359"/>
                <a:gd name="connsiteY6" fmla="*/ 1280 h 432902"/>
                <a:gd name="connsiteX7" fmla="*/ 15360 w 15359"/>
                <a:gd name="connsiteY7" fmla="*/ 431690 h 432902"/>
                <a:gd name="connsiteX8" fmla="*/ 14080 w 15359"/>
                <a:gd name="connsiteY8" fmla="*/ 432903 h 4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 h="432902">
                  <a:moveTo>
                    <a:pt x="14080" y="432903"/>
                  </a:moveTo>
                  <a:lnTo>
                    <a:pt x="1886" y="432903"/>
                  </a:lnTo>
                  <a:cubicBezTo>
                    <a:pt x="808" y="432903"/>
                    <a:pt x="0" y="432027"/>
                    <a:pt x="0" y="431016"/>
                  </a:cubicBezTo>
                  <a:lnTo>
                    <a:pt x="0" y="1886"/>
                  </a:lnTo>
                  <a:cubicBezTo>
                    <a:pt x="0" y="808"/>
                    <a:pt x="876" y="0"/>
                    <a:pt x="1886" y="0"/>
                  </a:cubicBezTo>
                  <a:lnTo>
                    <a:pt x="14080" y="0"/>
                  </a:lnTo>
                  <a:cubicBezTo>
                    <a:pt x="14753" y="0"/>
                    <a:pt x="15360" y="539"/>
                    <a:pt x="15360" y="1280"/>
                  </a:cubicBezTo>
                  <a:lnTo>
                    <a:pt x="15360" y="431690"/>
                  </a:lnTo>
                  <a:cubicBezTo>
                    <a:pt x="15360" y="432364"/>
                    <a:pt x="14821" y="432903"/>
                    <a:pt x="14080" y="432903"/>
                  </a:cubicBezTo>
                  <a:close/>
                </a:path>
              </a:pathLst>
            </a:custGeom>
            <a:solidFill>
              <a:srgbClr val="4A4C4D"/>
            </a:solidFill>
            <a:ln w="6728" cap="flat">
              <a:noFill/>
              <a:prstDash val="solid"/>
              <a:miter/>
            </a:ln>
          </p:spPr>
          <p:txBody>
            <a:bodyPr rtlCol="0" anchor="ctr"/>
            <a:lstStyle/>
            <a:p>
              <a:endParaRPr lang="en-US" dirty="0"/>
            </a:p>
          </p:txBody>
        </p:sp>
        <p:sp>
          <p:nvSpPr>
            <p:cNvPr id="14" name="Oval 32">
              <a:extLst>
                <a:ext uri="{FF2B5EF4-FFF2-40B4-BE49-F238E27FC236}">
                  <a16:creationId xmlns:a16="http://schemas.microsoft.com/office/drawing/2014/main" id="{B58CA576-0525-4505-9275-51E8664AED01}"/>
                </a:ext>
              </a:extLst>
            </p:cNvPr>
            <p:cNvSpPr>
              <a:spLocks noChangeAspect="1"/>
            </p:cNvSpPr>
            <p:nvPr/>
          </p:nvSpPr>
          <p:spPr>
            <a:xfrm>
              <a:off x="2978879" y="3808481"/>
              <a:ext cx="134198" cy="13419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33">
              <a:extLst>
                <a:ext uri="{FF2B5EF4-FFF2-40B4-BE49-F238E27FC236}">
                  <a16:creationId xmlns:a16="http://schemas.microsoft.com/office/drawing/2014/main" id="{9E44C40E-ADBE-453C-AECB-BAC6F5EDA81F}"/>
                </a:ext>
              </a:extLst>
            </p:cNvPr>
            <p:cNvSpPr>
              <a:spLocks noChangeAspect="1"/>
            </p:cNvSpPr>
            <p:nvPr/>
          </p:nvSpPr>
          <p:spPr>
            <a:xfrm>
              <a:off x="2987267" y="3816868"/>
              <a:ext cx="117423" cy="117423"/>
            </a:xfrm>
            <a:prstGeom prst="ellipse">
              <a:avLst/>
            </a:prstGeom>
            <a:solidFill>
              <a:srgbClr val="070808"/>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solidFill>
                  <a:schemeClr val="tx1"/>
                </a:solidFill>
              </a:endParaRPr>
            </a:p>
          </p:txBody>
        </p:sp>
        <p:sp>
          <p:nvSpPr>
            <p:cNvPr id="16" name="Oval 34">
              <a:extLst>
                <a:ext uri="{FF2B5EF4-FFF2-40B4-BE49-F238E27FC236}">
                  <a16:creationId xmlns:a16="http://schemas.microsoft.com/office/drawing/2014/main" id="{4AA045FC-82ED-419F-8B78-E1D9E9F056EE}"/>
                </a:ext>
              </a:extLst>
            </p:cNvPr>
            <p:cNvSpPr/>
            <p:nvPr/>
          </p:nvSpPr>
          <p:spPr>
            <a:xfrm>
              <a:off x="3016958" y="3846560"/>
              <a:ext cx="58040" cy="58040"/>
            </a:xfrm>
            <a:prstGeom prst="ellipse">
              <a:avLst/>
            </a:prstGeom>
            <a:solidFill>
              <a:schemeClr val="tx1">
                <a:lumMod val="85000"/>
                <a:lumOff val="15000"/>
              </a:schemeClr>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solidFill>
                  <a:schemeClr val="tx1"/>
                </a:solidFill>
              </a:endParaRPr>
            </a:p>
          </p:txBody>
        </p:sp>
        <p:sp>
          <p:nvSpPr>
            <p:cNvPr id="17" name="Oval 35">
              <a:extLst>
                <a:ext uri="{FF2B5EF4-FFF2-40B4-BE49-F238E27FC236}">
                  <a16:creationId xmlns:a16="http://schemas.microsoft.com/office/drawing/2014/main" id="{865BEA53-2042-484E-9B5B-1DCFD0A9D70C}"/>
                </a:ext>
              </a:extLst>
            </p:cNvPr>
            <p:cNvSpPr/>
            <p:nvPr/>
          </p:nvSpPr>
          <p:spPr>
            <a:xfrm>
              <a:off x="3030585" y="3860187"/>
              <a:ext cx="30788" cy="30788"/>
            </a:xfrm>
            <a:prstGeom prst="ellipse">
              <a:avLst/>
            </a:prstGeom>
            <a:solidFill>
              <a:srgbClr val="081422"/>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solidFill>
                  <a:schemeClr val="tx1"/>
                </a:solidFill>
              </a:endParaRPr>
            </a:p>
          </p:txBody>
        </p:sp>
        <p:sp>
          <p:nvSpPr>
            <p:cNvPr id="18" name="Graphic 2">
              <a:extLst>
                <a:ext uri="{FF2B5EF4-FFF2-40B4-BE49-F238E27FC236}">
                  <a16:creationId xmlns:a16="http://schemas.microsoft.com/office/drawing/2014/main" id="{BA8B971C-814F-4FC1-9F54-3F85B2C384F4}"/>
                </a:ext>
              </a:extLst>
            </p:cNvPr>
            <p:cNvSpPr/>
            <p:nvPr userDrawn="1"/>
          </p:nvSpPr>
          <p:spPr>
            <a:xfrm flipH="1">
              <a:off x="1060804" y="4534334"/>
              <a:ext cx="10717" cy="149811"/>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endParaRPr lang="en-US" dirty="0"/>
            </a:p>
          </p:txBody>
        </p:sp>
      </p:grpSp>
      <p:sp>
        <p:nvSpPr>
          <p:cNvPr id="19" name="Freeform: Shape 67">
            <a:extLst>
              <a:ext uri="{FF2B5EF4-FFF2-40B4-BE49-F238E27FC236}">
                <a16:creationId xmlns:a16="http://schemas.microsoft.com/office/drawing/2014/main" id="{17FC87C5-75F2-4CF6-8EB9-19C0081B2A53}"/>
              </a:ext>
            </a:extLst>
          </p:cNvPr>
          <p:cNvSpPr>
            <a:spLocks noGrp="1"/>
          </p:cNvSpPr>
          <p:nvPr>
            <p:ph type="pic" sz="quarter" idx="14" hasCustomPrompt="1"/>
          </p:nvPr>
        </p:nvSpPr>
        <p:spPr>
          <a:xfrm>
            <a:off x="4757511" y="1834189"/>
            <a:ext cx="2672808" cy="3039735"/>
          </a:xfrm>
          <a:custGeom>
            <a:avLst/>
            <a:gdLst>
              <a:gd name="connsiteX0" fmla="*/ 287495 w 2672808"/>
              <a:gd name="connsiteY0" fmla="*/ 0 h 3039735"/>
              <a:gd name="connsiteX1" fmla="*/ 542049 w 2672808"/>
              <a:gd name="connsiteY1" fmla="*/ 0 h 3039735"/>
              <a:gd name="connsiteX2" fmla="*/ 566725 w 2672808"/>
              <a:gd name="connsiteY2" fmla="*/ 23363 h 3039735"/>
              <a:gd name="connsiteX3" fmla="*/ 757670 w 2672808"/>
              <a:gd name="connsiteY3" fmla="*/ 204146 h 3039735"/>
              <a:gd name="connsiteX4" fmla="*/ 1903160 w 2672808"/>
              <a:gd name="connsiteY4" fmla="*/ 204146 h 3039735"/>
              <a:gd name="connsiteX5" fmla="*/ 2094105 w 2672808"/>
              <a:gd name="connsiteY5" fmla="*/ 23363 h 3039735"/>
              <a:gd name="connsiteX6" fmla="*/ 2118781 w 2672808"/>
              <a:gd name="connsiteY6" fmla="*/ 0 h 3039735"/>
              <a:gd name="connsiteX7" fmla="*/ 2385313 w 2672808"/>
              <a:gd name="connsiteY7" fmla="*/ 0 h 3039735"/>
              <a:gd name="connsiteX8" fmla="*/ 2672808 w 2672808"/>
              <a:gd name="connsiteY8" fmla="*/ 272193 h 3039735"/>
              <a:gd name="connsiteX9" fmla="*/ 2672808 w 2672808"/>
              <a:gd name="connsiteY9" fmla="*/ 3039735 h 3039735"/>
              <a:gd name="connsiteX10" fmla="*/ 0 w 2672808"/>
              <a:gd name="connsiteY10" fmla="*/ 3039735 h 3039735"/>
              <a:gd name="connsiteX11" fmla="*/ 0 w 2672808"/>
              <a:gd name="connsiteY11" fmla="*/ 272193 h 3039735"/>
              <a:gd name="connsiteX12" fmla="*/ 287495 w 2672808"/>
              <a:gd name="connsiteY12" fmla="*/ 0 h 303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2808" h="3039735">
                <a:moveTo>
                  <a:pt x="287495" y="0"/>
                </a:moveTo>
                <a:lnTo>
                  <a:pt x="542049" y="0"/>
                </a:lnTo>
                <a:cubicBezTo>
                  <a:pt x="555645" y="0"/>
                  <a:pt x="566725" y="10435"/>
                  <a:pt x="566725" y="23363"/>
                </a:cubicBezTo>
                <a:cubicBezTo>
                  <a:pt x="566725" y="123224"/>
                  <a:pt x="652255" y="204146"/>
                  <a:pt x="757670" y="204146"/>
                </a:cubicBezTo>
                <a:lnTo>
                  <a:pt x="1903160" y="204146"/>
                </a:lnTo>
                <a:cubicBezTo>
                  <a:pt x="2008635" y="204146"/>
                  <a:pt x="2094105" y="123168"/>
                  <a:pt x="2094105" y="23363"/>
                </a:cubicBezTo>
                <a:cubicBezTo>
                  <a:pt x="2094105" y="10491"/>
                  <a:pt x="2105125" y="0"/>
                  <a:pt x="2118781" y="0"/>
                </a:cubicBezTo>
                <a:lnTo>
                  <a:pt x="2385313" y="0"/>
                </a:lnTo>
                <a:cubicBezTo>
                  <a:pt x="2544095" y="0"/>
                  <a:pt x="2672808" y="121864"/>
                  <a:pt x="2672808" y="272193"/>
                </a:cubicBezTo>
                <a:lnTo>
                  <a:pt x="2672808" y="3039735"/>
                </a:lnTo>
                <a:lnTo>
                  <a:pt x="0" y="3039735"/>
                </a:lnTo>
                <a:lnTo>
                  <a:pt x="0" y="272193"/>
                </a:lnTo>
                <a:cubicBezTo>
                  <a:pt x="0" y="121864"/>
                  <a:pt x="128714" y="0"/>
                  <a:pt x="287495" y="0"/>
                </a:cubicBezTo>
                <a:close/>
              </a:path>
            </a:pathLst>
          </a:custGeom>
          <a:solidFill>
            <a:schemeClr val="bg1">
              <a:lumMod val="95000"/>
            </a:schemeClr>
          </a:solidFill>
          <a:ln w="25400">
            <a:noFill/>
          </a:ln>
        </p:spPr>
        <p:txBody>
          <a:bodyPr wrap="square" anchor="ctr">
            <a:noAutofit/>
          </a:bodyP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21" name="Text Placeholder 9">
            <a:extLst>
              <a:ext uri="{FF2B5EF4-FFF2-40B4-BE49-F238E27FC236}">
                <a16:creationId xmlns:a16="http://schemas.microsoft.com/office/drawing/2014/main" id="{53C9C9D5-43B4-443F-A4C3-8FC9C458FAE5}"/>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8917630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457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C04B5-0926-E374-7F8D-84A5B6E611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007AC6-45B0-0C1D-2813-11A6A6F245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F138F5-B685-FA3E-14CB-82F5926472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390D7D-14DB-ACF6-88C3-ED39F610DF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FE2557-D1C5-113B-A111-BF7F1ADAB3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F55C55-1FFC-448C-6A50-098F5C211B53}"/>
              </a:ext>
            </a:extLst>
          </p:cNvPr>
          <p:cNvSpPr>
            <a:spLocks noGrp="1"/>
          </p:cNvSpPr>
          <p:nvPr>
            <p:ph type="dt" sz="half" idx="10"/>
          </p:nvPr>
        </p:nvSpPr>
        <p:spPr/>
        <p:txBody>
          <a:bodyPr/>
          <a:lstStyle/>
          <a:p>
            <a:fld id="{21E32D9D-5CB9-493D-BCC0-BFF549F85008}" type="datetime1">
              <a:rPr lang="en-US" smtClean="0"/>
              <a:t>6/8/2024</a:t>
            </a:fld>
            <a:endParaRPr lang="en-US" dirty="0"/>
          </a:p>
        </p:txBody>
      </p:sp>
      <p:sp>
        <p:nvSpPr>
          <p:cNvPr id="8" name="Footer Placeholder 7">
            <a:extLst>
              <a:ext uri="{FF2B5EF4-FFF2-40B4-BE49-F238E27FC236}">
                <a16:creationId xmlns:a16="http://schemas.microsoft.com/office/drawing/2014/main" id="{5A398D9B-4E91-C040-21FE-D11A0866573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CB3473D-1BD5-FC29-7AAB-A460AF55345D}"/>
              </a:ext>
            </a:extLst>
          </p:cNvPr>
          <p:cNvSpPr>
            <a:spLocks noGrp="1"/>
          </p:cNvSpPr>
          <p:nvPr>
            <p:ph type="sldNum" sz="quarter" idx="12"/>
          </p:nvPr>
        </p:nvSpPr>
        <p:spPr/>
        <p:txBody>
          <a:bodyPr/>
          <a:lstStyle/>
          <a:p>
            <a:fld id="{D9C70E58-AF0E-4A7E-8BBC-2F3BF4CBF014}" type="slidenum">
              <a:rPr lang="en-US" smtClean="0"/>
              <a:t>‹#›</a:t>
            </a:fld>
            <a:endParaRPr lang="en-US" dirty="0"/>
          </a:p>
        </p:txBody>
      </p:sp>
    </p:spTree>
    <p:extLst>
      <p:ext uri="{BB962C8B-B14F-4D97-AF65-F5344CB8AC3E}">
        <p14:creationId xmlns:p14="http://schemas.microsoft.com/office/powerpoint/2010/main" val="14550034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9_Contents slide layout">
    <p:bg>
      <p:bgPr>
        <a:solidFill>
          <a:schemeClr val="accent6">
            <a:lumMod val="50000"/>
            <a:alpha val="65000"/>
          </a:schemeClr>
        </a:solidFill>
        <a:effectLst/>
      </p:bgPr>
    </p:bg>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12A87021-29EB-4013-865A-CCF1D2D5AFB0}"/>
              </a:ext>
            </a:extLst>
          </p:cNvPr>
          <p:cNvSpPr>
            <a:spLocks noGrp="1"/>
          </p:cNvSpPr>
          <p:nvPr>
            <p:ph type="pic" sz="quarter" idx="10" hasCustomPrompt="1"/>
          </p:nvPr>
        </p:nvSpPr>
        <p:spPr>
          <a:xfrm>
            <a:off x="0" y="0"/>
            <a:ext cx="12192000" cy="3265714"/>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85000"/>
                    <a:lumOff val="15000"/>
                  </a:schemeClr>
                </a:solidFill>
                <a:latin typeface="+mn-lt"/>
                <a:cs typeface="Arial" pitchFamily="34" charset="0"/>
              </a:defRPr>
            </a:lvl1pPr>
          </a:lstStyle>
          <a:p>
            <a:r>
              <a:rPr lang="en-US" altLang="ko-KR" dirty="0"/>
              <a:t>Place Your Picture Here And Send To Back</a:t>
            </a:r>
            <a:endParaRPr lang="ko-KR" altLang="en-US" dirty="0"/>
          </a:p>
        </p:txBody>
      </p:sp>
      <p:sp>
        <p:nvSpPr>
          <p:cNvPr id="3" name="Rectangle 19">
            <a:extLst>
              <a:ext uri="{FF2B5EF4-FFF2-40B4-BE49-F238E27FC236}">
                <a16:creationId xmlns:a16="http://schemas.microsoft.com/office/drawing/2014/main" id="{D61359BD-E3BE-453E-BCCD-36E29E757F90}"/>
              </a:ext>
            </a:extLst>
          </p:cNvPr>
          <p:cNvSpPr/>
          <p:nvPr userDrawn="1"/>
        </p:nvSpPr>
        <p:spPr>
          <a:xfrm>
            <a:off x="0" y="3265714"/>
            <a:ext cx="12192000" cy="91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3041216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71926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B58BAD-C38F-4A87-9218-E4A34824D32F}"/>
              </a:ext>
            </a:extLst>
          </p:cNvPr>
          <p:cNvSpPr/>
          <p:nvPr userDrawn="1"/>
        </p:nvSpPr>
        <p:spPr>
          <a:xfrm flipV="1">
            <a:off x="0" y="0"/>
            <a:ext cx="12192000" cy="3789040"/>
          </a:xfrm>
          <a:prstGeom prst="rect">
            <a:avLst/>
          </a:prstGeom>
          <a:solidFill>
            <a:schemeClr val="accent6">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3" name="Oval 21">
            <a:extLst>
              <a:ext uri="{FF2B5EF4-FFF2-40B4-BE49-F238E27FC236}">
                <a16:creationId xmlns:a16="http://schemas.microsoft.com/office/drawing/2014/main" id="{2D8AB28D-54CD-4546-851F-97A85D89CFCD}"/>
              </a:ext>
            </a:extLst>
          </p:cNvPr>
          <p:cNvSpPr/>
          <p:nvPr userDrawn="1"/>
        </p:nvSpPr>
        <p:spPr>
          <a:xfrm>
            <a:off x="519549" y="3923866"/>
            <a:ext cx="5906469" cy="523358"/>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4" name="Group 14">
            <a:extLst>
              <a:ext uri="{FF2B5EF4-FFF2-40B4-BE49-F238E27FC236}">
                <a16:creationId xmlns:a16="http://schemas.microsoft.com/office/drawing/2014/main" id="{1FFAB661-6257-4062-925E-87FB3C723753}"/>
              </a:ext>
            </a:extLst>
          </p:cNvPr>
          <p:cNvGrpSpPr/>
          <p:nvPr userDrawn="1"/>
        </p:nvGrpSpPr>
        <p:grpSpPr>
          <a:xfrm>
            <a:off x="1457580" y="1983192"/>
            <a:ext cx="4076388" cy="2239699"/>
            <a:chOff x="-548507" y="477868"/>
            <a:chExt cx="11570449" cy="6357177"/>
          </a:xfrm>
        </p:grpSpPr>
        <p:sp>
          <p:nvSpPr>
            <p:cNvPr id="5" name="Freeform: Shape 15">
              <a:extLst>
                <a:ext uri="{FF2B5EF4-FFF2-40B4-BE49-F238E27FC236}">
                  <a16:creationId xmlns:a16="http://schemas.microsoft.com/office/drawing/2014/main" id="{5ABB5A94-2320-44B0-85DB-F71B8A97597E}"/>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dirty="0"/>
            </a:p>
          </p:txBody>
        </p:sp>
        <p:sp>
          <p:nvSpPr>
            <p:cNvPr id="6" name="Freeform: Shape 20">
              <a:extLst>
                <a:ext uri="{FF2B5EF4-FFF2-40B4-BE49-F238E27FC236}">
                  <a16:creationId xmlns:a16="http://schemas.microsoft.com/office/drawing/2014/main" id="{CF10A6F1-2574-4D9F-BEB0-45679F6509F0}"/>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dirty="0"/>
            </a:p>
          </p:txBody>
        </p:sp>
        <p:sp>
          <p:nvSpPr>
            <p:cNvPr id="7" name="Freeform: Shape 21">
              <a:extLst>
                <a:ext uri="{FF2B5EF4-FFF2-40B4-BE49-F238E27FC236}">
                  <a16:creationId xmlns:a16="http://schemas.microsoft.com/office/drawing/2014/main" id="{CB9D992E-44CA-44C7-9E27-A0083F7BBD2E}"/>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dirty="0"/>
            </a:p>
          </p:txBody>
        </p:sp>
        <p:sp>
          <p:nvSpPr>
            <p:cNvPr id="8" name="Freeform: Shape 30">
              <a:extLst>
                <a:ext uri="{FF2B5EF4-FFF2-40B4-BE49-F238E27FC236}">
                  <a16:creationId xmlns:a16="http://schemas.microsoft.com/office/drawing/2014/main" id="{D2C6D3F0-DD75-4F06-AAF2-C7AC477BDEA8}"/>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9" name="Freeform: Shape 31">
              <a:extLst>
                <a:ext uri="{FF2B5EF4-FFF2-40B4-BE49-F238E27FC236}">
                  <a16:creationId xmlns:a16="http://schemas.microsoft.com/office/drawing/2014/main" id="{A9B4C5FA-1A26-498B-A490-D3C7E7EBED43}"/>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dirty="0"/>
            </a:p>
          </p:txBody>
        </p:sp>
        <p:grpSp>
          <p:nvGrpSpPr>
            <p:cNvPr id="10" name="Group 32">
              <a:extLst>
                <a:ext uri="{FF2B5EF4-FFF2-40B4-BE49-F238E27FC236}">
                  <a16:creationId xmlns:a16="http://schemas.microsoft.com/office/drawing/2014/main" id="{550E3C28-BD1F-474F-9FFE-65EECB1C3B7F}"/>
                </a:ext>
              </a:extLst>
            </p:cNvPr>
            <p:cNvGrpSpPr/>
            <p:nvPr/>
          </p:nvGrpSpPr>
          <p:grpSpPr>
            <a:xfrm>
              <a:off x="1606" y="6382978"/>
              <a:ext cx="413937" cy="115242"/>
              <a:chOff x="5955" y="6353672"/>
              <a:chExt cx="413937" cy="115242"/>
            </a:xfrm>
          </p:grpSpPr>
          <p:sp>
            <p:nvSpPr>
              <p:cNvPr id="15" name="Rectangle: Rounded Corners 37">
                <a:extLst>
                  <a:ext uri="{FF2B5EF4-FFF2-40B4-BE49-F238E27FC236}">
                    <a16:creationId xmlns:a16="http://schemas.microsoft.com/office/drawing/2014/main" id="{AA764A39-6149-4588-BE0C-2C6CBC9A27B3}"/>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Rounded Corners 38">
                <a:extLst>
                  <a:ext uri="{FF2B5EF4-FFF2-40B4-BE49-F238E27FC236}">
                    <a16:creationId xmlns:a16="http://schemas.microsoft.com/office/drawing/2014/main" id="{E8A6C01C-3ABE-4E1A-8523-3BFDBA461042}"/>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 name="Group 33">
              <a:extLst>
                <a:ext uri="{FF2B5EF4-FFF2-40B4-BE49-F238E27FC236}">
                  <a16:creationId xmlns:a16="http://schemas.microsoft.com/office/drawing/2014/main" id="{5131B40C-D6D9-4A9E-99A4-DFB9458673BC}"/>
                </a:ext>
              </a:extLst>
            </p:cNvPr>
            <p:cNvGrpSpPr/>
            <p:nvPr/>
          </p:nvGrpSpPr>
          <p:grpSpPr>
            <a:xfrm>
              <a:off x="9855291" y="6381600"/>
              <a:ext cx="885989" cy="115242"/>
              <a:chOff x="5955" y="6353672"/>
              <a:chExt cx="413937" cy="115242"/>
            </a:xfrm>
          </p:grpSpPr>
          <p:sp>
            <p:nvSpPr>
              <p:cNvPr id="13" name="Rectangle: Rounded Corners 35">
                <a:extLst>
                  <a:ext uri="{FF2B5EF4-FFF2-40B4-BE49-F238E27FC236}">
                    <a16:creationId xmlns:a16="http://schemas.microsoft.com/office/drawing/2014/main" id="{72098C2B-1B52-44C6-B10E-F2190C419956}"/>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36">
                <a:extLst>
                  <a:ext uri="{FF2B5EF4-FFF2-40B4-BE49-F238E27FC236}">
                    <a16:creationId xmlns:a16="http://schemas.microsoft.com/office/drawing/2014/main" id="{01C79606-05AC-466B-8146-146544306E77}"/>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Freeform: Shape 34">
              <a:extLst>
                <a:ext uri="{FF2B5EF4-FFF2-40B4-BE49-F238E27FC236}">
                  <a16:creationId xmlns:a16="http://schemas.microsoft.com/office/drawing/2014/main" id="{7E163EF7-5BD1-433C-8FDB-148FC12F05CB}"/>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grpSp>
        <p:nvGrpSpPr>
          <p:cNvPr id="17" name="Group 39">
            <a:extLst>
              <a:ext uri="{FF2B5EF4-FFF2-40B4-BE49-F238E27FC236}">
                <a16:creationId xmlns:a16="http://schemas.microsoft.com/office/drawing/2014/main" id="{F5F82293-4E8A-4809-9382-B6AE3873BD5D}"/>
              </a:ext>
            </a:extLst>
          </p:cNvPr>
          <p:cNvGrpSpPr/>
          <p:nvPr userDrawn="1"/>
        </p:nvGrpSpPr>
        <p:grpSpPr>
          <a:xfrm>
            <a:off x="6680577" y="1983192"/>
            <a:ext cx="4076388" cy="2239699"/>
            <a:chOff x="-548507" y="477868"/>
            <a:chExt cx="11570449" cy="6357177"/>
          </a:xfrm>
        </p:grpSpPr>
        <p:sp>
          <p:nvSpPr>
            <p:cNvPr id="18" name="Freeform: Shape 40">
              <a:extLst>
                <a:ext uri="{FF2B5EF4-FFF2-40B4-BE49-F238E27FC236}">
                  <a16:creationId xmlns:a16="http://schemas.microsoft.com/office/drawing/2014/main" id="{19BE4363-CA77-4BE6-897D-D2F5BA61A252}"/>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dirty="0"/>
            </a:p>
          </p:txBody>
        </p:sp>
        <p:sp>
          <p:nvSpPr>
            <p:cNvPr id="19" name="Freeform: Shape 41">
              <a:extLst>
                <a:ext uri="{FF2B5EF4-FFF2-40B4-BE49-F238E27FC236}">
                  <a16:creationId xmlns:a16="http://schemas.microsoft.com/office/drawing/2014/main" id="{836D64B7-2463-4344-B073-49A713D522A3}"/>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dirty="0"/>
            </a:p>
          </p:txBody>
        </p:sp>
        <p:sp>
          <p:nvSpPr>
            <p:cNvPr id="20" name="Freeform: Shape 42">
              <a:extLst>
                <a:ext uri="{FF2B5EF4-FFF2-40B4-BE49-F238E27FC236}">
                  <a16:creationId xmlns:a16="http://schemas.microsoft.com/office/drawing/2014/main" id="{0F63D130-FA5C-4648-BFBC-77003C2316C5}"/>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dirty="0"/>
            </a:p>
          </p:txBody>
        </p:sp>
        <p:sp>
          <p:nvSpPr>
            <p:cNvPr id="21" name="Freeform: Shape 43">
              <a:extLst>
                <a:ext uri="{FF2B5EF4-FFF2-40B4-BE49-F238E27FC236}">
                  <a16:creationId xmlns:a16="http://schemas.microsoft.com/office/drawing/2014/main" id="{E1633E30-91F4-4A66-8DC7-A5A379E5EE6B}"/>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22" name="Freeform: Shape 44">
              <a:extLst>
                <a:ext uri="{FF2B5EF4-FFF2-40B4-BE49-F238E27FC236}">
                  <a16:creationId xmlns:a16="http://schemas.microsoft.com/office/drawing/2014/main" id="{D12A1A5A-C9FC-43D0-B451-91C555A54EDB}"/>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dirty="0"/>
            </a:p>
          </p:txBody>
        </p:sp>
        <p:grpSp>
          <p:nvGrpSpPr>
            <p:cNvPr id="23" name="Group 45">
              <a:extLst>
                <a:ext uri="{FF2B5EF4-FFF2-40B4-BE49-F238E27FC236}">
                  <a16:creationId xmlns:a16="http://schemas.microsoft.com/office/drawing/2014/main" id="{6A2941C7-650C-41BD-8998-D03365C7F446}"/>
                </a:ext>
              </a:extLst>
            </p:cNvPr>
            <p:cNvGrpSpPr/>
            <p:nvPr/>
          </p:nvGrpSpPr>
          <p:grpSpPr>
            <a:xfrm>
              <a:off x="1606" y="6382978"/>
              <a:ext cx="413937" cy="115242"/>
              <a:chOff x="5955" y="6353672"/>
              <a:chExt cx="413937" cy="115242"/>
            </a:xfrm>
          </p:grpSpPr>
          <p:sp>
            <p:nvSpPr>
              <p:cNvPr id="28" name="Rectangle: Rounded Corners 50">
                <a:extLst>
                  <a:ext uri="{FF2B5EF4-FFF2-40B4-BE49-F238E27FC236}">
                    <a16:creationId xmlns:a16="http://schemas.microsoft.com/office/drawing/2014/main" id="{A957318F-4A74-4E03-98CB-C90F9B039ADD}"/>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Rounded Corners 51">
                <a:extLst>
                  <a:ext uri="{FF2B5EF4-FFF2-40B4-BE49-F238E27FC236}">
                    <a16:creationId xmlns:a16="http://schemas.microsoft.com/office/drawing/2014/main" id="{F5E78284-3995-429C-A568-EF4E62E3FF34}"/>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 name="Group 46">
              <a:extLst>
                <a:ext uri="{FF2B5EF4-FFF2-40B4-BE49-F238E27FC236}">
                  <a16:creationId xmlns:a16="http://schemas.microsoft.com/office/drawing/2014/main" id="{0CE4C9E0-C371-4B44-ADBA-6F2EEED37764}"/>
                </a:ext>
              </a:extLst>
            </p:cNvPr>
            <p:cNvGrpSpPr/>
            <p:nvPr/>
          </p:nvGrpSpPr>
          <p:grpSpPr>
            <a:xfrm>
              <a:off x="9855291" y="6381600"/>
              <a:ext cx="885989" cy="115242"/>
              <a:chOff x="5955" y="6353672"/>
              <a:chExt cx="413937" cy="115242"/>
            </a:xfrm>
          </p:grpSpPr>
          <p:sp>
            <p:nvSpPr>
              <p:cNvPr id="26" name="Rectangle: Rounded Corners 48">
                <a:extLst>
                  <a:ext uri="{FF2B5EF4-FFF2-40B4-BE49-F238E27FC236}">
                    <a16:creationId xmlns:a16="http://schemas.microsoft.com/office/drawing/2014/main" id="{C872C864-8EDA-447C-89AC-AD64E8C58988}"/>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Rounded Corners 49">
                <a:extLst>
                  <a:ext uri="{FF2B5EF4-FFF2-40B4-BE49-F238E27FC236}">
                    <a16:creationId xmlns:a16="http://schemas.microsoft.com/office/drawing/2014/main" id="{3814F569-06D5-4B6D-A185-557EE0B8381D}"/>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Freeform: Shape 47">
              <a:extLst>
                <a:ext uri="{FF2B5EF4-FFF2-40B4-BE49-F238E27FC236}">
                  <a16:creationId xmlns:a16="http://schemas.microsoft.com/office/drawing/2014/main" id="{6CB67ECD-BC99-47CD-803F-321C41C2791F}"/>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30" name="Oval 20">
            <a:extLst>
              <a:ext uri="{FF2B5EF4-FFF2-40B4-BE49-F238E27FC236}">
                <a16:creationId xmlns:a16="http://schemas.microsoft.com/office/drawing/2014/main" id="{BA482DD0-3EC4-467A-876F-99ED39D27696}"/>
              </a:ext>
            </a:extLst>
          </p:cNvPr>
          <p:cNvSpPr/>
          <p:nvPr userDrawn="1"/>
        </p:nvSpPr>
        <p:spPr>
          <a:xfrm>
            <a:off x="5735326" y="3923866"/>
            <a:ext cx="5906469" cy="523358"/>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1" name="그림 개체 틀 2">
            <a:extLst>
              <a:ext uri="{FF2B5EF4-FFF2-40B4-BE49-F238E27FC236}">
                <a16:creationId xmlns:a16="http://schemas.microsoft.com/office/drawing/2014/main" id="{A5C6A9B2-07F9-44E6-BD2C-D55024376903}"/>
              </a:ext>
            </a:extLst>
          </p:cNvPr>
          <p:cNvSpPr>
            <a:spLocks noGrp="1"/>
          </p:cNvSpPr>
          <p:nvPr>
            <p:ph type="pic" sz="quarter" idx="10" hasCustomPrompt="1"/>
          </p:nvPr>
        </p:nvSpPr>
        <p:spPr>
          <a:xfrm>
            <a:off x="2019774" y="2114192"/>
            <a:ext cx="2952000" cy="1800000"/>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32" name="그림 개체 틀 2">
            <a:extLst>
              <a:ext uri="{FF2B5EF4-FFF2-40B4-BE49-F238E27FC236}">
                <a16:creationId xmlns:a16="http://schemas.microsoft.com/office/drawing/2014/main" id="{B7F89517-D5E5-4BFA-BB74-9156BEFB10E8}"/>
              </a:ext>
            </a:extLst>
          </p:cNvPr>
          <p:cNvSpPr>
            <a:spLocks noGrp="1"/>
          </p:cNvSpPr>
          <p:nvPr>
            <p:ph type="pic" sz="quarter" idx="11" hasCustomPrompt="1"/>
          </p:nvPr>
        </p:nvSpPr>
        <p:spPr>
          <a:xfrm>
            <a:off x="7242771" y="2114192"/>
            <a:ext cx="2952000" cy="1800000"/>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33" name="Text Placeholder 9">
            <a:extLst>
              <a:ext uri="{FF2B5EF4-FFF2-40B4-BE49-F238E27FC236}">
                <a16:creationId xmlns:a16="http://schemas.microsoft.com/office/drawing/2014/main" id="{327910C7-967E-435D-92CC-95F1A8ED495D}"/>
              </a:ext>
            </a:extLst>
          </p:cNvPr>
          <p:cNvSpPr>
            <a:spLocks noGrp="1"/>
          </p:cNvSpPr>
          <p:nvPr>
            <p:ph type="body" sz="quarter" idx="12"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1461588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57051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CAC8C02B-9AD8-43A7-9831-2FA4748525D7}"/>
              </a:ext>
            </a:extLst>
          </p:cNvPr>
          <p:cNvSpPr/>
          <p:nvPr userDrawn="1"/>
        </p:nvSpPr>
        <p:spPr>
          <a:xfrm>
            <a:off x="0" y="863125"/>
            <a:ext cx="6546079" cy="5131750"/>
          </a:xfrm>
          <a:prstGeom prst="rect">
            <a:avLst/>
          </a:prstGeom>
          <a:solidFill>
            <a:schemeClr val="accent6">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그림 개체 틀 2">
            <a:extLst>
              <a:ext uri="{FF2B5EF4-FFF2-40B4-BE49-F238E27FC236}">
                <a16:creationId xmlns:a16="http://schemas.microsoft.com/office/drawing/2014/main" id="{084B85E5-94F3-4602-B8C4-CEFBBCB4261F}"/>
              </a:ext>
            </a:extLst>
          </p:cNvPr>
          <p:cNvSpPr>
            <a:spLocks noGrp="1"/>
          </p:cNvSpPr>
          <p:nvPr>
            <p:ph type="pic" sz="quarter" idx="65" hasCustomPrompt="1"/>
          </p:nvPr>
        </p:nvSpPr>
        <p:spPr>
          <a:xfrm>
            <a:off x="6096000" y="2959216"/>
            <a:ext cx="6096000" cy="2700000"/>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962437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8556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319451-57E4-4644-B5CA-BCAFE3B29AE6}"/>
              </a:ext>
            </a:extLst>
          </p:cNvPr>
          <p:cNvSpPr/>
          <p:nvPr userDrawn="1"/>
        </p:nvSpPr>
        <p:spPr>
          <a:xfrm>
            <a:off x="1500807" y="1260376"/>
            <a:ext cx="5040000" cy="5040000"/>
          </a:xfrm>
          <a:prstGeom prst="rect">
            <a:avLst/>
          </a:prstGeom>
          <a:solidFill>
            <a:schemeClr val="accent6">
              <a:lumMod val="50000"/>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3" name="Picture Placeholder 2">
            <a:extLst>
              <a:ext uri="{FF2B5EF4-FFF2-40B4-BE49-F238E27FC236}">
                <a16:creationId xmlns:a16="http://schemas.microsoft.com/office/drawing/2014/main" id="{CA76C2CF-EB7C-42E2-808F-DB4216A3AEEC}"/>
              </a:ext>
            </a:extLst>
          </p:cNvPr>
          <p:cNvSpPr>
            <a:spLocks noGrp="1"/>
          </p:cNvSpPr>
          <p:nvPr>
            <p:ph type="pic" idx="1" hasCustomPrompt="1"/>
          </p:nvPr>
        </p:nvSpPr>
        <p:spPr>
          <a:xfrm>
            <a:off x="732721" y="548680"/>
            <a:ext cx="5040000" cy="5040000"/>
          </a:xfrm>
          <a:prstGeom prst="rect">
            <a:avLst/>
          </a:prstGeom>
          <a:solidFill>
            <a:schemeClr val="bg1">
              <a:lumMod val="95000"/>
            </a:schemeClr>
          </a:solidFill>
        </p:spPr>
        <p:txBody>
          <a:bodyPr anchor="ctr"/>
          <a:lstStyle>
            <a:lvl1pPr marL="0" indent="0" algn="ctr">
              <a:buNone/>
              <a:defRPr sz="1200" baseline="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9343832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1647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88118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75000"/>
                    <a:lumOff val="2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1555952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E3230-B681-B1E4-CC85-CD8BA6C55C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EB623F-77A3-A0CE-BC45-A808A5A25A37}"/>
              </a:ext>
            </a:extLst>
          </p:cNvPr>
          <p:cNvSpPr>
            <a:spLocks noGrp="1"/>
          </p:cNvSpPr>
          <p:nvPr>
            <p:ph type="dt" sz="half" idx="10"/>
          </p:nvPr>
        </p:nvSpPr>
        <p:spPr/>
        <p:txBody>
          <a:bodyPr/>
          <a:lstStyle/>
          <a:p>
            <a:fld id="{17EAAD30-E318-4845-A488-8B1B6C9D4C6B}" type="datetime1">
              <a:rPr lang="en-US" smtClean="0"/>
              <a:t>6/8/2024</a:t>
            </a:fld>
            <a:endParaRPr lang="en-US" dirty="0"/>
          </a:p>
        </p:txBody>
      </p:sp>
      <p:sp>
        <p:nvSpPr>
          <p:cNvPr id="4" name="Footer Placeholder 3">
            <a:extLst>
              <a:ext uri="{FF2B5EF4-FFF2-40B4-BE49-F238E27FC236}">
                <a16:creationId xmlns:a16="http://schemas.microsoft.com/office/drawing/2014/main" id="{81751A32-DF4A-14D2-2277-A8F416673EE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2A152DA-A0BC-AD55-6307-E99DCAA84526}"/>
              </a:ext>
            </a:extLst>
          </p:cNvPr>
          <p:cNvSpPr>
            <a:spLocks noGrp="1"/>
          </p:cNvSpPr>
          <p:nvPr>
            <p:ph type="sldNum" sz="quarter" idx="12"/>
          </p:nvPr>
        </p:nvSpPr>
        <p:spPr/>
        <p:txBody>
          <a:bodyPr/>
          <a:lstStyle/>
          <a:p>
            <a:fld id="{D9C70E58-AF0E-4A7E-8BBC-2F3BF4CBF014}" type="slidenum">
              <a:rPr lang="en-US" smtClean="0"/>
              <a:t>‹#›</a:t>
            </a:fld>
            <a:endParaRPr lang="en-US" dirty="0"/>
          </a:p>
        </p:txBody>
      </p:sp>
    </p:spTree>
    <p:extLst>
      <p:ext uri="{BB962C8B-B14F-4D97-AF65-F5344CB8AC3E}">
        <p14:creationId xmlns:p14="http://schemas.microsoft.com/office/powerpoint/2010/main" val="22947554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75000"/>
                    <a:lumOff val="2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4393270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631701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77552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0930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12611C-8F42-4A88-BF2C-3F14A15A3A2D}"/>
              </a:ext>
            </a:extLst>
          </p:cNvPr>
          <p:cNvSpPr/>
          <p:nvPr userDrawn="1"/>
        </p:nvSpPr>
        <p:spPr>
          <a:xfrm>
            <a:off x="4200072" y="1086699"/>
            <a:ext cx="3290634" cy="2160240"/>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5" name="Picture Placeholder 2">
            <a:extLst>
              <a:ext uri="{FF2B5EF4-FFF2-40B4-BE49-F238E27FC236}">
                <a16:creationId xmlns:a16="http://schemas.microsoft.com/office/drawing/2014/main" id="{96E1EE68-F749-4414-A326-ABFB18D5E9AF}"/>
              </a:ext>
            </a:extLst>
          </p:cNvPr>
          <p:cNvSpPr>
            <a:spLocks noGrp="1"/>
          </p:cNvSpPr>
          <p:nvPr>
            <p:ph type="pic" idx="23" hasCustomPrompt="1"/>
          </p:nvPr>
        </p:nvSpPr>
        <p:spPr>
          <a:xfrm>
            <a:off x="5002832" y="352527"/>
            <a:ext cx="1685114" cy="175505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6" name="Rectangle 5">
            <a:extLst>
              <a:ext uri="{FF2B5EF4-FFF2-40B4-BE49-F238E27FC236}">
                <a16:creationId xmlns:a16="http://schemas.microsoft.com/office/drawing/2014/main" id="{53346C86-7BD4-4931-8982-4954A955A0D2}"/>
              </a:ext>
            </a:extLst>
          </p:cNvPr>
          <p:cNvSpPr/>
          <p:nvPr userDrawn="1"/>
        </p:nvSpPr>
        <p:spPr>
          <a:xfrm>
            <a:off x="7997604" y="1086699"/>
            <a:ext cx="3290634" cy="2160240"/>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7" name="Picture Placeholder 2">
            <a:extLst>
              <a:ext uri="{FF2B5EF4-FFF2-40B4-BE49-F238E27FC236}">
                <a16:creationId xmlns:a16="http://schemas.microsoft.com/office/drawing/2014/main" id="{4938B100-7DB2-4283-A72B-BFBB92152E89}"/>
              </a:ext>
            </a:extLst>
          </p:cNvPr>
          <p:cNvSpPr>
            <a:spLocks noGrp="1"/>
          </p:cNvSpPr>
          <p:nvPr>
            <p:ph type="pic" idx="24" hasCustomPrompt="1"/>
          </p:nvPr>
        </p:nvSpPr>
        <p:spPr>
          <a:xfrm>
            <a:off x="8800364" y="352527"/>
            <a:ext cx="1685114" cy="175505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8" name="Rectangle 7">
            <a:extLst>
              <a:ext uri="{FF2B5EF4-FFF2-40B4-BE49-F238E27FC236}">
                <a16:creationId xmlns:a16="http://schemas.microsoft.com/office/drawing/2014/main" id="{C2A0F9E1-604E-4D14-8F49-BC5799DEC58C}"/>
              </a:ext>
            </a:extLst>
          </p:cNvPr>
          <p:cNvSpPr/>
          <p:nvPr userDrawn="1"/>
        </p:nvSpPr>
        <p:spPr>
          <a:xfrm>
            <a:off x="4200072" y="4248150"/>
            <a:ext cx="3290634" cy="2160240"/>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9" name="Picture Placeholder 2">
            <a:extLst>
              <a:ext uri="{FF2B5EF4-FFF2-40B4-BE49-F238E27FC236}">
                <a16:creationId xmlns:a16="http://schemas.microsoft.com/office/drawing/2014/main" id="{F14D57A3-AC8C-481C-AFAC-A9FCFB199B2D}"/>
              </a:ext>
            </a:extLst>
          </p:cNvPr>
          <p:cNvSpPr>
            <a:spLocks noGrp="1"/>
          </p:cNvSpPr>
          <p:nvPr>
            <p:ph type="pic" idx="25" hasCustomPrompt="1"/>
          </p:nvPr>
        </p:nvSpPr>
        <p:spPr>
          <a:xfrm>
            <a:off x="5002832" y="3513978"/>
            <a:ext cx="1685114" cy="175505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10" name="Rectangle 9">
            <a:extLst>
              <a:ext uri="{FF2B5EF4-FFF2-40B4-BE49-F238E27FC236}">
                <a16:creationId xmlns:a16="http://schemas.microsoft.com/office/drawing/2014/main" id="{EECC6AC5-F655-4421-A219-B2F76C6CA2FD}"/>
              </a:ext>
            </a:extLst>
          </p:cNvPr>
          <p:cNvSpPr/>
          <p:nvPr userDrawn="1"/>
        </p:nvSpPr>
        <p:spPr>
          <a:xfrm>
            <a:off x="7997604" y="4248150"/>
            <a:ext cx="3290634" cy="2160240"/>
          </a:xfrm>
          <a:prstGeom prst="rect">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1" name="Picture Placeholder 2">
            <a:extLst>
              <a:ext uri="{FF2B5EF4-FFF2-40B4-BE49-F238E27FC236}">
                <a16:creationId xmlns:a16="http://schemas.microsoft.com/office/drawing/2014/main" id="{BA2332AA-B2D0-4A28-A218-73EE3FE44954}"/>
              </a:ext>
            </a:extLst>
          </p:cNvPr>
          <p:cNvSpPr>
            <a:spLocks noGrp="1"/>
          </p:cNvSpPr>
          <p:nvPr>
            <p:ph type="pic" idx="26" hasCustomPrompt="1"/>
          </p:nvPr>
        </p:nvSpPr>
        <p:spPr>
          <a:xfrm>
            <a:off x="8800364" y="3513978"/>
            <a:ext cx="1685114" cy="175505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43443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163" name="Picture Placeholder 162">
            <a:extLst>
              <a:ext uri="{FF2B5EF4-FFF2-40B4-BE49-F238E27FC236}">
                <a16:creationId xmlns:a16="http://schemas.microsoft.com/office/drawing/2014/main" id="{8824B83C-4516-440E-B27E-09F0426F6C97}"/>
              </a:ext>
            </a:extLst>
          </p:cNvPr>
          <p:cNvSpPr>
            <a:spLocks noGrp="1"/>
          </p:cNvSpPr>
          <p:nvPr>
            <p:ph type="pic" idx="23" hasCustomPrompt="1"/>
          </p:nvPr>
        </p:nvSpPr>
        <p:spPr>
          <a:xfrm>
            <a:off x="1" y="2"/>
            <a:ext cx="12191999" cy="6877477"/>
          </a:xfrm>
          <a:custGeom>
            <a:avLst/>
            <a:gdLst>
              <a:gd name="connsiteX0" fmla="*/ 11053396 w 12191999"/>
              <a:gd name="connsiteY0" fmla="*/ 5847975 h 6877477"/>
              <a:gd name="connsiteX1" fmla="*/ 12034143 w 12191999"/>
              <a:gd name="connsiteY1" fmla="*/ 6828722 h 6877477"/>
              <a:gd name="connsiteX2" fmla="*/ 11985388 w 12191999"/>
              <a:gd name="connsiteY2" fmla="*/ 6877477 h 6877477"/>
              <a:gd name="connsiteX3" fmla="*/ 10121403 w 12191999"/>
              <a:gd name="connsiteY3" fmla="*/ 6877477 h 6877477"/>
              <a:gd name="connsiteX4" fmla="*/ 10072648 w 12191999"/>
              <a:gd name="connsiteY4" fmla="*/ 6828722 h 6877477"/>
              <a:gd name="connsiteX5" fmla="*/ 12182376 w 12191999"/>
              <a:gd name="connsiteY5" fmla="*/ 4716808 h 6877477"/>
              <a:gd name="connsiteX6" fmla="*/ 12191999 w 12191999"/>
              <a:gd name="connsiteY6" fmla="*/ 4726431 h 6877477"/>
              <a:gd name="connsiteX7" fmla="*/ 12191999 w 12191999"/>
              <a:gd name="connsiteY7" fmla="*/ 6668679 h 6877477"/>
              <a:gd name="connsiteX8" fmla="*/ 12182376 w 12191999"/>
              <a:gd name="connsiteY8" fmla="*/ 6678302 h 6877477"/>
              <a:gd name="connsiteX9" fmla="*/ 11201628 w 12191999"/>
              <a:gd name="connsiteY9" fmla="*/ 5697555 h 6877477"/>
              <a:gd name="connsiteX10" fmla="*/ 9949130 w 12191999"/>
              <a:gd name="connsiteY10" fmla="*/ 4716808 h 6877477"/>
              <a:gd name="connsiteX11" fmla="*/ 10929877 w 12191999"/>
              <a:gd name="connsiteY11" fmla="*/ 5697555 h 6877477"/>
              <a:gd name="connsiteX12" fmla="*/ 9949130 w 12191999"/>
              <a:gd name="connsiteY12" fmla="*/ 6678302 h 6877477"/>
              <a:gd name="connsiteX13" fmla="*/ 8968382 w 12191999"/>
              <a:gd name="connsiteY13" fmla="*/ 5697555 h 6877477"/>
              <a:gd name="connsiteX14" fmla="*/ 11053396 w 12191999"/>
              <a:gd name="connsiteY14" fmla="*/ 3580491 h 6877477"/>
              <a:gd name="connsiteX15" fmla="*/ 12034143 w 12191999"/>
              <a:gd name="connsiteY15" fmla="*/ 4561237 h 6877477"/>
              <a:gd name="connsiteX16" fmla="*/ 11053396 w 12191999"/>
              <a:gd name="connsiteY16" fmla="*/ 5541984 h 6877477"/>
              <a:gd name="connsiteX17" fmla="*/ 10072648 w 12191999"/>
              <a:gd name="connsiteY17" fmla="*/ 4561237 h 6877477"/>
              <a:gd name="connsiteX18" fmla="*/ 8844864 w 12191999"/>
              <a:gd name="connsiteY18" fmla="*/ 3580491 h 6877477"/>
              <a:gd name="connsiteX19" fmla="*/ 9825611 w 12191999"/>
              <a:gd name="connsiteY19" fmla="*/ 4561237 h 6877477"/>
              <a:gd name="connsiteX20" fmla="*/ 8844864 w 12191999"/>
              <a:gd name="connsiteY20" fmla="*/ 5541984 h 6877477"/>
              <a:gd name="connsiteX21" fmla="*/ 7864116 w 12191999"/>
              <a:gd name="connsiteY21" fmla="*/ 4561237 h 6877477"/>
              <a:gd name="connsiteX22" fmla="*/ 10739 w 12191999"/>
              <a:gd name="connsiteY22" fmla="*/ 3580491 h 6877477"/>
              <a:gd name="connsiteX23" fmla="*/ 991485 w 12191999"/>
              <a:gd name="connsiteY23" fmla="*/ 4561237 h 6877477"/>
              <a:gd name="connsiteX24" fmla="*/ 10739 w 12191999"/>
              <a:gd name="connsiteY24" fmla="*/ 5541984 h 6877477"/>
              <a:gd name="connsiteX25" fmla="*/ 0 w 12191999"/>
              <a:gd name="connsiteY25" fmla="*/ 5531245 h 6877477"/>
              <a:gd name="connsiteX26" fmla="*/ 0 w 12191999"/>
              <a:gd name="connsiteY26" fmla="*/ 3591230 h 6877477"/>
              <a:gd name="connsiteX27" fmla="*/ 1115005 w 12191999"/>
              <a:gd name="connsiteY27" fmla="*/ 2448297 h 6877477"/>
              <a:gd name="connsiteX28" fmla="*/ 2095752 w 12191999"/>
              <a:gd name="connsiteY28" fmla="*/ 3429042 h 6877477"/>
              <a:gd name="connsiteX29" fmla="*/ 1115005 w 12191999"/>
              <a:gd name="connsiteY29" fmla="*/ 4409788 h 6877477"/>
              <a:gd name="connsiteX30" fmla="*/ 134258 w 12191999"/>
              <a:gd name="connsiteY30" fmla="*/ 3429042 h 6877477"/>
              <a:gd name="connsiteX31" fmla="*/ 12182376 w 12191999"/>
              <a:gd name="connsiteY31" fmla="*/ 2448295 h 6877477"/>
              <a:gd name="connsiteX32" fmla="*/ 12191999 w 12191999"/>
              <a:gd name="connsiteY32" fmla="*/ 2457918 h 6877477"/>
              <a:gd name="connsiteX33" fmla="*/ 12191999 w 12191999"/>
              <a:gd name="connsiteY33" fmla="*/ 4400165 h 6877477"/>
              <a:gd name="connsiteX34" fmla="*/ 12182376 w 12191999"/>
              <a:gd name="connsiteY34" fmla="*/ 4409788 h 6877477"/>
              <a:gd name="connsiteX35" fmla="*/ 11201628 w 12191999"/>
              <a:gd name="connsiteY35" fmla="*/ 3429042 h 6877477"/>
              <a:gd name="connsiteX36" fmla="*/ 9949130 w 12191999"/>
              <a:gd name="connsiteY36" fmla="*/ 2448295 h 6877477"/>
              <a:gd name="connsiteX37" fmla="*/ 10929877 w 12191999"/>
              <a:gd name="connsiteY37" fmla="*/ 3429042 h 6877477"/>
              <a:gd name="connsiteX38" fmla="*/ 9949130 w 12191999"/>
              <a:gd name="connsiteY38" fmla="*/ 4409788 h 6877477"/>
              <a:gd name="connsiteX39" fmla="*/ 8968382 w 12191999"/>
              <a:gd name="connsiteY39" fmla="*/ 3429042 h 6877477"/>
              <a:gd name="connsiteX40" fmla="*/ 7740598 w 12191999"/>
              <a:gd name="connsiteY40" fmla="*/ 2448295 h 6877477"/>
              <a:gd name="connsiteX41" fmla="*/ 8721345 w 12191999"/>
              <a:gd name="connsiteY41" fmla="*/ 3429042 h 6877477"/>
              <a:gd name="connsiteX42" fmla="*/ 7740598 w 12191999"/>
              <a:gd name="connsiteY42" fmla="*/ 4409788 h 6877477"/>
              <a:gd name="connsiteX43" fmla="*/ 6759852 w 12191999"/>
              <a:gd name="connsiteY43" fmla="*/ 3429042 h 6877477"/>
              <a:gd name="connsiteX44" fmla="*/ 11053396 w 12191999"/>
              <a:gd name="connsiteY44" fmla="*/ 1313009 h 6877477"/>
              <a:gd name="connsiteX45" fmla="*/ 12034143 w 12191999"/>
              <a:gd name="connsiteY45" fmla="*/ 2293756 h 6877477"/>
              <a:gd name="connsiteX46" fmla="*/ 11053396 w 12191999"/>
              <a:gd name="connsiteY46" fmla="*/ 3274502 h 6877477"/>
              <a:gd name="connsiteX47" fmla="*/ 10072648 w 12191999"/>
              <a:gd name="connsiteY47" fmla="*/ 2293756 h 6877477"/>
              <a:gd name="connsiteX48" fmla="*/ 8844864 w 12191999"/>
              <a:gd name="connsiteY48" fmla="*/ 1313009 h 6877477"/>
              <a:gd name="connsiteX49" fmla="*/ 9825611 w 12191999"/>
              <a:gd name="connsiteY49" fmla="*/ 2293756 h 6877477"/>
              <a:gd name="connsiteX50" fmla="*/ 8844864 w 12191999"/>
              <a:gd name="connsiteY50" fmla="*/ 3274503 h 6877477"/>
              <a:gd name="connsiteX51" fmla="*/ 7864116 w 12191999"/>
              <a:gd name="connsiteY51" fmla="*/ 2293756 h 6877477"/>
              <a:gd name="connsiteX52" fmla="*/ 6636337 w 12191999"/>
              <a:gd name="connsiteY52" fmla="*/ 1313009 h 6877477"/>
              <a:gd name="connsiteX53" fmla="*/ 7617079 w 12191999"/>
              <a:gd name="connsiteY53" fmla="*/ 2293756 h 6877477"/>
              <a:gd name="connsiteX54" fmla="*/ 6636337 w 12191999"/>
              <a:gd name="connsiteY54" fmla="*/ 3274503 h 6877477"/>
              <a:gd name="connsiteX55" fmla="*/ 5655588 w 12191999"/>
              <a:gd name="connsiteY55" fmla="*/ 2293756 h 6877477"/>
              <a:gd name="connsiteX56" fmla="*/ 2219273 w 12191999"/>
              <a:gd name="connsiteY56" fmla="*/ 1313009 h 6877477"/>
              <a:gd name="connsiteX57" fmla="*/ 3200020 w 12191999"/>
              <a:gd name="connsiteY57" fmla="*/ 2293756 h 6877477"/>
              <a:gd name="connsiteX58" fmla="*/ 2219273 w 12191999"/>
              <a:gd name="connsiteY58" fmla="*/ 3274503 h 6877477"/>
              <a:gd name="connsiteX59" fmla="*/ 1238524 w 12191999"/>
              <a:gd name="connsiteY59" fmla="*/ 2293756 h 6877477"/>
              <a:gd name="connsiteX60" fmla="*/ 10741 w 12191999"/>
              <a:gd name="connsiteY60" fmla="*/ 1313009 h 6877477"/>
              <a:gd name="connsiteX61" fmla="*/ 991488 w 12191999"/>
              <a:gd name="connsiteY61" fmla="*/ 2293756 h 6877477"/>
              <a:gd name="connsiteX62" fmla="*/ 10741 w 12191999"/>
              <a:gd name="connsiteY62" fmla="*/ 3274503 h 6877477"/>
              <a:gd name="connsiteX63" fmla="*/ 0 w 12191999"/>
              <a:gd name="connsiteY63" fmla="*/ 3263761 h 6877477"/>
              <a:gd name="connsiteX64" fmla="*/ 0 w 12191999"/>
              <a:gd name="connsiteY64" fmla="*/ 1323750 h 6877477"/>
              <a:gd name="connsiteX65" fmla="*/ 7740598 w 12191999"/>
              <a:gd name="connsiteY65" fmla="*/ 179783 h 6877477"/>
              <a:gd name="connsiteX66" fmla="*/ 8721345 w 12191999"/>
              <a:gd name="connsiteY66" fmla="*/ 1160530 h 6877477"/>
              <a:gd name="connsiteX67" fmla="*/ 7740598 w 12191999"/>
              <a:gd name="connsiteY67" fmla="*/ 2141277 h 6877477"/>
              <a:gd name="connsiteX68" fmla="*/ 6759852 w 12191999"/>
              <a:gd name="connsiteY68" fmla="*/ 1160530 h 6877477"/>
              <a:gd name="connsiteX69" fmla="*/ 5532073 w 12191999"/>
              <a:gd name="connsiteY69" fmla="*/ 179783 h 6877477"/>
              <a:gd name="connsiteX70" fmla="*/ 6512819 w 12191999"/>
              <a:gd name="connsiteY70" fmla="*/ 1160530 h 6877477"/>
              <a:gd name="connsiteX71" fmla="*/ 5532073 w 12191999"/>
              <a:gd name="connsiteY71" fmla="*/ 2141277 h 6877477"/>
              <a:gd name="connsiteX72" fmla="*/ 4551324 w 12191999"/>
              <a:gd name="connsiteY72" fmla="*/ 1160530 h 6877477"/>
              <a:gd name="connsiteX73" fmla="*/ 3323540 w 12191999"/>
              <a:gd name="connsiteY73" fmla="*/ 179783 h 6877477"/>
              <a:gd name="connsiteX74" fmla="*/ 4304287 w 12191999"/>
              <a:gd name="connsiteY74" fmla="*/ 1160530 h 6877477"/>
              <a:gd name="connsiteX75" fmla="*/ 3323540 w 12191999"/>
              <a:gd name="connsiteY75" fmla="*/ 2141277 h 6877477"/>
              <a:gd name="connsiteX76" fmla="*/ 2342792 w 12191999"/>
              <a:gd name="connsiteY76" fmla="*/ 1160530 h 6877477"/>
              <a:gd name="connsiteX77" fmla="*/ 1115008 w 12191999"/>
              <a:gd name="connsiteY77" fmla="*/ 179783 h 6877477"/>
              <a:gd name="connsiteX78" fmla="*/ 2095755 w 12191999"/>
              <a:gd name="connsiteY78" fmla="*/ 1160530 h 6877477"/>
              <a:gd name="connsiteX79" fmla="*/ 1115008 w 12191999"/>
              <a:gd name="connsiteY79" fmla="*/ 2141277 h 6877477"/>
              <a:gd name="connsiteX80" fmla="*/ 134260 w 12191999"/>
              <a:gd name="connsiteY80" fmla="*/ 1160530 h 6877477"/>
              <a:gd name="connsiteX81" fmla="*/ 12182376 w 12191999"/>
              <a:gd name="connsiteY81" fmla="*/ 179782 h 6877477"/>
              <a:gd name="connsiteX82" fmla="*/ 12191999 w 12191999"/>
              <a:gd name="connsiteY82" fmla="*/ 189405 h 6877477"/>
              <a:gd name="connsiteX83" fmla="*/ 12191999 w 12191999"/>
              <a:gd name="connsiteY83" fmla="*/ 2131652 h 6877477"/>
              <a:gd name="connsiteX84" fmla="*/ 12182376 w 12191999"/>
              <a:gd name="connsiteY84" fmla="*/ 2141275 h 6877477"/>
              <a:gd name="connsiteX85" fmla="*/ 11201628 w 12191999"/>
              <a:gd name="connsiteY85" fmla="*/ 1160529 h 6877477"/>
              <a:gd name="connsiteX86" fmla="*/ 9949130 w 12191999"/>
              <a:gd name="connsiteY86" fmla="*/ 179782 h 6877477"/>
              <a:gd name="connsiteX87" fmla="*/ 10929877 w 12191999"/>
              <a:gd name="connsiteY87" fmla="*/ 1160530 h 6877477"/>
              <a:gd name="connsiteX88" fmla="*/ 9949130 w 12191999"/>
              <a:gd name="connsiteY88" fmla="*/ 2141275 h 6877477"/>
              <a:gd name="connsiteX89" fmla="*/ 8968382 w 12191999"/>
              <a:gd name="connsiteY89" fmla="*/ 1160530 h 6877477"/>
              <a:gd name="connsiteX90" fmla="*/ 10098921 w 12191999"/>
              <a:gd name="connsiteY90" fmla="*/ 0 h 6877477"/>
              <a:gd name="connsiteX91" fmla="*/ 12007870 w 12191999"/>
              <a:gd name="connsiteY91" fmla="*/ 0 h 6877477"/>
              <a:gd name="connsiteX92" fmla="*/ 12034143 w 12191999"/>
              <a:gd name="connsiteY92" fmla="*/ 26273 h 6877477"/>
              <a:gd name="connsiteX93" fmla="*/ 11053396 w 12191999"/>
              <a:gd name="connsiteY93" fmla="*/ 1007020 h 6877477"/>
              <a:gd name="connsiteX94" fmla="*/ 10072648 w 12191999"/>
              <a:gd name="connsiteY94" fmla="*/ 26273 h 6877477"/>
              <a:gd name="connsiteX95" fmla="*/ 7890389 w 12191999"/>
              <a:gd name="connsiteY95" fmla="*/ 0 h 6877477"/>
              <a:gd name="connsiteX96" fmla="*/ 9799338 w 12191999"/>
              <a:gd name="connsiteY96" fmla="*/ 0 h 6877477"/>
              <a:gd name="connsiteX97" fmla="*/ 9825611 w 12191999"/>
              <a:gd name="connsiteY97" fmla="*/ 26273 h 6877477"/>
              <a:gd name="connsiteX98" fmla="*/ 8844864 w 12191999"/>
              <a:gd name="connsiteY98" fmla="*/ 1007020 h 6877477"/>
              <a:gd name="connsiteX99" fmla="*/ 7864116 w 12191999"/>
              <a:gd name="connsiteY99" fmla="*/ 26273 h 6877477"/>
              <a:gd name="connsiteX100" fmla="*/ 5681864 w 12191999"/>
              <a:gd name="connsiteY100" fmla="*/ 0 h 6877477"/>
              <a:gd name="connsiteX101" fmla="*/ 7590806 w 12191999"/>
              <a:gd name="connsiteY101" fmla="*/ 0 h 6877477"/>
              <a:gd name="connsiteX102" fmla="*/ 7617079 w 12191999"/>
              <a:gd name="connsiteY102" fmla="*/ 26273 h 6877477"/>
              <a:gd name="connsiteX103" fmla="*/ 6636339 w 12191999"/>
              <a:gd name="connsiteY103" fmla="*/ 1007020 h 6877477"/>
              <a:gd name="connsiteX104" fmla="*/ 5655591 w 12191999"/>
              <a:gd name="connsiteY104" fmla="*/ 26273 h 6877477"/>
              <a:gd name="connsiteX105" fmla="*/ 3473334 w 12191999"/>
              <a:gd name="connsiteY105" fmla="*/ 0 h 6877477"/>
              <a:gd name="connsiteX106" fmla="*/ 5382281 w 12191999"/>
              <a:gd name="connsiteY106" fmla="*/ 0 h 6877477"/>
              <a:gd name="connsiteX107" fmla="*/ 5408554 w 12191999"/>
              <a:gd name="connsiteY107" fmla="*/ 26274 h 6877477"/>
              <a:gd name="connsiteX108" fmla="*/ 4427806 w 12191999"/>
              <a:gd name="connsiteY108" fmla="*/ 1007020 h 6877477"/>
              <a:gd name="connsiteX109" fmla="*/ 3447060 w 12191999"/>
              <a:gd name="connsiteY109" fmla="*/ 26274 h 6877477"/>
              <a:gd name="connsiteX110" fmla="*/ 1264801 w 12191999"/>
              <a:gd name="connsiteY110" fmla="*/ 0 h 6877477"/>
              <a:gd name="connsiteX111" fmla="*/ 3173749 w 12191999"/>
              <a:gd name="connsiteY111" fmla="*/ 0 h 6877477"/>
              <a:gd name="connsiteX112" fmla="*/ 3200023 w 12191999"/>
              <a:gd name="connsiteY112" fmla="*/ 26274 h 6877477"/>
              <a:gd name="connsiteX113" fmla="*/ 2219276 w 12191999"/>
              <a:gd name="connsiteY113" fmla="*/ 1007020 h 6877477"/>
              <a:gd name="connsiteX114" fmla="*/ 1238527 w 12191999"/>
              <a:gd name="connsiteY114" fmla="*/ 26274 h 6877477"/>
              <a:gd name="connsiteX115" fmla="*/ 0 w 12191999"/>
              <a:gd name="connsiteY115" fmla="*/ 0 h 6877477"/>
              <a:gd name="connsiteX116" fmla="*/ 965216 w 12191999"/>
              <a:gd name="connsiteY116" fmla="*/ 0 h 6877477"/>
              <a:gd name="connsiteX117" fmla="*/ 991490 w 12191999"/>
              <a:gd name="connsiteY117" fmla="*/ 26274 h 6877477"/>
              <a:gd name="connsiteX118" fmla="*/ 10744 w 12191999"/>
              <a:gd name="connsiteY118" fmla="*/ 1007021 h 6877477"/>
              <a:gd name="connsiteX119" fmla="*/ 0 w 12191999"/>
              <a:gd name="connsiteY119" fmla="*/ 996277 h 6877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12191999" h="6877477">
                <a:moveTo>
                  <a:pt x="11053396" y="5847975"/>
                </a:moveTo>
                <a:lnTo>
                  <a:pt x="12034143" y="6828722"/>
                </a:lnTo>
                <a:lnTo>
                  <a:pt x="11985388" y="6877477"/>
                </a:lnTo>
                <a:lnTo>
                  <a:pt x="10121403" y="6877477"/>
                </a:lnTo>
                <a:lnTo>
                  <a:pt x="10072648" y="6828722"/>
                </a:lnTo>
                <a:close/>
                <a:moveTo>
                  <a:pt x="12182376" y="4716808"/>
                </a:moveTo>
                <a:lnTo>
                  <a:pt x="12191999" y="4726431"/>
                </a:lnTo>
                <a:lnTo>
                  <a:pt x="12191999" y="6668679"/>
                </a:lnTo>
                <a:lnTo>
                  <a:pt x="12182376" y="6678302"/>
                </a:lnTo>
                <a:lnTo>
                  <a:pt x="11201628" y="5697555"/>
                </a:lnTo>
                <a:close/>
                <a:moveTo>
                  <a:pt x="9949130" y="4716808"/>
                </a:moveTo>
                <a:lnTo>
                  <a:pt x="10929877" y="5697555"/>
                </a:lnTo>
                <a:lnTo>
                  <a:pt x="9949130" y="6678302"/>
                </a:lnTo>
                <a:lnTo>
                  <a:pt x="8968382" y="5697555"/>
                </a:lnTo>
                <a:close/>
                <a:moveTo>
                  <a:pt x="11053396" y="3580491"/>
                </a:moveTo>
                <a:lnTo>
                  <a:pt x="12034143" y="4561237"/>
                </a:lnTo>
                <a:lnTo>
                  <a:pt x="11053396" y="5541984"/>
                </a:lnTo>
                <a:lnTo>
                  <a:pt x="10072648" y="4561237"/>
                </a:lnTo>
                <a:close/>
                <a:moveTo>
                  <a:pt x="8844864" y="3580491"/>
                </a:moveTo>
                <a:lnTo>
                  <a:pt x="9825611" y="4561237"/>
                </a:lnTo>
                <a:lnTo>
                  <a:pt x="8844864" y="5541984"/>
                </a:lnTo>
                <a:lnTo>
                  <a:pt x="7864116" y="4561237"/>
                </a:lnTo>
                <a:close/>
                <a:moveTo>
                  <a:pt x="10739" y="3580491"/>
                </a:moveTo>
                <a:lnTo>
                  <a:pt x="991485" y="4561237"/>
                </a:lnTo>
                <a:lnTo>
                  <a:pt x="10739" y="5541984"/>
                </a:lnTo>
                <a:lnTo>
                  <a:pt x="0" y="5531245"/>
                </a:lnTo>
                <a:lnTo>
                  <a:pt x="0" y="3591230"/>
                </a:lnTo>
                <a:close/>
                <a:moveTo>
                  <a:pt x="1115005" y="2448297"/>
                </a:moveTo>
                <a:lnTo>
                  <a:pt x="2095752" y="3429042"/>
                </a:lnTo>
                <a:lnTo>
                  <a:pt x="1115005" y="4409788"/>
                </a:lnTo>
                <a:lnTo>
                  <a:pt x="134258" y="3429042"/>
                </a:lnTo>
                <a:close/>
                <a:moveTo>
                  <a:pt x="12182376" y="2448295"/>
                </a:moveTo>
                <a:lnTo>
                  <a:pt x="12191999" y="2457918"/>
                </a:lnTo>
                <a:lnTo>
                  <a:pt x="12191999" y="4400165"/>
                </a:lnTo>
                <a:lnTo>
                  <a:pt x="12182376" y="4409788"/>
                </a:lnTo>
                <a:lnTo>
                  <a:pt x="11201628" y="3429042"/>
                </a:lnTo>
                <a:close/>
                <a:moveTo>
                  <a:pt x="9949130" y="2448295"/>
                </a:moveTo>
                <a:lnTo>
                  <a:pt x="10929877" y="3429042"/>
                </a:lnTo>
                <a:lnTo>
                  <a:pt x="9949130" y="4409788"/>
                </a:lnTo>
                <a:lnTo>
                  <a:pt x="8968382" y="3429042"/>
                </a:lnTo>
                <a:close/>
                <a:moveTo>
                  <a:pt x="7740598" y="2448295"/>
                </a:moveTo>
                <a:lnTo>
                  <a:pt x="8721345" y="3429042"/>
                </a:lnTo>
                <a:lnTo>
                  <a:pt x="7740598" y="4409788"/>
                </a:lnTo>
                <a:lnTo>
                  <a:pt x="6759852" y="3429042"/>
                </a:lnTo>
                <a:close/>
                <a:moveTo>
                  <a:pt x="11053396" y="1313009"/>
                </a:moveTo>
                <a:lnTo>
                  <a:pt x="12034143" y="2293756"/>
                </a:lnTo>
                <a:lnTo>
                  <a:pt x="11053396" y="3274502"/>
                </a:lnTo>
                <a:lnTo>
                  <a:pt x="10072648" y="2293756"/>
                </a:lnTo>
                <a:close/>
                <a:moveTo>
                  <a:pt x="8844864" y="1313009"/>
                </a:moveTo>
                <a:lnTo>
                  <a:pt x="9825611" y="2293756"/>
                </a:lnTo>
                <a:lnTo>
                  <a:pt x="8844864" y="3274503"/>
                </a:lnTo>
                <a:lnTo>
                  <a:pt x="7864116" y="2293756"/>
                </a:lnTo>
                <a:close/>
                <a:moveTo>
                  <a:pt x="6636337" y="1313009"/>
                </a:moveTo>
                <a:lnTo>
                  <a:pt x="7617079" y="2293756"/>
                </a:lnTo>
                <a:lnTo>
                  <a:pt x="6636337" y="3274503"/>
                </a:lnTo>
                <a:lnTo>
                  <a:pt x="5655588" y="2293756"/>
                </a:lnTo>
                <a:close/>
                <a:moveTo>
                  <a:pt x="2219273" y="1313009"/>
                </a:moveTo>
                <a:lnTo>
                  <a:pt x="3200020" y="2293756"/>
                </a:lnTo>
                <a:lnTo>
                  <a:pt x="2219273" y="3274503"/>
                </a:lnTo>
                <a:lnTo>
                  <a:pt x="1238524" y="2293756"/>
                </a:lnTo>
                <a:close/>
                <a:moveTo>
                  <a:pt x="10741" y="1313009"/>
                </a:moveTo>
                <a:lnTo>
                  <a:pt x="991488" y="2293756"/>
                </a:lnTo>
                <a:lnTo>
                  <a:pt x="10741" y="3274503"/>
                </a:lnTo>
                <a:lnTo>
                  <a:pt x="0" y="3263761"/>
                </a:lnTo>
                <a:lnTo>
                  <a:pt x="0" y="1323750"/>
                </a:lnTo>
                <a:close/>
                <a:moveTo>
                  <a:pt x="7740598" y="179783"/>
                </a:moveTo>
                <a:lnTo>
                  <a:pt x="8721345" y="1160530"/>
                </a:lnTo>
                <a:lnTo>
                  <a:pt x="7740598" y="2141277"/>
                </a:lnTo>
                <a:lnTo>
                  <a:pt x="6759852" y="1160530"/>
                </a:lnTo>
                <a:close/>
                <a:moveTo>
                  <a:pt x="5532073" y="179783"/>
                </a:moveTo>
                <a:lnTo>
                  <a:pt x="6512819" y="1160530"/>
                </a:lnTo>
                <a:lnTo>
                  <a:pt x="5532073" y="2141277"/>
                </a:lnTo>
                <a:lnTo>
                  <a:pt x="4551324" y="1160530"/>
                </a:lnTo>
                <a:close/>
                <a:moveTo>
                  <a:pt x="3323540" y="179783"/>
                </a:moveTo>
                <a:lnTo>
                  <a:pt x="4304287" y="1160530"/>
                </a:lnTo>
                <a:lnTo>
                  <a:pt x="3323540" y="2141277"/>
                </a:lnTo>
                <a:lnTo>
                  <a:pt x="2342792" y="1160530"/>
                </a:lnTo>
                <a:close/>
                <a:moveTo>
                  <a:pt x="1115008" y="179783"/>
                </a:moveTo>
                <a:lnTo>
                  <a:pt x="2095755" y="1160530"/>
                </a:lnTo>
                <a:lnTo>
                  <a:pt x="1115008" y="2141277"/>
                </a:lnTo>
                <a:lnTo>
                  <a:pt x="134260" y="1160530"/>
                </a:lnTo>
                <a:close/>
                <a:moveTo>
                  <a:pt x="12182376" y="179782"/>
                </a:moveTo>
                <a:lnTo>
                  <a:pt x="12191999" y="189405"/>
                </a:lnTo>
                <a:lnTo>
                  <a:pt x="12191999" y="2131652"/>
                </a:lnTo>
                <a:lnTo>
                  <a:pt x="12182376" y="2141275"/>
                </a:lnTo>
                <a:lnTo>
                  <a:pt x="11201628" y="1160529"/>
                </a:lnTo>
                <a:close/>
                <a:moveTo>
                  <a:pt x="9949130" y="179782"/>
                </a:moveTo>
                <a:lnTo>
                  <a:pt x="10929877" y="1160530"/>
                </a:lnTo>
                <a:lnTo>
                  <a:pt x="9949130" y="2141275"/>
                </a:lnTo>
                <a:lnTo>
                  <a:pt x="8968382" y="1160530"/>
                </a:lnTo>
                <a:close/>
                <a:moveTo>
                  <a:pt x="10098921" y="0"/>
                </a:moveTo>
                <a:lnTo>
                  <a:pt x="12007870" y="0"/>
                </a:lnTo>
                <a:lnTo>
                  <a:pt x="12034143" y="26273"/>
                </a:lnTo>
                <a:lnTo>
                  <a:pt x="11053396" y="1007020"/>
                </a:lnTo>
                <a:lnTo>
                  <a:pt x="10072648" y="26273"/>
                </a:lnTo>
                <a:close/>
                <a:moveTo>
                  <a:pt x="7890389" y="0"/>
                </a:moveTo>
                <a:lnTo>
                  <a:pt x="9799338" y="0"/>
                </a:lnTo>
                <a:lnTo>
                  <a:pt x="9825611" y="26273"/>
                </a:lnTo>
                <a:lnTo>
                  <a:pt x="8844864" y="1007020"/>
                </a:lnTo>
                <a:lnTo>
                  <a:pt x="7864116" y="26273"/>
                </a:lnTo>
                <a:close/>
                <a:moveTo>
                  <a:pt x="5681864" y="0"/>
                </a:moveTo>
                <a:lnTo>
                  <a:pt x="7590806" y="0"/>
                </a:lnTo>
                <a:lnTo>
                  <a:pt x="7617079" y="26273"/>
                </a:lnTo>
                <a:lnTo>
                  <a:pt x="6636339" y="1007020"/>
                </a:lnTo>
                <a:lnTo>
                  <a:pt x="5655591" y="26273"/>
                </a:lnTo>
                <a:close/>
                <a:moveTo>
                  <a:pt x="3473334" y="0"/>
                </a:moveTo>
                <a:lnTo>
                  <a:pt x="5382281" y="0"/>
                </a:lnTo>
                <a:lnTo>
                  <a:pt x="5408554" y="26274"/>
                </a:lnTo>
                <a:lnTo>
                  <a:pt x="4427806" y="1007020"/>
                </a:lnTo>
                <a:lnTo>
                  <a:pt x="3447060" y="26274"/>
                </a:lnTo>
                <a:close/>
                <a:moveTo>
                  <a:pt x="1264801" y="0"/>
                </a:moveTo>
                <a:lnTo>
                  <a:pt x="3173749" y="0"/>
                </a:lnTo>
                <a:lnTo>
                  <a:pt x="3200023" y="26274"/>
                </a:lnTo>
                <a:lnTo>
                  <a:pt x="2219276" y="1007020"/>
                </a:lnTo>
                <a:lnTo>
                  <a:pt x="1238527" y="26274"/>
                </a:lnTo>
                <a:close/>
                <a:moveTo>
                  <a:pt x="0" y="0"/>
                </a:moveTo>
                <a:lnTo>
                  <a:pt x="965216" y="0"/>
                </a:lnTo>
                <a:lnTo>
                  <a:pt x="991490" y="26274"/>
                </a:lnTo>
                <a:lnTo>
                  <a:pt x="10744" y="1007021"/>
                </a:lnTo>
                <a:lnTo>
                  <a:pt x="0" y="996277"/>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4367619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3013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634E82-9DE3-4223-A15F-5A164AD987FB}"/>
              </a:ext>
            </a:extLst>
          </p:cNvPr>
          <p:cNvSpPr/>
          <p:nvPr userDrawn="1"/>
        </p:nvSpPr>
        <p:spPr>
          <a:xfrm>
            <a:off x="502468" y="884977"/>
            <a:ext cx="11187065" cy="50880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mn-lt"/>
            </a:endParaRPr>
          </a:p>
        </p:txBody>
      </p:sp>
      <p:sp>
        <p:nvSpPr>
          <p:cNvPr id="3" name="그림 개체 틀 2">
            <a:extLst>
              <a:ext uri="{FF2B5EF4-FFF2-40B4-BE49-F238E27FC236}">
                <a16:creationId xmlns:a16="http://schemas.microsoft.com/office/drawing/2014/main" id="{9FAEA46E-E59A-4542-8B95-8481B55D1786}"/>
              </a:ext>
            </a:extLst>
          </p:cNvPr>
          <p:cNvSpPr>
            <a:spLocks noGrp="1"/>
          </p:cNvSpPr>
          <p:nvPr>
            <p:ph type="pic" sz="quarter" idx="14" hasCustomPrompt="1"/>
          </p:nvPr>
        </p:nvSpPr>
        <p:spPr>
          <a:xfrm>
            <a:off x="1791108" y="1155269"/>
            <a:ext cx="3188298" cy="4547463"/>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9267457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42747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E7E1C366-622C-4258-9753-26AABF54CF12}"/>
              </a:ext>
            </a:extLst>
          </p:cNvPr>
          <p:cNvSpPr/>
          <p:nvPr userDrawn="1"/>
        </p:nvSpPr>
        <p:spPr>
          <a:xfrm>
            <a:off x="6842775" y="1777038"/>
            <a:ext cx="4572000" cy="3200400"/>
          </a:xfrm>
          <a:prstGeom prst="frame">
            <a:avLst>
              <a:gd name="adj1" fmla="val 216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Frame 2">
            <a:extLst>
              <a:ext uri="{FF2B5EF4-FFF2-40B4-BE49-F238E27FC236}">
                <a16:creationId xmlns:a16="http://schemas.microsoft.com/office/drawing/2014/main" id="{E37D4E8D-7F93-45C0-8383-A68159D02D5D}"/>
              </a:ext>
            </a:extLst>
          </p:cNvPr>
          <p:cNvSpPr/>
          <p:nvPr userDrawn="1"/>
        </p:nvSpPr>
        <p:spPr>
          <a:xfrm>
            <a:off x="777225" y="1757238"/>
            <a:ext cx="4572000" cy="3200400"/>
          </a:xfrm>
          <a:prstGeom prst="frame">
            <a:avLst>
              <a:gd name="adj1" fmla="val 216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그림 개체 틀 6">
            <a:extLst>
              <a:ext uri="{FF2B5EF4-FFF2-40B4-BE49-F238E27FC236}">
                <a16:creationId xmlns:a16="http://schemas.microsoft.com/office/drawing/2014/main" id="{07AAD900-5C8A-46EE-8F3F-276E7A823B52}"/>
              </a:ext>
            </a:extLst>
          </p:cNvPr>
          <p:cNvSpPr>
            <a:spLocks noGrp="1"/>
          </p:cNvSpPr>
          <p:nvPr>
            <p:ph type="pic" sz="quarter" idx="11" hasCustomPrompt="1"/>
          </p:nvPr>
        </p:nvSpPr>
        <p:spPr>
          <a:xfrm>
            <a:off x="995958" y="1585866"/>
            <a:ext cx="4572000" cy="3200400"/>
          </a:xfrm>
          <a:prstGeom prst="rect">
            <a:avLst/>
          </a:prstGeom>
          <a:solidFill>
            <a:schemeClr val="bg1">
              <a:lumMod val="95000"/>
            </a:schemeClr>
          </a:solidFill>
        </p:spPr>
        <p:txBody>
          <a:bodyPr wrap="square" tIns="576000">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5" name="그림 개체 틀 6">
            <a:extLst>
              <a:ext uri="{FF2B5EF4-FFF2-40B4-BE49-F238E27FC236}">
                <a16:creationId xmlns:a16="http://schemas.microsoft.com/office/drawing/2014/main" id="{3D697A47-3CD1-4E96-9516-FDE670F56315}"/>
              </a:ext>
            </a:extLst>
          </p:cNvPr>
          <p:cNvSpPr>
            <a:spLocks noGrp="1"/>
          </p:cNvSpPr>
          <p:nvPr>
            <p:ph type="pic" sz="quarter" idx="12" hasCustomPrompt="1"/>
          </p:nvPr>
        </p:nvSpPr>
        <p:spPr>
          <a:xfrm>
            <a:off x="6624043" y="1585866"/>
            <a:ext cx="4572000" cy="3200400"/>
          </a:xfrm>
          <a:prstGeom prst="rect">
            <a:avLst/>
          </a:prstGeom>
          <a:solidFill>
            <a:schemeClr val="bg1">
              <a:lumMod val="95000"/>
            </a:schemeClr>
          </a:solidFill>
        </p:spPr>
        <p:txBody>
          <a:bodyPr wrap="square" tIns="576000">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6" name="Text Placeholder 9">
            <a:extLst>
              <a:ext uri="{FF2B5EF4-FFF2-40B4-BE49-F238E27FC236}">
                <a16:creationId xmlns:a16="http://schemas.microsoft.com/office/drawing/2014/main" id="{0E0CAB57-9982-4553-B1D9-4D6CC85D7EEE}"/>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405336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C83EBC-ADA0-CFA2-C2C5-27A33AF52DB2}"/>
              </a:ext>
            </a:extLst>
          </p:cNvPr>
          <p:cNvSpPr>
            <a:spLocks noGrp="1"/>
          </p:cNvSpPr>
          <p:nvPr>
            <p:ph type="dt" sz="half" idx="10"/>
          </p:nvPr>
        </p:nvSpPr>
        <p:spPr/>
        <p:txBody>
          <a:bodyPr/>
          <a:lstStyle/>
          <a:p>
            <a:fld id="{C9A41DAD-FB6E-4519-A1B5-B48531832039}" type="datetime1">
              <a:rPr lang="en-US" smtClean="0"/>
              <a:t>6/8/2024</a:t>
            </a:fld>
            <a:endParaRPr lang="en-US" dirty="0"/>
          </a:p>
        </p:txBody>
      </p:sp>
      <p:sp>
        <p:nvSpPr>
          <p:cNvPr id="3" name="Footer Placeholder 2">
            <a:extLst>
              <a:ext uri="{FF2B5EF4-FFF2-40B4-BE49-F238E27FC236}">
                <a16:creationId xmlns:a16="http://schemas.microsoft.com/office/drawing/2014/main" id="{1CE397C1-2F7C-3291-889E-9BE5CFFF000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EFDC9DC-158E-F955-D9D3-6643734EA210}"/>
              </a:ext>
            </a:extLst>
          </p:cNvPr>
          <p:cNvSpPr>
            <a:spLocks noGrp="1"/>
          </p:cNvSpPr>
          <p:nvPr>
            <p:ph type="sldNum" sz="quarter" idx="12"/>
          </p:nvPr>
        </p:nvSpPr>
        <p:spPr/>
        <p:txBody>
          <a:bodyPr/>
          <a:lstStyle/>
          <a:p>
            <a:fld id="{D9C70E58-AF0E-4A7E-8BBC-2F3BF4CBF014}" type="slidenum">
              <a:rPr lang="en-US" smtClean="0"/>
              <a:t>‹#›</a:t>
            </a:fld>
            <a:endParaRPr lang="en-US" dirty="0"/>
          </a:p>
        </p:txBody>
      </p:sp>
    </p:spTree>
    <p:extLst>
      <p:ext uri="{BB962C8B-B14F-4D97-AF65-F5344CB8AC3E}">
        <p14:creationId xmlns:p14="http://schemas.microsoft.com/office/powerpoint/2010/main" val="24097484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1665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36E6B0-0030-4C24-AF1C-09B7BB3C4770}"/>
              </a:ext>
            </a:extLst>
          </p:cNvPr>
          <p:cNvSpPr/>
          <p:nvPr userDrawn="1"/>
        </p:nvSpPr>
        <p:spPr>
          <a:xfrm>
            <a:off x="0" y="474066"/>
            <a:ext cx="11704301" cy="59098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9">
            <a:extLst>
              <a:ext uri="{FF2B5EF4-FFF2-40B4-BE49-F238E27FC236}">
                <a16:creationId xmlns:a16="http://schemas.microsoft.com/office/drawing/2014/main" id="{418006F3-E488-44A0-A59A-E1D3B860060D}"/>
              </a:ext>
            </a:extLst>
          </p:cNvPr>
          <p:cNvSpPr>
            <a:spLocks noGrp="1"/>
          </p:cNvSpPr>
          <p:nvPr>
            <p:ph type="pic" sz="quarter" idx="14" hasCustomPrompt="1"/>
          </p:nvPr>
        </p:nvSpPr>
        <p:spPr>
          <a:xfrm>
            <a:off x="0" y="0"/>
            <a:ext cx="6923314" cy="6858000"/>
          </a:xfrm>
          <a:custGeom>
            <a:avLst/>
            <a:gdLst>
              <a:gd name="connsiteX0" fmla="*/ 0 w 6923314"/>
              <a:gd name="connsiteY0" fmla="*/ 0 h 6858000"/>
              <a:gd name="connsiteX1" fmla="*/ 5208814 w 6923314"/>
              <a:gd name="connsiteY1" fmla="*/ 0 h 6858000"/>
              <a:gd name="connsiteX2" fmla="*/ 6923314 w 6923314"/>
              <a:gd name="connsiteY2" fmla="*/ 6858000 h 6858000"/>
              <a:gd name="connsiteX3" fmla="*/ 1305197 w 6923314"/>
              <a:gd name="connsiteY3" fmla="*/ 6858000 h 6858000"/>
              <a:gd name="connsiteX4" fmla="*/ 0 w 6923314"/>
              <a:gd name="connsiteY4" fmla="*/ 1637212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3314" h="6858000">
                <a:moveTo>
                  <a:pt x="0" y="0"/>
                </a:moveTo>
                <a:lnTo>
                  <a:pt x="5208814" y="0"/>
                </a:lnTo>
                <a:lnTo>
                  <a:pt x="6923314" y="6858000"/>
                </a:lnTo>
                <a:lnTo>
                  <a:pt x="1305197" y="6858000"/>
                </a:lnTo>
                <a:lnTo>
                  <a:pt x="0" y="1637212"/>
                </a:lnTo>
                <a:close/>
              </a:path>
            </a:pathLst>
          </a:custGeom>
          <a:solidFill>
            <a:schemeClr val="bg1">
              <a:lumMod val="95000"/>
            </a:schemeClr>
          </a:solidFill>
          <a:ln w="25400">
            <a:noFill/>
          </a:ln>
        </p:spPr>
        <p:txBody>
          <a:bodyPr wrap="square" anchor="ctr">
            <a:noAutofit/>
          </a:bodyP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16005793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71911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4388469D-CBAC-4278-96C5-9EBCCAF5DD50}"/>
              </a:ext>
            </a:extLst>
          </p:cNvPr>
          <p:cNvSpPr/>
          <p:nvPr userDrawn="1"/>
        </p:nvSpPr>
        <p:spPr>
          <a:xfrm>
            <a:off x="6096000" y="837246"/>
            <a:ext cx="6096000" cy="25917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4DE17AA3-92FD-4003-9A41-EC77EF819880}"/>
              </a:ext>
            </a:extLst>
          </p:cNvPr>
          <p:cNvGrpSpPr/>
          <p:nvPr userDrawn="1"/>
        </p:nvGrpSpPr>
        <p:grpSpPr>
          <a:xfrm>
            <a:off x="1058291" y="3689597"/>
            <a:ext cx="2892793" cy="3168403"/>
            <a:chOff x="1058291" y="3689597"/>
            <a:chExt cx="2892793" cy="3168403"/>
          </a:xfrm>
        </p:grpSpPr>
        <p:sp>
          <p:nvSpPr>
            <p:cNvPr id="54" name="Freeform: Shape 53">
              <a:extLst>
                <a:ext uri="{FF2B5EF4-FFF2-40B4-BE49-F238E27FC236}">
                  <a16:creationId xmlns:a16="http://schemas.microsoft.com/office/drawing/2014/main" id="{5AC033FD-1852-40D6-99E3-EAE0920A5C2F}"/>
                </a:ext>
              </a:extLst>
            </p:cNvPr>
            <p:cNvSpPr/>
            <p:nvPr userDrawn="1"/>
          </p:nvSpPr>
          <p:spPr>
            <a:xfrm>
              <a:off x="1062769" y="3689597"/>
              <a:ext cx="2885112" cy="3168403"/>
            </a:xfrm>
            <a:custGeom>
              <a:avLst/>
              <a:gdLst>
                <a:gd name="connsiteX0" fmla="*/ 380827 w 2885112"/>
                <a:gd name="connsiteY0" fmla="*/ 0 h 3168403"/>
                <a:gd name="connsiteX1" fmla="*/ 2504286 w 2885112"/>
                <a:gd name="connsiteY1" fmla="*/ 0 h 3168403"/>
                <a:gd name="connsiteX2" fmla="*/ 2885112 w 2885112"/>
                <a:gd name="connsiteY2" fmla="*/ 376422 h 3168403"/>
                <a:gd name="connsiteX3" fmla="*/ 2885112 w 2885112"/>
                <a:gd name="connsiteY3" fmla="*/ 3168403 h 3168403"/>
                <a:gd name="connsiteX4" fmla="*/ 0 w 2885112"/>
                <a:gd name="connsiteY4" fmla="*/ 3168403 h 3168403"/>
                <a:gd name="connsiteX5" fmla="*/ 0 w 2885112"/>
                <a:gd name="connsiteY5" fmla="*/ 376422 h 3168403"/>
                <a:gd name="connsiteX6" fmla="*/ 380827 w 2885112"/>
                <a:gd name="connsiteY6" fmla="*/ 0 h 316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5112" h="3168403">
                  <a:moveTo>
                    <a:pt x="380827" y="0"/>
                  </a:moveTo>
                  <a:lnTo>
                    <a:pt x="2504286" y="0"/>
                  </a:lnTo>
                  <a:cubicBezTo>
                    <a:pt x="2714606" y="0"/>
                    <a:pt x="2885112" y="168534"/>
                    <a:pt x="2885112" y="376422"/>
                  </a:cubicBezTo>
                  <a:lnTo>
                    <a:pt x="2885112" y="3168403"/>
                  </a:lnTo>
                  <a:lnTo>
                    <a:pt x="0" y="3168403"/>
                  </a:lnTo>
                  <a:lnTo>
                    <a:pt x="0" y="376422"/>
                  </a:lnTo>
                  <a:cubicBezTo>
                    <a:pt x="57" y="168534"/>
                    <a:pt x="170506" y="0"/>
                    <a:pt x="380827" y="0"/>
                  </a:cubicBezTo>
                  <a:close/>
                </a:path>
              </a:pathLst>
            </a:custGeom>
            <a:solidFill>
              <a:srgbClr val="D0D4D8"/>
            </a:solidFill>
            <a:ln w="6728" cap="flat">
              <a:noFill/>
              <a:prstDash val="solid"/>
              <a:miter/>
            </a:ln>
          </p:spPr>
          <p:txBody>
            <a:bodyPr wrap="square" rtlCol="0" anchor="ctr">
              <a:noAutofit/>
            </a:bodyPr>
            <a:lstStyle/>
            <a:p>
              <a:endParaRPr lang="en-US"/>
            </a:p>
          </p:txBody>
        </p:sp>
        <p:sp>
          <p:nvSpPr>
            <p:cNvPr id="55" name="Freeform: Shape 54">
              <a:extLst>
                <a:ext uri="{FF2B5EF4-FFF2-40B4-BE49-F238E27FC236}">
                  <a16:creationId xmlns:a16="http://schemas.microsoft.com/office/drawing/2014/main" id="{60E7AE36-51DF-4A4D-95F3-D16AA8913353}"/>
                </a:ext>
              </a:extLst>
            </p:cNvPr>
            <p:cNvSpPr/>
            <p:nvPr userDrawn="1"/>
          </p:nvSpPr>
          <p:spPr>
            <a:xfrm>
              <a:off x="1101424" y="3719878"/>
              <a:ext cx="2807801" cy="3138121"/>
            </a:xfrm>
            <a:custGeom>
              <a:avLst/>
              <a:gdLst>
                <a:gd name="connsiteX0" fmla="*/ 379798 w 2807801"/>
                <a:gd name="connsiteY0" fmla="*/ 0 h 3138121"/>
                <a:gd name="connsiteX1" fmla="*/ 2428003 w 2807801"/>
                <a:gd name="connsiteY1" fmla="*/ 0 h 3138121"/>
                <a:gd name="connsiteX2" fmla="*/ 2807801 w 2807801"/>
                <a:gd name="connsiteY2" fmla="*/ 376422 h 3138121"/>
                <a:gd name="connsiteX3" fmla="*/ 2807801 w 2807801"/>
                <a:gd name="connsiteY3" fmla="*/ 3138121 h 3138121"/>
                <a:gd name="connsiteX4" fmla="*/ 0 w 2807801"/>
                <a:gd name="connsiteY4" fmla="*/ 3138121 h 3138121"/>
                <a:gd name="connsiteX5" fmla="*/ 0 w 2807801"/>
                <a:gd name="connsiteY5" fmla="*/ 376422 h 3138121"/>
                <a:gd name="connsiteX6" fmla="*/ 379798 w 2807801"/>
                <a:gd name="connsiteY6" fmla="*/ 0 h 3138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7801" h="3138121">
                  <a:moveTo>
                    <a:pt x="379798" y="0"/>
                  </a:moveTo>
                  <a:lnTo>
                    <a:pt x="2428003" y="0"/>
                  </a:lnTo>
                  <a:cubicBezTo>
                    <a:pt x="2637756" y="0"/>
                    <a:pt x="2807801" y="168533"/>
                    <a:pt x="2807801" y="376422"/>
                  </a:cubicBezTo>
                  <a:lnTo>
                    <a:pt x="2807801" y="3138121"/>
                  </a:lnTo>
                  <a:lnTo>
                    <a:pt x="0" y="3138121"/>
                  </a:lnTo>
                  <a:lnTo>
                    <a:pt x="0" y="376422"/>
                  </a:lnTo>
                  <a:cubicBezTo>
                    <a:pt x="0" y="168533"/>
                    <a:pt x="170045" y="0"/>
                    <a:pt x="379798" y="0"/>
                  </a:cubicBezTo>
                  <a:close/>
                </a:path>
              </a:pathLst>
            </a:custGeom>
            <a:solidFill>
              <a:srgbClr val="070808"/>
            </a:solidFill>
            <a:ln w="6728" cap="flat">
              <a:noFill/>
              <a:prstDash val="solid"/>
              <a:miter/>
            </a:ln>
          </p:spPr>
          <p:txBody>
            <a:bodyPr wrap="square" rtlCol="0" anchor="ctr">
              <a:noAutofit/>
            </a:bodyPr>
            <a:lstStyle/>
            <a:p>
              <a:endParaRPr lang="en-US"/>
            </a:p>
          </p:txBody>
        </p:sp>
        <p:sp>
          <p:nvSpPr>
            <p:cNvPr id="24" name="Graphic 2">
              <a:extLst>
                <a:ext uri="{FF2B5EF4-FFF2-40B4-BE49-F238E27FC236}">
                  <a16:creationId xmlns:a16="http://schemas.microsoft.com/office/drawing/2014/main" id="{063AE936-DFE4-4DD0-A62C-1EAE232B97BD}"/>
                </a:ext>
              </a:extLst>
            </p:cNvPr>
            <p:cNvSpPr/>
            <p:nvPr/>
          </p:nvSpPr>
          <p:spPr>
            <a:xfrm>
              <a:off x="1058801" y="4510882"/>
              <a:ext cx="20187" cy="196716"/>
            </a:xfrm>
            <a:custGeom>
              <a:avLst/>
              <a:gdLst>
                <a:gd name="connsiteX0" fmla="*/ 15158 w 23982"/>
                <a:gd name="connsiteY0" fmla="*/ 233697 h 233697"/>
                <a:gd name="connsiteX1" fmla="*/ 0 w 23982"/>
                <a:gd name="connsiteY1" fmla="*/ 233697 h 233697"/>
                <a:gd name="connsiteX2" fmla="*/ 0 w 23982"/>
                <a:gd name="connsiteY2" fmla="*/ 0 h 233697"/>
                <a:gd name="connsiteX3" fmla="*/ 15158 w 23982"/>
                <a:gd name="connsiteY3" fmla="*/ 0 h 233697"/>
                <a:gd name="connsiteX4" fmla="*/ 23983 w 23982"/>
                <a:gd name="connsiteY4" fmla="*/ 8825 h 233697"/>
                <a:gd name="connsiteX5" fmla="*/ 23983 w 23982"/>
                <a:gd name="connsiteY5" fmla="*/ 224805 h 233697"/>
                <a:gd name="connsiteX6" fmla="*/ 15158 w 23982"/>
                <a:gd name="connsiteY6" fmla="*/ 233697 h 23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82" h="233697">
                  <a:moveTo>
                    <a:pt x="15158" y="233697"/>
                  </a:moveTo>
                  <a:lnTo>
                    <a:pt x="0" y="233697"/>
                  </a:lnTo>
                  <a:lnTo>
                    <a:pt x="0" y="0"/>
                  </a:lnTo>
                  <a:lnTo>
                    <a:pt x="15158" y="0"/>
                  </a:lnTo>
                  <a:cubicBezTo>
                    <a:pt x="20008" y="0"/>
                    <a:pt x="23983" y="3975"/>
                    <a:pt x="23983" y="8825"/>
                  </a:cubicBezTo>
                  <a:lnTo>
                    <a:pt x="23983" y="224805"/>
                  </a:lnTo>
                  <a:cubicBezTo>
                    <a:pt x="23983" y="229723"/>
                    <a:pt x="20008" y="233697"/>
                    <a:pt x="15158" y="233697"/>
                  </a:cubicBezTo>
                  <a:close/>
                </a:path>
              </a:pathLst>
            </a:custGeom>
            <a:solidFill>
              <a:srgbClr val="364551"/>
            </a:solidFill>
            <a:ln w="6728" cap="flat">
              <a:noFill/>
              <a:prstDash val="solid"/>
              <a:miter/>
            </a:ln>
          </p:spPr>
          <p:txBody>
            <a:bodyPr rtlCol="0" anchor="ctr"/>
            <a:lstStyle/>
            <a:p>
              <a:endParaRPr lang="en-US"/>
            </a:p>
          </p:txBody>
        </p:sp>
        <p:sp>
          <p:nvSpPr>
            <p:cNvPr id="25" name="Graphic 2">
              <a:extLst>
                <a:ext uri="{FF2B5EF4-FFF2-40B4-BE49-F238E27FC236}">
                  <a16:creationId xmlns:a16="http://schemas.microsoft.com/office/drawing/2014/main" id="{88C0DAA8-A60D-4797-A50D-3B59489A8922}"/>
                </a:ext>
              </a:extLst>
            </p:cNvPr>
            <p:cNvSpPr/>
            <p:nvPr/>
          </p:nvSpPr>
          <p:spPr>
            <a:xfrm>
              <a:off x="1058801" y="4932953"/>
              <a:ext cx="28182" cy="392355"/>
            </a:xfrm>
            <a:custGeom>
              <a:avLst/>
              <a:gdLst>
                <a:gd name="connsiteX0" fmla="*/ 24656 w 33481"/>
                <a:gd name="connsiteY0" fmla="*/ 466115 h 466115"/>
                <a:gd name="connsiteX1" fmla="*/ 10105 w 33481"/>
                <a:gd name="connsiteY1" fmla="*/ 466115 h 466115"/>
                <a:gd name="connsiteX2" fmla="*/ 0 w 33481"/>
                <a:gd name="connsiteY2" fmla="*/ 456010 h 466115"/>
                <a:gd name="connsiteX3" fmla="*/ 0 w 33481"/>
                <a:gd name="connsiteY3" fmla="*/ 10105 h 466115"/>
                <a:gd name="connsiteX4" fmla="*/ 10105 w 33481"/>
                <a:gd name="connsiteY4" fmla="*/ 0 h 466115"/>
                <a:gd name="connsiteX5" fmla="*/ 24656 w 33481"/>
                <a:gd name="connsiteY5" fmla="*/ 0 h 466115"/>
                <a:gd name="connsiteX6" fmla="*/ 33482 w 33481"/>
                <a:gd name="connsiteY6" fmla="*/ 8825 h 466115"/>
                <a:gd name="connsiteX7" fmla="*/ 33482 w 33481"/>
                <a:gd name="connsiteY7" fmla="*/ 457223 h 466115"/>
                <a:gd name="connsiteX8" fmla="*/ 24656 w 33481"/>
                <a:gd name="connsiteY8" fmla="*/ 466115 h 46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5">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3"/>
                  </a:lnTo>
                  <a:cubicBezTo>
                    <a:pt x="33482" y="462140"/>
                    <a:pt x="29507" y="466115"/>
                    <a:pt x="24656" y="466115"/>
                  </a:cubicBezTo>
                  <a:close/>
                </a:path>
              </a:pathLst>
            </a:custGeom>
            <a:solidFill>
              <a:srgbClr val="364551"/>
            </a:solidFill>
            <a:ln w="6728" cap="flat">
              <a:noFill/>
              <a:prstDash val="solid"/>
              <a:miter/>
            </a:ln>
          </p:spPr>
          <p:txBody>
            <a:bodyPr rtlCol="0" anchor="ctr"/>
            <a:lstStyle/>
            <a:p>
              <a:endParaRPr lang="en-US"/>
            </a:p>
          </p:txBody>
        </p:sp>
        <p:sp>
          <p:nvSpPr>
            <p:cNvPr id="26" name="Graphic 2">
              <a:extLst>
                <a:ext uri="{FF2B5EF4-FFF2-40B4-BE49-F238E27FC236}">
                  <a16:creationId xmlns:a16="http://schemas.microsoft.com/office/drawing/2014/main" id="{9E936F18-65C6-44D9-8BE4-E13C62005A59}"/>
                </a:ext>
              </a:extLst>
            </p:cNvPr>
            <p:cNvSpPr/>
            <p:nvPr/>
          </p:nvSpPr>
          <p:spPr>
            <a:xfrm>
              <a:off x="1058858" y="4961137"/>
              <a:ext cx="15935" cy="328560"/>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endParaRPr lang="en-US"/>
            </a:p>
          </p:txBody>
        </p:sp>
        <p:sp>
          <p:nvSpPr>
            <p:cNvPr id="27" name="Graphic 2">
              <a:extLst>
                <a:ext uri="{FF2B5EF4-FFF2-40B4-BE49-F238E27FC236}">
                  <a16:creationId xmlns:a16="http://schemas.microsoft.com/office/drawing/2014/main" id="{CDE1CBFD-B36F-4476-AD66-FE5689C99FEA}"/>
                </a:ext>
              </a:extLst>
            </p:cNvPr>
            <p:cNvSpPr/>
            <p:nvPr/>
          </p:nvSpPr>
          <p:spPr>
            <a:xfrm>
              <a:off x="1058291" y="5456869"/>
              <a:ext cx="28182" cy="392355"/>
            </a:xfrm>
            <a:custGeom>
              <a:avLst/>
              <a:gdLst>
                <a:gd name="connsiteX0" fmla="*/ 24656 w 33481"/>
                <a:gd name="connsiteY0" fmla="*/ 466115 h 466114"/>
                <a:gd name="connsiteX1" fmla="*/ 10105 w 33481"/>
                <a:gd name="connsiteY1" fmla="*/ 466115 h 466114"/>
                <a:gd name="connsiteX2" fmla="*/ 0 w 33481"/>
                <a:gd name="connsiteY2" fmla="*/ 456010 h 466114"/>
                <a:gd name="connsiteX3" fmla="*/ 0 w 33481"/>
                <a:gd name="connsiteY3" fmla="*/ 10105 h 466114"/>
                <a:gd name="connsiteX4" fmla="*/ 10105 w 33481"/>
                <a:gd name="connsiteY4" fmla="*/ 0 h 466114"/>
                <a:gd name="connsiteX5" fmla="*/ 24656 w 33481"/>
                <a:gd name="connsiteY5" fmla="*/ 0 h 466114"/>
                <a:gd name="connsiteX6" fmla="*/ 33482 w 33481"/>
                <a:gd name="connsiteY6" fmla="*/ 8825 h 466114"/>
                <a:gd name="connsiteX7" fmla="*/ 33482 w 33481"/>
                <a:gd name="connsiteY7" fmla="*/ 457222 h 466114"/>
                <a:gd name="connsiteX8" fmla="*/ 24656 w 33481"/>
                <a:gd name="connsiteY8" fmla="*/ 466115 h 46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4">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2"/>
                  </a:lnTo>
                  <a:cubicBezTo>
                    <a:pt x="33482" y="462208"/>
                    <a:pt x="29507" y="466115"/>
                    <a:pt x="24656" y="466115"/>
                  </a:cubicBezTo>
                  <a:close/>
                </a:path>
              </a:pathLst>
            </a:custGeom>
            <a:solidFill>
              <a:srgbClr val="364551"/>
            </a:solidFill>
            <a:ln w="6728" cap="flat">
              <a:noFill/>
              <a:prstDash val="solid"/>
              <a:miter/>
            </a:ln>
          </p:spPr>
          <p:txBody>
            <a:bodyPr rtlCol="0" anchor="ctr"/>
            <a:lstStyle/>
            <a:p>
              <a:endParaRPr lang="en-US"/>
            </a:p>
          </p:txBody>
        </p:sp>
        <p:sp>
          <p:nvSpPr>
            <p:cNvPr id="28" name="Graphic 2">
              <a:extLst>
                <a:ext uri="{FF2B5EF4-FFF2-40B4-BE49-F238E27FC236}">
                  <a16:creationId xmlns:a16="http://schemas.microsoft.com/office/drawing/2014/main" id="{54A97323-642E-4873-8ECB-8C82C47BBCE7}"/>
                </a:ext>
              </a:extLst>
            </p:cNvPr>
            <p:cNvSpPr/>
            <p:nvPr/>
          </p:nvSpPr>
          <p:spPr>
            <a:xfrm>
              <a:off x="1058291" y="5485053"/>
              <a:ext cx="15935" cy="328560"/>
            </a:xfrm>
            <a:custGeom>
              <a:avLst/>
              <a:gdLst>
                <a:gd name="connsiteX0" fmla="*/ 17718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718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718"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91" y="390327"/>
                    <a:pt x="17718" y="390327"/>
                  </a:cubicBezTo>
                  <a:close/>
                </a:path>
              </a:pathLst>
            </a:custGeom>
            <a:solidFill>
              <a:srgbClr val="FAFDFF"/>
            </a:solidFill>
            <a:ln w="6728" cap="flat">
              <a:noFill/>
              <a:prstDash val="solid"/>
              <a:miter/>
            </a:ln>
          </p:spPr>
          <p:txBody>
            <a:bodyPr rtlCol="0" anchor="ctr"/>
            <a:lstStyle/>
            <a:p>
              <a:endParaRPr lang="en-US"/>
            </a:p>
          </p:txBody>
        </p:sp>
        <p:sp>
          <p:nvSpPr>
            <p:cNvPr id="29" name="Graphic 2">
              <a:extLst>
                <a:ext uri="{FF2B5EF4-FFF2-40B4-BE49-F238E27FC236}">
                  <a16:creationId xmlns:a16="http://schemas.microsoft.com/office/drawing/2014/main" id="{E6FC4392-B579-420D-977D-05F6BAF6A444}"/>
                </a:ext>
              </a:extLst>
            </p:cNvPr>
            <p:cNvSpPr/>
            <p:nvPr/>
          </p:nvSpPr>
          <p:spPr>
            <a:xfrm>
              <a:off x="3922902" y="5064570"/>
              <a:ext cx="28182" cy="635005"/>
            </a:xfrm>
            <a:custGeom>
              <a:avLst/>
              <a:gdLst>
                <a:gd name="connsiteX0" fmla="*/ 24656 w 33481"/>
                <a:gd name="connsiteY0" fmla="*/ 754380 h 754380"/>
                <a:gd name="connsiteX1" fmla="*/ 10105 w 33481"/>
                <a:gd name="connsiteY1" fmla="*/ 754380 h 754380"/>
                <a:gd name="connsiteX2" fmla="*/ 0 w 33481"/>
                <a:gd name="connsiteY2" fmla="*/ 744275 h 754380"/>
                <a:gd name="connsiteX3" fmla="*/ 0 w 33481"/>
                <a:gd name="connsiteY3" fmla="*/ 10105 h 754380"/>
                <a:gd name="connsiteX4" fmla="*/ 10105 w 33481"/>
                <a:gd name="connsiteY4" fmla="*/ 0 h 754380"/>
                <a:gd name="connsiteX5" fmla="*/ 24656 w 33481"/>
                <a:gd name="connsiteY5" fmla="*/ 0 h 754380"/>
                <a:gd name="connsiteX6" fmla="*/ 33482 w 33481"/>
                <a:gd name="connsiteY6" fmla="*/ 8825 h 754380"/>
                <a:gd name="connsiteX7" fmla="*/ 33482 w 33481"/>
                <a:gd name="connsiteY7" fmla="*/ 745555 h 754380"/>
                <a:gd name="connsiteX8" fmla="*/ 24656 w 33481"/>
                <a:gd name="connsiteY8" fmla="*/ 754380 h 7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754380">
                  <a:moveTo>
                    <a:pt x="24656" y="754380"/>
                  </a:moveTo>
                  <a:lnTo>
                    <a:pt x="10105" y="754380"/>
                  </a:lnTo>
                  <a:cubicBezTo>
                    <a:pt x="4514" y="754380"/>
                    <a:pt x="0" y="749866"/>
                    <a:pt x="0" y="744275"/>
                  </a:cubicBezTo>
                  <a:lnTo>
                    <a:pt x="0" y="10105"/>
                  </a:lnTo>
                  <a:cubicBezTo>
                    <a:pt x="0" y="4514"/>
                    <a:pt x="4514" y="0"/>
                    <a:pt x="10105" y="0"/>
                  </a:cubicBezTo>
                  <a:lnTo>
                    <a:pt x="24656" y="0"/>
                  </a:lnTo>
                  <a:cubicBezTo>
                    <a:pt x="29507" y="0"/>
                    <a:pt x="33482" y="3975"/>
                    <a:pt x="33482" y="8825"/>
                  </a:cubicBezTo>
                  <a:lnTo>
                    <a:pt x="33482" y="745555"/>
                  </a:lnTo>
                  <a:cubicBezTo>
                    <a:pt x="33482" y="750405"/>
                    <a:pt x="29507" y="754380"/>
                    <a:pt x="24656" y="754380"/>
                  </a:cubicBezTo>
                  <a:close/>
                </a:path>
              </a:pathLst>
            </a:custGeom>
            <a:solidFill>
              <a:srgbClr val="8A9096"/>
            </a:solidFill>
            <a:ln w="6728" cap="flat">
              <a:noFill/>
              <a:prstDash val="solid"/>
              <a:miter/>
            </a:ln>
          </p:spPr>
          <p:txBody>
            <a:bodyPr rtlCol="0" anchor="ctr"/>
            <a:lstStyle/>
            <a:p>
              <a:pPr lvl="0"/>
              <a:endParaRPr lang="en-US"/>
            </a:p>
          </p:txBody>
        </p:sp>
        <p:sp>
          <p:nvSpPr>
            <p:cNvPr id="30" name="Graphic 2">
              <a:extLst>
                <a:ext uri="{FF2B5EF4-FFF2-40B4-BE49-F238E27FC236}">
                  <a16:creationId xmlns:a16="http://schemas.microsoft.com/office/drawing/2014/main" id="{213C0B4A-1837-4C1B-8D1B-BC1615210485}"/>
                </a:ext>
              </a:extLst>
            </p:cNvPr>
            <p:cNvSpPr/>
            <p:nvPr/>
          </p:nvSpPr>
          <p:spPr>
            <a:xfrm>
              <a:off x="3935149" y="5110218"/>
              <a:ext cx="15935" cy="531742"/>
            </a:xfrm>
            <a:custGeom>
              <a:avLst/>
              <a:gdLst>
                <a:gd name="connsiteX0" fmla="*/ 17650 w 18930"/>
                <a:gd name="connsiteY0" fmla="*/ 631704 h 631704"/>
                <a:gd name="connsiteX1" fmla="*/ 1886 w 18930"/>
                <a:gd name="connsiteY1" fmla="*/ 631704 h 631704"/>
                <a:gd name="connsiteX2" fmla="*/ 0 w 18930"/>
                <a:gd name="connsiteY2" fmla="*/ 629818 h 631704"/>
                <a:gd name="connsiteX3" fmla="*/ 0 w 18930"/>
                <a:gd name="connsiteY3" fmla="*/ 1886 h 631704"/>
                <a:gd name="connsiteX4" fmla="*/ 1886 w 18930"/>
                <a:gd name="connsiteY4" fmla="*/ 0 h 631704"/>
                <a:gd name="connsiteX5" fmla="*/ 17650 w 18930"/>
                <a:gd name="connsiteY5" fmla="*/ 0 h 631704"/>
                <a:gd name="connsiteX6" fmla="*/ 18930 w 18930"/>
                <a:gd name="connsiteY6" fmla="*/ 1280 h 631704"/>
                <a:gd name="connsiteX7" fmla="*/ 18930 w 18930"/>
                <a:gd name="connsiteY7" fmla="*/ 630491 h 631704"/>
                <a:gd name="connsiteX8" fmla="*/ 17650 w 18930"/>
                <a:gd name="connsiteY8" fmla="*/ 631704 h 63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631704">
                  <a:moveTo>
                    <a:pt x="17650" y="631704"/>
                  </a:moveTo>
                  <a:lnTo>
                    <a:pt x="1886" y="631704"/>
                  </a:lnTo>
                  <a:cubicBezTo>
                    <a:pt x="808" y="631704"/>
                    <a:pt x="0" y="630828"/>
                    <a:pt x="0" y="629818"/>
                  </a:cubicBezTo>
                  <a:lnTo>
                    <a:pt x="0" y="1886"/>
                  </a:lnTo>
                  <a:cubicBezTo>
                    <a:pt x="0" y="808"/>
                    <a:pt x="876" y="0"/>
                    <a:pt x="1886" y="0"/>
                  </a:cubicBezTo>
                  <a:lnTo>
                    <a:pt x="17650" y="0"/>
                  </a:lnTo>
                  <a:cubicBezTo>
                    <a:pt x="18324" y="0"/>
                    <a:pt x="18930" y="539"/>
                    <a:pt x="18930" y="1280"/>
                  </a:cubicBezTo>
                  <a:lnTo>
                    <a:pt x="18930" y="630491"/>
                  </a:lnTo>
                  <a:cubicBezTo>
                    <a:pt x="18863" y="631098"/>
                    <a:pt x="18324" y="631704"/>
                    <a:pt x="17650" y="631704"/>
                  </a:cubicBezTo>
                  <a:close/>
                </a:path>
              </a:pathLst>
            </a:custGeom>
            <a:solidFill>
              <a:srgbClr val="4A4C4D"/>
            </a:solidFill>
            <a:ln w="6728" cap="flat">
              <a:noFill/>
              <a:prstDash val="solid"/>
              <a:miter/>
            </a:ln>
          </p:spPr>
          <p:txBody>
            <a:bodyPr rtlCol="0" anchor="ctr"/>
            <a:lstStyle/>
            <a:p>
              <a:pPr lvl="0"/>
              <a:endParaRPr lang="en-US"/>
            </a:p>
          </p:txBody>
        </p:sp>
        <p:sp>
          <p:nvSpPr>
            <p:cNvPr id="31" name="Graphic 2">
              <a:extLst>
                <a:ext uri="{FF2B5EF4-FFF2-40B4-BE49-F238E27FC236}">
                  <a16:creationId xmlns:a16="http://schemas.microsoft.com/office/drawing/2014/main" id="{DFD69AD1-88C6-4D8A-BB4E-CE2C94AF1EBC}"/>
                </a:ext>
              </a:extLst>
            </p:cNvPr>
            <p:cNvSpPr/>
            <p:nvPr/>
          </p:nvSpPr>
          <p:spPr>
            <a:xfrm>
              <a:off x="3928288" y="6392988"/>
              <a:ext cx="22796" cy="435170"/>
            </a:xfrm>
            <a:custGeom>
              <a:avLst/>
              <a:gdLst>
                <a:gd name="connsiteX0" fmla="*/ 18257 w 27081"/>
                <a:gd name="connsiteY0" fmla="*/ 516977 h 516977"/>
                <a:gd name="connsiteX1" fmla="*/ 10105 w 27081"/>
                <a:gd name="connsiteY1" fmla="*/ 516977 h 516977"/>
                <a:gd name="connsiteX2" fmla="*/ 0 w 27081"/>
                <a:gd name="connsiteY2" fmla="*/ 506872 h 516977"/>
                <a:gd name="connsiteX3" fmla="*/ 0 w 27081"/>
                <a:gd name="connsiteY3" fmla="*/ 10105 h 516977"/>
                <a:gd name="connsiteX4" fmla="*/ 10105 w 27081"/>
                <a:gd name="connsiteY4" fmla="*/ 0 h 516977"/>
                <a:gd name="connsiteX5" fmla="*/ 18257 w 27081"/>
                <a:gd name="connsiteY5" fmla="*/ 0 h 516977"/>
                <a:gd name="connsiteX6" fmla="*/ 27082 w 27081"/>
                <a:gd name="connsiteY6" fmla="*/ 8825 h 516977"/>
                <a:gd name="connsiteX7" fmla="*/ 27082 w 27081"/>
                <a:gd name="connsiteY7" fmla="*/ 508152 h 516977"/>
                <a:gd name="connsiteX8" fmla="*/ 18257 w 27081"/>
                <a:gd name="connsiteY8" fmla="*/ 516977 h 51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1" h="516977">
                  <a:moveTo>
                    <a:pt x="18257" y="516977"/>
                  </a:moveTo>
                  <a:lnTo>
                    <a:pt x="10105" y="516977"/>
                  </a:lnTo>
                  <a:cubicBezTo>
                    <a:pt x="4514" y="516977"/>
                    <a:pt x="0" y="512464"/>
                    <a:pt x="0" y="506872"/>
                  </a:cubicBezTo>
                  <a:lnTo>
                    <a:pt x="0" y="10105"/>
                  </a:lnTo>
                  <a:cubicBezTo>
                    <a:pt x="0" y="4514"/>
                    <a:pt x="4514" y="0"/>
                    <a:pt x="10105" y="0"/>
                  </a:cubicBezTo>
                  <a:lnTo>
                    <a:pt x="18257" y="0"/>
                  </a:lnTo>
                  <a:cubicBezTo>
                    <a:pt x="23107" y="0"/>
                    <a:pt x="27082" y="3975"/>
                    <a:pt x="27082" y="8825"/>
                  </a:cubicBezTo>
                  <a:lnTo>
                    <a:pt x="27082" y="508152"/>
                  </a:lnTo>
                  <a:cubicBezTo>
                    <a:pt x="27082" y="513003"/>
                    <a:pt x="23107" y="516977"/>
                    <a:pt x="18257" y="516977"/>
                  </a:cubicBezTo>
                  <a:close/>
                </a:path>
              </a:pathLst>
            </a:custGeom>
            <a:solidFill>
              <a:srgbClr val="8A9096"/>
            </a:solidFill>
            <a:ln w="6728" cap="flat">
              <a:noFill/>
              <a:prstDash val="solid"/>
              <a:miter/>
            </a:ln>
          </p:spPr>
          <p:txBody>
            <a:bodyPr rtlCol="0" anchor="ctr"/>
            <a:lstStyle/>
            <a:p>
              <a:endParaRPr lang="en-US"/>
            </a:p>
          </p:txBody>
        </p:sp>
        <p:sp>
          <p:nvSpPr>
            <p:cNvPr id="32" name="Graphic 2">
              <a:extLst>
                <a:ext uri="{FF2B5EF4-FFF2-40B4-BE49-F238E27FC236}">
                  <a16:creationId xmlns:a16="http://schemas.microsoft.com/office/drawing/2014/main" id="{4747B958-0380-4C5F-8DEC-8D7F6B25907D}"/>
                </a:ext>
              </a:extLst>
            </p:cNvPr>
            <p:cNvSpPr/>
            <p:nvPr/>
          </p:nvSpPr>
          <p:spPr>
            <a:xfrm>
              <a:off x="3938156" y="6424233"/>
              <a:ext cx="12928" cy="364399"/>
            </a:xfrm>
            <a:custGeom>
              <a:avLst/>
              <a:gdLst>
                <a:gd name="connsiteX0" fmla="*/ 14080 w 15359"/>
                <a:gd name="connsiteY0" fmla="*/ 432903 h 432902"/>
                <a:gd name="connsiteX1" fmla="*/ 1886 w 15359"/>
                <a:gd name="connsiteY1" fmla="*/ 432903 h 432902"/>
                <a:gd name="connsiteX2" fmla="*/ 0 w 15359"/>
                <a:gd name="connsiteY2" fmla="*/ 431016 h 432902"/>
                <a:gd name="connsiteX3" fmla="*/ 0 w 15359"/>
                <a:gd name="connsiteY3" fmla="*/ 1886 h 432902"/>
                <a:gd name="connsiteX4" fmla="*/ 1886 w 15359"/>
                <a:gd name="connsiteY4" fmla="*/ 0 h 432902"/>
                <a:gd name="connsiteX5" fmla="*/ 14080 w 15359"/>
                <a:gd name="connsiteY5" fmla="*/ 0 h 432902"/>
                <a:gd name="connsiteX6" fmla="*/ 15360 w 15359"/>
                <a:gd name="connsiteY6" fmla="*/ 1280 h 432902"/>
                <a:gd name="connsiteX7" fmla="*/ 15360 w 15359"/>
                <a:gd name="connsiteY7" fmla="*/ 431690 h 432902"/>
                <a:gd name="connsiteX8" fmla="*/ 14080 w 15359"/>
                <a:gd name="connsiteY8" fmla="*/ 432903 h 4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 h="432902">
                  <a:moveTo>
                    <a:pt x="14080" y="432903"/>
                  </a:moveTo>
                  <a:lnTo>
                    <a:pt x="1886" y="432903"/>
                  </a:lnTo>
                  <a:cubicBezTo>
                    <a:pt x="808" y="432903"/>
                    <a:pt x="0" y="432027"/>
                    <a:pt x="0" y="431016"/>
                  </a:cubicBezTo>
                  <a:lnTo>
                    <a:pt x="0" y="1886"/>
                  </a:lnTo>
                  <a:cubicBezTo>
                    <a:pt x="0" y="808"/>
                    <a:pt x="876" y="0"/>
                    <a:pt x="1886" y="0"/>
                  </a:cubicBezTo>
                  <a:lnTo>
                    <a:pt x="14080" y="0"/>
                  </a:lnTo>
                  <a:cubicBezTo>
                    <a:pt x="14753" y="0"/>
                    <a:pt x="15360" y="539"/>
                    <a:pt x="15360" y="1280"/>
                  </a:cubicBezTo>
                  <a:lnTo>
                    <a:pt x="15360" y="431690"/>
                  </a:lnTo>
                  <a:cubicBezTo>
                    <a:pt x="15360" y="432364"/>
                    <a:pt x="14821" y="432903"/>
                    <a:pt x="14080" y="432903"/>
                  </a:cubicBezTo>
                  <a:close/>
                </a:path>
              </a:pathLst>
            </a:custGeom>
            <a:solidFill>
              <a:srgbClr val="4A4C4D"/>
            </a:solidFill>
            <a:ln w="6728" cap="flat">
              <a:noFill/>
              <a:prstDash val="solid"/>
              <a:miter/>
            </a:ln>
          </p:spPr>
          <p:txBody>
            <a:bodyPr rtlCol="0" anchor="ctr"/>
            <a:lstStyle/>
            <a:p>
              <a:endParaRPr lang="en-US"/>
            </a:p>
          </p:txBody>
        </p:sp>
        <p:sp>
          <p:nvSpPr>
            <p:cNvPr id="33" name="Oval 32">
              <a:extLst>
                <a:ext uri="{FF2B5EF4-FFF2-40B4-BE49-F238E27FC236}">
                  <a16:creationId xmlns:a16="http://schemas.microsoft.com/office/drawing/2014/main" id="{69006DBA-4DAA-453A-A2AC-FF4A9322F5B6}"/>
                </a:ext>
              </a:extLst>
            </p:cNvPr>
            <p:cNvSpPr>
              <a:spLocks noChangeAspect="1"/>
            </p:cNvSpPr>
            <p:nvPr/>
          </p:nvSpPr>
          <p:spPr>
            <a:xfrm>
              <a:off x="2978879" y="3808481"/>
              <a:ext cx="134198" cy="13419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23506713-2F55-452F-ABB6-47225E2D89ED}"/>
                </a:ext>
              </a:extLst>
            </p:cNvPr>
            <p:cNvSpPr>
              <a:spLocks noChangeAspect="1"/>
            </p:cNvSpPr>
            <p:nvPr/>
          </p:nvSpPr>
          <p:spPr>
            <a:xfrm>
              <a:off x="2987267" y="3816868"/>
              <a:ext cx="117423" cy="117423"/>
            </a:xfrm>
            <a:prstGeom prst="ellipse">
              <a:avLst/>
            </a:prstGeom>
            <a:solidFill>
              <a:srgbClr val="070808"/>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35" name="Oval 34">
              <a:extLst>
                <a:ext uri="{FF2B5EF4-FFF2-40B4-BE49-F238E27FC236}">
                  <a16:creationId xmlns:a16="http://schemas.microsoft.com/office/drawing/2014/main" id="{5175F06E-27A9-46A4-B02C-A49E59D17DC3}"/>
                </a:ext>
              </a:extLst>
            </p:cNvPr>
            <p:cNvSpPr/>
            <p:nvPr/>
          </p:nvSpPr>
          <p:spPr>
            <a:xfrm>
              <a:off x="3016958" y="3846560"/>
              <a:ext cx="58040" cy="58040"/>
            </a:xfrm>
            <a:prstGeom prst="ellipse">
              <a:avLst/>
            </a:prstGeom>
            <a:solidFill>
              <a:schemeClr val="tx1">
                <a:lumMod val="85000"/>
                <a:lumOff val="15000"/>
              </a:schemeClr>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36" name="Oval 35">
              <a:extLst>
                <a:ext uri="{FF2B5EF4-FFF2-40B4-BE49-F238E27FC236}">
                  <a16:creationId xmlns:a16="http://schemas.microsoft.com/office/drawing/2014/main" id="{E28FA69B-57D7-4705-A140-F90E5220C72E}"/>
                </a:ext>
              </a:extLst>
            </p:cNvPr>
            <p:cNvSpPr/>
            <p:nvPr/>
          </p:nvSpPr>
          <p:spPr>
            <a:xfrm>
              <a:off x="3030585" y="3860187"/>
              <a:ext cx="30788" cy="30788"/>
            </a:xfrm>
            <a:prstGeom prst="ellipse">
              <a:avLst/>
            </a:prstGeom>
            <a:solidFill>
              <a:srgbClr val="081422"/>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37" name="Graphic 2">
              <a:extLst>
                <a:ext uri="{FF2B5EF4-FFF2-40B4-BE49-F238E27FC236}">
                  <a16:creationId xmlns:a16="http://schemas.microsoft.com/office/drawing/2014/main" id="{80E59088-2E8C-41FA-BAB8-F9EEF100122A}"/>
                </a:ext>
              </a:extLst>
            </p:cNvPr>
            <p:cNvSpPr/>
            <p:nvPr userDrawn="1"/>
          </p:nvSpPr>
          <p:spPr>
            <a:xfrm flipH="1">
              <a:off x="1060804" y="4534334"/>
              <a:ext cx="10717" cy="149811"/>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endParaRPr lang="en-US"/>
            </a:p>
          </p:txBody>
        </p:sp>
      </p:grpSp>
      <p:grpSp>
        <p:nvGrpSpPr>
          <p:cNvPr id="61" name="Group 60">
            <a:extLst>
              <a:ext uri="{FF2B5EF4-FFF2-40B4-BE49-F238E27FC236}">
                <a16:creationId xmlns:a16="http://schemas.microsoft.com/office/drawing/2014/main" id="{5066A938-5524-4BC2-9E71-604DA7247A54}"/>
              </a:ext>
            </a:extLst>
          </p:cNvPr>
          <p:cNvGrpSpPr/>
          <p:nvPr userDrawn="1"/>
        </p:nvGrpSpPr>
        <p:grpSpPr>
          <a:xfrm>
            <a:off x="8332411" y="0"/>
            <a:ext cx="2885112" cy="2622090"/>
            <a:chOff x="833153" y="6858000"/>
            <a:chExt cx="2885112" cy="2622090"/>
          </a:xfrm>
        </p:grpSpPr>
        <p:sp>
          <p:nvSpPr>
            <p:cNvPr id="58" name="Freeform: Shape 57">
              <a:extLst>
                <a:ext uri="{FF2B5EF4-FFF2-40B4-BE49-F238E27FC236}">
                  <a16:creationId xmlns:a16="http://schemas.microsoft.com/office/drawing/2014/main" id="{5974D21A-C01F-4B09-AA57-1A00734860AA}"/>
                </a:ext>
              </a:extLst>
            </p:cNvPr>
            <p:cNvSpPr/>
            <p:nvPr/>
          </p:nvSpPr>
          <p:spPr>
            <a:xfrm>
              <a:off x="833153" y="6858000"/>
              <a:ext cx="2885112" cy="2622090"/>
            </a:xfrm>
            <a:custGeom>
              <a:avLst/>
              <a:gdLst>
                <a:gd name="connsiteX0" fmla="*/ 0 w 2885112"/>
                <a:gd name="connsiteY0" fmla="*/ 0 h 2622090"/>
                <a:gd name="connsiteX1" fmla="*/ 2885112 w 2885112"/>
                <a:gd name="connsiteY1" fmla="*/ 0 h 2622090"/>
                <a:gd name="connsiteX2" fmla="*/ 2885112 w 2885112"/>
                <a:gd name="connsiteY2" fmla="*/ 2245726 h 2622090"/>
                <a:gd name="connsiteX3" fmla="*/ 2504286 w 2885112"/>
                <a:gd name="connsiteY3" fmla="*/ 2622090 h 2622090"/>
                <a:gd name="connsiteX4" fmla="*/ 380827 w 2885112"/>
                <a:gd name="connsiteY4" fmla="*/ 2622090 h 2622090"/>
                <a:gd name="connsiteX5" fmla="*/ 0 w 2885112"/>
                <a:gd name="connsiteY5" fmla="*/ 2245668 h 262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5112" h="2622090">
                  <a:moveTo>
                    <a:pt x="0" y="0"/>
                  </a:moveTo>
                  <a:lnTo>
                    <a:pt x="2885112" y="0"/>
                  </a:lnTo>
                  <a:lnTo>
                    <a:pt x="2885112" y="2245726"/>
                  </a:lnTo>
                  <a:cubicBezTo>
                    <a:pt x="2885055" y="2453556"/>
                    <a:pt x="2714549" y="2622090"/>
                    <a:pt x="2504286" y="2622090"/>
                  </a:cubicBezTo>
                  <a:lnTo>
                    <a:pt x="380827" y="2622090"/>
                  </a:lnTo>
                  <a:cubicBezTo>
                    <a:pt x="170506" y="2622090"/>
                    <a:pt x="0" y="2453556"/>
                    <a:pt x="0" y="2245668"/>
                  </a:cubicBezTo>
                  <a:close/>
                </a:path>
              </a:pathLst>
            </a:custGeom>
            <a:solidFill>
              <a:srgbClr val="D0D4D8"/>
            </a:solidFill>
            <a:ln w="6728" cap="flat">
              <a:noFill/>
              <a:prstDash val="solid"/>
              <a:miter/>
            </a:ln>
          </p:spPr>
          <p:txBody>
            <a:bodyPr wrap="square" rtlCol="0" anchor="ctr">
              <a:noAutofit/>
            </a:bodyPr>
            <a:lstStyle/>
            <a:p>
              <a:endParaRPr lang="en-US"/>
            </a:p>
          </p:txBody>
        </p:sp>
        <p:sp>
          <p:nvSpPr>
            <p:cNvPr id="59" name="Freeform: Shape 58">
              <a:extLst>
                <a:ext uri="{FF2B5EF4-FFF2-40B4-BE49-F238E27FC236}">
                  <a16:creationId xmlns:a16="http://schemas.microsoft.com/office/drawing/2014/main" id="{1E48AAE3-B835-49A5-9A47-DE6EBCD7733E}"/>
                </a:ext>
              </a:extLst>
            </p:cNvPr>
            <p:cNvSpPr/>
            <p:nvPr/>
          </p:nvSpPr>
          <p:spPr>
            <a:xfrm>
              <a:off x="871808" y="6858000"/>
              <a:ext cx="2807801" cy="2591752"/>
            </a:xfrm>
            <a:custGeom>
              <a:avLst/>
              <a:gdLst>
                <a:gd name="connsiteX0" fmla="*/ 0 w 2807801"/>
                <a:gd name="connsiteY0" fmla="*/ 0 h 2591752"/>
                <a:gd name="connsiteX1" fmla="*/ 2807801 w 2807801"/>
                <a:gd name="connsiteY1" fmla="*/ 0 h 2591752"/>
                <a:gd name="connsiteX2" fmla="*/ 2807801 w 2807801"/>
                <a:gd name="connsiteY2" fmla="*/ 2215388 h 2591752"/>
                <a:gd name="connsiteX3" fmla="*/ 2428061 w 2807801"/>
                <a:gd name="connsiteY3" fmla="*/ 2591752 h 2591752"/>
                <a:gd name="connsiteX4" fmla="*/ 379798 w 2807801"/>
                <a:gd name="connsiteY4" fmla="*/ 2591752 h 2591752"/>
                <a:gd name="connsiteX5" fmla="*/ 0 w 2807801"/>
                <a:gd name="connsiteY5" fmla="*/ 2215332 h 259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7801" h="2591752">
                  <a:moveTo>
                    <a:pt x="0" y="0"/>
                  </a:moveTo>
                  <a:lnTo>
                    <a:pt x="2807801" y="0"/>
                  </a:lnTo>
                  <a:lnTo>
                    <a:pt x="2807801" y="2215388"/>
                  </a:lnTo>
                  <a:cubicBezTo>
                    <a:pt x="2807801" y="2423218"/>
                    <a:pt x="2637756" y="2591752"/>
                    <a:pt x="2428061" y="2591752"/>
                  </a:cubicBezTo>
                  <a:lnTo>
                    <a:pt x="379798" y="2591752"/>
                  </a:lnTo>
                  <a:cubicBezTo>
                    <a:pt x="170045" y="2591752"/>
                    <a:pt x="0" y="2423218"/>
                    <a:pt x="0" y="2215332"/>
                  </a:cubicBezTo>
                  <a:close/>
                </a:path>
              </a:pathLst>
            </a:custGeom>
            <a:solidFill>
              <a:srgbClr val="070808"/>
            </a:solidFill>
            <a:ln w="6728" cap="flat">
              <a:noFill/>
              <a:prstDash val="solid"/>
              <a:miter/>
            </a:ln>
          </p:spPr>
          <p:txBody>
            <a:bodyPr wrap="square" rtlCol="0" anchor="ctr">
              <a:noAutofit/>
            </a:bodyPr>
            <a:lstStyle/>
            <a:p>
              <a:endParaRPr lang="en-US"/>
            </a:p>
          </p:txBody>
        </p:sp>
      </p:grpSp>
      <p:sp>
        <p:nvSpPr>
          <p:cNvPr id="67" name="Picture Placeholder 66">
            <a:extLst>
              <a:ext uri="{FF2B5EF4-FFF2-40B4-BE49-F238E27FC236}">
                <a16:creationId xmlns:a16="http://schemas.microsoft.com/office/drawing/2014/main" id="{28246CD8-4F7B-49F9-A0E7-A3D2C7826A54}"/>
              </a:ext>
            </a:extLst>
          </p:cNvPr>
          <p:cNvSpPr>
            <a:spLocks noGrp="1"/>
          </p:cNvSpPr>
          <p:nvPr>
            <p:ph type="pic" sz="quarter" idx="15" hasCustomPrompt="1"/>
          </p:nvPr>
        </p:nvSpPr>
        <p:spPr>
          <a:xfrm>
            <a:off x="8438563" y="1"/>
            <a:ext cx="2672808" cy="2493421"/>
          </a:xfrm>
          <a:custGeom>
            <a:avLst/>
            <a:gdLst>
              <a:gd name="connsiteX0" fmla="*/ 0 w 2672808"/>
              <a:gd name="connsiteY0" fmla="*/ 0 h 2493421"/>
              <a:gd name="connsiteX1" fmla="*/ 2672808 w 2672808"/>
              <a:gd name="connsiteY1" fmla="*/ 0 h 2493421"/>
              <a:gd name="connsiteX2" fmla="*/ 2672808 w 2672808"/>
              <a:gd name="connsiteY2" fmla="*/ 2221227 h 2493421"/>
              <a:gd name="connsiteX3" fmla="*/ 2385313 w 2672808"/>
              <a:gd name="connsiteY3" fmla="*/ 2493421 h 2493421"/>
              <a:gd name="connsiteX4" fmla="*/ 287495 w 2672808"/>
              <a:gd name="connsiteY4" fmla="*/ 2493421 h 2493421"/>
              <a:gd name="connsiteX5" fmla="*/ 0 w 2672808"/>
              <a:gd name="connsiteY5" fmla="*/ 2221227 h 2493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2808" h="2493421">
                <a:moveTo>
                  <a:pt x="0" y="0"/>
                </a:moveTo>
                <a:lnTo>
                  <a:pt x="2672808" y="0"/>
                </a:lnTo>
                <a:lnTo>
                  <a:pt x="2672808" y="2221227"/>
                </a:lnTo>
                <a:cubicBezTo>
                  <a:pt x="2672808" y="2371557"/>
                  <a:pt x="2544095" y="2493421"/>
                  <a:pt x="2385313" y="2493421"/>
                </a:cubicBezTo>
                <a:lnTo>
                  <a:pt x="287495" y="2493421"/>
                </a:lnTo>
                <a:cubicBezTo>
                  <a:pt x="128714" y="2493421"/>
                  <a:pt x="0" y="2371557"/>
                  <a:pt x="0" y="2221227"/>
                </a:cubicBezTo>
                <a:close/>
              </a:path>
            </a:pathLst>
          </a:custGeom>
          <a:solidFill>
            <a:schemeClr val="bg1">
              <a:lumMod val="95000"/>
            </a:schemeClr>
          </a:solidFill>
          <a:ln w="25400">
            <a:noFill/>
          </a:ln>
        </p:spPr>
        <p:txBody>
          <a:bodyPr wrap="square" anchor="ctr">
            <a:noAutofit/>
          </a:bodyP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68" name="Picture Placeholder 67">
            <a:extLst>
              <a:ext uri="{FF2B5EF4-FFF2-40B4-BE49-F238E27FC236}">
                <a16:creationId xmlns:a16="http://schemas.microsoft.com/office/drawing/2014/main" id="{A2ECC6F6-A4A0-4672-8659-27C1C1640830}"/>
              </a:ext>
            </a:extLst>
          </p:cNvPr>
          <p:cNvSpPr>
            <a:spLocks noGrp="1"/>
          </p:cNvSpPr>
          <p:nvPr>
            <p:ph type="pic" sz="quarter" idx="14" hasCustomPrompt="1"/>
          </p:nvPr>
        </p:nvSpPr>
        <p:spPr>
          <a:xfrm>
            <a:off x="1168921" y="3818265"/>
            <a:ext cx="2672808" cy="3039735"/>
          </a:xfrm>
          <a:custGeom>
            <a:avLst/>
            <a:gdLst>
              <a:gd name="connsiteX0" fmla="*/ 287495 w 2672808"/>
              <a:gd name="connsiteY0" fmla="*/ 0 h 3039735"/>
              <a:gd name="connsiteX1" fmla="*/ 542049 w 2672808"/>
              <a:gd name="connsiteY1" fmla="*/ 0 h 3039735"/>
              <a:gd name="connsiteX2" fmla="*/ 566725 w 2672808"/>
              <a:gd name="connsiteY2" fmla="*/ 23363 h 3039735"/>
              <a:gd name="connsiteX3" fmla="*/ 757670 w 2672808"/>
              <a:gd name="connsiteY3" fmla="*/ 204146 h 3039735"/>
              <a:gd name="connsiteX4" fmla="*/ 1903160 w 2672808"/>
              <a:gd name="connsiteY4" fmla="*/ 204146 h 3039735"/>
              <a:gd name="connsiteX5" fmla="*/ 2094105 w 2672808"/>
              <a:gd name="connsiteY5" fmla="*/ 23363 h 3039735"/>
              <a:gd name="connsiteX6" fmla="*/ 2118781 w 2672808"/>
              <a:gd name="connsiteY6" fmla="*/ 0 h 3039735"/>
              <a:gd name="connsiteX7" fmla="*/ 2385313 w 2672808"/>
              <a:gd name="connsiteY7" fmla="*/ 0 h 3039735"/>
              <a:gd name="connsiteX8" fmla="*/ 2672808 w 2672808"/>
              <a:gd name="connsiteY8" fmla="*/ 272193 h 3039735"/>
              <a:gd name="connsiteX9" fmla="*/ 2672808 w 2672808"/>
              <a:gd name="connsiteY9" fmla="*/ 3039735 h 3039735"/>
              <a:gd name="connsiteX10" fmla="*/ 0 w 2672808"/>
              <a:gd name="connsiteY10" fmla="*/ 3039735 h 3039735"/>
              <a:gd name="connsiteX11" fmla="*/ 0 w 2672808"/>
              <a:gd name="connsiteY11" fmla="*/ 272193 h 3039735"/>
              <a:gd name="connsiteX12" fmla="*/ 287495 w 2672808"/>
              <a:gd name="connsiteY12" fmla="*/ 0 h 303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2808" h="3039735">
                <a:moveTo>
                  <a:pt x="287495" y="0"/>
                </a:moveTo>
                <a:lnTo>
                  <a:pt x="542049" y="0"/>
                </a:lnTo>
                <a:cubicBezTo>
                  <a:pt x="555645" y="0"/>
                  <a:pt x="566725" y="10435"/>
                  <a:pt x="566725" y="23363"/>
                </a:cubicBezTo>
                <a:cubicBezTo>
                  <a:pt x="566725" y="123224"/>
                  <a:pt x="652255" y="204146"/>
                  <a:pt x="757670" y="204146"/>
                </a:cubicBezTo>
                <a:lnTo>
                  <a:pt x="1903160" y="204146"/>
                </a:lnTo>
                <a:cubicBezTo>
                  <a:pt x="2008635" y="204146"/>
                  <a:pt x="2094105" y="123168"/>
                  <a:pt x="2094105" y="23363"/>
                </a:cubicBezTo>
                <a:cubicBezTo>
                  <a:pt x="2094105" y="10491"/>
                  <a:pt x="2105125" y="0"/>
                  <a:pt x="2118781" y="0"/>
                </a:cubicBezTo>
                <a:lnTo>
                  <a:pt x="2385313" y="0"/>
                </a:lnTo>
                <a:cubicBezTo>
                  <a:pt x="2544095" y="0"/>
                  <a:pt x="2672808" y="121864"/>
                  <a:pt x="2672808" y="272193"/>
                </a:cubicBezTo>
                <a:lnTo>
                  <a:pt x="2672808" y="3039735"/>
                </a:lnTo>
                <a:lnTo>
                  <a:pt x="0" y="3039735"/>
                </a:lnTo>
                <a:lnTo>
                  <a:pt x="0" y="272193"/>
                </a:lnTo>
                <a:cubicBezTo>
                  <a:pt x="0" y="121864"/>
                  <a:pt x="128714" y="0"/>
                  <a:pt x="287495" y="0"/>
                </a:cubicBezTo>
                <a:close/>
              </a:path>
            </a:pathLst>
          </a:custGeom>
          <a:solidFill>
            <a:schemeClr val="bg1">
              <a:lumMod val="95000"/>
            </a:schemeClr>
          </a:solidFill>
          <a:ln w="25400">
            <a:noFill/>
          </a:ln>
        </p:spPr>
        <p:txBody>
          <a:bodyPr wrap="square" anchor="ctr">
            <a:noAutofit/>
          </a:bodyP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6798560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67704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AE6C28-A080-4420-92C4-3AC673E4DAE1}"/>
              </a:ext>
            </a:extLst>
          </p:cNvPr>
          <p:cNvSpPr/>
          <p:nvPr userDrawn="1"/>
        </p:nvSpPr>
        <p:spPr>
          <a:xfrm>
            <a:off x="0" y="2253343"/>
            <a:ext cx="12192000" cy="23513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10">
            <a:extLst>
              <a:ext uri="{FF2B5EF4-FFF2-40B4-BE49-F238E27FC236}">
                <a16:creationId xmlns:a16="http://schemas.microsoft.com/office/drawing/2014/main" id="{DA6378AF-10CF-415A-9A2B-A4DF0CDD2A85}"/>
              </a:ext>
            </a:extLst>
          </p:cNvPr>
          <p:cNvSpPr>
            <a:spLocks noGrp="1"/>
          </p:cNvSpPr>
          <p:nvPr>
            <p:ph type="pic" sz="quarter" idx="14" hasCustomPrompt="1"/>
          </p:nvPr>
        </p:nvSpPr>
        <p:spPr>
          <a:xfrm>
            <a:off x="1088571" y="1580606"/>
            <a:ext cx="9945150" cy="3696788"/>
          </a:xfrm>
          <a:custGeom>
            <a:avLst/>
            <a:gdLst>
              <a:gd name="connsiteX0" fmla="*/ 8797786 w 9945150"/>
              <a:gd name="connsiteY0" fmla="*/ 343988 h 3696788"/>
              <a:gd name="connsiteX1" fmla="*/ 9945150 w 9945150"/>
              <a:gd name="connsiteY1" fmla="*/ 343988 h 3696788"/>
              <a:gd name="connsiteX2" fmla="*/ 8854411 w 9945150"/>
              <a:gd name="connsiteY2" fmla="*/ 3696788 h 3696788"/>
              <a:gd name="connsiteX3" fmla="*/ 7707047 w 9945150"/>
              <a:gd name="connsiteY3" fmla="*/ 3696788 h 3696788"/>
              <a:gd name="connsiteX4" fmla="*/ 6228770 w 9945150"/>
              <a:gd name="connsiteY4" fmla="*/ 343988 h 3696788"/>
              <a:gd name="connsiteX5" fmla="*/ 7376134 w 9945150"/>
              <a:gd name="connsiteY5" fmla="*/ 343988 h 3696788"/>
              <a:gd name="connsiteX6" fmla="*/ 6285395 w 9945150"/>
              <a:gd name="connsiteY6" fmla="*/ 3696788 h 3696788"/>
              <a:gd name="connsiteX7" fmla="*/ 5138031 w 9945150"/>
              <a:gd name="connsiteY7" fmla="*/ 3696788 h 3696788"/>
              <a:gd name="connsiteX8" fmla="*/ 3659754 w 9945150"/>
              <a:gd name="connsiteY8" fmla="*/ 343988 h 3696788"/>
              <a:gd name="connsiteX9" fmla="*/ 4807118 w 9945150"/>
              <a:gd name="connsiteY9" fmla="*/ 343988 h 3696788"/>
              <a:gd name="connsiteX10" fmla="*/ 3716379 w 9945150"/>
              <a:gd name="connsiteY10" fmla="*/ 3696788 h 3696788"/>
              <a:gd name="connsiteX11" fmla="*/ 2569016 w 9945150"/>
              <a:gd name="connsiteY11" fmla="*/ 3696788 h 3696788"/>
              <a:gd name="connsiteX12" fmla="*/ 1090739 w 9945150"/>
              <a:gd name="connsiteY12" fmla="*/ 343988 h 3696788"/>
              <a:gd name="connsiteX13" fmla="*/ 2238103 w 9945150"/>
              <a:gd name="connsiteY13" fmla="*/ 343988 h 3696788"/>
              <a:gd name="connsiteX14" fmla="*/ 1147364 w 9945150"/>
              <a:gd name="connsiteY14" fmla="*/ 3696788 h 3696788"/>
              <a:gd name="connsiteX15" fmla="*/ 0 w 9945150"/>
              <a:gd name="connsiteY15" fmla="*/ 3696788 h 3696788"/>
              <a:gd name="connsiteX16" fmla="*/ 7635204 w 9945150"/>
              <a:gd name="connsiteY16" fmla="*/ 0 h 3696788"/>
              <a:gd name="connsiteX17" fmla="*/ 8782568 w 9945150"/>
              <a:gd name="connsiteY17" fmla="*/ 0 h 3696788"/>
              <a:gd name="connsiteX18" fmla="*/ 7691829 w 9945150"/>
              <a:gd name="connsiteY18" fmla="*/ 3352800 h 3696788"/>
              <a:gd name="connsiteX19" fmla="*/ 6544465 w 9945150"/>
              <a:gd name="connsiteY19" fmla="*/ 3352800 h 3696788"/>
              <a:gd name="connsiteX20" fmla="*/ 5066188 w 9945150"/>
              <a:gd name="connsiteY20" fmla="*/ 0 h 3696788"/>
              <a:gd name="connsiteX21" fmla="*/ 6213552 w 9945150"/>
              <a:gd name="connsiteY21" fmla="*/ 0 h 3696788"/>
              <a:gd name="connsiteX22" fmla="*/ 5122813 w 9945150"/>
              <a:gd name="connsiteY22" fmla="*/ 3352800 h 3696788"/>
              <a:gd name="connsiteX23" fmla="*/ 3975449 w 9945150"/>
              <a:gd name="connsiteY23" fmla="*/ 3352800 h 3696788"/>
              <a:gd name="connsiteX24" fmla="*/ 2497173 w 9945150"/>
              <a:gd name="connsiteY24" fmla="*/ 0 h 3696788"/>
              <a:gd name="connsiteX25" fmla="*/ 3644536 w 9945150"/>
              <a:gd name="connsiteY25" fmla="*/ 0 h 3696788"/>
              <a:gd name="connsiteX26" fmla="*/ 2553798 w 9945150"/>
              <a:gd name="connsiteY26" fmla="*/ 3352800 h 3696788"/>
              <a:gd name="connsiteX27" fmla="*/ 1406434 w 9945150"/>
              <a:gd name="connsiteY27" fmla="*/ 3352800 h 369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945150" h="3696788">
                <a:moveTo>
                  <a:pt x="8797786" y="343988"/>
                </a:moveTo>
                <a:lnTo>
                  <a:pt x="9945150" y="343988"/>
                </a:lnTo>
                <a:lnTo>
                  <a:pt x="8854411" y="3696788"/>
                </a:lnTo>
                <a:lnTo>
                  <a:pt x="7707047" y="3696788"/>
                </a:lnTo>
                <a:close/>
                <a:moveTo>
                  <a:pt x="6228770" y="343988"/>
                </a:moveTo>
                <a:lnTo>
                  <a:pt x="7376134" y="343988"/>
                </a:lnTo>
                <a:lnTo>
                  <a:pt x="6285395" y="3696788"/>
                </a:lnTo>
                <a:lnTo>
                  <a:pt x="5138031" y="3696788"/>
                </a:lnTo>
                <a:close/>
                <a:moveTo>
                  <a:pt x="3659754" y="343988"/>
                </a:moveTo>
                <a:lnTo>
                  <a:pt x="4807118" y="343988"/>
                </a:lnTo>
                <a:lnTo>
                  <a:pt x="3716379" y="3696788"/>
                </a:lnTo>
                <a:lnTo>
                  <a:pt x="2569016" y="3696788"/>
                </a:lnTo>
                <a:close/>
                <a:moveTo>
                  <a:pt x="1090739" y="343988"/>
                </a:moveTo>
                <a:lnTo>
                  <a:pt x="2238103" y="343988"/>
                </a:lnTo>
                <a:lnTo>
                  <a:pt x="1147364" y="3696788"/>
                </a:lnTo>
                <a:lnTo>
                  <a:pt x="0" y="3696788"/>
                </a:lnTo>
                <a:close/>
                <a:moveTo>
                  <a:pt x="7635204" y="0"/>
                </a:moveTo>
                <a:lnTo>
                  <a:pt x="8782568" y="0"/>
                </a:lnTo>
                <a:lnTo>
                  <a:pt x="7691829" y="3352800"/>
                </a:lnTo>
                <a:lnTo>
                  <a:pt x="6544465" y="3352800"/>
                </a:lnTo>
                <a:close/>
                <a:moveTo>
                  <a:pt x="5066188" y="0"/>
                </a:moveTo>
                <a:lnTo>
                  <a:pt x="6213552" y="0"/>
                </a:lnTo>
                <a:lnTo>
                  <a:pt x="5122813" y="3352800"/>
                </a:lnTo>
                <a:lnTo>
                  <a:pt x="3975449" y="3352800"/>
                </a:lnTo>
                <a:close/>
                <a:moveTo>
                  <a:pt x="2497173" y="0"/>
                </a:moveTo>
                <a:lnTo>
                  <a:pt x="3644536" y="0"/>
                </a:lnTo>
                <a:lnTo>
                  <a:pt x="2553798" y="3352800"/>
                </a:lnTo>
                <a:lnTo>
                  <a:pt x="1406434" y="3352800"/>
                </a:lnTo>
                <a:close/>
              </a:path>
            </a:pathLst>
          </a:custGeom>
          <a:solidFill>
            <a:schemeClr val="bg1">
              <a:lumMod val="95000"/>
            </a:schemeClr>
          </a:solidFill>
          <a:ln w="19050">
            <a:noFill/>
          </a:ln>
        </p:spPr>
        <p:txBody>
          <a:bodyPr wrap="square" anchor="ctr">
            <a:noAutofit/>
          </a:bodyP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4253932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2225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0255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31830711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2656084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EB1B2-F00E-C0D6-8E72-C4921CAC4B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720E6E-12A8-63A2-EE5F-98D7E3E95D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0B9704-BC85-591E-B90A-B71993EF32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792FBF-D41D-92B1-55D2-26DB0EE20A64}"/>
              </a:ext>
            </a:extLst>
          </p:cNvPr>
          <p:cNvSpPr>
            <a:spLocks noGrp="1"/>
          </p:cNvSpPr>
          <p:nvPr>
            <p:ph type="dt" sz="half" idx="10"/>
          </p:nvPr>
        </p:nvSpPr>
        <p:spPr/>
        <p:txBody>
          <a:bodyPr/>
          <a:lstStyle/>
          <a:p>
            <a:fld id="{40D28B02-6BD1-4968-95F2-0ED706088844}" type="datetime1">
              <a:rPr lang="en-US" smtClean="0"/>
              <a:t>6/8/2024</a:t>
            </a:fld>
            <a:endParaRPr lang="en-US" dirty="0"/>
          </a:p>
        </p:txBody>
      </p:sp>
      <p:sp>
        <p:nvSpPr>
          <p:cNvPr id="6" name="Footer Placeholder 5">
            <a:extLst>
              <a:ext uri="{FF2B5EF4-FFF2-40B4-BE49-F238E27FC236}">
                <a16:creationId xmlns:a16="http://schemas.microsoft.com/office/drawing/2014/main" id="{9CBB75F2-BCF7-5F4C-59C0-351ED417A62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0DA80B0-014B-4DFD-A7E0-1965CBC42F9F}"/>
              </a:ext>
            </a:extLst>
          </p:cNvPr>
          <p:cNvSpPr>
            <a:spLocks noGrp="1"/>
          </p:cNvSpPr>
          <p:nvPr>
            <p:ph type="sldNum" sz="quarter" idx="12"/>
          </p:nvPr>
        </p:nvSpPr>
        <p:spPr/>
        <p:txBody>
          <a:bodyPr/>
          <a:lstStyle/>
          <a:p>
            <a:fld id="{D9C70E58-AF0E-4A7E-8BBC-2F3BF4CBF014}" type="slidenum">
              <a:rPr lang="en-US" smtClean="0"/>
              <a:t>‹#›</a:t>
            </a:fld>
            <a:endParaRPr lang="en-US" dirty="0"/>
          </a:p>
        </p:txBody>
      </p:sp>
    </p:spTree>
    <p:extLst>
      <p:ext uri="{BB962C8B-B14F-4D97-AF65-F5344CB8AC3E}">
        <p14:creationId xmlns:p14="http://schemas.microsoft.com/office/powerpoint/2010/main" val="25382967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75000"/>
                    <a:lumOff val="2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1413065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34475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27488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EF70765A-4598-4D75-8EBE-B820808F655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75000"/>
                    <a:lumOff val="25000"/>
                  </a:schemeClr>
                </a:solidFill>
                <a:latin typeface="+mj-lt"/>
                <a:cs typeface="Arial" pitchFamily="34" charset="0"/>
              </a:defRPr>
            </a:lvl1pPr>
          </a:lstStyle>
          <a:p>
            <a:pPr lvl="0"/>
            <a:r>
              <a:rPr lang="en-US" altLang="ko-KR" dirty="0"/>
              <a:t>Our Team LAYOUT</a:t>
            </a:r>
          </a:p>
        </p:txBody>
      </p:sp>
      <p:sp>
        <p:nvSpPr>
          <p:cNvPr id="4" name="Picture Placeholder 2">
            <a:extLst>
              <a:ext uri="{FF2B5EF4-FFF2-40B4-BE49-F238E27FC236}">
                <a16:creationId xmlns:a16="http://schemas.microsoft.com/office/drawing/2014/main" id="{D3D870A7-FE5E-40F4-A7C7-37E90CEC400A}"/>
              </a:ext>
            </a:extLst>
          </p:cNvPr>
          <p:cNvSpPr>
            <a:spLocks noGrp="1"/>
          </p:cNvSpPr>
          <p:nvPr>
            <p:ph type="pic" idx="12" hasCustomPrompt="1"/>
          </p:nvPr>
        </p:nvSpPr>
        <p:spPr>
          <a:xfrm>
            <a:off x="654931" y="1490302"/>
            <a:ext cx="1794458" cy="1611872"/>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5" name="Picture Placeholder 2">
            <a:extLst>
              <a:ext uri="{FF2B5EF4-FFF2-40B4-BE49-F238E27FC236}">
                <a16:creationId xmlns:a16="http://schemas.microsoft.com/office/drawing/2014/main" id="{0615C780-92DB-48AA-9CD0-9548DF1656A5}"/>
              </a:ext>
            </a:extLst>
          </p:cNvPr>
          <p:cNvSpPr>
            <a:spLocks noGrp="1"/>
          </p:cNvSpPr>
          <p:nvPr>
            <p:ph type="pic" idx="13" hasCustomPrompt="1"/>
          </p:nvPr>
        </p:nvSpPr>
        <p:spPr>
          <a:xfrm>
            <a:off x="2928701" y="1490302"/>
            <a:ext cx="1794458" cy="1611872"/>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6" name="Picture Placeholder 2">
            <a:extLst>
              <a:ext uri="{FF2B5EF4-FFF2-40B4-BE49-F238E27FC236}">
                <a16:creationId xmlns:a16="http://schemas.microsoft.com/office/drawing/2014/main" id="{95F0508D-AA30-4696-A4CC-23A8C8408F24}"/>
              </a:ext>
            </a:extLst>
          </p:cNvPr>
          <p:cNvSpPr>
            <a:spLocks noGrp="1"/>
          </p:cNvSpPr>
          <p:nvPr>
            <p:ph type="pic" idx="14" hasCustomPrompt="1"/>
          </p:nvPr>
        </p:nvSpPr>
        <p:spPr>
          <a:xfrm>
            <a:off x="5200621" y="1490302"/>
            <a:ext cx="1794458" cy="1611872"/>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7" name="Picture Placeholder 2">
            <a:extLst>
              <a:ext uri="{FF2B5EF4-FFF2-40B4-BE49-F238E27FC236}">
                <a16:creationId xmlns:a16="http://schemas.microsoft.com/office/drawing/2014/main" id="{4FB49AB0-8EF9-4316-A378-0D6995EDE1B6}"/>
              </a:ext>
            </a:extLst>
          </p:cNvPr>
          <p:cNvSpPr>
            <a:spLocks noGrp="1"/>
          </p:cNvSpPr>
          <p:nvPr>
            <p:ph type="pic" idx="15" hasCustomPrompt="1"/>
          </p:nvPr>
        </p:nvSpPr>
        <p:spPr>
          <a:xfrm>
            <a:off x="7472541" y="1490302"/>
            <a:ext cx="1794458" cy="1611872"/>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8" name="Picture Placeholder 2">
            <a:extLst>
              <a:ext uri="{FF2B5EF4-FFF2-40B4-BE49-F238E27FC236}">
                <a16:creationId xmlns:a16="http://schemas.microsoft.com/office/drawing/2014/main" id="{F5D507A7-BBC1-4D73-B1DA-8A17D69433C5}"/>
              </a:ext>
            </a:extLst>
          </p:cNvPr>
          <p:cNvSpPr>
            <a:spLocks noGrp="1"/>
          </p:cNvSpPr>
          <p:nvPr>
            <p:ph type="pic" idx="16" hasCustomPrompt="1"/>
          </p:nvPr>
        </p:nvSpPr>
        <p:spPr>
          <a:xfrm>
            <a:off x="9744460" y="1490302"/>
            <a:ext cx="1794458" cy="1611872"/>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9" name="Picture Placeholder 2">
            <a:extLst>
              <a:ext uri="{FF2B5EF4-FFF2-40B4-BE49-F238E27FC236}">
                <a16:creationId xmlns:a16="http://schemas.microsoft.com/office/drawing/2014/main" id="{2E06E515-D4FE-4549-95B7-9FC6BC1107E1}"/>
              </a:ext>
            </a:extLst>
          </p:cNvPr>
          <p:cNvSpPr>
            <a:spLocks noGrp="1"/>
          </p:cNvSpPr>
          <p:nvPr>
            <p:ph type="pic" idx="17" hasCustomPrompt="1"/>
          </p:nvPr>
        </p:nvSpPr>
        <p:spPr>
          <a:xfrm>
            <a:off x="654931" y="4076847"/>
            <a:ext cx="1794458" cy="1611872"/>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10" name="Picture Placeholder 2">
            <a:extLst>
              <a:ext uri="{FF2B5EF4-FFF2-40B4-BE49-F238E27FC236}">
                <a16:creationId xmlns:a16="http://schemas.microsoft.com/office/drawing/2014/main" id="{DA8CD0D3-9855-47AB-BAEB-C52324B2AC10}"/>
              </a:ext>
            </a:extLst>
          </p:cNvPr>
          <p:cNvSpPr>
            <a:spLocks noGrp="1"/>
          </p:cNvSpPr>
          <p:nvPr>
            <p:ph type="pic" idx="18" hasCustomPrompt="1"/>
          </p:nvPr>
        </p:nvSpPr>
        <p:spPr>
          <a:xfrm>
            <a:off x="2926851" y="4076847"/>
            <a:ext cx="1794458" cy="1611872"/>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11" name="Picture Placeholder 2">
            <a:extLst>
              <a:ext uri="{FF2B5EF4-FFF2-40B4-BE49-F238E27FC236}">
                <a16:creationId xmlns:a16="http://schemas.microsoft.com/office/drawing/2014/main" id="{E74390A0-D256-44F2-A319-F9663500DEA3}"/>
              </a:ext>
            </a:extLst>
          </p:cNvPr>
          <p:cNvSpPr>
            <a:spLocks noGrp="1"/>
          </p:cNvSpPr>
          <p:nvPr>
            <p:ph type="pic" idx="19" hasCustomPrompt="1"/>
          </p:nvPr>
        </p:nvSpPr>
        <p:spPr>
          <a:xfrm>
            <a:off x="5198771" y="4076847"/>
            <a:ext cx="1794458" cy="1611872"/>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372151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2" name="그림 개체 틀 8">
            <a:extLst>
              <a:ext uri="{FF2B5EF4-FFF2-40B4-BE49-F238E27FC236}">
                <a16:creationId xmlns:a16="http://schemas.microsoft.com/office/drawing/2014/main" id="{2DF45995-8A1F-42EB-97CA-0BE9292982FD}"/>
              </a:ext>
            </a:extLst>
          </p:cNvPr>
          <p:cNvSpPr>
            <a:spLocks noGrp="1"/>
          </p:cNvSpPr>
          <p:nvPr>
            <p:ph type="pic" sz="quarter" idx="10" hasCustomPrompt="1"/>
          </p:nvPr>
        </p:nvSpPr>
        <p:spPr>
          <a:xfrm>
            <a:off x="647273" y="516579"/>
            <a:ext cx="6750120" cy="4002781"/>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a:t>Your Picture Here And Send To Back</a:t>
            </a:r>
            <a:endParaRPr lang="ko-KR" altLang="en-US" dirty="0"/>
          </a:p>
        </p:txBody>
      </p:sp>
    </p:spTree>
    <p:extLst>
      <p:ext uri="{BB962C8B-B14F-4D97-AF65-F5344CB8AC3E}">
        <p14:creationId xmlns:p14="http://schemas.microsoft.com/office/powerpoint/2010/main" val="14502524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105508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FD66ED7B-B0C8-4F96-B66D-9E7D98CDE7DE}"/>
              </a:ext>
            </a:extLst>
          </p:cNvPr>
          <p:cNvSpPr>
            <a:spLocks noGrp="1"/>
          </p:cNvSpPr>
          <p:nvPr>
            <p:ph type="pic" sz="quarter" idx="17" hasCustomPrompt="1"/>
          </p:nvPr>
        </p:nvSpPr>
        <p:spPr>
          <a:xfrm>
            <a:off x="3267390" y="2672859"/>
            <a:ext cx="8924610" cy="2924636"/>
          </a:xfrm>
          <a:prstGeom prst="rect">
            <a:avLst/>
          </a:prstGeom>
          <a:solidFill>
            <a:schemeClr val="bg1">
              <a:lumMod val="95000"/>
            </a:schemeClr>
          </a:solidFill>
        </p:spPr>
        <p:txBody>
          <a:bodyPr anchor="ctr"/>
          <a:lstStyle>
            <a:lvl1pPr marL="0" indent="0" algn="ctr">
              <a:buNone/>
              <a:defRPr sz="1600">
                <a:solidFill>
                  <a:schemeClr val="tx1">
                    <a:lumMod val="75000"/>
                    <a:lumOff val="25000"/>
                  </a:schemeClr>
                </a:solidFill>
                <a:latin typeface="+mn-lt"/>
              </a:defRPr>
            </a:lvl1pPr>
          </a:lstStyle>
          <a:p>
            <a:r>
              <a:rPr lang="en-US" altLang="ko-KR" dirty="0"/>
              <a:t>Place Your Picture Here</a:t>
            </a:r>
            <a:endParaRPr lang="ko-KR" altLang="en-US" dirty="0"/>
          </a:p>
        </p:txBody>
      </p:sp>
      <p:sp>
        <p:nvSpPr>
          <p:cNvPr id="3" name="Frame 4">
            <a:extLst>
              <a:ext uri="{FF2B5EF4-FFF2-40B4-BE49-F238E27FC236}">
                <a16:creationId xmlns:a16="http://schemas.microsoft.com/office/drawing/2014/main" id="{E82089DB-8E5A-433D-90AB-D3A09E398B5C}"/>
              </a:ext>
            </a:extLst>
          </p:cNvPr>
          <p:cNvSpPr/>
          <p:nvPr userDrawn="1"/>
        </p:nvSpPr>
        <p:spPr>
          <a:xfrm>
            <a:off x="1065125" y="615462"/>
            <a:ext cx="10061750" cy="5627077"/>
          </a:xfrm>
          <a:prstGeom prst="frame">
            <a:avLst>
              <a:gd name="adj1" fmla="val 125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Rectangle 6">
            <a:extLst>
              <a:ext uri="{FF2B5EF4-FFF2-40B4-BE49-F238E27FC236}">
                <a16:creationId xmlns:a16="http://schemas.microsoft.com/office/drawing/2014/main" id="{3E2C7D9B-A094-4410-B1AD-4D00BF7AE127}"/>
              </a:ext>
            </a:extLst>
          </p:cNvPr>
          <p:cNvSpPr/>
          <p:nvPr userDrawn="1"/>
        </p:nvSpPr>
        <p:spPr>
          <a:xfrm>
            <a:off x="0" y="2672858"/>
            <a:ext cx="3064747" cy="29246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52077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38230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grpSp>
        <p:nvGrpSpPr>
          <p:cNvPr id="4" name="Group 17">
            <a:extLst>
              <a:ext uri="{FF2B5EF4-FFF2-40B4-BE49-F238E27FC236}">
                <a16:creationId xmlns:a16="http://schemas.microsoft.com/office/drawing/2014/main" id="{3BB0289F-8A8A-4535-98F6-194A35541597}"/>
              </a:ext>
            </a:extLst>
          </p:cNvPr>
          <p:cNvGrpSpPr/>
          <p:nvPr userDrawn="1"/>
        </p:nvGrpSpPr>
        <p:grpSpPr>
          <a:xfrm>
            <a:off x="8295412" y="1658804"/>
            <a:ext cx="3174949" cy="4282922"/>
            <a:chOff x="5745956" y="3501865"/>
            <a:chExt cx="2146216" cy="2895189"/>
          </a:xfrm>
        </p:grpSpPr>
        <p:sp>
          <p:nvSpPr>
            <p:cNvPr id="5" name="Freeform: Shape 18">
              <a:extLst>
                <a:ext uri="{FF2B5EF4-FFF2-40B4-BE49-F238E27FC236}">
                  <a16:creationId xmlns:a16="http://schemas.microsoft.com/office/drawing/2014/main" id="{124C869E-34C6-4670-A07B-2DD7EEF4625E}"/>
                </a:ext>
              </a:extLst>
            </p:cNvPr>
            <p:cNvSpPr/>
            <p:nvPr/>
          </p:nvSpPr>
          <p:spPr>
            <a:xfrm>
              <a:off x="7498806" y="3501865"/>
              <a:ext cx="157347" cy="62939"/>
            </a:xfrm>
            <a:custGeom>
              <a:avLst/>
              <a:gdLst>
                <a:gd name="connsiteX0" fmla="*/ 45244 w 47625"/>
                <a:gd name="connsiteY0" fmla="*/ 13811 h 19050"/>
                <a:gd name="connsiteX1" fmla="*/ 45244 w 47625"/>
                <a:gd name="connsiteY1" fmla="*/ 13811 h 19050"/>
                <a:gd name="connsiteX2" fmla="*/ 38576 w 47625"/>
                <a:gd name="connsiteY2" fmla="*/ 20479 h 19050"/>
                <a:gd name="connsiteX3" fmla="*/ 13811 w 47625"/>
                <a:gd name="connsiteY3" fmla="*/ 20479 h 19050"/>
                <a:gd name="connsiteX4" fmla="*/ 7144 w 47625"/>
                <a:gd name="connsiteY4" fmla="*/ 13811 h 19050"/>
                <a:gd name="connsiteX5" fmla="*/ 7144 w 47625"/>
                <a:gd name="connsiteY5" fmla="*/ 13811 h 19050"/>
                <a:gd name="connsiteX6" fmla="*/ 13811 w 47625"/>
                <a:gd name="connsiteY6" fmla="*/ 7144 h 19050"/>
                <a:gd name="connsiteX7" fmla="*/ 38576 w 47625"/>
                <a:gd name="connsiteY7" fmla="*/ 7144 h 19050"/>
                <a:gd name="connsiteX8" fmla="*/ 45244 w 47625"/>
                <a:gd name="connsiteY8" fmla="*/ 13811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19050">
                  <a:moveTo>
                    <a:pt x="45244" y="13811"/>
                  </a:moveTo>
                  <a:lnTo>
                    <a:pt x="45244" y="13811"/>
                  </a:lnTo>
                  <a:cubicBezTo>
                    <a:pt x="45244" y="17621"/>
                    <a:pt x="42386" y="20479"/>
                    <a:pt x="38576" y="20479"/>
                  </a:cubicBezTo>
                  <a:lnTo>
                    <a:pt x="13811" y="20479"/>
                  </a:lnTo>
                  <a:cubicBezTo>
                    <a:pt x="10001" y="20479"/>
                    <a:pt x="7144" y="17621"/>
                    <a:pt x="7144" y="13811"/>
                  </a:cubicBezTo>
                  <a:lnTo>
                    <a:pt x="7144" y="13811"/>
                  </a:lnTo>
                  <a:cubicBezTo>
                    <a:pt x="7144" y="10001"/>
                    <a:pt x="10001" y="7144"/>
                    <a:pt x="13811" y="7144"/>
                  </a:cubicBezTo>
                  <a:lnTo>
                    <a:pt x="38576" y="7144"/>
                  </a:lnTo>
                  <a:cubicBezTo>
                    <a:pt x="42386" y="8096"/>
                    <a:pt x="45244" y="10954"/>
                    <a:pt x="45244" y="13811"/>
                  </a:cubicBezTo>
                  <a:close/>
                </a:path>
              </a:pathLst>
            </a:custGeom>
            <a:solidFill>
              <a:srgbClr val="808080"/>
            </a:solidFill>
            <a:ln w="9525" cap="flat">
              <a:noFill/>
              <a:prstDash val="solid"/>
              <a:miter/>
            </a:ln>
          </p:spPr>
          <p:txBody>
            <a:bodyPr rtlCol="0" anchor="ctr"/>
            <a:lstStyle/>
            <a:p>
              <a:endParaRPr lang="en-US"/>
            </a:p>
          </p:txBody>
        </p:sp>
        <p:sp>
          <p:nvSpPr>
            <p:cNvPr id="6" name="Freeform: Shape 19">
              <a:extLst>
                <a:ext uri="{FF2B5EF4-FFF2-40B4-BE49-F238E27FC236}">
                  <a16:creationId xmlns:a16="http://schemas.microsoft.com/office/drawing/2014/main" id="{C74870D9-B1E5-46A4-92DE-35D8813C10E3}"/>
                </a:ext>
              </a:extLst>
            </p:cNvPr>
            <p:cNvSpPr/>
            <p:nvPr/>
          </p:nvSpPr>
          <p:spPr>
            <a:xfrm>
              <a:off x="7829233" y="3977052"/>
              <a:ext cx="62939" cy="157347"/>
            </a:xfrm>
            <a:custGeom>
              <a:avLst/>
              <a:gdLst>
                <a:gd name="connsiteX0" fmla="*/ 13811 w 19050"/>
                <a:gd name="connsiteY0" fmla="*/ 45244 h 47625"/>
                <a:gd name="connsiteX1" fmla="*/ 13811 w 19050"/>
                <a:gd name="connsiteY1" fmla="*/ 45244 h 47625"/>
                <a:gd name="connsiteX2" fmla="*/ 7144 w 19050"/>
                <a:gd name="connsiteY2" fmla="*/ 38576 h 47625"/>
                <a:gd name="connsiteX3" fmla="*/ 7144 w 19050"/>
                <a:gd name="connsiteY3" fmla="*/ 13811 h 47625"/>
                <a:gd name="connsiteX4" fmla="*/ 13811 w 19050"/>
                <a:gd name="connsiteY4" fmla="*/ 7144 h 47625"/>
                <a:gd name="connsiteX5" fmla="*/ 13811 w 19050"/>
                <a:gd name="connsiteY5" fmla="*/ 7144 h 47625"/>
                <a:gd name="connsiteX6" fmla="*/ 20479 w 19050"/>
                <a:gd name="connsiteY6" fmla="*/ 13811 h 47625"/>
                <a:gd name="connsiteX7" fmla="*/ 20479 w 19050"/>
                <a:gd name="connsiteY7" fmla="*/ 38576 h 47625"/>
                <a:gd name="connsiteX8" fmla="*/ 13811 w 19050"/>
                <a:gd name="connsiteY8" fmla="*/ 4524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47625">
                  <a:moveTo>
                    <a:pt x="13811" y="45244"/>
                  </a:moveTo>
                  <a:lnTo>
                    <a:pt x="13811" y="45244"/>
                  </a:lnTo>
                  <a:cubicBezTo>
                    <a:pt x="10001" y="45244"/>
                    <a:pt x="7144" y="42386"/>
                    <a:pt x="7144" y="38576"/>
                  </a:cubicBezTo>
                  <a:lnTo>
                    <a:pt x="7144" y="13811"/>
                  </a:lnTo>
                  <a:cubicBezTo>
                    <a:pt x="7144" y="10001"/>
                    <a:pt x="10001" y="7144"/>
                    <a:pt x="13811" y="7144"/>
                  </a:cubicBezTo>
                  <a:lnTo>
                    <a:pt x="13811" y="7144"/>
                  </a:lnTo>
                  <a:cubicBezTo>
                    <a:pt x="17621" y="7144"/>
                    <a:pt x="20479" y="10001"/>
                    <a:pt x="20479" y="13811"/>
                  </a:cubicBezTo>
                  <a:lnTo>
                    <a:pt x="20479" y="38576"/>
                  </a:lnTo>
                  <a:cubicBezTo>
                    <a:pt x="20479" y="42386"/>
                    <a:pt x="17621" y="45244"/>
                    <a:pt x="13811" y="45244"/>
                  </a:cubicBezTo>
                  <a:close/>
                </a:path>
              </a:pathLst>
            </a:custGeom>
            <a:solidFill>
              <a:srgbClr val="808080"/>
            </a:solidFill>
            <a:ln w="9525" cap="flat">
              <a:noFill/>
              <a:prstDash val="solid"/>
              <a:miter/>
            </a:ln>
          </p:spPr>
          <p:txBody>
            <a:bodyPr rtlCol="0" anchor="ctr"/>
            <a:lstStyle/>
            <a:p>
              <a:endParaRPr lang="en-US"/>
            </a:p>
          </p:txBody>
        </p:sp>
        <p:sp>
          <p:nvSpPr>
            <p:cNvPr id="7" name="Freeform: Shape 20">
              <a:extLst>
                <a:ext uri="{FF2B5EF4-FFF2-40B4-BE49-F238E27FC236}">
                  <a16:creationId xmlns:a16="http://schemas.microsoft.com/office/drawing/2014/main" id="{84C0FA71-D670-4436-9249-1621E48D3A2F}"/>
                </a:ext>
              </a:extLst>
            </p:cNvPr>
            <p:cNvSpPr/>
            <p:nvPr/>
          </p:nvSpPr>
          <p:spPr>
            <a:xfrm>
              <a:off x="7829233" y="3838586"/>
              <a:ext cx="62939" cy="157347"/>
            </a:xfrm>
            <a:custGeom>
              <a:avLst/>
              <a:gdLst>
                <a:gd name="connsiteX0" fmla="*/ 13811 w 19050"/>
                <a:gd name="connsiteY0" fmla="*/ 45244 h 47625"/>
                <a:gd name="connsiteX1" fmla="*/ 13811 w 19050"/>
                <a:gd name="connsiteY1" fmla="*/ 45244 h 47625"/>
                <a:gd name="connsiteX2" fmla="*/ 7144 w 19050"/>
                <a:gd name="connsiteY2" fmla="*/ 38576 h 47625"/>
                <a:gd name="connsiteX3" fmla="*/ 7144 w 19050"/>
                <a:gd name="connsiteY3" fmla="*/ 13811 h 47625"/>
                <a:gd name="connsiteX4" fmla="*/ 13811 w 19050"/>
                <a:gd name="connsiteY4" fmla="*/ 7144 h 47625"/>
                <a:gd name="connsiteX5" fmla="*/ 13811 w 19050"/>
                <a:gd name="connsiteY5" fmla="*/ 7144 h 47625"/>
                <a:gd name="connsiteX6" fmla="*/ 20479 w 19050"/>
                <a:gd name="connsiteY6" fmla="*/ 13811 h 47625"/>
                <a:gd name="connsiteX7" fmla="*/ 20479 w 19050"/>
                <a:gd name="connsiteY7" fmla="*/ 38576 h 47625"/>
                <a:gd name="connsiteX8" fmla="*/ 13811 w 19050"/>
                <a:gd name="connsiteY8" fmla="*/ 4524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47625">
                  <a:moveTo>
                    <a:pt x="13811" y="45244"/>
                  </a:moveTo>
                  <a:lnTo>
                    <a:pt x="13811" y="45244"/>
                  </a:lnTo>
                  <a:cubicBezTo>
                    <a:pt x="10001" y="45244"/>
                    <a:pt x="7144" y="42386"/>
                    <a:pt x="7144" y="38576"/>
                  </a:cubicBezTo>
                  <a:lnTo>
                    <a:pt x="7144" y="13811"/>
                  </a:lnTo>
                  <a:cubicBezTo>
                    <a:pt x="7144" y="10001"/>
                    <a:pt x="10001" y="7144"/>
                    <a:pt x="13811" y="7144"/>
                  </a:cubicBezTo>
                  <a:lnTo>
                    <a:pt x="13811" y="7144"/>
                  </a:lnTo>
                  <a:cubicBezTo>
                    <a:pt x="17621" y="7144"/>
                    <a:pt x="20479" y="10001"/>
                    <a:pt x="20479" y="13811"/>
                  </a:cubicBezTo>
                  <a:lnTo>
                    <a:pt x="20479" y="38576"/>
                  </a:lnTo>
                  <a:cubicBezTo>
                    <a:pt x="20479" y="42386"/>
                    <a:pt x="17621" y="45244"/>
                    <a:pt x="13811" y="45244"/>
                  </a:cubicBezTo>
                  <a:close/>
                </a:path>
              </a:pathLst>
            </a:custGeom>
            <a:solidFill>
              <a:srgbClr val="808080"/>
            </a:solidFill>
            <a:ln w="9525" cap="flat">
              <a:noFill/>
              <a:prstDash val="solid"/>
              <a:miter/>
            </a:ln>
          </p:spPr>
          <p:txBody>
            <a:bodyPr rtlCol="0" anchor="ctr"/>
            <a:lstStyle/>
            <a:p>
              <a:endParaRPr lang="en-US"/>
            </a:p>
          </p:txBody>
        </p:sp>
        <p:sp>
          <p:nvSpPr>
            <p:cNvPr id="8" name="Freeform: Shape 21">
              <a:extLst>
                <a:ext uri="{FF2B5EF4-FFF2-40B4-BE49-F238E27FC236}">
                  <a16:creationId xmlns:a16="http://schemas.microsoft.com/office/drawing/2014/main" id="{F05E0E04-A5AB-4A9A-912F-078ED3BFA5C3}"/>
                </a:ext>
              </a:extLst>
            </p:cNvPr>
            <p:cNvSpPr/>
            <p:nvPr/>
          </p:nvSpPr>
          <p:spPr>
            <a:xfrm>
              <a:off x="5745956" y="3523892"/>
              <a:ext cx="2139922" cy="2863720"/>
            </a:xfrm>
            <a:custGeom>
              <a:avLst/>
              <a:gdLst>
                <a:gd name="connsiteX0" fmla="*/ 611029 w 647700"/>
                <a:gd name="connsiteY0" fmla="*/ 7144 h 866775"/>
                <a:gd name="connsiteX1" fmla="*/ 40481 w 647700"/>
                <a:gd name="connsiteY1" fmla="*/ 7144 h 866775"/>
                <a:gd name="connsiteX2" fmla="*/ 7144 w 647700"/>
                <a:gd name="connsiteY2" fmla="*/ 41434 h 866775"/>
                <a:gd name="connsiteX3" fmla="*/ 7144 w 647700"/>
                <a:gd name="connsiteY3" fmla="*/ 831056 h 866775"/>
                <a:gd name="connsiteX4" fmla="*/ 40481 w 647700"/>
                <a:gd name="connsiteY4" fmla="*/ 865346 h 866775"/>
                <a:gd name="connsiteX5" fmla="*/ 611029 w 647700"/>
                <a:gd name="connsiteY5" fmla="*/ 865346 h 866775"/>
                <a:gd name="connsiteX6" fmla="*/ 644366 w 647700"/>
                <a:gd name="connsiteY6" fmla="*/ 831056 h 866775"/>
                <a:gd name="connsiteX7" fmla="*/ 644366 w 647700"/>
                <a:gd name="connsiteY7" fmla="*/ 41434 h 866775"/>
                <a:gd name="connsiteX8" fmla="*/ 611029 w 647700"/>
                <a:gd name="connsiteY8" fmla="*/ 7144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0" h="866775">
                  <a:moveTo>
                    <a:pt x="611029" y="7144"/>
                  </a:moveTo>
                  <a:lnTo>
                    <a:pt x="40481" y="7144"/>
                  </a:lnTo>
                  <a:cubicBezTo>
                    <a:pt x="22384" y="7144"/>
                    <a:pt x="7144" y="22384"/>
                    <a:pt x="7144" y="41434"/>
                  </a:cubicBezTo>
                  <a:lnTo>
                    <a:pt x="7144" y="831056"/>
                  </a:lnTo>
                  <a:cubicBezTo>
                    <a:pt x="7144" y="850106"/>
                    <a:pt x="22384" y="865346"/>
                    <a:pt x="40481" y="865346"/>
                  </a:cubicBezTo>
                  <a:lnTo>
                    <a:pt x="611029" y="865346"/>
                  </a:lnTo>
                  <a:cubicBezTo>
                    <a:pt x="629126" y="865346"/>
                    <a:pt x="644366" y="850106"/>
                    <a:pt x="644366" y="831056"/>
                  </a:cubicBezTo>
                  <a:lnTo>
                    <a:pt x="644366" y="41434"/>
                  </a:lnTo>
                  <a:cubicBezTo>
                    <a:pt x="644366" y="23336"/>
                    <a:pt x="629126" y="7144"/>
                    <a:pt x="611029" y="7144"/>
                  </a:cubicBezTo>
                  <a:close/>
                </a:path>
              </a:pathLst>
            </a:custGeom>
            <a:solidFill>
              <a:srgbClr val="808080"/>
            </a:solidFill>
            <a:ln w="9525" cap="flat">
              <a:noFill/>
              <a:prstDash val="solid"/>
              <a:miter/>
            </a:ln>
          </p:spPr>
          <p:txBody>
            <a:bodyPr rtlCol="0" anchor="ctr"/>
            <a:lstStyle/>
            <a:p>
              <a:endParaRPr lang="en-US"/>
            </a:p>
          </p:txBody>
        </p:sp>
        <p:sp>
          <p:nvSpPr>
            <p:cNvPr id="9" name="Freeform: Shape 22">
              <a:extLst>
                <a:ext uri="{FF2B5EF4-FFF2-40B4-BE49-F238E27FC236}">
                  <a16:creationId xmlns:a16="http://schemas.microsoft.com/office/drawing/2014/main" id="{3F622B6E-4EF1-410E-BDA0-17B42C027D7B}"/>
                </a:ext>
              </a:extLst>
            </p:cNvPr>
            <p:cNvSpPr/>
            <p:nvPr/>
          </p:nvSpPr>
          <p:spPr>
            <a:xfrm>
              <a:off x="5755398" y="3533334"/>
              <a:ext cx="2108453" cy="2863720"/>
            </a:xfrm>
            <a:custGeom>
              <a:avLst/>
              <a:gdLst>
                <a:gd name="connsiteX0" fmla="*/ 605314 w 638175"/>
                <a:gd name="connsiteY0" fmla="*/ 7144 h 866775"/>
                <a:gd name="connsiteX1" fmla="*/ 40481 w 638175"/>
                <a:gd name="connsiteY1" fmla="*/ 7144 h 866775"/>
                <a:gd name="connsiteX2" fmla="*/ 7144 w 638175"/>
                <a:gd name="connsiteY2" fmla="*/ 41434 h 866775"/>
                <a:gd name="connsiteX3" fmla="*/ 7144 w 638175"/>
                <a:gd name="connsiteY3" fmla="*/ 826294 h 866775"/>
                <a:gd name="connsiteX4" fmla="*/ 40481 w 638175"/>
                <a:gd name="connsiteY4" fmla="*/ 860584 h 866775"/>
                <a:gd name="connsiteX5" fmla="*/ 604361 w 638175"/>
                <a:gd name="connsiteY5" fmla="*/ 860584 h 866775"/>
                <a:gd name="connsiteX6" fmla="*/ 637699 w 638175"/>
                <a:gd name="connsiteY6" fmla="*/ 826294 h 866775"/>
                <a:gd name="connsiteX7" fmla="*/ 637699 w 638175"/>
                <a:gd name="connsiteY7" fmla="*/ 41434 h 866775"/>
                <a:gd name="connsiteX8" fmla="*/ 605314 w 638175"/>
                <a:gd name="connsiteY8" fmla="*/ 7144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175" h="866775">
                  <a:moveTo>
                    <a:pt x="605314" y="7144"/>
                  </a:moveTo>
                  <a:lnTo>
                    <a:pt x="40481" y="7144"/>
                  </a:lnTo>
                  <a:cubicBezTo>
                    <a:pt x="22384" y="7144"/>
                    <a:pt x="7144" y="22384"/>
                    <a:pt x="7144" y="41434"/>
                  </a:cubicBezTo>
                  <a:lnTo>
                    <a:pt x="7144" y="826294"/>
                  </a:lnTo>
                  <a:cubicBezTo>
                    <a:pt x="7144" y="845344"/>
                    <a:pt x="22384" y="860584"/>
                    <a:pt x="40481" y="860584"/>
                  </a:cubicBezTo>
                  <a:lnTo>
                    <a:pt x="604361" y="860584"/>
                  </a:lnTo>
                  <a:cubicBezTo>
                    <a:pt x="622459" y="860584"/>
                    <a:pt x="637699" y="845344"/>
                    <a:pt x="637699" y="826294"/>
                  </a:cubicBezTo>
                  <a:lnTo>
                    <a:pt x="637699" y="41434"/>
                  </a:lnTo>
                  <a:cubicBezTo>
                    <a:pt x="637699" y="22384"/>
                    <a:pt x="623411" y="7144"/>
                    <a:pt x="605314" y="7144"/>
                  </a:cubicBezTo>
                  <a:close/>
                </a:path>
              </a:pathLst>
            </a:custGeom>
            <a:solidFill>
              <a:srgbClr val="231F20"/>
            </a:solidFill>
            <a:ln w="9525" cap="flat">
              <a:noFill/>
              <a:prstDash val="solid"/>
              <a:miter/>
            </a:ln>
          </p:spPr>
          <p:txBody>
            <a:bodyPr rtlCol="0" anchor="ctr"/>
            <a:lstStyle/>
            <a:p>
              <a:endParaRPr lang="en-US"/>
            </a:p>
          </p:txBody>
        </p:sp>
        <p:sp>
          <p:nvSpPr>
            <p:cNvPr id="10" name="Freeform: Shape 23">
              <a:extLst>
                <a:ext uri="{FF2B5EF4-FFF2-40B4-BE49-F238E27FC236}">
                  <a16:creationId xmlns:a16="http://schemas.microsoft.com/office/drawing/2014/main" id="{9D2B0739-952F-4552-8B8D-09E4B660C73F}"/>
                </a:ext>
              </a:extLst>
            </p:cNvPr>
            <p:cNvSpPr/>
            <p:nvPr/>
          </p:nvSpPr>
          <p:spPr>
            <a:xfrm>
              <a:off x="5972536" y="3781941"/>
              <a:ext cx="1699350" cy="2360208"/>
            </a:xfrm>
            <a:custGeom>
              <a:avLst/>
              <a:gdLst>
                <a:gd name="connsiteX0" fmla="*/ 7144 w 514350"/>
                <a:gd name="connsiteY0" fmla="*/ 7144 h 714375"/>
                <a:gd name="connsiteX1" fmla="*/ 508159 w 514350"/>
                <a:gd name="connsiteY1" fmla="*/ 7144 h 714375"/>
                <a:gd name="connsiteX2" fmla="*/ 508159 w 514350"/>
                <a:gd name="connsiteY2" fmla="*/ 711041 h 714375"/>
                <a:gd name="connsiteX3" fmla="*/ 7144 w 514350"/>
                <a:gd name="connsiteY3" fmla="*/ 711041 h 714375"/>
              </a:gdLst>
              <a:ahLst/>
              <a:cxnLst>
                <a:cxn ang="0">
                  <a:pos x="connsiteX0" y="connsiteY0"/>
                </a:cxn>
                <a:cxn ang="0">
                  <a:pos x="connsiteX1" y="connsiteY1"/>
                </a:cxn>
                <a:cxn ang="0">
                  <a:pos x="connsiteX2" y="connsiteY2"/>
                </a:cxn>
                <a:cxn ang="0">
                  <a:pos x="connsiteX3" y="connsiteY3"/>
                </a:cxn>
              </a:cxnLst>
              <a:rect l="l" t="t" r="r" b="b"/>
              <a:pathLst>
                <a:path w="514350" h="714375">
                  <a:moveTo>
                    <a:pt x="7144" y="7144"/>
                  </a:moveTo>
                  <a:lnTo>
                    <a:pt x="508159" y="7144"/>
                  </a:lnTo>
                  <a:lnTo>
                    <a:pt x="508159" y="711041"/>
                  </a:lnTo>
                  <a:lnTo>
                    <a:pt x="7144" y="711041"/>
                  </a:lnTo>
                  <a:close/>
                </a:path>
              </a:pathLst>
            </a:custGeom>
            <a:solidFill>
              <a:srgbClr val="F2F2F2"/>
            </a:solidFill>
            <a:ln w="9525" cap="flat">
              <a:noFill/>
              <a:prstDash val="solid"/>
              <a:miter/>
            </a:ln>
          </p:spPr>
          <p:txBody>
            <a:bodyPr rtlCol="0" anchor="ctr"/>
            <a:lstStyle/>
            <a:p>
              <a:endParaRPr lang="en-US"/>
            </a:p>
          </p:txBody>
        </p:sp>
        <p:sp>
          <p:nvSpPr>
            <p:cNvPr id="11" name="Freeform: Shape 24">
              <a:extLst>
                <a:ext uri="{FF2B5EF4-FFF2-40B4-BE49-F238E27FC236}">
                  <a16:creationId xmlns:a16="http://schemas.microsoft.com/office/drawing/2014/main" id="{0F2C49EF-F236-4C8F-9F73-EE54F03CB3E2}"/>
                </a:ext>
              </a:extLst>
            </p:cNvPr>
            <p:cNvSpPr/>
            <p:nvPr/>
          </p:nvSpPr>
          <p:spPr>
            <a:xfrm>
              <a:off x="6537278" y="3804313"/>
              <a:ext cx="1119116" cy="2330356"/>
            </a:xfrm>
            <a:custGeom>
              <a:avLst/>
              <a:gdLst>
                <a:gd name="connsiteX0" fmla="*/ 614149 w 1119116"/>
                <a:gd name="connsiteY0" fmla="*/ 0 h 2330356"/>
                <a:gd name="connsiteX1" fmla="*/ 1115704 w 1119116"/>
                <a:gd name="connsiteY1" fmla="*/ 6824 h 2330356"/>
                <a:gd name="connsiteX2" fmla="*/ 1119116 w 1119116"/>
                <a:gd name="connsiteY2" fmla="*/ 2330356 h 2330356"/>
                <a:gd name="connsiteX3" fmla="*/ 0 w 1119116"/>
                <a:gd name="connsiteY3" fmla="*/ 2330356 h 2330356"/>
                <a:gd name="connsiteX4" fmla="*/ 614149 w 1119116"/>
                <a:gd name="connsiteY4" fmla="*/ 0 h 2330356"/>
                <a:gd name="connsiteX0" fmla="*/ 614149 w 1119116"/>
                <a:gd name="connsiteY0" fmla="*/ 0 h 2330356"/>
                <a:gd name="connsiteX1" fmla="*/ 1115704 w 1119116"/>
                <a:gd name="connsiteY1" fmla="*/ 3412 h 2330356"/>
                <a:gd name="connsiteX2" fmla="*/ 1119116 w 1119116"/>
                <a:gd name="connsiteY2" fmla="*/ 2330356 h 2330356"/>
                <a:gd name="connsiteX3" fmla="*/ 0 w 1119116"/>
                <a:gd name="connsiteY3" fmla="*/ 2330356 h 2330356"/>
                <a:gd name="connsiteX4" fmla="*/ 614149 w 1119116"/>
                <a:gd name="connsiteY4" fmla="*/ 0 h 2330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116" h="2330356">
                  <a:moveTo>
                    <a:pt x="614149" y="0"/>
                  </a:moveTo>
                  <a:lnTo>
                    <a:pt x="1115704" y="3412"/>
                  </a:lnTo>
                  <a:cubicBezTo>
                    <a:pt x="1116841" y="777923"/>
                    <a:pt x="1117979" y="1555845"/>
                    <a:pt x="1119116" y="2330356"/>
                  </a:cubicBezTo>
                  <a:lnTo>
                    <a:pt x="0" y="2330356"/>
                  </a:lnTo>
                  <a:lnTo>
                    <a:pt x="614149" y="0"/>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grpSp>
          <p:nvGrpSpPr>
            <p:cNvPr id="12" name="Group 25">
              <a:extLst>
                <a:ext uri="{FF2B5EF4-FFF2-40B4-BE49-F238E27FC236}">
                  <a16:creationId xmlns:a16="http://schemas.microsoft.com/office/drawing/2014/main" id="{33DC56E2-B368-4617-996C-643FDA5AAE41}"/>
                </a:ext>
              </a:extLst>
            </p:cNvPr>
            <p:cNvGrpSpPr/>
            <p:nvPr/>
          </p:nvGrpSpPr>
          <p:grpSpPr>
            <a:xfrm>
              <a:off x="6752948" y="6198983"/>
              <a:ext cx="113352" cy="113352"/>
              <a:chOff x="6768693" y="6038239"/>
              <a:chExt cx="147969" cy="147969"/>
            </a:xfrm>
          </p:grpSpPr>
          <p:sp>
            <p:nvSpPr>
              <p:cNvPr id="13" name="Oval 26">
                <a:extLst>
                  <a:ext uri="{FF2B5EF4-FFF2-40B4-BE49-F238E27FC236}">
                    <a16:creationId xmlns:a16="http://schemas.microsoft.com/office/drawing/2014/main" id="{FE82A5CC-13FF-4D5D-98E7-CABB269BD4C6}"/>
                  </a:ext>
                </a:extLst>
              </p:cNvPr>
              <p:cNvSpPr/>
              <p:nvPr/>
            </p:nvSpPr>
            <p:spPr>
              <a:xfrm>
                <a:off x="6768693" y="6038239"/>
                <a:ext cx="147969" cy="14796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27">
                <a:extLst>
                  <a:ext uri="{FF2B5EF4-FFF2-40B4-BE49-F238E27FC236}">
                    <a16:creationId xmlns:a16="http://schemas.microsoft.com/office/drawing/2014/main" id="{A792250A-8EE6-4EE5-9B1E-9F0C46116D79}"/>
                  </a:ext>
                </a:extLst>
              </p:cNvPr>
              <p:cNvSpPr/>
              <p:nvPr/>
            </p:nvSpPr>
            <p:spPr>
              <a:xfrm>
                <a:off x="6802088" y="6071634"/>
                <a:ext cx="81180" cy="8118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5" name="Picture Placeholder 2">
            <a:extLst>
              <a:ext uri="{FF2B5EF4-FFF2-40B4-BE49-F238E27FC236}">
                <a16:creationId xmlns:a16="http://schemas.microsoft.com/office/drawing/2014/main" id="{D242F34B-948D-411D-A254-D6F6901537DF}"/>
              </a:ext>
            </a:extLst>
          </p:cNvPr>
          <p:cNvSpPr>
            <a:spLocks noGrp="1"/>
          </p:cNvSpPr>
          <p:nvPr>
            <p:ph type="pic" idx="12" hasCustomPrompt="1"/>
          </p:nvPr>
        </p:nvSpPr>
        <p:spPr>
          <a:xfrm>
            <a:off x="8609452" y="2064430"/>
            <a:ext cx="2535033" cy="3500209"/>
          </a:xfrm>
          <a:prstGeom prst="rect">
            <a:avLst/>
          </a:prstGeom>
          <a:solidFill>
            <a:schemeClr val="bg1">
              <a:lumMod val="95000"/>
            </a:schemeClr>
          </a:solidFill>
        </p:spPr>
        <p:txBody>
          <a:bodyPr anchor="ctr"/>
          <a:lstStyle>
            <a:lvl1pPr marL="0" indent="0" algn="ctr">
              <a:buNone/>
              <a:defRPr sz="1200" baseline="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Insert Your Image</a:t>
            </a:r>
            <a:endParaRPr lang="ko-KR" altLang="en-US" dirty="0"/>
          </a:p>
        </p:txBody>
      </p:sp>
      <p:grpSp>
        <p:nvGrpSpPr>
          <p:cNvPr id="16" name="Group 1">
            <a:extLst>
              <a:ext uri="{FF2B5EF4-FFF2-40B4-BE49-F238E27FC236}">
                <a16:creationId xmlns:a16="http://schemas.microsoft.com/office/drawing/2014/main" id="{48AFE75F-E657-4A07-A79B-59AD978CB649}"/>
              </a:ext>
            </a:extLst>
          </p:cNvPr>
          <p:cNvGrpSpPr/>
          <p:nvPr userDrawn="1"/>
        </p:nvGrpSpPr>
        <p:grpSpPr>
          <a:xfrm>
            <a:off x="6800195" y="2684975"/>
            <a:ext cx="1655536" cy="3345213"/>
            <a:chOff x="7135665" y="1639404"/>
            <a:chExt cx="2274703" cy="4596316"/>
          </a:xfrm>
        </p:grpSpPr>
        <p:sp>
          <p:nvSpPr>
            <p:cNvPr id="17" name="Graphic 2">
              <a:extLst>
                <a:ext uri="{FF2B5EF4-FFF2-40B4-BE49-F238E27FC236}">
                  <a16:creationId xmlns:a16="http://schemas.microsoft.com/office/drawing/2014/main" id="{A3DC18C1-0795-4817-8361-0CBED428A785}"/>
                </a:ext>
              </a:extLst>
            </p:cNvPr>
            <p:cNvSpPr/>
            <p:nvPr/>
          </p:nvSpPr>
          <p:spPr>
            <a:xfrm>
              <a:off x="7139231" y="1639404"/>
              <a:ext cx="2270281" cy="4596316"/>
            </a:xfrm>
            <a:custGeom>
              <a:avLst/>
              <a:gdLst>
                <a:gd name="connsiteX0" fmla="*/ 2940654 w 3387838"/>
                <a:gd name="connsiteY0" fmla="*/ 6858876 h 6858875"/>
                <a:gd name="connsiteX1" fmla="*/ 447185 w 3387838"/>
                <a:gd name="connsiteY1" fmla="*/ 6858876 h 6858875"/>
                <a:gd name="connsiteX2" fmla="*/ 0 w 3387838"/>
                <a:gd name="connsiteY2" fmla="*/ 6411691 h 6858875"/>
                <a:gd name="connsiteX3" fmla="*/ 0 w 3387838"/>
                <a:gd name="connsiteY3" fmla="*/ 447185 h 6858875"/>
                <a:gd name="connsiteX4" fmla="*/ 447185 w 3387838"/>
                <a:gd name="connsiteY4" fmla="*/ 0 h 6858875"/>
                <a:gd name="connsiteX5" fmla="*/ 2940654 w 3387838"/>
                <a:gd name="connsiteY5" fmla="*/ 0 h 6858875"/>
                <a:gd name="connsiteX6" fmla="*/ 3387838 w 3387838"/>
                <a:gd name="connsiteY6" fmla="*/ 447185 h 6858875"/>
                <a:gd name="connsiteX7" fmla="*/ 3387838 w 3387838"/>
                <a:gd name="connsiteY7" fmla="*/ 6411759 h 6858875"/>
                <a:gd name="connsiteX8" fmla="*/ 2940654 w 3387838"/>
                <a:gd name="connsiteY8" fmla="*/ 6858876 h 685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7838" h="6858875">
                  <a:moveTo>
                    <a:pt x="2940654" y="6858876"/>
                  </a:moveTo>
                  <a:lnTo>
                    <a:pt x="447185" y="6858876"/>
                  </a:lnTo>
                  <a:cubicBezTo>
                    <a:pt x="200216" y="6858876"/>
                    <a:pt x="0" y="6658660"/>
                    <a:pt x="0" y="6411691"/>
                  </a:cubicBezTo>
                  <a:lnTo>
                    <a:pt x="0" y="447185"/>
                  </a:lnTo>
                  <a:cubicBezTo>
                    <a:pt x="67" y="200216"/>
                    <a:pt x="200216" y="0"/>
                    <a:pt x="447185" y="0"/>
                  </a:cubicBezTo>
                  <a:lnTo>
                    <a:pt x="2940654" y="0"/>
                  </a:lnTo>
                  <a:cubicBezTo>
                    <a:pt x="3187622" y="0"/>
                    <a:pt x="3387838" y="200216"/>
                    <a:pt x="3387838" y="447185"/>
                  </a:cubicBezTo>
                  <a:lnTo>
                    <a:pt x="3387838" y="6411759"/>
                  </a:lnTo>
                  <a:cubicBezTo>
                    <a:pt x="3387771" y="6658660"/>
                    <a:pt x="3187555" y="6858876"/>
                    <a:pt x="2940654" y="6858876"/>
                  </a:cubicBezTo>
                  <a:close/>
                </a:path>
              </a:pathLst>
            </a:custGeom>
            <a:solidFill>
              <a:srgbClr val="D0D4D8"/>
            </a:solidFill>
            <a:ln w="6728" cap="flat">
              <a:noFill/>
              <a:prstDash val="solid"/>
              <a:miter/>
            </a:ln>
          </p:spPr>
          <p:txBody>
            <a:bodyPr rtlCol="0" anchor="ctr"/>
            <a:lstStyle/>
            <a:p>
              <a:endParaRPr lang="en-US"/>
            </a:p>
          </p:txBody>
        </p:sp>
        <p:sp>
          <p:nvSpPr>
            <p:cNvPr id="18" name="Graphic 2">
              <a:extLst>
                <a:ext uri="{FF2B5EF4-FFF2-40B4-BE49-F238E27FC236}">
                  <a16:creationId xmlns:a16="http://schemas.microsoft.com/office/drawing/2014/main" id="{0B076B94-1BF1-4A66-ACF1-E45C63C09758}"/>
                </a:ext>
              </a:extLst>
            </p:cNvPr>
            <p:cNvSpPr/>
            <p:nvPr/>
          </p:nvSpPr>
          <p:spPr>
            <a:xfrm>
              <a:off x="7166634" y="1663511"/>
              <a:ext cx="2215429" cy="4548057"/>
            </a:xfrm>
            <a:custGeom>
              <a:avLst/>
              <a:gdLst>
                <a:gd name="connsiteX0" fmla="*/ 2858870 w 3305986"/>
                <a:gd name="connsiteY0" fmla="*/ 6786860 h 6786860"/>
                <a:gd name="connsiteX1" fmla="*/ 447185 w 3305986"/>
                <a:gd name="connsiteY1" fmla="*/ 6786860 h 6786860"/>
                <a:gd name="connsiteX2" fmla="*/ 0 w 3305986"/>
                <a:gd name="connsiteY2" fmla="*/ 6339676 h 6786860"/>
                <a:gd name="connsiteX3" fmla="*/ 0 w 3305986"/>
                <a:gd name="connsiteY3" fmla="*/ 447185 h 6786860"/>
                <a:gd name="connsiteX4" fmla="*/ 447185 w 3305986"/>
                <a:gd name="connsiteY4" fmla="*/ 0 h 6786860"/>
                <a:gd name="connsiteX5" fmla="*/ 2858802 w 3305986"/>
                <a:gd name="connsiteY5" fmla="*/ 0 h 6786860"/>
                <a:gd name="connsiteX6" fmla="*/ 3305987 w 3305986"/>
                <a:gd name="connsiteY6" fmla="*/ 447185 h 6786860"/>
                <a:gd name="connsiteX7" fmla="*/ 3305987 w 3305986"/>
                <a:gd name="connsiteY7" fmla="*/ 6339743 h 6786860"/>
                <a:gd name="connsiteX8" fmla="*/ 2858870 w 3305986"/>
                <a:gd name="connsiteY8" fmla="*/ 6786860 h 678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5986" h="6786860">
                  <a:moveTo>
                    <a:pt x="2858870" y="6786860"/>
                  </a:moveTo>
                  <a:lnTo>
                    <a:pt x="447185" y="6786860"/>
                  </a:lnTo>
                  <a:cubicBezTo>
                    <a:pt x="200216" y="6786860"/>
                    <a:pt x="0" y="6586644"/>
                    <a:pt x="0" y="6339676"/>
                  </a:cubicBezTo>
                  <a:lnTo>
                    <a:pt x="0" y="447185"/>
                  </a:lnTo>
                  <a:cubicBezTo>
                    <a:pt x="0" y="200216"/>
                    <a:pt x="200216" y="0"/>
                    <a:pt x="447185" y="0"/>
                  </a:cubicBezTo>
                  <a:lnTo>
                    <a:pt x="2858802" y="0"/>
                  </a:lnTo>
                  <a:cubicBezTo>
                    <a:pt x="3105771" y="0"/>
                    <a:pt x="3305987" y="200216"/>
                    <a:pt x="3305987" y="447185"/>
                  </a:cubicBezTo>
                  <a:lnTo>
                    <a:pt x="3305987" y="6339743"/>
                  </a:lnTo>
                  <a:cubicBezTo>
                    <a:pt x="3305987" y="6586644"/>
                    <a:pt x="3105771" y="6786860"/>
                    <a:pt x="2858870" y="6786860"/>
                  </a:cubicBezTo>
                  <a:close/>
                </a:path>
              </a:pathLst>
            </a:custGeom>
            <a:solidFill>
              <a:srgbClr val="070808"/>
            </a:solidFill>
            <a:ln w="6728" cap="flat">
              <a:noFill/>
              <a:prstDash val="solid"/>
              <a:miter/>
            </a:ln>
          </p:spPr>
          <p:txBody>
            <a:bodyPr rtlCol="0" anchor="ctr"/>
            <a:lstStyle/>
            <a:p>
              <a:endParaRPr lang="en-US"/>
            </a:p>
          </p:txBody>
        </p:sp>
        <p:sp>
          <p:nvSpPr>
            <p:cNvPr id="19" name="Graphic 2">
              <a:extLst>
                <a:ext uri="{FF2B5EF4-FFF2-40B4-BE49-F238E27FC236}">
                  <a16:creationId xmlns:a16="http://schemas.microsoft.com/office/drawing/2014/main" id="{8C26AB56-9C5C-4724-A1A2-93AB547A305E}"/>
                </a:ext>
              </a:extLst>
            </p:cNvPr>
            <p:cNvSpPr/>
            <p:nvPr/>
          </p:nvSpPr>
          <p:spPr>
            <a:xfrm>
              <a:off x="7267082" y="1741837"/>
              <a:ext cx="2014580" cy="4391450"/>
            </a:xfrm>
            <a:custGeom>
              <a:avLst/>
              <a:gdLst>
                <a:gd name="connsiteX0" fmla="*/ 2682906 w 3006269"/>
                <a:gd name="connsiteY0" fmla="*/ 0 h 6553162"/>
                <a:gd name="connsiteX1" fmla="*/ 2383121 w 3006269"/>
                <a:gd name="connsiteY1" fmla="*/ 0 h 6553162"/>
                <a:gd name="connsiteX2" fmla="*/ 2355366 w 3006269"/>
                <a:gd name="connsiteY2" fmla="*/ 27755 h 6553162"/>
                <a:gd name="connsiteX3" fmla="*/ 2355366 w 3006269"/>
                <a:gd name="connsiteY3" fmla="*/ 27755 h 6553162"/>
                <a:gd name="connsiteX4" fmla="*/ 2140599 w 3006269"/>
                <a:gd name="connsiteY4" fmla="*/ 242523 h 6553162"/>
                <a:gd name="connsiteX5" fmla="*/ 852197 w 3006269"/>
                <a:gd name="connsiteY5" fmla="*/ 242523 h 6553162"/>
                <a:gd name="connsiteX6" fmla="*/ 637430 w 3006269"/>
                <a:gd name="connsiteY6" fmla="*/ 27755 h 6553162"/>
                <a:gd name="connsiteX7" fmla="*/ 637430 w 3006269"/>
                <a:gd name="connsiteY7" fmla="*/ 27755 h 6553162"/>
                <a:gd name="connsiteX8" fmla="*/ 609675 w 3006269"/>
                <a:gd name="connsiteY8" fmla="*/ 0 h 6553162"/>
                <a:gd name="connsiteX9" fmla="*/ 323363 w 3006269"/>
                <a:gd name="connsiteY9" fmla="*/ 0 h 6553162"/>
                <a:gd name="connsiteX10" fmla="*/ 0 w 3006269"/>
                <a:gd name="connsiteY10" fmla="*/ 323363 h 6553162"/>
                <a:gd name="connsiteX11" fmla="*/ 0 w 3006269"/>
                <a:gd name="connsiteY11" fmla="*/ 6229799 h 6553162"/>
                <a:gd name="connsiteX12" fmla="*/ 323363 w 3006269"/>
                <a:gd name="connsiteY12" fmla="*/ 6553163 h 6553162"/>
                <a:gd name="connsiteX13" fmla="*/ 2682906 w 3006269"/>
                <a:gd name="connsiteY13" fmla="*/ 6553163 h 6553162"/>
                <a:gd name="connsiteX14" fmla="*/ 3006269 w 3006269"/>
                <a:gd name="connsiteY14" fmla="*/ 6229799 h 6553162"/>
                <a:gd name="connsiteX15" fmla="*/ 3006269 w 3006269"/>
                <a:gd name="connsiteY15" fmla="*/ 323363 h 6553162"/>
                <a:gd name="connsiteX16" fmla="*/ 2682906 w 3006269"/>
                <a:gd name="connsiteY16" fmla="*/ 0 h 6553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6269" h="6553162">
                  <a:moveTo>
                    <a:pt x="2682906" y="0"/>
                  </a:moveTo>
                  <a:lnTo>
                    <a:pt x="2383121" y="0"/>
                  </a:lnTo>
                  <a:cubicBezTo>
                    <a:pt x="2367761" y="0"/>
                    <a:pt x="2355366" y="12463"/>
                    <a:pt x="2355366" y="27755"/>
                  </a:cubicBezTo>
                  <a:lnTo>
                    <a:pt x="2355366" y="27755"/>
                  </a:lnTo>
                  <a:cubicBezTo>
                    <a:pt x="2355366" y="146322"/>
                    <a:pt x="2259233" y="242523"/>
                    <a:pt x="2140599" y="242523"/>
                  </a:cubicBezTo>
                  <a:lnTo>
                    <a:pt x="852197" y="242523"/>
                  </a:lnTo>
                  <a:cubicBezTo>
                    <a:pt x="733631" y="242523"/>
                    <a:pt x="637430" y="146389"/>
                    <a:pt x="637430" y="27755"/>
                  </a:cubicBezTo>
                  <a:lnTo>
                    <a:pt x="637430" y="27755"/>
                  </a:lnTo>
                  <a:cubicBezTo>
                    <a:pt x="637430" y="12396"/>
                    <a:pt x="624967" y="0"/>
                    <a:pt x="609675" y="0"/>
                  </a:cubicBezTo>
                  <a:lnTo>
                    <a:pt x="323363" y="0"/>
                  </a:lnTo>
                  <a:cubicBezTo>
                    <a:pt x="144772" y="0"/>
                    <a:pt x="0" y="144773"/>
                    <a:pt x="0" y="323363"/>
                  </a:cubicBezTo>
                  <a:lnTo>
                    <a:pt x="0" y="6229799"/>
                  </a:lnTo>
                  <a:cubicBezTo>
                    <a:pt x="0" y="6408390"/>
                    <a:pt x="144772" y="6553163"/>
                    <a:pt x="323363" y="6553163"/>
                  </a:cubicBezTo>
                  <a:lnTo>
                    <a:pt x="2682906" y="6553163"/>
                  </a:lnTo>
                  <a:cubicBezTo>
                    <a:pt x="2861497" y="6553163"/>
                    <a:pt x="3006269" y="6408390"/>
                    <a:pt x="3006269" y="6229799"/>
                  </a:cubicBezTo>
                  <a:lnTo>
                    <a:pt x="3006269" y="323363"/>
                  </a:lnTo>
                  <a:cubicBezTo>
                    <a:pt x="3006269" y="144773"/>
                    <a:pt x="2861497" y="0"/>
                    <a:pt x="2682906" y="0"/>
                  </a:cubicBezTo>
                  <a:close/>
                </a:path>
              </a:pathLst>
            </a:custGeom>
            <a:solidFill>
              <a:schemeClr val="accent1"/>
            </a:solidFill>
            <a:ln w="6728" cap="flat">
              <a:noFill/>
              <a:prstDash val="solid"/>
              <a:miter/>
            </a:ln>
          </p:spPr>
          <p:txBody>
            <a:bodyPr rtlCol="0" anchor="ctr"/>
            <a:lstStyle/>
            <a:p>
              <a:endParaRPr lang="en-US"/>
            </a:p>
          </p:txBody>
        </p:sp>
        <p:sp>
          <p:nvSpPr>
            <p:cNvPr id="20" name="Graphic 2">
              <a:extLst>
                <a:ext uri="{FF2B5EF4-FFF2-40B4-BE49-F238E27FC236}">
                  <a16:creationId xmlns:a16="http://schemas.microsoft.com/office/drawing/2014/main" id="{FB47101D-ADCC-4EAD-A4E7-06DDFDE71CC9}"/>
                </a:ext>
              </a:extLst>
            </p:cNvPr>
            <p:cNvSpPr/>
            <p:nvPr/>
          </p:nvSpPr>
          <p:spPr>
            <a:xfrm>
              <a:off x="7136071" y="2293234"/>
              <a:ext cx="16071" cy="156607"/>
            </a:xfrm>
            <a:custGeom>
              <a:avLst/>
              <a:gdLst>
                <a:gd name="connsiteX0" fmla="*/ 15158 w 23982"/>
                <a:gd name="connsiteY0" fmla="*/ 233697 h 233697"/>
                <a:gd name="connsiteX1" fmla="*/ 0 w 23982"/>
                <a:gd name="connsiteY1" fmla="*/ 233697 h 233697"/>
                <a:gd name="connsiteX2" fmla="*/ 0 w 23982"/>
                <a:gd name="connsiteY2" fmla="*/ 0 h 233697"/>
                <a:gd name="connsiteX3" fmla="*/ 15158 w 23982"/>
                <a:gd name="connsiteY3" fmla="*/ 0 h 233697"/>
                <a:gd name="connsiteX4" fmla="*/ 23983 w 23982"/>
                <a:gd name="connsiteY4" fmla="*/ 8825 h 233697"/>
                <a:gd name="connsiteX5" fmla="*/ 23983 w 23982"/>
                <a:gd name="connsiteY5" fmla="*/ 224805 h 233697"/>
                <a:gd name="connsiteX6" fmla="*/ 15158 w 23982"/>
                <a:gd name="connsiteY6" fmla="*/ 233697 h 23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82" h="233697">
                  <a:moveTo>
                    <a:pt x="15158" y="233697"/>
                  </a:moveTo>
                  <a:lnTo>
                    <a:pt x="0" y="233697"/>
                  </a:lnTo>
                  <a:lnTo>
                    <a:pt x="0" y="0"/>
                  </a:lnTo>
                  <a:lnTo>
                    <a:pt x="15158" y="0"/>
                  </a:lnTo>
                  <a:cubicBezTo>
                    <a:pt x="20008" y="0"/>
                    <a:pt x="23983" y="3975"/>
                    <a:pt x="23983" y="8825"/>
                  </a:cubicBezTo>
                  <a:lnTo>
                    <a:pt x="23983" y="224805"/>
                  </a:lnTo>
                  <a:cubicBezTo>
                    <a:pt x="23983" y="229723"/>
                    <a:pt x="20008" y="233697"/>
                    <a:pt x="15158" y="233697"/>
                  </a:cubicBezTo>
                  <a:close/>
                </a:path>
              </a:pathLst>
            </a:custGeom>
            <a:solidFill>
              <a:srgbClr val="364551"/>
            </a:solidFill>
            <a:ln w="6728" cap="flat">
              <a:noFill/>
              <a:prstDash val="solid"/>
              <a:miter/>
            </a:ln>
          </p:spPr>
          <p:txBody>
            <a:bodyPr rtlCol="0" anchor="ctr"/>
            <a:lstStyle/>
            <a:p>
              <a:endParaRPr lang="en-US"/>
            </a:p>
          </p:txBody>
        </p:sp>
        <p:sp>
          <p:nvSpPr>
            <p:cNvPr id="21" name="Graphic 2">
              <a:extLst>
                <a:ext uri="{FF2B5EF4-FFF2-40B4-BE49-F238E27FC236}">
                  <a16:creationId xmlns:a16="http://schemas.microsoft.com/office/drawing/2014/main" id="{AEF267AF-7427-46B8-B39E-0B8FCB794152}"/>
                </a:ext>
              </a:extLst>
            </p:cNvPr>
            <p:cNvSpPr/>
            <p:nvPr/>
          </p:nvSpPr>
          <p:spPr>
            <a:xfrm>
              <a:off x="7136071" y="2629247"/>
              <a:ext cx="22436" cy="312356"/>
            </a:xfrm>
            <a:custGeom>
              <a:avLst/>
              <a:gdLst>
                <a:gd name="connsiteX0" fmla="*/ 24656 w 33481"/>
                <a:gd name="connsiteY0" fmla="*/ 466115 h 466115"/>
                <a:gd name="connsiteX1" fmla="*/ 10105 w 33481"/>
                <a:gd name="connsiteY1" fmla="*/ 466115 h 466115"/>
                <a:gd name="connsiteX2" fmla="*/ 0 w 33481"/>
                <a:gd name="connsiteY2" fmla="*/ 456010 h 466115"/>
                <a:gd name="connsiteX3" fmla="*/ 0 w 33481"/>
                <a:gd name="connsiteY3" fmla="*/ 10105 h 466115"/>
                <a:gd name="connsiteX4" fmla="*/ 10105 w 33481"/>
                <a:gd name="connsiteY4" fmla="*/ 0 h 466115"/>
                <a:gd name="connsiteX5" fmla="*/ 24656 w 33481"/>
                <a:gd name="connsiteY5" fmla="*/ 0 h 466115"/>
                <a:gd name="connsiteX6" fmla="*/ 33482 w 33481"/>
                <a:gd name="connsiteY6" fmla="*/ 8825 h 466115"/>
                <a:gd name="connsiteX7" fmla="*/ 33482 w 33481"/>
                <a:gd name="connsiteY7" fmla="*/ 457223 h 466115"/>
                <a:gd name="connsiteX8" fmla="*/ 24656 w 33481"/>
                <a:gd name="connsiteY8" fmla="*/ 466115 h 46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5">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3"/>
                  </a:lnTo>
                  <a:cubicBezTo>
                    <a:pt x="33482" y="462140"/>
                    <a:pt x="29507" y="466115"/>
                    <a:pt x="24656" y="466115"/>
                  </a:cubicBezTo>
                  <a:close/>
                </a:path>
              </a:pathLst>
            </a:custGeom>
            <a:solidFill>
              <a:srgbClr val="364551"/>
            </a:solidFill>
            <a:ln w="6728" cap="flat">
              <a:noFill/>
              <a:prstDash val="solid"/>
              <a:miter/>
            </a:ln>
          </p:spPr>
          <p:txBody>
            <a:bodyPr rtlCol="0" anchor="ctr"/>
            <a:lstStyle/>
            <a:p>
              <a:endParaRPr lang="en-US"/>
            </a:p>
          </p:txBody>
        </p:sp>
        <p:sp>
          <p:nvSpPr>
            <p:cNvPr id="22" name="Graphic 2">
              <a:extLst>
                <a:ext uri="{FF2B5EF4-FFF2-40B4-BE49-F238E27FC236}">
                  <a16:creationId xmlns:a16="http://schemas.microsoft.com/office/drawing/2014/main" id="{806D791C-6A33-4653-A86A-0CE4271F0FD5}"/>
                </a:ext>
              </a:extLst>
            </p:cNvPr>
            <p:cNvSpPr/>
            <p:nvPr/>
          </p:nvSpPr>
          <p:spPr>
            <a:xfrm>
              <a:off x="7136116" y="2651683"/>
              <a:ext cx="12685" cy="261568"/>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endParaRPr lang="en-US"/>
            </a:p>
          </p:txBody>
        </p:sp>
        <p:sp>
          <p:nvSpPr>
            <p:cNvPr id="23" name="Graphic 2">
              <a:extLst>
                <a:ext uri="{FF2B5EF4-FFF2-40B4-BE49-F238E27FC236}">
                  <a16:creationId xmlns:a16="http://schemas.microsoft.com/office/drawing/2014/main" id="{A06F96CF-8BA3-46BF-A627-D793CE2D1089}"/>
                </a:ext>
              </a:extLst>
            </p:cNvPr>
            <p:cNvSpPr/>
            <p:nvPr/>
          </p:nvSpPr>
          <p:spPr>
            <a:xfrm>
              <a:off x="7135665" y="3046338"/>
              <a:ext cx="22436" cy="312356"/>
            </a:xfrm>
            <a:custGeom>
              <a:avLst/>
              <a:gdLst>
                <a:gd name="connsiteX0" fmla="*/ 24656 w 33481"/>
                <a:gd name="connsiteY0" fmla="*/ 466115 h 466114"/>
                <a:gd name="connsiteX1" fmla="*/ 10105 w 33481"/>
                <a:gd name="connsiteY1" fmla="*/ 466115 h 466114"/>
                <a:gd name="connsiteX2" fmla="*/ 0 w 33481"/>
                <a:gd name="connsiteY2" fmla="*/ 456010 h 466114"/>
                <a:gd name="connsiteX3" fmla="*/ 0 w 33481"/>
                <a:gd name="connsiteY3" fmla="*/ 10105 h 466114"/>
                <a:gd name="connsiteX4" fmla="*/ 10105 w 33481"/>
                <a:gd name="connsiteY4" fmla="*/ 0 h 466114"/>
                <a:gd name="connsiteX5" fmla="*/ 24656 w 33481"/>
                <a:gd name="connsiteY5" fmla="*/ 0 h 466114"/>
                <a:gd name="connsiteX6" fmla="*/ 33482 w 33481"/>
                <a:gd name="connsiteY6" fmla="*/ 8825 h 466114"/>
                <a:gd name="connsiteX7" fmla="*/ 33482 w 33481"/>
                <a:gd name="connsiteY7" fmla="*/ 457222 h 466114"/>
                <a:gd name="connsiteX8" fmla="*/ 24656 w 33481"/>
                <a:gd name="connsiteY8" fmla="*/ 466115 h 46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4">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2"/>
                  </a:lnTo>
                  <a:cubicBezTo>
                    <a:pt x="33482" y="462208"/>
                    <a:pt x="29507" y="466115"/>
                    <a:pt x="24656" y="466115"/>
                  </a:cubicBezTo>
                  <a:close/>
                </a:path>
              </a:pathLst>
            </a:custGeom>
            <a:solidFill>
              <a:srgbClr val="364551"/>
            </a:solidFill>
            <a:ln w="6728" cap="flat">
              <a:noFill/>
              <a:prstDash val="solid"/>
              <a:miter/>
            </a:ln>
          </p:spPr>
          <p:txBody>
            <a:bodyPr rtlCol="0" anchor="ctr"/>
            <a:lstStyle/>
            <a:p>
              <a:endParaRPr lang="en-US"/>
            </a:p>
          </p:txBody>
        </p:sp>
        <p:sp>
          <p:nvSpPr>
            <p:cNvPr id="24" name="Graphic 2">
              <a:extLst>
                <a:ext uri="{FF2B5EF4-FFF2-40B4-BE49-F238E27FC236}">
                  <a16:creationId xmlns:a16="http://schemas.microsoft.com/office/drawing/2014/main" id="{CB20D032-8379-402B-A2E6-A1FB8D70814D}"/>
                </a:ext>
              </a:extLst>
            </p:cNvPr>
            <p:cNvSpPr/>
            <p:nvPr/>
          </p:nvSpPr>
          <p:spPr>
            <a:xfrm>
              <a:off x="7135665" y="3068775"/>
              <a:ext cx="12685" cy="261568"/>
            </a:xfrm>
            <a:custGeom>
              <a:avLst/>
              <a:gdLst>
                <a:gd name="connsiteX0" fmla="*/ 17718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718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718"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91" y="390327"/>
                    <a:pt x="17718" y="390327"/>
                  </a:cubicBezTo>
                  <a:close/>
                </a:path>
              </a:pathLst>
            </a:custGeom>
            <a:solidFill>
              <a:srgbClr val="FAFDFF"/>
            </a:solidFill>
            <a:ln w="6728" cap="flat">
              <a:noFill/>
              <a:prstDash val="solid"/>
              <a:miter/>
            </a:ln>
          </p:spPr>
          <p:txBody>
            <a:bodyPr rtlCol="0" anchor="ctr"/>
            <a:lstStyle/>
            <a:p>
              <a:endParaRPr lang="en-US"/>
            </a:p>
          </p:txBody>
        </p:sp>
        <p:sp>
          <p:nvSpPr>
            <p:cNvPr id="25" name="Graphic 2">
              <a:extLst>
                <a:ext uri="{FF2B5EF4-FFF2-40B4-BE49-F238E27FC236}">
                  <a16:creationId xmlns:a16="http://schemas.microsoft.com/office/drawing/2014/main" id="{52F182CA-235B-4476-B3EE-0058EA08234A}"/>
                </a:ext>
              </a:extLst>
            </p:cNvPr>
            <p:cNvSpPr/>
            <p:nvPr/>
          </p:nvSpPr>
          <p:spPr>
            <a:xfrm>
              <a:off x="9387932" y="2734027"/>
              <a:ext cx="22436" cy="505531"/>
            </a:xfrm>
            <a:custGeom>
              <a:avLst/>
              <a:gdLst>
                <a:gd name="connsiteX0" fmla="*/ 24656 w 33481"/>
                <a:gd name="connsiteY0" fmla="*/ 754380 h 754380"/>
                <a:gd name="connsiteX1" fmla="*/ 10105 w 33481"/>
                <a:gd name="connsiteY1" fmla="*/ 754380 h 754380"/>
                <a:gd name="connsiteX2" fmla="*/ 0 w 33481"/>
                <a:gd name="connsiteY2" fmla="*/ 744275 h 754380"/>
                <a:gd name="connsiteX3" fmla="*/ 0 w 33481"/>
                <a:gd name="connsiteY3" fmla="*/ 10105 h 754380"/>
                <a:gd name="connsiteX4" fmla="*/ 10105 w 33481"/>
                <a:gd name="connsiteY4" fmla="*/ 0 h 754380"/>
                <a:gd name="connsiteX5" fmla="*/ 24656 w 33481"/>
                <a:gd name="connsiteY5" fmla="*/ 0 h 754380"/>
                <a:gd name="connsiteX6" fmla="*/ 33482 w 33481"/>
                <a:gd name="connsiteY6" fmla="*/ 8825 h 754380"/>
                <a:gd name="connsiteX7" fmla="*/ 33482 w 33481"/>
                <a:gd name="connsiteY7" fmla="*/ 745555 h 754380"/>
                <a:gd name="connsiteX8" fmla="*/ 24656 w 33481"/>
                <a:gd name="connsiteY8" fmla="*/ 754380 h 7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754380">
                  <a:moveTo>
                    <a:pt x="24656" y="754380"/>
                  </a:moveTo>
                  <a:lnTo>
                    <a:pt x="10105" y="754380"/>
                  </a:lnTo>
                  <a:cubicBezTo>
                    <a:pt x="4514" y="754380"/>
                    <a:pt x="0" y="749866"/>
                    <a:pt x="0" y="744275"/>
                  </a:cubicBezTo>
                  <a:lnTo>
                    <a:pt x="0" y="10105"/>
                  </a:lnTo>
                  <a:cubicBezTo>
                    <a:pt x="0" y="4514"/>
                    <a:pt x="4514" y="0"/>
                    <a:pt x="10105" y="0"/>
                  </a:cubicBezTo>
                  <a:lnTo>
                    <a:pt x="24656" y="0"/>
                  </a:lnTo>
                  <a:cubicBezTo>
                    <a:pt x="29507" y="0"/>
                    <a:pt x="33482" y="3975"/>
                    <a:pt x="33482" y="8825"/>
                  </a:cubicBezTo>
                  <a:lnTo>
                    <a:pt x="33482" y="745555"/>
                  </a:lnTo>
                  <a:cubicBezTo>
                    <a:pt x="33482" y="750405"/>
                    <a:pt x="29507" y="754380"/>
                    <a:pt x="24656" y="754380"/>
                  </a:cubicBezTo>
                  <a:close/>
                </a:path>
              </a:pathLst>
            </a:custGeom>
            <a:solidFill>
              <a:srgbClr val="8A9096"/>
            </a:solidFill>
            <a:ln w="6728" cap="flat">
              <a:noFill/>
              <a:prstDash val="solid"/>
              <a:miter/>
            </a:ln>
          </p:spPr>
          <p:txBody>
            <a:bodyPr rtlCol="0" anchor="ctr"/>
            <a:lstStyle/>
            <a:p>
              <a:pPr lvl="0"/>
              <a:endParaRPr lang="en-US"/>
            </a:p>
          </p:txBody>
        </p:sp>
        <p:sp>
          <p:nvSpPr>
            <p:cNvPr id="26" name="Graphic 2">
              <a:extLst>
                <a:ext uri="{FF2B5EF4-FFF2-40B4-BE49-F238E27FC236}">
                  <a16:creationId xmlns:a16="http://schemas.microsoft.com/office/drawing/2014/main" id="{5F9BCECF-A1A3-42CE-984F-533B971E86C0}"/>
                </a:ext>
              </a:extLst>
            </p:cNvPr>
            <p:cNvSpPr/>
            <p:nvPr/>
          </p:nvSpPr>
          <p:spPr>
            <a:xfrm>
              <a:off x="9397683" y="2770368"/>
              <a:ext cx="12685" cy="423322"/>
            </a:xfrm>
            <a:custGeom>
              <a:avLst/>
              <a:gdLst>
                <a:gd name="connsiteX0" fmla="*/ 17650 w 18930"/>
                <a:gd name="connsiteY0" fmla="*/ 631704 h 631704"/>
                <a:gd name="connsiteX1" fmla="*/ 1886 w 18930"/>
                <a:gd name="connsiteY1" fmla="*/ 631704 h 631704"/>
                <a:gd name="connsiteX2" fmla="*/ 0 w 18930"/>
                <a:gd name="connsiteY2" fmla="*/ 629818 h 631704"/>
                <a:gd name="connsiteX3" fmla="*/ 0 w 18930"/>
                <a:gd name="connsiteY3" fmla="*/ 1886 h 631704"/>
                <a:gd name="connsiteX4" fmla="*/ 1886 w 18930"/>
                <a:gd name="connsiteY4" fmla="*/ 0 h 631704"/>
                <a:gd name="connsiteX5" fmla="*/ 17650 w 18930"/>
                <a:gd name="connsiteY5" fmla="*/ 0 h 631704"/>
                <a:gd name="connsiteX6" fmla="*/ 18930 w 18930"/>
                <a:gd name="connsiteY6" fmla="*/ 1280 h 631704"/>
                <a:gd name="connsiteX7" fmla="*/ 18930 w 18930"/>
                <a:gd name="connsiteY7" fmla="*/ 630491 h 631704"/>
                <a:gd name="connsiteX8" fmla="*/ 17650 w 18930"/>
                <a:gd name="connsiteY8" fmla="*/ 631704 h 63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631704">
                  <a:moveTo>
                    <a:pt x="17650" y="631704"/>
                  </a:moveTo>
                  <a:lnTo>
                    <a:pt x="1886" y="631704"/>
                  </a:lnTo>
                  <a:cubicBezTo>
                    <a:pt x="808" y="631704"/>
                    <a:pt x="0" y="630828"/>
                    <a:pt x="0" y="629818"/>
                  </a:cubicBezTo>
                  <a:lnTo>
                    <a:pt x="0" y="1886"/>
                  </a:lnTo>
                  <a:cubicBezTo>
                    <a:pt x="0" y="808"/>
                    <a:pt x="876" y="0"/>
                    <a:pt x="1886" y="0"/>
                  </a:cubicBezTo>
                  <a:lnTo>
                    <a:pt x="17650" y="0"/>
                  </a:lnTo>
                  <a:cubicBezTo>
                    <a:pt x="18324" y="0"/>
                    <a:pt x="18930" y="539"/>
                    <a:pt x="18930" y="1280"/>
                  </a:cubicBezTo>
                  <a:lnTo>
                    <a:pt x="18930" y="630491"/>
                  </a:lnTo>
                  <a:cubicBezTo>
                    <a:pt x="18863" y="631098"/>
                    <a:pt x="18324" y="631704"/>
                    <a:pt x="17650" y="631704"/>
                  </a:cubicBezTo>
                  <a:close/>
                </a:path>
              </a:pathLst>
            </a:custGeom>
            <a:solidFill>
              <a:srgbClr val="4A4C4D"/>
            </a:solidFill>
            <a:ln w="6728" cap="flat">
              <a:noFill/>
              <a:prstDash val="solid"/>
              <a:miter/>
            </a:ln>
          </p:spPr>
          <p:txBody>
            <a:bodyPr rtlCol="0" anchor="ctr"/>
            <a:lstStyle/>
            <a:p>
              <a:pPr lvl="0"/>
              <a:endParaRPr lang="en-US"/>
            </a:p>
          </p:txBody>
        </p:sp>
        <p:sp>
          <p:nvSpPr>
            <p:cNvPr id="27" name="Graphic 2">
              <a:extLst>
                <a:ext uri="{FF2B5EF4-FFF2-40B4-BE49-F238E27FC236}">
                  <a16:creationId xmlns:a16="http://schemas.microsoft.com/office/drawing/2014/main" id="{EB0A7ADA-5C75-4BEF-AE0D-EB9917807B70}"/>
                </a:ext>
              </a:extLst>
            </p:cNvPr>
            <p:cNvSpPr/>
            <p:nvPr/>
          </p:nvSpPr>
          <p:spPr>
            <a:xfrm>
              <a:off x="9392220" y="3791586"/>
              <a:ext cx="18148" cy="346440"/>
            </a:xfrm>
            <a:custGeom>
              <a:avLst/>
              <a:gdLst>
                <a:gd name="connsiteX0" fmla="*/ 18257 w 27081"/>
                <a:gd name="connsiteY0" fmla="*/ 516977 h 516977"/>
                <a:gd name="connsiteX1" fmla="*/ 10105 w 27081"/>
                <a:gd name="connsiteY1" fmla="*/ 516977 h 516977"/>
                <a:gd name="connsiteX2" fmla="*/ 0 w 27081"/>
                <a:gd name="connsiteY2" fmla="*/ 506872 h 516977"/>
                <a:gd name="connsiteX3" fmla="*/ 0 w 27081"/>
                <a:gd name="connsiteY3" fmla="*/ 10105 h 516977"/>
                <a:gd name="connsiteX4" fmla="*/ 10105 w 27081"/>
                <a:gd name="connsiteY4" fmla="*/ 0 h 516977"/>
                <a:gd name="connsiteX5" fmla="*/ 18257 w 27081"/>
                <a:gd name="connsiteY5" fmla="*/ 0 h 516977"/>
                <a:gd name="connsiteX6" fmla="*/ 27082 w 27081"/>
                <a:gd name="connsiteY6" fmla="*/ 8825 h 516977"/>
                <a:gd name="connsiteX7" fmla="*/ 27082 w 27081"/>
                <a:gd name="connsiteY7" fmla="*/ 508152 h 516977"/>
                <a:gd name="connsiteX8" fmla="*/ 18257 w 27081"/>
                <a:gd name="connsiteY8" fmla="*/ 516977 h 51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1" h="516977">
                  <a:moveTo>
                    <a:pt x="18257" y="516977"/>
                  </a:moveTo>
                  <a:lnTo>
                    <a:pt x="10105" y="516977"/>
                  </a:lnTo>
                  <a:cubicBezTo>
                    <a:pt x="4514" y="516977"/>
                    <a:pt x="0" y="512464"/>
                    <a:pt x="0" y="506872"/>
                  </a:cubicBezTo>
                  <a:lnTo>
                    <a:pt x="0" y="10105"/>
                  </a:lnTo>
                  <a:cubicBezTo>
                    <a:pt x="0" y="4514"/>
                    <a:pt x="4514" y="0"/>
                    <a:pt x="10105" y="0"/>
                  </a:cubicBezTo>
                  <a:lnTo>
                    <a:pt x="18257" y="0"/>
                  </a:lnTo>
                  <a:cubicBezTo>
                    <a:pt x="23107" y="0"/>
                    <a:pt x="27082" y="3975"/>
                    <a:pt x="27082" y="8825"/>
                  </a:cubicBezTo>
                  <a:lnTo>
                    <a:pt x="27082" y="508152"/>
                  </a:lnTo>
                  <a:cubicBezTo>
                    <a:pt x="27082" y="513003"/>
                    <a:pt x="23107" y="516977"/>
                    <a:pt x="18257" y="516977"/>
                  </a:cubicBezTo>
                  <a:close/>
                </a:path>
              </a:pathLst>
            </a:custGeom>
            <a:solidFill>
              <a:srgbClr val="8A9096"/>
            </a:solidFill>
            <a:ln w="6728" cap="flat">
              <a:noFill/>
              <a:prstDash val="solid"/>
              <a:miter/>
            </a:ln>
          </p:spPr>
          <p:txBody>
            <a:bodyPr rtlCol="0" anchor="ctr"/>
            <a:lstStyle/>
            <a:p>
              <a:endParaRPr lang="en-US"/>
            </a:p>
          </p:txBody>
        </p:sp>
        <p:sp>
          <p:nvSpPr>
            <p:cNvPr id="28" name="Graphic 2">
              <a:extLst>
                <a:ext uri="{FF2B5EF4-FFF2-40B4-BE49-F238E27FC236}">
                  <a16:creationId xmlns:a16="http://schemas.microsoft.com/office/drawing/2014/main" id="{9DC8525E-2424-4195-A5E8-12589DCD8159}"/>
                </a:ext>
              </a:extLst>
            </p:cNvPr>
            <p:cNvSpPr/>
            <p:nvPr/>
          </p:nvSpPr>
          <p:spPr>
            <a:xfrm>
              <a:off x="9400076" y="3816461"/>
              <a:ext cx="10292" cy="290100"/>
            </a:xfrm>
            <a:custGeom>
              <a:avLst/>
              <a:gdLst>
                <a:gd name="connsiteX0" fmla="*/ 14080 w 15359"/>
                <a:gd name="connsiteY0" fmla="*/ 432903 h 432902"/>
                <a:gd name="connsiteX1" fmla="*/ 1886 w 15359"/>
                <a:gd name="connsiteY1" fmla="*/ 432903 h 432902"/>
                <a:gd name="connsiteX2" fmla="*/ 0 w 15359"/>
                <a:gd name="connsiteY2" fmla="*/ 431016 h 432902"/>
                <a:gd name="connsiteX3" fmla="*/ 0 w 15359"/>
                <a:gd name="connsiteY3" fmla="*/ 1886 h 432902"/>
                <a:gd name="connsiteX4" fmla="*/ 1886 w 15359"/>
                <a:gd name="connsiteY4" fmla="*/ 0 h 432902"/>
                <a:gd name="connsiteX5" fmla="*/ 14080 w 15359"/>
                <a:gd name="connsiteY5" fmla="*/ 0 h 432902"/>
                <a:gd name="connsiteX6" fmla="*/ 15360 w 15359"/>
                <a:gd name="connsiteY6" fmla="*/ 1280 h 432902"/>
                <a:gd name="connsiteX7" fmla="*/ 15360 w 15359"/>
                <a:gd name="connsiteY7" fmla="*/ 431690 h 432902"/>
                <a:gd name="connsiteX8" fmla="*/ 14080 w 15359"/>
                <a:gd name="connsiteY8" fmla="*/ 432903 h 4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 h="432902">
                  <a:moveTo>
                    <a:pt x="14080" y="432903"/>
                  </a:moveTo>
                  <a:lnTo>
                    <a:pt x="1886" y="432903"/>
                  </a:lnTo>
                  <a:cubicBezTo>
                    <a:pt x="808" y="432903"/>
                    <a:pt x="0" y="432027"/>
                    <a:pt x="0" y="431016"/>
                  </a:cubicBezTo>
                  <a:lnTo>
                    <a:pt x="0" y="1886"/>
                  </a:lnTo>
                  <a:cubicBezTo>
                    <a:pt x="0" y="808"/>
                    <a:pt x="876" y="0"/>
                    <a:pt x="1886" y="0"/>
                  </a:cubicBezTo>
                  <a:lnTo>
                    <a:pt x="14080" y="0"/>
                  </a:lnTo>
                  <a:cubicBezTo>
                    <a:pt x="14753" y="0"/>
                    <a:pt x="15360" y="539"/>
                    <a:pt x="15360" y="1280"/>
                  </a:cubicBezTo>
                  <a:lnTo>
                    <a:pt x="15360" y="431690"/>
                  </a:lnTo>
                  <a:cubicBezTo>
                    <a:pt x="15360" y="432364"/>
                    <a:pt x="14821" y="432903"/>
                    <a:pt x="14080" y="432903"/>
                  </a:cubicBezTo>
                  <a:close/>
                </a:path>
              </a:pathLst>
            </a:custGeom>
            <a:solidFill>
              <a:srgbClr val="4A4C4D"/>
            </a:solidFill>
            <a:ln w="6728" cap="flat">
              <a:noFill/>
              <a:prstDash val="solid"/>
              <a:miter/>
            </a:ln>
          </p:spPr>
          <p:txBody>
            <a:bodyPr rtlCol="0" anchor="ctr"/>
            <a:lstStyle/>
            <a:p>
              <a:endParaRPr lang="en-US"/>
            </a:p>
          </p:txBody>
        </p:sp>
        <p:sp>
          <p:nvSpPr>
            <p:cNvPr id="29" name="Oval 31">
              <a:extLst>
                <a:ext uri="{FF2B5EF4-FFF2-40B4-BE49-F238E27FC236}">
                  <a16:creationId xmlns:a16="http://schemas.microsoft.com/office/drawing/2014/main" id="{DA006FF5-26EA-41EC-B242-757F72EF6133}"/>
                </a:ext>
              </a:extLst>
            </p:cNvPr>
            <p:cNvSpPr/>
            <p:nvPr/>
          </p:nvSpPr>
          <p:spPr>
            <a:xfrm>
              <a:off x="8571210" y="1741837"/>
              <a:ext cx="91630" cy="9163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32">
              <a:extLst>
                <a:ext uri="{FF2B5EF4-FFF2-40B4-BE49-F238E27FC236}">
                  <a16:creationId xmlns:a16="http://schemas.microsoft.com/office/drawing/2014/main" id="{75E9E151-9D08-4D13-8EDA-60717D0C82AF}"/>
                </a:ext>
              </a:extLst>
            </p:cNvPr>
            <p:cNvSpPr/>
            <p:nvPr/>
          </p:nvSpPr>
          <p:spPr>
            <a:xfrm>
              <a:off x="8574604" y="1741837"/>
              <a:ext cx="84841" cy="84841"/>
            </a:xfrm>
            <a:prstGeom prst="ellipse">
              <a:avLst/>
            </a:prstGeom>
            <a:solidFill>
              <a:srgbClr val="070808"/>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31" name="Oval 33">
              <a:extLst>
                <a:ext uri="{FF2B5EF4-FFF2-40B4-BE49-F238E27FC236}">
                  <a16:creationId xmlns:a16="http://schemas.microsoft.com/office/drawing/2014/main" id="{3A5049CA-FB9F-4E44-95D4-0EEFE5069371}"/>
                </a:ext>
              </a:extLst>
            </p:cNvPr>
            <p:cNvSpPr/>
            <p:nvPr/>
          </p:nvSpPr>
          <p:spPr>
            <a:xfrm>
              <a:off x="8593922" y="1761154"/>
              <a:ext cx="46205" cy="46205"/>
            </a:xfrm>
            <a:prstGeom prst="ellipse">
              <a:avLst/>
            </a:prstGeom>
            <a:solidFill>
              <a:schemeClr val="tx1">
                <a:lumMod val="85000"/>
                <a:lumOff val="15000"/>
              </a:schemeClr>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32" name="Oval 34">
              <a:extLst>
                <a:ext uri="{FF2B5EF4-FFF2-40B4-BE49-F238E27FC236}">
                  <a16:creationId xmlns:a16="http://schemas.microsoft.com/office/drawing/2014/main" id="{005BDE6B-BF6A-4F40-AB9B-D5D34384B562}"/>
                </a:ext>
              </a:extLst>
            </p:cNvPr>
            <p:cNvSpPr/>
            <p:nvPr/>
          </p:nvSpPr>
          <p:spPr>
            <a:xfrm>
              <a:off x="8604769" y="1772002"/>
              <a:ext cx="24510" cy="24510"/>
            </a:xfrm>
            <a:prstGeom prst="ellipse">
              <a:avLst/>
            </a:prstGeom>
            <a:solidFill>
              <a:srgbClr val="081422"/>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33" name="Graphic 2">
              <a:extLst>
                <a:ext uri="{FF2B5EF4-FFF2-40B4-BE49-F238E27FC236}">
                  <a16:creationId xmlns:a16="http://schemas.microsoft.com/office/drawing/2014/main" id="{715DD1F8-8868-4378-BDC1-A96870E80AB8}"/>
                </a:ext>
              </a:extLst>
            </p:cNvPr>
            <p:cNvSpPr/>
            <p:nvPr userDrawn="1"/>
          </p:nvSpPr>
          <p:spPr>
            <a:xfrm flipH="1">
              <a:off x="7137665" y="2311904"/>
              <a:ext cx="8531" cy="119265"/>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endParaRPr lang="en-US"/>
            </a:p>
          </p:txBody>
        </p:sp>
      </p:grpSp>
      <p:sp>
        <p:nvSpPr>
          <p:cNvPr id="34" name="Picture Placeholder 37">
            <a:extLst>
              <a:ext uri="{FF2B5EF4-FFF2-40B4-BE49-F238E27FC236}">
                <a16:creationId xmlns:a16="http://schemas.microsoft.com/office/drawing/2014/main" id="{5480EE83-3B4F-4C7A-A9E8-2C501865706F}"/>
              </a:ext>
            </a:extLst>
          </p:cNvPr>
          <p:cNvSpPr>
            <a:spLocks noGrp="1"/>
          </p:cNvSpPr>
          <p:nvPr>
            <p:ph type="pic" sz="quarter" idx="14" hasCustomPrompt="1"/>
          </p:nvPr>
        </p:nvSpPr>
        <p:spPr>
          <a:xfrm>
            <a:off x="6900857" y="2758019"/>
            <a:ext cx="1466218" cy="3196113"/>
          </a:xfrm>
          <a:custGeom>
            <a:avLst/>
            <a:gdLst>
              <a:gd name="connsiteX0" fmla="*/ 216694 w 2014580"/>
              <a:gd name="connsiteY0" fmla="*/ 0 h 4391451"/>
              <a:gd name="connsiteX1" fmla="*/ 408560 w 2014580"/>
              <a:gd name="connsiteY1" fmla="*/ 0 h 4391451"/>
              <a:gd name="connsiteX2" fmla="*/ 427159 w 2014580"/>
              <a:gd name="connsiteY2" fmla="*/ 18600 h 4391451"/>
              <a:gd name="connsiteX3" fmla="*/ 571080 w 2014580"/>
              <a:gd name="connsiteY3" fmla="*/ 162521 h 4391451"/>
              <a:gd name="connsiteX4" fmla="*/ 1434472 w 2014580"/>
              <a:gd name="connsiteY4" fmla="*/ 162521 h 4391451"/>
              <a:gd name="connsiteX5" fmla="*/ 1578393 w 2014580"/>
              <a:gd name="connsiteY5" fmla="*/ 18600 h 4391451"/>
              <a:gd name="connsiteX6" fmla="*/ 1596992 w 2014580"/>
              <a:gd name="connsiteY6" fmla="*/ 0 h 4391451"/>
              <a:gd name="connsiteX7" fmla="*/ 1797886 w 2014580"/>
              <a:gd name="connsiteY7" fmla="*/ 0 h 4391451"/>
              <a:gd name="connsiteX8" fmla="*/ 2014580 w 2014580"/>
              <a:gd name="connsiteY8" fmla="*/ 216694 h 4391451"/>
              <a:gd name="connsiteX9" fmla="*/ 2014580 w 2014580"/>
              <a:gd name="connsiteY9" fmla="*/ 4174756 h 4391451"/>
              <a:gd name="connsiteX10" fmla="*/ 1797886 w 2014580"/>
              <a:gd name="connsiteY10" fmla="*/ 4391451 h 4391451"/>
              <a:gd name="connsiteX11" fmla="*/ 216694 w 2014580"/>
              <a:gd name="connsiteY11" fmla="*/ 4391451 h 4391451"/>
              <a:gd name="connsiteX12" fmla="*/ 0 w 2014580"/>
              <a:gd name="connsiteY12" fmla="*/ 4174756 h 4391451"/>
              <a:gd name="connsiteX13" fmla="*/ 0 w 2014580"/>
              <a:gd name="connsiteY13" fmla="*/ 216694 h 4391451"/>
              <a:gd name="connsiteX14" fmla="*/ 216694 w 2014580"/>
              <a:gd name="connsiteY14" fmla="*/ 0 h 439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14580" h="4391451">
                <a:moveTo>
                  <a:pt x="216694" y="0"/>
                </a:moveTo>
                <a:lnTo>
                  <a:pt x="408560" y="0"/>
                </a:lnTo>
                <a:cubicBezTo>
                  <a:pt x="418807" y="0"/>
                  <a:pt x="427159" y="8307"/>
                  <a:pt x="427159" y="18600"/>
                </a:cubicBezTo>
                <a:cubicBezTo>
                  <a:pt x="427159" y="98099"/>
                  <a:pt x="491626" y="162521"/>
                  <a:pt x="571080" y="162521"/>
                </a:cubicBezTo>
                <a:lnTo>
                  <a:pt x="1434472" y="162521"/>
                </a:lnTo>
                <a:cubicBezTo>
                  <a:pt x="1513972" y="162521"/>
                  <a:pt x="1578393" y="98054"/>
                  <a:pt x="1578393" y="18600"/>
                </a:cubicBezTo>
                <a:cubicBezTo>
                  <a:pt x="1578393" y="8352"/>
                  <a:pt x="1586699" y="0"/>
                  <a:pt x="1596992" y="0"/>
                </a:cubicBezTo>
                <a:lnTo>
                  <a:pt x="1797886" y="0"/>
                </a:lnTo>
                <a:cubicBezTo>
                  <a:pt x="1917564" y="0"/>
                  <a:pt x="2014580" y="97016"/>
                  <a:pt x="2014580" y="216694"/>
                </a:cubicBezTo>
                <a:lnTo>
                  <a:pt x="2014580" y="4174756"/>
                </a:lnTo>
                <a:cubicBezTo>
                  <a:pt x="2014580" y="4294435"/>
                  <a:pt x="1917564" y="4391451"/>
                  <a:pt x="1797886" y="4391451"/>
                </a:cubicBezTo>
                <a:lnTo>
                  <a:pt x="216694" y="4391451"/>
                </a:lnTo>
                <a:cubicBezTo>
                  <a:pt x="97016" y="4391451"/>
                  <a:pt x="0" y="4294435"/>
                  <a:pt x="0" y="4174756"/>
                </a:cubicBezTo>
                <a:lnTo>
                  <a:pt x="0" y="216694"/>
                </a:lnTo>
                <a:cubicBezTo>
                  <a:pt x="0" y="97016"/>
                  <a:pt x="97016" y="0"/>
                  <a:pt x="216694" y="0"/>
                </a:cubicBez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35" name="Text Placeholder 9">
            <a:extLst>
              <a:ext uri="{FF2B5EF4-FFF2-40B4-BE49-F238E27FC236}">
                <a16:creationId xmlns:a16="http://schemas.microsoft.com/office/drawing/2014/main" id="{7BC49B0F-40FA-4C7D-881C-5A5A089F25DA}"/>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75000"/>
                    <a:lumOff val="2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2766627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7765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48E42-E039-72BF-8F1A-2E502A66E7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AC3A69-5DEB-0B7E-85B9-CFD2B0E844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618EC34-6710-B9C1-837C-FF41324191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C138DF-06FC-DE97-B626-8E0D2A1FDF1A}"/>
              </a:ext>
            </a:extLst>
          </p:cNvPr>
          <p:cNvSpPr>
            <a:spLocks noGrp="1"/>
          </p:cNvSpPr>
          <p:nvPr>
            <p:ph type="dt" sz="half" idx="10"/>
          </p:nvPr>
        </p:nvSpPr>
        <p:spPr/>
        <p:txBody>
          <a:bodyPr/>
          <a:lstStyle/>
          <a:p>
            <a:fld id="{1C030602-E52D-455D-8C90-62BCC7ACFEBE}" type="datetime1">
              <a:rPr lang="en-US" smtClean="0"/>
              <a:t>6/8/2024</a:t>
            </a:fld>
            <a:endParaRPr lang="en-US" dirty="0"/>
          </a:p>
        </p:txBody>
      </p:sp>
      <p:sp>
        <p:nvSpPr>
          <p:cNvPr id="6" name="Footer Placeholder 5">
            <a:extLst>
              <a:ext uri="{FF2B5EF4-FFF2-40B4-BE49-F238E27FC236}">
                <a16:creationId xmlns:a16="http://schemas.microsoft.com/office/drawing/2014/main" id="{3AE01EDE-1FA0-3E4B-6966-779C9E860F2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BAA8378-9EC0-2A29-F5BE-AD7A2D16DB42}"/>
              </a:ext>
            </a:extLst>
          </p:cNvPr>
          <p:cNvSpPr>
            <a:spLocks noGrp="1"/>
          </p:cNvSpPr>
          <p:nvPr>
            <p:ph type="sldNum" sz="quarter" idx="12"/>
          </p:nvPr>
        </p:nvSpPr>
        <p:spPr/>
        <p:txBody>
          <a:bodyPr/>
          <a:lstStyle/>
          <a:p>
            <a:fld id="{D9C70E58-AF0E-4A7E-8BBC-2F3BF4CBF014}" type="slidenum">
              <a:rPr lang="en-US" smtClean="0"/>
              <a:t>‹#›</a:t>
            </a:fld>
            <a:endParaRPr lang="en-US" dirty="0"/>
          </a:p>
        </p:txBody>
      </p:sp>
    </p:spTree>
    <p:extLst>
      <p:ext uri="{BB962C8B-B14F-4D97-AF65-F5344CB8AC3E}">
        <p14:creationId xmlns:p14="http://schemas.microsoft.com/office/powerpoint/2010/main" val="18772230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883B77E8-259F-42E7-AAF1-EA2390747537}"/>
              </a:ext>
            </a:extLst>
          </p:cNvPr>
          <p:cNvSpPr>
            <a:spLocks noGrp="1"/>
          </p:cNvSpPr>
          <p:nvPr>
            <p:ph type="pic" sz="quarter" idx="14" hasCustomPrompt="1"/>
          </p:nvPr>
        </p:nvSpPr>
        <p:spPr>
          <a:xfrm>
            <a:off x="588779" y="1850343"/>
            <a:ext cx="2560320" cy="411480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600" dirty="0">
                <a:solidFill>
                  <a:schemeClr val="tx1">
                    <a:lumMod val="75000"/>
                    <a:lumOff val="25000"/>
                  </a:schemeClr>
                </a:solidFill>
              </a:defRPr>
            </a:lvl1pPr>
          </a:lstStyle>
          <a:p>
            <a:pPr marL="0" lvl="0" algn="ctr"/>
            <a:r>
              <a:rPr lang="en-US" altLang="ko-KR" dirty="0"/>
              <a:t>Place Your Picture Here </a:t>
            </a:r>
          </a:p>
          <a:p>
            <a:pPr marL="0" lvl="0" algn="ctr"/>
            <a:r>
              <a:rPr lang="en-US" altLang="ko-KR" dirty="0"/>
              <a:t>and send to back</a:t>
            </a:r>
            <a:endParaRPr lang="ko-KR" altLang="en-US" dirty="0"/>
          </a:p>
        </p:txBody>
      </p:sp>
      <p:sp>
        <p:nvSpPr>
          <p:cNvPr id="3" name="그림 개체 틀 2">
            <a:extLst>
              <a:ext uri="{FF2B5EF4-FFF2-40B4-BE49-F238E27FC236}">
                <a16:creationId xmlns:a16="http://schemas.microsoft.com/office/drawing/2014/main" id="{C78A192D-4D5E-4075-8F7A-9114F743B5B3}"/>
              </a:ext>
            </a:extLst>
          </p:cNvPr>
          <p:cNvSpPr>
            <a:spLocks noGrp="1"/>
          </p:cNvSpPr>
          <p:nvPr>
            <p:ph type="pic" sz="quarter" idx="15" hasCustomPrompt="1"/>
          </p:nvPr>
        </p:nvSpPr>
        <p:spPr>
          <a:xfrm>
            <a:off x="6240201" y="1850343"/>
            <a:ext cx="2560320" cy="411480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lang="ko-KR" altLang="en-US" sz="1600" dirty="0">
                <a:solidFill>
                  <a:schemeClr val="tx1">
                    <a:lumMod val="75000"/>
                    <a:lumOff val="25000"/>
                  </a:schemeClr>
                </a:solidFill>
              </a:defRPr>
            </a:lvl1pPr>
          </a:lstStyle>
          <a:p>
            <a:pPr marL="0" lvl="0" algn="ctr"/>
            <a:r>
              <a:rPr lang="en-US" altLang="ko-KR" dirty="0"/>
              <a:t>Place Your Picture Here </a:t>
            </a:r>
          </a:p>
          <a:p>
            <a:pPr marL="0" lvl="0" algn="ctr"/>
            <a:r>
              <a:rPr lang="en-US" altLang="ko-KR" dirty="0"/>
              <a:t>and send to back</a:t>
            </a:r>
            <a:endParaRPr lang="ko-KR" altLang="en-US" dirty="0"/>
          </a:p>
        </p:txBody>
      </p:sp>
      <p:sp>
        <p:nvSpPr>
          <p:cNvPr id="4" name="Text Placeholder 9">
            <a:extLst>
              <a:ext uri="{FF2B5EF4-FFF2-40B4-BE49-F238E27FC236}">
                <a16:creationId xmlns:a16="http://schemas.microsoft.com/office/drawing/2014/main" id="{2617640F-CA64-4017-83A6-84975131BBA6}"/>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75000"/>
                    <a:lumOff val="2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9391053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2810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D873AD6C-496D-4491-A682-E92FEDBEE7CC}"/>
              </a:ext>
            </a:extLst>
          </p:cNvPr>
          <p:cNvSpPr>
            <a:spLocks noGrp="1"/>
          </p:cNvSpPr>
          <p:nvPr>
            <p:ph type="pic" sz="quarter" idx="10" hasCustomPrompt="1"/>
          </p:nvPr>
        </p:nvSpPr>
        <p:spPr>
          <a:xfrm>
            <a:off x="0" y="0"/>
            <a:ext cx="5903383" cy="6858000"/>
          </a:xfrm>
          <a:prstGeom prst="rect">
            <a:avLst/>
          </a:prstGeom>
          <a:solidFill>
            <a:schemeClr val="bg1">
              <a:lumMod val="95000"/>
            </a:schemeClr>
          </a:solidFill>
        </p:spPr>
        <p:txBody>
          <a:bodyPr tIns="1908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800">
                <a:latin typeface="+mn-lt"/>
                <a:cs typeface="Arial" pitchFamily="34" charset="0"/>
              </a:defRPr>
            </a:lvl1pPr>
          </a:lstStyle>
          <a:p>
            <a:r>
              <a:rPr lang="en-US" altLang="ko-KR" dirty="0"/>
              <a:t>Place Your Picture Here And Send To Back</a:t>
            </a:r>
            <a:endParaRPr lang="ko-KR" altLang="en-US" dirty="0"/>
          </a:p>
        </p:txBody>
      </p:sp>
      <p:sp>
        <p:nvSpPr>
          <p:cNvPr id="3" name="Picture Placeholder 5">
            <a:extLst>
              <a:ext uri="{FF2B5EF4-FFF2-40B4-BE49-F238E27FC236}">
                <a16:creationId xmlns:a16="http://schemas.microsoft.com/office/drawing/2014/main" id="{0D208DCB-F3E4-4527-ABE6-A22C349C91B5}"/>
              </a:ext>
            </a:extLst>
          </p:cNvPr>
          <p:cNvSpPr>
            <a:spLocks noGrp="1"/>
          </p:cNvSpPr>
          <p:nvPr>
            <p:ph type="pic" sz="quarter" idx="11" hasCustomPrompt="1"/>
          </p:nvPr>
        </p:nvSpPr>
        <p:spPr>
          <a:xfrm>
            <a:off x="6455342" y="764189"/>
            <a:ext cx="2319231" cy="2295361"/>
          </a:xfrm>
          <a:prstGeom prst="rect">
            <a:avLst/>
          </a:prstGeom>
          <a:solidFill>
            <a:schemeClr val="bg1">
              <a:lumMod val="95000"/>
            </a:schemeClr>
          </a:solidFill>
        </p:spPr>
        <p:txBody>
          <a:bodyPr tIns="36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4" name="Picture Placeholder 5">
            <a:extLst>
              <a:ext uri="{FF2B5EF4-FFF2-40B4-BE49-F238E27FC236}">
                <a16:creationId xmlns:a16="http://schemas.microsoft.com/office/drawing/2014/main" id="{5655EAC4-2A21-449D-B1A3-7D045F3CCB9D}"/>
              </a:ext>
            </a:extLst>
          </p:cNvPr>
          <p:cNvSpPr>
            <a:spLocks noGrp="1"/>
          </p:cNvSpPr>
          <p:nvPr>
            <p:ph type="pic" sz="quarter" idx="12" hasCustomPrompt="1"/>
          </p:nvPr>
        </p:nvSpPr>
        <p:spPr>
          <a:xfrm>
            <a:off x="9307482" y="764189"/>
            <a:ext cx="2319231" cy="2295361"/>
          </a:xfrm>
          <a:prstGeom prst="rect">
            <a:avLst/>
          </a:prstGeom>
          <a:solidFill>
            <a:schemeClr val="bg1">
              <a:lumMod val="95000"/>
            </a:schemeClr>
          </a:solidFill>
        </p:spPr>
        <p:txBody>
          <a:bodyPr tIns="36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Tree>
    <p:extLst>
      <p:ext uri="{BB962C8B-B14F-4D97-AF65-F5344CB8AC3E}">
        <p14:creationId xmlns:p14="http://schemas.microsoft.com/office/powerpoint/2010/main" val="14086295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42623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21815CCC-CA9E-4F29-B955-753452C96A97}"/>
              </a:ext>
            </a:extLst>
          </p:cNvPr>
          <p:cNvSpPr/>
          <p:nvPr userDrawn="1"/>
        </p:nvSpPr>
        <p:spPr>
          <a:xfrm>
            <a:off x="7228120" y="1876149"/>
            <a:ext cx="4320000" cy="4320000"/>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그림 개체 틀 5">
            <a:extLst>
              <a:ext uri="{FF2B5EF4-FFF2-40B4-BE49-F238E27FC236}">
                <a16:creationId xmlns:a16="http://schemas.microsoft.com/office/drawing/2014/main" id="{5FEC4456-0BAB-478F-8B37-BCF7945CE764}"/>
              </a:ext>
            </a:extLst>
          </p:cNvPr>
          <p:cNvSpPr>
            <a:spLocks noGrp="1"/>
          </p:cNvSpPr>
          <p:nvPr>
            <p:ph type="pic" sz="quarter" idx="12" hasCustomPrompt="1"/>
          </p:nvPr>
        </p:nvSpPr>
        <p:spPr>
          <a:xfrm>
            <a:off x="5990688" y="729342"/>
            <a:ext cx="4982112" cy="4982112"/>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38404868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49280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93382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75000"/>
                    <a:lumOff val="2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20622530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75000"/>
                    <a:lumOff val="2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63886307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7B5A3-3246-16C1-8776-DEAA2D09E1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9C7B53-C584-3D2A-7250-3548CEBE63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27EBAE-45F8-F7C0-F0C3-1175CE332ABD}"/>
              </a:ext>
            </a:extLst>
          </p:cNvPr>
          <p:cNvSpPr>
            <a:spLocks noGrp="1"/>
          </p:cNvSpPr>
          <p:nvPr>
            <p:ph type="dt" sz="half" idx="10"/>
          </p:nvPr>
        </p:nvSpPr>
        <p:spPr/>
        <p:txBody>
          <a:bodyPr/>
          <a:lstStyle/>
          <a:p>
            <a:fld id="{D18071AD-4071-4F74-9964-D460FE6A42B1}" type="datetime1">
              <a:rPr lang="en-US" smtClean="0"/>
              <a:t>6/8/2024</a:t>
            </a:fld>
            <a:endParaRPr lang="en-US"/>
          </a:p>
        </p:txBody>
      </p:sp>
      <p:sp>
        <p:nvSpPr>
          <p:cNvPr id="5" name="Footer Placeholder 4">
            <a:extLst>
              <a:ext uri="{FF2B5EF4-FFF2-40B4-BE49-F238E27FC236}">
                <a16:creationId xmlns:a16="http://schemas.microsoft.com/office/drawing/2014/main" id="{1A6380EC-AD0C-873A-8E74-9D0529448E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F12929-8DB3-0266-1BE7-61792A96118E}"/>
              </a:ext>
            </a:extLst>
          </p:cNvPr>
          <p:cNvSpPr>
            <a:spLocks noGrp="1"/>
          </p:cNvSpPr>
          <p:nvPr>
            <p:ph type="sldNum" sz="quarter" idx="12"/>
          </p:nvPr>
        </p:nvSpPr>
        <p:spPr/>
        <p:txBody>
          <a:bodyPr/>
          <a:lstStyle/>
          <a:p>
            <a:fld id="{DC636FA6-8403-4671-95F2-8D00353CA47D}" type="slidenum">
              <a:rPr lang="en-US" smtClean="0"/>
              <a:t>‹#›</a:t>
            </a:fld>
            <a:endParaRPr lang="en-US"/>
          </a:p>
        </p:txBody>
      </p:sp>
    </p:spTree>
    <p:extLst>
      <p:ext uri="{BB962C8B-B14F-4D97-AF65-F5344CB8AC3E}">
        <p14:creationId xmlns:p14="http://schemas.microsoft.com/office/powerpoint/2010/main" val="22681083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0" Type="http://schemas.openxmlformats.org/officeDocument/2006/relationships/theme" Target="../theme/theme10.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5" Type="http://schemas.openxmlformats.org/officeDocument/2006/relationships/slideLayout" Target="../slideLayouts/slideLayout160.xml"/><Relationship Id="rId10" Type="http://schemas.openxmlformats.org/officeDocument/2006/relationships/slideLayout" Target="../slideLayouts/slideLayout155.xml"/><Relationship Id="rId19" Type="http://schemas.openxmlformats.org/officeDocument/2006/relationships/slideLayout" Target="../slideLayouts/slideLayout164.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2" Type="http://schemas.openxmlformats.org/officeDocument/2006/relationships/slideLayout" Target="../slideLayouts/slideLayout166.xml"/><Relationship Id="rId16" Type="http://schemas.openxmlformats.org/officeDocument/2006/relationships/theme" Target="../theme/theme11.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5" Type="http://schemas.openxmlformats.org/officeDocument/2006/relationships/slideLayout" Target="../slideLayouts/slideLayout17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slideLayout" Target="../slideLayouts/slideLayout192.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5" Type="http://schemas.openxmlformats.org/officeDocument/2006/relationships/theme" Target="../theme/theme12.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slideLayout" Target="../slideLayouts/slideLayout19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slideLayout" Target="../slideLayouts/slideLayout206.xml"/><Relationship Id="rId18" Type="http://schemas.openxmlformats.org/officeDocument/2006/relationships/slideLayout" Target="../slideLayouts/slideLayout21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17" Type="http://schemas.openxmlformats.org/officeDocument/2006/relationships/slideLayout" Target="../slideLayouts/slideLayout210.xml"/><Relationship Id="rId2" Type="http://schemas.openxmlformats.org/officeDocument/2006/relationships/slideLayout" Target="../slideLayouts/slideLayout195.xml"/><Relationship Id="rId16" Type="http://schemas.openxmlformats.org/officeDocument/2006/relationships/slideLayout" Target="../slideLayouts/slideLayout209.xml"/><Relationship Id="rId20" Type="http://schemas.openxmlformats.org/officeDocument/2006/relationships/theme" Target="../theme/theme13.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5" Type="http://schemas.openxmlformats.org/officeDocument/2006/relationships/slideLayout" Target="../slideLayouts/slideLayout208.xml"/><Relationship Id="rId10" Type="http://schemas.openxmlformats.org/officeDocument/2006/relationships/slideLayout" Target="../slideLayouts/slideLayout203.xml"/><Relationship Id="rId19" Type="http://schemas.openxmlformats.org/officeDocument/2006/relationships/slideLayout" Target="../slideLayouts/slideLayout212.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slideLayout" Target="../slideLayouts/slideLayout20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slideLayout" Target="../slideLayouts/slideLayout225.xml"/><Relationship Id="rId18" Type="http://schemas.openxmlformats.org/officeDocument/2006/relationships/slideLayout" Target="../slideLayouts/slideLayout230.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slideLayout" Target="../slideLayouts/slideLayout224.xml"/><Relationship Id="rId17" Type="http://schemas.openxmlformats.org/officeDocument/2006/relationships/slideLayout" Target="../slideLayouts/slideLayout229.xml"/><Relationship Id="rId2" Type="http://schemas.openxmlformats.org/officeDocument/2006/relationships/slideLayout" Target="../slideLayouts/slideLayout214.xml"/><Relationship Id="rId16" Type="http://schemas.openxmlformats.org/officeDocument/2006/relationships/slideLayout" Target="../slideLayouts/slideLayout228.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5" Type="http://schemas.openxmlformats.org/officeDocument/2006/relationships/slideLayout" Target="../slideLayouts/slideLayout227.xml"/><Relationship Id="rId10" Type="http://schemas.openxmlformats.org/officeDocument/2006/relationships/slideLayout" Target="../slideLayouts/slideLayout222.xml"/><Relationship Id="rId19" Type="http://schemas.openxmlformats.org/officeDocument/2006/relationships/theme" Target="../theme/theme14.xml"/><Relationship Id="rId4" Type="http://schemas.openxmlformats.org/officeDocument/2006/relationships/slideLayout" Target="../slideLayouts/slideLayout216.xml"/><Relationship Id="rId9" Type="http://schemas.openxmlformats.org/officeDocument/2006/relationships/slideLayout" Target="../slideLayouts/slideLayout221.xml"/><Relationship Id="rId14" Type="http://schemas.openxmlformats.org/officeDocument/2006/relationships/slideLayout" Target="../slideLayouts/slideLayout22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slideLayout" Target="../slideLayouts/slideLayout243.xml"/><Relationship Id="rId18" Type="http://schemas.openxmlformats.org/officeDocument/2006/relationships/slideLayout" Target="../slideLayouts/slideLayout248.xml"/><Relationship Id="rId26" Type="http://schemas.openxmlformats.org/officeDocument/2006/relationships/slideLayout" Target="../slideLayouts/slideLayout256.xml"/><Relationship Id="rId3" Type="http://schemas.openxmlformats.org/officeDocument/2006/relationships/slideLayout" Target="../slideLayouts/slideLayout233.xml"/><Relationship Id="rId21" Type="http://schemas.openxmlformats.org/officeDocument/2006/relationships/slideLayout" Target="../slideLayouts/slideLayout251.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17" Type="http://schemas.openxmlformats.org/officeDocument/2006/relationships/slideLayout" Target="../slideLayouts/slideLayout247.xml"/><Relationship Id="rId25" Type="http://schemas.openxmlformats.org/officeDocument/2006/relationships/slideLayout" Target="../slideLayouts/slideLayout255.xml"/><Relationship Id="rId2" Type="http://schemas.openxmlformats.org/officeDocument/2006/relationships/slideLayout" Target="../slideLayouts/slideLayout232.xml"/><Relationship Id="rId16" Type="http://schemas.openxmlformats.org/officeDocument/2006/relationships/slideLayout" Target="../slideLayouts/slideLayout246.xml"/><Relationship Id="rId20" Type="http://schemas.openxmlformats.org/officeDocument/2006/relationships/slideLayout" Target="../slideLayouts/slideLayout250.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24" Type="http://schemas.openxmlformats.org/officeDocument/2006/relationships/slideLayout" Target="../slideLayouts/slideLayout254.xml"/><Relationship Id="rId5" Type="http://schemas.openxmlformats.org/officeDocument/2006/relationships/slideLayout" Target="../slideLayouts/slideLayout235.xml"/><Relationship Id="rId15" Type="http://schemas.openxmlformats.org/officeDocument/2006/relationships/slideLayout" Target="../slideLayouts/slideLayout245.xml"/><Relationship Id="rId23" Type="http://schemas.openxmlformats.org/officeDocument/2006/relationships/slideLayout" Target="../slideLayouts/slideLayout253.xml"/><Relationship Id="rId28" Type="http://schemas.openxmlformats.org/officeDocument/2006/relationships/theme" Target="../theme/theme15.xml"/><Relationship Id="rId10" Type="http://schemas.openxmlformats.org/officeDocument/2006/relationships/slideLayout" Target="../slideLayouts/slideLayout240.xml"/><Relationship Id="rId19" Type="http://schemas.openxmlformats.org/officeDocument/2006/relationships/slideLayout" Target="../slideLayouts/slideLayout249.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openxmlformats.org/officeDocument/2006/relationships/slideLayout" Target="../slideLayouts/slideLayout244.xml"/><Relationship Id="rId22" Type="http://schemas.openxmlformats.org/officeDocument/2006/relationships/slideLayout" Target="../slideLayouts/slideLayout252.xml"/><Relationship Id="rId27" Type="http://schemas.openxmlformats.org/officeDocument/2006/relationships/slideLayout" Target="../slideLayouts/slideLayout25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65.xml"/><Relationship Id="rId13" Type="http://schemas.openxmlformats.org/officeDocument/2006/relationships/slideLayout" Target="../slideLayouts/slideLayout270.xml"/><Relationship Id="rId18" Type="http://schemas.openxmlformats.org/officeDocument/2006/relationships/slideLayout" Target="../slideLayouts/slideLayout27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slideLayout" Target="../slideLayouts/slideLayout269.xml"/><Relationship Id="rId17" Type="http://schemas.openxmlformats.org/officeDocument/2006/relationships/slideLayout" Target="../slideLayouts/slideLayout274.xml"/><Relationship Id="rId2" Type="http://schemas.openxmlformats.org/officeDocument/2006/relationships/slideLayout" Target="../slideLayouts/slideLayout259.xml"/><Relationship Id="rId16" Type="http://schemas.openxmlformats.org/officeDocument/2006/relationships/slideLayout" Target="../slideLayouts/slideLayout273.xml"/><Relationship Id="rId20" Type="http://schemas.openxmlformats.org/officeDocument/2006/relationships/theme" Target="../theme/theme16.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5" Type="http://schemas.openxmlformats.org/officeDocument/2006/relationships/slideLayout" Target="../slideLayouts/slideLayout272.xml"/><Relationship Id="rId10" Type="http://schemas.openxmlformats.org/officeDocument/2006/relationships/slideLayout" Target="../slideLayouts/slideLayout267.xml"/><Relationship Id="rId19" Type="http://schemas.openxmlformats.org/officeDocument/2006/relationships/slideLayout" Target="../slideLayouts/slideLayout276.xml"/><Relationship Id="rId4" Type="http://schemas.openxmlformats.org/officeDocument/2006/relationships/slideLayout" Target="../slideLayouts/slideLayout261.xml"/><Relationship Id="rId9" Type="http://schemas.openxmlformats.org/officeDocument/2006/relationships/slideLayout" Target="../slideLayouts/slideLayout266.xml"/><Relationship Id="rId14" Type="http://schemas.openxmlformats.org/officeDocument/2006/relationships/slideLayout" Target="../slideLayouts/slideLayout27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slideLayout" Target="../slideLayouts/slideLayout289.xml"/><Relationship Id="rId18" Type="http://schemas.openxmlformats.org/officeDocument/2006/relationships/slideLayout" Target="../slideLayouts/slideLayout294.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slideLayout" Target="../slideLayouts/slideLayout288.xml"/><Relationship Id="rId17" Type="http://schemas.openxmlformats.org/officeDocument/2006/relationships/slideLayout" Target="../slideLayouts/slideLayout293.xml"/><Relationship Id="rId2" Type="http://schemas.openxmlformats.org/officeDocument/2006/relationships/slideLayout" Target="../slideLayouts/slideLayout278.xml"/><Relationship Id="rId16" Type="http://schemas.openxmlformats.org/officeDocument/2006/relationships/slideLayout" Target="../slideLayouts/slideLayout292.xml"/><Relationship Id="rId20" Type="http://schemas.openxmlformats.org/officeDocument/2006/relationships/theme" Target="../theme/theme17.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5" Type="http://schemas.openxmlformats.org/officeDocument/2006/relationships/slideLayout" Target="../slideLayouts/slideLayout291.xml"/><Relationship Id="rId10" Type="http://schemas.openxmlformats.org/officeDocument/2006/relationships/slideLayout" Target="../slideLayouts/slideLayout286.xml"/><Relationship Id="rId19" Type="http://schemas.openxmlformats.org/officeDocument/2006/relationships/slideLayout" Target="../slideLayouts/slideLayout295.xml"/><Relationship Id="rId4" Type="http://schemas.openxmlformats.org/officeDocument/2006/relationships/slideLayout" Target="../slideLayouts/slideLayout280.xml"/><Relationship Id="rId9" Type="http://schemas.openxmlformats.org/officeDocument/2006/relationships/slideLayout" Target="../slideLayouts/slideLayout285.xml"/><Relationship Id="rId14" Type="http://schemas.openxmlformats.org/officeDocument/2006/relationships/slideLayout" Target="../slideLayouts/slideLayout29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03.xml"/><Relationship Id="rId13" Type="http://schemas.openxmlformats.org/officeDocument/2006/relationships/slideLayout" Target="../slideLayouts/slideLayout308.xml"/><Relationship Id="rId18" Type="http://schemas.openxmlformats.org/officeDocument/2006/relationships/slideLayout" Target="../slideLayouts/slideLayout313.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slideLayout" Target="../slideLayouts/slideLayout307.xml"/><Relationship Id="rId17" Type="http://schemas.openxmlformats.org/officeDocument/2006/relationships/slideLayout" Target="../slideLayouts/slideLayout312.xml"/><Relationship Id="rId2" Type="http://schemas.openxmlformats.org/officeDocument/2006/relationships/slideLayout" Target="../slideLayouts/slideLayout297.xml"/><Relationship Id="rId16" Type="http://schemas.openxmlformats.org/officeDocument/2006/relationships/slideLayout" Target="../slideLayouts/slideLayout311.xml"/><Relationship Id="rId20" Type="http://schemas.openxmlformats.org/officeDocument/2006/relationships/theme" Target="../theme/theme18.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5" Type="http://schemas.openxmlformats.org/officeDocument/2006/relationships/slideLayout" Target="../slideLayouts/slideLayout310.xml"/><Relationship Id="rId10" Type="http://schemas.openxmlformats.org/officeDocument/2006/relationships/slideLayout" Target="../slideLayouts/slideLayout305.xml"/><Relationship Id="rId19" Type="http://schemas.openxmlformats.org/officeDocument/2006/relationships/slideLayout" Target="../slideLayouts/slideLayout314.xml"/><Relationship Id="rId4" Type="http://schemas.openxmlformats.org/officeDocument/2006/relationships/slideLayout" Target="../slideLayouts/slideLayout299.xml"/><Relationship Id="rId9" Type="http://schemas.openxmlformats.org/officeDocument/2006/relationships/slideLayout" Target="../slideLayouts/slideLayout304.xml"/><Relationship Id="rId14" Type="http://schemas.openxmlformats.org/officeDocument/2006/relationships/slideLayout" Target="../slideLayouts/slideLayout30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22.xml"/><Relationship Id="rId13" Type="http://schemas.openxmlformats.org/officeDocument/2006/relationships/slideLayout" Target="../slideLayouts/slideLayout327.xml"/><Relationship Id="rId18" Type="http://schemas.openxmlformats.org/officeDocument/2006/relationships/slideLayout" Target="../slideLayouts/slideLayout332.xml"/><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slideLayout" Target="../slideLayouts/slideLayout326.xml"/><Relationship Id="rId17" Type="http://schemas.openxmlformats.org/officeDocument/2006/relationships/slideLayout" Target="../slideLayouts/slideLayout331.xml"/><Relationship Id="rId2" Type="http://schemas.openxmlformats.org/officeDocument/2006/relationships/slideLayout" Target="../slideLayouts/slideLayout316.xml"/><Relationship Id="rId16" Type="http://schemas.openxmlformats.org/officeDocument/2006/relationships/slideLayout" Target="../slideLayouts/slideLayout330.xml"/><Relationship Id="rId20" Type="http://schemas.openxmlformats.org/officeDocument/2006/relationships/theme" Target="../theme/theme19.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5" Type="http://schemas.openxmlformats.org/officeDocument/2006/relationships/slideLayout" Target="../slideLayouts/slideLayout329.xml"/><Relationship Id="rId10" Type="http://schemas.openxmlformats.org/officeDocument/2006/relationships/slideLayout" Target="../slideLayouts/slideLayout324.xml"/><Relationship Id="rId19" Type="http://schemas.openxmlformats.org/officeDocument/2006/relationships/slideLayout" Target="../slideLayouts/slideLayout333.xml"/><Relationship Id="rId4" Type="http://schemas.openxmlformats.org/officeDocument/2006/relationships/slideLayout" Target="../slideLayouts/slideLayout318.xml"/><Relationship Id="rId9" Type="http://schemas.openxmlformats.org/officeDocument/2006/relationships/slideLayout" Target="../slideLayouts/slideLayout323.xml"/><Relationship Id="rId14" Type="http://schemas.openxmlformats.org/officeDocument/2006/relationships/slideLayout" Target="../slideLayouts/slideLayout32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theme" Target="../theme/theme4.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theme" Target="../theme/theme5.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theme" Target="../theme/theme6.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theme" Target="../theme/theme7.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8.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18" Type="http://schemas.openxmlformats.org/officeDocument/2006/relationships/slideLayout" Target="../slideLayouts/slideLayout141.xml"/><Relationship Id="rId3" Type="http://schemas.openxmlformats.org/officeDocument/2006/relationships/slideLayout" Target="../slideLayouts/slideLayout126.xml"/><Relationship Id="rId21" Type="http://schemas.openxmlformats.org/officeDocument/2006/relationships/slideLayout" Target="../slideLayouts/slideLayout144.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20" Type="http://schemas.openxmlformats.org/officeDocument/2006/relationships/slideLayout" Target="../slideLayouts/slideLayout143.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23" Type="http://schemas.openxmlformats.org/officeDocument/2006/relationships/theme" Target="../theme/theme9.xml"/><Relationship Id="rId10" Type="http://schemas.openxmlformats.org/officeDocument/2006/relationships/slideLayout" Target="../slideLayouts/slideLayout133.xml"/><Relationship Id="rId19" Type="http://schemas.openxmlformats.org/officeDocument/2006/relationships/slideLayout" Target="../slideLayouts/slideLayout142.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 Id="rId22" Type="http://schemas.openxmlformats.org/officeDocument/2006/relationships/slideLayout" Target="../slideLayouts/slideLayout1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DA4DD8-EB56-9FCA-308A-949C1FC70E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6BFCB4-A67E-93FF-6D88-1E08B16722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F7B045-4484-3D92-9351-C3D2F1859B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45C64E-FBC8-463C-ABA8-E153CFE976DF}" type="datetime1">
              <a:rPr lang="en-US" smtClean="0"/>
              <a:t>6/8/2024</a:t>
            </a:fld>
            <a:endParaRPr lang="en-US" dirty="0"/>
          </a:p>
        </p:txBody>
      </p:sp>
      <p:sp>
        <p:nvSpPr>
          <p:cNvPr id="5" name="Footer Placeholder 4">
            <a:extLst>
              <a:ext uri="{FF2B5EF4-FFF2-40B4-BE49-F238E27FC236}">
                <a16:creationId xmlns:a16="http://schemas.microsoft.com/office/drawing/2014/main" id="{341827BF-106E-64E8-43E7-7ED8AD15C4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912FFEF-3C3A-F934-106D-D870112178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C70E58-AF0E-4A7E-8BBC-2F3BF4CBF014}" type="slidenum">
              <a:rPr lang="en-US" smtClean="0"/>
              <a:t>‹#›</a:t>
            </a:fld>
            <a:endParaRPr lang="en-US" dirty="0"/>
          </a:p>
        </p:txBody>
      </p:sp>
    </p:spTree>
    <p:extLst>
      <p:ext uri="{BB962C8B-B14F-4D97-AF65-F5344CB8AC3E}">
        <p14:creationId xmlns:p14="http://schemas.microsoft.com/office/powerpoint/2010/main" val="36203918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1741376"/>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 id="2147483920" r:id="rId14"/>
    <p:sldLayoutId id="2147483921" r:id="rId15"/>
    <p:sldLayoutId id="2147483922" r:id="rId16"/>
    <p:sldLayoutId id="2147483923" r:id="rId17"/>
    <p:sldLayoutId id="2147483924" r:id="rId18"/>
    <p:sldLayoutId id="2147483925" r:id="rId19"/>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20101C-A59F-4921-8D88-9A97AA3D5228}" type="datetime1">
              <a:rPr lang="en-US" smtClean="0"/>
              <a:t>6/8/2024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D08516-4AF4-4525-975B-C50EC17581D1}" type="slidenum">
              <a:rPr lang="en-US" smtClean="0"/>
              <a:t>‹#›</a:t>
            </a:fld>
            <a:endParaRPr lang="en-US"/>
          </a:p>
        </p:txBody>
      </p:sp>
    </p:spTree>
    <p:extLst>
      <p:ext uri="{BB962C8B-B14F-4D97-AF65-F5344CB8AC3E}">
        <p14:creationId xmlns:p14="http://schemas.microsoft.com/office/powerpoint/2010/main" val="1894353756"/>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 id="2147483940" r:id="rId14"/>
    <p:sldLayoutId id="2147483941" r:id="rId15"/>
  </p:sldLayoutIdLst>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3705797"/>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 id="2147483954" r:id="rId12"/>
    <p:sldLayoutId id="2147483955" r:id="rId13"/>
    <p:sldLayoutId id="2147483956" r:id="rId1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993102"/>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 id="2147483969" r:id="rId12"/>
    <p:sldLayoutId id="2147483970" r:id="rId13"/>
    <p:sldLayoutId id="2147483971" r:id="rId14"/>
    <p:sldLayoutId id="2147483972" r:id="rId15"/>
    <p:sldLayoutId id="2147483973" r:id="rId16"/>
    <p:sldLayoutId id="2147483974" r:id="rId17"/>
    <p:sldLayoutId id="2147483975" r:id="rId18"/>
    <p:sldLayoutId id="2147483976" r:id="rId19"/>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72476"/>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 id="2147483989" r:id="rId12"/>
    <p:sldLayoutId id="2147483990" r:id="rId13"/>
    <p:sldLayoutId id="2147483991" r:id="rId14"/>
    <p:sldLayoutId id="2147483992" r:id="rId15"/>
    <p:sldLayoutId id="2147483993" r:id="rId16"/>
    <p:sldLayoutId id="2147483994" r:id="rId17"/>
    <p:sldLayoutId id="2147483995" r:id="rId1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6/8/2024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467672323"/>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 id="2147484009" r:id="rId13"/>
    <p:sldLayoutId id="2147484010" r:id="rId14"/>
    <p:sldLayoutId id="2147484011" r:id="rId15"/>
    <p:sldLayoutId id="2147484012" r:id="rId16"/>
    <p:sldLayoutId id="2147484013" r:id="rId17"/>
    <p:sldLayoutId id="2147484014" r:id="rId18"/>
    <p:sldLayoutId id="2147484015" r:id="rId19"/>
    <p:sldLayoutId id="2147484016" r:id="rId20"/>
    <p:sldLayoutId id="2147484017" r:id="rId21"/>
    <p:sldLayoutId id="2147484018" r:id="rId22"/>
    <p:sldLayoutId id="2147484019" r:id="rId23"/>
    <p:sldLayoutId id="2147484020" r:id="rId24"/>
    <p:sldLayoutId id="2147484021" r:id="rId25"/>
    <p:sldLayoutId id="2147484022" r:id="rId26"/>
    <p:sldLayoutId id="2147484023"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5300378"/>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 id="2147484036" r:id="rId12"/>
    <p:sldLayoutId id="2147484037" r:id="rId13"/>
    <p:sldLayoutId id="2147484038" r:id="rId14"/>
    <p:sldLayoutId id="2147484039" r:id="rId15"/>
    <p:sldLayoutId id="2147484040" r:id="rId16"/>
    <p:sldLayoutId id="2147484041" r:id="rId17"/>
    <p:sldLayoutId id="2147484042" r:id="rId18"/>
    <p:sldLayoutId id="2147484043"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1179652"/>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 id="2147484056" r:id="rId12"/>
    <p:sldLayoutId id="2147484057" r:id="rId13"/>
    <p:sldLayoutId id="2147484058" r:id="rId14"/>
    <p:sldLayoutId id="2147484059" r:id="rId15"/>
    <p:sldLayoutId id="2147484060" r:id="rId16"/>
    <p:sldLayoutId id="2147484061" r:id="rId17"/>
    <p:sldLayoutId id="2147484062" r:id="rId18"/>
    <p:sldLayoutId id="2147484063"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762070"/>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 id="2147484076" r:id="rId12"/>
    <p:sldLayoutId id="2147484077" r:id="rId13"/>
    <p:sldLayoutId id="2147484078" r:id="rId14"/>
    <p:sldLayoutId id="2147484079" r:id="rId15"/>
    <p:sldLayoutId id="2147484080" r:id="rId16"/>
    <p:sldLayoutId id="2147484081" r:id="rId17"/>
    <p:sldLayoutId id="2147484082" r:id="rId18"/>
    <p:sldLayoutId id="2147484083"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6561328"/>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 id="2147484096" r:id="rId12"/>
    <p:sldLayoutId id="2147484097" r:id="rId13"/>
    <p:sldLayoutId id="2147484098" r:id="rId14"/>
    <p:sldLayoutId id="2147484099" r:id="rId15"/>
    <p:sldLayoutId id="2147484100" r:id="rId16"/>
    <p:sldLayoutId id="2147484101" r:id="rId17"/>
    <p:sldLayoutId id="2147484102" r:id="rId18"/>
    <p:sldLayoutId id="2147484103"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4">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02264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61F30D-E0B1-9825-2E3A-26A8F42D1606}"/>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5BD618-A4E0-8A2F-FC42-14DF84E6C148}"/>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F71F0E-CD69-1102-2D52-3069BBA9B8AE}"/>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78C5B0-66D8-48B1-B8D4-04108BA77331}" type="datetime1">
              <a:rPr lang="en-US" smtClean="0"/>
              <a:t>6/8/2024</a:t>
            </a:fld>
            <a:endParaRPr lang="en-US" dirty="0"/>
          </a:p>
        </p:txBody>
      </p:sp>
      <p:sp>
        <p:nvSpPr>
          <p:cNvPr id="5" name="Footer Placeholder 4">
            <a:extLst>
              <a:ext uri="{FF2B5EF4-FFF2-40B4-BE49-F238E27FC236}">
                <a16:creationId xmlns:a16="http://schemas.microsoft.com/office/drawing/2014/main" id="{1A6D3983-BF4A-93F0-5115-712FE4792453}"/>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C14F6E3-CD6B-3BDA-66D2-252BD5B0C13A}"/>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D084F4-EA95-4B73-8318-3A50D6489C66}" type="slidenum">
              <a:rPr lang="en-US" smtClean="0"/>
              <a:t>‹#›</a:t>
            </a:fld>
            <a:endParaRPr lang="en-US" dirty="0"/>
          </a:p>
        </p:txBody>
      </p:sp>
    </p:spTree>
    <p:extLst>
      <p:ext uri="{BB962C8B-B14F-4D97-AF65-F5344CB8AC3E}">
        <p14:creationId xmlns:p14="http://schemas.microsoft.com/office/powerpoint/2010/main" val="4158896260"/>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hf sldNum="0" hdr="0" ftr="0" dt="0"/>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083045"/>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2258117"/>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 id="2147483834" r:id="rId18"/>
    <p:sldLayoutId id="2147483835" r:id="rId19"/>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706021"/>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 id="2147483850" r:id="rId14"/>
    <p:sldLayoutId id="2147483851" r:id="rId15"/>
    <p:sldLayoutId id="2147483852" r:id="rId16"/>
    <p:sldLayoutId id="2147483853" r:id="rId17"/>
    <p:sldLayoutId id="2147483854" r:id="rId18"/>
    <p:sldLayoutId id="2147483855" r:id="rId19"/>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98D68C-073F-81EB-8DB9-FBB7D3B931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95F065-EDA7-93D3-9724-3BB35E4799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A65986-38EF-123C-FBE3-E0375FA029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C5FB6B-4429-4224-ABB2-538E23828F4B}" type="datetime1">
              <a:rPr lang="en-US" smtClean="0"/>
              <a:t>6/8/2024</a:t>
            </a:fld>
            <a:endParaRPr lang="en-US"/>
          </a:p>
        </p:txBody>
      </p:sp>
      <p:sp>
        <p:nvSpPr>
          <p:cNvPr id="5" name="Footer Placeholder 4">
            <a:extLst>
              <a:ext uri="{FF2B5EF4-FFF2-40B4-BE49-F238E27FC236}">
                <a16:creationId xmlns:a16="http://schemas.microsoft.com/office/drawing/2014/main" id="{EA99894F-EF46-C7C0-C714-5398868126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4C4D27-DAF0-6A58-5256-57912390F2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636FA6-8403-4671-95F2-8D00353CA47D}" type="slidenum">
              <a:rPr lang="en-US" smtClean="0"/>
              <a:t>‹#›</a:t>
            </a:fld>
            <a:endParaRPr lang="en-US"/>
          </a:p>
        </p:txBody>
      </p:sp>
    </p:spTree>
    <p:extLst>
      <p:ext uri="{BB962C8B-B14F-4D97-AF65-F5344CB8AC3E}">
        <p14:creationId xmlns:p14="http://schemas.microsoft.com/office/powerpoint/2010/main" val="2225246856"/>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 id="2147483870" r:id="rId14"/>
  </p:sldLayoutIdLst>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AD854A-D012-4700-82C3-16669A14D6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9C25EF-0C1B-4106-8D2B-64755FC47E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55D5A7-69F7-4477-B883-D8477FACF7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543852-6AC8-4DEC-8A56-EB87DE2B2435}" type="datetime1">
              <a:rPr lang="en-US" smtClean="0"/>
              <a:t>6/8/2024</a:t>
            </a:fld>
            <a:endParaRPr lang="en-US"/>
          </a:p>
        </p:txBody>
      </p:sp>
      <p:sp>
        <p:nvSpPr>
          <p:cNvPr id="5" name="Footer Placeholder 4">
            <a:extLst>
              <a:ext uri="{FF2B5EF4-FFF2-40B4-BE49-F238E27FC236}">
                <a16:creationId xmlns:a16="http://schemas.microsoft.com/office/drawing/2014/main" id="{E5632B2C-62C9-4A66-9316-10C91AA9EA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8129040-1574-4166-990F-DB0E34F421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B3CD93-26D4-4F69-A841-E00993EE5459}" type="slidenum">
              <a:rPr lang="en-US" smtClean="0"/>
              <a:t>‹#›</a:t>
            </a:fld>
            <a:endParaRPr lang="en-US"/>
          </a:p>
        </p:txBody>
      </p:sp>
    </p:spTree>
    <p:extLst>
      <p:ext uri="{BB962C8B-B14F-4D97-AF65-F5344CB8AC3E}">
        <p14:creationId xmlns:p14="http://schemas.microsoft.com/office/powerpoint/2010/main" val="43003977"/>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4278174"/>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 id="2147483898" r:id="rId15"/>
    <p:sldLayoutId id="2147483899" r:id="rId16"/>
    <p:sldLayoutId id="2147483900" r:id="rId17"/>
    <p:sldLayoutId id="2147483901" r:id="rId18"/>
    <p:sldLayoutId id="2147483902" r:id="rId19"/>
    <p:sldLayoutId id="2147483903" r:id="rId20"/>
    <p:sldLayoutId id="2147483904" r:id="rId21"/>
    <p:sldLayoutId id="2147483905" r:id="rId2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05.xml"/></Relationships>
</file>

<file path=ppt/slides/_rels/slide1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6.png"/><Relationship Id="rId1" Type="http://schemas.openxmlformats.org/officeDocument/2006/relationships/slideLayout" Target="../slideLayouts/slideLayout61.xml"/><Relationship Id="rId4" Type="http://schemas.openxmlformats.org/officeDocument/2006/relationships/image" Target="../media/image83.png"/></Relationships>
</file>

<file path=ppt/slides/_rels/slide1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76.png"/><Relationship Id="rId1" Type="http://schemas.openxmlformats.org/officeDocument/2006/relationships/slideLayout" Target="../slideLayouts/slideLayout61.xml"/></Relationships>
</file>

<file path=ppt/slides/_rels/slide1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76.png"/><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76.png"/><Relationship Id="rId1" Type="http://schemas.openxmlformats.org/officeDocument/2006/relationships/slideLayout" Target="../slideLayouts/slideLayout61.xml"/></Relationships>
</file>

<file path=ppt/slides/_rels/slide1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53.xml"/></Relationships>
</file>

<file path=ppt/slides/_rels/slide17.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svg"/><Relationship Id="rId18" Type="http://schemas.openxmlformats.org/officeDocument/2006/relationships/image" Target="../media/image103.svg"/><Relationship Id="rId3" Type="http://schemas.openxmlformats.org/officeDocument/2006/relationships/image" Target="../media/image88.svg"/><Relationship Id="rId7" Type="http://schemas.openxmlformats.org/officeDocument/2006/relationships/image" Target="../media/image92.svg"/><Relationship Id="rId12" Type="http://schemas.openxmlformats.org/officeDocument/2006/relationships/image" Target="../media/image97.png"/><Relationship Id="rId17" Type="http://schemas.openxmlformats.org/officeDocument/2006/relationships/image" Target="../media/image102.png"/><Relationship Id="rId2" Type="http://schemas.openxmlformats.org/officeDocument/2006/relationships/image" Target="../media/image87.png"/><Relationship Id="rId16" Type="http://schemas.openxmlformats.org/officeDocument/2006/relationships/image" Target="../media/image101.png"/><Relationship Id="rId20" Type="http://schemas.openxmlformats.org/officeDocument/2006/relationships/image" Target="../media/image104.png"/><Relationship Id="rId1" Type="http://schemas.openxmlformats.org/officeDocument/2006/relationships/slideLayout" Target="../slideLayouts/slideLayout119.xml"/><Relationship Id="rId6" Type="http://schemas.openxmlformats.org/officeDocument/2006/relationships/image" Target="../media/image91.png"/><Relationship Id="rId11" Type="http://schemas.openxmlformats.org/officeDocument/2006/relationships/image" Target="../media/image96.svg"/><Relationship Id="rId5" Type="http://schemas.openxmlformats.org/officeDocument/2006/relationships/image" Target="../media/image90.svg"/><Relationship Id="rId15" Type="http://schemas.openxmlformats.org/officeDocument/2006/relationships/image" Target="../media/image100.svg"/><Relationship Id="rId10" Type="http://schemas.openxmlformats.org/officeDocument/2006/relationships/image" Target="../media/image95.png"/><Relationship Id="rId19" Type="http://schemas.openxmlformats.org/officeDocument/2006/relationships/image" Target="../media/image76.png"/><Relationship Id="rId4" Type="http://schemas.openxmlformats.org/officeDocument/2006/relationships/image" Target="../media/image89.png"/><Relationship Id="rId9" Type="http://schemas.openxmlformats.org/officeDocument/2006/relationships/image" Target="../media/image94.svg"/><Relationship Id="rId14" Type="http://schemas.openxmlformats.org/officeDocument/2006/relationships/image" Target="../media/image99.png"/></Relationships>
</file>

<file path=ppt/slides/_rels/slide18.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97.png"/><Relationship Id="rId18" Type="http://schemas.openxmlformats.org/officeDocument/2006/relationships/image" Target="../media/image102.png"/><Relationship Id="rId3" Type="http://schemas.openxmlformats.org/officeDocument/2006/relationships/image" Target="../media/image87.png"/><Relationship Id="rId21" Type="http://schemas.openxmlformats.org/officeDocument/2006/relationships/image" Target="../media/image104.png"/><Relationship Id="rId7" Type="http://schemas.openxmlformats.org/officeDocument/2006/relationships/image" Target="../media/image91.png"/><Relationship Id="rId12" Type="http://schemas.openxmlformats.org/officeDocument/2006/relationships/image" Target="../media/image96.svg"/><Relationship Id="rId17" Type="http://schemas.openxmlformats.org/officeDocument/2006/relationships/image" Target="../media/image101.png"/><Relationship Id="rId2" Type="http://schemas.openxmlformats.org/officeDocument/2006/relationships/notesSlide" Target="../notesSlides/notesSlide1.xml"/><Relationship Id="rId16" Type="http://schemas.openxmlformats.org/officeDocument/2006/relationships/image" Target="../media/image100.svg"/><Relationship Id="rId20" Type="http://schemas.openxmlformats.org/officeDocument/2006/relationships/image" Target="../media/image76.png"/><Relationship Id="rId1" Type="http://schemas.openxmlformats.org/officeDocument/2006/relationships/slideLayout" Target="../slideLayouts/slideLayout119.xml"/><Relationship Id="rId6" Type="http://schemas.openxmlformats.org/officeDocument/2006/relationships/image" Target="../media/image90.svg"/><Relationship Id="rId11" Type="http://schemas.openxmlformats.org/officeDocument/2006/relationships/image" Target="../media/image95.png"/><Relationship Id="rId5" Type="http://schemas.openxmlformats.org/officeDocument/2006/relationships/image" Target="../media/image89.png"/><Relationship Id="rId15" Type="http://schemas.openxmlformats.org/officeDocument/2006/relationships/image" Target="../media/image99.png"/><Relationship Id="rId10" Type="http://schemas.openxmlformats.org/officeDocument/2006/relationships/image" Target="../media/image94.svg"/><Relationship Id="rId19" Type="http://schemas.openxmlformats.org/officeDocument/2006/relationships/image" Target="../media/image103.svg"/><Relationship Id="rId4" Type="http://schemas.openxmlformats.org/officeDocument/2006/relationships/image" Target="../media/image88.svg"/><Relationship Id="rId9" Type="http://schemas.openxmlformats.org/officeDocument/2006/relationships/image" Target="../media/image93.png"/><Relationship Id="rId14" Type="http://schemas.openxmlformats.org/officeDocument/2006/relationships/image" Target="../media/image98.svg"/></Relationships>
</file>

<file path=ppt/slides/_rels/slide19.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svg"/><Relationship Id="rId18" Type="http://schemas.openxmlformats.org/officeDocument/2006/relationships/image" Target="../media/image105.svg"/><Relationship Id="rId3" Type="http://schemas.openxmlformats.org/officeDocument/2006/relationships/image" Target="../media/image88.svg"/><Relationship Id="rId7" Type="http://schemas.openxmlformats.org/officeDocument/2006/relationships/image" Target="../media/image92.svg"/><Relationship Id="rId12" Type="http://schemas.openxmlformats.org/officeDocument/2006/relationships/image" Target="../media/image97.png"/><Relationship Id="rId17" Type="http://schemas.openxmlformats.org/officeDocument/2006/relationships/image" Target="../media/image102.png"/><Relationship Id="rId2" Type="http://schemas.openxmlformats.org/officeDocument/2006/relationships/image" Target="../media/image87.png"/><Relationship Id="rId16" Type="http://schemas.openxmlformats.org/officeDocument/2006/relationships/image" Target="../media/image101.png"/><Relationship Id="rId20" Type="http://schemas.openxmlformats.org/officeDocument/2006/relationships/image" Target="../media/image104.png"/><Relationship Id="rId1" Type="http://schemas.openxmlformats.org/officeDocument/2006/relationships/slideLayout" Target="../slideLayouts/slideLayout119.xml"/><Relationship Id="rId6" Type="http://schemas.openxmlformats.org/officeDocument/2006/relationships/image" Target="../media/image91.png"/><Relationship Id="rId11" Type="http://schemas.openxmlformats.org/officeDocument/2006/relationships/image" Target="../media/image96.svg"/><Relationship Id="rId5" Type="http://schemas.openxmlformats.org/officeDocument/2006/relationships/image" Target="../media/image90.svg"/><Relationship Id="rId15" Type="http://schemas.openxmlformats.org/officeDocument/2006/relationships/image" Target="../media/image100.svg"/><Relationship Id="rId10" Type="http://schemas.openxmlformats.org/officeDocument/2006/relationships/image" Target="../media/image95.png"/><Relationship Id="rId19" Type="http://schemas.openxmlformats.org/officeDocument/2006/relationships/image" Target="../media/image76.png"/><Relationship Id="rId4" Type="http://schemas.openxmlformats.org/officeDocument/2006/relationships/image" Target="../media/image89.png"/><Relationship Id="rId9" Type="http://schemas.openxmlformats.org/officeDocument/2006/relationships/image" Target="../media/image94.svg"/><Relationship Id="rId14" Type="http://schemas.openxmlformats.org/officeDocument/2006/relationships/image" Target="../media/image99.png"/></Relationships>
</file>

<file path=ppt/slides/_rels/slide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svg"/><Relationship Id="rId18" Type="http://schemas.openxmlformats.org/officeDocument/2006/relationships/image" Target="../media/image76.png"/><Relationship Id="rId3" Type="http://schemas.openxmlformats.org/officeDocument/2006/relationships/image" Target="../media/image88.svg"/><Relationship Id="rId7" Type="http://schemas.openxmlformats.org/officeDocument/2006/relationships/image" Target="../media/image92.svg"/><Relationship Id="rId12" Type="http://schemas.openxmlformats.org/officeDocument/2006/relationships/image" Target="../media/image97.png"/><Relationship Id="rId17" Type="http://schemas.openxmlformats.org/officeDocument/2006/relationships/image" Target="../media/image105.svg"/><Relationship Id="rId2" Type="http://schemas.openxmlformats.org/officeDocument/2006/relationships/image" Target="../media/image87.png"/><Relationship Id="rId16" Type="http://schemas.openxmlformats.org/officeDocument/2006/relationships/image" Target="../media/image102.png"/><Relationship Id="rId1" Type="http://schemas.openxmlformats.org/officeDocument/2006/relationships/slideLayout" Target="../slideLayouts/slideLayout119.xml"/><Relationship Id="rId6" Type="http://schemas.openxmlformats.org/officeDocument/2006/relationships/image" Target="../media/image91.png"/><Relationship Id="rId11" Type="http://schemas.openxmlformats.org/officeDocument/2006/relationships/image" Target="../media/image96.svg"/><Relationship Id="rId5" Type="http://schemas.openxmlformats.org/officeDocument/2006/relationships/image" Target="../media/image90.svg"/><Relationship Id="rId15" Type="http://schemas.openxmlformats.org/officeDocument/2006/relationships/image" Target="../media/image100.svg"/><Relationship Id="rId10" Type="http://schemas.openxmlformats.org/officeDocument/2006/relationships/image" Target="../media/image95.png"/><Relationship Id="rId19" Type="http://schemas.openxmlformats.org/officeDocument/2006/relationships/image" Target="../media/image104.png"/><Relationship Id="rId4" Type="http://schemas.openxmlformats.org/officeDocument/2006/relationships/image" Target="../media/image89.png"/><Relationship Id="rId9" Type="http://schemas.openxmlformats.org/officeDocument/2006/relationships/image" Target="../media/image94.svg"/><Relationship Id="rId14" Type="http://schemas.openxmlformats.org/officeDocument/2006/relationships/image" Target="../media/image99.png"/></Relationships>
</file>

<file path=ppt/slides/_rels/slide21.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svg"/><Relationship Id="rId18" Type="http://schemas.openxmlformats.org/officeDocument/2006/relationships/image" Target="../media/image76.png"/><Relationship Id="rId3" Type="http://schemas.openxmlformats.org/officeDocument/2006/relationships/image" Target="../media/image88.svg"/><Relationship Id="rId7" Type="http://schemas.openxmlformats.org/officeDocument/2006/relationships/image" Target="../media/image92.svg"/><Relationship Id="rId12" Type="http://schemas.openxmlformats.org/officeDocument/2006/relationships/image" Target="../media/image97.png"/><Relationship Id="rId17" Type="http://schemas.openxmlformats.org/officeDocument/2006/relationships/image" Target="../media/image105.svg"/><Relationship Id="rId2" Type="http://schemas.openxmlformats.org/officeDocument/2006/relationships/image" Target="../media/image87.png"/><Relationship Id="rId16" Type="http://schemas.openxmlformats.org/officeDocument/2006/relationships/image" Target="../media/image102.png"/><Relationship Id="rId1" Type="http://schemas.openxmlformats.org/officeDocument/2006/relationships/slideLayout" Target="../slideLayouts/slideLayout119.xml"/><Relationship Id="rId6" Type="http://schemas.openxmlformats.org/officeDocument/2006/relationships/image" Target="../media/image91.png"/><Relationship Id="rId11" Type="http://schemas.openxmlformats.org/officeDocument/2006/relationships/image" Target="../media/image96.svg"/><Relationship Id="rId5" Type="http://schemas.openxmlformats.org/officeDocument/2006/relationships/image" Target="../media/image90.svg"/><Relationship Id="rId15" Type="http://schemas.openxmlformats.org/officeDocument/2006/relationships/image" Target="../media/image100.svg"/><Relationship Id="rId10" Type="http://schemas.openxmlformats.org/officeDocument/2006/relationships/image" Target="../media/image95.png"/><Relationship Id="rId19" Type="http://schemas.openxmlformats.org/officeDocument/2006/relationships/image" Target="../media/image104.png"/><Relationship Id="rId4" Type="http://schemas.openxmlformats.org/officeDocument/2006/relationships/image" Target="../media/image89.png"/><Relationship Id="rId9" Type="http://schemas.openxmlformats.org/officeDocument/2006/relationships/image" Target="../media/image94.svg"/><Relationship Id="rId14" Type="http://schemas.openxmlformats.org/officeDocument/2006/relationships/image" Target="../media/image99.png"/></Relationships>
</file>

<file path=ppt/slides/_rels/slide2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26.xml"/></Relationships>
</file>

<file path=ppt/slides/_rels/slide23.xml.rels><?xml version="1.0" encoding="UTF-8" standalone="yes"?>
<Relationships xmlns="http://schemas.openxmlformats.org/package/2006/relationships"><Relationship Id="rId3" Type="http://schemas.openxmlformats.org/officeDocument/2006/relationships/image" Target="../media/image107.svg"/><Relationship Id="rId2" Type="http://schemas.openxmlformats.org/officeDocument/2006/relationships/image" Target="../media/image106.png"/><Relationship Id="rId1" Type="http://schemas.openxmlformats.org/officeDocument/2006/relationships/slideLayout" Target="../slideLayouts/slideLayout30.xml"/><Relationship Id="rId4" Type="http://schemas.openxmlformats.org/officeDocument/2006/relationships/image" Target="../media/image76.png"/></Relationships>
</file>

<file path=ppt/slides/_rels/slide24.xml.rels><?xml version="1.0" encoding="UTF-8" standalone="yes"?>
<Relationships xmlns="http://schemas.openxmlformats.org/package/2006/relationships"><Relationship Id="rId3" Type="http://schemas.openxmlformats.org/officeDocument/2006/relationships/image" Target="../media/image107.svg"/><Relationship Id="rId2" Type="http://schemas.openxmlformats.org/officeDocument/2006/relationships/image" Target="../media/image106.png"/><Relationship Id="rId1" Type="http://schemas.openxmlformats.org/officeDocument/2006/relationships/slideLayout" Target="../slideLayouts/slideLayout30.xml"/><Relationship Id="rId5" Type="http://schemas.openxmlformats.org/officeDocument/2006/relationships/image" Target="../media/image108.png"/><Relationship Id="rId4" Type="http://schemas.openxmlformats.org/officeDocument/2006/relationships/image" Target="../media/image76.png"/></Relationships>
</file>

<file path=ppt/slides/_rels/slide25.xml.rels><?xml version="1.0" encoding="UTF-8" standalone="yes"?>
<Relationships xmlns="http://schemas.openxmlformats.org/package/2006/relationships"><Relationship Id="rId3" Type="http://schemas.openxmlformats.org/officeDocument/2006/relationships/image" Target="../media/image107.svg"/><Relationship Id="rId2" Type="http://schemas.openxmlformats.org/officeDocument/2006/relationships/image" Target="../media/image106.png"/><Relationship Id="rId1" Type="http://schemas.openxmlformats.org/officeDocument/2006/relationships/slideLayout" Target="../slideLayouts/slideLayout30.xml"/><Relationship Id="rId5" Type="http://schemas.openxmlformats.org/officeDocument/2006/relationships/image" Target="../media/image109.jpeg"/><Relationship Id="rId4"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image" Target="../media/image107.svg"/><Relationship Id="rId2" Type="http://schemas.openxmlformats.org/officeDocument/2006/relationships/image" Target="../media/image106.png"/><Relationship Id="rId1" Type="http://schemas.openxmlformats.org/officeDocument/2006/relationships/slideLayout" Target="../slideLayouts/slideLayout30.xml"/><Relationship Id="rId5" Type="http://schemas.openxmlformats.org/officeDocument/2006/relationships/image" Target="../media/image110.png"/><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3" Type="http://schemas.openxmlformats.org/officeDocument/2006/relationships/image" Target="../media/image107.svg"/><Relationship Id="rId2" Type="http://schemas.openxmlformats.org/officeDocument/2006/relationships/image" Target="../media/image106.png"/><Relationship Id="rId1" Type="http://schemas.openxmlformats.org/officeDocument/2006/relationships/slideLayout" Target="../slideLayouts/slideLayout30.xml"/><Relationship Id="rId5" Type="http://schemas.openxmlformats.org/officeDocument/2006/relationships/image" Target="../media/image111.png"/><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107.svg"/><Relationship Id="rId2" Type="http://schemas.openxmlformats.org/officeDocument/2006/relationships/image" Target="../media/image106.png"/><Relationship Id="rId1" Type="http://schemas.openxmlformats.org/officeDocument/2006/relationships/slideLayout" Target="../slideLayouts/slideLayout30.xml"/><Relationship Id="rId5" Type="http://schemas.openxmlformats.org/officeDocument/2006/relationships/image" Target="../media/image112.png"/><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107.svg"/><Relationship Id="rId2" Type="http://schemas.openxmlformats.org/officeDocument/2006/relationships/image" Target="../media/image106.png"/><Relationship Id="rId1" Type="http://schemas.openxmlformats.org/officeDocument/2006/relationships/slideLayout" Target="../slideLayouts/slideLayout30.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8.png"/><Relationship Id="rId1" Type="http://schemas.openxmlformats.org/officeDocument/2006/relationships/slideLayout" Target="../slideLayouts/slideLayout171.xml"/></Relationships>
</file>

<file path=ppt/slides/_rels/slide3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05.xml"/></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17.jpg"/><Relationship Id="rId1" Type="http://schemas.openxmlformats.org/officeDocument/2006/relationships/slideLayout" Target="../slideLayouts/slideLayout147.xml"/><Relationship Id="rId5" Type="http://schemas.openxmlformats.org/officeDocument/2006/relationships/image" Target="../media/image119.jpeg"/><Relationship Id="rId4" Type="http://schemas.openxmlformats.org/officeDocument/2006/relationships/image" Target="../media/image118.jpeg"/></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17.jpg"/><Relationship Id="rId1" Type="http://schemas.openxmlformats.org/officeDocument/2006/relationships/slideLayout" Target="../slideLayouts/slideLayout147.xml"/><Relationship Id="rId4" Type="http://schemas.openxmlformats.org/officeDocument/2006/relationships/image" Target="../media/image119.jpeg"/></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17.jpg"/><Relationship Id="rId1" Type="http://schemas.openxmlformats.org/officeDocument/2006/relationships/slideLayout" Target="../slideLayouts/slideLayout147.xml"/><Relationship Id="rId4" Type="http://schemas.openxmlformats.org/officeDocument/2006/relationships/image" Target="../media/image119.jpeg"/></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17.jpg"/><Relationship Id="rId1" Type="http://schemas.openxmlformats.org/officeDocument/2006/relationships/slideLayout" Target="../slideLayouts/slideLayout147.xml"/><Relationship Id="rId5" Type="http://schemas.openxmlformats.org/officeDocument/2006/relationships/image" Target="../media/image120.png"/><Relationship Id="rId4" Type="http://schemas.openxmlformats.org/officeDocument/2006/relationships/image" Target="../media/image119.jpeg"/></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17.jpg"/><Relationship Id="rId1" Type="http://schemas.openxmlformats.org/officeDocument/2006/relationships/slideLayout" Target="../slideLayouts/slideLayout147.xml"/><Relationship Id="rId5" Type="http://schemas.openxmlformats.org/officeDocument/2006/relationships/image" Target="../media/image121.png"/><Relationship Id="rId4" Type="http://schemas.openxmlformats.org/officeDocument/2006/relationships/image" Target="../media/image119.jpeg"/></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17.jpg"/><Relationship Id="rId1" Type="http://schemas.openxmlformats.org/officeDocument/2006/relationships/slideLayout" Target="../slideLayouts/slideLayout147.xml"/><Relationship Id="rId5" Type="http://schemas.openxmlformats.org/officeDocument/2006/relationships/image" Target="../media/image122.png"/><Relationship Id="rId4" Type="http://schemas.openxmlformats.org/officeDocument/2006/relationships/image" Target="../media/image119.jpeg"/></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17.jpg"/><Relationship Id="rId1" Type="http://schemas.openxmlformats.org/officeDocument/2006/relationships/slideLayout" Target="../slideLayouts/slideLayout147.xml"/><Relationship Id="rId5" Type="http://schemas.openxmlformats.org/officeDocument/2006/relationships/image" Target="../media/image123.png"/><Relationship Id="rId4" Type="http://schemas.openxmlformats.org/officeDocument/2006/relationships/image" Target="../media/image119.jpeg"/></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17.jpg"/><Relationship Id="rId1" Type="http://schemas.openxmlformats.org/officeDocument/2006/relationships/slideLayout" Target="../slideLayouts/slideLayout147.xml"/><Relationship Id="rId5" Type="http://schemas.openxmlformats.org/officeDocument/2006/relationships/image" Target="../media/image124.png"/><Relationship Id="rId4" Type="http://schemas.openxmlformats.org/officeDocument/2006/relationships/image" Target="../media/image119.jpeg"/></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17.jpg"/><Relationship Id="rId1" Type="http://schemas.openxmlformats.org/officeDocument/2006/relationships/slideLayout" Target="../slideLayouts/slideLayout147.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19.jpeg"/></Relationships>
</file>

<file path=ppt/slides/_rels/slide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6.png"/><Relationship Id="rId1" Type="http://schemas.openxmlformats.org/officeDocument/2006/relationships/slideLayout" Target="../slideLayouts/slideLayout42.xml"/></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17.jpg"/><Relationship Id="rId1" Type="http://schemas.openxmlformats.org/officeDocument/2006/relationships/slideLayout" Target="../slideLayouts/slideLayout147.xml"/><Relationship Id="rId5" Type="http://schemas.openxmlformats.org/officeDocument/2006/relationships/image" Target="../media/image127.png"/><Relationship Id="rId4" Type="http://schemas.openxmlformats.org/officeDocument/2006/relationships/image" Target="../media/image119.jpeg"/></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17.jpg"/><Relationship Id="rId1" Type="http://schemas.openxmlformats.org/officeDocument/2006/relationships/slideLayout" Target="../slideLayouts/slideLayout147.xml"/><Relationship Id="rId5" Type="http://schemas.openxmlformats.org/officeDocument/2006/relationships/image" Target="../media/image128.png"/><Relationship Id="rId4" Type="http://schemas.openxmlformats.org/officeDocument/2006/relationships/image" Target="../media/image119.jpeg"/></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17.jpg"/><Relationship Id="rId1" Type="http://schemas.openxmlformats.org/officeDocument/2006/relationships/slideLayout" Target="../slideLayouts/slideLayout147.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19.jpeg"/></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17.jpg"/><Relationship Id="rId1" Type="http://schemas.openxmlformats.org/officeDocument/2006/relationships/slideLayout" Target="../slideLayouts/slideLayout147.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19.jpeg"/></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17.jpg"/><Relationship Id="rId1" Type="http://schemas.openxmlformats.org/officeDocument/2006/relationships/slideLayout" Target="../slideLayouts/slideLayout147.xml"/><Relationship Id="rId5" Type="http://schemas.openxmlformats.org/officeDocument/2006/relationships/image" Target="../media/image133.png"/><Relationship Id="rId4" Type="http://schemas.openxmlformats.org/officeDocument/2006/relationships/image" Target="../media/image119.jpeg"/></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17.jpg"/><Relationship Id="rId1" Type="http://schemas.openxmlformats.org/officeDocument/2006/relationships/slideLayout" Target="../slideLayouts/slideLayout147.xml"/><Relationship Id="rId5" Type="http://schemas.openxmlformats.org/officeDocument/2006/relationships/image" Target="../media/image134.png"/><Relationship Id="rId4" Type="http://schemas.openxmlformats.org/officeDocument/2006/relationships/image" Target="../media/image119.jpeg"/></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17.jpg"/><Relationship Id="rId1" Type="http://schemas.openxmlformats.org/officeDocument/2006/relationships/slideLayout" Target="../slideLayouts/slideLayout147.xml"/><Relationship Id="rId5" Type="http://schemas.openxmlformats.org/officeDocument/2006/relationships/image" Target="../media/image135.png"/><Relationship Id="rId4" Type="http://schemas.openxmlformats.org/officeDocument/2006/relationships/image" Target="../media/image119.jpeg"/></Relationships>
</file>

<file path=ppt/slides/_rels/slide4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71.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6.png"/><Relationship Id="rId1" Type="http://schemas.openxmlformats.org/officeDocument/2006/relationships/slideLayout" Target="../slideLayouts/slideLayout3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76.png"/><Relationship Id="rId1" Type="http://schemas.openxmlformats.org/officeDocument/2006/relationships/slideLayout" Target="../slideLayouts/slideLayout31.xml"/><Relationship Id="rId4" Type="http://schemas.openxmlformats.org/officeDocument/2006/relationships/image" Target="../media/image138.png"/></Relationships>
</file>

<file path=ppt/slides/_rels/slide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6.png"/><Relationship Id="rId1" Type="http://schemas.openxmlformats.org/officeDocument/2006/relationships/slideLayout" Target="../slideLayouts/slideLayout61.xml"/></Relationships>
</file>

<file path=ppt/slides/_rels/slide5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1.xml"/></Relationships>
</file>

<file path=ppt/slides/_rels/slide5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76.png"/><Relationship Id="rId1" Type="http://schemas.openxmlformats.org/officeDocument/2006/relationships/slideLayout" Target="../slideLayouts/slideLayout31.xml"/><Relationship Id="rId4" Type="http://schemas.openxmlformats.org/officeDocument/2006/relationships/image" Target="../media/image140.png"/></Relationships>
</file>

<file path=ppt/slides/_rels/slide5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76.png"/><Relationship Id="rId1" Type="http://schemas.openxmlformats.org/officeDocument/2006/relationships/slideLayout" Target="../slideLayouts/slideLayout31.xml"/><Relationship Id="rId4" Type="http://schemas.openxmlformats.org/officeDocument/2006/relationships/image" Target="../media/image142.png"/></Relationships>
</file>

<file path=ppt/slides/_rels/slide5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76.png"/><Relationship Id="rId1" Type="http://schemas.openxmlformats.org/officeDocument/2006/relationships/slideLayout" Target="../slideLayouts/slideLayout31.xml"/></Relationships>
</file>

<file path=ppt/slides/_rels/slide5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76.png"/><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0.xml"/></Relationships>
</file>

<file path=ppt/slides/_rels/slide5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76.png"/><Relationship Id="rId1" Type="http://schemas.openxmlformats.org/officeDocument/2006/relationships/slideLayout" Target="../slideLayouts/slideLayout31.xml"/><Relationship Id="rId4" Type="http://schemas.openxmlformats.org/officeDocument/2006/relationships/image" Target="../media/image146.png"/></Relationships>
</file>

<file path=ppt/slides/_rels/slide5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76.png"/><Relationship Id="rId1" Type="http://schemas.openxmlformats.org/officeDocument/2006/relationships/slideLayout" Target="../slideLayouts/slideLayout31.xml"/><Relationship Id="rId4" Type="http://schemas.openxmlformats.org/officeDocument/2006/relationships/image" Target="../media/image148.png"/></Relationships>
</file>

<file path=ppt/slides/_rels/slide5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76.png"/><Relationship Id="rId1" Type="http://schemas.openxmlformats.org/officeDocument/2006/relationships/slideLayout" Target="../slideLayouts/slideLayout31.xml"/></Relationships>
</file>

<file path=ppt/slides/_rels/slide5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0.xml"/></Relationships>
</file>

<file path=ppt/slides/_rels/slide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1.xml"/></Relationships>
</file>

<file path=ppt/slides/_rels/slide6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0.xml"/></Relationships>
</file>

<file path=ppt/slides/_rels/slide6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0.xml"/></Relationships>
</file>

<file path=ppt/slides/_rels/slide6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0.xml"/></Relationships>
</file>

<file path=ppt/slides/_rels/slide6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0.xml"/></Relationships>
</file>

<file path=ppt/slides/_rels/slide6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0.xml"/></Relationships>
</file>

<file path=ppt/slides/_rels/slide6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0.xml"/></Relationships>
</file>

<file path=ppt/slides/_rels/slide6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0.xml"/></Relationships>
</file>

<file path=ppt/slides/_rels/slide6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0.xml"/></Relationships>
</file>

<file path=ppt/slides/_rels/slide6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0.xml"/></Relationships>
</file>

<file path=ppt/slides/_rels/slide6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0.xml"/></Relationships>
</file>

<file path=ppt/slides/_rels/slide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0.xml"/></Relationships>
</file>

<file path=ppt/slides/_rels/slide7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0.xml"/></Relationships>
</file>

<file path=ppt/slides/_rels/slide7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0.xml"/></Relationships>
</file>

<file path=ppt/slides/_rels/slide7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0.xml"/></Relationships>
</file>

<file path=ppt/slides/_rels/slide7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0.xml"/></Relationships>
</file>

<file path=ppt/slides/_rels/slide7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0.xml"/></Relationships>
</file>

<file path=ppt/slides/_rels/slide7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0.xml"/></Relationships>
</file>

<file path=ppt/slides/_rels/slide7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0.xml"/></Relationships>
</file>

<file path=ppt/slides/_rels/slide7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76.png"/><Relationship Id="rId1" Type="http://schemas.openxmlformats.org/officeDocument/2006/relationships/slideLayout" Target="../slideLayouts/slideLayout80.xml"/></Relationships>
</file>

<file path=ppt/slides/_rels/slide7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0.xml"/></Relationships>
</file>

<file path=ppt/slides/_rels/slide7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53.xml"/></Relationships>
</file>

<file path=ppt/slides/_rels/slide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76.png"/><Relationship Id="rId1" Type="http://schemas.openxmlformats.org/officeDocument/2006/relationships/slideLayout" Target="../slideLayouts/slideLayout61.xml"/></Relationships>
</file>

<file path=ppt/slides/_rels/slide8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44.xml"/></Relationships>
</file>

<file path=ppt/slides/_rels/slide8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44.xml"/></Relationships>
</file>

<file path=ppt/slides/_rels/slide8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58.xml"/></Relationships>
</file>

<file path=ppt/slides/_rels/slide8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77.xml"/></Relationships>
</file>

<file path=ppt/slides/_rels/slide8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44.xml"/></Relationships>
</file>

<file path=ppt/slides/_rels/slide8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76.png"/><Relationship Id="rId1" Type="http://schemas.openxmlformats.org/officeDocument/2006/relationships/slideLayout" Target="../slideLayouts/slideLayout259.xml"/></Relationships>
</file>

<file path=ppt/slides/_rels/slide8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76.png"/><Relationship Id="rId1" Type="http://schemas.openxmlformats.org/officeDocument/2006/relationships/slideLayout" Target="../slideLayouts/slideLayout259.xml"/></Relationships>
</file>

<file path=ppt/slides/_rels/slide8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96.xml"/></Relationships>
</file>

<file path=ppt/slides/_rels/slide8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1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1EDA6-2EC1-A0DE-0205-488D79CEE88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
        <p:nvSpPr>
          <p:cNvPr id="5" name="Rectangle 4">
            <a:extLst>
              <a:ext uri="{FF2B5EF4-FFF2-40B4-BE49-F238E27FC236}">
                <a16:creationId xmlns:a16="http://schemas.microsoft.com/office/drawing/2014/main" id="{4A15C3A9-AC1E-7D1A-8B14-DE23E3B9108B}"/>
              </a:ext>
            </a:extLst>
          </p:cNvPr>
          <p:cNvSpPr/>
          <p:nvPr/>
        </p:nvSpPr>
        <p:spPr>
          <a:xfrm>
            <a:off x="3358734" y="5763569"/>
            <a:ext cx="5501826" cy="757900"/>
          </a:xfrm>
          <a:prstGeom prst="rect">
            <a:avLst/>
          </a:prstGeom>
        </p:spPr>
        <p:txBody>
          <a:bodyPr wrap="none">
            <a:sp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600" b="0" i="0" u="none" strike="noStrike" kern="1200" cap="none" spc="0" normalizeH="0" baseline="0" noProof="0" dirty="0">
                <a:ln>
                  <a:noFill/>
                </a:ln>
                <a:solidFill>
                  <a:srgbClr val="2BA599"/>
                </a:solidFill>
                <a:effectLst>
                  <a:outerShdw blurRad="38100" dist="38100" dir="2700000" algn="tl">
                    <a:srgbClr val="000000">
                      <a:alpha val="43137"/>
                    </a:srgbClr>
                  </a:outerShdw>
                </a:effectLst>
                <a:uLnTx/>
                <a:uFillTx/>
                <a:latin typeface="Calibri" panose="020F0502020204030204"/>
                <a:ea typeface="+mn-ea"/>
                <a:cs typeface="B Titr" panose="00000700000000000000" pitchFamily="2" charset="-78"/>
              </a:rPr>
              <a:t>مرکز پژوهش‌های </a:t>
            </a:r>
            <a:r>
              <a:rPr kumimoji="0" lang="fa-IR" sz="1600" b="0" i="0" u="none" strike="noStrike" kern="1200" cap="none" spc="0" normalizeH="0" baseline="0" noProof="0" dirty="0">
                <a:ln>
                  <a:noFill/>
                </a:ln>
                <a:solidFill>
                  <a:srgbClr val="2BA599"/>
                </a:solidFill>
                <a:effectLst/>
                <a:uLnTx/>
                <a:uFillTx/>
                <a:latin typeface="Calibri" panose="020F0502020204030204"/>
                <a:ea typeface="+mn-ea"/>
                <a:cs typeface="B Titr" panose="00000700000000000000" pitchFamily="2" charset="-78"/>
              </a:rPr>
              <a:t>اتاق بازرگانی، صنایع، معادن و کشاورزی خراسان رضوی</a:t>
            </a:r>
          </a:p>
          <a:p>
            <a:pPr marL="0" marR="0" lvl="0" indent="0" algn="ctr" defTabSz="914400" rtl="1" eaLnBrk="1" fontAlgn="auto" latinLnBrk="0" hangingPunct="1">
              <a:lnSpc>
                <a:spcPct val="150000"/>
              </a:lnSpc>
              <a:spcBef>
                <a:spcPts val="0"/>
              </a:spcBef>
              <a:spcAft>
                <a:spcPts val="0"/>
              </a:spcAft>
              <a:buClrTx/>
              <a:buSzTx/>
              <a:buFontTx/>
              <a:buNone/>
              <a:tabLst/>
              <a:defRPr/>
            </a:pPr>
            <a:r>
              <a:rPr kumimoji="0" lang="fa-IR" sz="1400" b="0" i="0" u="none" strike="noStrike" kern="1200" cap="none" spc="0" normalizeH="0" baseline="0" noProof="0" dirty="0">
                <a:ln>
                  <a:noFill/>
                </a:ln>
                <a:solidFill>
                  <a:srgbClr val="2BA599"/>
                </a:solidFill>
                <a:effectLst/>
                <a:uLnTx/>
                <a:uFillTx/>
                <a:latin typeface="Calibri" panose="020F0502020204030204"/>
                <a:ea typeface="+mn-ea"/>
                <a:cs typeface="B Titr" panose="00000700000000000000" pitchFamily="2" charset="-78"/>
              </a:rPr>
              <a:t>فروردین  1403</a:t>
            </a:r>
            <a:endParaRPr kumimoji="0" lang="fa-IR" sz="1800" b="1" i="0" u="none" strike="noStrike" kern="1200" cap="none" spc="0" normalizeH="0" baseline="0" noProof="0" dirty="0">
              <a:ln>
                <a:noFill/>
              </a:ln>
              <a:solidFill>
                <a:srgbClr val="2BA599"/>
              </a:solidFill>
              <a:effectLst/>
              <a:uLnTx/>
              <a:uFillTx/>
              <a:latin typeface="Calibri" panose="020F0502020204030204"/>
              <a:ea typeface="+mn-ea"/>
              <a:cs typeface="B Titr" panose="00000700000000000000" pitchFamily="2" charset="-78"/>
            </a:endParaRPr>
          </a:p>
        </p:txBody>
      </p:sp>
      <p:pic>
        <p:nvPicPr>
          <p:cNvPr id="7" name="Picture 6" descr="A picture containing text&#10;&#10;Description automatically generated">
            <a:extLst>
              <a:ext uri="{FF2B5EF4-FFF2-40B4-BE49-F238E27FC236}">
                <a16:creationId xmlns:a16="http://schemas.microsoft.com/office/drawing/2014/main" id="{BFE29EDC-14C5-DF16-189F-740EDDFF50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1218" y="1691538"/>
            <a:ext cx="2816860" cy="2219325"/>
          </a:xfrm>
          <a:prstGeom prst="rect">
            <a:avLst/>
          </a:prstGeom>
        </p:spPr>
      </p:pic>
      <p:sp>
        <p:nvSpPr>
          <p:cNvPr id="10" name="Text Box 6">
            <a:extLst>
              <a:ext uri="{FF2B5EF4-FFF2-40B4-BE49-F238E27FC236}">
                <a16:creationId xmlns:a16="http://schemas.microsoft.com/office/drawing/2014/main" id="{4FA818EB-2339-B723-88FF-2980E447C7EA}"/>
              </a:ext>
            </a:extLst>
          </p:cNvPr>
          <p:cNvSpPr txBox="1"/>
          <p:nvPr/>
        </p:nvSpPr>
        <p:spPr>
          <a:xfrm>
            <a:off x="1922363" y="4288732"/>
            <a:ext cx="8598089" cy="109696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1" eaLnBrk="1" fontAlgn="auto" latinLnBrk="0" hangingPunct="1">
              <a:lnSpc>
                <a:spcPct val="107000"/>
              </a:lnSpc>
              <a:spcBef>
                <a:spcPts val="0"/>
              </a:spcBef>
              <a:spcAft>
                <a:spcPts val="800"/>
              </a:spcAft>
              <a:buClrTx/>
              <a:buSzTx/>
              <a:buFontTx/>
              <a:buNone/>
              <a:tabLst/>
              <a:defRPr/>
            </a:pPr>
            <a:r>
              <a:rPr kumimoji="0" lang="fa-IR" sz="24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Mitra" panose="00000400000000000000" pitchFamily="2" charset="-78"/>
              </a:rPr>
              <a:t>عنوان: </a:t>
            </a:r>
          </a:p>
          <a:p>
            <a:pPr marL="0" marR="0" lvl="0" indent="0" algn="ctr" defTabSz="914400" rtl="1" eaLnBrk="1" fontAlgn="auto" latinLnBrk="0" hangingPunct="1">
              <a:lnSpc>
                <a:spcPct val="107000"/>
              </a:lnSpc>
              <a:spcBef>
                <a:spcPts val="0"/>
              </a:spcBef>
              <a:spcAft>
                <a:spcPts val="800"/>
              </a:spcAft>
              <a:buClrTx/>
              <a:buSzTx/>
              <a:buFontTx/>
              <a:buNone/>
              <a:tabLst/>
              <a:defRPr/>
            </a:pPr>
            <a:r>
              <a:rPr kumimoji="0" lang="fa-IR" sz="24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Mitra" panose="00000400000000000000" pitchFamily="2" charset="-78"/>
              </a:rPr>
              <a:t>جهش تولید با مشارکت مردم(تبیین موضوع و ارائه راهکارها)</a:t>
            </a:r>
          </a:p>
        </p:txBody>
      </p:sp>
    </p:spTree>
    <p:extLst>
      <p:ext uri="{BB962C8B-B14F-4D97-AF65-F5344CB8AC3E}">
        <p14:creationId xmlns:p14="http://schemas.microsoft.com/office/powerpoint/2010/main" val="542241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1716FCB6-73BB-FEA5-740E-2C82186917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911" y="-320995"/>
            <a:ext cx="1522007" cy="1562515"/>
          </a:xfrm>
          <a:prstGeom prst="rect">
            <a:avLst/>
          </a:prstGeom>
        </p:spPr>
      </p:pic>
      <p:sp>
        <p:nvSpPr>
          <p:cNvPr id="2" name="Freeform: Shape 1">
            <a:extLst>
              <a:ext uri="{FF2B5EF4-FFF2-40B4-BE49-F238E27FC236}">
                <a16:creationId xmlns:a16="http://schemas.microsoft.com/office/drawing/2014/main" id="{AB9662D8-1896-AB28-D265-16EBE6AEA192}"/>
              </a:ext>
            </a:extLst>
          </p:cNvPr>
          <p:cNvSpPr/>
          <p:nvPr/>
        </p:nvSpPr>
        <p:spPr>
          <a:xfrm rot="16200000">
            <a:off x="5877621" y="573591"/>
            <a:ext cx="436767" cy="12192001"/>
          </a:xfrm>
          <a:custGeom>
            <a:avLst/>
            <a:gdLst>
              <a:gd name="connsiteX0" fmla="*/ 0 w 6664975"/>
              <a:gd name="connsiteY0" fmla="*/ 0 h 6858000"/>
              <a:gd name="connsiteX1" fmla="*/ 6664975 w 6664975"/>
              <a:gd name="connsiteY1" fmla="*/ 0 h 6858000"/>
              <a:gd name="connsiteX2" fmla="*/ 3094042 w 6664975"/>
              <a:gd name="connsiteY2" fmla="*/ 6858000 h 6858000"/>
              <a:gd name="connsiteX3" fmla="*/ 0 w 6664975"/>
              <a:gd name="connsiteY3" fmla="*/ 6858000 h 6858000"/>
              <a:gd name="connsiteX0" fmla="*/ 0 w 7493434"/>
              <a:gd name="connsiteY0" fmla="*/ 0 h 6858000"/>
              <a:gd name="connsiteX1" fmla="*/ 7493434 w 7493434"/>
              <a:gd name="connsiteY1" fmla="*/ 0 h 6858000"/>
              <a:gd name="connsiteX2" fmla="*/ 3094042 w 7493434"/>
              <a:gd name="connsiteY2" fmla="*/ 6858000 h 6858000"/>
              <a:gd name="connsiteX3" fmla="*/ 0 w 7493434"/>
              <a:gd name="connsiteY3" fmla="*/ 6858000 h 6858000"/>
              <a:gd name="connsiteX4" fmla="*/ 0 w 7493434"/>
              <a:gd name="connsiteY4" fmla="*/ 0 h 6858000"/>
              <a:gd name="connsiteX0" fmla="*/ 0 w 7493434"/>
              <a:gd name="connsiteY0" fmla="*/ 0 h 6858000"/>
              <a:gd name="connsiteX1" fmla="*/ 7493434 w 7493434"/>
              <a:gd name="connsiteY1" fmla="*/ 0 h 6858000"/>
              <a:gd name="connsiteX2" fmla="*/ 2265582 w 7493434"/>
              <a:gd name="connsiteY2" fmla="*/ 6858000 h 6858000"/>
              <a:gd name="connsiteX3" fmla="*/ 0 w 7493434"/>
              <a:gd name="connsiteY3" fmla="*/ 6858000 h 6858000"/>
              <a:gd name="connsiteX4" fmla="*/ 0 w 749343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3434" h="6858000">
                <a:moveTo>
                  <a:pt x="0" y="0"/>
                </a:moveTo>
                <a:lnTo>
                  <a:pt x="7493434" y="0"/>
                </a:lnTo>
                <a:lnTo>
                  <a:pt x="2265582" y="6858000"/>
                </a:lnTo>
                <a:lnTo>
                  <a:pt x="0" y="6858000"/>
                </a:lnTo>
                <a:lnTo>
                  <a:pt x="0" y="0"/>
                </a:lnTo>
                <a:close/>
              </a:path>
            </a:pathLst>
          </a:custGeom>
          <a:solidFill>
            <a:srgbClr val="FAD02C"/>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Rectangle: Rounded Corners 61">
            <a:extLst>
              <a:ext uri="{FF2B5EF4-FFF2-40B4-BE49-F238E27FC236}">
                <a16:creationId xmlns:a16="http://schemas.microsoft.com/office/drawing/2014/main" id="{18A82B79-A675-71A9-A0C1-9AD6BF636DEB}"/>
              </a:ext>
            </a:extLst>
          </p:cNvPr>
          <p:cNvSpPr/>
          <p:nvPr/>
        </p:nvSpPr>
        <p:spPr>
          <a:xfrm>
            <a:off x="3186113" y="206234"/>
            <a:ext cx="8251336" cy="711804"/>
          </a:xfrm>
          <a:prstGeom prst="roundRect">
            <a:avLst/>
          </a:prstGeom>
          <a:ln w="3810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3200" b="0" i="0" u="none" strike="noStrike" kern="1200" cap="none" spc="0" normalizeH="0" baseline="0" noProof="0" dirty="0">
                <a:ln>
                  <a:noFill/>
                </a:ln>
                <a:solidFill>
                  <a:srgbClr val="156082">
                    <a:lumMod val="75000"/>
                  </a:srgbClr>
                </a:solidFill>
                <a:effectLst/>
                <a:uLnTx/>
                <a:uFillTx/>
                <a:latin typeface="Aptos Display" panose="02110004020202020204"/>
                <a:ea typeface="+mj-ea"/>
                <a:cs typeface="B Titr" panose="00000700000000000000" pitchFamily="2" charset="-78"/>
              </a:rPr>
              <a:t>فضای حمایت از تولید در سطوح مختلف</a:t>
            </a:r>
            <a:endParaRPr kumimoji="0" lang="en-US" sz="3200" b="0" i="0" u="none" strike="noStrike" kern="1200" cap="none" spc="0" normalizeH="0" baseline="0" noProof="0" dirty="0">
              <a:ln>
                <a:noFill/>
              </a:ln>
              <a:solidFill>
                <a:prstClr val="black">
                  <a:lumMod val="75000"/>
                  <a:lumOff val="25000"/>
                </a:prstClr>
              </a:solidFill>
              <a:effectLst/>
              <a:uLnTx/>
              <a:uFillTx/>
              <a:latin typeface="Arial"/>
              <a:cs typeface="Arial" pitchFamily="34" charset="0"/>
            </a:endParaRPr>
          </a:p>
        </p:txBody>
      </p:sp>
      <p:sp>
        <p:nvSpPr>
          <p:cNvPr id="8" name="Freeform: Shape 7">
            <a:extLst>
              <a:ext uri="{FF2B5EF4-FFF2-40B4-BE49-F238E27FC236}">
                <a16:creationId xmlns:a16="http://schemas.microsoft.com/office/drawing/2014/main" id="{A121ED7C-3857-12A0-C9EB-A424F5740DF9}"/>
              </a:ext>
            </a:extLst>
          </p:cNvPr>
          <p:cNvSpPr/>
          <p:nvPr/>
        </p:nvSpPr>
        <p:spPr>
          <a:xfrm rot="10800000">
            <a:off x="11318344" y="0"/>
            <a:ext cx="873656" cy="6858000"/>
          </a:xfrm>
          <a:custGeom>
            <a:avLst/>
            <a:gdLst>
              <a:gd name="connsiteX0" fmla="*/ 0 w 6664975"/>
              <a:gd name="connsiteY0" fmla="*/ 0 h 6858000"/>
              <a:gd name="connsiteX1" fmla="*/ 6664975 w 6664975"/>
              <a:gd name="connsiteY1" fmla="*/ 0 h 6858000"/>
              <a:gd name="connsiteX2" fmla="*/ 3094042 w 6664975"/>
              <a:gd name="connsiteY2" fmla="*/ 6858000 h 6858000"/>
              <a:gd name="connsiteX3" fmla="*/ 0 w 6664975"/>
              <a:gd name="connsiteY3" fmla="*/ 6858000 h 6858000"/>
              <a:gd name="connsiteX0" fmla="*/ 0 w 7493434"/>
              <a:gd name="connsiteY0" fmla="*/ 0 h 6858000"/>
              <a:gd name="connsiteX1" fmla="*/ 7493434 w 7493434"/>
              <a:gd name="connsiteY1" fmla="*/ 0 h 6858000"/>
              <a:gd name="connsiteX2" fmla="*/ 3094042 w 7493434"/>
              <a:gd name="connsiteY2" fmla="*/ 6858000 h 6858000"/>
              <a:gd name="connsiteX3" fmla="*/ 0 w 7493434"/>
              <a:gd name="connsiteY3" fmla="*/ 6858000 h 6858000"/>
              <a:gd name="connsiteX4" fmla="*/ 0 w 7493434"/>
              <a:gd name="connsiteY4" fmla="*/ 0 h 6858000"/>
              <a:gd name="connsiteX0" fmla="*/ 0 w 7493434"/>
              <a:gd name="connsiteY0" fmla="*/ 0 h 6858000"/>
              <a:gd name="connsiteX1" fmla="*/ 7493434 w 7493434"/>
              <a:gd name="connsiteY1" fmla="*/ 0 h 6858000"/>
              <a:gd name="connsiteX2" fmla="*/ 2265582 w 7493434"/>
              <a:gd name="connsiteY2" fmla="*/ 6858000 h 6858000"/>
              <a:gd name="connsiteX3" fmla="*/ 0 w 7493434"/>
              <a:gd name="connsiteY3" fmla="*/ 6858000 h 6858000"/>
              <a:gd name="connsiteX4" fmla="*/ 0 w 749343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3434" h="6858000">
                <a:moveTo>
                  <a:pt x="0" y="0"/>
                </a:moveTo>
                <a:lnTo>
                  <a:pt x="7493434" y="0"/>
                </a:lnTo>
                <a:lnTo>
                  <a:pt x="2265582" y="6858000"/>
                </a:lnTo>
                <a:lnTo>
                  <a:pt x="0" y="6858000"/>
                </a:lnTo>
                <a:lnTo>
                  <a:pt x="0" y="0"/>
                </a:lnTo>
                <a:close/>
              </a:path>
            </a:pathLst>
          </a:custGeom>
          <a:solidFill>
            <a:srgbClr val="333652"/>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B0B7D1E-7DDB-8247-A58B-1532A9094DD4}"/>
              </a:ext>
            </a:extLst>
          </p:cNvPr>
          <p:cNvSpPr txBox="1"/>
          <p:nvPr/>
        </p:nvSpPr>
        <p:spPr>
          <a:xfrm>
            <a:off x="118626" y="6581001"/>
            <a:ext cx="403479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2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منبع: مرکز پژوهش های مجلس، 1402</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endParaRPr>
          </a:p>
        </p:txBody>
      </p:sp>
      <p:grpSp>
        <p:nvGrpSpPr>
          <p:cNvPr id="5" name="Group 60">
            <a:extLst>
              <a:ext uri="{FF2B5EF4-FFF2-40B4-BE49-F238E27FC236}">
                <a16:creationId xmlns:a16="http://schemas.microsoft.com/office/drawing/2014/main" id="{D0F0747B-2ADE-4F94-EFEF-D13C1A40561C}"/>
              </a:ext>
            </a:extLst>
          </p:cNvPr>
          <p:cNvGrpSpPr/>
          <p:nvPr/>
        </p:nvGrpSpPr>
        <p:grpSpPr>
          <a:xfrm rot="10800000">
            <a:off x="5563018" y="3238141"/>
            <a:ext cx="1447516" cy="2601166"/>
            <a:chOff x="2952760" y="2204864"/>
            <a:chExt cx="1447516" cy="2601166"/>
          </a:xfrm>
        </p:grpSpPr>
        <p:sp>
          <p:nvSpPr>
            <p:cNvPr id="6" name="Up-Down Arrow 47">
              <a:extLst>
                <a:ext uri="{FF2B5EF4-FFF2-40B4-BE49-F238E27FC236}">
                  <a16:creationId xmlns:a16="http://schemas.microsoft.com/office/drawing/2014/main" id="{AAFCFE95-76F3-18CA-5644-4F53C36EE4EC}"/>
                </a:ext>
              </a:extLst>
            </p:cNvPr>
            <p:cNvSpPr/>
            <p:nvPr/>
          </p:nvSpPr>
          <p:spPr>
            <a:xfrm>
              <a:off x="2960116" y="2204864"/>
              <a:ext cx="1440160" cy="2601166"/>
            </a:xfrm>
            <a:prstGeom prst="upArrow">
              <a:avLst/>
            </a:prstGeom>
            <a:solidFill>
              <a:sysClr val="window" lastClr="FFFFFF"/>
            </a:solidFill>
            <a:ln w="12700" cap="flat" cmpd="sng" algn="ctr">
              <a:noFill/>
              <a:prstDash val="solid"/>
              <a:miter lim="800000"/>
            </a:ln>
            <a:effectLst>
              <a:outerShdw blurRad="38100" dist="12700" dir="2700000" algn="tl" rotWithShape="0">
                <a:prstClr val="black">
                  <a:alpha val="47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11" name="Up-Down Arrow 45">
              <a:extLst>
                <a:ext uri="{FF2B5EF4-FFF2-40B4-BE49-F238E27FC236}">
                  <a16:creationId xmlns:a16="http://schemas.microsoft.com/office/drawing/2014/main" id="{139415EE-64E4-A39C-2559-C528DC2610DD}"/>
                </a:ext>
              </a:extLst>
            </p:cNvPr>
            <p:cNvSpPr/>
            <p:nvPr/>
          </p:nvSpPr>
          <p:spPr>
            <a:xfrm>
              <a:off x="2952760" y="2213742"/>
              <a:ext cx="720080" cy="2592288"/>
            </a:xfrm>
            <a:custGeom>
              <a:avLst/>
              <a:gdLst/>
              <a:ahLst/>
              <a:cxnLst/>
              <a:rect l="l" t="t" r="r" b="b"/>
              <a:pathLst>
                <a:path w="720080" h="2592288">
                  <a:moveTo>
                    <a:pt x="720080" y="0"/>
                  </a:moveTo>
                  <a:lnTo>
                    <a:pt x="720080" y="720080"/>
                  </a:lnTo>
                  <a:lnTo>
                    <a:pt x="720080" y="2592288"/>
                  </a:lnTo>
                  <a:lnTo>
                    <a:pt x="360040" y="2592288"/>
                  </a:lnTo>
                  <a:lnTo>
                    <a:pt x="360040" y="720080"/>
                  </a:lnTo>
                  <a:lnTo>
                    <a:pt x="0" y="720080"/>
                  </a:lnTo>
                  <a:close/>
                </a:path>
              </a:pathLst>
            </a:custGeom>
            <a:solidFill>
              <a:srgbClr val="FBA2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prstClr val="white"/>
                </a:solidFill>
                <a:effectLst/>
                <a:uLnTx/>
                <a:uFillTx/>
                <a:latin typeface="Arial"/>
                <a:cs typeface="+mn-cs"/>
              </a:endParaRPr>
            </a:p>
          </p:txBody>
        </p:sp>
        <p:sp>
          <p:nvSpPr>
            <p:cNvPr id="12" name="Up-Down Arrow 45">
              <a:extLst>
                <a:ext uri="{FF2B5EF4-FFF2-40B4-BE49-F238E27FC236}">
                  <a16:creationId xmlns:a16="http://schemas.microsoft.com/office/drawing/2014/main" id="{5FB10CB2-9291-40CD-B713-DF3C0D05818D}"/>
                </a:ext>
              </a:extLst>
            </p:cNvPr>
            <p:cNvSpPr/>
            <p:nvPr/>
          </p:nvSpPr>
          <p:spPr>
            <a:xfrm>
              <a:off x="3666232" y="2204864"/>
              <a:ext cx="720080" cy="720080"/>
            </a:xfrm>
            <a:custGeom>
              <a:avLst/>
              <a:gdLst/>
              <a:ahLst/>
              <a:cxnLst/>
              <a:rect l="l" t="t" r="r" b="b"/>
              <a:pathLst>
                <a:path w="720080" h="720080">
                  <a:moveTo>
                    <a:pt x="0" y="0"/>
                  </a:moveTo>
                  <a:lnTo>
                    <a:pt x="720080" y="720080"/>
                  </a:lnTo>
                  <a:lnTo>
                    <a:pt x="360040" y="720080"/>
                  </a:lnTo>
                  <a:lnTo>
                    <a:pt x="0" y="720080"/>
                  </a:lnTo>
                  <a:close/>
                </a:path>
              </a:pathLst>
            </a:custGeom>
            <a:solidFill>
              <a:srgbClr val="FBA200">
                <a:alpha val="7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grpSp>
      <p:grpSp>
        <p:nvGrpSpPr>
          <p:cNvPr id="13" name="Group 66">
            <a:extLst>
              <a:ext uri="{FF2B5EF4-FFF2-40B4-BE49-F238E27FC236}">
                <a16:creationId xmlns:a16="http://schemas.microsoft.com/office/drawing/2014/main" id="{87141EE5-B444-4C5C-4EE0-104CC26A2B59}"/>
              </a:ext>
            </a:extLst>
          </p:cNvPr>
          <p:cNvGrpSpPr/>
          <p:nvPr/>
        </p:nvGrpSpPr>
        <p:grpSpPr>
          <a:xfrm flipV="1">
            <a:off x="4856902" y="2533152"/>
            <a:ext cx="1440160" cy="2600914"/>
            <a:chOff x="4716016" y="2916318"/>
            <a:chExt cx="1440160" cy="2600914"/>
          </a:xfrm>
        </p:grpSpPr>
        <p:sp>
          <p:nvSpPr>
            <p:cNvPr id="14" name="Up-Down Arrow 52">
              <a:extLst>
                <a:ext uri="{FF2B5EF4-FFF2-40B4-BE49-F238E27FC236}">
                  <a16:creationId xmlns:a16="http://schemas.microsoft.com/office/drawing/2014/main" id="{458171F9-E9D0-9647-002E-EB2D8A7EAD82}"/>
                </a:ext>
              </a:extLst>
            </p:cNvPr>
            <p:cNvSpPr/>
            <p:nvPr/>
          </p:nvSpPr>
          <p:spPr>
            <a:xfrm>
              <a:off x="4716016" y="2924943"/>
              <a:ext cx="1440160" cy="2592288"/>
            </a:xfrm>
            <a:prstGeom prst="downArrow">
              <a:avLst/>
            </a:prstGeom>
            <a:solidFill>
              <a:schemeClr val="bg1">
                <a:lumMod val="95000"/>
              </a:schemeClr>
            </a:solidFill>
            <a:ln>
              <a:noFill/>
            </a:ln>
            <a:effectLst>
              <a:outerShdw blurRad="38100" dist="12700" dir="2700000" algn="tl" rotWithShape="0">
                <a:prstClr val="black">
                  <a:alpha val="4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Arial"/>
                <a:ea typeface="Arial Unicode MS"/>
                <a:cs typeface="+mn-cs"/>
              </a:endParaRPr>
            </a:p>
          </p:txBody>
        </p:sp>
        <p:sp>
          <p:nvSpPr>
            <p:cNvPr id="15" name="Up-Down Arrow 46">
              <a:extLst>
                <a:ext uri="{FF2B5EF4-FFF2-40B4-BE49-F238E27FC236}">
                  <a16:creationId xmlns:a16="http://schemas.microsoft.com/office/drawing/2014/main" id="{095D2FC7-B004-91A8-3FD3-F41D7D5386AA}"/>
                </a:ext>
              </a:extLst>
            </p:cNvPr>
            <p:cNvSpPr/>
            <p:nvPr/>
          </p:nvSpPr>
          <p:spPr>
            <a:xfrm>
              <a:off x="4716016" y="2924944"/>
              <a:ext cx="728958" cy="2592288"/>
            </a:xfrm>
            <a:custGeom>
              <a:avLst/>
              <a:gdLst/>
              <a:ahLst/>
              <a:cxnLst/>
              <a:rect l="l" t="t" r="r" b="b"/>
              <a:pathLst>
                <a:path w="728958" h="2592288">
                  <a:moveTo>
                    <a:pt x="360040" y="0"/>
                  </a:moveTo>
                  <a:lnTo>
                    <a:pt x="720080" y="0"/>
                  </a:lnTo>
                  <a:lnTo>
                    <a:pt x="720080" y="1872208"/>
                  </a:lnTo>
                  <a:lnTo>
                    <a:pt x="728958" y="1872208"/>
                  </a:lnTo>
                  <a:lnTo>
                    <a:pt x="728958" y="2583410"/>
                  </a:lnTo>
                  <a:lnTo>
                    <a:pt x="720080" y="2592288"/>
                  </a:lnTo>
                  <a:lnTo>
                    <a:pt x="0" y="1872208"/>
                  </a:lnTo>
                  <a:lnTo>
                    <a:pt x="360040" y="187220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16" name="Up-Down Arrow 46">
              <a:extLst>
                <a:ext uri="{FF2B5EF4-FFF2-40B4-BE49-F238E27FC236}">
                  <a16:creationId xmlns:a16="http://schemas.microsoft.com/office/drawing/2014/main" id="{5D0229BA-6E3D-2F89-178D-0292FD701FFA}"/>
                </a:ext>
              </a:extLst>
            </p:cNvPr>
            <p:cNvSpPr/>
            <p:nvPr/>
          </p:nvSpPr>
          <p:spPr>
            <a:xfrm>
              <a:off x="5427218" y="2916318"/>
              <a:ext cx="728958" cy="2592288"/>
            </a:xfrm>
            <a:custGeom>
              <a:avLst/>
              <a:gdLst/>
              <a:ahLst/>
              <a:cxnLst/>
              <a:rect l="l" t="t" r="r" b="b"/>
              <a:pathLst>
                <a:path w="728958" h="2592288">
                  <a:moveTo>
                    <a:pt x="0" y="0"/>
                  </a:moveTo>
                  <a:lnTo>
                    <a:pt x="8878" y="0"/>
                  </a:lnTo>
                  <a:lnTo>
                    <a:pt x="8878" y="1872208"/>
                  </a:lnTo>
                  <a:lnTo>
                    <a:pt x="368918" y="1872208"/>
                  </a:lnTo>
                  <a:lnTo>
                    <a:pt x="728958" y="1872208"/>
                  </a:lnTo>
                  <a:lnTo>
                    <a:pt x="8878" y="2592288"/>
                  </a:lnTo>
                  <a:lnTo>
                    <a:pt x="0" y="2583410"/>
                  </a:ln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grpSp>
      <p:sp>
        <p:nvSpPr>
          <p:cNvPr id="18" name="TextBox 17">
            <a:extLst>
              <a:ext uri="{FF2B5EF4-FFF2-40B4-BE49-F238E27FC236}">
                <a16:creationId xmlns:a16="http://schemas.microsoft.com/office/drawing/2014/main" id="{A6D785E8-F76A-7B06-5B25-79DFD04469AE}"/>
              </a:ext>
            </a:extLst>
          </p:cNvPr>
          <p:cNvSpPr txBox="1"/>
          <p:nvPr/>
        </p:nvSpPr>
        <p:spPr>
          <a:xfrm>
            <a:off x="271463" y="943410"/>
            <a:ext cx="11306444" cy="707886"/>
          </a:xfrm>
          <a:prstGeom prst="rect">
            <a:avLst/>
          </a:prstGeom>
          <a:noFill/>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یکی از الزامات اساســی گذار از اقتصاد منبع محور، افزایش قابل توجه سرمایه گذاری است.</a:t>
            </a:r>
            <a:endParaRPr lang="fa-IR" sz="2000" dirty="0">
              <a:solidFill>
                <a:prstClr val="black"/>
              </a:solidFill>
              <a:latin typeface="Calibri" panose="020F0502020204030204"/>
              <a:cs typeface="B Mitra" panose="00000400000000000000" pitchFamily="2" charset="-78"/>
            </a:endParaRP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اما افزایش ســرمایه گذاری زمانی تحقق مییابد که چشــم انداز سودآوری تولید در بازارها بهبود یابد.</a:t>
            </a:r>
          </a:p>
        </p:txBody>
      </p:sp>
      <p:sp>
        <p:nvSpPr>
          <p:cNvPr id="20" name="TextBox 19">
            <a:extLst>
              <a:ext uri="{FF2B5EF4-FFF2-40B4-BE49-F238E27FC236}">
                <a16:creationId xmlns:a16="http://schemas.microsoft.com/office/drawing/2014/main" id="{D67B6501-A771-AA8A-631D-35F81FC04997}"/>
              </a:ext>
            </a:extLst>
          </p:cNvPr>
          <p:cNvSpPr txBox="1"/>
          <p:nvPr/>
        </p:nvSpPr>
        <p:spPr>
          <a:xfrm>
            <a:off x="6945985" y="2825493"/>
            <a:ext cx="6379368" cy="400110"/>
          </a:xfrm>
          <a:prstGeom prst="rect">
            <a:avLst/>
          </a:prstGeom>
          <a:noFill/>
        </p:spPr>
        <p:txBody>
          <a:bodyPr wrap="square">
            <a:spAutoFit/>
          </a:bodyPr>
          <a:lstStyle/>
          <a:p>
            <a:r>
              <a:rPr kumimoji="0" lang="fa-IR" sz="2000" b="1" i="0" u="none" strike="noStrike" kern="1200" cap="none" spc="0" normalizeH="0" baseline="0" noProof="0" dirty="0">
                <a:ln>
                  <a:noFill/>
                </a:ln>
                <a:solidFill>
                  <a:srgbClr val="C49500"/>
                </a:solidFill>
                <a:effectLst/>
                <a:uLnTx/>
                <a:uFillTx/>
                <a:latin typeface="Calibri" panose="020F0502020204030204"/>
                <a:ea typeface="+mn-ea"/>
                <a:cs typeface="B Mitra" panose="00000400000000000000" pitchFamily="2" charset="-78"/>
              </a:rPr>
              <a:t>چشــم انداز ســودآوری تابع سه عنصر اســت:</a:t>
            </a:r>
            <a:endParaRPr lang="en-US" sz="2000" b="1" dirty="0">
              <a:solidFill>
                <a:srgbClr val="C49500"/>
              </a:solidFill>
            </a:endParaRPr>
          </a:p>
        </p:txBody>
      </p:sp>
      <p:sp>
        <p:nvSpPr>
          <p:cNvPr id="22" name="TextBox 21">
            <a:extLst>
              <a:ext uri="{FF2B5EF4-FFF2-40B4-BE49-F238E27FC236}">
                <a16:creationId xmlns:a16="http://schemas.microsoft.com/office/drawing/2014/main" id="{9E28EBAC-8923-16E5-5D51-ACB9D5E57E88}"/>
              </a:ext>
            </a:extLst>
          </p:cNvPr>
          <p:cNvSpPr txBox="1"/>
          <p:nvPr/>
        </p:nvSpPr>
        <p:spPr>
          <a:xfrm>
            <a:off x="6886297" y="3347271"/>
            <a:ext cx="4574653" cy="1323439"/>
          </a:xfrm>
          <a:prstGeom prst="rect">
            <a:avLst/>
          </a:prstGeom>
          <a:noFill/>
        </p:spPr>
        <p:txBody>
          <a:bodyPr wrap="square">
            <a:spAutoFit/>
          </a:bodyPr>
          <a:lstStyle/>
          <a:p>
            <a:pPr marL="342900" marR="0" lvl="0" indent="-342900" algn="just" defTabSz="9144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a-IR" sz="1600" b="1" i="0" u="none" strike="noStrike" kern="1200" cap="none" spc="0" normalizeH="0" baseline="0" noProof="0" dirty="0">
                <a:ln>
                  <a:noFill/>
                </a:ln>
                <a:effectLst/>
                <a:uLnTx/>
                <a:uFillTx/>
                <a:latin typeface="Calibri" panose="020F0502020204030204"/>
                <a:ea typeface="+mn-ea"/>
                <a:cs typeface="B Mitra" panose="00000400000000000000" pitchFamily="2" charset="-78"/>
              </a:rPr>
              <a:t>دامنه و گستره بازارهای در دســترس و سهم از آن</a:t>
            </a:r>
          </a:p>
          <a:p>
            <a:pPr marL="342900" marR="0" lvl="0" indent="-342900" algn="just" defTabSz="9144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a-IR" sz="1600" b="1" i="0" u="none" strike="noStrike" kern="1200" cap="none" spc="0" normalizeH="0" baseline="0" noProof="0" dirty="0">
                <a:ln>
                  <a:noFill/>
                </a:ln>
                <a:effectLst/>
                <a:uLnTx/>
                <a:uFillTx/>
                <a:latin typeface="Calibri" panose="020F0502020204030204"/>
                <a:ea typeface="+mn-ea"/>
                <a:cs typeface="B Mitra" panose="00000400000000000000" pitchFamily="2" charset="-78"/>
              </a:rPr>
              <a:t> اندک بودن نااطمینانی ها و مخاطرات فعالیت اقتصادی و رقابتی بودن هزینه های تولید که خود تابعی از میزان در دسترس بودن منابع و عوامل تولید </a:t>
            </a:r>
          </a:p>
          <a:p>
            <a:pPr marL="342900" marR="0" lvl="0" indent="-342900" algn="just" defTabSz="9144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a-IR" sz="1600" b="1" i="0" u="none" strike="noStrike" kern="1200" cap="none" spc="0" normalizeH="0" baseline="0" noProof="0" dirty="0">
                <a:ln>
                  <a:noFill/>
                </a:ln>
                <a:effectLst/>
                <a:uLnTx/>
                <a:uFillTx/>
                <a:latin typeface="Calibri" panose="020F0502020204030204"/>
                <a:ea typeface="+mn-ea"/>
                <a:cs typeface="B Mitra" panose="00000400000000000000" pitchFamily="2" charset="-78"/>
              </a:rPr>
              <a:t>دسترسی به زیرســاختها و خدمات اساسی </a:t>
            </a:r>
          </a:p>
        </p:txBody>
      </p:sp>
      <p:sp>
        <p:nvSpPr>
          <p:cNvPr id="24" name="TextBox 23">
            <a:extLst>
              <a:ext uri="{FF2B5EF4-FFF2-40B4-BE49-F238E27FC236}">
                <a16:creationId xmlns:a16="http://schemas.microsoft.com/office/drawing/2014/main" id="{725055ED-22E3-54A5-F50B-3FCA386B6ABA}"/>
              </a:ext>
            </a:extLst>
          </p:cNvPr>
          <p:cNvSpPr txBox="1"/>
          <p:nvPr/>
        </p:nvSpPr>
        <p:spPr>
          <a:xfrm>
            <a:off x="1782972" y="1934375"/>
            <a:ext cx="3073930" cy="400110"/>
          </a:xfrm>
          <a:prstGeom prst="rect">
            <a:avLst/>
          </a:prstGeom>
          <a:noFill/>
        </p:spPr>
        <p:txBody>
          <a:bodyPr wrap="square">
            <a:spAutoFit/>
          </a:bodyPr>
          <a:lstStyle/>
          <a:p>
            <a:r>
              <a:rPr kumimoji="0" lang="fa-IR" sz="2000" b="1" i="0" u="none" strike="noStrike" kern="1200" cap="none" spc="0" normalizeH="0" baseline="0" noProof="0" dirty="0">
                <a:ln>
                  <a:noFill/>
                </a:ln>
                <a:solidFill>
                  <a:schemeClr val="accent1"/>
                </a:solidFill>
                <a:effectLst/>
                <a:uLnTx/>
                <a:uFillTx/>
                <a:latin typeface="Calibri" panose="020F0502020204030204"/>
                <a:ea typeface="+mn-ea"/>
                <a:cs typeface="B Mitra" panose="00000400000000000000" pitchFamily="2" charset="-78"/>
              </a:rPr>
              <a:t>رشد تولید تابع سه عنصر است:</a:t>
            </a:r>
            <a:endParaRPr lang="en-US" sz="2000" b="1" dirty="0">
              <a:solidFill>
                <a:schemeClr val="accent1"/>
              </a:solidFill>
            </a:endParaRPr>
          </a:p>
        </p:txBody>
      </p:sp>
      <p:sp>
        <p:nvSpPr>
          <p:cNvPr id="26" name="TextBox 25">
            <a:extLst>
              <a:ext uri="{FF2B5EF4-FFF2-40B4-BE49-F238E27FC236}">
                <a16:creationId xmlns:a16="http://schemas.microsoft.com/office/drawing/2014/main" id="{99AEB7BF-BF28-48F5-540A-20F1B43CB9FD}"/>
              </a:ext>
            </a:extLst>
          </p:cNvPr>
          <p:cNvSpPr txBox="1"/>
          <p:nvPr/>
        </p:nvSpPr>
        <p:spPr>
          <a:xfrm>
            <a:off x="307093" y="2541778"/>
            <a:ext cx="4734220" cy="3693319"/>
          </a:xfrm>
          <a:prstGeom prst="rect">
            <a:avLst/>
          </a:prstGeom>
          <a:noFill/>
        </p:spPr>
        <p:txBody>
          <a:bodyPr wrap="square">
            <a:spAutoFit/>
          </a:bodyPr>
          <a:lstStyle/>
          <a:p>
            <a:pPr marL="342900" marR="0" lvl="0" indent="-342900" algn="just" defTabSz="9144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a-IR" sz="1600" b="1"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سطح بین المللی تولید(دیپلماسی اقتصادی )</a:t>
            </a:r>
          </a:p>
          <a:p>
            <a:pPr marL="800100" lvl="1" indent="-342900" algn="just" rtl="1">
              <a:buFont typeface="Arial" panose="020B0604020202020204" pitchFamily="34" charset="0"/>
              <a:buChar char="•"/>
              <a:defRPr/>
            </a:pPr>
            <a:r>
              <a:rPr lang="fa-IR" dirty="0">
                <a:solidFill>
                  <a:prstClr val="black"/>
                </a:solidFill>
                <a:latin typeface="Calibri" panose="020F0502020204030204"/>
                <a:cs typeface="B Mitra" panose="00000400000000000000" pitchFamily="2" charset="-78"/>
              </a:rPr>
              <a:t>تسهیل تجارت بین المللی برای دسترسی به بازار های بین المللی </a:t>
            </a:r>
          </a:p>
          <a:p>
            <a:pPr marL="800100" lvl="1" indent="-342900" algn="just" rtl="1">
              <a:buFont typeface="Arial" panose="020B0604020202020204" pitchFamily="34" charset="0"/>
              <a:buChar char="•"/>
              <a:defRPr/>
            </a:pPr>
            <a:r>
              <a:rPr lang="fa-IR" dirty="0">
                <a:solidFill>
                  <a:prstClr val="black"/>
                </a:solidFill>
                <a:latin typeface="Calibri" panose="020F0502020204030204"/>
                <a:cs typeface="B Mitra" panose="00000400000000000000" pitchFamily="2" charset="-78"/>
              </a:rPr>
              <a:t>تسهیل انتقال و ارتقا فناوری </a:t>
            </a:r>
          </a:p>
          <a:p>
            <a:pPr marL="800100" lvl="1" indent="-342900" algn="just" rtl="1">
              <a:buFont typeface="Arial" panose="020B0604020202020204" pitchFamily="34" charset="0"/>
              <a:buChar char="•"/>
              <a:defRPr/>
            </a:pPr>
            <a:r>
              <a:rPr lang="fa-IR" dirty="0">
                <a:solidFill>
                  <a:prstClr val="black"/>
                </a:solidFill>
                <a:latin typeface="Calibri" panose="020F0502020204030204"/>
                <a:cs typeface="B Mitra" panose="00000400000000000000" pitchFamily="2" charset="-78"/>
              </a:rPr>
              <a:t>جذب سرمایه گذاری خارجی </a:t>
            </a:r>
          </a:p>
          <a:p>
            <a:pPr marL="342900" indent="-342900" algn="just" rtl="1">
              <a:buFont typeface="Wingdings" panose="05000000000000000000" pitchFamily="2" charset="2"/>
              <a:buChar char="ü"/>
              <a:defRPr/>
            </a:pPr>
            <a:r>
              <a:rPr kumimoji="0" lang="fa-IR" sz="1600" b="1"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سطح  ملی (اقتصادکلان)</a:t>
            </a:r>
          </a:p>
          <a:p>
            <a:pPr marL="742950" lvl="1" indent="-285750" algn="just" rtl="1">
              <a:buFont typeface="Arial" panose="020B0604020202020204" pitchFamily="34" charset="0"/>
              <a:buChar char="•"/>
              <a:defRPr/>
            </a:pPr>
            <a:r>
              <a:rPr kumimoji="0" lang="fa-IR"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کیفیت حکمرانی و تضمین حقوق مالکیت </a:t>
            </a:r>
          </a:p>
          <a:p>
            <a:pPr marL="742950" lvl="1" indent="-285750" algn="just" rtl="1">
              <a:buFont typeface="Arial" panose="020B0604020202020204" pitchFamily="34" charset="0"/>
              <a:buChar char="•"/>
              <a:defRPr/>
            </a:pPr>
            <a:r>
              <a:rPr lang="fa-IR" dirty="0">
                <a:solidFill>
                  <a:prstClr val="black"/>
                </a:solidFill>
                <a:latin typeface="Calibri" panose="020F0502020204030204"/>
                <a:cs typeface="B Mitra" panose="00000400000000000000" pitchFamily="2" charset="-78"/>
              </a:rPr>
              <a:t>بهبود محیط کسب و کار</a:t>
            </a:r>
            <a:endParaRPr kumimoji="0" lang="fa-IR"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endParaRPr>
          </a:p>
          <a:p>
            <a:pPr marL="342900" marR="0" lvl="0" indent="-342900" algn="just" defTabSz="9144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a-IR" sz="1600" b="1"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سطح بخشــی(سیاست های هدف گذاری شده برای رشد تواید و ارتقای رقابت پذیری فعالیت های تولید)</a:t>
            </a:r>
          </a:p>
          <a:p>
            <a:pPr marL="800100" lvl="1" indent="-342900" algn="just" rtl="1">
              <a:buFont typeface="Arial" panose="020B0604020202020204" pitchFamily="34" charset="0"/>
              <a:buChar char="•"/>
              <a:defRPr/>
            </a:pPr>
            <a:r>
              <a:rPr lang="fa-IR" dirty="0">
                <a:solidFill>
                  <a:prstClr val="black"/>
                </a:solidFill>
                <a:latin typeface="Calibri" panose="020F0502020204030204"/>
                <a:cs typeface="B Mitra" panose="00000400000000000000" pitchFamily="2" charset="-78"/>
              </a:rPr>
              <a:t>آموزش نیروی کار، فناوری، پایداری زیست محیطی</a:t>
            </a:r>
          </a:p>
          <a:p>
            <a:pPr marL="800100" lvl="1" indent="-342900" algn="just" rtl="1">
              <a:buFont typeface="Arial" panose="020B0604020202020204" pitchFamily="34" charset="0"/>
              <a:buChar char="•"/>
              <a:defRPr/>
            </a:pPr>
            <a:r>
              <a:rPr lang="fa-IR" dirty="0">
                <a:solidFill>
                  <a:prstClr val="black"/>
                </a:solidFill>
                <a:latin typeface="Calibri" panose="020F0502020204030204"/>
                <a:cs typeface="B Mitra" panose="00000400000000000000" pitchFamily="2" charset="-78"/>
              </a:rPr>
              <a:t>تجهیز زیرساخت ها، بهبود ساختارهای صنعت، تامین انرژی و مواد اولیه</a:t>
            </a:r>
          </a:p>
        </p:txBody>
      </p:sp>
    </p:spTree>
    <p:extLst>
      <p:ext uri="{BB962C8B-B14F-4D97-AF65-F5344CB8AC3E}">
        <p14:creationId xmlns:p14="http://schemas.microsoft.com/office/powerpoint/2010/main" val="4291833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4E6B5AC7-059A-1EC3-3FD5-D7187816EE79}"/>
              </a:ext>
            </a:extLst>
          </p:cNvPr>
          <p:cNvSpPr/>
          <p:nvPr/>
        </p:nvSpPr>
        <p:spPr>
          <a:xfrm rot="10800000">
            <a:off x="11318344" y="0"/>
            <a:ext cx="873656" cy="6858000"/>
          </a:xfrm>
          <a:custGeom>
            <a:avLst/>
            <a:gdLst>
              <a:gd name="connsiteX0" fmla="*/ 0 w 6664975"/>
              <a:gd name="connsiteY0" fmla="*/ 0 h 6858000"/>
              <a:gd name="connsiteX1" fmla="*/ 6664975 w 6664975"/>
              <a:gd name="connsiteY1" fmla="*/ 0 h 6858000"/>
              <a:gd name="connsiteX2" fmla="*/ 3094042 w 6664975"/>
              <a:gd name="connsiteY2" fmla="*/ 6858000 h 6858000"/>
              <a:gd name="connsiteX3" fmla="*/ 0 w 6664975"/>
              <a:gd name="connsiteY3" fmla="*/ 6858000 h 6858000"/>
              <a:gd name="connsiteX0" fmla="*/ 0 w 7493434"/>
              <a:gd name="connsiteY0" fmla="*/ 0 h 6858000"/>
              <a:gd name="connsiteX1" fmla="*/ 7493434 w 7493434"/>
              <a:gd name="connsiteY1" fmla="*/ 0 h 6858000"/>
              <a:gd name="connsiteX2" fmla="*/ 3094042 w 7493434"/>
              <a:gd name="connsiteY2" fmla="*/ 6858000 h 6858000"/>
              <a:gd name="connsiteX3" fmla="*/ 0 w 7493434"/>
              <a:gd name="connsiteY3" fmla="*/ 6858000 h 6858000"/>
              <a:gd name="connsiteX4" fmla="*/ 0 w 7493434"/>
              <a:gd name="connsiteY4" fmla="*/ 0 h 6858000"/>
              <a:gd name="connsiteX0" fmla="*/ 0 w 7493434"/>
              <a:gd name="connsiteY0" fmla="*/ 0 h 6858000"/>
              <a:gd name="connsiteX1" fmla="*/ 7493434 w 7493434"/>
              <a:gd name="connsiteY1" fmla="*/ 0 h 6858000"/>
              <a:gd name="connsiteX2" fmla="*/ 2265582 w 7493434"/>
              <a:gd name="connsiteY2" fmla="*/ 6858000 h 6858000"/>
              <a:gd name="connsiteX3" fmla="*/ 0 w 7493434"/>
              <a:gd name="connsiteY3" fmla="*/ 6858000 h 6858000"/>
              <a:gd name="connsiteX4" fmla="*/ 0 w 749343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3434" h="6858000">
                <a:moveTo>
                  <a:pt x="0" y="0"/>
                </a:moveTo>
                <a:lnTo>
                  <a:pt x="7493434" y="0"/>
                </a:lnTo>
                <a:lnTo>
                  <a:pt x="2265582" y="6858000"/>
                </a:lnTo>
                <a:lnTo>
                  <a:pt x="0" y="6858000"/>
                </a:lnTo>
                <a:lnTo>
                  <a:pt x="0" y="0"/>
                </a:lnTo>
                <a:close/>
              </a:path>
            </a:pathLst>
          </a:custGeom>
          <a:solidFill>
            <a:srgbClr val="3336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7A8EDDF1-E1FC-0E72-B4B3-48E9353BDA33}"/>
              </a:ext>
            </a:extLst>
          </p:cNvPr>
          <p:cNvSpPr/>
          <p:nvPr/>
        </p:nvSpPr>
        <p:spPr>
          <a:xfrm rot="16200000">
            <a:off x="5680504" y="376478"/>
            <a:ext cx="830997" cy="12192001"/>
          </a:xfrm>
          <a:custGeom>
            <a:avLst/>
            <a:gdLst>
              <a:gd name="connsiteX0" fmla="*/ 0 w 6664975"/>
              <a:gd name="connsiteY0" fmla="*/ 0 h 6858000"/>
              <a:gd name="connsiteX1" fmla="*/ 6664975 w 6664975"/>
              <a:gd name="connsiteY1" fmla="*/ 0 h 6858000"/>
              <a:gd name="connsiteX2" fmla="*/ 3094042 w 6664975"/>
              <a:gd name="connsiteY2" fmla="*/ 6858000 h 6858000"/>
              <a:gd name="connsiteX3" fmla="*/ 0 w 6664975"/>
              <a:gd name="connsiteY3" fmla="*/ 6858000 h 6858000"/>
              <a:gd name="connsiteX0" fmla="*/ 0 w 7493434"/>
              <a:gd name="connsiteY0" fmla="*/ 0 h 6858000"/>
              <a:gd name="connsiteX1" fmla="*/ 7493434 w 7493434"/>
              <a:gd name="connsiteY1" fmla="*/ 0 h 6858000"/>
              <a:gd name="connsiteX2" fmla="*/ 3094042 w 7493434"/>
              <a:gd name="connsiteY2" fmla="*/ 6858000 h 6858000"/>
              <a:gd name="connsiteX3" fmla="*/ 0 w 7493434"/>
              <a:gd name="connsiteY3" fmla="*/ 6858000 h 6858000"/>
              <a:gd name="connsiteX4" fmla="*/ 0 w 7493434"/>
              <a:gd name="connsiteY4" fmla="*/ 0 h 6858000"/>
              <a:gd name="connsiteX0" fmla="*/ 0 w 7493434"/>
              <a:gd name="connsiteY0" fmla="*/ 0 h 6858000"/>
              <a:gd name="connsiteX1" fmla="*/ 7493434 w 7493434"/>
              <a:gd name="connsiteY1" fmla="*/ 0 h 6858000"/>
              <a:gd name="connsiteX2" fmla="*/ 2265582 w 7493434"/>
              <a:gd name="connsiteY2" fmla="*/ 6858000 h 6858000"/>
              <a:gd name="connsiteX3" fmla="*/ 0 w 7493434"/>
              <a:gd name="connsiteY3" fmla="*/ 6858000 h 6858000"/>
              <a:gd name="connsiteX4" fmla="*/ 0 w 749343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3434" h="6858000">
                <a:moveTo>
                  <a:pt x="0" y="0"/>
                </a:moveTo>
                <a:lnTo>
                  <a:pt x="7493434" y="0"/>
                </a:lnTo>
                <a:lnTo>
                  <a:pt x="2265582" y="6858000"/>
                </a:lnTo>
                <a:lnTo>
                  <a:pt x="0" y="6858000"/>
                </a:lnTo>
                <a:lnTo>
                  <a:pt x="0" y="0"/>
                </a:lnTo>
                <a:close/>
              </a:path>
            </a:pathLst>
          </a:custGeom>
          <a:solidFill>
            <a:srgbClr val="FAD02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11">
            <a:extLst>
              <a:ext uri="{FF2B5EF4-FFF2-40B4-BE49-F238E27FC236}">
                <a16:creationId xmlns:a16="http://schemas.microsoft.com/office/drawing/2014/main" id="{12A1EACD-5BB7-FC5E-19BD-4BE3E5E66511}"/>
              </a:ext>
            </a:extLst>
          </p:cNvPr>
          <p:cNvGrpSpPr/>
          <p:nvPr/>
        </p:nvGrpSpPr>
        <p:grpSpPr>
          <a:xfrm>
            <a:off x="5216486" y="3316785"/>
            <a:ext cx="4002826" cy="2185653"/>
            <a:chOff x="5328226" y="3316785"/>
            <a:chExt cx="4002826" cy="2185653"/>
          </a:xfrm>
          <a:solidFill>
            <a:srgbClr val="1ED4DE"/>
          </a:solidFill>
        </p:grpSpPr>
        <p:sp>
          <p:nvSpPr>
            <p:cNvPr id="7" name="Freeform: Shape 12">
              <a:extLst>
                <a:ext uri="{FF2B5EF4-FFF2-40B4-BE49-F238E27FC236}">
                  <a16:creationId xmlns:a16="http://schemas.microsoft.com/office/drawing/2014/main" id="{59BD32DE-DA21-F4BA-79F7-755E67D35473}"/>
                </a:ext>
              </a:extLst>
            </p:cNvPr>
            <p:cNvSpPr/>
            <p:nvPr/>
          </p:nvSpPr>
          <p:spPr>
            <a:xfrm rot="10865620">
              <a:off x="7373603" y="3316785"/>
              <a:ext cx="1957449" cy="2175010"/>
            </a:xfrm>
            <a:custGeom>
              <a:avLst/>
              <a:gdLst>
                <a:gd name="connsiteX0" fmla="*/ 1957449 w 1957449"/>
                <a:gd name="connsiteY0" fmla="*/ 1553782 h 2175010"/>
                <a:gd name="connsiteX1" fmla="*/ 1955973 w 1957449"/>
                <a:gd name="connsiteY1" fmla="*/ 1555198 h 2175010"/>
                <a:gd name="connsiteX2" fmla="*/ 1956873 w 1957449"/>
                <a:gd name="connsiteY2" fmla="*/ 1553724 h 2175010"/>
                <a:gd name="connsiteX3" fmla="*/ 1311269 w 1957449"/>
                <a:gd name="connsiteY3" fmla="*/ 23520 h 2175010"/>
                <a:gd name="connsiteX4" fmla="*/ 1238443 w 1957449"/>
                <a:gd name="connsiteY4" fmla="*/ 111786 h 2175010"/>
                <a:gd name="connsiteX5" fmla="*/ 1087505 w 1957449"/>
                <a:gd name="connsiteY5" fmla="*/ 96570 h 2175010"/>
                <a:gd name="connsiteX6" fmla="*/ 96570 w 1957449"/>
                <a:gd name="connsiteY6" fmla="*/ 1087505 h 2175010"/>
                <a:gd name="connsiteX7" fmla="*/ 1087505 w 1957449"/>
                <a:gd name="connsiteY7" fmla="*/ 2078440 h 2175010"/>
                <a:gd name="connsiteX8" fmla="*/ 1805373 w 1957449"/>
                <a:gd name="connsiteY8" fmla="*/ 1767860 h 2175010"/>
                <a:gd name="connsiteX9" fmla="*/ 1846426 w 1957449"/>
                <a:gd name="connsiteY9" fmla="*/ 1717471 h 2175010"/>
                <a:gd name="connsiteX10" fmla="*/ 1915427 w 1957449"/>
                <a:gd name="connsiteY10" fmla="*/ 1789384 h 2175010"/>
                <a:gd name="connsiteX11" fmla="*/ 1907488 w 1957449"/>
                <a:gd name="connsiteY11" fmla="*/ 1800023 h 2175010"/>
                <a:gd name="connsiteX12" fmla="*/ 1087505 w 1957449"/>
                <a:gd name="connsiteY12" fmla="*/ 2175010 h 2175010"/>
                <a:gd name="connsiteX13" fmla="*/ 0 w 1957449"/>
                <a:gd name="connsiteY13" fmla="*/ 1087505 h 2175010"/>
                <a:gd name="connsiteX14" fmla="*/ 1087505 w 1957449"/>
                <a:gd name="connsiteY14" fmla="*/ 0 h 2175010"/>
                <a:gd name="connsiteX15" fmla="*/ 1311269 w 1957449"/>
                <a:gd name="connsiteY15" fmla="*/ 23520 h 2175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7449" h="2175010">
                  <a:moveTo>
                    <a:pt x="1957449" y="1553782"/>
                  </a:moveTo>
                  <a:lnTo>
                    <a:pt x="1955973" y="1555198"/>
                  </a:lnTo>
                  <a:lnTo>
                    <a:pt x="1956873" y="1553724"/>
                  </a:lnTo>
                  <a:close/>
                  <a:moveTo>
                    <a:pt x="1311269" y="23520"/>
                  </a:moveTo>
                  <a:lnTo>
                    <a:pt x="1238443" y="111786"/>
                  </a:lnTo>
                  <a:cubicBezTo>
                    <a:pt x="1189615" y="100501"/>
                    <a:pt x="1139019" y="96570"/>
                    <a:pt x="1087505" y="96570"/>
                  </a:cubicBezTo>
                  <a:cubicBezTo>
                    <a:pt x="540227" y="96570"/>
                    <a:pt x="96570" y="540227"/>
                    <a:pt x="96570" y="1087505"/>
                  </a:cubicBezTo>
                  <a:cubicBezTo>
                    <a:pt x="96570" y="1634783"/>
                    <a:pt x="540227" y="2078440"/>
                    <a:pt x="1087505" y="2078440"/>
                  </a:cubicBezTo>
                  <a:cubicBezTo>
                    <a:pt x="1370888" y="2078440"/>
                    <a:pt x="1626488" y="1959485"/>
                    <a:pt x="1805373" y="1767860"/>
                  </a:cubicBezTo>
                  <a:lnTo>
                    <a:pt x="1846426" y="1717471"/>
                  </a:lnTo>
                  <a:lnTo>
                    <a:pt x="1915427" y="1789384"/>
                  </a:lnTo>
                  <a:lnTo>
                    <a:pt x="1907488" y="1800023"/>
                  </a:lnTo>
                  <a:cubicBezTo>
                    <a:pt x="1709253" y="2029968"/>
                    <a:pt x="1415318" y="2175010"/>
                    <a:pt x="1087505" y="2175010"/>
                  </a:cubicBezTo>
                  <a:cubicBezTo>
                    <a:pt x="486892" y="2175010"/>
                    <a:pt x="0" y="1688118"/>
                    <a:pt x="0" y="1087505"/>
                  </a:cubicBezTo>
                  <a:cubicBezTo>
                    <a:pt x="0" y="486892"/>
                    <a:pt x="486892" y="0"/>
                    <a:pt x="1087505" y="0"/>
                  </a:cubicBezTo>
                  <a:cubicBezTo>
                    <a:pt x="1164240" y="0"/>
                    <a:pt x="1239119" y="7948"/>
                    <a:pt x="1311269" y="23520"/>
                  </a:cubicBezTo>
                  <a:close/>
                </a:path>
              </a:pathLst>
            </a:custGeom>
            <a:grp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ea typeface="Arial Unicode MS"/>
                <a:cs typeface="+mn-cs"/>
              </a:endParaRPr>
            </a:p>
          </p:txBody>
        </p:sp>
        <p:sp>
          <p:nvSpPr>
            <p:cNvPr id="8" name="Oval 13">
              <a:extLst>
                <a:ext uri="{FF2B5EF4-FFF2-40B4-BE49-F238E27FC236}">
                  <a16:creationId xmlns:a16="http://schemas.microsoft.com/office/drawing/2014/main" id="{9A0DF6F2-0936-8E79-DA8D-033C4918D463}"/>
                </a:ext>
              </a:extLst>
            </p:cNvPr>
            <p:cNvSpPr/>
            <p:nvPr/>
          </p:nvSpPr>
          <p:spPr>
            <a:xfrm rot="10865620">
              <a:off x="7342285" y="3488624"/>
              <a:ext cx="1813216" cy="1813216"/>
            </a:xfrm>
            <a:prstGeom prst="ellipse">
              <a:avLst/>
            </a:prstGeom>
            <a:grp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9" name="Oval 14">
              <a:extLst>
                <a:ext uri="{FF2B5EF4-FFF2-40B4-BE49-F238E27FC236}">
                  <a16:creationId xmlns:a16="http://schemas.microsoft.com/office/drawing/2014/main" id="{957927DB-9776-6A6F-2641-8FE5CE345ECC}"/>
                </a:ext>
              </a:extLst>
            </p:cNvPr>
            <p:cNvSpPr/>
            <p:nvPr/>
          </p:nvSpPr>
          <p:spPr>
            <a:xfrm rot="10865620">
              <a:off x="5505941" y="3976732"/>
              <a:ext cx="880263" cy="880263"/>
            </a:xfrm>
            <a:prstGeom prst="ellipse">
              <a:avLst/>
            </a:prstGeom>
            <a:grp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 name="Isosceles Triangle 15">
              <a:extLst>
                <a:ext uri="{FF2B5EF4-FFF2-40B4-BE49-F238E27FC236}">
                  <a16:creationId xmlns:a16="http://schemas.microsoft.com/office/drawing/2014/main" id="{88F6BE1B-4294-A58B-47BB-FC2F74D5F0EA}"/>
                </a:ext>
              </a:extLst>
            </p:cNvPr>
            <p:cNvSpPr/>
            <p:nvPr/>
          </p:nvSpPr>
          <p:spPr>
            <a:xfrm rot="16931842">
              <a:off x="7872109" y="5309579"/>
              <a:ext cx="207144" cy="178573"/>
            </a:xfrm>
            <a:prstGeom prst="triangle">
              <a:avLst/>
            </a:prstGeom>
            <a:grp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 name="Isosceles Triangle 16">
              <a:extLst>
                <a:ext uri="{FF2B5EF4-FFF2-40B4-BE49-F238E27FC236}">
                  <a16:creationId xmlns:a16="http://schemas.microsoft.com/office/drawing/2014/main" id="{8CEFF3F0-2567-3612-8E02-24388B128DB4}"/>
                </a:ext>
              </a:extLst>
            </p:cNvPr>
            <p:cNvSpPr/>
            <p:nvPr/>
          </p:nvSpPr>
          <p:spPr>
            <a:xfrm rot="1907579">
              <a:off x="5395166" y="3983109"/>
              <a:ext cx="207144" cy="178573"/>
            </a:xfrm>
            <a:prstGeom prst="triangle">
              <a:avLst/>
            </a:prstGeom>
            <a:grp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13" name="Block Arc 17">
              <a:extLst>
                <a:ext uri="{FF2B5EF4-FFF2-40B4-BE49-F238E27FC236}">
                  <a16:creationId xmlns:a16="http://schemas.microsoft.com/office/drawing/2014/main" id="{BCD56018-EBC4-46AB-4A33-9CEBE018C785}"/>
                </a:ext>
              </a:extLst>
            </p:cNvPr>
            <p:cNvSpPr/>
            <p:nvPr/>
          </p:nvSpPr>
          <p:spPr>
            <a:xfrm rot="12466486">
              <a:off x="5328226" y="3765679"/>
              <a:ext cx="1285189" cy="1285189"/>
            </a:xfrm>
            <a:prstGeom prst="blockArc">
              <a:avLst>
                <a:gd name="adj1" fmla="val 11468237"/>
                <a:gd name="adj2" fmla="val 21556241"/>
                <a:gd name="adj3" fmla="val 7679"/>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14" name="Rectangle 18">
              <a:extLst>
                <a:ext uri="{FF2B5EF4-FFF2-40B4-BE49-F238E27FC236}">
                  <a16:creationId xmlns:a16="http://schemas.microsoft.com/office/drawing/2014/main" id="{80036963-8057-058E-BC26-3A9D50A7D86D}"/>
                </a:ext>
              </a:extLst>
            </p:cNvPr>
            <p:cNvSpPr/>
            <p:nvPr/>
          </p:nvSpPr>
          <p:spPr>
            <a:xfrm rot="13449581">
              <a:off x="6892218" y="3486235"/>
              <a:ext cx="97254" cy="1530359"/>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15" name="Group 14">
            <a:extLst>
              <a:ext uri="{FF2B5EF4-FFF2-40B4-BE49-F238E27FC236}">
                <a16:creationId xmlns:a16="http://schemas.microsoft.com/office/drawing/2014/main" id="{1FAE1D93-F5AE-4630-C807-553224D2B68C}"/>
              </a:ext>
            </a:extLst>
          </p:cNvPr>
          <p:cNvGrpSpPr/>
          <p:nvPr/>
        </p:nvGrpSpPr>
        <p:grpSpPr>
          <a:xfrm>
            <a:off x="2972688" y="2274836"/>
            <a:ext cx="3999314" cy="2175010"/>
            <a:chOff x="3084428" y="2274836"/>
            <a:chExt cx="3999314" cy="2175010"/>
          </a:xfrm>
        </p:grpSpPr>
        <p:sp>
          <p:nvSpPr>
            <p:cNvPr id="18" name="Freeform: Shape 4">
              <a:extLst>
                <a:ext uri="{FF2B5EF4-FFF2-40B4-BE49-F238E27FC236}">
                  <a16:creationId xmlns:a16="http://schemas.microsoft.com/office/drawing/2014/main" id="{C5EE94BD-BDF7-A309-0061-DD5EEB1A4823}"/>
                </a:ext>
              </a:extLst>
            </p:cNvPr>
            <p:cNvSpPr/>
            <p:nvPr/>
          </p:nvSpPr>
          <p:spPr>
            <a:xfrm rot="258179">
              <a:off x="3084428" y="2274836"/>
              <a:ext cx="1957449" cy="2175010"/>
            </a:xfrm>
            <a:custGeom>
              <a:avLst/>
              <a:gdLst>
                <a:gd name="connsiteX0" fmla="*/ 1957449 w 1957449"/>
                <a:gd name="connsiteY0" fmla="*/ 1553782 h 2175010"/>
                <a:gd name="connsiteX1" fmla="*/ 1955973 w 1957449"/>
                <a:gd name="connsiteY1" fmla="*/ 1555198 h 2175010"/>
                <a:gd name="connsiteX2" fmla="*/ 1956873 w 1957449"/>
                <a:gd name="connsiteY2" fmla="*/ 1553724 h 2175010"/>
                <a:gd name="connsiteX3" fmla="*/ 1311269 w 1957449"/>
                <a:gd name="connsiteY3" fmla="*/ 23520 h 2175010"/>
                <a:gd name="connsiteX4" fmla="*/ 1238443 w 1957449"/>
                <a:gd name="connsiteY4" fmla="*/ 111786 h 2175010"/>
                <a:gd name="connsiteX5" fmla="*/ 1087505 w 1957449"/>
                <a:gd name="connsiteY5" fmla="*/ 96570 h 2175010"/>
                <a:gd name="connsiteX6" fmla="*/ 96570 w 1957449"/>
                <a:gd name="connsiteY6" fmla="*/ 1087505 h 2175010"/>
                <a:gd name="connsiteX7" fmla="*/ 1087505 w 1957449"/>
                <a:gd name="connsiteY7" fmla="*/ 2078440 h 2175010"/>
                <a:gd name="connsiteX8" fmla="*/ 1805373 w 1957449"/>
                <a:gd name="connsiteY8" fmla="*/ 1767860 h 2175010"/>
                <a:gd name="connsiteX9" fmla="*/ 1846426 w 1957449"/>
                <a:gd name="connsiteY9" fmla="*/ 1717471 h 2175010"/>
                <a:gd name="connsiteX10" fmla="*/ 1915427 w 1957449"/>
                <a:gd name="connsiteY10" fmla="*/ 1789384 h 2175010"/>
                <a:gd name="connsiteX11" fmla="*/ 1907488 w 1957449"/>
                <a:gd name="connsiteY11" fmla="*/ 1800023 h 2175010"/>
                <a:gd name="connsiteX12" fmla="*/ 1087505 w 1957449"/>
                <a:gd name="connsiteY12" fmla="*/ 2175010 h 2175010"/>
                <a:gd name="connsiteX13" fmla="*/ 0 w 1957449"/>
                <a:gd name="connsiteY13" fmla="*/ 1087505 h 2175010"/>
                <a:gd name="connsiteX14" fmla="*/ 1087505 w 1957449"/>
                <a:gd name="connsiteY14" fmla="*/ 0 h 2175010"/>
                <a:gd name="connsiteX15" fmla="*/ 1311269 w 1957449"/>
                <a:gd name="connsiteY15" fmla="*/ 23520 h 2175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7449" h="2175010">
                  <a:moveTo>
                    <a:pt x="1957449" y="1553782"/>
                  </a:moveTo>
                  <a:lnTo>
                    <a:pt x="1955973" y="1555198"/>
                  </a:lnTo>
                  <a:lnTo>
                    <a:pt x="1956873" y="1553724"/>
                  </a:lnTo>
                  <a:close/>
                  <a:moveTo>
                    <a:pt x="1311269" y="23520"/>
                  </a:moveTo>
                  <a:lnTo>
                    <a:pt x="1238443" y="111786"/>
                  </a:lnTo>
                  <a:cubicBezTo>
                    <a:pt x="1189615" y="100501"/>
                    <a:pt x="1139019" y="96570"/>
                    <a:pt x="1087505" y="96570"/>
                  </a:cubicBezTo>
                  <a:cubicBezTo>
                    <a:pt x="540227" y="96570"/>
                    <a:pt x="96570" y="540227"/>
                    <a:pt x="96570" y="1087505"/>
                  </a:cubicBezTo>
                  <a:cubicBezTo>
                    <a:pt x="96570" y="1634783"/>
                    <a:pt x="540227" y="2078440"/>
                    <a:pt x="1087505" y="2078440"/>
                  </a:cubicBezTo>
                  <a:cubicBezTo>
                    <a:pt x="1370888" y="2078440"/>
                    <a:pt x="1626488" y="1959485"/>
                    <a:pt x="1805373" y="1767860"/>
                  </a:cubicBezTo>
                  <a:lnTo>
                    <a:pt x="1846426" y="1717471"/>
                  </a:lnTo>
                  <a:lnTo>
                    <a:pt x="1915427" y="1789384"/>
                  </a:lnTo>
                  <a:lnTo>
                    <a:pt x="1907488" y="1800023"/>
                  </a:lnTo>
                  <a:cubicBezTo>
                    <a:pt x="1709253" y="2029968"/>
                    <a:pt x="1415318" y="2175010"/>
                    <a:pt x="1087505" y="2175010"/>
                  </a:cubicBezTo>
                  <a:cubicBezTo>
                    <a:pt x="486892" y="2175010"/>
                    <a:pt x="0" y="1688118"/>
                    <a:pt x="0" y="1087505"/>
                  </a:cubicBezTo>
                  <a:cubicBezTo>
                    <a:pt x="0" y="486892"/>
                    <a:pt x="486892" y="0"/>
                    <a:pt x="1087505" y="0"/>
                  </a:cubicBezTo>
                  <a:cubicBezTo>
                    <a:pt x="1164240" y="0"/>
                    <a:pt x="1239119" y="7948"/>
                    <a:pt x="1311269" y="23520"/>
                  </a:cubicBezTo>
                  <a:close/>
                </a:path>
              </a:pathLst>
            </a:custGeom>
            <a:solidFill>
              <a:srgbClr val="F4BD2D"/>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ea typeface="Arial Unicode MS"/>
                <a:cs typeface="+mn-cs"/>
              </a:endParaRPr>
            </a:p>
          </p:txBody>
        </p:sp>
        <p:sp>
          <p:nvSpPr>
            <p:cNvPr id="20" name="Oval 5">
              <a:extLst>
                <a:ext uri="{FF2B5EF4-FFF2-40B4-BE49-F238E27FC236}">
                  <a16:creationId xmlns:a16="http://schemas.microsoft.com/office/drawing/2014/main" id="{A25B5222-2ECA-83B3-5FFD-9A5F2AC49108}"/>
                </a:ext>
              </a:extLst>
            </p:cNvPr>
            <p:cNvSpPr/>
            <p:nvPr/>
          </p:nvSpPr>
          <p:spPr>
            <a:xfrm rot="258179">
              <a:off x="3259310" y="2470568"/>
              <a:ext cx="1813216" cy="1813216"/>
            </a:xfrm>
            <a:prstGeom prst="ellipse">
              <a:avLst/>
            </a:prstGeom>
            <a:solidFill>
              <a:srgbClr val="F4BD2D"/>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2" name="Oval 6">
              <a:extLst>
                <a:ext uri="{FF2B5EF4-FFF2-40B4-BE49-F238E27FC236}">
                  <a16:creationId xmlns:a16="http://schemas.microsoft.com/office/drawing/2014/main" id="{3D1E1C36-1542-B20D-F9D2-D40FAAC4A7E6}"/>
                </a:ext>
              </a:extLst>
            </p:cNvPr>
            <p:cNvSpPr/>
            <p:nvPr/>
          </p:nvSpPr>
          <p:spPr>
            <a:xfrm rot="258179">
              <a:off x="6026206" y="3044368"/>
              <a:ext cx="880263" cy="880263"/>
            </a:xfrm>
            <a:prstGeom prst="ellipse">
              <a:avLst/>
            </a:prstGeom>
            <a:solidFill>
              <a:srgbClr val="F4BD2D"/>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3" name="Isosceles Triangle 7">
              <a:extLst>
                <a:ext uri="{FF2B5EF4-FFF2-40B4-BE49-F238E27FC236}">
                  <a16:creationId xmlns:a16="http://schemas.microsoft.com/office/drawing/2014/main" id="{54F4F645-2118-CC31-E874-1CF79276B0AC}"/>
                </a:ext>
              </a:extLst>
            </p:cNvPr>
            <p:cNvSpPr/>
            <p:nvPr/>
          </p:nvSpPr>
          <p:spPr>
            <a:xfrm rot="6324401">
              <a:off x="4391316" y="2301126"/>
              <a:ext cx="207144" cy="178573"/>
            </a:xfrm>
            <a:prstGeom prst="triangle">
              <a:avLst/>
            </a:prstGeom>
            <a:solidFill>
              <a:srgbClr val="F4BD2D"/>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4" name="Isosceles Triangle 8">
              <a:extLst>
                <a:ext uri="{FF2B5EF4-FFF2-40B4-BE49-F238E27FC236}">
                  <a16:creationId xmlns:a16="http://schemas.microsoft.com/office/drawing/2014/main" id="{6E0138B2-B25D-291E-C976-4140B516B68E}"/>
                </a:ext>
              </a:extLst>
            </p:cNvPr>
            <p:cNvSpPr/>
            <p:nvPr/>
          </p:nvSpPr>
          <p:spPr>
            <a:xfrm rot="12900138">
              <a:off x="6790114" y="3764184"/>
              <a:ext cx="207144" cy="178573"/>
            </a:xfrm>
            <a:prstGeom prst="triangle">
              <a:avLst/>
            </a:prstGeom>
            <a:solidFill>
              <a:srgbClr val="F4BD2D"/>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5" name="Block Arc 9">
              <a:extLst>
                <a:ext uri="{FF2B5EF4-FFF2-40B4-BE49-F238E27FC236}">
                  <a16:creationId xmlns:a16="http://schemas.microsoft.com/office/drawing/2014/main" id="{4DC9B6B4-7A3A-3BA0-42AB-F72CCDC7B84B}"/>
                </a:ext>
              </a:extLst>
            </p:cNvPr>
            <p:cNvSpPr/>
            <p:nvPr/>
          </p:nvSpPr>
          <p:spPr>
            <a:xfrm rot="1859045">
              <a:off x="5798553" y="2849096"/>
              <a:ext cx="1285189" cy="1285189"/>
            </a:xfrm>
            <a:prstGeom prst="blockArc">
              <a:avLst>
                <a:gd name="adj1" fmla="val 11468237"/>
                <a:gd name="adj2" fmla="val 21556241"/>
                <a:gd name="adj3" fmla="val 7679"/>
              </a:avLst>
            </a:prstGeom>
            <a:solidFill>
              <a:srgbClr val="F4BD2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26" name="Rectangle 10">
              <a:extLst>
                <a:ext uri="{FF2B5EF4-FFF2-40B4-BE49-F238E27FC236}">
                  <a16:creationId xmlns:a16="http://schemas.microsoft.com/office/drawing/2014/main" id="{6228CC00-4F9C-0694-4A14-D6B154B407E0}"/>
                </a:ext>
              </a:extLst>
            </p:cNvPr>
            <p:cNvSpPr/>
            <p:nvPr/>
          </p:nvSpPr>
          <p:spPr>
            <a:xfrm rot="2842140">
              <a:off x="5415236" y="2828818"/>
              <a:ext cx="97254" cy="1530359"/>
            </a:xfrm>
            <a:prstGeom prst="rect">
              <a:avLst/>
            </a:prstGeom>
            <a:solidFill>
              <a:srgbClr val="F4BD2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grpSp>
      <p:sp>
        <p:nvSpPr>
          <p:cNvPr id="27" name="Rectangle 9">
            <a:extLst>
              <a:ext uri="{FF2B5EF4-FFF2-40B4-BE49-F238E27FC236}">
                <a16:creationId xmlns:a16="http://schemas.microsoft.com/office/drawing/2014/main" id="{67FB13CC-E52A-168F-EFF3-EEF257F970FF}"/>
              </a:ext>
            </a:extLst>
          </p:cNvPr>
          <p:cNvSpPr/>
          <p:nvPr/>
        </p:nvSpPr>
        <p:spPr>
          <a:xfrm>
            <a:off x="7911783" y="4116120"/>
            <a:ext cx="521243" cy="487930"/>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ysClr val="window" lastClr="FFFFFF"/>
          </a:solidFill>
          <a:ln w="12700" cap="flat" cmpd="sng" algn="ctr">
            <a:noFill/>
            <a:prstDash val="solid"/>
            <a:miter lim="800000"/>
          </a:ln>
          <a:effectLst/>
        </p:spPr>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ea typeface="Arial Unicode MS"/>
              <a:cs typeface="+mn-cs"/>
            </a:endParaRPr>
          </a:p>
        </p:txBody>
      </p:sp>
      <p:sp>
        <p:nvSpPr>
          <p:cNvPr id="29" name="TextBox 28">
            <a:extLst>
              <a:ext uri="{FF2B5EF4-FFF2-40B4-BE49-F238E27FC236}">
                <a16:creationId xmlns:a16="http://schemas.microsoft.com/office/drawing/2014/main" id="{4E500C8D-FF43-19F9-DB78-647DFBE9DA22}"/>
              </a:ext>
            </a:extLst>
          </p:cNvPr>
          <p:cNvSpPr txBox="1"/>
          <p:nvPr/>
        </p:nvSpPr>
        <p:spPr>
          <a:xfrm>
            <a:off x="5640943" y="4093697"/>
            <a:ext cx="377047"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prstClr val="white"/>
                </a:solidFill>
                <a:effectLst/>
                <a:uLnTx/>
                <a:uFillTx/>
                <a:latin typeface="Arial"/>
                <a:ea typeface="Arial Unicode MS"/>
                <a:cs typeface="Arial" pitchFamily="34" charset="0"/>
              </a:rPr>
              <a:t>B</a:t>
            </a:r>
            <a:endParaRPr kumimoji="0" lang="ko-KR" altLang="en-US" sz="3600" b="1" i="0" u="none" strike="noStrike" kern="1200" cap="none" spc="0" normalizeH="0" baseline="0" noProof="0" dirty="0">
              <a:ln>
                <a:noFill/>
              </a:ln>
              <a:solidFill>
                <a:prstClr val="white"/>
              </a:solidFill>
              <a:effectLst/>
              <a:uLnTx/>
              <a:uFillTx/>
              <a:latin typeface="Arial"/>
              <a:ea typeface="Arial Unicode MS"/>
              <a:cs typeface="Arial" pitchFamily="34" charset="0"/>
            </a:endParaRPr>
          </a:p>
        </p:txBody>
      </p:sp>
      <p:sp>
        <p:nvSpPr>
          <p:cNvPr id="30" name="TextBox 29">
            <a:extLst>
              <a:ext uri="{FF2B5EF4-FFF2-40B4-BE49-F238E27FC236}">
                <a16:creationId xmlns:a16="http://schemas.microsoft.com/office/drawing/2014/main" id="{B7394198-F651-58AF-A48C-A371A8D4FFF5}"/>
              </a:ext>
            </a:extLst>
          </p:cNvPr>
          <p:cNvSpPr txBox="1"/>
          <p:nvPr/>
        </p:nvSpPr>
        <p:spPr>
          <a:xfrm>
            <a:off x="6171769" y="3148318"/>
            <a:ext cx="377047"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prstClr val="white"/>
                </a:solidFill>
                <a:effectLst/>
                <a:uLnTx/>
                <a:uFillTx/>
                <a:latin typeface="Arial"/>
                <a:ea typeface="Arial Unicode MS"/>
                <a:cs typeface="Arial" pitchFamily="34" charset="0"/>
              </a:rPr>
              <a:t>A</a:t>
            </a:r>
            <a:endParaRPr kumimoji="0" lang="ko-KR" altLang="en-US" sz="3600" b="1" i="0" u="none" strike="noStrike" kern="1200" cap="none" spc="0" normalizeH="0" baseline="0" noProof="0" dirty="0">
              <a:ln>
                <a:noFill/>
              </a:ln>
              <a:solidFill>
                <a:prstClr val="white"/>
              </a:solidFill>
              <a:effectLst/>
              <a:uLnTx/>
              <a:uFillTx/>
              <a:latin typeface="Arial"/>
              <a:ea typeface="Arial Unicode MS"/>
              <a:cs typeface="Arial" pitchFamily="34" charset="0"/>
            </a:endParaRPr>
          </a:p>
        </p:txBody>
      </p:sp>
      <p:sp>
        <p:nvSpPr>
          <p:cNvPr id="31" name="Rounded Rectangle 32">
            <a:extLst>
              <a:ext uri="{FF2B5EF4-FFF2-40B4-BE49-F238E27FC236}">
                <a16:creationId xmlns:a16="http://schemas.microsoft.com/office/drawing/2014/main" id="{139181B6-2275-2103-10D8-D7F8FCF5EEA9}"/>
              </a:ext>
            </a:extLst>
          </p:cNvPr>
          <p:cNvSpPr/>
          <p:nvPr/>
        </p:nvSpPr>
        <p:spPr>
          <a:xfrm>
            <a:off x="3798956" y="3144252"/>
            <a:ext cx="510443" cy="510443"/>
          </a:xfrm>
          <a:custGeom>
            <a:avLst/>
            <a:gdLst/>
            <a:ahLst/>
            <a:cxnLst/>
            <a:rect l="l" t="t" r="r" b="b"/>
            <a:pathLst>
              <a:path w="3240000" h="3240000">
                <a:moveTo>
                  <a:pt x="2019696" y="2510955"/>
                </a:moveTo>
                <a:lnTo>
                  <a:pt x="2019696" y="2797359"/>
                </a:lnTo>
                <a:lnTo>
                  <a:pt x="2914589" y="2797359"/>
                </a:lnTo>
                <a:lnTo>
                  <a:pt x="2914589" y="2510955"/>
                </a:lnTo>
                <a:close/>
                <a:moveTo>
                  <a:pt x="2019696" y="2081348"/>
                </a:moveTo>
                <a:lnTo>
                  <a:pt x="2019696" y="2367752"/>
                </a:lnTo>
                <a:lnTo>
                  <a:pt x="2914589" y="2367752"/>
                </a:lnTo>
                <a:lnTo>
                  <a:pt x="2914589" y="2081348"/>
                </a:lnTo>
                <a:close/>
                <a:moveTo>
                  <a:pt x="580710" y="2021703"/>
                </a:moveTo>
                <a:lnTo>
                  <a:pt x="378191" y="2224222"/>
                </a:lnTo>
                <a:lnTo>
                  <a:pt x="593323" y="2439354"/>
                </a:lnTo>
                <a:lnTo>
                  <a:pt x="378191" y="2654485"/>
                </a:lnTo>
                <a:lnTo>
                  <a:pt x="580710" y="2857004"/>
                </a:lnTo>
                <a:lnTo>
                  <a:pt x="795842" y="2641872"/>
                </a:lnTo>
                <a:lnTo>
                  <a:pt x="1010973" y="2857004"/>
                </a:lnTo>
                <a:lnTo>
                  <a:pt x="1213492" y="2654485"/>
                </a:lnTo>
                <a:lnTo>
                  <a:pt x="998360" y="2439354"/>
                </a:lnTo>
                <a:lnTo>
                  <a:pt x="1213492" y="2224222"/>
                </a:lnTo>
                <a:lnTo>
                  <a:pt x="1010973" y="2021703"/>
                </a:lnTo>
                <a:lnTo>
                  <a:pt x="795842" y="2236835"/>
                </a:lnTo>
                <a:close/>
                <a:moveTo>
                  <a:pt x="1656000" y="1656001"/>
                </a:moveTo>
                <a:lnTo>
                  <a:pt x="3240000" y="1656001"/>
                </a:lnTo>
                <a:lnTo>
                  <a:pt x="3240000" y="2699989"/>
                </a:lnTo>
                <a:cubicBezTo>
                  <a:pt x="3240000" y="2998229"/>
                  <a:pt x="2998229" y="3240000"/>
                  <a:pt x="2699989" y="3240000"/>
                </a:cubicBezTo>
                <a:lnTo>
                  <a:pt x="1656000" y="3240000"/>
                </a:lnTo>
                <a:close/>
                <a:moveTo>
                  <a:pt x="0" y="1656001"/>
                </a:moveTo>
                <a:lnTo>
                  <a:pt x="1584000" y="1656001"/>
                </a:lnTo>
                <a:lnTo>
                  <a:pt x="1584000" y="3240000"/>
                </a:lnTo>
                <a:lnTo>
                  <a:pt x="540011" y="3240000"/>
                </a:lnTo>
                <a:cubicBezTo>
                  <a:pt x="241771" y="3240000"/>
                  <a:pt x="0" y="2998229"/>
                  <a:pt x="0" y="2699989"/>
                </a:cubicBezTo>
                <a:close/>
                <a:moveTo>
                  <a:pt x="2467143" y="957859"/>
                </a:moveTo>
                <a:cubicBezTo>
                  <a:pt x="2388055" y="957859"/>
                  <a:pt x="2323941" y="1021973"/>
                  <a:pt x="2323941" y="1101061"/>
                </a:cubicBezTo>
                <a:cubicBezTo>
                  <a:pt x="2323941" y="1180149"/>
                  <a:pt x="2388055" y="1244263"/>
                  <a:pt x="2467143" y="1244263"/>
                </a:cubicBezTo>
                <a:cubicBezTo>
                  <a:pt x="2546231" y="1244263"/>
                  <a:pt x="2610345" y="1180149"/>
                  <a:pt x="2610345" y="1101061"/>
                </a:cubicBezTo>
                <a:cubicBezTo>
                  <a:pt x="2610345" y="1021973"/>
                  <a:pt x="2546231" y="957859"/>
                  <a:pt x="2467143" y="957859"/>
                </a:cubicBezTo>
                <a:close/>
                <a:moveTo>
                  <a:pt x="2019696" y="635775"/>
                </a:moveTo>
                <a:lnTo>
                  <a:pt x="2019696" y="922180"/>
                </a:lnTo>
                <a:lnTo>
                  <a:pt x="2914589" y="922180"/>
                </a:lnTo>
                <a:lnTo>
                  <a:pt x="2914589" y="635775"/>
                </a:lnTo>
                <a:close/>
                <a:moveTo>
                  <a:pt x="652639" y="331531"/>
                </a:moveTo>
                <a:lnTo>
                  <a:pt x="652639" y="635775"/>
                </a:lnTo>
                <a:lnTo>
                  <a:pt x="348395" y="635775"/>
                </a:lnTo>
                <a:lnTo>
                  <a:pt x="348395" y="922180"/>
                </a:lnTo>
                <a:lnTo>
                  <a:pt x="652639" y="922180"/>
                </a:lnTo>
                <a:lnTo>
                  <a:pt x="652639" y="1226424"/>
                </a:lnTo>
                <a:lnTo>
                  <a:pt x="939044" y="1226424"/>
                </a:lnTo>
                <a:lnTo>
                  <a:pt x="939044" y="922180"/>
                </a:lnTo>
                <a:lnTo>
                  <a:pt x="1243288" y="922180"/>
                </a:lnTo>
                <a:lnTo>
                  <a:pt x="1243288" y="635775"/>
                </a:lnTo>
                <a:lnTo>
                  <a:pt x="939044" y="635775"/>
                </a:lnTo>
                <a:lnTo>
                  <a:pt x="939044" y="331531"/>
                </a:lnTo>
                <a:close/>
                <a:moveTo>
                  <a:pt x="2467143" y="313692"/>
                </a:moveTo>
                <a:cubicBezTo>
                  <a:pt x="2388055" y="313692"/>
                  <a:pt x="2323941" y="377806"/>
                  <a:pt x="2323941" y="456894"/>
                </a:cubicBezTo>
                <a:cubicBezTo>
                  <a:pt x="2323941" y="535982"/>
                  <a:pt x="2388055" y="600096"/>
                  <a:pt x="2467143" y="600096"/>
                </a:cubicBezTo>
                <a:cubicBezTo>
                  <a:pt x="2546231" y="600096"/>
                  <a:pt x="2610345" y="535982"/>
                  <a:pt x="2610345" y="456894"/>
                </a:cubicBezTo>
                <a:cubicBezTo>
                  <a:pt x="2610345" y="377806"/>
                  <a:pt x="2546231" y="313692"/>
                  <a:pt x="2467143" y="313692"/>
                </a:cubicBezTo>
                <a:close/>
                <a:moveTo>
                  <a:pt x="540011" y="0"/>
                </a:moveTo>
                <a:lnTo>
                  <a:pt x="2699989" y="0"/>
                </a:lnTo>
                <a:cubicBezTo>
                  <a:pt x="2998229" y="0"/>
                  <a:pt x="3240000" y="241771"/>
                  <a:pt x="3240000" y="540011"/>
                </a:cubicBezTo>
                <a:lnTo>
                  <a:pt x="3240000" y="1584001"/>
                </a:lnTo>
                <a:lnTo>
                  <a:pt x="1656000" y="1584001"/>
                </a:lnTo>
                <a:lnTo>
                  <a:pt x="1656000" y="1"/>
                </a:lnTo>
                <a:lnTo>
                  <a:pt x="1584000" y="1"/>
                </a:lnTo>
                <a:lnTo>
                  <a:pt x="1584000" y="1584001"/>
                </a:lnTo>
                <a:lnTo>
                  <a:pt x="0" y="1584001"/>
                </a:lnTo>
                <a:lnTo>
                  <a:pt x="0" y="540011"/>
                </a:lnTo>
                <a:cubicBezTo>
                  <a:pt x="0" y="241771"/>
                  <a:pt x="241771" y="0"/>
                  <a:pt x="540011" y="0"/>
                </a:cubicBezTo>
                <a:close/>
              </a:path>
            </a:pathLst>
          </a:custGeom>
          <a:solidFill>
            <a:sysClr val="window" lastClr="FFFF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ea typeface="Arial Unicode MS"/>
              <a:cs typeface="+mn-cs"/>
            </a:endParaRPr>
          </a:p>
        </p:txBody>
      </p:sp>
      <p:pic>
        <p:nvPicPr>
          <p:cNvPr id="35" name="Picture 34">
            <a:extLst>
              <a:ext uri="{FF2B5EF4-FFF2-40B4-BE49-F238E27FC236}">
                <a16:creationId xmlns:a16="http://schemas.microsoft.com/office/drawing/2014/main" id="{DDEF889E-69FE-86DF-B427-D347DA458A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188" y="-265165"/>
            <a:ext cx="1587610" cy="1479603"/>
          </a:xfrm>
          <a:prstGeom prst="rect">
            <a:avLst/>
          </a:prstGeom>
        </p:spPr>
      </p:pic>
      <p:sp>
        <p:nvSpPr>
          <p:cNvPr id="36" name="TextBox 35">
            <a:extLst>
              <a:ext uri="{FF2B5EF4-FFF2-40B4-BE49-F238E27FC236}">
                <a16:creationId xmlns:a16="http://schemas.microsoft.com/office/drawing/2014/main" id="{BB0202CE-EA50-92ED-17AD-08E8B7D3BC4C}"/>
              </a:ext>
            </a:extLst>
          </p:cNvPr>
          <p:cNvSpPr txBox="1"/>
          <p:nvPr/>
        </p:nvSpPr>
        <p:spPr>
          <a:xfrm>
            <a:off x="197678" y="2915511"/>
            <a:ext cx="2833713"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altLang="ko-KR" b="1" i="0" u="none" strike="noStrike" kern="1200" cap="none" spc="0" normalizeH="0" baseline="0" noProof="0" dirty="0">
                <a:ln>
                  <a:noFill/>
                </a:ln>
                <a:solidFill>
                  <a:srgbClr val="F4BD2D"/>
                </a:solidFill>
                <a:effectLst/>
                <a:uLnTx/>
                <a:uFillTx/>
                <a:latin typeface="Arial"/>
                <a:ea typeface="Arial Unicode MS"/>
                <a:cs typeface="B Titr" panose="00000700000000000000" pitchFamily="2" charset="-78"/>
              </a:rPr>
              <a:t>جهش بلند (بین بخشی):</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altLang="ko-KR" b="1" i="0" u="none" strike="noStrike" kern="1200" cap="none" spc="0" normalizeH="0" baseline="0" noProof="0" dirty="0">
                <a:ln>
                  <a:noFill/>
                </a:ln>
                <a:solidFill>
                  <a:srgbClr val="F4BD2D"/>
                </a:solidFill>
                <a:effectLst/>
                <a:uLnTx/>
                <a:uFillTx/>
                <a:latin typeface="Arial"/>
                <a:ea typeface="Arial Unicode MS"/>
                <a:cs typeface="B Titr" panose="00000700000000000000" pitchFamily="2" charset="-78"/>
              </a:rPr>
              <a:t> تغییر ساختار اقتصاد و ورود به حوزه های جدید تولید</a:t>
            </a:r>
            <a:endParaRPr kumimoji="0" lang="ko-KR" altLang="en-US" sz="1200" b="1" i="0" u="none" strike="noStrike" kern="1200" cap="none" spc="0" normalizeH="0" baseline="0" noProof="0" dirty="0">
              <a:ln>
                <a:noFill/>
              </a:ln>
              <a:solidFill>
                <a:srgbClr val="F4BD2D"/>
              </a:solidFill>
              <a:effectLst/>
              <a:uLnTx/>
              <a:uFillTx/>
              <a:latin typeface="Times New Roman" panose="02020603050405020304" pitchFamily="18" charset="0"/>
              <a:ea typeface="Arial Unicode MS"/>
              <a:cs typeface="Times New Roman" panose="02020603050405020304" pitchFamily="18" charset="0"/>
            </a:endParaRPr>
          </a:p>
        </p:txBody>
      </p:sp>
      <p:sp>
        <p:nvSpPr>
          <p:cNvPr id="62" name="Rectangle: Rounded Corners 61">
            <a:extLst>
              <a:ext uri="{FF2B5EF4-FFF2-40B4-BE49-F238E27FC236}">
                <a16:creationId xmlns:a16="http://schemas.microsoft.com/office/drawing/2014/main" id="{18A82B79-A675-71A9-A0C1-9AD6BF636DEB}"/>
              </a:ext>
            </a:extLst>
          </p:cNvPr>
          <p:cNvSpPr/>
          <p:nvPr/>
        </p:nvSpPr>
        <p:spPr>
          <a:xfrm>
            <a:off x="3186113" y="206234"/>
            <a:ext cx="8251336" cy="711804"/>
          </a:xfrm>
          <a:prstGeom prst="roundRect">
            <a:avLst/>
          </a:prstGeom>
          <a:solidFill>
            <a:sysClr val="window" lastClr="FFFFFF"/>
          </a:solidFill>
          <a:ln w="38100" cap="flat" cmpd="sng" algn="ctr">
            <a:solidFill>
              <a:srgbClr val="4185B5">
                <a:lumMod val="75000"/>
              </a:srgbClr>
            </a:solidFill>
            <a:prstDash val="solid"/>
            <a:miter lim="800000"/>
          </a:ln>
          <a:effectLst/>
        </p:spPr>
        <p:txBody>
          <a:bodyPr rtlCol="0" anchor="ctr"/>
          <a:lstStyle/>
          <a:p>
            <a:pPr marL="0" marR="0" lvl="0" indent="0" algn="r" defTabSz="91440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3200" b="0" i="0" u="none" strike="noStrike" kern="0" cap="none" spc="0" normalizeH="0" baseline="0" noProof="0" dirty="0">
                <a:ln>
                  <a:noFill/>
                </a:ln>
                <a:solidFill>
                  <a:srgbClr val="156082">
                    <a:lumMod val="75000"/>
                  </a:srgbClr>
                </a:solidFill>
                <a:effectLst/>
                <a:uLnTx/>
                <a:uFillTx/>
                <a:latin typeface="Aptos Display" panose="02110004020202020204"/>
                <a:ea typeface="+mj-ea"/>
                <a:cs typeface="B Titr" panose="00000700000000000000" pitchFamily="2" charset="-78"/>
              </a:rPr>
              <a:t>جهش تولید و اقتصاد: تعریف، انواع و الزامات</a:t>
            </a:r>
            <a:endParaRPr kumimoji="0" lang="en-US" sz="3200" b="0" i="0" u="none" strike="noStrike" kern="0" cap="none" spc="0" normalizeH="0" baseline="0" noProof="0" dirty="0">
              <a:ln>
                <a:noFill/>
              </a:ln>
              <a:solidFill>
                <a:prstClr val="black">
                  <a:lumMod val="75000"/>
                  <a:lumOff val="25000"/>
                </a:prstClr>
              </a:solidFill>
              <a:effectLst/>
              <a:uLnTx/>
              <a:uFillTx/>
              <a:latin typeface="Arial"/>
              <a:cs typeface="Arial" pitchFamily="34" charset="0"/>
            </a:endParaRPr>
          </a:p>
        </p:txBody>
      </p:sp>
      <p:sp>
        <p:nvSpPr>
          <p:cNvPr id="2" name="TextBox 1">
            <a:extLst>
              <a:ext uri="{FF2B5EF4-FFF2-40B4-BE49-F238E27FC236}">
                <a16:creationId xmlns:a16="http://schemas.microsoft.com/office/drawing/2014/main" id="{DF8FB8F9-5D06-0B4C-2896-4422A00102C6}"/>
              </a:ext>
            </a:extLst>
          </p:cNvPr>
          <p:cNvSpPr txBox="1"/>
          <p:nvPr/>
        </p:nvSpPr>
        <p:spPr>
          <a:xfrm>
            <a:off x="244056" y="6503598"/>
            <a:ext cx="4846320" cy="307777"/>
          </a:xfrm>
          <a:prstGeom prst="rect">
            <a:avLst/>
          </a:prstGeom>
          <a:noFill/>
        </p:spPr>
        <p:txBody>
          <a:bodyPr wrap="square" rtlCol="0">
            <a:spAutoFit/>
          </a:bodyPr>
          <a:lstStyle/>
          <a:p>
            <a:pPr>
              <a:defRPr/>
            </a:pPr>
            <a:r>
              <a:rPr lang="fa-IR" sz="1400" dirty="0">
                <a:solidFill>
                  <a:prstClr val="black"/>
                </a:solidFill>
                <a:cs typeface="B Mitra" panose="00000400000000000000" pitchFamily="2" charset="-78"/>
              </a:rPr>
              <a:t>منبع: موسسه مطالعات و پژوهش‌های بازرگانی، 1399</a:t>
            </a:r>
            <a:endParaRPr lang="en-US" sz="1400" dirty="0">
              <a:solidFill>
                <a:prstClr val="black"/>
              </a:solidFill>
              <a:cs typeface="B Mitra" panose="00000400000000000000" pitchFamily="2" charset="-78"/>
            </a:endParaRPr>
          </a:p>
        </p:txBody>
      </p:sp>
      <p:sp>
        <p:nvSpPr>
          <p:cNvPr id="5" name="TextBox 4">
            <a:extLst>
              <a:ext uri="{FF2B5EF4-FFF2-40B4-BE49-F238E27FC236}">
                <a16:creationId xmlns:a16="http://schemas.microsoft.com/office/drawing/2014/main" id="{8A92C0CD-8A16-36B0-20C2-13B34FA4E1B7}"/>
              </a:ext>
            </a:extLst>
          </p:cNvPr>
          <p:cNvSpPr txBox="1"/>
          <p:nvPr/>
        </p:nvSpPr>
        <p:spPr>
          <a:xfrm>
            <a:off x="75560" y="968522"/>
            <a:ext cx="11530680" cy="2308324"/>
          </a:xfrm>
          <a:prstGeom prst="rect">
            <a:avLst/>
          </a:prstGeom>
          <a:noFill/>
        </p:spPr>
        <p:txBody>
          <a:bodyPr wrap="square">
            <a:spAutoFit/>
          </a:bodyPr>
          <a:lstStyle/>
          <a:p>
            <a:pPr algn="just" rtl="1"/>
            <a:r>
              <a:rPr lang="fa-IR" sz="1800" dirty="0">
                <a:cs typeface="B Mitra" panose="00000400000000000000" pitchFamily="2" charset="-78"/>
              </a:rPr>
              <a:t>جهش تولید به معنای شیفت تابع تولید از دو سمت عرضه و تقاضا و به تبع آن جهش کلیه عوامل مشتمل بر سرمایه، نیروی کار، بهره وری و فناوری است. جهش اقتصادی، فرآیندی است که کشورهای در حال توسعه از تله درآمد متوسط گذر کرده و با شناسایی و تحریک پیشران های توسعه صنعتی، شکاف درآمد سرانه (با تاکید بر افزایش سهم صنعت) و قابلیتهای فناورانه خود را با کشورهای توسعه یافته کاهش میدهند.</a:t>
            </a:r>
            <a:endParaRPr lang="en-US" sz="1800" dirty="0">
              <a:cs typeface="B Mitra" panose="00000400000000000000" pitchFamily="2" charset="-78"/>
            </a:endParaRPr>
          </a:p>
          <a:p>
            <a:pPr algn="just" rtl="1"/>
            <a:r>
              <a:rPr lang="fa-IR" sz="1800" b="1" dirty="0">
                <a:solidFill>
                  <a:schemeClr val="accent1">
                    <a:lumMod val="50000"/>
                  </a:schemeClr>
                </a:solidFill>
                <a:cs typeface="B Mitra" panose="00000400000000000000" pitchFamily="2" charset="-78"/>
              </a:rPr>
              <a:t>الزامات</a:t>
            </a:r>
            <a:r>
              <a:rPr lang="en-US" b="1" dirty="0">
                <a:solidFill>
                  <a:schemeClr val="accent1">
                    <a:lumMod val="50000"/>
                  </a:schemeClr>
                </a:solidFill>
                <a:cs typeface="B Mitra" panose="00000400000000000000" pitchFamily="2" charset="-78"/>
              </a:rPr>
              <a:t> </a:t>
            </a:r>
            <a:r>
              <a:rPr lang="fa-IR" b="1" dirty="0">
                <a:solidFill>
                  <a:schemeClr val="accent1">
                    <a:lumMod val="50000"/>
                  </a:schemeClr>
                </a:solidFill>
                <a:cs typeface="B Mitra" panose="00000400000000000000" pitchFamily="2" charset="-78"/>
              </a:rPr>
              <a:t>استفاده بهینه و توامان سه پنجره فرصت: </a:t>
            </a:r>
          </a:p>
          <a:p>
            <a:pPr marL="285750" indent="-285750" algn="just" rtl="1">
              <a:buFont typeface="Wingdings" panose="05000000000000000000" pitchFamily="2" charset="2"/>
              <a:buChar char="§"/>
            </a:pPr>
            <a:r>
              <a:rPr lang="fa-IR" b="1" dirty="0">
                <a:solidFill>
                  <a:schemeClr val="accent1">
                    <a:lumMod val="50000"/>
                  </a:schemeClr>
                </a:solidFill>
                <a:cs typeface="B Mitra" panose="00000400000000000000" pitchFamily="2" charset="-78"/>
              </a:rPr>
              <a:t>هماهنگی نهادی </a:t>
            </a:r>
          </a:p>
          <a:p>
            <a:pPr marL="285750" indent="-285750" algn="just" rtl="1">
              <a:buFont typeface="Wingdings" panose="05000000000000000000" pitchFamily="2" charset="2"/>
              <a:buChar char="§"/>
            </a:pPr>
            <a:r>
              <a:rPr lang="fa-IR" b="1" dirty="0">
                <a:solidFill>
                  <a:schemeClr val="accent1">
                    <a:lumMod val="50000"/>
                  </a:schemeClr>
                </a:solidFill>
                <a:cs typeface="B Mitra" panose="00000400000000000000" pitchFamily="2" charset="-78"/>
              </a:rPr>
              <a:t> فناوریهای نوین</a:t>
            </a:r>
          </a:p>
          <a:p>
            <a:pPr marL="285750" indent="-285750" algn="just" rtl="1">
              <a:buFont typeface="Wingdings" panose="05000000000000000000" pitchFamily="2" charset="2"/>
              <a:buChar char="§"/>
            </a:pPr>
            <a:r>
              <a:rPr lang="fa-IR" b="1" dirty="0">
                <a:solidFill>
                  <a:schemeClr val="accent1">
                    <a:lumMod val="50000"/>
                  </a:schemeClr>
                </a:solidFill>
                <a:cs typeface="B Mitra" panose="00000400000000000000" pitchFamily="2" charset="-78"/>
              </a:rPr>
              <a:t>تحریک تقاضا</a:t>
            </a:r>
          </a:p>
          <a:p>
            <a:pPr algn="just" rtl="1"/>
            <a:endParaRPr lang="fa-IR" sz="1800" dirty="0">
              <a:cs typeface="B Mitra" panose="00000400000000000000" pitchFamily="2" charset="-78"/>
            </a:endParaRPr>
          </a:p>
        </p:txBody>
      </p:sp>
      <p:sp>
        <p:nvSpPr>
          <p:cNvPr id="28" name="TextBox 27">
            <a:extLst>
              <a:ext uri="{FF2B5EF4-FFF2-40B4-BE49-F238E27FC236}">
                <a16:creationId xmlns:a16="http://schemas.microsoft.com/office/drawing/2014/main" id="{A7D9D6A2-7AE6-3D28-26E1-2D18052C99F1}"/>
              </a:ext>
            </a:extLst>
          </p:cNvPr>
          <p:cNvSpPr txBox="1"/>
          <p:nvPr/>
        </p:nvSpPr>
        <p:spPr>
          <a:xfrm>
            <a:off x="5001869" y="2377483"/>
            <a:ext cx="6179344" cy="461665"/>
          </a:xfrm>
          <a:prstGeom prst="rect">
            <a:avLst/>
          </a:prstGeom>
          <a:noFill/>
        </p:spPr>
        <p:txBody>
          <a:bodyPr wrap="square">
            <a:spAutoFit/>
          </a:bodyPr>
          <a:lstStyle/>
          <a:p>
            <a:r>
              <a:rPr lang="fa-IR" sz="2400" b="1" dirty="0">
                <a:solidFill>
                  <a:srgbClr val="7030A0"/>
                </a:solidFill>
                <a:cs typeface="B Titr" panose="00000700000000000000" pitchFamily="2" charset="-78"/>
              </a:rPr>
              <a:t>انواع جهش های تولیدی</a:t>
            </a:r>
            <a:endParaRPr lang="en-US" sz="2400" b="1" dirty="0">
              <a:solidFill>
                <a:srgbClr val="7030A0"/>
              </a:solidFill>
              <a:cs typeface="B Titr" panose="00000700000000000000" pitchFamily="2" charset="-78"/>
            </a:endParaRPr>
          </a:p>
        </p:txBody>
      </p:sp>
      <p:sp>
        <p:nvSpPr>
          <p:cNvPr id="38" name="TextBox 37">
            <a:extLst>
              <a:ext uri="{FF2B5EF4-FFF2-40B4-BE49-F238E27FC236}">
                <a16:creationId xmlns:a16="http://schemas.microsoft.com/office/drawing/2014/main" id="{750E7089-E866-B153-1A14-1D4F3C3C725A}"/>
              </a:ext>
            </a:extLst>
          </p:cNvPr>
          <p:cNvSpPr txBox="1"/>
          <p:nvPr/>
        </p:nvSpPr>
        <p:spPr>
          <a:xfrm>
            <a:off x="5924589" y="5566811"/>
            <a:ext cx="4413915" cy="923330"/>
          </a:xfrm>
          <a:prstGeom prst="rect">
            <a:avLst/>
          </a:prstGeom>
          <a:noFill/>
        </p:spPr>
        <p:txBody>
          <a:bodyPr wrap="square">
            <a:spAutoFit/>
          </a:bodyPr>
          <a:lstStyle/>
          <a:p>
            <a:pPr algn="ctr"/>
            <a:r>
              <a:rPr lang="fa-IR" sz="1800" dirty="0">
                <a:solidFill>
                  <a:srgbClr val="89E0FF"/>
                </a:solidFill>
                <a:cs typeface="B Titr" panose="00000700000000000000" pitchFamily="2" charset="-78"/>
              </a:rPr>
              <a:t> جهش کوتاه (درون بخشی):</a:t>
            </a:r>
            <a:endParaRPr lang="en-US" sz="1800" dirty="0">
              <a:solidFill>
                <a:srgbClr val="89E0FF"/>
              </a:solidFill>
              <a:cs typeface="B Titr" panose="00000700000000000000" pitchFamily="2" charset="-78"/>
            </a:endParaRPr>
          </a:p>
          <a:p>
            <a:pPr algn="ctr"/>
            <a:r>
              <a:rPr lang="fa-IR" sz="1800" dirty="0">
                <a:solidFill>
                  <a:srgbClr val="89E0FF"/>
                </a:solidFill>
                <a:cs typeface="B Titr" panose="00000700000000000000" pitchFamily="2" charset="-78"/>
              </a:rPr>
              <a:t> حرکت در بین نسلهای فناوری و توسعه زنجیره ارزش در یک بخش</a:t>
            </a:r>
            <a:endParaRPr lang="en-US" dirty="0">
              <a:solidFill>
                <a:srgbClr val="89E0FF"/>
              </a:solidFill>
              <a:cs typeface="B Titr" panose="00000700000000000000" pitchFamily="2" charset="-78"/>
            </a:endParaRPr>
          </a:p>
        </p:txBody>
      </p:sp>
    </p:spTree>
    <p:extLst>
      <p:ext uri="{BB962C8B-B14F-4D97-AF65-F5344CB8AC3E}">
        <p14:creationId xmlns:p14="http://schemas.microsoft.com/office/powerpoint/2010/main" val="3255928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1716FCB6-73BB-FEA5-740E-2C82186917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911" y="-320995"/>
            <a:ext cx="1522007" cy="1562515"/>
          </a:xfrm>
          <a:prstGeom prst="rect">
            <a:avLst/>
          </a:prstGeom>
        </p:spPr>
      </p:pic>
      <p:sp>
        <p:nvSpPr>
          <p:cNvPr id="2" name="Freeform: Shape 1">
            <a:extLst>
              <a:ext uri="{FF2B5EF4-FFF2-40B4-BE49-F238E27FC236}">
                <a16:creationId xmlns:a16="http://schemas.microsoft.com/office/drawing/2014/main" id="{AB9662D8-1896-AB28-D265-16EBE6AEA192}"/>
              </a:ext>
            </a:extLst>
          </p:cNvPr>
          <p:cNvSpPr/>
          <p:nvPr/>
        </p:nvSpPr>
        <p:spPr>
          <a:xfrm rot="16200000">
            <a:off x="5507431" y="203400"/>
            <a:ext cx="1019982" cy="12349168"/>
          </a:xfrm>
          <a:custGeom>
            <a:avLst/>
            <a:gdLst>
              <a:gd name="connsiteX0" fmla="*/ 0 w 6664975"/>
              <a:gd name="connsiteY0" fmla="*/ 0 h 6858000"/>
              <a:gd name="connsiteX1" fmla="*/ 6664975 w 6664975"/>
              <a:gd name="connsiteY1" fmla="*/ 0 h 6858000"/>
              <a:gd name="connsiteX2" fmla="*/ 3094042 w 6664975"/>
              <a:gd name="connsiteY2" fmla="*/ 6858000 h 6858000"/>
              <a:gd name="connsiteX3" fmla="*/ 0 w 6664975"/>
              <a:gd name="connsiteY3" fmla="*/ 6858000 h 6858000"/>
              <a:gd name="connsiteX0" fmla="*/ 0 w 7493434"/>
              <a:gd name="connsiteY0" fmla="*/ 0 h 6858000"/>
              <a:gd name="connsiteX1" fmla="*/ 7493434 w 7493434"/>
              <a:gd name="connsiteY1" fmla="*/ 0 h 6858000"/>
              <a:gd name="connsiteX2" fmla="*/ 3094042 w 7493434"/>
              <a:gd name="connsiteY2" fmla="*/ 6858000 h 6858000"/>
              <a:gd name="connsiteX3" fmla="*/ 0 w 7493434"/>
              <a:gd name="connsiteY3" fmla="*/ 6858000 h 6858000"/>
              <a:gd name="connsiteX4" fmla="*/ 0 w 7493434"/>
              <a:gd name="connsiteY4" fmla="*/ 0 h 6858000"/>
              <a:gd name="connsiteX0" fmla="*/ 0 w 7493434"/>
              <a:gd name="connsiteY0" fmla="*/ 0 h 6858000"/>
              <a:gd name="connsiteX1" fmla="*/ 7493434 w 7493434"/>
              <a:gd name="connsiteY1" fmla="*/ 0 h 6858000"/>
              <a:gd name="connsiteX2" fmla="*/ 2265582 w 7493434"/>
              <a:gd name="connsiteY2" fmla="*/ 6858000 h 6858000"/>
              <a:gd name="connsiteX3" fmla="*/ 0 w 7493434"/>
              <a:gd name="connsiteY3" fmla="*/ 6858000 h 6858000"/>
              <a:gd name="connsiteX4" fmla="*/ 0 w 749343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3434" h="6858000">
                <a:moveTo>
                  <a:pt x="0" y="0"/>
                </a:moveTo>
                <a:lnTo>
                  <a:pt x="7493434" y="0"/>
                </a:lnTo>
                <a:lnTo>
                  <a:pt x="2265582" y="6858000"/>
                </a:lnTo>
                <a:lnTo>
                  <a:pt x="0" y="6858000"/>
                </a:lnTo>
                <a:lnTo>
                  <a:pt x="0" y="0"/>
                </a:lnTo>
                <a:close/>
              </a:path>
            </a:pathLst>
          </a:custGeom>
          <a:solidFill>
            <a:srgbClr val="FAD02C"/>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Rectangle: Rounded Corners 61">
            <a:extLst>
              <a:ext uri="{FF2B5EF4-FFF2-40B4-BE49-F238E27FC236}">
                <a16:creationId xmlns:a16="http://schemas.microsoft.com/office/drawing/2014/main" id="{18A82B79-A675-71A9-A0C1-9AD6BF636DEB}"/>
              </a:ext>
            </a:extLst>
          </p:cNvPr>
          <p:cNvSpPr/>
          <p:nvPr/>
        </p:nvSpPr>
        <p:spPr>
          <a:xfrm>
            <a:off x="3186113" y="206234"/>
            <a:ext cx="8251336" cy="711804"/>
          </a:xfrm>
          <a:prstGeom prst="roundRect">
            <a:avLst/>
          </a:prstGeom>
          <a:ln w="3810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3200" b="0" i="0" u="none" strike="noStrike" kern="1200" cap="none" spc="0" normalizeH="0" baseline="0" noProof="0" dirty="0">
                <a:ln>
                  <a:noFill/>
                </a:ln>
                <a:solidFill>
                  <a:srgbClr val="156082">
                    <a:lumMod val="75000"/>
                  </a:srgbClr>
                </a:solidFill>
                <a:effectLst/>
                <a:uLnTx/>
                <a:uFillTx/>
                <a:latin typeface="Aptos Display" panose="02110004020202020204"/>
                <a:ea typeface="+mj-ea"/>
                <a:cs typeface="B Titr" panose="00000700000000000000" pitchFamily="2" charset="-78"/>
              </a:rPr>
              <a:t>تفاوت رشد اقتصادی و جهش تولید</a:t>
            </a:r>
            <a:endParaRPr kumimoji="0" lang="en-US" sz="3200" b="0" i="0" u="none" strike="noStrike" kern="1200" cap="none" spc="0" normalizeH="0" baseline="0" noProof="0" dirty="0">
              <a:ln>
                <a:noFill/>
              </a:ln>
              <a:solidFill>
                <a:prstClr val="black">
                  <a:lumMod val="75000"/>
                  <a:lumOff val="25000"/>
                </a:prstClr>
              </a:solidFill>
              <a:effectLst/>
              <a:uLnTx/>
              <a:uFillTx/>
              <a:latin typeface="Arial"/>
              <a:cs typeface="Arial" pitchFamily="34" charset="0"/>
            </a:endParaRPr>
          </a:p>
        </p:txBody>
      </p:sp>
      <p:sp>
        <p:nvSpPr>
          <p:cNvPr id="8" name="Freeform: Shape 7">
            <a:extLst>
              <a:ext uri="{FF2B5EF4-FFF2-40B4-BE49-F238E27FC236}">
                <a16:creationId xmlns:a16="http://schemas.microsoft.com/office/drawing/2014/main" id="{A121ED7C-3857-12A0-C9EB-A424F5740DF9}"/>
              </a:ext>
            </a:extLst>
          </p:cNvPr>
          <p:cNvSpPr/>
          <p:nvPr/>
        </p:nvSpPr>
        <p:spPr>
          <a:xfrm rot="10800000">
            <a:off x="11318344" y="0"/>
            <a:ext cx="873656" cy="6858000"/>
          </a:xfrm>
          <a:custGeom>
            <a:avLst/>
            <a:gdLst>
              <a:gd name="connsiteX0" fmla="*/ 0 w 6664975"/>
              <a:gd name="connsiteY0" fmla="*/ 0 h 6858000"/>
              <a:gd name="connsiteX1" fmla="*/ 6664975 w 6664975"/>
              <a:gd name="connsiteY1" fmla="*/ 0 h 6858000"/>
              <a:gd name="connsiteX2" fmla="*/ 3094042 w 6664975"/>
              <a:gd name="connsiteY2" fmla="*/ 6858000 h 6858000"/>
              <a:gd name="connsiteX3" fmla="*/ 0 w 6664975"/>
              <a:gd name="connsiteY3" fmla="*/ 6858000 h 6858000"/>
              <a:gd name="connsiteX0" fmla="*/ 0 w 7493434"/>
              <a:gd name="connsiteY0" fmla="*/ 0 h 6858000"/>
              <a:gd name="connsiteX1" fmla="*/ 7493434 w 7493434"/>
              <a:gd name="connsiteY1" fmla="*/ 0 h 6858000"/>
              <a:gd name="connsiteX2" fmla="*/ 3094042 w 7493434"/>
              <a:gd name="connsiteY2" fmla="*/ 6858000 h 6858000"/>
              <a:gd name="connsiteX3" fmla="*/ 0 w 7493434"/>
              <a:gd name="connsiteY3" fmla="*/ 6858000 h 6858000"/>
              <a:gd name="connsiteX4" fmla="*/ 0 w 7493434"/>
              <a:gd name="connsiteY4" fmla="*/ 0 h 6858000"/>
              <a:gd name="connsiteX0" fmla="*/ 0 w 7493434"/>
              <a:gd name="connsiteY0" fmla="*/ 0 h 6858000"/>
              <a:gd name="connsiteX1" fmla="*/ 7493434 w 7493434"/>
              <a:gd name="connsiteY1" fmla="*/ 0 h 6858000"/>
              <a:gd name="connsiteX2" fmla="*/ 2265582 w 7493434"/>
              <a:gd name="connsiteY2" fmla="*/ 6858000 h 6858000"/>
              <a:gd name="connsiteX3" fmla="*/ 0 w 7493434"/>
              <a:gd name="connsiteY3" fmla="*/ 6858000 h 6858000"/>
              <a:gd name="connsiteX4" fmla="*/ 0 w 749343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3434" h="6858000">
                <a:moveTo>
                  <a:pt x="0" y="0"/>
                </a:moveTo>
                <a:lnTo>
                  <a:pt x="7493434" y="0"/>
                </a:lnTo>
                <a:lnTo>
                  <a:pt x="2265582" y="6858000"/>
                </a:lnTo>
                <a:lnTo>
                  <a:pt x="0" y="6858000"/>
                </a:lnTo>
                <a:lnTo>
                  <a:pt x="0" y="0"/>
                </a:lnTo>
                <a:close/>
              </a:path>
            </a:pathLst>
          </a:custGeom>
          <a:solidFill>
            <a:srgbClr val="333652"/>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A6D785E8-F76A-7B06-5B25-79DFD04469AE}"/>
              </a:ext>
            </a:extLst>
          </p:cNvPr>
          <p:cNvSpPr txBox="1"/>
          <p:nvPr/>
        </p:nvSpPr>
        <p:spPr>
          <a:xfrm>
            <a:off x="442778" y="1371314"/>
            <a:ext cx="11306444" cy="707886"/>
          </a:xfrm>
          <a:prstGeom prst="rect">
            <a:avLst/>
          </a:prstGeom>
          <a:noFill/>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منظور از رشد اقتصادی تغییر ارزش حقیقی تولید ناخالص داخلی در یک دوره زمانی مشخص نسبت به دوره زمانی قبل است اما جهش تولید جهش تولیـد از طریق جهش در عوامل مرتبط با تابع تولید (مشـــروط به وجود تقاضـــاي موثر و تحقق الزامات سـطوح کلان، بخشی و صنایع پیشران) قابل سنجش است.</a:t>
            </a:r>
          </a:p>
        </p:txBody>
      </p:sp>
      <p:pic>
        <p:nvPicPr>
          <p:cNvPr id="3" name="Picture 2">
            <a:extLst>
              <a:ext uri="{FF2B5EF4-FFF2-40B4-BE49-F238E27FC236}">
                <a16:creationId xmlns:a16="http://schemas.microsoft.com/office/drawing/2014/main" id="{DC8DEBBD-7965-1AD0-6473-46699930C904}"/>
              </a:ext>
            </a:extLst>
          </p:cNvPr>
          <p:cNvPicPr>
            <a:picLocks noChangeAspect="1"/>
          </p:cNvPicPr>
          <p:nvPr/>
        </p:nvPicPr>
        <p:blipFill>
          <a:blip r:embed="rId3"/>
          <a:stretch>
            <a:fillRect/>
          </a:stretch>
        </p:blipFill>
        <p:spPr>
          <a:xfrm>
            <a:off x="248358" y="2896380"/>
            <a:ext cx="5847642" cy="2590306"/>
          </a:xfrm>
          <a:prstGeom prst="rect">
            <a:avLst/>
          </a:prstGeom>
        </p:spPr>
      </p:pic>
      <p:sp>
        <p:nvSpPr>
          <p:cNvPr id="7" name="TextBox 6">
            <a:extLst>
              <a:ext uri="{FF2B5EF4-FFF2-40B4-BE49-F238E27FC236}">
                <a16:creationId xmlns:a16="http://schemas.microsoft.com/office/drawing/2014/main" id="{A76DF419-6408-674D-6D22-24B88C199980}"/>
              </a:ext>
            </a:extLst>
          </p:cNvPr>
          <p:cNvSpPr txBox="1"/>
          <p:nvPr/>
        </p:nvSpPr>
        <p:spPr>
          <a:xfrm>
            <a:off x="1409049" y="5105379"/>
            <a:ext cx="312463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رشد اقتصادی </a:t>
            </a:r>
          </a:p>
        </p:txBody>
      </p:sp>
      <p:pic>
        <p:nvPicPr>
          <p:cNvPr id="9" name="Picture 8">
            <a:extLst>
              <a:ext uri="{FF2B5EF4-FFF2-40B4-BE49-F238E27FC236}">
                <a16:creationId xmlns:a16="http://schemas.microsoft.com/office/drawing/2014/main" id="{32F3F39E-FAB9-BE8F-D84E-18E4F9A8FFC1}"/>
              </a:ext>
            </a:extLst>
          </p:cNvPr>
          <p:cNvPicPr>
            <a:picLocks noChangeAspect="1"/>
          </p:cNvPicPr>
          <p:nvPr/>
        </p:nvPicPr>
        <p:blipFill>
          <a:blip r:embed="rId4"/>
          <a:stretch>
            <a:fillRect/>
          </a:stretch>
        </p:blipFill>
        <p:spPr>
          <a:xfrm>
            <a:off x="6837554" y="2895271"/>
            <a:ext cx="3124636" cy="2210108"/>
          </a:xfrm>
          <a:prstGeom prst="rect">
            <a:avLst/>
          </a:prstGeom>
        </p:spPr>
      </p:pic>
      <p:sp>
        <p:nvSpPr>
          <p:cNvPr id="17" name="TextBox 16">
            <a:extLst>
              <a:ext uri="{FF2B5EF4-FFF2-40B4-BE49-F238E27FC236}">
                <a16:creationId xmlns:a16="http://schemas.microsoft.com/office/drawing/2014/main" id="{5EB0A045-ED3B-854F-5102-91B897CDF615}"/>
              </a:ext>
            </a:extLst>
          </p:cNvPr>
          <p:cNvSpPr txBox="1"/>
          <p:nvPr/>
        </p:nvSpPr>
        <p:spPr>
          <a:xfrm>
            <a:off x="4847034" y="5302020"/>
            <a:ext cx="6236494" cy="369332"/>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جهــش تولیــد از مســیر ارتقــا فنــاوري یا افــزایش نهــاده هــاي تولیدي </a:t>
            </a:r>
          </a:p>
        </p:txBody>
      </p:sp>
      <p:sp>
        <p:nvSpPr>
          <p:cNvPr id="19" name="TextBox 18">
            <a:extLst>
              <a:ext uri="{FF2B5EF4-FFF2-40B4-BE49-F238E27FC236}">
                <a16:creationId xmlns:a16="http://schemas.microsoft.com/office/drawing/2014/main" id="{7159FD6C-742C-3C6D-1606-1710AECA11D1}"/>
              </a:ext>
            </a:extLst>
          </p:cNvPr>
          <p:cNvSpPr txBox="1"/>
          <p:nvPr/>
        </p:nvSpPr>
        <p:spPr>
          <a:xfrm>
            <a:off x="136986" y="6374767"/>
            <a:ext cx="38290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2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منبع: پژوهشکده آمار (1399)، موسسه مطالعات و پژوهش های بازرگانی (1399)</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endParaRPr>
          </a:p>
        </p:txBody>
      </p:sp>
    </p:spTree>
    <p:extLst>
      <p:ext uri="{BB962C8B-B14F-4D97-AF65-F5344CB8AC3E}">
        <p14:creationId xmlns:p14="http://schemas.microsoft.com/office/powerpoint/2010/main" val="3137410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1716FCB6-73BB-FEA5-740E-2C82186917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911" y="-320995"/>
            <a:ext cx="1522007" cy="1562515"/>
          </a:xfrm>
          <a:prstGeom prst="rect">
            <a:avLst/>
          </a:prstGeom>
        </p:spPr>
      </p:pic>
      <p:sp>
        <p:nvSpPr>
          <p:cNvPr id="2" name="Freeform: Shape 1">
            <a:extLst>
              <a:ext uri="{FF2B5EF4-FFF2-40B4-BE49-F238E27FC236}">
                <a16:creationId xmlns:a16="http://schemas.microsoft.com/office/drawing/2014/main" id="{AB9662D8-1896-AB28-D265-16EBE6AEA192}"/>
              </a:ext>
            </a:extLst>
          </p:cNvPr>
          <p:cNvSpPr/>
          <p:nvPr/>
        </p:nvSpPr>
        <p:spPr>
          <a:xfrm rot="16200000">
            <a:off x="5877621" y="573591"/>
            <a:ext cx="436767" cy="12192001"/>
          </a:xfrm>
          <a:custGeom>
            <a:avLst/>
            <a:gdLst>
              <a:gd name="connsiteX0" fmla="*/ 0 w 6664975"/>
              <a:gd name="connsiteY0" fmla="*/ 0 h 6858000"/>
              <a:gd name="connsiteX1" fmla="*/ 6664975 w 6664975"/>
              <a:gd name="connsiteY1" fmla="*/ 0 h 6858000"/>
              <a:gd name="connsiteX2" fmla="*/ 3094042 w 6664975"/>
              <a:gd name="connsiteY2" fmla="*/ 6858000 h 6858000"/>
              <a:gd name="connsiteX3" fmla="*/ 0 w 6664975"/>
              <a:gd name="connsiteY3" fmla="*/ 6858000 h 6858000"/>
              <a:gd name="connsiteX0" fmla="*/ 0 w 7493434"/>
              <a:gd name="connsiteY0" fmla="*/ 0 h 6858000"/>
              <a:gd name="connsiteX1" fmla="*/ 7493434 w 7493434"/>
              <a:gd name="connsiteY1" fmla="*/ 0 h 6858000"/>
              <a:gd name="connsiteX2" fmla="*/ 3094042 w 7493434"/>
              <a:gd name="connsiteY2" fmla="*/ 6858000 h 6858000"/>
              <a:gd name="connsiteX3" fmla="*/ 0 w 7493434"/>
              <a:gd name="connsiteY3" fmla="*/ 6858000 h 6858000"/>
              <a:gd name="connsiteX4" fmla="*/ 0 w 7493434"/>
              <a:gd name="connsiteY4" fmla="*/ 0 h 6858000"/>
              <a:gd name="connsiteX0" fmla="*/ 0 w 7493434"/>
              <a:gd name="connsiteY0" fmla="*/ 0 h 6858000"/>
              <a:gd name="connsiteX1" fmla="*/ 7493434 w 7493434"/>
              <a:gd name="connsiteY1" fmla="*/ 0 h 6858000"/>
              <a:gd name="connsiteX2" fmla="*/ 2265582 w 7493434"/>
              <a:gd name="connsiteY2" fmla="*/ 6858000 h 6858000"/>
              <a:gd name="connsiteX3" fmla="*/ 0 w 7493434"/>
              <a:gd name="connsiteY3" fmla="*/ 6858000 h 6858000"/>
              <a:gd name="connsiteX4" fmla="*/ 0 w 749343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3434" h="6858000">
                <a:moveTo>
                  <a:pt x="0" y="0"/>
                </a:moveTo>
                <a:lnTo>
                  <a:pt x="7493434" y="0"/>
                </a:lnTo>
                <a:lnTo>
                  <a:pt x="2265582" y="6858000"/>
                </a:lnTo>
                <a:lnTo>
                  <a:pt x="0" y="6858000"/>
                </a:lnTo>
                <a:lnTo>
                  <a:pt x="0" y="0"/>
                </a:lnTo>
                <a:close/>
              </a:path>
            </a:pathLst>
          </a:custGeom>
          <a:solidFill>
            <a:srgbClr val="FAD02C"/>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A121ED7C-3857-12A0-C9EB-A424F5740DF9}"/>
              </a:ext>
            </a:extLst>
          </p:cNvPr>
          <p:cNvSpPr/>
          <p:nvPr/>
        </p:nvSpPr>
        <p:spPr>
          <a:xfrm rot="10800000">
            <a:off x="11318344" y="0"/>
            <a:ext cx="873656" cy="6858000"/>
          </a:xfrm>
          <a:custGeom>
            <a:avLst/>
            <a:gdLst>
              <a:gd name="connsiteX0" fmla="*/ 0 w 6664975"/>
              <a:gd name="connsiteY0" fmla="*/ 0 h 6858000"/>
              <a:gd name="connsiteX1" fmla="*/ 6664975 w 6664975"/>
              <a:gd name="connsiteY1" fmla="*/ 0 h 6858000"/>
              <a:gd name="connsiteX2" fmla="*/ 3094042 w 6664975"/>
              <a:gd name="connsiteY2" fmla="*/ 6858000 h 6858000"/>
              <a:gd name="connsiteX3" fmla="*/ 0 w 6664975"/>
              <a:gd name="connsiteY3" fmla="*/ 6858000 h 6858000"/>
              <a:gd name="connsiteX0" fmla="*/ 0 w 7493434"/>
              <a:gd name="connsiteY0" fmla="*/ 0 h 6858000"/>
              <a:gd name="connsiteX1" fmla="*/ 7493434 w 7493434"/>
              <a:gd name="connsiteY1" fmla="*/ 0 h 6858000"/>
              <a:gd name="connsiteX2" fmla="*/ 3094042 w 7493434"/>
              <a:gd name="connsiteY2" fmla="*/ 6858000 h 6858000"/>
              <a:gd name="connsiteX3" fmla="*/ 0 w 7493434"/>
              <a:gd name="connsiteY3" fmla="*/ 6858000 h 6858000"/>
              <a:gd name="connsiteX4" fmla="*/ 0 w 7493434"/>
              <a:gd name="connsiteY4" fmla="*/ 0 h 6858000"/>
              <a:gd name="connsiteX0" fmla="*/ 0 w 7493434"/>
              <a:gd name="connsiteY0" fmla="*/ 0 h 6858000"/>
              <a:gd name="connsiteX1" fmla="*/ 7493434 w 7493434"/>
              <a:gd name="connsiteY1" fmla="*/ 0 h 6858000"/>
              <a:gd name="connsiteX2" fmla="*/ 2265582 w 7493434"/>
              <a:gd name="connsiteY2" fmla="*/ 6858000 h 6858000"/>
              <a:gd name="connsiteX3" fmla="*/ 0 w 7493434"/>
              <a:gd name="connsiteY3" fmla="*/ 6858000 h 6858000"/>
              <a:gd name="connsiteX4" fmla="*/ 0 w 749343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3434" h="6858000">
                <a:moveTo>
                  <a:pt x="0" y="0"/>
                </a:moveTo>
                <a:lnTo>
                  <a:pt x="7493434" y="0"/>
                </a:lnTo>
                <a:lnTo>
                  <a:pt x="2265582" y="6858000"/>
                </a:lnTo>
                <a:lnTo>
                  <a:pt x="0" y="6858000"/>
                </a:lnTo>
                <a:lnTo>
                  <a:pt x="0" y="0"/>
                </a:lnTo>
                <a:close/>
              </a:path>
            </a:pathLst>
          </a:custGeom>
          <a:solidFill>
            <a:srgbClr val="333652"/>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BDDFEB21-3FAB-2988-6BEA-1C3489D7A17A}"/>
              </a:ext>
            </a:extLst>
          </p:cNvPr>
          <p:cNvSpPr/>
          <p:nvPr/>
        </p:nvSpPr>
        <p:spPr>
          <a:xfrm>
            <a:off x="1357313" y="206234"/>
            <a:ext cx="10080136" cy="711804"/>
          </a:xfrm>
          <a:prstGeom prst="roundRect">
            <a:avLst/>
          </a:prstGeom>
          <a:solidFill>
            <a:sysClr val="window" lastClr="FFFFFF"/>
          </a:solidFill>
          <a:ln w="38100" cap="flat" cmpd="sng" algn="ctr">
            <a:solidFill>
              <a:srgbClr val="4185B5">
                <a:lumMod val="75000"/>
              </a:srgbClr>
            </a:solidFill>
            <a:prstDash val="solid"/>
            <a:miter lim="800000"/>
          </a:ln>
          <a:effectLst/>
        </p:spPr>
        <p:txBody>
          <a:bodyPr rtlCol="0" anchor="ctr"/>
          <a:lstStyle/>
          <a:p>
            <a:pPr marL="0" marR="0" lvl="0" indent="0" algn="r" defTabSz="91440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3200" b="0" i="0" u="none" strike="noStrike" kern="0" cap="none" spc="0" normalizeH="0" baseline="0" noProof="0" dirty="0">
                <a:ln>
                  <a:noFill/>
                </a:ln>
                <a:solidFill>
                  <a:srgbClr val="156082">
                    <a:lumMod val="75000"/>
                  </a:srgbClr>
                </a:solidFill>
                <a:effectLst/>
                <a:uLnTx/>
                <a:uFillTx/>
                <a:latin typeface="Aptos Display" panose="02110004020202020204"/>
                <a:ea typeface="+mj-ea"/>
                <a:cs typeface="B Titr" panose="00000700000000000000" pitchFamily="2" charset="-78"/>
              </a:rPr>
              <a:t>انواع جهش تولید و ضرورت تغییرسیاست های دولت در مسیر جهش</a:t>
            </a:r>
            <a:endParaRPr kumimoji="0" lang="en-US" sz="3200" b="0" i="0" u="none" strike="noStrike" kern="0" cap="none" spc="0" normalizeH="0" baseline="0" noProof="0" dirty="0">
              <a:ln>
                <a:noFill/>
              </a:ln>
              <a:solidFill>
                <a:prstClr val="black">
                  <a:lumMod val="75000"/>
                  <a:lumOff val="25000"/>
                </a:prstClr>
              </a:solidFill>
              <a:effectLst/>
              <a:uLnTx/>
              <a:uFillTx/>
              <a:latin typeface="Arial"/>
              <a:cs typeface="Arial" pitchFamily="34" charset="0"/>
            </a:endParaRPr>
          </a:p>
        </p:txBody>
      </p:sp>
      <p:sp>
        <p:nvSpPr>
          <p:cNvPr id="28" name="Content Placeholder 2">
            <a:extLst>
              <a:ext uri="{FF2B5EF4-FFF2-40B4-BE49-F238E27FC236}">
                <a16:creationId xmlns:a16="http://schemas.microsoft.com/office/drawing/2014/main" id="{5F554A6E-CB74-D34D-C035-32C26DDCB8C4}"/>
              </a:ext>
            </a:extLst>
          </p:cNvPr>
          <p:cNvSpPr txBox="1">
            <a:spLocks/>
          </p:cNvSpPr>
          <p:nvPr/>
        </p:nvSpPr>
        <p:spPr>
          <a:xfrm>
            <a:off x="802739" y="1447755"/>
            <a:ext cx="10515600" cy="4351338"/>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rtl="1"/>
            <a:r>
              <a:rPr lang="fa-IR" sz="2000" dirty="0">
                <a:cs typeface="B Mitra" panose="00000400000000000000" pitchFamily="2" charset="-78"/>
              </a:rPr>
              <a:t>با توجه به دو نوع جهش کوتاه و بلند تولید و مراحل مختلف تولید، یکی از مهمترین تغییر پارادایم سیاستی در  مسیر جهش، حرکت از سیاست های صنعتی و تجاری به سیاستهای فناوری و نوآوری است. نمودار زیر مسیر  جهش را در طی زمانهای مختلف بنگاهها به تصویر کشیده است.</a:t>
            </a:r>
          </a:p>
          <a:p>
            <a:pPr algn="just" rtl="1"/>
            <a:r>
              <a:rPr lang="fa-IR" sz="2000" dirty="0">
                <a:cs typeface="B Mitra" panose="00000400000000000000" pitchFamily="2" charset="-78"/>
              </a:rPr>
              <a:t>همانطورکه در نمودار نشان داده شوده است کشورها در مسیر جهش اقتصادی و تولیدی نیازمند طیفی از سیاست های صنعتی، تجاری، فناوری و نوآوری هستند. از این رو، موضوع یکپارچه کردن و هماهنگ کردن این سیاستها نیز بسیار حائز اهمیت است.</a:t>
            </a:r>
          </a:p>
          <a:p>
            <a:pPr algn="r" rtl="1"/>
            <a:endParaRPr lang="en-US" dirty="0"/>
          </a:p>
        </p:txBody>
      </p:sp>
      <p:sp>
        <p:nvSpPr>
          <p:cNvPr id="29" name="Rectangle: Rounded Corners 28">
            <a:extLst>
              <a:ext uri="{FF2B5EF4-FFF2-40B4-BE49-F238E27FC236}">
                <a16:creationId xmlns:a16="http://schemas.microsoft.com/office/drawing/2014/main" id="{0761DB6E-2C5E-0DA6-EA8C-E893A54A1298}"/>
              </a:ext>
            </a:extLst>
          </p:cNvPr>
          <p:cNvSpPr/>
          <p:nvPr/>
        </p:nvSpPr>
        <p:spPr>
          <a:xfrm>
            <a:off x="2300289" y="3072009"/>
            <a:ext cx="6318006" cy="2765384"/>
          </a:xfrm>
          <a:prstGeom prst="roundRect">
            <a:avLst/>
          </a:prstGeom>
          <a:solidFill>
            <a:srgbClr val="77DBE1"/>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panose="020B0502020202020204"/>
              <a:cs typeface="+mn-cs"/>
            </a:endParaRPr>
          </a:p>
        </p:txBody>
      </p:sp>
      <p:pic>
        <p:nvPicPr>
          <p:cNvPr id="30" name="Picture 29">
            <a:extLst>
              <a:ext uri="{FF2B5EF4-FFF2-40B4-BE49-F238E27FC236}">
                <a16:creationId xmlns:a16="http://schemas.microsoft.com/office/drawing/2014/main" id="{78DBCC17-3427-1B19-219C-6817C36D855E}"/>
              </a:ext>
            </a:extLst>
          </p:cNvPr>
          <p:cNvPicPr>
            <a:picLocks noChangeAspect="1"/>
          </p:cNvPicPr>
          <p:nvPr/>
        </p:nvPicPr>
        <p:blipFill>
          <a:blip r:embed="rId3"/>
          <a:stretch>
            <a:fillRect/>
          </a:stretch>
        </p:blipFill>
        <p:spPr>
          <a:xfrm>
            <a:off x="2667216" y="3338373"/>
            <a:ext cx="5372968" cy="2340868"/>
          </a:xfrm>
          <a:prstGeom prst="rect">
            <a:avLst/>
          </a:prstGeom>
        </p:spPr>
      </p:pic>
      <p:sp>
        <p:nvSpPr>
          <p:cNvPr id="31" name="TextBox 30">
            <a:extLst>
              <a:ext uri="{FF2B5EF4-FFF2-40B4-BE49-F238E27FC236}">
                <a16:creationId xmlns:a16="http://schemas.microsoft.com/office/drawing/2014/main" id="{1AE29531-AC4A-0219-84F3-E975321091FC}"/>
              </a:ext>
            </a:extLst>
          </p:cNvPr>
          <p:cNvSpPr txBox="1"/>
          <p:nvPr/>
        </p:nvSpPr>
        <p:spPr>
          <a:xfrm>
            <a:off x="269040" y="6550223"/>
            <a:ext cx="431949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4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منبع: موسسه مطالعات و پژوهش‌های بازرگانی، 1399</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endParaRPr>
          </a:p>
        </p:txBody>
      </p:sp>
    </p:spTree>
    <p:extLst>
      <p:ext uri="{BB962C8B-B14F-4D97-AF65-F5344CB8AC3E}">
        <p14:creationId xmlns:p14="http://schemas.microsoft.com/office/powerpoint/2010/main" val="1559127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1716FCB6-73BB-FEA5-740E-2C82186917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911" y="-320995"/>
            <a:ext cx="1522007" cy="1562515"/>
          </a:xfrm>
          <a:prstGeom prst="rect">
            <a:avLst/>
          </a:prstGeom>
        </p:spPr>
      </p:pic>
      <p:sp>
        <p:nvSpPr>
          <p:cNvPr id="2" name="Freeform: Shape 1">
            <a:extLst>
              <a:ext uri="{FF2B5EF4-FFF2-40B4-BE49-F238E27FC236}">
                <a16:creationId xmlns:a16="http://schemas.microsoft.com/office/drawing/2014/main" id="{AB9662D8-1896-AB28-D265-16EBE6AEA192}"/>
              </a:ext>
            </a:extLst>
          </p:cNvPr>
          <p:cNvSpPr/>
          <p:nvPr/>
        </p:nvSpPr>
        <p:spPr>
          <a:xfrm rot="16200000">
            <a:off x="5877621" y="573591"/>
            <a:ext cx="436767" cy="12192001"/>
          </a:xfrm>
          <a:custGeom>
            <a:avLst/>
            <a:gdLst>
              <a:gd name="connsiteX0" fmla="*/ 0 w 6664975"/>
              <a:gd name="connsiteY0" fmla="*/ 0 h 6858000"/>
              <a:gd name="connsiteX1" fmla="*/ 6664975 w 6664975"/>
              <a:gd name="connsiteY1" fmla="*/ 0 h 6858000"/>
              <a:gd name="connsiteX2" fmla="*/ 3094042 w 6664975"/>
              <a:gd name="connsiteY2" fmla="*/ 6858000 h 6858000"/>
              <a:gd name="connsiteX3" fmla="*/ 0 w 6664975"/>
              <a:gd name="connsiteY3" fmla="*/ 6858000 h 6858000"/>
              <a:gd name="connsiteX0" fmla="*/ 0 w 7493434"/>
              <a:gd name="connsiteY0" fmla="*/ 0 h 6858000"/>
              <a:gd name="connsiteX1" fmla="*/ 7493434 w 7493434"/>
              <a:gd name="connsiteY1" fmla="*/ 0 h 6858000"/>
              <a:gd name="connsiteX2" fmla="*/ 3094042 w 7493434"/>
              <a:gd name="connsiteY2" fmla="*/ 6858000 h 6858000"/>
              <a:gd name="connsiteX3" fmla="*/ 0 w 7493434"/>
              <a:gd name="connsiteY3" fmla="*/ 6858000 h 6858000"/>
              <a:gd name="connsiteX4" fmla="*/ 0 w 7493434"/>
              <a:gd name="connsiteY4" fmla="*/ 0 h 6858000"/>
              <a:gd name="connsiteX0" fmla="*/ 0 w 7493434"/>
              <a:gd name="connsiteY0" fmla="*/ 0 h 6858000"/>
              <a:gd name="connsiteX1" fmla="*/ 7493434 w 7493434"/>
              <a:gd name="connsiteY1" fmla="*/ 0 h 6858000"/>
              <a:gd name="connsiteX2" fmla="*/ 2265582 w 7493434"/>
              <a:gd name="connsiteY2" fmla="*/ 6858000 h 6858000"/>
              <a:gd name="connsiteX3" fmla="*/ 0 w 7493434"/>
              <a:gd name="connsiteY3" fmla="*/ 6858000 h 6858000"/>
              <a:gd name="connsiteX4" fmla="*/ 0 w 749343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3434" h="6858000">
                <a:moveTo>
                  <a:pt x="0" y="0"/>
                </a:moveTo>
                <a:lnTo>
                  <a:pt x="7493434" y="0"/>
                </a:lnTo>
                <a:lnTo>
                  <a:pt x="2265582" y="6858000"/>
                </a:lnTo>
                <a:lnTo>
                  <a:pt x="0" y="6858000"/>
                </a:lnTo>
                <a:lnTo>
                  <a:pt x="0" y="0"/>
                </a:lnTo>
                <a:close/>
              </a:path>
            </a:pathLst>
          </a:custGeom>
          <a:solidFill>
            <a:srgbClr val="FAD02C"/>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A121ED7C-3857-12A0-C9EB-A424F5740DF9}"/>
              </a:ext>
            </a:extLst>
          </p:cNvPr>
          <p:cNvSpPr/>
          <p:nvPr/>
        </p:nvSpPr>
        <p:spPr>
          <a:xfrm rot="10800000">
            <a:off x="11318344" y="0"/>
            <a:ext cx="873656" cy="6858000"/>
          </a:xfrm>
          <a:custGeom>
            <a:avLst/>
            <a:gdLst>
              <a:gd name="connsiteX0" fmla="*/ 0 w 6664975"/>
              <a:gd name="connsiteY0" fmla="*/ 0 h 6858000"/>
              <a:gd name="connsiteX1" fmla="*/ 6664975 w 6664975"/>
              <a:gd name="connsiteY1" fmla="*/ 0 h 6858000"/>
              <a:gd name="connsiteX2" fmla="*/ 3094042 w 6664975"/>
              <a:gd name="connsiteY2" fmla="*/ 6858000 h 6858000"/>
              <a:gd name="connsiteX3" fmla="*/ 0 w 6664975"/>
              <a:gd name="connsiteY3" fmla="*/ 6858000 h 6858000"/>
              <a:gd name="connsiteX0" fmla="*/ 0 w 7493434"/>
              <a:gd name="connsiteY0" fmla="*/ 0 h 6858000"/>
              <a:gd name="connsiteX1" fmla="*/ 7493434 w 7493434"/>
              <a:gd name="connsiteY1" fmla="*/ 0 h 6858000"/>
              <a:gd name="connsiteX2" fmla="*/ 3094042 w 7493434"/>
              <a:gd name="connsiteY2" fmla="*/ 6858000 h 6858000"/>
              <a:gd name="connsiteX3" fmla="*/ 0 w 7493434"/>
              <a:gd name="connsiteY3" fmla="*/ 6858000 h 6858000"/>
              <a:gd name="connsiteX4" fmla="*/ 0 w 7493434"/>
              <a:gd name="connsiteY4" fmla="*/ 0 h 6858000"/>
              <a:gd name="connsiteX0" fmla="*/ 0 w 7493434"/>
              <a:gd name="connsiteY0" fmla="*/ 0 h 6858000"/>
              <a:gd name="connsiteX1" fmla="*/ 7493434 w 7493434"/>
              <a:gd name="connsiteY1" fmla="*/ 0 h 6858000"/>
              <a:gd name="connsiteX2" fmla="*/ 2265582 w 7493434"/>
              <a:gd name="connsiteY2" fmla="*/ 6858000 h 6858000"/>
              <a:gd name="connsiteX3" fmla="*/ 0 w 7493434"/>
              <a:gd name="connsiteY3" fmla="*/ 6858000 h 6858000"/>
              <a:gd name="connsiteX4" fmla="*/ 0 w 749343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3434" h="6858000">
                <a:moveTo>
                  <a:pt x="0" y="0"/>
                </a:moveTo>
                <a:lnTo>
                  <a:pt x="7493434" y="0"/>
                </a:lnTo>
                <a:lnTo>
                  <a:pt x="2265582" y="6858000"/>
                </a:lnTo>
                <a:lnTo>
                  <a:pt x="0" y="6858000"/>
                </a:lnTo>
                <a:lnTo>
                  <a:pt x="0" y="0"/>
                </a:lnTo>
                <a:close/>
              </a:path>
            </a:pathLst>
          </a:custGeom>
          <a:solidFill>
            <a:srgbClr val="333652"/>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BDDFEB21-3FAB-2988-6BEA-1C3489D7A17A}"/>
              </a:ext>
            </a:extLst>
          </p:cNvPr>
          <p:cNvSpPr/>
          <p:nvPr/>
        </p:nvSpPr>
        <p:spPr>
          <a:xfrm>
            <a:off x="1357313" y="206234"/>
            <a:ext cx="10080136" cy="711804"/>
          </a:xfrm>
          <a:prstGeom prst="roundRect">
            <a:avLst/>
          </a:prstGeom>
          <a:solidFill>
            <a:sysClr val="window" lastClr="FFFFFF"/>
          </a:solidFill>
          <a:ln w="38100" cap="flat" cmpd="sng" algn="ctr">
            <a:solidFill>
              <a:srgbClr val="4185B5">
                <a:lumMod val="75000"/>
              </a:srgbClr>
            </a:solidFill>
            <a:prstDash val="solid"/>
            <a:miter lim="800000"/>
          </a:ln>
          <a:effectLst/>
        </p:spPr>
        <p:txBody>
          <a:bodyPr rtlCol="0" anchor="ct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3200" b="0" i="0" u="none" strike="noStrike" kern="0" cap="none" spc="0" normalizeH="0" baseline="0" noProof="0" dirty="0">
                <a:ln>
                  <a:noFill/>
                </a:ln>
                <a:solidFill>
                  <a:srgbClr val="156082">
                    <a:lumMod val="75000"/>
                  </a:srgbClr>
                </a:solidFill>
                <a:effectLst/>
                <a:uLnTx/>
                <a:uFillTx/>
                <a:latin typeface="Aptos Display" panose="02110004020202020204"/>
                <a:ea typeface="+mj-ea"/>
                <a:cs typeface="B Titr" panose="00000700000000000000" pitchFamily="2" charset="-78"/>
              </a:rPr>
              <a:t>اهم ابزارهای سیاستی جهش اقتصادی و تولیدی در کشورهای موفق</a:t>
            </a:r>
            <a:endParaRPr kumimoji="0" lang="en-US" sz="3200" b="0" i="0" u="none" strike="noStrike" kern="0" cap="none" spc="0" normalizeH="0" baseline="0" noProof="0" dirty="0">
              <a:ln>
                <a:noFill/>
              </a:ln>
              <a:solidFill>
                <a:prstClr val="black">
                  <a:lumMod val="75000"/>
                  <a:lumOff val="25000"/>
                </a:prstClr>
              </a:solidFill>
              <a:effectLst/>
              <a:uLnTx/>
              <a:uFillTx/>
              <a:latin typeface="Arial"/>
              <a:cs typeface="Arial" pitchFamily="34" charset="0"/>
            </a:endParaRPr>
          </a:p>
        </p:txBody>
      </p:sp>
      <p:sp>
        <p:nvSpPr>
          <p:cNvPr id="28" name="Content Placeholder 2">
            <a:extLst>
              <a:ext uri="{FF2B5EF4-FFF2-40B4-BE49-F238E27FC236}">
                <a16:creationId xmlns:a16="http://schemas.microsoft.com/office/drawing/2014/main" id="{5F554A6E-CB74-D34D-C035-32C26DDCB8C4}"/>
              </a:ext>
            </a:extLst>
          </p:cNvPr>
          <p:cNvSpPr txBox="1">
            <a:spLocks/>
          </p:cNvSpPr>
          <p:nvPr/>
        </p:nvSpPr>
        <p:spPr>
          <a:xfrm>
            <a:off x="802739" y="1447755"/>
            <a:ext cx="10515600" cy="4351338"/>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a-IR" sz="2000" b="0" i="0" u="none" strike="noStrike" kern="1200" cap="none" spc="0" normalizeH="0" baseline="0" noProof="0" dirty="0">
                <a:ln>
                  <a:noFill/>
                </a:ln>
                <a:solidFill>
                  <a:prstClr val="black"/>
                </a:solidFill>
                <a:effectLst/>
                <a:uLnTx/>
                <a:uFillTx/>
                <a:latin typeface="Arial"/>
                <a:cs typeface="B Mitra" panose="00000400000000000000" pitchFamily="2" charset="-78"/>
              </a:rPr>
              <a:t>از بررسی تجربه کشورهای موفق در حوزه تولید، ابزارهای سیاستی مورد استفاده این کشورها در سه سطح  کلان، افقی و عمودی به تفکیک سیاستهای محرک عرضه و یا تقاضا استخراج و در جدول زیر ارائه شده است.</a:t>
            </a:r>
          </a:p>
          <a:p>
            <a:pPr marL="0" marR="0" lvl="0" indent="0" algn="r" defTabSz="914400" rtl="1" eaLnBrk="1" fontAlgn="auto" latinLnBrk="0" hangingPunct="1">
              <a:lnSpc>
                <a:spcPct val="90000"/>
              </a:lnSpc>
              <a:spcBef>
                <a:spcPts val="1000"/>
              </a:spcBef>
              <a:spcAft>
                <a:spcPts val="0"/>
              </a:spcAft>
              <a:buClrTx/>
              <a:buSzTx/>
              <a:buNone/>
              <a:tabLst/>
              <a:defRPr/>
            </a:pPr>
            <a:endParaRPr kumimoji="0" lang="en-US" sz="2800" b="0" i="0" u="none" strike="noStrike" kern="1200" cap="none" spc="0" normalizeH="0" baseline="0" noProof="0" dirty="0">
              <a:ln>
                <a:noFill/>
              </a:ln>
              <a:solidFill>
                <a:prstClr val="black"/>
              </a:solidFill>
              <a:effectLst/>
              <a:uLnTx/>
              <a:uFillTx/>
              <a:latin typeface="Arial"/>
              <a:cs typeface="+mn-cs"/>
            </a:endParaRPr>
          </a:p>
        </p:txBody>
      </p:sp>
      <p:sp>
        <p:nvSpPr>
          <p:cNvPr id="29" name="Rectangle: Rounded Corners 28">
            <a:extLst>
              <a:ext uri="{FF2B5EF4-FFF2-40B4-BE49-F238E27FC236}">
                <a16:creationId xmlns:a16="http://schemas.microsoft.com/office/drawing/2014/main" id="{0761DB6E-2C5E-0DA6-EA8C-E893A54A1298}"/>
              </a:ext>
            </a:extLst>
          </p:cNvPr>
          <p:cNvSpPr/>
          <p:nvPr/>
        </p:nvSpPr>
        <p:spPr>
          <a:xfrm>
            <a:off x="1057275" y="2257425"/>
            <a:ext cx="9329738" cy="3579968"/>
          </a:xfrm>
          <a:prstGeom prst="roundRect">
            <a:avLst/>
          </a:prstGeom>
          <a:solidFill>
            <a:srgbClr val="77DBE1"/>
          </a:solidFill>
          <a:ln w="1905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panose="020B0502020202020204"/>
              <a:cs typeface="+mn-cs"/>
            </a:endParaRPr>
          </a:p>
        </p:txBody>
      </p:sp>
      <p:sp>
        <p:nvSpPr>
          <p:cNvPr id="31" name="TextBox 30">
            <a:extLst>
              <a:ext uri="{FF2B5EF4-FFF2-40B4-BE49-F238E27FC236}">
                <a16:creationId xmlns:a16="http://schemas.microsoft.com/office/drawing/2014/main" id="{1AE29531-AC4A-0219-84F3-E975321091FC}"/>
              </a:ext>
            </a:extLst>
          </p:cNvPr>
          <p:cNvSpPr txBox="1"/>
          <p:nvPr/>
        </p:nvSpPr>
        <p:spPr>
          <a:xfrm>
            <a:off x="269040" y="6550223"/>
            <a:ext cx="431949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4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منبع: موسسه مطالعات و پژوهش‌های بازرگانی، 1399</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endParaRPr>
          </a:p>
        </p:txBody>
      </p:sp>
      <p:pic>
        <p:nvPicPr>
          <p:cNvPr id="5" name="Picture 4">
            <a:extLst>
              <a:ext uri="{FF2B5EF4-FFF2-40B4-BE49-F238E27FC236}">
                <a16:creationId xmlns:a16="http://schemas.microsoft.com/office/drawing/2014/main" id="{A334AB17-4B93-E970-FDBD-B1285172D56E}"/>
              </a:ext>
            </a:extLst>
          </p:cNvPr>
          <p:cNvPicPr>
            <a:picLocks noChangeAspect="1"/>
          </p:cNvPicPr>
          <p:nvPr/>
        </p:nvPicPr>
        <p:blipFill>
          <a:blip r:embed="rId3"/>
          <a:stretch>
            <a:fillRect/>
          </a:stretch>
        </p:blipFill>
        <p:spPr>
          <a:xfrm>
            <a:off x="1804986" y="2648480"/>
            <a:ext cx="7753351" cy="2797857"/>
          </a:xfrm>
          <a:prstGeom prst="rect">
            <a:avLst/>
          </a:prstGeom>
        </p:spPr>
      </p:pic>
    </p:spTree>
    <p:extLst>
      <p:ext uri="{BB962C8B-B14F-4D97-AF65-F5344CB8AC3E}">
        <p14:creationId xmlns:p14="http://schemas.microsoft.com/office/powerpoint/2010/main" val="2244389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1716FCB6-73BB-FEA5-740E-2C82186917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911" y="-320995"/>
            <a:ext cx="1522007" cy="1562515"/>
          </a:xfrm>
          <a:prstGeom prst="rect">
            <a:avLst/>
          </a:prstGeom>
        </p:spPr>
      </p:pic>
      <p:sp>
        <p:nvSpPr>
          <p:cNvPr id="2" name="Freeform: Shape 1">
            <a:extLst>
              <a:ext uri="{FF2B5EF4-FFF2-40B4-BE49-F238E27FC236}">
                <a16:creationId xmlns:a16="http://schemas.microsoft.com/office/drawing/2014/main" id="{AB9662D8-1896-AB28-D265-16EBE6AEA192}"/>
              </a:ext>
            </a:extLst>
          </p:cNvPr>
          <p:cNvSpPr/>
          <p:nvPr/>
        </p:nvSpPr>
        <p:spPr>
          <a:xfrm rot="16200000">
            <a:off x="5877621" y="573591"/>
            <a:ext cx="436767" cy="12192001"/>
          </a:xfrm>
          <a:custGeom>
            <a:avLst/>
            <a:gdLst>
              <a:gd name="connsiteX0" fmla="*/ 0 w 6664975"/>
              <a:gd name="connsiteY0" fmla="*/ 0 h 6858000"/>
              <a:gd name="connsiteX1" fmla="*/ 6664975 w 6664975"/>
              <a:gd name="connsiteY1" fmla="*/ 0 h 6858000"/>
              <a:gd name="connsiteX2" fmla="*/ 3094042 w 6664975"/>
              <a:gd name="connsiteY2" fmla="*/ 6858000 h 6858000"/>
              <a:gd name="connsiteX3" fmla="*/ 0 w 6664975"/>
              <a:gd name="connsiteY3" fmla="*/ 6858000 h 6858000"/>
              <a:gd name="connsiteX0" fmla="*/ 0 w 7493434"/>
              <a:gd name="connsiteY0" fmla="*/ 0 h 6858000"/>
              <a:gd name="connsiteX1" fmla="*/ 7493434 w 7493434"/>
              <a:gd name="connsiteY1" fmla="*/ 0 h 6858000"/>
              <a:gd name="connsiteX2" fmla="*/ 3094042 w 7493434"/>
              <a:gd name="connsiteY2" fmla="*/ 6858000 h 6858000"/>
              <a:gd name="connsiteX3" fmla="*/ 0 w 7493434"/>
              <a:gd name="connsiteY3" fmla="*/ 6858000 h 6858000"/>
              <a:gd name="connsiteX4" fmla="*/ 0 w 7493434"/>
              <a:gd name="connsiteY4" fmla="*/ 0 h 6858000"/>
              <a:gd name="connsiteX0" fmla="*/ 0 w 7493434"/>
              <a:gd name="connsiteY0" fmla="*/ 0 h 6858000"/>
              <a:gd name="connsiteX1" fmla="*/ 7493434 w 7493434"/>
              <a:gd name="connsiteY1" fmla="*/ 0 h 6858000"/>
              <a:gd name="connsiteX2" fmla="*/ 2265582 w 7493434"/>
              <a:gd name="connsiteY2" fmla="*/ 6858000 h 6858000"/>
              <a:gd name="connsiteX3" fmla="*/ 0 w 7493434"/>
              <a:gd name="connsiteY3" fmla="*/ 6858000 h 6858000"/>
              <a:gd name="connsiteX4" fmla="*/ 0 w 749343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3434" h="6858000">
                <a:moveTo>
                  <a:pt x="0" y="0"/>
                </a:moveTo>
                <a:lnTo>
                  <a:pt x="7493434" y="0"/>
                </a:lnTo>
                <a:lnTo>
                  <a:pt x="2265582" y="6858000"/>
                </a:lnTo>
                <a:lnTo>
                  <a:pt x="0" y="6858000"/>
                </a:lnTo>
                <a:lnTo>
                  <a:pt x="0" y="0"/>
                </a:lnTo>
                <a:close/>
              </a:path>
            </a:pathLst>
          </a:custGeom>
          <a:solidFill>
            <a:srgbClr val="FAD02C"/>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A121ED7C-3857-12A0-C9EB-A424F5740DF9}"/>
              </a:ext>
            </a:extLst>
          </p:cNvPr>
          <p:cNvSpPr/>
          <p:nvPr/>
        </p:nvSpPr>
        <p:spPr>
          <a:xfrm rot="10800000">
            <a:off x="11318344" y="0"/>
            <a:ext cx="873656" cy="6858000"/>
          </a:xfrm>
          <a:custGeom>
            <a:avLst/>
            <a:gdLst>
              <a:gd name="connsiteX0" fmla="*/ 0 w 6664975"/>
              <a:gd name="connsiteY0" fmla="*/ 0 h 6858000"/>
              <a:gd name="connsiteX1" fmla="*/ 6664975 w 6664975"/>
              <a:gd name="connsiteY1" fmla="*/ 0 h 6858000"/>
              <a:gd name="connsiteX2" fmla="*/ 3094042 w 6664975"/>
              <a:gd name="connsiteY2" fmla="*/ 6858000 h 6858000"/>
              <a:gd name="connsiteX3" fmla="*/ 0 w 6664975"/>
              <a:gd name="connsiteY3" fmla="*/ 6858000 h 6858000"/>
              <a:gd name="connsiteX0" fmla="*/ 0 w 7493434"/>
              <a:gd name="connsiteY0" fmla="*/ 0 h 6858000"/>
              <a:gd name="connsiteX1" fmla="*/ 7493434 w 7493434"/>
              <a:gd name="connsiteY1" fmla="*/ 0 h 6858000"/>
              <a:gd name="connsiteX2" fmla="*/ 3094042 w 7493434"/>
              <a:gd name="connsiteY2" fmla="*/ 6858000 h 6858000"/>
              <a:gd name="connsiteX3" fmla="*/ 0 w 7493434"/>
              <a:gd name="connsiteY3" fmla="*/ 6858000 h 6858000"/>
              <a:gd name="connsiteX4" fmla="*/ 0 w 7493434"/>
              <a:gd name="connsiteY4" fmla="*/ 0 h 6858000"/>
              <a:gd name="connsiteX0" fmla="*/ 0 w 7493434"/>
              <a:gd name="connsiteY0" fmla="*/ 0 h 6858000"/>
              <a:gd name="connsiteX1" fmla="*/ 7493434 w 7493434"/>
              <a:gd name="connsiteY1" fmla="*/ 0 h 6858000"/>
              <a:gd name="connsiteX2" fmla="*/ 2265582 w 7493434"/>
              <a:gd name="connsiteY2" fmla="*/ 6858000 h 6858000"/>
              <a:gd name="connsiteX3" fmla="*/ 0 w 7493434"/>
              <a:gd name="connsiteY3" fmla="*/ 6858000 h 6858000"/>
              <a:gd name="connsiteX4" fmla="*/ 0 w 749343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3434" h="6858000">
                <a:moveTo>
                  <a:pt x="0" y="0"/>
                </a:moveTo>
                <a:lnTo>
                  <a:pt x="7493434" y="0"/>
                </a:lnTo>
                <a:lnTo>
                  <a:pt x="2265582" y="6858000"/>
                </a:lnTo>
                <a:lnTo>
                  <a:pt x="0" y="6858000"/>
                </a:lnTo>
                <a:lnTo>
                  <a:pt x="0" y="0"/>
                </a:lnTo>
                <a:close/>
              </a:path>
            </a:pathLst>
          </a:custGeom>
          <a:solidFill>
            <a:srgbClr val="333652"/>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BDDFEB21-3FAB-2988-6BEA-1C3489D7A17A}"/>
              </a:ext>
            </a:extLst>
          </p:cNvPr>
          <p:cNvSpPr/>
          <p:nvPr/>
        </p:nvSpPr>
        <p:spPr>
          <a:xfrm>
            <a:off x="1357313" y="206234"/>
            <a:ext cx="10080136" cy="711804"/>
          </a:xfrm>
          <a:prstGeom prst="roundRect">
            <a:avLst/>
          </a:prstGeom>
          <a:solidFill>
            <a:sysClr val="window" lastClr="FFFFFF"/>
          </a:solidFill>
          <a:ln w="38100" cap="flat" cmpd="sng" algn="ctr">
            <a:solidFill>
              <a:srgbClr val="4185B5">
                <a:lumMod val="75000"/>
              </a:srgbClr>
            </a:solidFill>
            <a:prstDash val="solid"/>
            <a:miter lim="800000"/>
          </a:ln>
          <a:effectLst/>
        </p:spPr>
        <p:txBody>
          <a:bodyPr rtlCol="0" anchor="ct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3200" b="0" i="0" u="none" strike="noStrike" kern="0" cap="none" spc="0" normalizeH="0" baseline="0" noProof="0" dirty="0">
                <a:ln>
                  <a:noFill/>
                </a:ln>
                <a:solidFill>
                  <a:srgbClr val="156082">
                    <a:lumMod val="75000"/>
                  </a:srgbClr>
                </a:solidFill>
                <a:effectLst/>
                <a:uLnTx/>
                <a:uFillTx/>
                <a:latin typeface="Aptos Display" panose="02110004020202020204"/>
                <a:ea typeface="+mj-ea"/>
                <a:cs typeface="B Titr" panose="00000700000000000000" pitchFamily="2" charset="-78"/>
              </a:rPr>
              <a:t>مسیرهای نوین دستیابی به جهش تولیدی</a:t>
            </a:r>
            <a:endParaRPr kumimoji="0" lang="en-US" sz="3200" b="0" i="0" u="none" strike="noStrike" kern="0" cap="none" spc="0" normalizeH="0" baseline="0" noProof="0" dirty="0">
              <a:ln>
                <a:noFill/>
              </a:ln>
              <a:solidFill>
                <a:prstClr val="black">
                  <a:lumMod val="75000"/>
                  <a:lumOff val="25000"/>
                </a:prstClr>
              </a:solidFill>
              <a:effectLst/>
              <a:uLnTx/>
              <a:uFillTx/>
              <a:latin typeface="Arial"/>
              <a:cs typeface="Arial" pitchFamily="34" charset="0"/>
            </a:endParaRPr>
          </a:p>
        </p:txBody>
      </p:sp>
      <p:sp>
        <p:nvSpPr>
          <p:cNvPr id="29" name="Rectangle: Rounded Corners 28">
            <a:extLst>
              <a:ext uri="{FF2B5EF4-FFF2-40B4-BE49-F238E27FC236}">
                <a16:creationId xmlns:a16="http://schemas.microsoft.com/office/drawing/2014/main" id="{0761DB6E-2C5E-0DA6-EA8C-E893A54A1298}"/>
              </a:ext>
            </a:extLst>
          </p:cNvPr>
          <p:cNvSpPr/>
          <p:nvPr/>
        </p:nvSpPr>
        <p:spPr>
          <a:xfrm>
            <a:off x="4824950" y="1241520"/>
            <a:ext cx="6930222" cy="3600939"/>
          </a:xfrm>
          <a:prstGeom prst="roundRect">
            <a:avLst/>
          </a:prstGeom>
          <a:solidFill>
            <a:srgbClr val="77DBE1"/>
          </a:solidFill>
          <a:ln w="19050" cap="flat" cmpd="sng" algn="ctr">
            <a:solidFill>
              <a:sysClr val="window" lastClr="FFFFFF"/>
            </a:solidFill>
            <a:prstDash val="solid"/>
            <a:miter lim="800000"/>
          </a:ln>
          <a:effectLst/>
        </p:spPr>
        <p:txBody>
          <a:bodyPr rtlCol="0" anchor="ctr"/>
          <a:lstStyle/>
          <a:p>
            <a:pPr marR="0" lvl="0" algn="just" defTabSz="914400" rtl="1" eaLnBrk="1" fontAlgn="auto" latinLnBrk="0" hangingPunct="1">
              <a:lnSpc>
                <a:spcPct val="90000"/>
              </a:lnSpc>
              <a:spcBef>
                <a:spcPts val="1000"/>
              </a:spcBef>
              <a:spcAft>
                <a:spcPts val="0"/>
              </a:spcAft>
              <a:buClrTx/>
              <a:buSzTx/>
              <a:tabLst/>
              <a:defRPr/>
            </a:pPr>
            <a:r>
              <a:rPr kumimoji="0" lang="fa-IR" b="0" i="0" u="none" strike="noStrike" kern="1200" cap="none" spc="0" normalizeH="0" baseline="0" noProof="0" dirty="0">
                <a:ln>
                  <a:noFill/>
                </a:ln>
                <a:solidFill>
                  <a:prstClr val="black"/>
                </a:solidFill>
                <a:effectLst/>
                <a:uLnTx/>
                <a:uFillTx/>
                <a:latin typeface="Arial"/>
                <a:cs typeface="B Mitra" panose="00000400000000000000" pitchFamily="2" charset="-78"/>
              </a:rPr>
              <a:t>مسیرهای موجود و نوین دستیابی به جهش تولید در سه دسته قابل طبقه بندی هستند و شامل: </a:t>
            </a:r>
          </a:p>
          <a:p>
            <a:pPr marR="0" lvl="0" algn="just" defTabSz="914400" rtl="1" eaLnBrk="1" fontAlgn="auto" latinLnBrk="0" hangingPunct="1">
              <a:lnSpc>
                <a:spcPct val="90000"/>
              </a:lnSpc>
              <a:spcBef>
                <a:spcPts val="1000"/>
              </a:spcBef>
              <a:spcAft>
                <a:spcPts val="0"/>
              </a:spcAft>
              <a:buClrTx/>
              <a:buSzTx/>
              <a:tabLst/>
              <a:defRPr/>
            </a:pPr>
            <a:r>
              <a:rPr kumimoji="0" lang="fa-IR" b="0" i="0" u="none" strike="noStrike" kern="1200" cap="none" spc="0" normalizeH="0" baseline="0" noProof="0" dirty="0">
                <a:ln>
                  <a:noFill/>
                </a:ln>
                <a:solidFill>
                  <a:prstClr val="black"/>
                </a:solidFill>
                <a:effectLst/>
                <a:uLnTx/>
                <a:uFillTx/>
                <a:latin typeface="Arial"/>
                <a:cs typeface="B Mitra" panose="00000400000000000000" pitchFamily="2" charset="-78"/>
              </a:rPr>
              <a:t>مسیر 1: سیاست صنعتی، تجاری و سرمایه گذاری در فناوری های بالغ با چرخه عمر بلند (مثل فولاد و نساجی)؛</a:t>
            </a:r>
          </a:p>
          <a:p>
            <a:pPr marR="0" lvl="0" algn="just" defTabSz="914400" rtl="1" eaLnBrk="1" fontAlgn="auto" latinLnBrk="0" hangingPunct="1">
              <a:lnSpc>
                <a:spcPct val="90000"/>
              </a:lnSpc>
              <a:spcBef>
                <a:spcPts val="1000"/>
              </a:spcBef>
              <a:spcAft>
                <a:spcPts val="0"/>
              </a:spcAft>
              <a:buClrTx/>
              <a:buSzTx/>
              <a:tabLst/>
              <a:defRPr/>
            </a:pPr>
            <a:r>
              <a:rPr kumimoji="0" lang="fa-IR" b="0" i="0" u="none" strike="noStrike" kern="1200" cap="none" spc="0" normalizeH="0" baseline="0" noProof="0" dirty="0">
                <a:ln>
                  <a:noFill/>
                </a:ln>
                <a:solidFill>
                  <a:prstClr val="black"/>
                </a:solidFill>
                <a:effectLst/>
                <a:uLnTx/>
                <a:uFillTx/>
                <a:latin typeface="Arial"/>
                <a:cs typeface="B Mitra" panose="00000400000000000000" pitchFamily="2" charset="-78"/>
              </a:rPr>
              <a:t>مسیر2 : پرش از برخی مراحل و تولید کالاهای مشابه یا باکیفیت کالای کشورهای پیشرو (مثل خودرو)؛</a:t>
            </a:r>
          </a:p>
          <a:p>
            <a:pPr marR="0" lvl="0" algn="just" defTabSz="914400" rtl="1" eaLnBrk="1" fontAlgn="auto" latinLnBrk="0" hangingPunct="1">
              <a:lnSpc>
                <a:spcPct val="90000"/>
              </a:lnSpc>
              <a:spcBef>
                <a:spcPts val="1000"/>
              </a:spcBef>
              <a:spcAft>
                <a:spcPts val="0"/>
              </a:spcAft>
              <a:buClrTx/>
              <a:buSzTx/>
              <a:tabLst/>
              <a:defRPr/>
            </a:pPr>
            <a:r>
              <a:rPr kumimoji="0" lang="fa-IR" b="0" i="0" u="none" strike="noStrike" kern="1200" cap="none" spc="0" normalizeH="0" baseline="0" noProof="0" dirty="0">
                <a:ln>
                  <a:noFill/>
                </a:ln>
                <a:solidFill>
                  <a:prstClr val="black"/>
                </a:solidFill>
                <a:effectLst/>
                <a:uLnTx/>
                <a:uFillTx/>
                <a:latin typeface="Arial"/>
                <a:cs typeface="B Mitra" panose="00000400000000000000" pitchFamily="2" charset="-78"/>
              </a:rPr>
              <a:t>مسـیر3 : سرمایه گذاری روی صنایع با چرخه عمر کوتاه و ارزش افزوده بالا (مثل صنایع دانش بنیان، </a:t>
            </a:r>
            <a:r>
              <a:rPr kumimoji="0" lang="en-US" b="0" i="0" u="none" strike="noStrike" kern="1200" cap="none" spc="0" normalizeH="0" baseline="0" noProof="0" dirty="0">
                <a:ln>
                  <a:noFill/>
                </a:ln>
                <a:solidFill>
                  <a:prstClr val="black"/>
                </a:solidFill>
                <a:effectLst/>
                <a:uLnTx/>
                <a:uFillTx/>
                <a:latin typeface="Arial"/>
                <a:cs typeface="B Mitra" panose="00000400000000000000" pitchFamily="2" charset="-78"/>
              </a:rPr>
              <a:t>IT، </a:t>
            </a:r>
            <a:r>
              <a:rPr kumimoji="0" lang="fa-IR" b="0" i="0" u="none" strike="noStrike" kern="1200" cap="none" spc="0" normalizeH="0" baseline="0" noProof="0" dirty="0">
                <a:ln>
                  <a:noFill/>
                </a:ln>
                <a:solidFill>
                  <a:prstClr val="black"/>
                </a:solidFill>
                <a:effectLst/>
                <a:uLnTx/>
                <a:uFillTx/>
                <a:latin typeface="Arial"/>
                <a:cs typeface="B Mitra" panose="00000400000000000000" pitchFamily="2" charset="-78"/>
              </a:rPr>
              <a:t>تراشه حافظه، موبایل، زیست فناوری) میباشند.</a:t>
            </a:r>
          </a:p>
          <a:p>
            <a:pPr marR="0" lvl="0" algn="just" defTabSz="914400" rtl="1" eaLnBrk="1" fontAlgn="auto" latinLnBrk="0" hangingPunct="1">
              <a:lnSpc>
                <a:spcPct val="90000"/>
              </a:lnSpc>
              <a:spcBef>
                <a:spcPts val="1000"/>
              </a:spcBef>
              <a:spcAft>
                <a:spcPts val="0"/>
              </a:spcAft>
              <a:buClrTx/>
              <a:buSzTx/>
              <a:tabLst/>
              <a:defRPr/>
            </a:pPr>
            <a:r>
              <a:rPr kumimoji="0" lang="fa-IR" b="0" i="0" u="none" strike="noStrike" kern="1200" cap="none" spc="0" normalizeH="0" baseline="0" noProof="0" dirty="0">
                <a:ln>
                  <a:noFill/>
                </a:ln>
                <a:solidFill>
                  <a:prstClr val="black"/>
                </a:solidFill>
                <a:effectLst/>
                <a:uLnTx/>
                <a:uFillTx/>
                <a:latin typeface="Arial"/>
                <a:cs typeface="B Mitra" panose="00000400000000000000" pitchFamily="2" charset="-78"/>
              </a:rPr>
              <a:t>در شکل زیر گامهای گوناگون و نوین حصول جهش تولید ارائه شده است. مطابق این الگو، تجارب موفق جهانی عموما حرکت از گام اول به سوی گام سوم و سپس دستیابی به گام دوم بوده است. در جهت مقابل، تجارب شکست جهانی به گونه ای بوده است که ابتدا گام اول را طی کرده اند و سپس گام 2 و در مرحله بعد نیز گام 3 را در پیش گرفته اند</a:t>
            </a:r>
            <a:endParaRPr kumimoji="0" lang="en-US" b="0" i="0" u="none" strike="noStrike" kern="1200" cap="none" spc="0" normalizeH="0" baseline="0" noProof="0" dirty="0">
              <a:ln>
                <a:noFill/>
              </a:ln>
              <a:solidFill>
                <a:prstClr val="black"/>
              </a:solidFill>
              <a:effectLst/>
              <a:uLnTx/>
              <a:uFillTx/>
              <a:latin typeface="Arial"/>
              <a:cs typeface="B Mitra" panose="00000400000000000000" pitchFamily="2" charset="-78"/>
            </a:endParaRPr>
          </a:p>
        </p:txBody>
      </p:sp>
      <p:sp>
        <p:nvSpPr>
          <p:cNvPr id="31" name="TextBox 30">
            <a:extLst>
              <a:ext uri="{FF2B5EF4-FFF2-40B4-BE49-F238E27FC236}">
                <a16:creationId xmlns:a16="http://schemas.microsoft.com/office/drawing/2014/main" id="{1AE29531-AC4A-0219-84F3-E975321091FC}"/>
              </a:ext>
            </a:extLst>
          </p:cNvPr>
          <p:cNvSpPr txBox="1"/>
          <p:nvPr/>
        </p:nvSpPr>
        <p:spPr>
          <a:xfrm>
            <a:off x="269040" y="6550223"/>
            <a:ext cx="431949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4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منبع: موسسه مطالعات و پژوهش‌های بازرگانی، 1399</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endParaRPr>
          </a:p>
        </p:txBody>
      </p:sp>
      <p:pic>
        <p:nvPicPr>
          <p:cNvPr id="6" name="Content Placeholder 4">
            <a:extLst>
              <a:ext uri="{FF2B5EF4-FFF2-40B4-BE49-F238E27FC236}">
                <a16:creationId xmlns:a16="http://schemas.microsoft.com/office/drawing/2014/main" id="{EA4ACC65-FE48-FCD6-C86E-EAB38CCBBF1B}"/>
              </a:ext>
            </a:extLst>
          </p:cNvPr>
          <p:cNvPicPr>
            <a:picLocks noChangeAspect="1"/>
          </p:cNvPicPr>
          <p:nvPr/>
        </p:nvPicPr>
        <p:blipFill>
          <a:blip r:embed="rId3"/>
          <a:stretch>
            <a:fillRect/>
          </a:stretch>
        </p:blipFill>
        <p:spPr>
          <a:xfrm>
            <a:off x="269040" y="2388204"/>
            <a:ext cx="4676460" cy="3335539"/>
          </a:xfrm>
          <a:prstGeom prst="rect">
            <a:avLst/>
          </a:prstGeom>
        </p:spPr>
      </p:pic>
    </p:spTree>
    <p:extLst>
      <p:ext uri="{BB962C8B-B14F-4D97-AF65-F5344CB8AC3E}">
        <p14:creationId xmlns:p14="http://schemas.microsoft.com/office/powerpoint/2010/main" val="4396094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1">
            <a:extLst>
              <a:ext uri="{FF2B5EF4-FFF2-40B4-BE49-F238E27FC236}">
                <a16:creationId xmlns:a16="http://schemas.microsoft.com/office/drawing/2014/main" id="{6A4B1A40-1062-40BF-93D1-E8B5C296B715}"/>
              </a:ext>
            </a:extLst>
          </p:cNvPr>
          <p:cNvSpPr/>
          <p:nvPr/>
        </p:nvSpPr>
        <p:spPr>
          <a:xfrm>
            <a:off x="0" y="0"/>
            <a:ext cx="6497515" cy="6858000"/>
          </a:xfrm>
          <a:prstGeom prst="homePlate">
            <a:avLst>
              <a:gd name="adj" fmla="val 29026"/>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4400" b="0" i="0" u="none" strike="noStrike" kern="1200" cap="none" spc="0" normalizeH="0" baseline="0" noProof="0" dirty="0">
                <a:ln>
                  <a:noFill/>
                </a:ln>
                <a:solidFill>
                  <a:schemeClr val="bg1"/>
                </a:solidFill>
                <a:effectLst/>
                <a:uLnTx/>
                <a:uFillTx/>
                <a:latin typeface="Arial"/>
                <a:cs typeface="B Titr" panose="00000700000000000000" pitchFamily="2" charset="-78"/>
              </a:rPr>
              <a:t>موانع پیش روی تولید</a:t>
            </a:r>
            <a:endParaRPr kumimoji="0" lang="en-US" sz="3600" b="1" i="0" u="none" strike="noStrike" kern="1200" cap="none" spc="0" normalizeH="0" baseline="0" noProof="0" dirty="0">
              <a:ln>
                <a:noFill/>
              </a:ln>
              <a:solidFill>
                <a:schemeClr val="bg1"/>
              </a:solidFill>
              <a:effectLst/>
              <a:uLnTx/>
              <a:uFillTx/>
              <a:latin typeface="Aptos" panose="02110004020202020204"/>
              <a:ea typeface="Arial Unicode MS"/>
              <a:cs typeface="B Titr" panose="00000700000000000000" pitchFamily="2" charset="-78"/>
            </a:endParaRPr>
          </a:p>
        </p:txBody>
      </p:sp>
      <p:pic>
        <p:nvPicPr>
          <p:cNvPr id="2" name="Picture 1">
            <a:extLst>
              <a:ext uri="{FF2B5EF4-FFF2-40B4-BE49-F238E27FC236}">
                <a16:creationId xmlns:a16="http://schemas.microsoft.com/office/drawing/2014/main" id="{E88EEF8B-5EF2-946A-A4F9-D53B538675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95153" y="-324968"/>
            <a:ext cx="1896847" cy="1781024"/>
          </a:xfrm>
          <a:prstGeom prst="rect">
            <a:avLst/>
          </a:prstGeom>
        </p:spPr>
      </p:pic>
    </p:spTree>
    <p:extLst>
      <p:ext uri="{BB962C8B-B14F-4D97-AF65-F5344CB8AC3E}">
        <p14:creationId xmlns:p14="http://schemas.microsoft.com/office/powerpoint/2010/main" val="35141595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45" name="Group 1044">
            <a:extLst>
              <a:ext uri="{FF2B5EF4-FFF2-40B4-BE49-F238E27FC236}">
                <a16:creationId xmlns:a16="http://schemas.microsoft.com/office/drawing/2014/main" id="{4421E352-C8F7-473F-B019-9245E62A0EF5}"/>
              </a:ext>
            </a:extLst>
          </p:cNvPr>
          <p:cNvGrpSpPr/>
          <p:nvPr/>
        </p:nvGrpSpPr>
        <p:grpSpPr>
          <a:xfrm>
            <a:off x="158810" y="1285317"/>
            <a:ext cx="11454676" cy="5518319"/>
            <a:chOff x="592964" y="1244089"/>
            <a:chExt cx="10382892" cy="5001986"/>
          </a:xfrm>
        </p:grpSpPr>
        <p:grpSp>
          <p:nvGrpSpPr>
            <p:cNvPr id="48" name="Group 47">
              <a:extLst>
                <a:ext uri="{FF2B5EF4-FFF2-40B4-BE49-F238E27FC236}">
                  <a16:creationId xmlns:a16="http://schemas.microsoft.com/office/drawing/2014/main" id="{DEA103F0-7E6C-4B13-B019-321342E2248E}"/>
                </a:ext>
              </a:extLst>
            </p:cNvPr>
            <p:cNvGrpSpPr/>
            <p:nvPr/>
          </p:nvGrpSpPr>
          <p:grpSpPr>
            <a:xfrm>
              <a:off x="10377900" y="4420741"/>
              <a:ext cx="201617" cy="528862"/>
              <a:chOff x="10377900" y="4435255"/>
              <a:chExt cx="201617" cy="528862"/>
            </a:xfrm>
          </p:grpSpPr>
          <p:cxnSp>
            <p:nvCxnSpPr>
              <p:cNvPr id="44" name="Straight Connector 43">
                <a:extLst>
                  <a:ext uri="{FF2B5EF4-FFF2-40B4-BE49-F238E27FC236}">
                    <a16:creationId xmlns:a16="http://schemas.microsoft.com/office/drawing/2014/main" id="{BA492F2B-F29F-4172-A76D-29631374B67F}"/>
                  </a:ext>
                </a:extLst>
              </p:cNvPr>
              <p:cNvCxnSpPr/>
              <p:nvPr/>
            </p:nvCxnSpPr>
            <p:spPr>
              <a:xfrm>
                <a:off x="10478709" y="4435255"/>
                <a:ext cx="0" cy="32724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10DAC2FC-94CA-44CB-A5A5-63E0FD193F08}"/>
                  </a:ext>
                </a:extLst>
              </p:cNvPr>
              <p:cNvGrpSpPr/>
              <p:nvPr/>
            </p:nvGrpSpPr>
            <p:grpSpPr>
              <a:xfrm>
                <a:off x="10377900" y="4762500"/>
                <a:ext cx="201617" cy="201617"/>
                <a:chOff x="10377900" y="4762500"/>
                <a:chExt cx="201617" cy="201617"/>
              </a:xfrm>
            </p:grpSpPr>
            <p:sp>
              <p:nvSpPr>
                <p:cNvPr id="45" name="Oval 44">
                  <a:extLst>
                    <a:ext uri="{FF2B5EF4-FFF2-40B4-BE49-F238E27FC236}">
                      <a16:creationId xmlns:a16="http://schemas.microsoft.com/office/drawing/2014/main" id="{D2CE3441-8F6F-4F7E-9F42-7468EEA42142}"/>
                    </a:ext>
                  </a:extLst>
                </p:cNvPr>
                <p:cNvSpPr/>
                <p:nvPr/>
              </p:nvSpPr>
              <p:spPr>
                <a:xfrm>
                  <a:off x="10377900" y="4762500"/>
                  <a:ext cx="201617" cy="201617"/>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206AFB7A-39D1-4B11-A618-41C0F81D9EF6}"/>
                    </a:ext>
                  </a:extLst>
                </p:cNvPr>
                <p:cNvSpPr/>
                <p:nvPr/>
              </p:nvSpPr>
              <p:spPr>
                <a:xfrm>
                  <a:off x="10413825" y="4798425"/>
                  <a:ext cx="129767" cy="12976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50" name="Group 49">
              <a:extLst>
                <a:ext uri="{FF2B5EF4-FFF2-40B4-BE49-F238E27FC236}">
                  <a16:creationId xmlns:a16="http://schemas.microsoft.com/office/drawing/2014/main" id="{1C37C8E7-A016-460D-9F44-82B0E7B7383B}"/>
                </a:ext>
              </a:extLst>
            </p:cNvPr>
            <p:cNvGrpSpPr/>
            <p:nvPr/>
          </p:nvGrpSpPr>
          <p:grpSpPr>
            <a:xfrm>
              <a:off x="1657638" y="4420741"/>
              <a:ext cx="201617" cy="528862"/>
              <a:chOff x="10377900" y="4435255"/>
              <a:chExt cx="201617" cy="528862"/>
            </a:xfrm>
          </p:grpSpPr>
          <p:cxnSp>
            <p:nvCxnSpPr>
              <p:cNvPr id="51" name="Straight Connector 50">
                <a:extLst>
                  <a:ext uri="{FF2B5EF4-FFF2-40B4-BE49-F238E27FC236}">
                    <a16:creationId xmlns:a16="http://schemas.microsoft.com/office/drawing/2014/main" id="{EFF0DFE0-C611-4C9A-9805-1E46C21CA696}"/>
                  </a:ext>
                </a:extLst>
              </p:cNvPr>
              <p:cNvCxnSpPr/>
              <p:nvPr/>
            </p:nvCxnSpPr>
            <p:spPr>
              <a:xfrm>
                <a:off x="10478709" y="4435255"/>
                <a:ext cx="0" cy="32724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08911F25-4A29-4B15-AAC9-5468D0B4BA44}"/>
                  </a:ext>
                </a:extLst>
              </p:cNvPr>
              <p:cNvGrpSpPr/>
              <p:nvPr/>
            </p:nvGrpSpPr>
            <p:grpSpPr>
              <a:xfrm>
                <a:off x="10377900" y="4762500"/>
                <a:ext cx="201617" cy="201617"/>
                <a:chOff x="10377900" y="4762500"/>
                <a:chExt cx="201617" cy="201617"/>
              </a:xfrm>
            </p:grpSpPr>
            <p:sp>
              <p:nvSpPr>
                <p:cNvPr id="53" name="Oval 52">
                  <a:extLst>
                    <a:ext uri="{FF2B5EF4-FFF2-40B4-BE49-F238E27FC236}">
                      <a16:creationId xmlns:a16="http://schemas.microsoft.com/office/drawing/2014/main" id="{6412B4F5-A1FC-4D4E-A1F1-9691FCE8C4B8}"/>
                    </a:ext>
                  </a:extLst>
                </p:cNvPr>
                <p:cNvSpPr/>
                <p:nvPr/>
              </p:nvSpPr>
              <p:spPr>
                <a:xfrm>
                  <a:off x="10377900" y="4762500"/>
                  <a:ext cx="201617" cy="201617"/>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a:extLst>
                    <a:ext uri="{FF2B5EF4-FFF2-40B4-BE49-F238E27FC236}">
                      <a16:creationId xmlns:a16="http://schemas.microsoft.com/office/drawing/2014/main" id="{BD0AF497-A700-44D2-9D67-8441E169EF13}"/>
                    </a:ext>
                  </a:extLst>
                </p:cNvPr>
                <p:cNvSpPr/>
                <p:nvPr/>
              </p:nvSpPr>
              <p:spPr>
                <a:xfrm>
                  <a:off x="10413825" y="4798425"/>
                  <a:ext cx="129767" cy="1297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55" name="Group 54">
              <a:extLst>
                <a:ext uri="{FF2B5EF4-FFF2-40B4-BE49-F238E27FC236}">
                  <a16:creationId xmlns:a16="http://schemas.microsoft.com/office/drawing/2014/main" id="{4766024C-D774-466F-B663-B17310EA6F7F}"/>
                </a:ext>
              </a:extLst>
            </p:cNvPr>
            <p:cNvGrpSpPr/>
            <p:nvPr/>
          </p:nvGrpSpPr>
          <p:grpSpPr>
            <a:xfrm>
              <a:off x="2747671" y="4420741"/>
              <a:ext cx="201617" cy="528862"/>
              <a:chOff x="10377900" y="4435255"/>
              <a:chExt cx="201617" cy="528862"/>
            </a:xfrm>
          </p:grpSpPr>
          <p:cxnSp>
            <p:nvCxnSpPr>
              <p:cNvPr id="56" name="Straight Connector 55">
                <a:extLst>
                  <a:ext uri="{FF2B5EF4-FFF2-40B4-BE49-F238E27FC236}">
                    <a16:creationId xmlns:a16="http://schemas.microsoft.com/office/drawing/2014/main" id="{3AB0F8B2-D0C3-4145-80D1-F4DE0266EA2F}"/>
                  </a:ext>
                </a:extLst>
              </p:cNvPr>
              <p:cNvCxnSpPr/>
              <p:nvPr/>
            </p:nvCxnSpPr>
            <p:spPr>
              <a:xfrm>
                <a:off x="10478709" y="4435255"/>
                <a:ext cx="0" cy="32724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2EB91F13-5A2A-4005-B372-EEDFFDD0CAEE}"/>
                  </a:ext>
                </a:extLst>
              </p:cNvPr>
              <p:cNvGrpSpPr/>
              <p:nvPr/>
            </p:nvGrpSpPr>
            <p:grpSpPr>
              <a:xfrm>
                <a:off x="10377900" y="4762500"/>
                <a:ext cx="201617" cy="201617"/>
                <a:chOff x="10377900" y="4762500"/>
                <a:chExt cx="201617" cy="201617"/>
              </a:xfrm>
            </p:grpSpPr>
            <p:sp>
              <p:nvSpPr>
                <p:cNvPr id="58" name="Oval 57">
                  <a:extLst>
                    <a:ext uri="{FF2B5EF4-FFF2-40B4-BE49-F238E27FC236}">
                      <a16:creationId xmlns:a16="http://schemas.microsoft.com/office/drawing/2014/main" id="{6EDC389B-CF0B-4787-92A7-B8C38CAE0929}"/>
                    </a:ext>
                  </a:extLst>
                </p:cNvPr>
                <p:cNvSpPr/>
                <p:nvPr/>
              </p:nvSpPr>
              <p:spPr>
                <a:xfrm>
                  <a:off x="10377900" y="4762500"/>
                  <a:ext cx="201617" cy="201617"/>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Oval 58">
                  <a:extLst>
                    <a:ext uri="{FF2B5EF4-FFF2-40B4-BE49-F238E27FC236}">
                      <a16:creationId xmlns:a16="http://schemas.microsoft.com/office/drawing/2014/main" id="{66D4362C-B852-451D-88F5-A1DDE822F71C}"/>
                    </a:ext>
                  </a:extLst>
                </p:cNvPr>
                <p:cNvSpPr/>
                <p:nvPr/>
              </p:nvSpPr>
              <p:spPr>
                <a:xfrm>
                  <a:off x="10413825" y="4798425"/>
                  <a:ext cx="129767" cy="12976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60" name="Group 59">
              <a:extLst>
                <a:ext uri="{FF2B5EF4-FFF2-40B4-BE49-F238E27FC236}">
                  <a16:creationId xmlns:a16="http://schemas.microsoft.com/office/drawing/2014/main" id="{EE8B9C21-1B20-4D4B-A1DF-8793E59FDAA5}"/>
                </a:ext>
              </a:extLst>
            </p:cNvPr>
            <p:cNvGrpSpPr/>
            <p:nvPr/>
          </p:nvGrpSpPr>
          <p:grpSpPr>
            <a:xfrm>
              <a:off x="3837704" y="4420741"/>
              <a:ext cx="201617" cy="528862"/>
              <a:chOff x="10377900" y="4435255"/>
              <a:chExt cx="201617" cy="528862"/>
            </a:xfrm>
          </p:grpSpPr>
          <p:cxnSp>
            <p:nvCxnSpPr>
              <p:cNvPr id="61" name="Straight Connector 60">
                <a:extLst>
                  <a:ext uri="{FF2B5EF4-FFF2-40B4-BE49-F238E27FC236}">
                    <a16:creationId xmlns:a16="http://schemas.microsoft.com/office/drawing/2014/main" id="{E6B3602B-85AD-4948-942D-84848C570D79}"/>
                  </a:ext>
                </a:extLst>
              </p:cNvPr>
              <p:cNvCxnSpPr/>
              <p:nvPr/>
            </p:nvCxnSpPr>
            <p:spPr>
              <a:xfrm>
                <a:off x="10478709" y="4435255"/>
                <a:ext cx="0" cy="32724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C58617B0-3492-4B23-A310-F8EEDFF7FBF4}"/>
                  </a:ext>
                </a:extLst>
              </p:cNvPr>
              <p:cNvGrpSpPr/>
              <p:nvPr/>
            </p:nvGrpSpPr>
            <p:grpSpPr>
              <a:xfrm>
                <a:off x="10377900" y="4762500"/>
                <a:ext cx="201617" cy="201617"/>
                <a:chOff x="10377900" y="4762500"/>
                <a:chExt cx="201617" cy="201617"/>
              </a:xfrm>
            </p:grpSpPr>
            <p:sp>
              <p:nvSpPr>
                <p:cNvPr id="63" name="Oval 62">
                  <a:extLst>
                    <a:ext uri="{FF2B5EF4-FFF2-40B4-BE49-F238E27FC236}">
                      <a16:creationId xmlns:a16="http://schemas.microsoft.com/office/drawing/2014/main" id="{1B7EEA36-222D-446A-8D37-7905322E906E}"/>
                    </a:ext>
                  </a:extLst>
                </p:cNvPr>
                <p:cNvSpPr/>
                <p:nvPr/>
              </p:nvSpPr>
              <p:spPr>
                <a:xfrm>
                  <a:off x="10377900" y="4762500"/>
                  <a:ext cx="201617" cy="201617"/>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Oval 63">
                  <a:extLst>
                    <a:ext uri="{FF2B5EF4-FFF2-40B4-BE49-F238E27FC236}">
                      <a16:creationId xmlns:a16="http://schemas.microsoft.com/office/drawing/2014/main" id="{A9AE8B27-F62B-4ED1-AE5B-EBA35097FDF9}"/>
                    </a:ext>
                  </a:extLst>
                </p:cNvPr>
                <p:cNvSpPr/>
                <p:nvPr/>
              </p:nvSpPr>
              <p:spPr>
                <a:xfrm>
                  <a:off x="10413825" y="4798425"/>
                  <a:ext cx="129767" cy="1297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65" name="Group 64">
              <a:extLst>
                <a:ext uri="{FF2B5EF4-FFF2-40B4-BE49-F238E27FC236}">
                  <a16:creationId xmlns:a16="http://schemas.microsoft.com/office/drawing/2014/main" id="{546AEFF5-98EF-4734-91B7-82662DE4876F}"/>
                </a:ext>
              </a:extLst>
            </p:cNvPr>
            <p:cNvGrpSpPr/>
            <p:nvPr/>
          </p:nvGrpSpPr>
          <p:grpSpPr>
            <a:xfrm>
              <a:off x="4927737" y="4420741"/>
              <a:ext cx="201617" cy="528862"/>
              <a:chOff x="10377900" y="4435255"/>
              <a:chExt cx="201617" cy="528862"/>
            </a:xfrm>
          </p:grpSpPr>
          <p:cxnSp>
            <p:nvCxnSpPr>
              <p:cNvPr id="66" name="Straight Connector 65">
                <a:extLst>
                  <a:ext uri="{FF2B5EF4-FFF2-40B4-BE49-F238E27FC236}">
                    <a16:creationId xmlns:a16="http://schemas.microsoft.com/office/drawing/2014/main" id="{FA82B979-D89F-4DFD-9D12-1A5A14B6D033}"/>
                  </a:ext>
                </a:extLst>
              </p:cNvPr>
              <p:cNvCxnSpPr/>
              <p:nvPr/>
            </p:nvCxnSpPr>
            <p:spPr>
              <a:xfrm>
                <a:off x="10478709" y="4435255"/>
                <a:ext cx="0" cy="32724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9B49F947-AC3A-4150-9766-FF980F438C04}"/>
                  </a:ext>
                </a:extLst>
              </p:cNvPr>
              <p:cNvGrpSpPr/>
              <p:nvPr/>
            </p:nvGrpSpPr>
            <p:grpSpPr>
              <a:xfrm>
                <a:off x="10377900" y="4762500"/>
                <a:ext cx="201617" cy="201617"/>
                <a:chOff x="10377900" y="4762500"/>
                <a:chExt cx="201617" cy="201617"/>
              </a:xfrm>
            </p:grpSpPr>
            <p:sp>
              <p:nvSpPr>
                <p:cNvPr id="68" name="Oval 67">
                  <a:extLst>
                    <a:ext uri="{FF2B5EF4-FFF2-40B4-BE49-F238E27FC236}">
                      <a16:creationId xmlns:a16="http://schemas.microsoft.com/office/drawing/2014/main" id="{31702740-D2EF-4D33-A703-5A873DA663D9}"/>
                    </a:ext>
                  </a:extLst>
                </p:cNvPr>
                <p:cNvSpPr/>
                <p:nvPr/>
              </p:nvSpPr>
              <p:spPr>
                <a:xfrm>
                  <a:off x="10377900" y="4762500"/>
                  <a:ext cx="201617" cy="201617"/>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Oval 68">
                  <a:extLst>
                    <a:ext uri="{FF2B5EF4-FFF2-40B4-BE49-F238E27FC236}">
                      <a16:creationId xmlns:a16="http://schemas.microsoft.com/office/drawing/2014/main" id="{30D4A215-AD52-4BD2-A729-4A8869F0B926}"/>
                    </a:ext>
                  </a:extLst>
                </p:cNvPr>
                <p:cNvSpPr/>
                <p:nvPr/>
              </p:nvSpPr>
              <p:spPr>
                <a:xfrm>
                  <a:off x="10413825" y="4798425"/>
                  <a:ext cx="129767" cy="1297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70" name="Group 69">
              <a:extLst>
                <a:ext uri="{FF2B5EF4-FFF2-40B4-BE49-F238E27FC236}">
                  <a16:creationId xmlns:a16="http://schemas.microsoft.com/office/drawing/2014/main" id="{E2AC8176-1134-4582-ABED-98943DAB3A4E}"/>
                </a:ext>
              </a:extLst>
            </p:cNvPr>
            <p:cNvGrpSpPr/>
            <p:nvPr/>
          </p:nvGrpSpPr>
          <p:grpSpPr>
            <a:xfrm>
              <a:off x="6017770" y="3103384"/>
              <a:ext cx="201617" cy="1846219"/>
              <a:chOff x="10377900" y="3117898"/>
              <a:chExt cx="201617" cy="1846219"/>
            </a:xfrm>
          </p:grpSpPr>
          <p:cxnSp>
            <p:nvCxnSpPr>
              <p:cNvPr id="71" name="Straight Connector 70">
                <a:extLst>
                  <a:ext uri="{FF2B5EF4-FFF2-40B4-BE49-F238E27FC236}">
                    <a16:creationId xmlns:a16="http://schemas.microsoft.com/office/drawing/2014/main" id="{141C88F6-5B31-49B4-B904-79C3CA330115}"/>
                  </a:ext>
                </a:extLst>
              </p:cNvPr>
              <p:cNvCxnSpPr>
                <a:cxnSpLocks/>
                <a:stCxn id="130" idx="4"/>
              </p:cNvCxnSpPr>
              <p:nvPr/>
            </p:nvCxnSpPr>
            <p:spPr>
              <a:xfrm>
                <a:off x="10451361" y="3117898"/>
                <a:ext cx="27348" cy="1644602"/>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E9F36FBA-2067-46B2-BEFB-ED653B8A7497}"/>
                  </a:ext>
                </a:extLst>
              </p:cNvPr>
              <p:cNvGrpSpPr/>
              <p:nvPr/>
            </p:nvGrpSpPr>
            <p:grpSpPr>
              <a:xfrm>
                <a:off x="10377900" y="4762500"/>
                <a:ext cx="201617" cy="201617"/>
                <a:chOff x="10377900" y="4762500"/>
                <a:chExt cx="201617" cy="201617"/>
              </a:xfrm>
            </p:grpSpPr>
            <p:sp>
              <p:nvSpPr>
                <p:cNvPr id="73" name="Oval 72">
                  <a:extLst>
                    <a:ext uri="{FF2B5EF4-FFF2-40B4-BE49-F238E27FC236}">
                      <a16:creationId xmlns:a16="http://schemas.microsoft.com/office/drawing/2014/main" id="{D940C556-98DE-4C11-91E0-C870BF3E270F}"/>
                    </a:ext>
                  </a:extLst>
                </p:cNvPr>
                <p:cNvSpPr/>
                <p:nvPr/>
              </p:nvSpPr>
              <p:spPr>
                <a:xfrm>
                  <a:off x="10377900" y="4762500"/>
                  <a:ext cx="201617" cy="201617"/>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a:extLst>
                    <a:ext uri="{FF2B5EF4-FFF2-40B4-BE49-F238E27FC236}">
                      <a16:creationId xmlns:a16="http://schemas.microsoft.com/office/drawing/2014/main" id="{8C52F9DB-DCC4-4FCC-8DA9-684C8603EEDA}"/>
                    </a:ext>
                  </a:extLst>
                </p:cNvPr>
                <p:cNvSpPr/>
                <p:nvPr/>
              </p:nvSpPr>
              <p:spPr>
                <a:xfrm>
                  <a:off x="10413825" y="4798425"/>
                  <a:ext cx="129767" cy="12976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75" name="Group 74">
              <a:extLst>
                <a:ext uri="{FF2B5EF4-FFF2-40B4-BE49-F238E27FC236}">
                  <a16:creationId xmlns:a16="http://schemas.microsoft.com/office/drawing/2014/main" id="{B13C92AB-328B-46A8-9931-9633FB2FAFA8}"/>
                </a:ext>
              </a:extLst>
            </p:cNvPr>
            <p:cNvGrpSpPr/>
            <p:nvPr/>
          </p:nvGrpSpPr>
          <p:grpSpPr>
            <a:xfrm>
              <a:off x="7107803" y="4420741"/>
              <a:ext cx="201617" cy="528862"/>
              <a:chOff x="10377900" y="4435255"/>
              <a:chExt cx="201617" cy="528862"/>
            </a:xfrm>
          </p:grpSpPr>
          <p:cxnSp>
            <p:nvCxnSpPr>
              <p:cNvPr id="76" name="Straight Connector 75">
                <a:extLst>
                  <a:ext uri="{FF2B5EF4-FFF2-40B4-BE49-F238E27FC236}">
                    <a16:creationId xmlns:a16="http://schemas.microsoft.com/office/drawing/2014/main" id="{C80BAE3E-19CA-4B16-89D7-B8C61195CE1B}"/>
                  </a:ext>
                </a:extLst>
              </p:cNvPr>
              <p:cNvCxnSpPr/>
              <p:nvPr/>
            </p:nvCxnSpPr>
            <p:spPr>
              <a:xfrm>
                <a:off x="10478709" y="4435255"/>
                <a:ext cx="0" cy="32724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77" name="Group 76">
                <a:extLst>
                  <a:ext uri="{FF2B5EF4-FFF2-40B4-BE49-F238E27FC236}">
                    <a16:creationId xmlns:a16="http://schemas.microsoft.com/office/drawing/2014/main" id="{3ACABA15-AB55-4339-8874-B0AC84BEB99A}"/>
                  </a:ext>
                </a:extLst>
              </p:cNvPr>
              <p:cNvGrpSpPr/>
              <p:nvPr/>
            </p:nvGrpSpPr>
            <p:grpSpPr>
              <a:xfrm>
                <a:off x="10377900" y="4762500"/>
                <a:ext cx="201617" cy="201617"/>
                <a:chOff x="10377900" y="4762500"/>
                <a:chExt cx="201617" cy="201617"/>
              </a:xfrm>
            </p:grpSpPr>
            <p:sp>
              <p:nvSpPr>
                <p:cNvPr id="78" name="Oval 77">
                  <a:extLst>
                    <a:ext uri="{FF2B5EF4-FFF2-40B4-BE49-F238E27FC236}">
                      <a16:creationId xmlns:a16="http://schemas.microsoft.com/office/drawing/2014/main" id="{77BEA143-A776-4C5C-A061-D18334A8A827}"/>
                    </a:ext>
                  </a:extLst>
                </p:cNvPr>
                <p:cNvSpPr/>
                <p:nvPr/>
              </p:nvSpPr>
              <p:spPr>
                <a:xfrm>
                  <a:off x="10377900" y="4762500"/>
                  <a:ext cx="201617" cy="201617"/>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Oval 78">
                  <a:extLst>
                    <a:ext uri="{FF2B5EF4-FFF2-40B4-BE49-F238E27FC236}">
                      <a16:creationId xmlns:a16="http://schemas.microsoft.com/office/drawing/2014/main" id="{85AAB6C8-5061-4C7E-A348-7ED5A9E2F0D4}"/>
                    </a:ext>
                  </a:extLst>
                </p:cNvPr>
                <p:cNvSpPr/>
                <p:nvPr/>
              </p:nvSpPr>
              <p:spPr>
                <a:xfrm>
                  <a:off x="10413825" y="4798425"/>
                  <a:ext cx="129767" cy="12976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80" name="Group 79">
              <a:extLst>
                <a:ext uri="{FF2B5EF4-FFF2-40B4-BE49-F238E27FC236}">
                  <a16:creationId xmlns:a16="http://schemas.microsoft.com/office/drawing/2014/main" id="{F9B20FCF-D4F8-4155-B2B7-6AD5A31F556F}"/>
                </a:ext>
              </a:extLst>
            </p:cNvPr>
            <p:cNvGrpSpPr/>
            <p:nvPr/>
          </p:nvGrpSpPr>
          <p:grpSpPr>
            <a:xfrm>
              <a:off x="8197836" y="4420741"/>
              <a:ext cx="201617" cy="528862"/>
              <a:chOff x="10377900" y="4435255"/>
              <a:chExt cx="201617" cy="528862"/>
            </a:xfrm>
          </p:grpSpPr>
          <p:cxnSp>
            <p:nvCxnSpPr>
              <p:cNvPr id="81" name="Straight Connector 80">
                <a:extLst>
                  <a:ext uri="{FF2B5EF4-FFF2-40B4-BE49-F238E27FC236}">
                    <a16:creationId xmlns:a16="http://schemas.microsoft.com/office/drawing/2014/main" id="{7F521FDB-78A1-4324-8687-E0A051737A15}"/>
                  </a:ext>
                </a:extLst>
              </p:cNvPr>
              <p:cNvCxnSpPr/>
              <p:nvPr/>
            </p:nvCxnSpPr>
            <p:spPr>
              <a:xfrm>
                <a:off x="10478709" y="4435255"/>
                <a:ext cx="0" cy="32724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82" name="Group 81">
                <a:extLst>
                  <a:ext uri="{FF2B5EF4-FFF2-40B4-BE49-F238E27FC236}">
                    <a16:creationId xmlns:a16="http://schemas.microsoft.com/office/drawing/2014/main" id="{4E3F2705-BDB3-406A-BC13-8FB1B3B44612}"/>
                  </a:ext>
                </a:extLst>
              </p:cNvPr>
              <p:cNvGrpSpPr/>
              <p:nvPr/>
            </p:nvGrpSpPr>
            <p:grpSpPr>
              <a:xfrm>
                <a:off x="10377900" y="4762500"/>
                <a:ext cx="201617" cy="201617"/>
                <a:chOff x="10377900" y="4762500"/>
                <a:chExt cx="201617" cy="201617"/>
              </a:xfrm>
            </p:grpSpPr>
            <p:sp>
              <p:nvSpPr>
                <p:cNvPr id="83" name="Oval 82">
                  <a:extLst>
                    <a:ext uri="{FF2B5EF4-FFF2-40B4-BE49-F238E27FC236}">
                      <a16:creationId xmlns:a16="http://schemas.microsoft.com/office/drawing/2014/main" id="{0F71A502-B83E-4832-B73C-2A1E064CAA76}"/>
                    </a:ext>
                  </a:extLst>
                </p:cNvPr>
                <p:cNvSpPr/>
                <p:nvPr/>
              </p:nvSpPr>
              <p:spPr>
                <a:xfrm>
                  <a:off x="10377900" y="4762500"/>
                  <a:ext cx="201617" cy="201617"/>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Oval 83">
                  <a:extLst>
                    <a:ext uri="{FF2B5EF4-FFF2-40B4-BE49-F238E27FC236}">
                      <a16:creationId xmlns:a16="http://schemas.microsoft.com/office/drawing/2014/main" id="{8D567460-B1DD-4823-9E59-80D1E70E6522}"/>
                    </a:ext>
                  </a:extLst>
                </p:cNvPr>
                <p:cNvSpPr/>
                <p:nvPr/>
              </p:nvSpPr>
              <p:spPr>
                <a:xfrm>
                  <a:off x="10413825" y="4798425"/>
                  <a:ext cx="129767" cy="12976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85" name="Group 84">
              <a:extLst>
                <a:ext uri="{FF2B5EF4-FFF2-40B4-BE49-F238E27FC236}">
                  <a16:creationId xmlns:a16="http://schemas.microsoft.com/office/drawing/2014/main" id="{F60459D0-5B12-42FC-8BB1-B46A77679074}"/>
                </a:ext>
              </a:extLst>
            </p:cNvPr>
            <p:cNvGrpSpPr/>
            <p:nvPr/>
          </p:nvGrpSpPr>
          <p:grpSpPr>
            <a:xfrm>
              <a:off x="9287869" y="4420741"/>
              <a:ext cx="201617" cy="528862"/>
              <a:chOff x="10377900" y="4435255"/>
              <a:chExt cx="201617" cy="528862"/>
            </a:xfrm>
          </p:grpSpPr>
          <p:cxnSp>
            <p:nvCxnSpPr>
              <p:cNvPr id="86" name="Straight Connector 85">
                <a:extLst>
                  <a:ext uri="{FF2B5EF4-FFF2-40B4-BE49-F238E27FC236}">
                    <a16:creationId xmlns:a16="http://schemas.microsoft.com/office/drawing/2014/main" id="{A528875C-04A4-4E31-B2FF-E8BC89ECF6D7}"/>
                  </a:ext>
                </a:extLst>
              </p:cNvPr>
              <p:cNvCxnSpPr/>
              <p:nvPr/>
            </p:nvCxnSpPr>
            <p:spPr>
              <a:xfrm>
                <a:off x="10478709" y="4435255"/>
                <a:ext cx="0" cy="32724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7BE5F3FC-08EB-4E2B-A2FF-C8C5DE965153}"/>
                  </a:ext>
                </a:extLst>
              </p:cNvPr>
              <p:cNvGrpSpPr/>
              <p:nvPr/>
            </p:nvGrpSpPr>
            <p:grpSpPr>
              <a:xfrm>
                <a:off x="10377900" y="4762500"/>
                <a:ext cx="201617" cy="201617"/>
                <a:chOff x="10377900" y="4762500"/>
                <a:chExt cx="201617" cy="201617"/>
              </a:xfrm>
            </p:grpSpPr>
            <p:sp>
              <p:nvSpPr>
                <p:cNvPr id="88" name="Oval 87">
                  <a:extLst>
                    <a:ext uri="{FF2B5EF4-FFF2-40B4-BE49-F238E27FC236}">
                      <a16:creationId xmlns:a16="http://schemas.microsoft.com/office/drawing/2014/main" id="{369E694B-2E5A-40B7-9693-0F62BDDF9F7D}"/>
                    </a:ext>
                  </a:extLst>
                </p:cNvPr>
                <p:cNvSpPr/>
                <p:nvPr/>
              </p:nvSpPr>
              <p:spPr>
                <a:xfrm>
                  <a:off x="10377900" y="4762500"/>
                  <a:ext cx="201617" cy="201617"/>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Oval 88">
                  <a:extLst>
                    <a:ext uri="{FF2B5EF4-FFF2-40B4-BE49-F238E27FC236}">
                      <a16:creationId xmlns:a16="http://schemas.microsoft.com/office/drawing/2014/main" id="{5EDFC913-B92D-41BF-86EE-BCC6491C3162}"/>
                    </a:ext>
                  </a:extLst>
                </p:cNvPr>
                <p:cNvSpPr/>
                <p:nvPr/>
              </p:nvSpPr>
              <p:spPr>
                <a:xfrm>
                  <a:off x="10413825" y="4798425"/>
                  <a:ext cx="129767" cy="129767"/>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6" name="Group 5">
              <a:extLst>
                <a:ext uri="{FF2B5EF4-FFF2-40B4-BE49-F238E27FC236}">
                  <a16:creationId xmlns:a16="http://schemas.microsoft.com/office/drawing/2014/main" id="{6656BBBD-AF26-49B3-80C2-BE2794042759}"/>
                </a:ext>
              </a:extLst>
            </p:cNvPr>
            <p:cNvGrpSpPr/>
            <p:nvPr/>
          </p:nvGrpSpPr>
          <p:grpSpPr>
            <a:xfrm>
              <a:off x="6385559" y="2818729"/>
              <a:ext cx="4093150" cy="704110"/>
              <a:chOff x="6385559" y="2818729"/>
              <a:chExt cx="4093150" cy="704110"/>
            </a:xfrm>
          </p:grpSpPr>
          <p:sp>
            <p:nvSpPr>
              <p:cNvPr id="5" name="Freeform: Shape 4">
                <a:extLst>
                  <a:ext uri="{FF2B5EF4-FFF2-40B4-BE49-F238E27FC236}">
                    <a16:creationId xmlns:a16="http://schemas.microsoft.com/office/drawing/2014/main" id="{FCFD8058-1536-473F-95D6-F3F22C08F63F}"/>
                  </a:ext>
                </a:extLst>
              </p:cNvPr>
              <p:cNvSpPr/>
              <p:nvPr/>
            </p:nvSpPr>
            <p:spPr>
              <a:xfrm>
                <a:off x="6630107" y="2818729"/>
                <a:ext cx="3848602" cy="646960"/>
              </a:xfrm>
              <a:custGeom>
                <a:avLst/>
                <a:gdLst>
                  <a:gd name="connsiteX0" fmla="*/ 0 w 3826933"/>
                  <a:gd name="connsiteY0" fmla="*/ 90311 h 643467"/>
                  <a:gd name="connsiteX1" fmla="*/ 3206044 w 3826933"/>
                  <a:gd name="connsiteY1" fmla="*/ 0 h 643467"/>
                  <a:gd name="connsiteX2" fmla="*/ 3826933 w 382693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7454 h 646960"/>
                  <a:gd name="connsiteX1" fmla="*/ 3225094 w 3845983"/>
                  <a:gd name="connsiteY1" fmla="*/ 3493 h 646960"/>
                  <a:gd name="connsiteX2" fmla="*/ 3845983 w 3845983"/>
                  <a:gd name="connsiteY2" fmla="*/ 646960 h 646960"/>
                  <a:gd name="connsiteX0" fmla="*/ 0 w 3845983"/>
                  <a:gd name="connsiteY0" fmla="*/ 87454 h 646960"/>
                  <a:gd name="connsiteX1" fmla="*/ 3225094 w 3845983"/>
                  <a:gd name="connsiteY1" fmla="*/ 3493 h 646960"/>
                  <a:gd name="connsiteX2" fmla="*/ 3845983 w 3845983"/>
                  <a:gd name="connsiteY2" fmla="*/ 646960 h 646960"/>
                  <a:gd name="connsiteX0" fmla="*/ 0 w 3847481"/>
                  <a:gd name="connsiteY0" fmla="*/ 87454 h 646960"/>
                  <a:gd name="connsiteX1" fmla="*/ 3225094 w 3847481"/>
                  <a:gd name="connsiteY1" fmla="*/ 3493 h 646960"/>
                  <a:gd name="connsiteX2" fmla="*/ 3845983 w 3847481"/>
                  <a:gd name="connsiteY2" fmla="*/ 646960 h 646960"/>
                  <a:gd name="connsiteX0" fmla="*/ 0 w 3848602"/>
                  <a:gd name="connsiteY0" fmla="*/ 87454 h 646960"/>
                  <a:gd name="connsiteX1" fmla="*/ 3225094 w 3848602"/>
                  <a:gd name="connsiteY1" fmla="*/ 3493 h 646960"/>
                  <a:gd name="connsiteX2" fmla="*/ 3845983 w 3848602"/>
                  <a:gd name="connsiteY2" fmla="*/ 646960 h 646960"/>
                </a:gdLst>
                <a:ahLst/>
                <a:cxnLst>
                  <a:cxn ang="0">
                    <a:pos x="connsiteX0" y="connsiteY0"/>
                  </a:cxn>
                  <a:cxn ang="0">
                    <a:pos x="connsiteX1" y="connsiteY1"/>
                  </a:cxn>
                  <a:cxn ang="0">
                    <a:pos x="connsiteX2" y="connsiteY2"/>
                  </a:cxn>
                </a:cxnLst>
                <a:rect l="l" t="t" r="r" b="b"/>
                <a:pathLst>
                  <a:path w="3848602" h="646960">
                    <a:moveTo>
                      <a:pt x="0" y="87454"/>
                    </a:moveTo>
                    <a:cubicBezTo>
                      <a:pt x="459081" y="427767"/>
                      <a:pt x="2321513" y="-44720"/>
                      <a:pt x="3225094" y="3493"/>
                    </a:cubicBezTo>
                    <a:cubicBezTo>
                      <a:pt x="3940057" y="78282"/>
                      <a:pt x="3842220" y="565821"/>
                      <a:pt x="3845983" y="646960"/>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69D2B31E-BFD2-4AF7-B26C-0BB0B6CCACAA}"/>
                  </a:ext>
                </a:extLst>
              </p:cNvPr>
              <p:cNvSpPr/>
              <p:nvPr/>
            </p:nvSpPr>
            <p:spPr>
              <a:xfrm>
                <a:off x="6551842" y="2963333"/>
                <a:ext cx="2853346" cy="559506"/>
              </a:xfrm>
              <a:custGeom>
                <a:avLst/>
                <a:gdLst>
                  <a:gd name="connsiteX0" fmla="*/ 0 w 3826933"/>
                  <a:gd name="connsiteY0" fmla="*/ 90311 h 643467"/>
                  <a:gd name="connsiteX1" fmla="*/ 3206044 w 3826933"/>
                  <a:gd name="connsiteY1" fmla="*/ 0 h 643467"/>
                  <a:gd name="connsiteX2" fmla="*/ 3826933 w 382693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7454 h 646960"/>
                  <a:gd name="connsiteX1" fmla="*/ 3225094 w 3845983"/>
                  <a:gd name="connsiteY1" fmla="*/ 3493 h 646960"/>
                  <a:gd name="connsiteX2" fmla="*/ 3845983 w 3845983"/>
                  <a:gd name="connsiteY2" fmla="*/ 646960 h 646960"/>
                  <a:gd name="connsiteX0" fmla="*/ 0 w 3845983"/>
                  <a:gd name="connsiteY0" fmla="*/ 87454 h 646960"/>
                  <a:gd name="connsiteX1" fmla="*/ 3225094 w 3845983"/>
                  <a:gd name="connsiteY1" fmla="*/ 3493 h 646960"/>
                  <a:gd name="connsiteX2" fmla="*/ 3845983 w 3845983"/>
                  <a:gd name="connsiteY2" fmla="*/ 646960 h 646960"/>
                  <a:gd name="connsiteX0" fmla="*/ 0 w 3847481"/>
                  <a:gd name="connsiteY0" fmla="*/ 87454 h 646960"/>
                  <a:gd name="connsiteX1" fmla="*/ 3225094 w 3847481"/>
                  <a:gd name="connsiteY1" fmla="*/ 3493 h 646960"/>
                  <a:gd name="connsiteX2" fmla="*/ 3845983 w 3847481"/>
                  <a:gd name="connsiteY2" fmla="*/ 646960 h 646960"/>
                  <a:gd name="connsiteX0" fmla="*/ 0 w 3848602"/>
                  <a:gd name="connsiteY0" fmla="*/ 87454 h 646960"/>
                  <a:gd name="connsiteX1" fmla="*/ 3225094 w 3848602"/>
                  <a:gd name="connsiteY1" fmla="*/ 3493 h 646960"/>
                  <a:gd name="connsiteX2" fmla="*/ 3845983 w 3848602"/>
                  <a:gd name="connsiteY2" fmla="*/ 646960 h 646960"/>
                  <a:gd name="connsiteX0" fmla="*/ 0 w 3858322"/>
                  <a:gd name="connsiteY0" fmla="*/ 0 h 559506"/>
                  <a:gd name="connsiteX1" fmla="*/ 3285200 w 3858322"/>
                  <a:gd name="connsiteY1" fmla="*/ 112889 h 559506"/>
                  <a:gd name="connsiteX2" fmla="*/ 3845983 w 3858322"/>
                  <a:gd name="connsiteY2" fmla="*/ 559506 h 559506"/>
                  <a:gd name="connsiteX0" fmla="*/ 0 w 3858322"/>
                  <a:gd name="connsiteY0" fmla="*/ 0 h 559506"/>
                  <a:gd name="connsiteX1" fmla="*/ 3285200 w 3858322"/>
                  <a:gd name="connsiteY1" fmla="*/ 112889 h 559506"/>
                  <a:gd name="connsiteX2" fmla="*/ 3845983 w 3858322"/>
                  <a:gd name="connsiteY2" fmla="*/ 559506 h 559506"/>
                </a:gdLst>
                <a:ahLst/>
                <a:cxnLst>
                  <a:cxn ang="0">
                    <a:pos x="connsiteX0" y="connsiteY0"/>
                  </a:cxn>
                  <a:cxn ang="0">
                    <a:pos x="connsiteX1" y="connsiteY1"/>
                  </a:cxn>
                  <a:cxn ang="0">
                    <a:pos x="connsiteX2" y="connsiteY2"/>
                  </a:cxn>
                </a:cxnLst>
                <a:rect l="l" t="t" r="r" b="b"/>
                <a:pathLst>
                  <a:path w="3858322" h="559506">
                    <a:moveTo>
                      <a:pt x="0" y="0"/>
                    </a:moveTo>
                    <a:cubicBezTo>
                      <a:pt x="459081" y="340313"/>
                      <a:pt x="2373032" y="32926"/>
                      <a:pt x="3285200" y="112889"/>
                    </a:cubicBezTo>
                    <a:cubicBezTo>
                      <a:pt x="4000163" y="187678"/>
                      <a:pt x="3842220" y="478367"/>
                      <a:pt x="3845983" y="55950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CF98F43-3025-487E-815A-7B0678BDA92A}"/>
                  </a:ext>
                </a:extLst>
              </p:cNvPr>
              <p:cNvSpPr/>
              <p:nvPr/>
            </p:nvSpPr>
            <p:spPr>
              <a:xfrm>
                <a:off x="6452781" y="2963333"/>
                <a:ext cx="1848185" cy="559506"/>
              </a:xfrm>
              <a:custGeom>
                <a:avLst/>
                <a:gdLst>
                  <a:gd name="connsiteX0" fmla="*/ 0 w 3826933"/>
                  <a:gd name="connsiteY0" fmla="*/ 90311 h 643467"/>
                  <a:gd name="connsiteX1" fmla="*/ 3206044 w 3826933"/>
                  <a:gd name="connsiteY1" fmla="*/ 0 h 643467"/>
                  <a:gd name="connsiteX2" fmla="*/ 3826933 w 382693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7454 h 646960"/>
                  <a:gd name="connsiteX1" fmla="*/ 3225094 w 3845983"/>
                  <a:gd name="connsiteY1" fmla="*/ 3493 h 646960"/>
                  <a:gd name="connsiteX2" fmla="*/ 3845983 w 3845983"/>
                  <a:gd name="connsiteY2" fmla="*/ 646960 h 646960"/>
                  <a:gd name="connsiteX0" fmla="*/ 0 w 3845983"/>
                  <a:gd name="connsiteY0" fmla="*/ 87454 h 646960"/>
                  <a:gd name="connsiteX1" fmla="*/ 3225094 w 3845983"/>
                  <a:gd name="connsiteY1" fmla="*/ 3493 h 646960"/>
                  <a:gd name="connsiteX2" fmla="*/ 3845983 w 3845983"/>
                  <a:gd name="connsiteY2" fmla="*/ 646960 h 646960"/>
                  <a:gd name="connsiteX0" fmla="*/ 0 w 3847481"/>
                  <a:gd name="connsiteY0" fmla="*/ 87454 h 646960"/>
                  <a:gd name="connsiteX1" fmla="*/ 3225094 w 3847481"/>
                  <a:gd name="connsiteY1" fmla="*/ 3493 h 646960"/>
                  <a:gd name="connsiteX2" fmla="*/ 3845983 w 3847481"/>
                  <a:gd name="connsiteY2" fmla="*/ 646960 h 646960"/>
                  <a:gd name="connsiteX0" fmla="*/ 0 w 3848602"/>
                  <a:gd name="connsiteY0" fmla="*/ 87454 h 646960"/>
                  <a:gd name="connsiteX1" fmla="*/ 3225094 w 3848602"/>
                  <a:gd name="connsiteY1" fmla="*/ 3493 h 646960"/>
                  <a:gd name="connsiteX2" fmla="*/ 3845983 w 3848602"/>
                  <a:gd name="connsiteY2" fmla="*/ 646960 h 646960"/>
                  <a:gd name="connsiteX0" fmla="*/ 0 w 3858322"/>
                  <a:gd name="connsiteY0" fmla="*/ 0 h 559506"/>
                  <a:gd name="connsiteX1" fmla="*/ 3285200 w 3858322"/>
                  <a:gd name="connsiteY1" fmla="*/ 112889 h 559506"/>
                  <a:gd name="connsiteX2" fmla="*/ 3845983 w 3858322"/>
                  <a:gd name="connsiteY2" fmla="*/ 559506 h 559506"/>
                  <a:gd name="connsiteX0" fmla="*/ 0 w 3858322"/>
                  <a:gd name="connsiteY0" fmla="*/ 0 h 559506"/>
                  <a:gd name="connsiteX1" fmla="*/ 3285200 w 3858322"/>
                  <a:gd name="connsiteY1" fmla="*/ 112889 h 559506"/>
                  <a:gd name="connsiteX2" fmla="*/ 3845983 w 3858322"/>
                  <a:gd name="connsiteY2" fmla="*/ 559506 h 559506"/>
                  <a:gd name="connsiteX0" fmla="*/ 0 w 3855111"/>
                  <a:gd name="connsiteY0" fmla="*/ 0 h 559506"/>
                  <a:gd name="connsiteX1" fmla="*/ 3269333 w 3855111"/>
                  <a:gd name="connsiteY1" fmla="*/ 234809 h 559506"/>
                  <a:gd name="connsiteX2" fmla="*/ 3845983 w 3855111"/>
                  <a:gd name="connsiteY2" fmla="*/ 559506 h 559506"/>
                  <a:gd name="connsiteX0" fmla="*/ 0 w 3855111"/>
                  <a:gd name="connsiteY0" fmla="*/ 0 h 559506"/>
                  <a:gd name="connsiteX1" fmla="*/ 3269333 w 3855111"/>
                  <a:gd name="connsiteY1" fmla="*/ 234809 h 559506"/>
                  <a:gd name="connsiteX2" fmla="*/ 3845983 w 3855111"/>
                  <a:gd name="connsiteY2" fmla="*/ 559506 h 559506"/>
                  <a:gd name="connsiteX0" fmla="*/ 0 w 3852358"/>
                  <a:gd name="connsiteY0" fmla="*/ 0 h 559506"/>
                  <a:gd name="connsiteX1" fmla="*/ 3253466 w 3852358"/>
                  <a:gd name="connsiteY1" fmla="*/ 234809 h 559506"/>
                  <a:gd name="connsiteX2" fmla="*/ 3845983 w 3852358"/>
                  <a:gd name="connsiteY2" fmla="*/ 559506 h 559506"/>
                  <a:gd name="connsiteX0" fmla="*/ 0 w 3848258"/>
                  <a:gd name="connsiteY0" fmla="*/ 0 h 559506"/>
                  <a:gd name="connsiteX1" fmla="*/ 3221734 w 3848258"/>
                  <a:gd name="connsiteY1" fmla="*/ 250049 h 559506"/>
                  <a:gd name="connsiteX2" fmla="*/ 3845983 w 3848258"/>
                  <a:gd name="connsiteY2" fmla="*/ 559506 h 559506"/>
                </a:gdLst>
                <a:ahLst/>
                <a:cxnLst>
                  <a:cxn ang="0">
                    <a:pos x="connsiteX0" y="connsiteY0"/>
                  </a:cxn>
                  <a:cxn ang="0">
                    <a:pos x="connsiteX1" y="connsiteY1"/>
                  </a:cxn>
                  <a:cxn ang="0">
                    <a:pos x="connsiteX2" y="connsiteY2"/>
                  </a:cxn>
                </a:cxnLst>
                <a:rect l="l" t="t" r="r" b="b"/>
                <a:pathLst>
                  <a:path w="3848258" h="559506">
                    <a:moveTo>
                      <a:pt x="0" y="0"/>
                    </a:moveTo>
                    <a:cubicBezTo>
                      <a:pt x="459081" y="340313"/>
                      <a:pt x="2309566" y="170086"/>
                      <a:pt x="3221734" y="250049"/>
                    </a:cubicBezTo>
                    <a:cubicBezTo>
                      <a:pt x="3936697" y="324838"/>
                      <a:pt x="3842220" y="478367"/>
                      <a:pt x="3845983" y="55950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8F24A9BC-9E10-4A94-8812-9FB9947F4583}"/>
                  </a:ext>
                </a:extLst>
              </p:cNvPr>
              <p:cNvSpPr/>
              <p:nvPr/>
            </p:nvSpPr>
            <p:spPr>
              <a:xfrm>
                <a:off x="6385559" y="3011822"/>
                <a:ext cx="822789" cy="511017"/>
              </a:xfrm>
              <a:custGeom>
                <a:avLst/>
                <a:gdLst>
                  <a:gd name="connsiteX0" fmla="*/ 0 w 3826933"/>
                  <a:gd name="connsiteY0" fmla="*/ 90311 h 643467"/>
                  <a:gd name="connsiteX1" fmla="*/ 3206044 w 3826933"/>
                  <a:gd name="connsiteY1" fmla="*/ 0 h 643467"/>
                  <a:gd name="connsiteX2" fmla="*/ 3826933 w 382693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7454 h 646960"/>
                  <a:gd name="connsiteX1" fmla="*/ 3225094 w 3845983"/>
                  <a:gd name="connsiteY1" fmla="*/ 3493 h 646960"/>
                  <a:gd name="connsiteX2" fmla="*/ 3845983 w 3845983"/>
                  <a:gd name="connsiteY2" fmla="*/ 646960 h 646960"/>
                  <a:gd name="connsiteX0" fmla="*/ 0 w 3845983"/>
                  <a:gd name="connsiteY0" fmla="*/ 87454 h 646960"/>
                  <a:gd name="connsiteX1" fmla="*/ 3225094 w 3845983"/>
                  <a:gd name="connsiteY1" fmla="*/ 3493 h 646960"/>
                  <a:gd name="connsiteX2" fmla="*/ 3845983 w 3845983"/>
                  <a:gd name="connsiteY2" fmla="*/ 646960 h 646960"/>
                  <a:gd name="connsiteX0" fmla="*/ 0 w 3847481"/>
                  <a:gd name="connsiteY0" fmla="*/ 87454 h 646960"/>
                  <a:gd name="connsiteX1" fmla="*/ 3225094 w 3847481"/>
                  <a:gd name="connsiteY1" fmla="*/ 3493 h 646960"/>
                  <a:gd name="connsiteX2" fmla="*/ 3845983 w 3847481"/>
                  <a:gd name="connsiteY2" fmla="*/ 646960 h 646960"/>
                  <a:gd name="connsiteX0" fmla="*/ 0 w 3848602"/>
                  <a:gd name="connsiteY0" fmla="*/ 87454 h 646960"/>
                  <a:gd name="connsiteX1" fmla="*/ 3225094 w 3848602"/>
                  <a:gd name="connsiteY1" fmla="*/ 3493 h 646960"/>
                  <a:gd name="connsiteX2" fmla="*/ 3845983 w 3848602"/>
                  <a:gd name="connsiteY2" fmla="*/ 646960 h 646960"/>
                  <a:gd name="connsiteX0" fmla="*/ 0 w 3858322"/>
                  <a:gd name="connsiteY0" fmla="*/ 0 h 559506"/>
                  <a:gd name="connsiteX1" fmla="*/ 3285200 w 3858322"/>
                  <a:gd name="connsiteY1" fmla="*/ 112889 h 559506"/>
                  <a:gd name="connsiteX2" fmla="*/ 3845983 w 3858322"/>
                  <a:gd name="connsiteY2" fmla="*/ 559506 h 559506"/>
                  <a:gd name="connsiteX0" fmla="*/ 0 w 3858322"/>
                  <a:gd name="connsiteY0" fmla="*/ 0 h 559506"/>
                  <a:gd name="connsiteX1" fmla="*/ 3285200 w 3858322"/>
                  <a:gd name="connsiteY1" fmla="*/ 112889 h 559506"/>
                  <a:gd name="connsiteX2" fmla="*/ 3845983 w 3858322"/>
                  <a:gd name="connsiteY2" fmla="*/ 559506 h 559506"/>
                  <a:gd name="connsiteX0" fmla="*/ 0 w 3855111"/>
                  <a:gd name="connsiteY0" fmla="*/ 0 h 559506"/>
                  <a:gd name="connsiteX1" fmla="*/ 3269333 w 3855111"/>
                  <a:gd name="connsiteY1" fmla="*/ 234809 h 559506"/>
                  <a:gd name="connsiteX2" fmla="*/ 3845983 w 3855111"/>
                  <a:gd name="connsiteY2" fmla="*/ 559506 h 559506"/>
                  <a:gd name="connsiteX0" fmla="*/ 0 w 3855111"/>
                  <a:gd name="connsiteY0" fmla="*/ 0 h 559506"/>
                  <a:gd name="connsiteX1" fmla="*/ 3269333 w 3855111"/>
                  <a:gd name="connsiteY1" fmla="*/ 234809 h 559506"/>
                  <a:gd name="connsiteX2" fmla="*/ 3845983 w 3855111"/>
                  <a:gd name="connsiteY2" fmla="*/ 559506 h 559506"/>
                  <a:gd name="connsiteX0" fmla="*/ 0 w 3852358"/>
                  <a:gd name="connsiteY0" fmla="*/ 0 h 559506"/>
                  <a:gd name="connsiteX1" fmla="*/ 3253466 w 3852358"/>
                  <a:gd name="connsiteY1" fmla="*/ 234809 h 559506"/>
                  <a:gd name="connsiteX2" fmla="*/ 3845983 w 3852358"/>
                  <a:gd name="connsiteY2" fmla="*/ 559506 h 559506"/>
                  <a:gd name="connsiteX0" fmla="*/ 0 w 3848258"/>
                  <a:gd name="connsiteY0" fmla="*/ 0 h 559506"/>
                  <a:gd name="connsiteX1" fmla="*/ 3221734 w 3848258"/>
                  <a:gd name="connsiteY1" fmla="*/ 250049 h 559506"/>
                  <a:gd name="connsiteX2" fmla="*/ 3845983 w 3848258"/>
                  <a:gd name="connsiteY2" fmla="*/ 559506 h 559506"/>
                  <a:gd name="connsiteX0" fmla="*/ 0 w 3845981"/>
                  <a:gd name="connsiteY0" fmla="*/ 0 h 559506"/>
                  <a:gd name="connsiteX1" fmla="*/ 3186101 w 3845981"/>
                  <a:gd name="connsiteY1" fmla="*/ 291764 h 559506"/>
                  <a:gd name="connsiteX2" fmla="*/ 3845983 w 3845981"/>
                  <a:gd name="connsiteY2" fmla="*/ 559506 h 559506"/>
                  <a:gd name="connsiteX0" fmla="*/ 0 w 3845981"/>
                  <a:gd name="connsiteY0" fmla="*/ 0 h 559506"/>
                  <a:gd name="connsiteX1" fmla="*/ 3186101 w 3845981"/>
                  <a:gd name="connsiteY1" fmla="*/ 291764 h 559506"/>
                  <a:gd name="connsiteX2" fmla="*/ 3845983 w 3845981"/>
                  <a:gd name="connsiteY2" fmla="*/ 559506 h 559506"/>
                  <a:gd name="connsiteX0" fmla="*/ 0 w 3845981"/>
                  <a:gd name="connsiteY0" fmla="*/ 0 h 559506"/>
                  <a:gd name="connsiteX1" fmla="*/ 3186101 w 3845981"/>
                  <a:gd name="connsiteY1" fmla="*/ 291764 h 559506"/>
                  <a:gd name="connsiteX2" fmla="*/ 3845983 w 3845981"/>
                  <a:gd name="connsiteY2" fmla="*/ 559506 h 559506"/>
                  <a:gd name="connsiteX0" fmla="*/ 0 w 3845981"/>
                  <a:gd name="connsiteY0" fmla="*/ 0 h 559506"/>
                  <a:gd name="connsiteX1" fmla="*/ 3186101 w 3845981"/>
                  <a:gd name="connsiteY1" fmla="*/ 291764 h 559506"/>
                  <a:gd name="connsiteX2" fmla="*/ 3845983 w 3845981"/>
                  <a:gd name="connsiteY2" fmla="*/ 559506 h 559506"/>
                  <a:gd name="connsiteX0" fmla="*/ 0 w 3864438"/>
                  <a:gd name="connsiteY0" fmla="*/ 0 h 559506"/>
                  <a:gd name="connsiteX1" fmla="*/ 3186101 w 3864438"/>
                  <a:gd name="connsiteY1" fmla="*/ 291764 h 559506"/>
                  <a:gd name="connsiteX2" fmla="*/ 3845983 w 3864438"/>
                  <a:gd name="connsiteY2" fmla="*/ 559506 h 559506"/>
                  <a:gd name="connsiteX0" fmla="*/ 0 w 3849180"/>
                  <a:gd name="connsiteY0" fmla="*/ 0 h 559506"/>
                  <a:gd name="connsiteX1" fmla="*/ 3097021 w 3849180"/>
                  <a:gd name="connsiteY1" fmla="*/ 299586 h 559506"/>
                  <a:gd name="connsiteX2" fmla="*/ 3845983 w 3849180"/>
                  <a:gd name="connsiteY2" fmla="*/ 559506 h 559506"/>
                  <a:gd name="connsiteX0" fmla="*/ 0 w 3849180"/>
                  <a:gd name="connsiteY0" fmla="*/ 0 h 559506"/>
                  <a:gd name="connsiteX1" fmla="*/ 3097021 w 3849180"/>
                  <a:gd name="connsiteY1" fmla="*/ 299586 h 559506"/>
                  <a:gd name="connsiteX2" fmla="*/ 3845983 w 3849180"/>
                  <a:gd name="connsiteY2" fmla="*/ 559506 h 559506"/>
                  <a:gd name="connsiteX0" fmla="*/ 0 w 3851859"/>
                  <a:gd name="connsiteY0" fmla="*/ 0 h 559506"/>
                  <a:gd name="connsiteX1" fmla="*/ 3119294 w 3851859"/>
                  <a:gd name="connsiteY1" fmla="*/ 289158 h 559506"/>
                  <a:gd name="connsiteX2" fmla="*/ 3845983 w 3851859"/>
                  <a:gd name="connsiteY2" fmla="*/ 559506 h 559506"/>
                  <a:gd name="connsiteX0" fmla="*/ 0 w 3847459"/>
                  <a:gd name="connsiteY0" fmla="*/ 0 h 559506"/>
                  <a:gd name="connsiteX1" fmla="*/ 3119294 w 3847459"/>
                  <a:gd name="connsiteY1" fmla="*/ 289158 h 559506"/>
                  <a:gd name="connsiteX2" fmla="*/ 3845983 w 3847459"/>
                  <a:gd name="connsiteY2" fmla="*/ 559506 h 559506"/>
                </a:gdLst>
                <a:ahLst/>
                <a:cxnLst>
                  <a:cxn ang="0">
                    <a:pos x="connsiteX0" y="connsiteY0"/>
                  </a:cxn>
                  <a:cxn ang="0">
                    <a:pos x="connsiteX1" y="connsiteY1"/>
                  </a:cxn>
                  <a:cxn ang="0">
                    <a:pos x="connsiteX2" y="connsiteY2"/>
                  </a:cxn>
                </a:cxnLst>
                <a:rect l="l" t="t" r="r" b="b"/>
                <a:pathLst>
                  <a:path w="3847459" h="559506">
                    <a:moveTo>
                      <a:pt x="0" y="0"/>
                    </a:moveTo>
                    <a:cubicBezTo>
                      <a:pt x="779771" y="265225"/>
                      <a:pt x="2037872" y="242044"/>
                      <a:pt x="3119294" y="289158"/>
                    </a:cubicBezTo>
                    <a:cubicBezTo>
                      <a:pt x="3934472" y="369162"/>
                      <a:pt x="3842220" y="478367"/>
                      <a:pt x="3845983" y="55950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F8760338-6FFD-45DB-BBE8-1620EC5568BE}"/>
                </a:ext>
              </a:extLst>
            </p:cNvPr>
            <p:cNvGrpSpPr/>
            <p:nvPr/>
          </p:nvGrpSpPr>
          <p:grpSpPr>
            <a:xfrm flipH="1">
              <a:off x="1758447" y="2818729"/>
              <a:ext cx="4093150" cy="704110"/>
              <a:chOff x="6385559" y="2818729"/>
              <a:chExt cx="4093150" cy="704110"/>
            </a:xfrm>
          </p:grpSpPr>
          <p:sp>
            <p:nvSpPr>
              <p:cNvPr id="12" name="Freeform: Shape 11">
                <a:extLst>
                  <a:ext uri="{FF2B5EF4-FFF2-40B4-BE49-F238E27FC236}">
                    <a16:creationId xmlns:a16="http://schemas.microsoft.com/office/drawing/2014/main" id="{55AF4527-8878-4E55-BAED-1500507ABED1}"/>
                  </a:ext>
                </a:extLst>
              </p:cNvPr>
              <p:cNvSpPr/>
              <p:nvPr/>
            </p:nvSpPr>
            <p:spPr>
              <a:xfrm>
                <a:off x="6630107" y="2818729"/>
                <a:ext cx="3848602" cy="646960"/>
              </a:xfrm>
              <a:custGeom>
                <a:avLst/>
                <a:gdLst>
                  <a:gd name="connsiteX0" fmla="*/ 0 w 3826933"/>
                  <a:gd name="connsiteY0" fmla="*/ 90311 h 643467"/>
                  <a:gd name="connsiteX1" fmla="*/ 3206044 w 3826933"/>
                  <a:gd name="connsiteY1" fmla="*/ 0 h 643467"/>
                  <a:gd name="connsiteX2" fmla="*/ 3826933 w 382693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7454 h 646960"/>
                  <a:gd name="connsiteX1" fmla="*/ 3225094 w 3845983"/>
                  <a:gd name="connsiteY1" fmla="*/ 3493 h 646960"/>
                  <a:gd name="connsiteX2" fmla="*/ 3845983 w 3845983"/>
                  <a:gd name="connsiteY2" fmla="*/ 646960 h 646960"/>
                  <a:gd name="connsiteX0" fmla="*/ 0 w 3845983"/>
                  <a:gd name="connsiteY0" fmla="*/ 87454 h 646960"/>
                  <a:gd name="connsiteX1" fmla="*/ 3225094 w 3845983"/>
                  <a:gd name="connsiteY1" fmla="*/ 3493 h 646960"/>
                  <a:gd name="connsiteX2" fmla="*/ 3845983 w 3845983"/>
                  <a:gd name="connsiteY2" fmla="*/ 646960 h 646960"/>
                  <a:gd name="connsiteX0" fmla="*/ 0 w 3847481"/>
                  <a:gd name="connsiteY0" fmla="*/ 87454 h 646960"/>
                  <a:gd name="connsiteX1" fmla="*/ 3225094 w 3847481"/>
                  <a:gd name="connsiteY1" fmla="*/ 3493 h 646960"/>
                  <a:gd name="connsiteX2" fmla="*/ 3845983 w 3847481"/>
                  <a:gd name="connsiteY2" fmla="*/ 646960 h 646960"/>
                  <a:gd name="connsiteX0" fmla="*/ 0 w 3848602"/>
                  <a:gd name="connsiteY0" fmla="*/ 87454 h 646960"/>
                  <a:gd name="connsiteX1" fmla="*/ 3225094 w 3848602"/>
                  <a:gd name="connsiteY1" fmla="*/ 3493 h 646960"/>
                  <a:gd name="connsiteX2" fmla="*/ 3845983 w 3848602"/>
                  <a:gd name="connsiteY2" fmla="*/ 646960 h 646960"/>
                </a:gdLst>
                <a:ahLst/>
                <a:cxnLst>
                  <a:cxn ang="0">
                    <a:pos x="connsiteX0" y="connsiteY0"/>
                  </a:cxn>
                  <a:cxn ang="0">
                    <a:pos x="connsiteX1" y="connsiteY1"/>
                  </a:cxn>
                  <a:cxn ang="0">
                    <a:pos x="connsiteX2" y="connsiteY2"/>
                  </a:cxn>
                </a:cxnLst>
                <a:rect l="l" t="t" r="r" b="b"/>
                <a:pathLst>
                  <a:path w="3848602" h="646960">
                    <a:moveTo>
                      <a:pt x="0" y="87454"/>
                    </a:moveTo>
                    <a:cubicBezTo>
                      <a:pt x="459081" y="427767"/>
                      <a:pt x="2321513" y="-44720"/>
                      <a:pt x="3225094" y="3493"/>
                    </a:cubicBezTo>
                    <a:cubicBezTo>
                      <a:pt x="3940057" y="78282"/>
                      <a:pt x="3842220" y="565821"/>
                      <a:pt x="3845983" y="646960"/>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1C1E5144-701C-42C4-88B5-DD2F70B4B23F}"/>
                  </a:ext>
                </a:extLst>
              </p:cNvPr>
              <p:cNvSpPr/>
              <p:nvPr/>
            </p:nvSpPr>
            <p:spPr>
              <a:xfrm>
                <a:off x="6551842" y="2963333"/>
                <a:ext cx="2853346" cy="559506"/>
              </a:xfrm>
              <a:custGeom>
                <a:avLst/>
                <a:gdLst>
                  <a:gd name="connsiteX0" fmla="*/ 0 w 3826933"/>
                  <a:gd name="connsiteY0" fmla="*/ 90311 h 643467"/>
                  <a:gd name="connsiteX1" fmla="*/ 3206044 w 3826933"/>
                  <a:gd name="connsiteY1" fmla="*/ 0 h 643467"/>
                  <a:gd name="connsiteX2" fmla="*/ 3826933 w 382693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7454 h 646960"/>
                  <a:gd name="connsiteX1" fmla="*/ 3225094 w 3845983"/>
                  <a:gd name="connsiteY1" fmla="*/ 3493 h 646960"/>
                  <a:gd name="connsiteX2" fmla="*/ 3845983 w 3845983"/>
                  <a:gd name="connsiteY2" fmla="*/ 646960 h 646960"/>
                  <a:gd name="connsiteX0" fmla="*/ 0 w 3845983"/>
                  <a:gd name="connsiteY0" fmla="*/ 87454 h 646960"/>
                  <a:gd name="connsiteX1" fmla="*/ 3225094 w 3845983"/>
                  <a:gd name="connsiteY1" fmla="*/ 3493 h 646960"/>
                  <a:gd name="connsiteX2" fmla="*/ 3845983 w 3845983"/>
                  <a:gd name="connsiteY2" fmla="*/ 646960 h 646960"/>
                  <a:gd name="connsiteX0" fmla="*/ 0 w 3847481"/>
                  <a:gd name="connsiteY0" fmla="*/ 87454 h 646960"/>
                  <a:gd name="connsiteX1" fmla="*/ 3225094 w 3847481"/>
                  <a:gd name="connsiteY1" fmla="*/ 3493 h 646960"/>
                  <a:gd name="connsiteX2" fmla="*/ 3845983 w 3847481"/>
                  <a:gd name="connsiteY2" fmla="*/ 646960 h 646960"/>
                  <a:gd name="connsiteX0" fmla="*/ 0 w 3848602"/>
                  <a:gd name="connsiteY0" fmla="*/ 87454 h 646960"/>
                  <a:gd name="connsiteX1" fmla="*/ 3225094 w 3848602"/>
                  <a:gd name="connsiteY1" fmla="*/ 3493 h 646960"/>
                  <a:gd name="connsiteX2" fmla="*/ 3845983 w 3848602"/>
                  <a:gd name="connsiteY2" fmla="*/ 646960 h 646960"/>
                  <a:gd name="connsiteX0" fmla="*/ 0 w 3858322"/>
                  <a:gd name="connsiteY0" fmla="*/ 0 h 559506"/>
                  <a:gd name="connsiteX1" fmla="*/ 3285200 w 3858322"/>
                  <a:gd name="connsiteY1" fmla="*/ 112889 h 559506"/>
                  <a:gd name="connsiteX2" fmla="*/ 3845983 w 3858322"/>
                  <a:gd name="connsiteY2" fmla="*/ 559506 h 559506"/>
                  <a:gd name="connsiteX0" fmla="*/ 0 w 3858322"/>
                  <a:gd name="connsiteY0" fmla="*/ 0 h 559506"/>
                  <a:gd name="connsiteX1" fmla="*/ 3285200 w 3858322"/>
                  <a:gd name="connsiteY1" fmla="*/ 112889 h 559506"/>
                  <a:gd name="connsiteX2" fmla="*/ 3845983 w 3858322"/>
                  <a:gd name="connsiteY2" fmla="*/ 559506 h 559506"/>
                </a:gdLst>
                <a:ahLst/>
                <a:cxnLst>
                  <a:cxn ang="0">
                    <a:pos x="connsiteX0" y="connsiteY0"/>
                  </a:cxn>
                  <a:cxn ang="0">
                    <a:pos x="connsiteX1" y="connsiteY1"/>
                  </a:cxn>
                  <a:cxn ang="0">
                    <a:pos x="connsiteX2" y="connsiteY2"/>
                  </a:cxn>
                </a:cxnLst>
                <a:rect l="l" t="t" r="r" b="b"/>
                <a:pathLst>
                  <a:path w="3858322" h="559506">
                    <a:moveTo>
                      <a:pt x="0" y="0"/>
                    </a:moveTo>
                    <a:cubicBezTo>
                      <a:pt x="459081" y="340313"/>
                      <a:pt x="2373032" y="32926"/>
                      <a:pt x="3285200" y="112889"/>
                    </a:cubicBezTo>
                    <a:cubicBezTo>
                      <a:pt x="4000163" y="187678"/>
                      <a:pt x="3842220" y="478367"/>
                      <a:pt x="3845983" y="55950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894884D-D439-44B1-A463-885BC974A13C}"/>
                  </a:ext>
                </a:extLst>
              </p:cNvPr>
              <p:cNvSpPr/>
              <p:nvPr/>
            </p:nvSpPr>
            <p:spPr>
              <a:xfrm>
                <a:off x="6452781" y="2963333"/>
                <a:ext cx="1848185" cy="559506"/>
              </a:xfrm>
              <a:custGeom>
                <a:avLst/>
                <a:gdLst>
                  <a:gd name="connsiteX0" fmla="*/ 0 w 3826933"/>
                  <a:gd name="connsiteY0" fmla="*/ 90311 h 643467"/>
                  <a:gd name="connsiteX1" fmla="*/ 3206044 w 3826933"/>
                  <a:gd name="connsiteY1" fmla="*/ 0 h 643467"/>
                  <a:gd name="connsiteX2" fmla="*/ 3826933 w 382693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7454 h 646960"/>
                  <a:gd name="connsiteX1" fmla="*/ 3225094 w 3845983"/>
                  <a:gd name="connsiteY1" fmla="*/ 3493 h 646960"/>
                  <a:gd name="connsiteX2" fmla="*/ 3845983 w 3845983"/>
                  <a:gd name="connsiteY2" fmla="*/ 646960 h 646960"/>
                  <a:gd name="connsiteX0" fmla="*/ 0 w 3845983"/>
                  <a:gd name="connsiteY0" fmla="*/ 87454 h 646960"/>
                  <a:gd name="connsiteX1" fmla="*/ 3225094 w 3845983"/>
                  <a:gd name="connsiteY1" fmla="*/ 3493 h 646960"/>
                  <a:gd name="connsiteX2" fmla="*/ 3845983 w 3845983"/>
                  <a:gd name="connsiteY2" fmla="*/ 646960 h 646960"/>
                  <a:gd name="connsiteX0" fmla="*/ 0 w 3847481"/>
                  <a:gd name="connsiteY0" fmla="*/ 87454 h 646960"/>
                  <a:gd name="connsiteX1" fmla="*/ 3225094 w 3847481"/>
                  <a:gd name="connsiteY1" fmla="*/ 3493 h 646960"/>
                  <a:gd name="connsiteX2" fmla="*/ 3845983 w 3847481"/>
                  <a:gd name="connsiteY2" fmla="*/ 646960 h 646960"/>
                  <a:gd name="connsiteX0" fmla="*/ 0 w 3848602"/>
                  <a:gd name="connsiteY0" fmla="*/ 87454 h 646960"/>
                  <a:gd name="connsiteX1" fmla="*/ 3225094 w 3848602"/>
                  <a:gd name="connsiteY1" fmla="*/ 3493 h 646960"/>
                  <a:gd name="connsiteX2" fmla="*/ 3845983 w 3848602"/>
                  <a:gd name="connsiteY2" fmla="*/ 646960 h 646960"/>
                  <a:gd name="connsiteX0" fmla="*/ 0 w 3858322"/>
                  <a:gd name="connsiteY0" fmla="*/ 0 h 559506"/>
                  <a:gd name="connsiteX1" fmla="*/ 3285200 w 3858322"/>
                  <a:gd name="connsiteY1" fmla="*/ 112889 h 559506"/>
                  <a:gd name="connsiteX2" fmla="*/ 3845983 w 3858322"/>
                  <a:gd name="connsiteY2" fmla="*/ 559506 h 559506"/>
                  <a:gd name="connsiteX0" fmla="*/ 0 w 3858322"/>
                  <a:gd name="connsiteY0" fmla="*/ 0 h 559506"/>
                  <a:gd name="connsiteX1" fmla="*/ 3285200 w 3858322"/>
                  <a:gd name="connsiteY1" fmla="*/ 112889 h 559506"/>
                  <a:gd name="connsiteX2" fmla="*/ 3845983 w 3858322"/>
                  <a:gd name="connsiteY2" fmla="*/ 559506 h 559506"/>
                  <a:gd name="connsiteX0" fmla="*/ 0 w 3855111"/>
                  <a:gd name="connsiteY0" fmla="*/ 0 h 559506"/>
                  <a:gd name="connsiteX1" fmla="*/ 3269333 w 3855111"/>
                  <a:gd name="connsiteY1" fmla="*/ 234809 h 559506"/>
                  <a:gd name="connsiteX2" fmla="*/ 3845983 w 3855111"/>
                  <a:gd name="connsiteY2" fmla="*/ 559506 h 559506"/>
                  <a:gd name="connsiteX0" fmla="*/ 0 w 3855111"/>
                  <a:gd name="connsiteY0" fmla="*/ 0 h 559506"/>
                  <a:gd name="connsiteX1" fmla="*/ 3269333 w 3855111"/>
                  <a:gd name="connsiteY1" fmla="*/ 234809 h 559506"/>
                  <a:gd name="connsiteX2" fmla="*/ 3845983 w 3855111"/>
                  <a:gd name="connsiteY2" fmla="*/ 559506 h 559506"/>
                  <a:gd name="connsiteX0" fmla="*/ 0 w 3852358"/>
                  <a:gd name="connsiteY0" fmla="*/ 0 h 559506"/>
                  <a:gd name="connsiteX1" fmla="*/ 3253466 w 3852358"/>
                  <a:gd name="connsiteY1" fmla="*/ 234809 h 559506"/>
                  <a:gd name="connsiteX2" fmla="*/ 3845983 w 3852358"/>
                  <a:gd name="connsiteY2" fmla="*/ 559506 h 559506"/>
                  <a:gd name="connsiteX0" fmla="*/ 0 w 3848258"/>
                  <a:gd name="connsiteY0" fmla="*/ 0 h 559506"/>
                  <a:gd name="connsiteX1" fmla="*/ 3221734 w 3848258"/>
                  <a:gd name="connsiteY1" fmla="*/ 250049 h 559506"/>
                  <a:gd name="connsiteX2" fmla="*/ 3845983 w 3848258"/>
                  <a:gd name="connsiteY2" fmla="*/ 559506 h 559506"/>
                </a:gdLst>
                <a:ahLst/>
                <a:cxnLst>
                  <a:cxn ang="0">
                    <a:pos x="connsiteX0" y="connsiteY0"/>
                  </a:cxn>
                  <a:cxn ang="0">
                    <a:pos x="connsiteX1" y="connsiteY1"/>
                  </a:cxn>
                  <a:cxn ang="0">
                    <a:pos x="connsiteX2" y="connsiteY2"/>
                  </a:cxn>
                </a:cxnLst>
                <a:rect l="l" t="t" r="r" b="b"/>
                <a:pathLst>
                  <a:path w="3848258" h="559506">
                    <a:moveTo>
                      <a:pt x="0" y="0"/>
                    </a:moveTo>
                    <a:cubicBezTo>
                      <a:pt x="459081" y="340313"/>
                      <a:pt x="2309566" y="170086"/>
                      <a:pt x="3221734" y="250049"/>
                    </a:cubicBezTo>
                    <a:cubicBezTo>
                      <a:pt x="3936697" y="324838"/>
                      <a:pt x="3842220" y="478367"/>
                      <a:pt x="3845983" y="55950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7172E057-2ED4-481B-9FEC-65293A6F1E3C}"/>
                  </a:ext>
                </a:extLst>
              </p:cNvPr>
              <p:cNvSpPr/>
              <p:nvPr/>
            </p:nvSpPr>
            <p:spPr>
              <a:xfrm>
                <a:off x="6385559" y="3011822"/>
                <a:ext cx="822789" cy="511017"/>
              </a:xfrm>
              <a:custGeom>
                <a:avLst/>
                <a:gdLst>
                  <a:gd name="connsiteX0" fmla="*/ 0 w 3826933"/>
                  <a:gd name="connsiteY0" fmla="*/ 90311 h 643467"/>
                  <a:gd name="connsiteX1" fmla="*/ 3206044 w 3826933"/>
                  <a:gd name="connsiteY1" fmla="*/ 0 h 643467"/>
                  <a:gd name="connsiteX2" fmla="*/ 3826933 w 382693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7454 h 646960"/>
                  <a:gd name="connsiteX1" fmla="*/ 3225094 w 3845983"/>
                  <a:gd name="connsiteY1" fmla="*/ 3493 h 646960"/>
                  <a:gd name="connsiteX2" fmla="*/ 3845983 w 3845983"/>
                  <a:gd name="connsiteY2" fmla="*/ 646960 h 646960"/>
                  <a:gd name="connsiteX0" fmla="*/ 0 w 3845983"/>
                  <a:gd name="connsiteY0" fmla="*/ 87454 h 646960"/>
                  <a:gd name="connsiteX1" fmla="*/ 3225094 w 3845983"/>
                  <a:gd name="connsiteY1" fmla="*/ 3493 h 646960"/>
                  <a:gd name="connsiteX2" fmla="*/ 3845983 w 3845983"/>
                  <a:gd name="connsiteY2" fmla="*/ 646960 h 646960"/>
                  <a:gd name="connsiteX0" fmla="*/ 0 w 3847481"/>
                  <a:gd name="connsiteY0" fmla="*/ 87454 h 646960"/>
                  <a:gd name="connsiteX1" fmla="*/ 3225094 w 3847481"/>
                  <a:gd name="connsiteY1" fmla="*/ 3493 h 646960"/>
                  <a:gd name="connsiteX2" fmla="*/ 3845983 w 3847481"/>
                  <a:gd name="connsiteY2" fmla="*/ 646960 h 646960"/>
                  <a:gd name="connsiteX0" fmla="*/ 0 w 3848602"/>
                  <a:gd name="connsiteY0" fmla="*/ 87454 h 646960"/>
                  <a:gd name="connsiteX1" fmla="*/ 3225094 w 3848602"/>
                  <a:gd name="connsiteY1" fmla="*/ 3493 h 646960"/>
                  <a:gd name="connsiteX2" fmla="*/ 3845983 w 3848602"/>
                  <a:gd name="connsiteY2" fmla="*/ 646960 h 646960"/>
                  <a:gd name="connsiteX0" fmla="*/ 0 w 3858322"/>
                  <a:gd name="connsiteY0" fmla="*/ 0 h 559506"/>
                  <a:gd name="connsiteX1" fmla="*/ 3285200 w 3858322"/>
                  <a:gd name="connsiteY1" fmla="*/ 112889 h 559506"/>
                  <a:gd name="connsiteX2" fmla="*/ 3845983 w 3858322"/>
                  <a:gd name="connsiteY2" fmla="*/ 559506 h 559506"/>
                  <a:gd name="connsiteX0" fmla="*/ 0 w 3858322"/>
                  <a:gd name="connsiteY0" fmla="*/ 0 h 559506"/>
                  <a:gd name="connsiteX1" fmla="*/ 3285200 w 3858322"/>
                  <a:gd name="connsiteY1" fmla="*/ 112889 h 559506"/>
                  <a:gd name="connsiteX2" fmla="*/ 3845983 w 3858322"/>
                  <a:gd name="connsiteY2" fmla="*/ 559506 h 559506"/>
                  <a:gd name="connsiteX0" fmla="*/ 0 w 3855111"/>
                  <a:gd name="connsiteY0" fmla="*/ 0 h 559506"/>
                  <a:gd name="connsiteX1" fmla="*/ 3269333 w 3855111"/>
                  <a:gd name="connsiteY1" fmla="*/ 234809 h 559506"/>
                  <a:gd name="connsiteX2" fmla="*/ 3845983 w 3855111"/>
                  <a:gd name="connsiteY2" fmla="*/ 559506 h 559506"/>
                  <a:gd name="connsiteX0" fmla="*/ 0 w 3855111"/>
                  <a:gd name="connsiteY0" fmla="*/ 0 h 559506"/>
                  <a:gd name="connsiteX1" fmla="*/ 3269333 w 3855111"/>
                  <a:gd name="connsiteY1" fmla="*/ 234809 h 559506"/>
                  <a:gd name="connsiteX2" fmla="*/ 3845983 w 3855111"/>
                  <a:gd name="connsiteY2" fmla="*/ 559506 h 559506"/>
                  <a:gd name="connsiteX0" fmla="*/ 0 w 3852358"/>
                  <a:gd name="connsiteY0" fmla="*/ 0 h 559506"/>
                  <a:gd name="connsiteX1" fmla="*/ 3253466 w 3852358"/>
                  <a:gd name="connsiteY1" fmla="*/ 234809 h 559506"/>
                  <a:gd name="connsiteX2" fmla="*/ 3845983 w 3852358"/>
                  <a:gd name="connsiteY2" fmla="*/ 559506 h 559506"/>
                  <a:gd name="connsiteX0" fmla="*/ 0 w 3848258"/>
                  <a:gd name="connsiteY0" fmla="*/ 0 h 559506"/>
                  <a:gd name="connsiteX1" fmla="*/ 3221734 w 3848258"/>
                  <a:gd name="connsiteY1" fmla="*/ 250049 h 559506"/>
                  <a:gd name="connsiteX2" fmla="*/ 3845983 w 3848258"/>
                  <a:gd name="connsiteY2" fmla="*/ 559506 h 559506"/>
                  <a:gd name="connsiteX0" fmla="*/ 0 w 3845981"/>
                  <a:gd name="connsiteY0" fmla="*/ 0 h 559506"/>
                  <a:gd name="connsiteX1" fmla="*/ 3186101 w 3845981"/>
                  <a:gd name="connsiteY1" fmla="*/ 291764 h 559506"/>
                  <a:gd name="connsiteX2" fmla="*/ 3845983 w 3845981"/>
                  <a:gd name="connsiteY2" fmla="*/ 559506 h 559506"/>
                  <a:gd name="connsiteX0" fmla="*/ 0 w 3845981"/>
                  <a:gd name="connsiteY0" fmla="*/ 0 h 559506"/>
                  <a:gd name="connsiteX1" fmla="*/ 3186101 w 3845981"/>
                  <a:gd name="connsiteY1" fmla="*/ 291764 h 559506"/>
                  <a:gd name="connsiteX2" fmla="*/ 3845983 w 3845981"/>
                  <a:gd name="connsiteY2" fmla="*/ 559506 h 559506"/>
                  <a:gd name="connsiteX0" fmla="*/ 0 w 3845981"/>
                  <a:gd name="connsiteY0" fmla="*/ 0 h 559506"/>
                  <a:gd name="connsiteX1" fmla="*/ 3186101 w 3845981"/>
                  <a:gd name="connsiteY1" fmla="*/ 291764 h 559506"/>
                  <a:gd name="connsiteX2" fmla="*/ 3845983 w 3845981"/>
                  <a:gd name="connsiteY2" fmla="*/ 559506 h 559506"/>
                  <a:gd name="connsiteX0" fmla="*/ 0 w 3845981"/>
                  <a:gd name="connsiteY0" fmla="*/ 0 h 559506"/>
                  <a:gd name="connsiteX1" fmla="*/ 3186101 w 3845981"/>
                  <a:gd name="connsiteY1" fmla="*/ 291764 h 559506"/>
                  <a:gd name="connsiteX2" fmla="*/ 3845983 w 3845981"/>
                  <a:gd name="connsiteY2" fmla="*/ 559506 h 559506"/>
                  <a:gd name="connsiteX0" fmla="*/ 0 w 3864438"/>
                  <a:gd name="connsiteY0" fmla="*/ 0 h 559506"/>
                  <a:gd name="connsiteX1" fmla="*/ 3186101 w 3864438"/>
                  <a:gd name="connsiteY1" fmla="*/ 291764 h 559506"/>
                  <a:gd name="connsiteX2" fmla="*/ 3845983 w 3864438"/>
                  <a:gd name="connsiteY2" fmla="*/ 559506 h 559506"/>
                  <a:gd name="connsiteX0" fmla="*/ 0 w 3849180"/>
                  <a:gd name="connsiteY0" fmla="*/ 0 h 559506"/>
                  <a:gd name="connsiteX1" fmla="*/ 3097021 w 3849180"/>
                  <a:gd name="connsiteY1" fmla="*/ 299586 h 559506"/>
                  <a:gd name="connsiteX2" fmla="*/ 3845983 w 3849180"/>
                  <a:gd name="connsiteY2" fmla="*/ 559506 h 559506"/>
                  <a:gd name="connsiteX0" fmla="*/ 0 w 3849180"/>
                  <a:gd name="connsiteY0" fmla="*/ 0 h 559506"/>
                  <a:gd name="connsiteX1" fmla="*/ 3097021 w 3849180"/>
                  <a:gd name="connsiteY1" fmla="*/ 299586 h 559506"/>
                  <a:gd name="connsiteX2" fmla="*/ 3845983 w 3849180"/>
                  <a:gd name="connsiteY2" fmla="*/ 559506 h 559506"/>
                  <a:gd name="connsiteX0" fmla="*/ 0 w 3851859"/>
                  <a:gd name="connsiteY0" fmla="*/ 0 h 559506"/>
                  <a:gd name="connsiteX1" fmla="*/ 3119294 w 3851859"/>
                  <a:gd name="connsiteY1" fmla="*/ 289158 h 559506"/>
                  <a:gd name="connsiteX2" fmla="*/ 3845983 w 3851859"/>
                  <a:gd name="connsiteY2" fmla="*/ 559506 h 559506"/>
                  <a:gd name="connsiteX0" fmla="*/ 0 w 3847459"/>
                  <a:gd name="connsiteY0" fmla="*/ 0 h 559506"/>
                  <a:gd name="connsiteX1" fmla="*/ 3119294 w 3847459"/>
                  <a:gd name="connsiteY1" fmla="*/ 289158 h 559506"/>
                  <a:gd name="connsiteX2" fmla="*/ 3845983 w 3847459"/>
                  <a:gd name="connsiteY2" fmla="*/ 559506 h 559506"/>
                </a:gdLst>
                <a:ahLst/>
                <a:cxnLst>
                  <a:cxn ang="0">
                    <a:pos x="connsiteX0" y="connsiteY0"/>
                  </a:cxn>
                  <a:cxn ang="0">
                    <a:pos x="connsiteX1" y="connsiteY1"/>
                  </a:cxn>
                  <a:cxn ang="0">
                    <a:pos x="connsiteX2" y="connsiteY2"/>
                  </a:cxn>
                </a:cxnLst>
                <a:rect l="l" t="t" r="r" b="b"/>
                <a:pathLst>
                  <a:path w="3847459" h="559506">
                    <a:moveTo>
                      <a:pt x="0" y="0"/>
                    </a:moveTo>
                    <a:cubicBezTo>
                      <a:pt x="779771" y="265225"/>
                      <a:pt x="2037872" y="242044"/>
                      <a:pt x="3119294" y="289158"/>
                    </a:cubicBezTo>
                    <a:cubicBezTo>
                      <a:pt x="3934472" y="369162"/>
                      <a:pt x="3842220" y="478367"/>
                      <a:pt x="3845983" y="55950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3D030823-8DA2-43D3-8268-5FE44401025D}"/>
                </a:ext>
              </a:extLst>
            </p:cNvPr>
            <p:cNvGrpSpPr/>
            <p:nvPr/>
          </p:nvGrpSpPr>
          <p:grpSpPr>
            <a:xfrm>
              <a:off x="1270405" y="3459171"/>
              <a:ext cx="976084" cy="976084"/>
              <a:chOff x="1270405" y="3459171"/>
              <a:chExt cx="976084" cy="976084"/>
            </a:xfrm>
          </p:grpSpPr>
          <p:sp>
            <p:nvSpPr>
              <p:cNvPr id="10" name="Oval 9">
                <a:extLst>
                  <a:ext uri="{FF2B5EF4-FFF2-40B4-BE49-F238E27FC236}">
                    <a16:creationId xmlns:a16="http://schemas.microsoft.com/office/drawing/2014/main" id="{60D56F9F-B43B-429F-AABB-F2DCB39F0C3B}"/>
                  </a:ext>
                </a:extLst>
              </p:cNvPr>
              <p:cNvSpPr/>
              <p:nvPr/>
            </p:nvSpPr>
            <p:spPr>
              <a:xfrm>
                <a:off x="1270405" y="3459171"/>
                <a:ext cx="976084" cy="9760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33D2EECC-A863-46F5-998B-4AF9FE3BBE81}"/>
                  </a:ext>
                </a:extLst>
              </p:cNvPr>
              <p:cNvSpPr/>
              <p:nvPr/>
            </p:nvSpPr>
            <p:spPr>
              <a:xfrm>
                <a:off x="1355610" y="3547635"/>
                <a:ext cx="805674" cy="805674"/>
              </a:xfrm>
              <a:prstGeom prst="ellipse">
                <a:avLst/>
              </a:prstGeom>
              <a:gradFill flip="none" rotWithShape="1">
                <a:gsLst>
                  <a:gs pos="0">
                    <a:schemeClr val="accent1">
                      <a:lumMod val="5000"/>
                      <a:lumOff val="95000"/>
                    </a:schemeClr>
                  </a:gs>
                  <a:gs pos="100000">
                    <a:schemeClr val="bg1">
                      <a:lumMod val="95000"/>
                    </a:schemeClr>
                  </a:gs>
                </a:gsLst>
                <a:lin ang="13500000" scaled="1"/>
                <a:tileRect/>
              </a:gradFill>
              <a:ln>
                <a:noFill/>
              </a:ln>
              <a:effectLst>
                <a:outerShdw blurRad="101600" dist="508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79BAC2B8-7BAB-45C7-8912-5EF15469D1EA}"/>
                </a:ext>
              </a:extLst>
            </p:cNvPr>
            <p:cNvGrpSpPr/>
            <p:nvPr/>
          </p:nvGrpSpPr>
          <p:grpSpPr>
            <a:xfrm>
              <a:off x="2361576" y="3459171"/>
              <a:ext cx="976084" cy="976084"/>
              <a:chOff x="1270405" y="3459171"/>
              <a:chExt cx="976084" cy="976084"/>
            </a:xfrm>
          </p:grpSpPr>
          <p:sp>
            <p:nvSpPr>
              <p:cNvPr id="21" name="Oval 20">
                <a:extLst>
                  <a:ext uri="{FF2B5EF4-FFF2-40B4-BE49-F238E27FC236}">
                    <a16:creationId xmlns:a16="http://schemas.microsoft.com/office/drawing/2014/main" id="{03AE1645-486D-4609-A017-BC24DF479071}"/>
                  </a:ext>
                </a:extLst>
              </p:cNvPr>
              <p:cNvSpPr/>
              <p:nvPr/>
            </p:nvSpPr>
            <p:spPr>
              <a:xfrm>
                <a:off x="1270405" y="3459171"/>
                <a:ext cx="976084" cy="97608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4E68AB40-F3F0-4D4E-B3CC-1CC321F92AA9}"/>
                  </a:ext>
                </a:extLst>
              </p:cNvPr>
              <p:cNvSpPr/>
              <p:nvPr/>
            </p:nvSpPr>
            <p:spPr>
              <a:xfrm>
                <a:off x="1355610" y="3547635"/>
                <a:ext cx="805674" cy="805674"/>
              </a:xfrm>
              <a:prstGeom prst="ellipse">
                <a:avLst/>
              </a:prstGeom>
              <a:gradFill flip="none" rotWithShape="1">
                <a:gsLst>
                  <a:gs pos="0">
                    <a:schemeClr val="accent1">
                      <a:lumMod val="5000"/>
                      <a:lumOff val="95000"/>
                    </a:schemeClr>
                  </a:gs>
                  <a:gs pos="100000">
                    <a:schemeClr val="bg1">
                      <a:lumMod val="95000"/>
                    </a:schemeClr>
                  </a:gs>
                </a:gsLst>
                <a:lin ang="13500000" scaled="1"/>
                <a:tileRect/>
              </a:gradFill>
              <a:ln>
                <a:noFill/>
              </a:ln>
              <a:effectLst>
                <a:outerShdw blurRad="101600" dist="508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4655AD19-B7FD-47C5-88DE-3143FC471ED9}"/>
                </a:ext>
              </a:extLst>
            </p:cNvPr>
            <p:cNvGrpSpPr/>
            <p:nvPr/>
          </p:nvGrpSpPr>
          <p:grpSpPr>
            <a:xfrm>
              <a:off x="3452747" y="3459171"/>
              <a:ext cx="976084" cy="976084"/>
              <a:chOff x="1270405" y="3459171"/>
              <a:chExt cx="976084" cy="976084"/>
            </a:xfrm>
          </p:grpSpPr>
          <p:sp>
            <p:nvSpPr>
              <p:cNvPr id="24" name="Oval 23">
                <a:extLst>
                  <a:ext uri="{FF2B5EF4-FFF2-40B4-BE49-F238E27FC236}">
                    <a16:creationId xmlns:a16="http://schemas.microsoft.com/office/drawing/2014/main" id="{43DCC0C6-DFBF-400E-AA42-5B8A5A3059C9}"/>
                  </a:ext>
                </a:extLst>
              </p:cNvPr>
              <p:cNvSpPr/>
              <p:nvPr/>
            </p:nvSpPr>
            <p:spPr>
              <a:xfrm>
                <a:off x="1270405" y="3459171"/>
                <a:ext cx="976084" cy="97608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6B2981FE-7161-4D33-A12D-D3B2C58E1AFC}"/>
                  </a:ext>
                </a:extLst>
              </p:cNvPr>
              <p:cNvSpPr/>
              <p:nvPr/>
            </p:nvSpPr>
            <p:spPr>
              <a:xfrm>
                <a:off x="1355610" y="3547635"/>
                <a:ext cx="805674" cy="805674"/>
              </a:xfrm>
              <a:prstGeom prst="ellipse">
                <a:avLst/>
              </a:prstGeom>
              <a:gradFill flip="none" rotWithShape="1">
                <a:gsLst>
                  <a:gs pos="0">
                    <a:schemeClr val="accent1">
                      <a:lumMod val="5000"/>
                      <a:lumOff val="95000"/>
                    </a:schemeClr>
                  </a:gs>
                  <a:gs pos="100000">
                    <a:schemeClr val="bg1">
                      <a:lumMod val="95000"/>
                    </a:schemeClr>
                  </a:gs>
                </a:gsLst>
                <a:lin ang="13500000" scaled="1"/>
                <a:tileRect/>
              </a:gradFill>
              <a:ln>
                <a:noFill/>
              </a:ln>
              <a:effectLst>
                <a:outerShdw blurRad="101600" dist="508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E70D1820-DEB3-46A2-B74E-2246BC1A4585}"/>
                </a:ext>
              </a:extLst>
            </p:cNvPr>
            <p:cNvGrpSpPr/>
            <p:nvPr/>
          </p:nvGrpSpPr>
          <p:grpSpPr>
            <a:xfrm>
              <a:off x="4543918" y="3459171"/>
              <a:ext cx="976084" cy="976084"/>
              <a:chOff x="1270405" y="3459171"/>
              <a:chExt cx="976084" cy="976084"/>
            </a:xfrm>
          </p:grpSpPr>
          <p:sp>
            <p:nvSpPr>
              <p:cNvPr id="27" name="Oval 26">
                <a:extLst>
                  <a:ext uri="{FF2B5EF4-FFF2-40B4-BE49-F238E27FC236}">
                    <a16:creationId xmlns:a16="http://schemas.microsoft.com/office/drawing/2014/main" id="{0335BD9D-F84A-43A1-8E83-71D919BA2C92}"/>
                  </a:ext>
                </a:extLst>
              </p:cNvPr>
              <p:cNvSpPr/>
              <p:nvPr/>
            </p:nvSpPr>
            <p:spPr>
              <a:xfrm>
                <a:off x="1270405" y="3459171"/>
                <a:ext cx="976084" cy="9760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783DAEB1-43E1-4ACD-A0E2-47B345FC4273}"/>
                  </a:ext>
                </a:extLst>
              </p:cNvPr>
              <p:cNvSpPr/>
              <p:nvPr/>
            </p:nvSpPr>
            <p:spPr>
              <a:xfrm>
                <a:off x="1355610" y="3547635"/>
                <a:ext cx="805674" cy="805674"/>
              </a:xfrm>
              <a:prstGeom prst="ellipse">
                <a:avLst/>
              </a:prstGeom>
              <a:gradFill flip="none" rotWithShape="1">
                <a:gsLst>
                  <a:gs pos="0">
                    <a:schemeClr val="accent1">
                      <a:lumMod val="5000"/>
                      <a:lumOff val="95000"/>
                    </a:schemeClr>
                  </a:gs>
                  <a:gs pos="100000">
                    <a:schemeClr val="bg1">
                      <a:lumMod val="95000"/>
                    </a:schemeClr>
                  </a:gs>
                </a:gsLst>
                <a:lin ang="13500000" scaled="1"/>
                <a:tileRect/>
              </a:gradFill>
              <a:ln>
                <a:noFill/>
              </a:ln>
              <a:effectLst>
                <a:outerShdw blurRad="101600" dist="508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9" name="Group 28">
              <a:extLst>
                <a:ext uri="{FF2B5EF4-FFF2-40B4-BE49-F238E27FC236}">
                  <a16:creationId xmlns:a16="http://schemas.microsoft.com/office/drawing/2014/main" id="{094CD69F-267A-4731-8830-0315E3CA5706}"/>
                </a:ext>
              </a:extLst>
            </p:cNvPr>
            <p:cNvGrpSpPr/>
            <p:nvPr/>
          </p:nvGrpSpPr>
          <p:grpSpPr>
            <a:xfrm>
              <a:off x="5635089" y="3459171"/>
              <a:ext cx="976084" cy="976084"/>
              <a:chOff x="1270405" y="3459171"/>
              <a:chExt cx="976084" cy="976084"/>
            </a:xfrm>
          </p:grpSpPr>
          <p:sp>
            <p:nvSpPr>
              <p:cNvPr id="30" name="Oval 29">
                <a:extLst>
                  <a:ext uri="{FF2B5EF4-FFF2-40B4-BE49-F238E27FC236}">
                    <a16:creationId xmlns:a16="http://schemas.microsoft.com/office/drawing/2014/main" id="{2FF6EFA9-6098-49D0-81A3-DA9CCF2345F5}"/>
                  </a:ext>
                </a:extLst>
              </p:cNvPr>
              <p:cNvSpPr/>
              <p:nvPr/>
            </p:nvSpPr>
            <p:spPr>
              <a:xfrm>
                <a:off x="1270405" y="3459171"/>
                <a:ext cx="976084" cy="97608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2B645B59-0BDD-4C29-AC9E-9F5AB95E871E}"/>
                  </a:ext>
                </a:extLst>
              </p:cNvPr>
              <p:cNvSpPr/>
              <p:nvPr/>
            </p:nvSpPr>
            <p:spPr>
              <a:xfrm>
                <a:off x="1355610" y="3547635"/>
                <a:ext cx="805674" cy="805674"/>
              </a:xfrm>
              <a:prstGeom prst="ellipse">
                <a:avLst/>
              </a:prstGeom>
              <a:gradFill flip="none" rotWithShape="1">
                <a:gsLst>
                  <a:gs pos="0">
                    <a:schemeClr val="accent1">
                      <a:lumMod val="5000"/>
                      <a:lumOff val="95000"/>
                    </a:schemeClr>
                  </a:gs>
                  <a:gs pos="100000">
                    <a:schemeClr val="bg1">
                      <a:lumMod val="95000"/>
                    </a:schemeClr>
                  </a:gs>
                </a:gsLst>
                <a:lin ang="13500000" scaled="1"/>
                <a:tileRect/>
              </a:gradFill>
              <a:ln>
                <a:noFill/>
              </a:ln>
              <a:effectLst>
                <a:outerShdw blurRad="101600" dist="508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2" name="Group 31">
              <a:extLst>
                <a:ext uri="{FF2B5EF4-FFF2-40B4-BE49-F238E27FC236}">
                  <a16:creationId xmlns:a16="http://schemas.microsoft.com/office/drawing/2014/main" id="{B9F8ABAA-6EDF-4A0C-9457-63FF6103F327}"/>
                </a:ext>
              </a:extLst>
            </p:cNvPr>
            <p:cNvGrpSpPr/>
            <p:nvPr/>
          </p:nvGrpSpPr>
          <p:grpSpPr>
            <a:xfrm>
              <a:off x="6726260" y="3459171"/>
              <a:ext cx="976084" cy="976084"/>
              <a:chOff x="1270405" y="3459171"/>
              <a:chExt cx="976084" cy="976084"/>
            </a:xfrm>
          </p:grpSpPr>
          <p:sp>
            <p:nvSpPr>
              <p:cNvPr id="33" name="Oval 32">
                <a:extLst>
                  <a:ext uri="{FF2B5EF4-FFF2-40B4-BE49-F238E27FC236}">
                    <a16:creationId xmlns:a16="http://schemas.microsoft.com/office/drawing/2014/main" id="{F24C0A28-10B0-452E-8C05-D27AD34983EA}"/>
                  </a:ext>
                </a:extLst>
              </p:cNvPr>
              <p:cNvSpPr/>
              <p:nvPr/>
            </p:nvSpPr>
            <p:spPr>
              <a:xfrm>
                <a:off x="1270405" y="3459171"/>
                <a:ext cx="976084" cy="976084"/>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C70358DF-7745-4EDE-A898-274F30849B9B}"/>
                  </a:ext>
                </a:extLst>
              </p:cNvPr>
              <p:cNvSpPr/>
              <p:nvPr/>
            </p:nvSpPr>
            <p:spPr>
              <a:xfrm>
                <a:off x="1355610" y="3547635"/>
                <a:ext cx="805674" cy="805674"/>
              </a:xfrm>
              <a:prstGeom prst="ellipse">
                <a:avLst/>
              </a:prstGeom>
              <a:gradFill flip="none" rotWithShape="1">
                <a:gsLst>
                  <a:gs pos="0">
                    <a:schemeClr val="accent1">
                      <a:lumMod val="5000"/>
                      <a:lumOff val="95000"/>
                    </a:schemeClr>
                  </a:gs>
                  <a:gs pos="100000">
                    <a:schemeClr val="bg1">
                      <a:lumMod val="95000"/>
                    </a:schemeClr>
                  </a:gs>
                </a:gsLst>
                <a:lin ang="13500000" scaled="1"/>
                <a:tileRect/>
              </a:gradFill>
              <a:ln>
                <a:noFill/>
              </a:ln>
              <a:effectLst>
                <a:outerShdw blurRad="101600" dist="508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8121D4BB-3F33-4FAE-B356-8367A0F364EB}"/>
                </a:ext>
              </a:extLst>
            </p:cNvPr>
            <p:cNvGrpSpPr/>
            <p:nvPr/>
          </p:nvGrpSpPr>
          <p:grpSpPr>
            <a:xfrm>
              <a:off x="7817431" y="3459171"/>
              <a:ext cx="976084" cy="976084"/>
              <a:chOff x="1270405" y="3459171"/>
              <a:chExt cx="976084" cy="976084"/>
            </a:xfrm>
          </p:grpSpPr>
          <p:sp>
            <p:nvSpPr>
              <p:cNvPr id="36" name="Oval 35">
                <a:extLst>
                  <a:ext uri="{FF2B5EF4-FFF2-40B4-BE49-F238E27FC236}">
                    <a16:creationId xmlns:a16="http://schemas.microsoft.com/office/drawing/2014/main" id="{452A21DE-D6D7-4087-BDC3-9FF55D7E6485}"/>
                  </a:ext>
                </a:extLst>
              </p:cNvPr>
              <p:cNvSpPr/>
              <p:nvPr/>
            </p:nvSpPr>
            <p:spPr>
              <a:xfrm>
                <a:off x="1270405" y="3459171"/>
                <a:ext cx="976084" cy="97608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6F5FD3D6-5FCE-4C84-8F0D-0EC511A1D4C4}"/>
                  </a:ext>
                </a:extLst>
              </p:cNvPr>
              <p:cNvSpPr/>
              <p:nvPr/>
            </p:nvSpPr>
            <p:spPr>
              <a:xfrm>
                <a:off x="1355610" y="3547635"/>
                <a:ext cx="805674" cy="805674"/>
              </a:xfrm>
              <a:prstGeom prst="ellipse">
                <a:avLst/>
              </a:prstGeom>
              <a:gradFill flip="none" rotWithShape="1">
                <a:gsLst>
                  <a:gs pos="0">
                    <a:schemeClr val="accent1">
                      <a:lumMod val="5000"/>
                      <a:lumOff val="95000"/>
                    </a:schemeClr>
                  </a:gs>
                  <a:gs pos="100000">
                    <a:schemeClr val="bg1">
                      <a:lumMod val="95000"/>
                    </a:schemeClr>
                  </a:gs>
                </a:gsLst>
                <a:lin ang="13500000" scaled="1"/>
                <a:tileRect/>
              </a:gradFill>
              <a:ln>
                <a:noFill/>
              </a:ln>
              <a:effectLst>
                <a:outerShdw blurRad="101600" dist="508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8" name="Group 37">
              <a:extLst>
                <a:ext uri="{FF2B5EF4-FFF2-40B4-BE49-F238E27FC236}">
                  <a16:creationId xmlns:a16="http://schemas.microsoft.com/office/drawing/2014/main" id="{1B65CEEA-AC66-478F-8647-08C310DD78AB}"/>
                </a:ext>
              </a:extLst>
            </p:cNvPr>
            <p:cNvGrpSpPr/>
            <p:nvPr/>
          </p:nvGrpSpPr>
          <p:grpSpPr>
            <a:xfrm>
              <a:off x="8908602" y="3459171"/>
              <a:ext cx="976084" cy="976084"/>
              <a:chOff x="1270405" y="3459171"/>
              <a:chExt cx="976084" cy="976084"/>
            </a:xfrm>
          </p:grpSpPr>
          <p:sp>
            <p:nvSpPr>
              <p:cNvPr id="39" name="Oval 38">
                <a:extLst>
                  <a:ext uri="{FF2B5EF4-FFF2-40B4-BE49-F238E27FC236}">
                    <a16:creationId xmlns:a16="http://schemas.microsoft.com/office/drawing/2014/main" id="{546E1FE9-2D80-4E5A-A56A-F5543DEE05A3}"/>
                  </a:ext>
                </a:extLst>
              </p:cNvPr>
              <p:cNvSpPr/>
              <p:nvPr/>
            </p:nvSpPr>
            <p:spPr>
              <a:xfrm>
                <a:off x="1270405" y="3459171"/>
                <a:ext cx="976084" cy="976084"/>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14CEB337-DF8E-48F6-BB5D-96E01E800C72}"/>
                  </a:ext>
                </a:extLst>
              </p:cNvPr>
              <p:cNvSpPr/>
              <p:nvPr/>
            </p:nvSpPr>
            <p:spPr>
              <a:xfrm>
                <a:off x="1355610" y="3547635"/>
                <a:ext cx="805674" cy="805674"/>
              </a:xfrm>
              <a:prstGeom prst="ellipse">
                <a:avLst/>
              </a:prstGeom>
              <a:gradFill flip="none" rotWithShape="1">
                <a:gsLst>
                  <a:gs pos="0">
                    <a:schemeClr val="accent1">
                      <a:lumMod val="5000"/>
                      <a:lumOff val="95000"/>
                    </a:schemeClr>
                  </a:gs>
                  <a:gs pos="100000">
                    <a:schemeClr val="bg1">
                      <a:lumMod val="95000"/>
                    </a:schemeClr>
                  </a:gs>
                </a:gsLst>
                <a:lin ang="13500000" scaled="1"/>
                <a:tileRect/>
              </a:gradFill>
              <a:ln>
                <a:noFill/>
              </a:ln>
              <a:effectLst>
                <a:outerShdw blurRad="101600" dist="508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1" name="Group 40">
              <a:extLst>
                <a:ext uri="{FF2B5EF4-FFF2-40B4-BE49-F238E27FC236}">
                  <a16:creationId xmlns:a16="http://schemas.microsoft.com/office/drawing/2014/main" id="{62AA65C5-FD10-4F6D-B53E-802CAE12EE32}"/>
                </a:ext>
              </a:extLst>
            </p:cNvPr>
            <p:cNvGrpSpPr/>
            <p:nvPr/>
          </p:nvGrpSpPr>
          <p:grpSpPr>
            <a:xfrm>
              <a:off x="9999772" y="3459171"/>
              <a:ext cx="976084" cy="976084"/>
              <a:chOff x="1270405" y="3459171"/>
              <a:chExt cx="976084" cy="976084"/>
            </a:xfrm>
          </p:grpSpPr>
          <p:sp>
            <p:nvSpPr>
              <p:cNvPr id="42" name="Oval 41">
                <a:extLst>
                  <a:ext uri="{FF2B5EF4-FFF2-40B4-BE49-F238E27FC236}">
                    <a16:creationId xmlns:a16="http://schemas.microsoft.com/office/drawing/2014/main" id="{AF030664-F1E9-44A4-BAC1-B1053D714D1D}"/>
                  </a:ext>
                </a:extLst>
              </p:cNvPr>
              <p:cNvSpPr/>
              <p:nvPr/>
            </p:nvSpPr>
            <p:spPr>
              <a:xfrm>
                <a:off x="1270405" y="3459171"/>
                <a:ext cx="976084" cy="97608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3C676D4E-C560-446B-AA57-77BC00F1BB73}"/>
                  </a:ext>
                </a:extLst>
              </p:cNvPr>
              <p:cNvSpPr/>
              <p:nvPr/>
            </p:nvSpPr>
            <p:spPr>
              <a:xfrm>
                <a:off x="1355610" y="3547635"/>
                <a:ext cx="805674" cy="805674"/>
              </a:xfrm>
              <a:prstGeom prst="ellipse">
                <a:avLst/>
              </a:prstGeom>
              <a:gradFill flip="none" rotWithShape="1">
                <a:gsLst>
                  <a:gs pos="0">
                    <a:schemeClr val="accent1">
                      <a:lumMod val="5000"/>
                      <a:lumOff val="95000"/>
                    </a:schemeClr>
                  </a:gs>
                  <a:gs pos="100000">
                    <a:schemeClr val="bg1">
                      <a:lumMod val="95000"/>
                    </a:schemeClr>
                  </a:gs>
                </a:gsLst>
                <a:lin ang="13500000" scaled="1"/>
                <a:tileRect/>
              </a:gradFill>
              <a:ln>
                <a:noFill/>
              </a:ln>
              <a:effectLst>
                <a:outerShdw blurRad="101600" dist="508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1" name="TextBox 90">
              <a:extLst>
                <a:ext uri="{FF2B5EF4-FFF2-40B4-BE49-F238E27FC236}">
                  <a16:creationId xmlns:a16="http://schemas.microsoft.com/office/drawing/2014/main" id="{8606399C-17EC-4A8E-944E-0D8B6DBD3EDB}"/>
                </a:ext>
              </a:extLst>
            </p:cNvPr>
            <p:cNvSpPr txBox="1"/>
            <p:nvPr/>
          </p:nvSpPr>
          <p:spPr>
            <a:xfrm>
              <a:off x="592964" y="4985527"/>
              <a:ext cx="1516989" cy="753243"/>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B Mitra" panose="00000400000000000000" pitchFamily="2" charset="-78"/>
                </a:rPr>
                <a:t>ناکارآمدی نظام مالیاتی در حمایت از بخشهای مولد </a:t>
              </a:r>
            </a:p>
          </p:txBody>
        </p:sp>
        <p:sp>
          <p:nvSpPr>
            <p:cNvPr id="95" name="TextBox 94">
              <a:extLst>
                <a:ext uri="{FF2B5EF4-FFF2-40B4-BE49-F238E27FC236}">
                  <a16:creationId xmlns:a16="http://schemas.microsoft.com/office/drawing/2014/main" id="{06A7ED3F-FD18-4130-BCE6-1C366F7D1787}"/>
                </a:ext>
              </a:extLst>
            </p:cNvPr>
            <p:cNvSpPr txBox="1"/>
            <p:nvPr/>
          </p:nvSpPr>
          <p:spPr>
            <a:xfrm>
              <a:off x="1884366" y="5010541"/>
              <a:ext cx="1450759" cy="7532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B Mitra" panose="00000400000000000000" pitchFamily="2" charset="-78"/>
                </a:rPr>
                <a:t>فضای غیررقابتی و انحصاری در بخشهای تولیدی </a:t>
              </a:r>
            </a:p>
          </p:txBody>
        </p:sp>
        <p:sp>
          <p:nvSpPr>
            <p:cNvPr id="98" name="TextBox 97">
              <a:extLst>
                <a:ext uri="{FF2B5EF4-FFF2-40B4-BE49-F238E27FC236}">
                  <a16:creationId xmlns:a16="http://schemas.microsoft.com/office/drawing/2014/main" id="{152E159E-3666-4FAD-A3F0-E578575E85B2}"/>
                </a:ext>
              </a:extLst>
            </p:cNvPr>
            <p:cNvSpPr txBox="1"/>
            <p:nvPr/>
          </p:nvSpPr>
          <p:spPr>
            <a:xfrm>
              <a:off x="3240248" y="5046466"/>
              <a:ext cx="1364691" cy="1199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B Mitra" panose="00000400000000000000" pitchFamily="2" charset="-78"/>
                </a:rPr>
                <a:t>عدم هدایت کارآمد منابع مالی (بانک و بازار سرمایه) به سمت تولید و سرمایه گذاری</a:t>
              </a:r>
            </a:p>
          </p:txBody>
        </p:sp>
        <p:sp>
          <p:nvSpPr>
            <p:cNvPr id="101" name="TextBox 100">
              <a:extLst>
                <a:ext uri="{FF2B5EF4-FFF2-40B4-BE49-F238E27FC236}">
                  <a16:creationId xmlns:a16="http://schemas.microsoft.com/office/drawing/2014/main" id="{8A3595CF-31F9-4290-8A39-FD808E670966}"/>
                </a:ext>
              </a:extLst>
            </p:cNvPr>
            <p:cNvSpPr txBox="1"/>
            <p:nvPr/>
          </p:nvSpPr>
          <p:spPr>
            <a:xfrm>
              <a:off x="4414845" y="5130298"/>
              <a:ext cx="1105157" cy="753243"/>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B Mitra" panose="00000400000000000000" pitchFamily="2" charset="-78"/>
                </a:rPr>
                <a:t>تورمهای دورقمی مزمن و فزاینده</a:t>
              </a:r>
            </a:p>
          </p:txBody>
        </p:sp>
        <p:sp>
          <p:nvSpPr>
            <p:cNvPr id="111" name="TextBox 110">
              <a:extLst>
                <a:ext uri="{FF2B5EF4-FFF2-40B4-BE49-F238E27FC236}">
                  <a16:creationId xmlns:a16="http://schemas.microsoft.com/office/drawing/2014/main" id="{E51EEE7C-5273-465B-B78B-C5066741D660}"/>
                </a:ext>
              </a:extLst>
            </p:cNvPr>
            <p:cNvSpPr txBox="1"/>
            <p:nvPr/>
          </p:nvSpPr>
          <p:spPr>
            <a:xfrm>
              <a:off x="7863035" y="4981356"/>
              <a:ext cx="1251971" cy="1227507"/>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B Mitra" panose="00000400000000000000" pitchFamily="2" charset="-78"/>
                </a:rPr>
                <a:t>تک محصولی بودن اقتصاد و وابستگی بودجه دولت به درآمدهای نفتی</a:t>
              </a:r>
            </a:p>
          </p:txBody>
        </p:sp>
        <p:sp>
          <p:nvSpPr>
            <p:cNvPr id="155" name="Freeform: Shape 154">
              <a:extLst>
                <a:ext uri="{FF2B5EF4-FFF2-40B4-BE49-F238E27FC236}">
                  <a16:creationId xmlns:a16="http://schemas.microsoft.com/office/drawing/2014/main" id="{538C3510-827A-482D-8DA5-17509A037052}"/>
                </a:ext>
              </a:extLst>
            </p:cNvPr>
            <p:cNvSpPr/>
            <p:nvPr/>
          </p:nvSpPr>
          <p:spPr>
            <a:xfrm>
              <a:off x="5433677" y="1244089"/>
              <a:ext cx="656076" cy="367281"/>
            </a:xfrm>
            <a:custGeom>
              <a:avLst/>
              <a:gdLst>
                <a:gd name="connsiteX0" fmla="*/ 656076 w 656076"/>
                <a:gd name="connsiteY0" fmla="*/ 0 h 367281"/>
                <a:gd name="connsiteX1" fmla="*/ 656076 w 656076"/>
                <a:gd name="connsiteY1" fmla="*/ 135046 h 367281"/>
                <a:gd name="connsiteX2" fmla="*/ 575568 w 656076"/>
                <a:gd name="connsiteY2" fmla="*/ 139112 h 367281"/>
                <a:gd name="connsiteX3" fmla="*/ 212525 w 656076"/>
                <a:gd name="connsiteY3" fmla="*/ 270721 h 367281"/>
                <a:gd name="connsiteX4" fmla="*/ 95492 w 656076"/>
                <a:gd name="connsiteY4" fmla="*/ 367281 h 367281"/>
                <a:gd name="connsiteX5" fmla="*/ 0 w 656076"/>
                <a:gd name="connsiteY5" fmla="*/ 271789 h 367281"/>
                <a:gd name="connsiteX6" fmla="*/ 137019 w 656076"/>
                <a:gd name="connsiteY6" fmla="*/ 158739 h 367281"/>
                <a:gd name="connsiteX7" fmla="*/ 561760 w 656076"/>
                <a:gd name="connsiteY7" fmla="*/ 4763 h 367281"/>
                <a:gd name="connsiteX8" fmla="*/ 656076 w 656076"/>
                <a:gd name="connsiteY8" fmla="*/ 0 h 367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076" h="367281">
                  <a:moveTo>
                    <a:pt x="656076" y="0"/>
                  </a:moveTo>
                  <a:lnTo>
                    <a:pt x="656076" y="135046"/>
                  </a:lnTo>
                  <a:lnTo>
                    <a:pt x="575568" y="139112"/>
                  </a:lnTo>
                  <a:cubicBezTo>
                    <a:pt x="442000" y="152676"/>
                    <a:pt x="318212" y="199320"/>
                    <a:pt x="212525" y="270721"/>
                  </a:cubicBezTo>
                  <a:lnTo>
                    <a:pt x="95492" y="367281"/>
                  </a:lnTo>
                  <a:lnTo>
                    <a:pt x="0" y="271789"/>
                  </a:lnTo>
                  <a:lnTo>
                    <a:pt x="137019" y="158739"/>
                  </a:lnTo>
                  <a:cubicBezTo>
                    <a:pt x="260668" y="75203"/>
                    <a:pt x="405493" y="20633"/>
                    <a:pt x="561760" y="4763"/>
                  </a:cubicBezTo>
                  <a:lnTo>
                    <a:pt x="65607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904DAF1C-E167-4846-ABED-06B02A0488A4}"/>
                </a:ext>
              </a:extLst>
            </p:cNvPr>
            <p:cNvSpPr/>
            <p:nvPr/>
          </p:nvSpPr>
          <p:spPr>
            <a:xfrm>
              <a:off x="6091231" y="1244089"/>
              <a:ext cx="656076" cy="367281"/>
            </a:xfrm>
            <a:custGeom>
              <a:avLst/>
              <a:gdLst>
                <a:gd name="connsiteX0" fmla="*/ 0 w 656076"/>
                <a:gd name="connsiteY0" fmla="*/ 0 h 367281"/>
                <a:gd name="connsiteX1" fmla="*/ 94316 w 656076"/>
                <a:gd name="connsiteY1" fmla="*/ 4763 h 367281"/>
                <a:gd name="connsiteX2" fmla="*/ 519057 w 656076"/>
                <a:gd name="connsiteY2" fmla="*/ 158739 h 367281"/>
                <a:gd name="connsiteX3" fmla="*/ 656076 w 656076"/>
                <a:gd name="connsiteY3" fmla="*/ 271789 h 367281"/>
                <a:gd name="connsiteX4" fmla="*/ 560584 w 656076"/>
                <a:gd name="connsiteY4" fmla="*/ 367281 h 367281"/>
                <a:gd name="connsiteX5" fmla="*/ 443551 w 656076"/>
                <a:gd name="connsiteY5" fmla="*/ 270721 h 367281"/>
                <a:gd name="connsiteX6" fmla="*/ 80508 w 656076"/>
                <a:gd name="connsiteY6" fmla="*/ 139112 h 367281"/>
                <a:gd name="connsiteX7" fmla="*/ 0 w 656076"/>
                <a:gd name="connsiteY7" fmla="*/ 135046 h 367281"/>
                <a:gd name="connsiteX8" fmla="*/ 0 w 656076"/>
                <a:gd name="connsiteY8" fmla="*/ 0 h 367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076" h="367281">
                  <a:moveTo>
                    <a:pt x="0" y="0"/>
                  </a:moveTo>
                  <a:lnTo>
                    <a:pt x="94316" y="4763"/>
                  </a:lnTo>
                  <a:cubicBezTo>
                    <a:pt x="250583" y="20633"/>
                    <a:pt x="395408" y="75203"/>
                    <a:pt x="519057" y="158739"/>
                  </a:cubicBezTo>
                  <a:lnTo>
                    <a:pt x="656076" y="271789"/>
                  </a:lnTo>
                  <a:lnTo>
                    <a:pt x="560584" y="367281"/>
                  </a:lnTo>
                  <a:lnTo>
                    <a:pt x="443551" y="270721"/>
                  </a:lnTo>
                  <a:cubicBezTo>
                    <a:pt x="337864" y="199320"/>
                    <a:pt x="214076" y="152676"/>
                    <a:pt x="80508" y="139112"/>
                  </a:cubicBezTo>
                  <a:lnTo>
                    <a:pt x="0" y="135046"/>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18081A1C-2380-4867-9ACE-F813E65D5354}"/>
                </a:ext>
              </a:extLst>
            </p:cNvPr>
            <p:cNvSpPr/>
            <p:nvPr/>
          </p:nvSpPr>
          <p:spPr>
            <a:xfrm>
              <a:off x="5160844" y="1534191"/>
              <a:ext cx="367280" cy="656075"/>
            </a:xfrm>
            <a:custGeom>
              <a:avLst/>
              <a:gdLst>
                <a:gd name="connsiteX0" fmla="*/ 271788 w 367280"/>
                <a:gd name="connsiteY0" fmla="*/ 0 h 656075"/>
                <a:gd name="connsiteX1" fmla="*/ 367280 w 367280"/>
                <a:gd name="connsiteY1" fmla="*/ 95492 h 656075"/>
                <a:gd name="connsiteX2" fmla="*/ 270721 w 367280"/>
                <a:gd name="connsiteY2" fmla="*/ 212524 h 656075"/>
                <a:gd name="connsiteX3" fmla="*/ 139112 w 367280"/>
                <a:gd name="connsiteY3" fmla="*/ 575567 h 656075"/>
                <a:gd name="connsiteX4" fmla="*/ 135046 w 367280"/>
                <a:gd name="connsiteY4" fmla="*/ 656075 h 656075"/>
                <a:gd name="connsiteX5" fmla="*/ 0 w 367280"/>
                <a:gd name="connsiteY5" fmla="*/ 656075 h 656075"/>
                <a:gd name="connsiteX6" fmla="*/ 4763 w 367280"/>
                <a:gd name="connsiteY6" fmla="*/ 561759 h 656075"/>
                <a:gd name="connsiteX7" fmla="*/ 158739 w 367280"/>
                <a:gd name="connsiteY7" fmla="*/ 137018 h 656075"/>
                <a:gd name="connsiteX8" fmla="*/ 271788 w 367280"/>
                <a:gd name="connsiteY8" fmla="*/ 0 h 65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280" h="656075">
                  <a:moveTo>
                    <a:pt x="271788" y="0"/>
                  </a:moveTo>
                  <a:lnTo>
                    <a:pt x="367280" y="95492"/>
                  </a:lnTo>
                  <a:lnTo>
                    <a:pt x="270721" y="212524"/>
                  </a:lnTo>
                  <a:cubicBezTo>
                    <a:pt x="199319" y="318212"/>
                    <a:pt x="152676" y="442000"/>
                    <a:pt x="139112" y="575567"/>
                  </a:cubicBezTo>
                  <a:lnTo>
                    <a:pt x="135046" y="656075"/>
                  </a:lnTo>
                  <a:lnTo>
                    <a:pt x="0" y="656075"/>
                  </a:lnTo>
                  <a:lnTo>
                    <a:pt x="4763" y="561759"/>
                  </a:lnTo>
                  <a:cubicBezTo>
                    <a:pt x="20632" y="405493"/>
                    <a:pt x="75203" y="260667"/>
                    <a:pt x="158739" y="137018"/>
                  </a:cubicBezTo>
                  <a:lnTo>
                    <a:pt x="271788"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8065F49C-6C03-489A-9242-429ACD2AA538}"/>
                </a:ext>
              </a:extLst>
            </p:cNvPr>
            <p:cNvSpPr/>
            <p:nvPr/>
          </p:nvSpPr>
          <p:spPr>
            <a:xfrm>
              <a:off x="6652860" y="1534191"/>
              <a:ext cx="367280" cy="656075"/>
            </a:xfrm>
            <a:custGeom>
              <a:avLst/>
              <a:gdLst>
                <a:gd name="connsiteX0" fmla="*/ 95492 w 367280"/>
                <a:gd name="connsiteY0" fmla="*/ 0 h 656075"/>
                <a:gd name="connsiteX1" fmla="*/ 208541 w 367280"/>
                <a:gd name="connsiteY1" fmla="*/ 137018 h 656075"/>
                <a:gd name="connsiteX2" fmla="*/ 362517 w 367280"/>
                <a:gd name="connsiteY2" fmla="*/ 561759 h 656075"/>
                <a:gd name="connsiteX3" fmla="*/ 367280 w 367280"/>
                <a:gd name="connsiteY3" fmla="*/ 656075 h 656075"/>
                <a:gd name="connsiteX4" fmla="*/ 232234 w 367280"/>
                <a:gd name="connsiteY4" fmla="*/ 656075 h 656075"/>
                <a:gd name="connsiteX5" fmla="*/ 228168 w 367280"/>
                <a:gd name="connsiteY5" fmla="*/ 575567 h 656075"/>
                <a:gd name="connsiteX6" fmla="*/ 96559 w 367280"/>
                <a:gd name="connsiteY6" fmla="*/ 212524 h 656075"/>
                <a:gd name="connsiteX7" fmla="*/ 0 w 367280"/>
                <a:gd name="connsiteY7" fmla="*/ 95492 h 656075"/>
                <a:gd name="connsiteX8" fmla="*/ 95492 w 367280"/>
                <a:gd name="connsiteY8" fmla="*/ 0 h 65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280" h="656075">
                  <a:moveTo>
                    <a:pt x="95492" y="0"/>
                  </a:moveTo>
                  <a:lnTo>
                    <a:pt x="208541" y="137018"/>
                  </a:lnTo>
                  <a:cubicBezTo>
                    <a:pt x="292077" y="260667"/>
                    <a:pt x="346648" y="405493"/>
                    <a:pt x="362517" y="561759"/>
                  </a:cubicBezTo>
                  <a:lnTo>
                    <a:pt x="367280" y="656075"/>
                  </a:lnTo>
                  <a:lnTo>
                    <a:pt x="232234" y="656075"/>
                  </a:lnTo>
                  <a:lnTo>
                    <a:pt x="228168" y="575567"/>
                  </a:lnTo>
                  <a:cubicBezTo>
                    <a:pt x="214604" y="442000"/>
                    <a:pt x="167961" y="318212"/>
                    <a:pt x="96559" y="212524"/>
                  </a:cubicBezTo>
                  <a:lnTo>
                    <a:pt x="0" y="95492"/>
                  </a:lnTo>
                  <a:lnTo>
                    <a:pt x="95492"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C7D22ADE-A287-496C-89D6-213FF62E1ECE}"/>
                </a:ext>
              </a:extLst>
            </p:cNvPr>
            <p:cNvSpPr/>
            <p:nvPr/>
          </p:nvSpPr>
          <p:spPr>
            <a:xfrm>
              <a:off x="5160844" y="2174475"/>
              <a:ext cx="367280" cy="656076"/>
            </a:xfrm>
            <a:custGeom>
              <a:avLst/>
              <a:gdLst>
                <a:gd name="connsiteX0" fmla="*/ 0 w 367280"/>
                <a:gd name="connsiteY0" fmla="*/ 0 h 656076"/>
                <a:gd name="connsiteX1" fmla="*/ 135046 w 367280"/>
                <a:gd name="connsiteY1" fmla="*/ 0 h 656076"/>
                <a:gd name="connsiteX2" fmla="*/ 139112 w 367280"/>
                <a:gd name="connsiteY2" fmla="*/ 80508 h 656076"/>
                <a:gd name="connsiteX3" fmla="*/ 270721 w 367280"/>
                <a:gd name="connsiteY3" fmla="*/ 443551 h 656076"/>
                <a:gd name="connsiteX4" fmla="*/ 367280 w 367280"/>
                <a:gd name="connsiteY4" fmla="*/ 560584 h 656076"/>
                <a:gd name="connsiteX5" fmla="*/ 271788 w 367280"/>
                <a:gd name="connsiteY5" fmla="*/ 656076 h 656076"/>
                <a:gd name="connsiteX6" fmla="*/ 158739 w 367280"/>
                <a:gd name="connsiteY6" fmla="*/ 519057 h 656076"/>
                <a:gd name="connsiteX7" fmla="*/ 4763 w 367280"/>
                <a:gd name="connsiteY7" fmla="*/ 94316 h 656076"/>
                <a:gd name="connsiteX8" fmla="*/ 0 w 367280"/>
                <a:gd name="connsiteY8" fmla="*/ 0 h 65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280" h="656076">
                  <a:moveTo>
                    <a:pt x="0" y="0"/>
                  </a:moveTo>
                  <a:lnTo>
                    <a:pt x="135046" y="0"/>
                  </a:lnTo>
                  <a:lnTo>
                    <a:pt x="139112" y="80508"/>
                  </a:lnTo>
                  <a:cubicBezTo>
                    <a:pt x="152676" y="214076"/>
                    <a:pt x="199319" y="337864"/>
                    <a:pt x="270721" y="443551"/>
                  </a:cubicBezTo>
                  <a:lnTo>
                    <a:pt x="367280" y="560584"/>
                  </a:lnTo>
                  <a:lnTo>
                    <a:pt x="271788" y="656076"/>
                  </a:lnTo>
                  <a:lnTo>
                    <a:pt x="158739" y="519057"/>
                  </a:lnTo>
                  <a:cubicBezTo>
                    <a:pt x="75203" y="395408"/>
                    <a:pt x="20632" y="250583"/>
                    <a:pt x="4763" y="94316"/>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30C94221-32F8-4183-AD44-2597BB653380}"/>
                </a:ext>
              </a:extLst>
            </p:cNvPr>
            <p:cNvSpPr/>
            <p:nvPr/>
          </p:nvSpPr>
          <p:spPr>
            <a:xfrm>
              <a:off x="6652860" y="2174475"/>
              <a:ext cx="367280" cy="656076"/>
            </a:xfrm>
            <a:custGeom>
              <a:avLst/>
              <a:gdLst>
                <a:gd name="connsiteX0" fmla="*/ 232234 w 367280"/>
                <a:gd name="connsiteY0" fmla="*/ 0 h 656076"/>
                <a:gd name="connsiteX1" fmla="*/ 367280 w 367280"/>
                <a:gd name="connsiteY1" fmla="*/ 0 h 656076"/>
                <a:gd name="connsiteX2" fmla="*/ 362517 w 367280"/>
                <a:gd name="connsiteY2" fmla="*/ 94316 h 656076"/>
                <a:gd name="connsiteX3" fmla="*/ 208541 w 367280"/>
                <a:gd name="connsiteY3" fmla="*/ 519057 h 656076"/>
                <a:gd name="connsiteX4" fmla="*/ 95492 w 367280"/>
                <a:gd name="connsiteY4" fmla="*/ 656076 h 656076"/>
                <a:gd name="connsiteX5" fmla="*/ 0 w 367280"/>
                <a:gd name="connsiteY5" fmla="*/ 560584 h 656076"/>
                <a:gd name="connsiteX6" fmla="*/ 96559 w 367280"/>
                <a:gd name="connsiteY6" fmla="*/ 443551 h 656076"/>
                <a:gd name="connsiteX7" fmla="*/ 228168 w 367280"/>
                <a:gd name="connsiteY7" fmla="*/ 80508 h 656076"/>
                <a:gd name="connsiteX8" fmla="*/ 232234 w 367280"/>
                <a:gd name="connsiteY8" fmla="*/ 0 h 65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280" h="656076">
                  <a:moveTo>
                    <a:pt x="232234" y="0"/>
                  </a:moveTo>
                  <a:lnTo>
                    <a:pt x="367280" y="0"/>
                  </a:lnTo>
                  <a:lnTo>
                    <a:pt x="362517" y="94316"/>
                  </a:lnTo>
                  <a:cubicBezTo>
                    <a:pt x="346648" y="250583"/>
                    <a:pt x="292077" y="395408"/>
                    <a:pt x="208541" y="519057"/>
                  </a:cubicBezTo>
                  <a:lnTo>
                    <a:pt x="95492" y="656076"/>
                  </a:lnTo>
                  <a:lnTo>
                    <a:pt x="0" y="560584"/>
                  </a:lnTo>
                  <a:lnTo>
                    <a:pt x="96559" y="443551"/>
                  </a:lnTo>
                  <a:cubicBezTo>
                    <a:pt x="167961" y="337864"/>
                    <a:pt x="214604" y="214076"/>
                    <a:pt x="228168" y="80508"/>
                  </a:cubicBezTo>
                  <a:lnTo>
                    <a:pt x="232234"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10CD83E5-2B97-4DAC-A2E1-369714A3C860}"/>
                </a:ext>
              </a:extLst>
            </p:cNvPr>
            <p:cNvSpPr/>
            <p:nvPr/>
          </p:nvSpPr>
          <p:spPr>
            <a:xfrm>
              <a:off x="5433677" y="2736104"/>
              <a:ext cx="656076" cy="367280"/>
            </a:xfrm>
            <a:custGeom>
              <a:avLst/>
              <a:gdLst>
                <a:gd name="connsiteX0" fmla="*/ 95492 w 656076"/>
                <a:gd name="connsiteY0" fmla="*/ 0 h 367280"/>
                <a:gd name="connsiteX1" fmla="*/ 212525 w 656076"/>
                <a:gd name="connsiteY1" fmla="*/ 96559 h 367280"/>
                <a:gd name="connsiteX2" fmla="*/ 575568 w 656076"/>
                <a:gd name="connsiteY2" fmla="*/ 228168 h 367280"/>
                <a:gd name="connsiteX3" fmla="*/ 656076 w 656076"/>
                <a:gd name="connsiteY3" fmla="*/ 232234 h 367280"/>
                <a:gd name="connsiteX4" fmla="*/ 656076 w 656076"/>
                <a:gd name="connsiteY4" fmla="*/ 367280 h 367280"/>
                <a:gd name="connsiteX5" fmla="*/ 561760 w 656076"/>
                <a:gd name="connsiteY5" fmla="*/ 362517 h 367280"/>
                <a:gd name="connsiteX6" fmla="*/ 137019 w 656076"/>
                <a:gd name="connsiteY6" fmla="*/ 208541 h 367280"/>
                <a:gd name="connsiteX7" fmla="*/ 0 w 656076"/>
                <a:gd name="connsiteY7" fmla="*/ 95492 h 367280"/>
                <a:gd name="connsiteX8" fmla="*/ 95492 w 656076"/>
                <a:gd name="connsiteY8" fmla="*/ 0 h 36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076" h="367280">
                  <a:moveTo>
                    <a:pt x="95492" y="0"/>
                  </a:moveTo>
                  <a:lnTo>
                    <a:pt x="212525" y="96559"/>
                  </a:lnTo>
                  <a:cubicBezTo>
                    <a:pt x="318212" y="167960"/>
                    <a:pt x="442000" y="214604"/>
                    <a:pt x="575568" y="228168"/>
                  </a:cubicBezTo>
                  <a:lnTo>
                    <a:pt x="656076" y="232234"/>
                  </a:lnTo>
                  <a:lnTo>
                    <a:pt x="656076" y="367280"/>
                  </a:lnTo>
                  <a:lnTo>
                    <a:pt x="561760" y="362517"/>
                  </a:lnTo>
                  <a:cubicBezTo>
                    <a:pt x="405493" y="346648"/>
                    <a:pt x="260668" y="292077"/>
                    <a:pt x="137019" y="208541"/>
                  </a:cubicBezTo>
                  <a:lnTo>
                    <a:pt x="0" y="95492"/>
                  </a:lnTo>
                  <a:lnTo>
                    <a:pt x="95492"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67B2F375-C7CD-4125-A020-847CE44DFA60}"/>
                </a:ext>
              </a:extLst>
            </p:cNvPr>
            <p:cNvSpPr/>
            <p:nvPr/>
          </p:nvSpPr>
          <p:spPr>
            <a:xfrm>
              <a:off x="6091231" y="2736104"/>
              <a:ext cx="656076" cy="367280"/>
            </a:xfrm>
            <a:custGeom>
              <a:avLst/>
              <a:gdLst>
                <a:gd name="connsiteX0" fmla="*/ 560584 w 656076"/>
                <a:gd name="connsiteY0" fmla="*/ 0 h 367280"/>
                <a:gd name="connsiteX1" fmla="*/ 656076 w 656076"/>
                <a:gd name="connsiteY1" fmla="*/ 95492 h 367280"/>
                <a:gd name="connsiteX2" fmla="*/ 519057 w 656076"/>
                <a:gd name="connsiteY2" fmla="*/ 208541 h 367280"/>
                <a:gd name="connsiteX3" fmla="*/ 94316 w 656076"/>
                <a:gd name="connsiteY3" fmla="*/ 362517 h 367280"/>
                <a:gd name="connsiteX4" fmla="*/ 0 w 656076"/>
                <a:gd name="connsiteY4" fmla="*/ 367280 h 367280"/>
                <a:gd name="connsiteX5" fmla="*/ 0 w 656076"/>
                <a:gd name="connsiteY5" fmla="*/ 232234 h 367280"/>
                <a:gd name="connsiteX6" fmla="*/ 80508 w 656076"/>
                <a:gd name="connsiteY6" fmla="*/ 228168 h 367280"/>
                <a:gd name="connsiteX7" fmla="*/ 443551 w 656076"/>
                <a:gd name="connsiteY7" fmla="*/ 96559 h 367280"/>
                <a:gd name="connsiteX8" fmla="*/ 560584 w 656076"/>
                <a:gd name="connsiteY8" fmla="*/ 0 h 36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076" h="367280">
                  <a:moveTo>
                    <a:pt x="560584" y="0"/>
                  </a:moveTo>
                  <a:lnTo>
                    <a:pt x="656076" y="95492"/>
                  </a:lnTo>
                  <a:lnTo>
                    <a:pt x="519057" y="208541"/>
                  </a:lnTo>
                  <a:cubicBezTo>
                    <a:pt x="395408" y="292077"/>
                    <a:pt x="250583" y="346648"/>
                    <a:pt x="94316" y="362517"/>
                  </a:cubicBezTo>
                  <a:lnTo>
                    <a:pt x="0" y="367280"/>
                  </a:lnTo>
                  <a:lnTo>
                    <a:pt x="0" y="232234"/>
                  </a:lnTo>
                  <a:lnTo>
                    <a:pt x="80508" y="228168"/>
                  </a:lnTo>
                  <a:cubicBezTo>
                    <a:pt x="214076" y="214604"/>
                    <a:pt x="337864" y="167960"/>
                    <a:pt x="443551" y="96559"/>
                  </a:cubicBezTo>
                  <a:lnTo>
                    <a:pt x="56058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4" name="Oval 183">
              <a:extLst>
                <a:ext uri="{FF2B5EF4-FFF2-40B4-BE49-F238E27FC236}">
                  <a16:creationId xmlns:a16="http://schemas.microsoft.com/office/drawing/2014/main" id="{F5478273-1311-4742-B310-814F744D8FB5}"/>
                </a:ext>
              </a:extLst>
            </p:cNvPr>
            <p:cNvSpPr/>
            <p:nvPr/>
          </p:nvSpPr>
          <p:spPr>
            <a:xfrm>
              <a:off x="5298601" y="1379730"/>
              <a:ext cx="1607296" cy="1607296"/>
            </a:xfrm>
            <a:prstGeom prst="ellipse">
              <a:avLst/>
            </a:prstGeom>
            <a:gradFill flip="none" rotWithShape="1">
              <a:gsLst>
                <a:gs pos="0">
                  <a:schemeClr val="accent1">
                    <a:lumMod val="5000"/>
                    <a:lumOff val="95000"/>
                  </a:schemeClr>
                </a:gs>
                <a:gs pos="100000">
                  <a:schemeClr val="bg1">
                    <a:lumMod val="95000"/>
                  </a:schemeClr>
                </a:gs>
              </a:gsLst>
              <a:lin ang="13500000" scaled="1"/>
              <a:tileRect/>
            </a:gradFill>
            <a:ln>
              <a:noFill/>
            </a:ln>
            <a:effectLst>
              <a:outerShdw blurRad="101600" dist="508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30" name="Graphic 1029" descr="Research">
              <a:extLst>
                <a:ext uri="{FF2B5EF4-FFF2-40B4-BE49-F238E27FC236}">
                  <a16:creationId xmlns:a16="http://schemas.microsoft.com/office/drawing/2014/main" id="{A06E5559-A442-4ECD-9E0F-1B172E61226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74898" y="3784519"/>
              <a:ext cx="367096" cy="367096"/>
            </a:xfrm>
            <a:prstGeom prst="rect">
              <a:avLst/>
            </a:prstGeom>
          </p:spPr>
        </p:pic>
        <p:pic>
          <p:nvPicPr>
            <p:cNvPr id="1032" name="Graphic 1031" descr="Lightbulb">
              <a:extLst>
                <a:ext uri="{FF2B5EF4-FFF2-40B4-BE49-F238E27FC236}">
                  <a16:creationId xmlns:a16="http://schemas.microsoft.com/office/drawing/2014/main" id="{CD299654-95D1-4CE6-8780-6DC096BB440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64931" y="3784519"/>
              <a:ext cx="367096" cy="367096"/>
            </a:xfrm>
            <a:prstGeom prst="rect">
              <a:avLst/>
            </a:prstGeom>
          </p:spPr>
        </p:pic>
        <p:pic>
          <p:nvPicPr>
            <p:cNvPr id="1034" name="Graphic 1033" descr="Bullseye">
              <a:extLst>
                <a:ext uri="{FF2B5EF4-FFF2-40B4-BE49-F238E27FC236}">
                  <a16:creationId xmlns:a16="http://schemas.microsoft.com/office/drawing/2014/main" id="{E3D0C904-9B3C-42B9-AAAB-B12BD89EDEC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52642" y="3784519"/>
              <a:ext cx="367096" cy="367096"/>
            </a:xfrm>
            <a:prstGeom prst="rect">
              <a:avLst/>
            </a:prstGeom>
          </p:spPr>
        </p:pic>
        <p:pic>
          <p:nvPicPr>
            <p:cNvPr id="1036" name="Graphic 1035" descr="Checklist RTL">
              <a:extLst>
                <a:ext uri="{FF2B5EF4-FFF2-40B4-BE49-F238E27FC236}">
                  <a16:creationId xmlns:a16="http://schemas.microsoft.com/office/drawing/2014/main" id="{E929F82E-6F12-4944-868B-AD757311F6F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832896" y="3784519"/>
              <a:ext cx="367096" cy="367096"/>
            </a:xfrm>
            <a:prstGeom prst="rect">
              <a:avLst/>
            </a:prstGeom>
          </p:spPr>
        </p:pic>
        <p:pic>
          <p:nvPicPr>
            <p:cNvPr id="1038" name="Graphic 1037" descr="Playbook">
              <a:extLst>
                <a:ext uri="{FF2B5EF4-FFF2-40B4-BE49-F238E27FC236}">
                  <a16:creationId xmlns:a16="http://schemas.microsoft.com/office/drawing/2014/main" id="{7F2C0EE8-BB8F-49B2-A3D2-4175D3F54A6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918701" y="3784519"/>
              <a:ext cx="367096" cy="367096"/>
            </a:xfrm>
            <a:prstGeom prst="rect">
              <a:avLst/>
            </a:prstGeom>
          </p:spPr>
        </p:pic>
        <p:pic>
          <p:nvPicPr>
            <p:cNvPr id="1040" name="Graphic 1039" descr="Meeting">
              <a:extLst>
                <a:ext uri="{FF2B5EF4-FFF2-40B4-BE49-F238E27FC236}">
                  <a16:creationId xmlns:a16="http://schemas.microsoft.com/office/drawing/2014/main" id="{962F5AE7-2B85-43E3-96B9-245B3B82635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024800" y="3784519"/>
              <a:ext cx="367096" cy="367096"/>
            </a:xfrm>
            <a:prstGeom prst="rect">
              <a:avLst/>
            </a:prstGeom>
          </p:spPr>
        </p:pic>
        <p:pic>
          <p:nvPicPr>
            <p:cNvPr id="1042" name="Graphic 1041" descr="Box">
              <a:extLst>
                <a:ext uri="{FF2B5EF4-FFF2-40B4-BE49-F238E27FC236}">
                  <a16:creationId xmlns:a16="http://schemas.microsoft.com/office/drawing/2014/main" id="{0D7BA80E-EA4D-47D5-90FB-AA8183074D5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121925" y="3784519"/>
              <a:ext cx="367096" cy="367096"/>
            </a:xfrm>
            <a:prstGeom prst="rect">
              <a:avLst/>
            </a:prstGeom>
          </p:spPr>
        </p:pic>
        <p:pic>
          <p:nvPicPr>
            <p:cNvPr id="1043" name="Picture 8" descr="Image result for goal icon png">
              <a:extLst>
                <a:ext uri="{FF2B5EF4-FFF2-40B4-BE49-F238E27FC236}">
                  <a16:creationId xmlns:a16="http://schemas.microsoft.com/office/drawing/2014/main" id="{FF656708-BCD6-487F-808B-B8B32436C92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274706" y="3754960"/>
              <a:ext cx="426215" cy="426215"/>
            </a:xfrm>
            <a:prstGeom prst="rect">
              <a:avLst/>
            </a:prstGeom>
            <a:noFill/>
            <a:extLst>
              <a:ext uri="{909E8E84-426E-40DD-AFC4-6F175D3DCCD1}">
                <a14:hiddenFill xmlns:a14="http://schemas.microsoft.com/office/drawing/2010/main">
                  <a:solidFill>
                    <a:srgbClr val="FFFFFF"/>
                  </a:solidFill>
                </a14:hiddenFill>
              </a:ext>
            </a:extLst>
          </p:spPr>
        </p:pic>
        <p:pic>
          <p:nvPicPr>
            <p:cNvPr id="205" name="Graphic 204" descr="Bar graph with upward trend">
              <a:extLst>
                <a:ext uri="{FF2B5EF4-FFF2-40B4-BE49-F238E27FC236}">
                  <a16:creationId xmlns:a16="http://schemas.microsoft.com/office/drawing/2014/main" id="{FFEE8D6E-75A1-492B-BA32-9B928BA618E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220556" y="3791979"/>
              <a:ext cx="352176" cy="352176"/>
            </a:xfrm>
            <a:prstGeom prst="rect">
              <a:avLst/>
            </a:prstGeom>
          </p:spPr>
        </p:pic>
      </p:grpSp>
      <p:sp>
        <p:nvSpPr>
          <p:cNvPr id="1046" name="TextBox 1045">
            <a:extLst>
              <a:ext uri="{FF2B5EF4-FFF2-40B4-BE49-F238E27FC236}">
                <a16:creationId xmlns:a16="http://schemas.microsoft.com/office/drawing/2014/main" id="{29471A83-DF30-4E88-B029-B3BF29F1F018}"/>
              </a:ext>
            </a:extLst>
          </p:cNvPr>
          <p:cNvSpPr txBox="1"/>
          <p:nvPr/>
        </p:nvSpPr>
        <p:spPr>
          <a:xfrm>
            <a:off x="158810" y="341696"/>
            <a:ext cx="12192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3600" b="0" i="0" u="none" strike="noStrike" kern="1200" cap="none" spc="0" normalizeH="0" baseline="0" noProof="0" dirty="0">
                <a:ln>
                  <a:noFill/>
                </a:ln>
                <a:solidFill>
                  <a:prstClr val="black"/>
                </a:solidFill>
                <a:effectLst/>
                <a:uLnTx/>
                <a:uFillTx/>
                <a:latin typeface="Aptos Display" panose="02110004020202020204"/>
                <a:ea typeface="+mn-ea"/>
                <a:cs typeface="B Titr" panose="00000700000000000000" pitchFamily="2" charset="-78"/>
              </a:rPr>
              <a:t>موانع پیش روی تولید </a:t>
            </a:r>
            <a:endParaRPr kumimoji="0" lang="en-US" sz="3600" b="0" i="0" u="none" strike="noStrike" kern="1200" cap="none" spc="0" normalizeH="0" baseline="0" noProof="0" dirty="0">
              <a:ln>
                <a:noFill/>
              </a:ln>
              <a:solidFill>
                <a:prstClr val="black"/>
              </a:solidFill>
              <a:effectLst/>
              <a:uLnTx/>
              <a:uFillTx/>
              <a:latin typeface="Georgia" panose="02040502050405020303" pitchFamily="18" charset="0"/>
              <a:ea typeface="+mn-ea"/>
              <a:cs typeface="B Titr" panose="00000700000000000000" pitchFamily="2" charset="-78"/>
            </a:endParaRPr>
          </a:p>
        </p:txBody>
      </p:sp>
      <p:sp>
        <p:nvSpPr>
          <p:cNvPr id="1047" name="Rectangle 1046">
            <a:extLst>
              <a:ext uri="{FF2B5EF4-FFF2-40B4-BE49-F238E27FC236}">
                <a16:creationId xmlns:a16="http://schemas.microsoft.com/office/drawing/2014/main" id="{F4987F80-BA86-4DED-B47F-EB6B4B726C94}"/>
              </a:ext>
            </a:extLst>
          </p:cNvPr>
          <p:cNvSpPr/>
          <p:nvPr/>
        </p:nvSpPr>
        <p:spPr>
          <a:xfrm>
            <a:off x="11024190" y="0"/>
            <a:ext cx="565228" cy="998385"/>
          </a:xfrm>
          <a:prstGeom prst="rect">
            <a:avLst/>
          </a:prstGeom>
          <a:gradFill flip="none" rotWithShape="1">
            <a:gsLst>
              <a:gs pos="60200">
                <a:schemeClr val="bg2"/>
              </a:gs>
              <a:gs pos="0">
                <a:schemeClr val="accent1">
                  <a:lumMod val="5000"/>
                  <a:lumOff val="95000"/>
                </a:schemeClr>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CE4E6EF-E935-5FF2-4F5D-24CEEFB723A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94345" y="-292099"/>
            <a:ext cx="2133060" cy="2002814"/>
          </a:xfrm>
          <a:prstGeom prst="rect">
            <a:avLst/>
          </a:prstGeom>
        </p:spPr>
      </p:pic>
      <p:pic>
        <p:nvPicPr>
          <p:cNvPr id="17" name="Picture 16">
            <a:extLst>
              <a:ext uri="{FF2B5EF4-FFF2-40B4-BE49-F238E27FC236}">
                <a16:creationId xmlns:a16="http://schemas.microsoft.com/office/drawing/2014/main" id="{5E18F5B8-0ED1-F3C2-5C7C-311338CDC8B3}"/>
              </a:ext>
            </a:extLst>
          </p:cNvPr>
          <p:cNvPicPr>
            <a:picLocks noChangeAspect="1"/>
          </p:cNvPicPr>
          <p:nvPr/>
        </p:nvPicPr>
        <p:blipFill>
          <a:blip r:embed="rId20"/>
          <a:stretch>
            <a:fillRect/>
          </a:stretch>
        </p:blipFill>
        <p:spPr>
          <a:xfrm>
            <a:off x="5226226" y="1331500"/>
            <a:ext cx="1938696" cy="1938696"/>
          </a:xfrm>
          <a:prstGeom prst="ellipse">
            <a:avLst/>
          </a:prstGeom>
          <a:ln>
            <a:noFill/>
          </a:ln>
          <a:effectLst>
            <a:softEdge rad="112500"/>
          </a:effectLst>
        </p:spPr>
      </p:pic>
      <p:sp>
        <p:nvSpPr>
          <p:cNvPr id="19" name="TextBox 18">
            <a:extLst>
              <a:ext uri="{FF2B5EF4-FFF2-40B4-BE49-F238E27FC236}">
                <a16:creationId xmlns:a16="http://schemas.microsoft.com/office/drawing/2014/main" id="{0A02858D-2B2A-428D-C03D-C73F97B9A4E4}"/>
              </a:ext>
            </a:extLst>
          </p:cNvPr>
          <p:cNvSpPr txBox="1"/>
          <p:nvPr/>
        </p:nvSpPr>
        <p:spPr>
          <a:xfrm rot="16200000">
            <a:off x="10407559" y="1451476"/>
            <a:ext cx="31115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400" b="0" i="0" u="none" strike="noStrike" kern="1200" cap="none" spc="0" normalizeH="0" baseline="0" noProof="0" dirty="0">
                <a:ln>
                  <a:noFill/>
                </a:ln>
                <a:solidFill>
                  <a:prstClr val="black"/>
                </a:solidFill>
                <a:effectLst/>
                <a:uLnTx/>
                <a:uFillTx/>
                <a:latin typeface="Century Gothic" panose="020B0502020202020204"/>
                <a:ea typeface="+mn-ea"/>
                <a:cs typeface="B Mitra" panose="00000400000000000000" pitchFamily="2" charset="-78"/>
              </a:rPr>
              <a:t>منبع: مرکز پژوهش‌های اتاق ایران(1400)</a:t>
            </a:r>
            <a:endParaRPr kumimoji="0" lang="en-US" sz="1400" b="0" i="0" u="none" strike="noStrike" kern="1200" cap="none" spc="0" normalizeH="0" baseline="0" noProof="0" dirty="0">
              <a:ln>
                <a:noFill/>
              </a:ln>
              <a:solidFill>
                <a:prstClr val="black"/>
              </a:solidFill>
              <a:effectLst/>
              <a:uLnTx/>
              <a:uFillTx/>
              <a:latin typeface="Century Gothic" panose="020B0502020202020204"/>
              <a:ea typeface="+mn-ea"/>
              <a:cs typeface="B Mitra" panose="00000400000000000000" pitchFamily="2" charset="-78"/>
            </a:endParaRPr>
          </a:p>
        </p:txBody>
      </p:sp>
      <p:sp>
        <p:nvSpPr>
          <p:cNvPr id="90" name="TextBox 89">
            <a:extLst>
              <a:ext uri="{FF2B5EF4-FFF2-40B4-BE49-F238E27FC236}">
                <a16:creationId xmlns:a16="http://schemas.microsoft.com/office/drawing/2014/main" id="{7204534B-E2DF-401E-E338-8C44F6C4928B}"/>
              </a:ext>
            </a:extLst>
          </p:cNvPr>
          <p:cNvSpPr txBox="1"/>
          <p:nvPr/>
        </p:nvSpPr>
        <p:spPr>
          <a:xfrm>
            <a:off x="10839958" y="5480197"/>
            <a:ext cx="1251893" cy="1323439"/>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B Mitra" panose="00000400000000000000" pitchFamily="2" charset="-78"/>
              </a:rPr>
              <a:t>کمبود نقدینگی و سرمایه در گردش بنگاههای تولیدی</a:t>
            </a:r>
          </a:p>
        </p:txBody>
      </p:sp>
      <p:sp>
        <p:nvSpPr>
          <p:cNvPr id="96" name="TextBox 95">
            <a:extLst>
              <a:ext uri="{FF2B5EF4-FFF2-40B4-BE49-F238E27FC236}">
                <a16:creationId xmlns:a16="http://schemas.microsoft.com/office/drawing/2014/main" id="{30E22386-7B88-BC32-440E-3DCFBEFB1C34}"/>
              </a:ext>
            </a:extLst>
          </p:cNvPr>
          <p:cNvSpPr txBox="1"/>
          <p:nvPr/>
        </p:nvSpPr>
        <p:spPr>
          <a:xfrm>
            <a:off x="5540939" y="5495919"/>
            <a:ext cx="1332465" cy="1323439"/>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B Mitra" panose="00000400000000000000" pitchFamily="2" charset="-78"/>
              </a:rPr>
              <a:t>بازگشت ارز حاصل از صادرات ریالی به کشورهای عراق و افغانستان</a:t>
            </a:r>
          </a:p>
        </p:txBody>
      </p:sp>
      <p:sp>
        <p:nvSpPr>
          <p:cNvPr id="99" name="TextBox 98">
            <a:extLst>
              <a:ext uri="{FF2B5EF4-FFF2-40B4-BE49-F238E27FC236}">
                <a16:creationId xmlns:a16="http://schemas.microsoft.com/office/drawing/2014/main" id="{F1370CAB-CF9D-BBED-5E81-F423B86B326D}"/>
              </a:ext>
            </a:extLst>
          </p:cNvPr>
          <p:cNvSpPr txBox="1"/>
          <p:nvPr/>
        </p:nvSpPr>
        <p:spPr>
          <a:xfrm>
            <a:off x="6754959" y="5562062"/>
            <a:ext cx="1424382" cy="1323439"/>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B Mitra" panose="00000400000000000000" pitchFamily="2" charset="-78"/>
              </a:rPr>
              <a:t>مشکلات بانکی در تهیه ضمانت نامه های بانکی و شرایط دشوار اخذ تضامین</a:t>
            </a:r>
          </a:p>
        </p:txBody>
      </p:sp>
      <p:sp>
        <p:nvSpPr>
          <p:cNvPr id="102" name="TextBox 101">
            <a:extLst>
              <a:ext uri="{FF2B5EF4-FFF2-40B4-BE49-F238E27FC236}">
                <a16:creationId xmlns:a16="http://schemas.microsoft.com/office/drawing/2014/main" id="{A304D07B-183A-5B2A-F7A7-13027D015491}"/>
              </a:ext>
            </a:extLst>
          </p:cNvPr>
          <p:cNvSpPr txBox="1"/>
          <p:nvPr/>
        </p:nvSpPr>
        <p:spPr>
          <a:xfrm>
            <a:off x="9366835" y="5481206"/>
            <a:ext cx="1372946" cy="923330"/>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800" b="1" i="0" u="none" strike="noStrike" kern="1200" cap="none" spc="0" normalizeH="0" baseline="0" noProof="0" dirty="0">
                <a:ln>
                  <a:noFill/>
                </a:ln>
                <a:solidFill>
                  <a:prstClr val="black"/>
                </a:solidFill>
                <a:effectLst/>
                <a:uLnTx/>
                <a:uFillTx/>
                <a:latin typeface="Georgia" panose="02040502050405020303" pitchFamily="18" charset="0"/>
                <a:ea typeface="+mn-ea"/>
                <a:cs typeface="B Mitra" panose="00000400000000000000" pitchFamily="2" charset="-78"/>
              </a:rPr>
              <a:t>بازگشت ارز صادراتی با نرخ دولتی یا نیمایی</a:t>
            </a:r>
          </a:p>
        </p:txBody>
      </p:sp>
    </p:spTree>
    <p:extLst>
      <p:ext uri="{BB962C8B-B14F-4D97-AF65-F5344CB8AC3E}">
        <p14:creationId xmlns:p14="http://schemas.microsoft.com/office/powerpoint/2010/main" val="29176773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45" name="Group 1044">
            <a:extLst>
              <a:ext uri="{FF2B5EF4-FFF2-40B4-BE49-F238E27FC236}">
                <a16:creationId xmlns:a16="http://schemas.microsoft.com/office/drawing/2014/main" id="{4421E352-C8F7-473F-B019-9245E62A0EF5}"/>
              </a:ext>
            </a:extLst>
          </p:cNvPr>
          <p:cNvGrpSpPr/>
          <p:nvPr/>
        </p:nvGrpSpPr>
        <p:grpSpPr>
          <a:xfrm>
            <a:off x="659801" y="1213364"/>
            <a:ext cx="11604344" cy="5644635"/>
            <a:chOff x="1270405" y="1244089"/>
            <a:chExt cx="10183801" cy="5116482"/>
          </a:xfrm>
        </p:grpSpPr>
        <p:grpSp>
          <p:nvGrpSpPr>
            <p:cNvPr id="48" name="Group 47">
              <a:extLst>
                <a:ext uri="{FF2B5EF4-FFF2-40B4-BE49-F238E27FC236}">
                  <a16:creationId xmlns:a16="http://schemas.microsoft.com/office/drawing/2014/main" id="{DEA103F0-7E6C-4B13-B019-321342E2248E}"/>
                </a:ext>
              </a:extLst>
            </p:cNvPr>
            <p:cNvGrpSpPr/>
            <p:nvPr/>
          </p:nvGrpSpPr>
          <p:grpSpPr>
            <a:xfrm>
              <a:off x="10377900" y="4420741"/>
              <a:ext cx="201617" cy="528862"/>
              <a:chOff x="10377900" y="4435255"/>
              <a:chExt cx="201617" cy="528862"/>
            </a:xfrm>
          </p:grpSpPr>
          <p:cxnSp>
            <p:nvCxnSpPr>
              <p:cNvPr id="44" name="Straight Connector 43">
                <a:extLst>
                  <a:ext uri="{FF2B5EF4-FFF2-40B4-BE49-F238E27FC236}">
                    <a16:creationId xmlns:a16="http://schemas.microsoft.com/office/drawing/2014/main" id="{BA492F2B-F29F-4172-A76D-29631374B67F}"/>
                  </a:ext>
                </a:extLst>
              </p:cNvPr>
              <p:cNvCxnSpPr/>
              <p:nvPr/>
            </p:nvCxnSpPr>
            <p:spPr>
              <a:xfrm>
                <a:off x="10478709" y="4435255"/>
                <a:ext cx="0" cy="32724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10DAC2FC-94CA-44CB-A5A5-63E0FD193F08}"/>
                  </a:ext>
                </a:extLst>
              </p:cNvPr>
              <p:cNvGrpSpPr/>
              <p:nvPr/>
            </p:nvGrpSpPr>
            <p:grpSpPr>
              <a:xfrm>
                <a:off x="10377900" y="4762500"/>
                <a:ext cx="201617" cy="201617"/>
                <a:chOff x="10377900" y="4762500"/>
                <a:chExt cx="201617" cy="201617"/>
              </a:xfrm>
            </p:grpSpPr>
            <p:sp>
              <p:nvSpPr>
                <p:cNvPr id="45" name="Oval 44">
                  <a:extLst>
                    <a:ext uri="{FF2B5EF4-FFF2-40B4-BE49-F238E27FC236}">
                      <a16:creationId xmlns:a16="http://schemas.microsoft.com/office/drawing/2014/main" id="{D2CE3441-8F6F-4F7E-9F42-7468EEA42142}"/>
                    </a:ext>
                  </a:extLst>
                </p:cNvPr>
                <p:cNvSpPr/>
                <p:nvPr/>
              </p:nvSpPr>
              <p:spPr>
                <a:xfrm>
                  <a:off x="10377900" y="4762500"/>
                  <a:ext cx="201617" cy="201617"/>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206AFB7A-39D1-4B11-A618-41C0F81D9EF6}"/>
                    </a:ext>
                  </a:extLst>
                </p:cNvPr>
                <p:cNvSpPr/>
                <p:nvPr/>
              </p:nvSpPr>
              <p:spPr>
                <a:xfrm>
                  <a:off x="10413825" y="4798425"/>
                  <a:ext cx="129767" cy="12976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50" name="Group 49">
              <a:extLst>
                <a:ext uri="{FF2B5EF4-FFF2-40B4-BE49-F238E27FC236}">
                  <a16:creationId xmlns:a16="http://schemas.microsoft.com/office/drawing/2014/main" id="{1C37C8E7-A016-460D-9F44-82B0E7B7383B}"/>
                </a:ext>
              </a:extLst>
            </p:cNvPr>
            <p:cNvGrpSpPr/>
            <p:nvPr/>
          </p:nvGrpSpPr>
          <p:grpSpPr>
            <a:xfrm>
              <a:off x="1657638" y="4420741"/>
              <a:ext cx="201617" cy="528862"/>
              <a:chOff x="10377900" y="4435255"/>
              <a:chExt cx="201617" cy="528862"/>
            </a:xfrm>
          </p:grpSpPr>
          <p:cxnSp>
            <p:nvCxnSpPr>
              <p:cNvPr id="51" name="Straight Connector 50">
                <a:extLst>
                  <a:ext uri="{FF2B5EF4-FFF2-40B4-BE49-F238E27FC236}">
                    <a16:creationId xmlns:a16="http://schemas.microsoft.com/office/drawing/2014/main" id="{EFF0DFE0-C611-4C9A-9805-1E46C21CA696}"/>
                  </a:ext>
                </a:extLst>
              </p:cNvPr>
              <p:cNvCxnSpPr/>
              <p:nvPr/>
            </p:nvCxnSpPr>
            <p:spPr>
              <a:xfrm>
                <a:off x="10478709" y="4435255"/>
                <a:ext cx="0" cy="32724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08911F25-4A29-4B15-AAC9-5468D0B4BA44}"/>
                  </a:ext>
                </a:extLst>
              </p:cNvPr>
              <p:cNvGrpSpPr/>
              <p:nvPr/>
            </p:nvGrpSpPr>
            <p:grpSpPr>
              <a:xfrm>
                <a:off x="10377900" y="4762500"/>
                <a:ext cx="201617" cy="201617"/>
                <a:chOff x="10377900" y="4762500"/>
                <a:chExt cx="201617" cy="201617"/>
              </a:xfrm>
            </p:grpSpPr>
            <p:sp>
              <p:nvSpPr>
                <p:cNvPr id="53" name="Oval 52">
                  <a:extLst>
                    <a:ext uri="{FF2B5EF4-FFF2-40B4-BE49-F238E27FC236}">
                      <a16:creationId xmlns:a16="http://schemas.microsoft.com/office/drawing/2014/main" id="{6412B4F5-A1FC-4D4E-A1F1-9691FCE8C4B8}"/>
                    </a:ext>
                  </a:extLst>
                </p:cNvPr>
                <p:cNvSpPr/>
                <p:nvPr/>
              </p:nvSpPr>
              <p:spPr>
                <a:xfrm>
                  <a:off x="10377900" y="4762500"/>
                  <a:ext cx="201617" cy="201617"/>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a:extLst>
                    <a:ext uri="{FF2B5EF4-FFF2-40B4-BE49-F238E27FC236}">
                      <a16:creationId xmlns:a16="http://schemas.microsoft.com/office/drawing/2014/main" id="{BD0AF497-A700-44D2-9D67-8441E169EF13}"/>
                    </a:ext>
                  </a:extLst>
                </p:cNvPr>
                <p:cNvSpPr/>
                <p:nvPr/>
              </p:nvSpPr>
              <p:spPr>
                <a:xfrm>
                  <a:off x="10413825" y="4798425"/>
                  <a:ext cx="129767" cy="1297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55" name="Group 54">
              <a:extLst>
                <a:ext uri="{FF2B5EF4-FFF2-40B4-BE49-F238E27FC236}">
                  <a16:creationId xmlns:a16="http://schemas.microsoft.com/office/drawing/2014/main" id="{4766024C-D774-466F-B663-B17310EA6F7F}"/>
                </a:ext>
              </a:extLst>
            </p:cNvPr>
            <p:cNvGrpSpPr/>
            <p:nvPr/>
          </p:nvGrpSpPr>
          <p:grpSpPr>
            <a:xfrm>
              <a:off x="2747671" y="4420741"/>
              <a:ext cx="201617" cy="528862"/>
              <a:chOff x="10377900" y="4435255"/>
              <a:chExt cx="201617" cy="528862"/>
            </a:xfrm>
          </p:grpSpPr>
          <p:cxnSp>
            <p:nvCxnSpPr>
              <p:cNvPr id="56" name="Straight Connector 55">
                <a:extLst>
                  <a:ext uri="{FF2B5EF4-FFF2-40B4-BE49-F238E27FC236}">
                    <a16:creationId xmlns:a16="http://schemas.microsoft.com/office/drawing/2014/main" id="{3AB0F8B2-D0C3-4145-80D1-F4DE0266EA2F}"/>
                  </a:ext>
                </a:extLst>
              </p:cNvPr>
              <p:cNvCxnSpPr/>
              <p:nvPr/>
            </p:nvCxnSpPr>
            <p:spPr>
              <a:xfrm>
                <a:off x="10478709" y="4435255"/>
                <a:ext cx="0" cy="32724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2EB91F13-5A2A-4005-B372-EEDFFDD0CAEE}"/>
                  </a:ext>
                </a:extLst>
              </p:cNvPr>
              <p:cNvGrpSpPr/>
              <p:nvPr/>
            </p:nvGrpSpPr>
            <p:grpSpPr>
              <a:xfrm>
                <a:off x="10377900" y="4762500"/>
                <a:ext cx="201617" cy="201617"/>
                <a:chOff x="10377900" y="4762500"/>
                <a:chExt cx="201617" cy="201617"/>
              </a:xfrm>
            </p:grpSpPr>
            <p:sp>
              <p:nvSpPr>
                <p:cNvPr id="58" name="Oval 57">
                  <a:extLst>
                    <a:ext uri="{FF2B5EF4-FFF2-40B4-BE49-F238E27FC236}">
                      <a16:creationId xmlns:a16="http://schemas.microsoft.com/office/drawing/2014/main" id="{6EDC389B-CF0B-4787-92A7-B8C38CAE0929}"/>
                    </a:ext>
                  </a:extLst>
                </p:cNvPr>
                <p:cNvSpPr/>
                <p:nvPr/>
              </p:nvSpPr>
              <p:spPr>
                <a:xfrm>
                  <a:off x="10377900" y="4762500"/>
                  <a:ext cx="201617" cy="201617"/>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Oval 58">
                  <a:extLst>
                    <a:ext uri="{FF2B5EF4-FFF2-40B4-BE49-F238E27FC236}">
                      <a16:creationId xmlns:a16="http://schemas.microsoft.com/office/drawing/2014/main" id="{66D4362C-B852-451D-88F5-A1DDE822F71C}"/>
                    </a:ext>
                  </a:extLst>
                </p:cNvPr>
                <p:cNvSpPr/>
                <p:nvPr/>
              </p:nvSpPr>
              <p:spPr>
                <a:xfrm>
                  <a:off x="10413825" y="4798425"/>
                  <a:ext cx="129767" cy="12976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60" name="Group 59">
              <a:extLst>
                <a:ext uri="{FF2B5EF4-FFF2-40B4-BE49-F238E27FC236}">
                  <a16:creationId xmlns:a16="http://schemas.microsoft.com/office/drawing/2014/main" id="{EE8B9C21-1B20-4D4B-A1DF-8793E59FDAA5}"/>
                </a:ext>
              </a:extLst>
            </p:cNvPr>
            <p:cNvGrpSpPr/>
            <p:nvPr/>
          </p:nvGrpSpPr>
          <p:grpSpPr>
            <a:xfrm>
              <a:off x="3837704" y="4420741"/>
              <a:ext cx="201617" cy="528862"/>
              <a:chOff x="10377900" y="4435255"/>
              <a:chExt cx="201617" cy="528862"/>
            </a:xfrm>
          </p:grpSpPr>
          <p:cxnSp>
            <p:nvCxnSpPr>
              <p:cNvPr id="61" name="Straight Connector 60">
                <a:extLst>
                  <a:ext uri="{FF2B5EF4-FFF2-40B4-BE49-F238E27FC236}">
                    <a16:creationId xmlns:a16="http://schemas.microsoft.com/office/drawing/2014/main" id="{E6B3602B-85AD-4948-942D-84848C570D79}"/>
                  </a:ext>
                </a:extLst>
              </p:cNvPr>
              <p:cNvCxnSpPr/>
              <p:nvPr/>
            </p:nvCxnSpPr>
            <p:spPr>
              <a:xfrm>
                <a:off x="10478709" y="4435255"/>
                <a:ext cx="0" cy="32724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C58617B0-3492-4B23-A310-F8EEDFF7FBF4}"/>
                  </a:ext>
                </a:extLst>
              </p:cNvPr>
              <p:cNvGrpSpPr/>
              <p:nvPr/>
            </p:nvGrpSpPr>
            <p:grpSpPr>
              <a:xfrm>
                <a:off x="10377900" y="4762500"/>
                <a:ext cx="201617" cy="201617"/>
                <a:chOff x="10377900" y="4762500"/>
                <a:chExt cx="201617" cy="201617"/>
              </a:xfrm>
            </p:grpSpPr>
            <p:sp>
              <p:nvSpPr>
                <p:cNvPr id="63" name="Oval 62">
                  <a:extLst>
                    <a:ext uri="{FF2B5EF4-FFF2-40B4-BE49-F238E27FC236}">
                      <a16:creationId xmlns:a16="http://schemas.microsoft.com/office/drawing/2014/main" id="{1B7EEA36-222D-446A-8D37-7905322E906E}"/>
                    </a:ext>
                  </a:extLst>
                </p:cNvPr>
                <p:cNvSpPr/>
                <p:nvPr/>
              </p:nvSpPr>
              <p:spPr>
                <a:xfrm>
                  <a:off x="10377900" y="4762500"/>
                  <a:ext cx="201617" cy="201617"/>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Oval 63">
                  <a:extLst>
                    <a:ext uri="{FF2B5EF4-FFF2-40B4-BE49-F238E27FC236}">
                      <a16:creationId xmlns:a16="http://schemas.microsoft.com/office/drawing/2014/main" id="{A9AE8B27-F62B-4ED1-AE5B-EBA35097FDF9}"/>
                    </a:ext>
                  </a:extLst>
                </p:cNvPr>
                <p:cNvSpPr/>
                <p:nvPr/>
              </p:nvSpPr>
              <p:spPr>
                <a:xfrm>
                  <a:off x="10413825" y="4798425"/>
                  <a:ext cx="129767" cy="1297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65" name="Group 64">
              <a:extLst>
                <a:ext uri="{FF2B5EF4-FFF2-40B4-BE49-F238E27FC236}">
                  <a16:creationId xmlns:a16="http://schemas.microsoft.com/office/drawing/2014/main" id="{546AEFF5-98EF-4734-91B7-82662DE4876F}"/>
                </a:ext>
              </a:extLst>
            </p:cNvPr>
            <p:cNvGrpSpPr/>
            <p:nvPr/>
          </p:nvGrpSpPr>
          <p:grpSpPr>
            <a:xfrm>
              <a:off x="4927737" y="4420741"/>
              <a:ext cx="201617" cy="528862"/>
              <a:chOff x="10377900" y="4435255"/>
              <a:chExt cx="201617" cy="528862"/>
            </a:xfrm>
          </p:grpSpPr>
          <p:cxnSp>
            <p:nvCxnSpPr>
              <p:cNvPr id="66" name="Straight Connector 65">
                <a:extLst>
                  <a:ext uri="{FF2B5EF4-FFF2-40B4-BE49-F238E27FC236}">
                    <a16:creationId xmlns:a16="http://schemas.microsoft.com/office/drawing/2014/main" id="{FA82B979-D89F-4DFD-9D12-1A5A14B6D033}"/>
                  </a:ext>
                </a:extLst>
              </p:cNvPr>
              <p:cNvCxnSpPr/>
              <p:nvPr/>
            </p:nvCxnSpPr>
            <p:spPr>
              <a:xfrm>
                <a:off x="10478709" y="4435255"/>
                <a:ext cx="0" cy="32724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9B49F947-AC3A-4150-9766-FF980F438C04}"/>
                  </a:ext>
                </a:extLst>
              </p:cNvPr>
              <p:cNvGrpSpPr/>
              <p:nvPr/>
            </p:nvGrpSpPr>
            <p:grpSpPr>
              <a:xfrm>
                <a:off x="10377900" y="4762500"/>
                <a:ext cx="201617" cy="201617"/>
                <a:chOff x="10377900" y="4762500"/>
                <a:chExt cx="201617" cy="201617"/>
              </a:xfrm>
            </p:grpSpPr>
            <p:sp>
              <p:nvSpPr>
                <p:cNvPr id="68" name="Oval 67">
                  <a:extLst>
                    <a:ext uri="{FF2B5EF4-FFF2-40B4-BE49-F238E27FC236}">
                      <a16:creationId xmlns:a16="http://schemas.microsoft.com/office/drawing/2014/main" id="{31702740-D2EF-4D33-A703-5A873DA663D9}"/>
                    </a:ext>
                  </a:extLst>
                </p:cNvPr>
                <p:cNvSpPr/>
                <p:nvPr/>
              </p:nvSpPr>
              <p:spPr>
                <a:xfrm>
                  <a:off x="10377900" y="4762500"/>
                  <a:ext cx="201617" cy="201617"/>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Oval 68">
                  <a:extLst>
                    <a:ext uri="{FF2B5EF4-FFF2-40B4-BE49-F238E27FC236}">
                      <a16:creationId xmlns:a16="http://schemas.microsoft.com/office/drawing/2014/main" id="{30D4A215-AD52-4BD2-A729-4A8869F0B926}"/>
                    </a:ext>
                  </a:extLst>
                </p:cNvPr>
                <p:cNvSpPr/>
                <p:nvPr/>
              </p:nvSpPr>
              <p:spPr>
                <a:xfrm>
                  <a:off x="10413825" y="4798425"/>
                  <a:ext cx="129767" cy="1297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70" name="Group 69">
              <a:extLst>
                <a:ext uri="{FF2B5EF4-FFF2-40B4-BE49-F238E27FC236}">
                  <a16:creationId xmlns:a16="http://schemas.microsoft.com/office/drawing/2014/main" id="{E2AC8176-1134-4582-ABED-98943DAB3A4E}"/>
                </a:ext>
              </a:extLst>
            </p:cNvPr>
            <p:cNvGrpSpPr/>
            <p:nvPr/>
          </p:nvGrpSpPr>
          <p:grpSpPr>
            <a:xfrm>
              <a:off x="6017770" y="3103384"/>
              <a:ext cx="201617" cy="1846219"/>
              <a:chOff x="10377900" y="3117898"/>
              <a:chExt cx="201617" cy="1846219"/>
            </a:xfrm>
          </p:grpSpPr>
          <p:cxnSp>
            <p:nvCxnSpPr>
              <p:cNvPr id="71" name="Straight Connector 70">
                <a:extLst>
                  <a:ext uri="{FF2B5EF4-FFF2-40B4-BE49-F238E27FC236}">
                    <a16:creationId xmlns:a16="http://schemas.microsoft.com/office/drawing/2014/main" id="{141C88F6-5B31-49B4-B904-79C3CA330115}"/>
                  </a:ext>
                </a:extLst>
              </p:cNvPr>
              <p:cNvCxnSpPr>
                <a:cxnSpLocks/>
                <a:stCxn id="130" idx="4"/>
              </p:cNvCxnSpPr>
              <p:nvPr/>
            </p:nvCxnSpPr>
            <p:spPr>
              <a:xfrm>
                <a:off x="10451361" y="3117898"/>
                <a:ext cx="27348" cy="1644602"/>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E9F36FBA-2067-46B2-BEFB-ED653B8A7497}"/>
                  </a:ext>
                </a:extLst>
              </p:cNvPr>
              <p:cNvGrpSpPr/>
              <p:nvPr/>
            </p:nvGrpSpPr>
            <p:grpSpPr>
              <a:xfrm>
                <a:off x="10377900" y="4762500"/>
                <a:ext cx="201617" cy="201617"/>
                <a:chOff x="10377900" y="4762500"/>
                <a:chExt cx="201617" cy="201617"/>
              </a:xfrm>
            </p:grpSpPr>
            <p:sp>
              <p:nvSpPr>
                <p:cNvPr id="73" name="Oval 72">
                  <a:extLst>
                    <a:ext uri="{FF2B5EF4-FFF2-40B4-BE49-F238E27FC236}">
                      <a16:creationId xmlns:a16="http://schemas.microsoft.com/office/drawing/2014/main" id="{D940C556-98DE-4C11-91E0-C870BF3E270F}"/>
                    </a:ext>
                  </a:extLst>
                </p:cNvPr>
                <p:cNvSpPr/>
                <p:nvPr/>
              </p:nvSpPr>
              <p:spPr>
                <a:xfrm>
                  <a:off x="10377900" y="4762500"/>
                  <a:ext cx="201617" cy="201617"/>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a:extLst>
                    <a:ext uri="{FF2B5EF4-FFF2-40B4-BE49-F238E27FC236}">
                      <a16:creationId xmlns:a16="http://schemas.microsoft.com/office/drawing/2014/main" id="{8C52F9DB-DCC4-4FCC-8DA9-684C8603EEDA}"/>
                    </a:ext>
                  </a:extLst>
                </p:cNvPr>
                <p:cNvSpPr/>
                <p:nvPr/>
              </p:nvSpPr>
              <p:spPr>
                <a:xfrm>
                  <a:off x="10413825" y="4798425"/>
                  <a:ext cx="129767" cy="12976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75" name="Group 74">
              <a:extLst>
                <a:ext uri="{FF2B5EF4-FFF2-40B4-BE49-F238E27FC236}">
                  <a16:creationId xmlns:a16="http://schemas.microsoft.com/office/drawing/2014/main" id="{B13C92AB-328B-46A8-9931-9633FB2FAFA8}"/>
                </a:ext>
              </a:extLst>
            </p:cNvPr>
            <p:cNvGrpSpPr/>
            <p:nvPr/>
          </p:nvGrpSpPr>
          <p:grpSpPr>
            <a:xfrm>
              <a:off x="7107803" y="4420741"/>
              <a:ext cx="201617" cy="528862"/>
              <a:chOff x="10377900" y="4435255"/>
              <a:chExt cx="201617" cy="528862"/>
            </a:xfrm>
          </p:grpSpPr>
          <p:cxnSp>
            <p:nvCxnSpPr>
              <p:cNvPr id="76" name="Straight Connector 75">
                <a:extLst>
                  <a:ext uri="{FF2B5EF4-FFF2-40B4-BE49-F238E27FC236}">
                    <a16:creationId xmlns:a16="http://schemas.microsoft.com/office/drawing/2014/main" id="{C80BAE3E-19CA-4B16-89D7-B8C61195CE1B}"/>
                  </a:ext>
                </a:extLst>
              </p:cNvPr>
              <p:cNvCxnSpPr/>
              <p:nvPr/>
            </p:nvCxnSpPr>
            <p:spPr>
              <a:xfrm>
                <a:off x="10478709" y="4435255"/>
                <a:ext cx="0" cy="32724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77" name="Group 76">
                <a:extLst>
                  <a:ext uri="{FF2B5EF4-FFF2-40B4-BE49-F238E27FC236}">
                    <a16:creationId xmlns:a16="http://schemas.microsoft.com/office/drawing/2014/main" id="{3ACABA15-AB55-4339-8874-B0AC84BEB99A}"/>
                  </a:ext>
                </a:extLst>
              </p:cNvPr>
              <p:cNvGrpSpPr/>
              <p:nvPr/>
            </p:nvGrpSpPr>
            <p:grpSpPr>
              <a:xfrm>
                <a:off x="10377900" y="4762500"/>
                <a:ext cx="201617" cy="201617"/>
                <a:chOff x="10377900" y="4762500"/>
                <a:chExt cx="201617" cy="201617"/>
              </a:xfrm>
            </p:grpSpPr>
            <p:sp>
              <p:nvSpPr>
                <p:cNvPr id="78" name="Oval 77">
                  <a:extLst>
                    <a:ext uri="{FF2B5EF4-FFF2-40B4-BE49-F238E27FC236}">
                      <a16:creationId xmlns:a16="http://schemas.microsoft.com/office/drawing/2014/main" id="{77BEA143-A776-4C5C-A061-D18334A8A827}"/>
                    </a:ext>
                  </a:extLst>
                </p:cNvPr>
                <p:cNvSpPr/>
                <p:nvPr/>
              </p:nvSpPr>
              <p:spPr>
                <a:xfrm>
                  <a:off x="10377900" y="4762500"/>
                  <a:ext cx="201617" cy="201617"/>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Oval 78">
                  <a:extLst>
                    <a:ext uri="{FF2B5EF4-FFF2-40B4-BE49-F238E27FC236}">
                      <a16:creationId xmlns:a16="http://schemas.microsoft.com/office/drawing/2014/main" id="{85AAB6C8-5061-4C7E-A348-7ED5A9E2F0D4}"/>
                    </a:ext>
                  </a:extLst>
                </p:cNvPr>
                <p:cNvSpPr/>
                <p:nvPr/>
              </p:nvSpPr>
              <p:spPr>
                <a:xfrm>
                  <a:off x="10413825" y="4798425"/>
                  <a:ext cx="129767" cy="12976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80" name="Group 79">
              <a:extLst>
                <a:ext uri="{FF2B5EF4-FFF2-40B4-BE49-F238E27FC236}">
                  <a16:creationId xmlns:a16="http://schemas.microsoft.com/office/drawing/2014/main" id="{F9B20FCF-D4F8-4155-B2B7-6AD5A31F556F}"/>
                </a:ext>
              </a:extLst>
            </p:cNvPr>
            <p:cNvGrpSpPr/>
            <p:nvPr/>
          </p:nvGrpSpPr>
          <p:grpSpPr>
            <a:xfrm>
              <a:off x="8197836" y="4420741"/>
              <a:ext cx="201617" cy="528862"/>
              <a:chOff x="10377900" y="4435255"/>
              <a:chExt cx="201617" cy="528862"/>
            </a:xfrm>
          </p:grpSpPr>
          <p:cxnSp>
            <p:nvCxnSpPr>
              <p:cNvPr id="81" name="Straight Connector 80">
                <a:extLst>
                  <a:ext uri="{FF2B5EF4-FFF2-40B4-BE49-F238E27FC236}">
                    <a16:creationId xmlns:a16="http://schemas.microsoft.com/office/drawing/2014/main" id="{7F521FDB-78A1-4324-8687-E0A051737A15}"/>
                  </a:ext>
                </a:extLst>
              </p:cNvPr>
              <p:cNvCxnSpPr/>
              <p:nvPr/>
            </p:nvCxnSpPr>
            <p:spPr>
              <a:xfrm>
                <a:off x="10478709" y="4435255"/>
                <a:ext cx="0" cy="32724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82" name="Group 81">
                <a:extLst>
                  <a:ext uri="{FF2B5EF4-FFF2-40B4-BE49-F238E27FC236}">
                    <a16:creationId xmlns:a16="http://schemas.microsoft.com/office/drawing/2014/main" id="{4E3F2705-BDB3-406A-BC13-8FB1B3B44612}"/>
                  </a:ext>
                </a:extLst>
              </p:cNvPr>
              <p:cNvGrpSpPr/>
              <p:nvPr/>
            </p:nvGrpSpPr>
            <p:grpSpPr>
              <a:xfrm>
                <a:off x="10377900" y="4762500"/>
                <a:ext cx="201617" cy="201617"/>
                <a:chOff x="10377900" y="4762500"/>
                <a:chExt cx="201617" cy="201617"/>
              </a:xfrm>
            </p:grpSpPr>
            <p:sp>
              <p:nvSpPr>
                <p:cNvPr id="83" name="Oval 82">
                  <a:extLst>
                    <a:ext uri="{FF2B5EF4-FFF2-40B4-BE49-F238E27FC236}">
                      <a16:creationId xmlns:a16="http://schemas.microsoft.com/office/drawing/2014/main" id="{0F71A502-B83E-4832-B73C-2A1E064CAA76}"/>
                    </a:ext>
                  </a:extLst>
                </p:cNvPr>
                <p:cNvSpPr/>
                <p:nvPr/>
              </p:nvSpPr>
              <p:spPr>
                <a:xfrm>
                  <a:off x="10377900" y="4762500"/>
                  <a:ext cx="201617" cy="201617"/>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Oval 83">
                  <a:extLst>
                    <a:ext uri="{FF2B5EF4-FFF2-40B4-BE49-F238E27FC236}">
                      <a16:creationId xmlns:a16="http://schemas.microsoft.com/office/drawing/2014/main" id="{8D567460-B1DD-4823-9E59-80D1E70E6522}"/>
                    </a:ext>
                  </a:extLst>
                </p:cNvPr>
                <p:cNvSpPr/>
                <p:nvPr/>
              </p:nvSpPr>
              <p:spPr>
                <a:xfrm>
                  <a:off x="10413825" y="4798425"/>
                  <a:ext cx="129767" cy="12976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85" name="Group 84">
              <a:extLst>
                <a:ext uri="{FF2B5EF4-FFF2-40B4-BE49-F238E27FC236}">
                  <a16:creationId xmlns:a16="http://schemas.microsoft.com/office/drawing/2014/main" id="{F60459D0-5B12-42FC-8BB1-B46A77679074}"/>
                </a:ext>
              </a:extLst>
            </p:cNvPr>
            <p:cNvGrpSpPr/>
            <p:nvPr/>
          </p:nvGrpSpPr>
          <p:grpSpPr>
            <a:xfrm>
              <a:off x="9287869" y="4420741"/>
              <a:ext cx="201617" cy="528862"/>
              <a:chOff x="10377900" y="4435255"/>
              <a:chExt cx="201617" cy="528862"/>
            </a:xfrm>
          </p:grpSpPr>
          <p:cxnSp>
            <p:nvCxnSpPr>
              <p:cNvPr id="86" name="Straight Connector 85">
                <a:extLst>
                  <a:ext uri="{FF2B5EF4-FFF2-40B4-BE49-F238E27FC236}">
                    <a16:creationId xmlns:a16="http://schemas.microsoft.com/office/drawing/2014/main" id="{A528875C-04A4-4E31-B2FF-E8BC89ECF6D7}"/>
                  </a:ext>
                </a:extLst>
              </p:cNvPr>
              <p:cNvCxnSpPr/>
              <p:nvPr/>
            </p:nvCxnSpPr>
            <p:spPr>
              <a:xfrm>
                <a:off x="10478709" y="4435255"/>
                <a:ext cx="0" cy="32724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7BE5F3FC-08EB-4E2B-A2FF-C8C5DE965153}"/>
                  </a:ext>
                </a:extLst>
              </p:cNvPr>
              <p:cNvGrpSpPr/>
              <p:nvPr/>
            </p:nvGrpSpPr>
            <p:grpSpPr>
              <a:xfrm>
                <a:off x="10377900" y="4762500"/>
                <a:ext cx="201617" cy="201617"/>
                <a:chOff x="10377900" y="4762500"/>
                <a:chExt cx="201617" cy="201617"/>
              </a:xfrm>
            </p:grpSpPr>
            <p:sp>
              <p:nvSpPr>
                <p:cNvPr id="88" name="Oval 87">
                  <a:extLst>
                    <a:ext uri="{FF2B5EF4-FFF2-40B4-BE49-F238E27FC236}">
                      <a16:creationId xmlns:a16="http://schemas.microsoft.com/office/drawing/2014/main" id="{369E694B-2E5A-40B7-9693-0F62BDDF9F7D}"/>
                    </a:ext>
                  </a:extLst>
                </p:cNvPr>
                <p:cNvSpPr/>
                <p:nvPr/>
              </p:nvSpPr>
              <p:spPr>
                <a:xfrm>
                  <a:off x="10377900" y="4762500"/>
                  <a:ext cx="201617" cy="201617"/>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Oval 88">
                  <a:extLst>
                    <a:ext uri="{FF2B5EF4-FFF2-40B4-BE49-F238E27FC236}">
                      <a16:creationId xmlns:a16="http://schemas.microsoft.com/office/drawing/2014/main" id="{5EDFC913-B92D-41BF-86EE-BCC6491C3162}"/>
                    </a:ext>
                  </a:extLst>
                </p:cNvPr>
                <p:cNvSpPr/>
                <p:nvPr/>
              </p:nvSpPr>
              <p:spPr>
                <a:xfrm>
                  <a:off x="10413825" y="4798425"/>
                  <a:ext cx="129767" cy="129767"/>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6" name="Group 5">
              <a:extLst>
                <a:ext uri="{FF2B5EF4-FFF2-40B4-BE49-F238E27FC236}">
                  <a16:creationId xmlns:a16="http://schemas.microsoft.com/office/drawing/2014/main" id="{6656BBBD-AF26-49B3-80C2-BE2794042759}"/>
                </a:ext>
              </a:extLst>
            </p:cNvPr>
            <p:cNvGrpSpPr/>
            <p:nvPr/>
          </p:nvGrpSpPr>
          <p:grpSpPr>
            <a:xfrm>
              <a:off x="6385559" y="2818729"/>
              <a:ext cx="4093150" cy="704110"/>
              <a:chOff x="6385559" y="2818729"/>
              <a:chExt cx="4093150" cy="704110"/>
            </a:xfrm>
          </p:grpSpPr>
          <p:sp>
            <p:nvSpPr>
              <p:cNvPr id="5" name="Freeform: Shape 4">
                <a:extLst>
                  <a:ext uri="{FF2B5EF4-FFF2-40B4-BE49-F238E27FC236}">
                    <a16:creationId xmlns:a16="http://schemas.microsoft.com/office/drawing/2014/main" id="{FCFD8058-1536-473F-95D6-F3F22C08F63F}"/>
                  </a:ext>
                </a:extLst>
              </p:cNvPr>
              <p:cNvSpPr/>
              <p:nvPr/>
            </p:nvSpPr>
            <p:spPr>
              <a:xfrm>
                <a:off x="6630107" y="2818729"/>
                <a:ext cx="3848602" cy="646960"/>
              </a:xfrm>
              <a:custGeom>
                <a:avLst/>
                <a:gdLst>
                  <a:gd name="connsiteX0" fmla="*/ 0 w 3826933"/>
                  <a:gd name="connsiteY0" fmla="*/ 90311 h 643467"/>
                  <a:gd name="connsiteX1" fmla="*/ 3206044 w 3826933"/>
                  <a:gd name="connsiteY1" fmla="*/ 0 h 643467"/>
                  <a:gd name="connsiteX2" fmla="*/ 3826933 w 382693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7454 h 646960"/>
                  <a:gd name="connsiteX1" fmla="*/ 3225094 w 3845983"/>
                  <a:gd name="connsiteY1" fmla="*/ 3493 h 646960"/>
                  <a:gd name="connsiteX2" fmla="*/ 3845983 w 3845983"/>
                  <a:gd name="connsiteY2" fmla="*/ 646960 h 646960"/>
                  <a:gd name="connsiteX0" fmla="*/ 0 w 3845983"/>
                  <a:gd name="connsiteY0" fmla="*/ 87454 h 646960"/>
                  <a:gd name="connsiteX1" fmla="*/ 3225094 w 3845983"/>
                  <a:gd name="connsiteY1" fmla="*/ 3493 h 646960"/>
                  <a:gd name="connsiteX2" fmla="*/ 3845983 w 3845983"/>
                  <a:gd name="connsiteY2" fmla="*/ 646960 h 646960"/>
                  <a:gd name="connsiteX0" fmla="*/ 0 w 3847481"/>
                  <a:gd name="connsiteY0" fmla="*/ 87454 h 646960"/>
                  <a:gd name="connsiteX1" fmla="*/ 3225094 w 3847481"/>
                  <a:gd name="connsiteY1" fmla="*/ 3493 h 646960"/>
                  <a:gd name="connsiteX2" fmla="*/ 3845983 w 3847481"/>
                  <a:gd name="connsiteY2" fmla="*/ 646960 h 646960"/>
                  <a:gd name="connsiteX0" fmla="*/ 0 w 3848602"/>
                  <a:gd name="connsiteY0" fmla="*/ 87454 h 646960"/>
                  <a:gd name="connsiteX1" fmla="*/ 3225094 w 3848602"/>
                  <a:gd name="connsiteY1" fmla="*/ 3493 h 646960"/>
                  <a:gd name="connsiteX2" fmla="*/ 3845983 w 3848602"/>
                  <a:gd name="connsiteY2" fmla="*/ 646960 h 646960"/>
                </a:gdLst>
                <a:ahLst/>
                <a:cxnLst>
                  <a:cxn ang="0">
                    <a:pos x="connsiteX0" y="connsiteY0"/>
                  </a:cxn>
                  <a:cxn ang="0">
                    <a:pos x="connsiteX1" y="connsiteY1"/>
                  </a:cxn>
                  <a:cxn ang="0">
                    <a:pos x="connsiteX2" y="connsiteY2"/>
                  </a:cxn>
                </a:cxnLst>
                <a:rect l="l" t="t" r="r" b="b"/>
                <a:pathLst>
                  <a:path w="3848602" h="646960">
                    <a:moveTo>
                      <a:pt x="0" y="87454"/>
                    </a:moveTo>
                    <a:cubicBezTo>
                      <a:pt x="459081" y="427767"/>
                      <a:pt x="2321513" y="-44720"/>
                      <a:pt x="3225094" y="3493"/>
                    </a:cubicBezTo>
                    <a:cubicBezTo>
                      <a:pt x="3940057" y="78282"/>
                      <a:pt x="3842220" y="565821"/>
                      <a:pt x="3845983" y="646960"/>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69D2B31E-BFD2-4AF7-B26C-0BB0B6CCACAA}"/>
                  </a:ext>
                </a:extLst>
              </p:cNvPr>
              <p:cNvSpPr/>
              <p:nvPr/>
            </p:nvSpPr>
            <p:spPr>
              <a:xfrm>
                <a:off x="6551842" y="2963333"/>
                <a:ext cx="2853346" cy="559506"/>
              </a:xfrm>
              <a:custGeom>
                <a:avLst/>
                <a:gdLst>
                  <a:gd name="connsiteX0" fmla="*/ 0 w 3826933"/>
                  <a:gd name="connsiteY0" fmla="*/ 90311 h 643467"/>
                  <a:gd name="connsiteX1" fmla="*/ 3206044 w 3826933"/>
                  <a:gd name="connsiteY1" fmla="*/ 0 h 643467"/>
                  <a:gd name="connsiteX2" fmla="*/ 3826933 w 382693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7454 h 646960"/>
                  <a:gd name="connsiteX1" fmla="*/ 3225094 w 3845983"/>
                  <a:gd name="connsiteY1" fmla="*/ 3493 h 646960"/>
                  <a:gd name="connsiteX2" fmla="*/ 3845983 w 3845983"/>
                  <a:gd name="connsiteY2" fmla="*/ 646960 h 646960"/>
                  <a:gd name="connsiteX0" fmla="*/ 0 w 3845983"/>
                  <a:gd name="connsiteY0" fmla="*/ 87454 h 646960"/>
                  <a:gd name="connsiteX1" fmla="*/ 3225094 w 3845983"/>
                  <a:gd name="connsiteY1" fmla="*/ 3493 h 646960"/>
                  <a:gd name="connsiteX2" fmla="*/ 3845983 w 3845983"/>
                  <a:gd name="connsiteY2" fmla="*/ 646960 h 646960"/>
                  <a:gd name="connsiteX0" fmla="*/ 0 w 3847481"/>
                  <a:gd name="connsiteY0" fmla="*/ 87454 h 646960"/>
                  <a:gd name="connsiteX1" fmla="*/ 3225094 w 3847481"/>
                  <a:gd name="connsiteY1" fmla="*/ 3493 h 646960"/>
                  <a:gd name="connsiteX2" fmla="*/ 3845983 w 3847481"/>
                  <a:gd name="connsiteY2" fmla="*/ 646960 h 646960"/>
                  <a:gd name="connsiteX0" fmla="*/ 0 w 3848602"/>
                  <a:gd name="connsiteY0" fmla="*/ 87454 h 646960"/>
                  <a:gd name="connsiteX1" fmla="*/ 3225094 w 3848602"/>
                  <a:gd name="connsiteY1" fmla="*/ 3493 h 646960"/>
                  <a:gd name="connsiteX2" fmla="*/ 3845983 w 3848602"/>
                  <a:gd name="connsiteY2" fmla="*/ 646960 h 646960"/>
                  <a:gd name="connsiteX0" fmla="*/ 0 w 3858322"/>
                  <a:gd name="connsiteY0" fmla="*/ 0 h 559506"/>
                  <a:gd name="connsiteX1" fmla="*/ 3285200 w 3858322"/>
                  <a:gd name="connsiteY1" fmla="*/ 112889 h 559506"/>
                  <a:gd name="connsiteX2" fmla="*/ 3845983 w 3858322"/>
                  <a:gd name="connsiteY2" fmla="*/ 559506 h 559506"/>
                  <a:gd name="connsiteX0" fmla="*/ 0 w 3858322"/>
                  <a:gd name="connsiteY0" fmla="*/ 0 h 559506"/>
                  <a:gd name="connsiteX1" fmla="*/ 3285200 w 3858322"/>
                  <a:gd name="connsiteY1" fmla="*/ 112889 h 559506"/>
                  <a:gd name="connsiteX2" fmla="*/ 3845983 w 3858322"/>
                  <a:gd name="connsiteY2" fmla="*/ 559506 h 559506"/>
                </a:gdLst>
                <a:ahLst/>
                <a:cxnLst>
                  <a:cxn ang="0">
                    <a:pos x="connsiteX0" y="connsiteY0"/>
                  </a:cxn>
                  <a:cxn ang="0">
                    <a:pos x="connsiteX1" y="connsiteY1"/>
                  </a:cxn>
                  <a:cxn ang="0">
                    <a:pos x="connsiteX2" y="connsiteY2"/>
                  </a:cxn>
                </a:cxnLst>
                <a:rect l="l" t="t" r="r" b="b"/>
                <a:pathLst>
                  <a:path w="3858322" h="559506">
                    <a:moveTo>
                      <a:pt x="0" y="0"/>
                    </a:moveTo>
                    <a:cubicBezTo>
                      <a:pt x="459081" y="340313"/>
                      <a:pt x="2373032" y="32926"/>
                      <a:pt x="3285200" y="112889"/>
                    </a:cubicBezTo>
                    <a:cubicBezTo>
                      <a:pt x="4000163" y="187678"/>
                      <a:pt x="3842220" y="478367"/>
                      <a:pt x="3845983" y="55950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CF98F43-3025-487E-815A-7B0678BDA92A}"/>
                  </a:ext>
                </a:extLst>
              </p:cNvPr>
              <p:cNvSpPr/>
              <p:nvPr/>
            </p:nvSpPr>
            <p:spPr>
              <a:xfrm>
                <a:off x="6452781" y="2963333"/>
                <a:ext cx="1848185" cy="559506"/>
              </a:xfrm>
              <a:custGeom>
                <a:avLst/>
                <a:gdLst>
                  <a:gd name="connsiteX0" fmla="*/ 0 w 3826933"/>
                  <a:gd name="connsiteY0" fmla="*/ 90311 h 643467"/>
                  <a:gd name="connsiteX1" fmla="*/ 3206044 w 3826933"/>
                  <a:gd name="connsiteY1" fmla="*/ 0 h 643467"/>
                  <a:gd name="connsiteX2" fmla="*/ 3826933 w 382693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7454 h 646960"/>
                  <a:gd name="connsiteX1" fmla="*/ 3225094 w 3845983"/>
                  <a:gd name="connsiteY1" fmla="*/ 3493 h 646960"/>
                  <a:gd name="connsiteX2" fmla="*/ 3845983 w 3845983"/>
                  <a:gd name="connsiteY2" fmla="*/ 646960 h 646960"/>
                  <a:gd name="connsiteX0" fmla="*/ 0 w 3845983"/>
                  <a:gd name="connsiteY0" fmla="*/ 87454 h 646960"/>
                  <a:gd name="connsiteX1" fmla="*/ 3225094 w 3845983"/>
                  <a:gd name="connsiteY1" fmla="*/ 3493 h 646960"/>
                  <a:gd name="connsiteX2" fmla="*/ 3845983 w 3845983"/>
                  <a:gd name="connsiteY2" fmla="*/ 646960 h 646960"/>
                  <a:gd name="connsiteX0" fmla="*/ 0 w 3847481"/>
                  <a:gd name="connsiteY0" fmla="*/ 87454 h 646960"/>
                  <a:gd name="connsiteX1" fmla="*/ 3225094 w 3847481"/>
                  <a:gd name="connsiteY1" fmla="*/ 3493 h 646960"/>
                  <a:gd name="connsiteX2" fmla="*/ 3845983 w 3847481"/>
                  <a:gd name="connsiteY2" fmla="*/ 646960 h 646960"/>
                  <a:gd name="connsiteX0" fmla="*/ 0 w 3848602"/>
                  <a:gd name="connsiteY0" fmla="*/ 87454 h 646960"/>
                  <a:gd name="connsiteX1" fmla="*/ 3225094 w 3848602"/>
                  <a:gd name="connsiteY1" fmla="*/ 3493 h 646960"/>
                  <a:gd name="connsiteX2" fmla="*/ 3845983 w 3848602"/>
                  <a:gd name="connsiteY2" fmla="*/ 646960 h 646960"/>
                  <a:gd name="connsiteX0" fmla="*/ 0 w 3858322"/>
                  <a:gd name="connsiteY0" fmla="*/ 0 h 559506"/>
                  <a:gd name="connsiteX1" fmla="*/ 3285200 w 3858322"/>
                  <a:gd name="connsiteY1" fmla="*/ 112889 h 559506"/>
                  <a:gd name="connsiteX2" fmla="*/ 3845983 w 3858322"/>
                  <a:gd name="connsiteY2" fmla="*/ 559506 h 559506"/>
                  <a:gd name="connsiteX0" fmla="*/ 0 w 3858322"/>
                  <a:gd name="connsiteY0" fmla="*/ 0 h 559506"/>
                  <a:gd name="connsiteX1" fmla="*/ 3285200 w 3858322"/>
                  <a:gd name="connsiteY1" fmla="*/ 112889 h 559506"/>
                  <a:gd name="connsiteX2" fmla="*/ 3845983 w 3858322"/>
                  <a:gd name="connsiteY2" fmla="*/ 559506 h 559506"/>
                  <a:gd name="connsiteX0" fmla="*/ 0 w 3855111"/>
                  <a:gd name="connsiteY0" fmla="*/ 0 h 559506"/>
                  <a:gd name="connsiteX1" fmla="*/ 3269333 w 3855111"/>
                  <a:gd name="connsiteY1" fmla="*/ 234809 h 559506"/>
                  <a:gd name="connsiteX2" fmla="*/ 3845983 w 3855111"/>
                  <a:gd name="connsiteY2" fmla="*/ 559506 h 559506"/>
                  <a:gd name="connsiteX0" fmla="*/ 0 w 3855111"/>
                  <a:gd name="connsiteY0" fmla="*/ 0 h 559506"/>
                  <a:gd name="connsiteX1" fmla="*/ 3269333 w 3855111"/>
                  <a:gd name="connsiteY1" fmla="*/ 234809 h 559506"/>
                  <a:gd name="connsiteX2" fmla="*/ 3845983 w 3855111"/>
                  <a:gd name="connsiteY2" fmla="*/ 559506 h 559506"/>
                  <a:gd name="connsiteX0" fmla="*/ 0 w 3852358"/>
                  <a:gd name="connsiteY0" fmla="*/ 0 h 559506"/>
                  <a:gd name="connsiteX1" fmla="*/ 3253466 w 3852358"/>
                  <a:gd name="connsiteY1" fmla="*/ 234809 h 559506"/>
                  <a:gd name="connsiteX2" fmla="*/ 3845983 w 3852358"/>
                  <a:gd name="connsiteY2" fmla="*/ 559506 h 559506"/>
                  <a:gd name="connsiteX0" fmla="*/ 0 w 3848258"/>
                  <a:gd name="connsiteY0" fmla="*/ 0 h 559506"/>
                  <a:gd name="connsiteX1" fmla="*/ 3221734 w 3848258"/>
                  <a:gd name="connsiteY1" fmla="*/ 250049 h 559506"/>
                  <a:gd name="connsiteX2" fmla="*/ 3845983 w 3848258"/>
                  <a:gd name="connsiteY2" fmla="*/ 559506 h 559506"/>
                </a:gdLst>
                <a:ahLst/>
                <a:cxnLst>
                  <a:cxn ang="0">
                    <a:pos x="connsiteX0" y="connsiteY0"/>
                  </a:cxn>
                  <a:cxn ang="0">
                    <a:pos x="connsiteX1" y="connsiteY1"/>
                  </a:cxn>
                  <a:cxn ang="0">
                    <a:pos x="connsiteX2" y="connsiteY2"/>
                  </a:cxn>
                </a:cxnLst>
                <a:rect l="l" t="t" r="r" b="b"/>
                <a:pathLst>
                  <a:path w="3848258" h="559506">
                    <a:moveTo>
                      <a:pt x="0" y="0"/>
                    </a:moveTo>
                    <a:cubicBezTo>
                      <a:pt x="459081" y="340313"/>
                      <a:pt x="2309566" y="170086"/>
                      <a:pt x="3221734" y="250049"/>
                    </a:cubicBezTo>
                    <a:cubicBezTo>
                      <a:pt x="3936697" y="324838"/>
                      <a:pt x="3842220" y="478367"/>
                      <a:pt x="3845983" y="55950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8F24A9BC-9E10-4A94-8812-9FB9947F4583}"/>
                  </a:ext>
                </a:extLst>
              </p:cNvPr>
              <p:cNvSpPr/>
              <p:nvPr/>
            </p:nvSpPr>
            <p:spPr>
              <a:xfrm>
                <a:off x="6385559" y="3011822"/>
                <a:ext cx="822789" cy="511017"/>
              </a:xfrm>
              <a:custGeom>
                <a:avLst/>
                <a:gdLst>
                  <a:gd name="connsiteX0" fmla="*/ 0 w 3826933"/>
                  <a:gd name="connsiteY0" fmla="*/ 90311 h 643467"/>
                  <a:gd name="connsiteX1" fmla="*/ 3206044 w 3826933"/>
                  <a:gd name="connsiteY1" fmla="*/ 0 h 643467"/>
                  <a:gd name="connsiteX2" fmla="*/ 3826933 w 382693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7454 h 646960"/>
                  <a:gd name="connsiteX1" fmla="*/ 3225094 w 3845983"/>
                  <a:gd name="connsiteY1" fmla="*/ 3493 h 646960"/>
                  <a:gd name="connsiteX2" fmla="*/ 3845983 w 3845983"/>
                  <a:gd name="connsiteY2" fmla="*/ 646960 h 646960"/>
                  <a:gd name="connsiteX0" fmla="*/ 0 w 3845983"/>
                  <a:gd name="connsiteY0" fmla="*/ 87454 h 646960"/>
                  <a:gd name="connsiteX1" fmla="*/ 3225094 w 3845983"/>
                  <a:gd name="connsiteY1" fmla="*/ 3493 h 646960"/>
                  <a:gd name="connsiteX2" fmla="*/ 3845983 w 3845983"/>
                  <a:gd name="connsiteY2" fmla="*/ 646960 h 646960"/>
                  <a:gd name="connsiteX0" fmla="*/ 0 w 3847481"/>
                  <a:gd name="connsiteY0" fmla="*/ 87454 h 646960"/>
                  <a:gd name="connsiteX1" fmla="*/ 3225094 w 3847481"/>
                  <a:gd name="connsiteY1" fmla="*/ 3493 h 646960"/>
                  <a:gd name="connsiteX2" fmla="*/ 3845983 w 3847481"/>
                  <a:gd name="connsiteY2" fmla="*/ 646960 h 646960"/>
                  <a:gd name="connsiteX0" fmla="*/ 0 w 3848602"/>
                  <a:gd name="connsiteY0" fmla="*/ 87454 h 646960"/>
                  <a:gd name="connsiteX1" fmla="*/ 3225094 w 3848602"/>
                  <a:gd name="connsiteY1" fmla="*/ 3493 h 646960"/>
                  <a:gd name="connsiteX2" fmla="*/ 3845983 w 3848602"/>
                  <a:gd name="connsiteY2" fmla="*/ 646960 h 646960"/>
                  <a:gd name="connsiteX0" fmla="*/ 0 w 3858322"/>
                  <a:gd name="connsiteY0" fmla="*/ 0 h 559506"/>
                  <a:gd name="connsiteX1" fmla="*/ 3285200 w 3858322"/>
                  <a:gd name="connsiteY1" fmla="*/ 112889 h 559506"/>
                  <a:gd name="connsiteX2" fmla="*/ 3845983 w 3858322"/>
                  <a:gd name="connsiteY2" fmla="*/ 559506 h 559506"/>
                  <a:gd name="connsiteX0" fmla="*/ 0 w 3858322"/>
                  <a:gd name="connsiteY0" fmla="*/ 0 h 559506"/>
                  <a:gd name="connsiteX1" fmla="*/ 3285200 w 3858322"/>
                  <a:gd name="connsiteY1" fmla="*/ 112889 h 559506"/>
                  <a:gd name="connsiteX2" fmla="*/ 3845983 w 3858322"/>
                  <a:gd name="connsiteY2" fmla="*/ 559506 h 559506"/>
                  <a:gd name="connsiteX0" fmla="*/ 0 w 3855111"/>
                  <a:gd name="connsiteY0" fmla="*/ 0 h 559506"/>
                  <a:gd name="connsiteX1" fmla="*/ 3269333 w 3855111"/>
                  <a:gd name="connsiteY1" fmla="*/ 234809 h 559506"/>
                  <a:gd name="connsiteX2" fmla="*/ 3845983 w 3855111"/>
                  <a:gd name="connsiteY2" fmla="*/ 559506 h 559506"/>
                  <a:gd name="connsiteX0" fmla="*/ 0 w 3855111"/>
                  <a:gd name="connsiteY0" fmla="*/ 0 h 559506"/>
                  <a:gd name="connsiteX1" fmla="*/ 3269333 w 3855111"/>
                  <a:gd name="connsiteY1" fmla="*/ 234809 h 559506"/>
                  <a:gd name="connsiteX2" fmla="*/ 3845983 w 3855111"/>
                  <a:gd name="connsiteY2" fmla="*/ 559506 h 559506"/>
                  <a:gd name="connsiteX0" fmla="*/ 0 w 3852358"/>
                  <a:gd name="connsiteY0" fmla="*/ 0 h 559506"/>
                  <a:gd name="connsiteX1" fmla="*/ 3253466 w 3852358"/>
                  <a:gd name="connsiteY1" fmla="*/ 234809 h 559506"/>
                  <a:gd name="connsiteX2" fmla="*/ 3845983 w 3852358"/>
                  <a:gd name="connsiteY2" fmla="*/ 559506 h 559506"/>
                  <a:gd name="connsiteX0" fmla="*/ 0 w 3848258"/>
                  <a:gd name="connsiteY0" fmla="*/ 0 h 559506"/>
                  <a:gd name="connsiteX1" fmla="*/ 3221734 w 3848258"/>
                  <a:gd name="connsiteY1" fmla="*/ 250049 h 559506"/>
                  <a:gd name="connsiteX2" fmla="*/ 3845983 w 3848258"/>
                  <a:gd name="connsiteY2" fmla="*/ 559506 h 559506"/>
                  <a:gd name="connsiteX0" fmla="*/ 0 w 3845981"/>
                  <a:gd name="connsiteY0" fmla="*/ 0 h 559506"/>
                  <a:gd name="connsiteX1" fmla="*/ 3186101 w 3845981"/>
                  <a:gd name="connsiteY1" fmla="*/ 291764 h 559506"/>
                  <a:gd name="connsiteX2" fmla="*/ 3845983 w 3845981"/>
                  <a:gd name="connsiteY2" fmla="*/ 559506 h 559506"/>
                  <a:gd name="connsiteX0" fmla="*/ 0 w 3845981"/>
                  <a:gd name="connsiteY0" fmla="*/ 0 h 559506"/>
                  <a:gd name="connsiteX1" fmla="*/ 3186101 w 3845981"/>
                  <a:gd name="connsiteY1" fmla="*/ 291764 h 559506"/>
                  <a:gd name="connsiteX2" fmla="*/ 3845983 w 3845981"/>
                  <a:gd name="connsiteY2" fmla="*/ 559506 h 559506"/>
                  <a:gd name="connsiteX0" fmla="*/ 0 w 3845981"/>
                  <a:gd name="connsiteY0" fmla="*/ 0 h 559506"/>
                  <a:gd name="connsiteX1" fmla="*/ 3186101 w 3845981"/>
                  <a:gd name="connsiteY1" fmla="*/ 291764 h 559506"/>
                  <a:gd name="connsiteX2" fmla="*/ 3845983 w 3845981"/>
                  <a:gd name="connsiteY2" fmla="*/ 559506 h 559506"/>
                  <a:gd name="connsiteX0" fmla="*/ 0 w 3845981"/>
                  <a:gd name="connsiteY0" fmla="*/ 0 h 559506"/>
                  <a:gd name="connsiteX1" fmla="*/ 3186101 w 3845981"/>
                  <a:gd name="connsiteY1" fmla="*/ 291764 h 559506"/>
                  <a:gd name="connsiteX2" fmla="*/ 3845983 w 3845981"/>
                  <a:gd name="connsiteY2" fmla="*/ 559506 h 559506"/>
                  <a:gd name="connsiteX0" fmla="*/ 0 w 3864438"/>
                  <a:gd name="connsiteY0" fmla="*/ 0 h 559506"/>
                  <a:gd name="connsiteX1" fmla="*/ 3186101 w 3864438"/>
                  <a:gd name="connsiteY1" fmla="*/ 291764 h 559506"/>
                  <a:gd name="connsiteX2" fmla="*/ 3845983 w 3864438"/>
                  <a:gd name="connsiteY2" fmla="*/ 559506 h 559506"/>
                  <a:gd name="connsiteX0" fmla="*/ 0 w 3849180"/>
                  <a:gd name="connsiteY0" fmla="*/ 0 h 559506"/>
                  <a:gd name="connsiteX1" fmla="*/ 3097021 w 3849180"/>
                  <a:gd name="connsiteY1" fmla="*/ 299586 h 559506"/>
                  <a:gd name="connsiteX2" fmla="*/ 3845983 w 3849180"/>
                  <a:gd name="connsiteY2" fmla="*/ 559506 h 559506"/>
                  <a:gd name="connsiteX0" fmla="*/ 0 w 3849180"/>
                  <a:gd name="connsiteY0" fmla="*/ 0 h 559506"/>
                  <a:gd name="connsiteX1" fmla="*/ 3097021 w 3849180"/>
                  <a:gd name="connsiteY1" fmla="*/ 299586 h 559506"/>
                  <a:gd name="connsiteX2" fmla="*/ 3845983 w 3849180"/>
                  <a:gd name="connsiteY2" fmla="*/ 559506 h 559506"/>
                  <a:gd name="connsiteX0" fmla="*/ 0 w 3851859"/>
                  <a:gd name="connsiteY0" fmla="*/ 0 h 559506"/>
                  <a:gd name="connsiteX1" fmla="*/ 3119294 w 3851859"/>
                  <a:gd name="connsiteY1" fmla="*/ 289158 h 559506"/>
                  <a:gd name="connsiteX2" fmla="*/ 3845983 w 3851859"/>
                  <a:gd name="connsiteY2" fmla="*/ 559506 h 559506"/>
                  <a:gd name="connsiteX0" fmla="*/ 0 w 3847459"/>
                  <a:gd name="connsiteY0" fmla="*/ 0 h 559506"/>
                  <a:gd name="connsiteX1" fmla="*/ 3119294 w 3847459"/>
                  <a:gd name="connsiteY1" fmla="*/ 289158 h 559506"/>
                  <a:gd name="connsiteX2" fmla="*/ 3845983 w 3847459"/>
                  <a:gd name="connsiteY2" fmla="*/ 559506 h 559506"/>
                </a:gdLst>
                <a:ahLst/>
                <a:cxnLst>
                  <a:cxn ang="0">
                    <a:pos x="connsiteX0" y="connsiteY0"/>
                  </a:cxn>
                  <a:cxn ang="0">
                    <a:pos x="connsiteX1" y="connsiteY1"/>
                  </a:cxn>
                  <a:cxn ang="0">
                    <a:pos x="connsiteX2" y="connsiteY2"/>
                  </a:cxn>
                </a:cxnLst>
                <a:rect l="l" t="t" r="r" b="b"/>
                <a:pathLst>
                  <a:path w="3847459" h="559506">
                    <a:moveTo>
                      <a:pt x="0" y="0"/>
                    </a:moveTo>
                    <a:cubicBezTo>
                      <a:pt x="779771" y="265225"/>
                      <a:pt x="2037872" y="242044"/>
                      <a:pt x="3119294" y="289158"/>
                    </a:cubicBezTo>
                    <a:cubicBezTo>
                      <a:pt x="3934472" y="369162"/>
                      <a:pt x="3842220" y="478367"/>
                      <a:pt x="3845983" y="55950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F8760338-6FFD-45DB-BBE8-1620EC5568BE}"/>
                </a:ext>
              </a:extLst>
            </p:cNvPr>
            <p:cNvGrpSpPr/>
            <p:nvPr/>
          </p:nvGrpSpPr>
          <p:grpSpPr>
            <a:xfrm flipH="1">
              <a:off x="1758447" y="2818729"/>
              <a:ext cx="4093150" cy="704110"/>
              <a:chOff x="6385559" y="2818729"/>
              <a:chExt cx="4093150" cy="704110"/>
            </a:xfrm>
          </p:grpSpPr>
          <p:sp>
            <p:nvSpPr>
              <p:cNvPr id="12" name="Freeform: Shape 11">
                <a:extLst>
                  <a:ext uri="{FF2B5EF4-FFF2-40B4-BE49-F238E27FC236}">
                    <a16:creationId xmlns:a16="http://schemas.microsoft.com/office/drawing/2014/main" id="{55AF4527-8878-4E55-BAED-1500507ABED1}"/>
                  </a:ext>
                </a:extLst>
              </p:cNvPr>
              <p:cNvSpPr/>
              <p:nvPr/>
            </p:nvSpPr>
            <p:spPr>
              <a:xfrm>
                <a:off x="6630107" y="2818729"/>
                <a:ext cx="3848602" cy="646960"/>
              </a:xfrm>
              <a:custGeom>
                <a:avLst/>
                <a:gdLst>
                  <a:gd name="connsiteX0" fmla="*/ 0 w 3826933"/>
                  <a:gd name="connsiteY0" fmla="*/ 90311 h 643467"/>
                  <a:gd name="connsiteX1" fmla="*/ 3206044 w 3826933"/>
                  <a:gd name="connsiteY1" fmla="*/ 0 h 643467"/>
                  <a:gd name="connsiteX2" fmla="*/ 3826933 w 382693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7454 h 646960"/>
                  <a:gd name="connsiteX1" fmla="*/ 3225094 w 3845983"/>
                  <a:gd name="connsiteY1" fmla="*/ 3493 h 646960"/>
                  <a:gd name="connsiteX2" fmla="*/ 3845983 w 3845983"/>
                  <a:gd name="connsiteY2" fmla="*/ 646960 h 646960"/>
                  <a:gd name="connsiteX0" fmla="*/ 0 w 3845983"/>
                  <a:gd name="connsiteY0" fmla="*/ 87454 h 646960"/>
                  <a:gd name="connsiteX1" fmla="*/ 3225094 w 3845983"/>
                  <a:gd name="connsiteY1" fmla="*/ 3493 h 646960"/>
                  <a:gd name="connsiteX2" fmla="*/ 3845983 w 3845983"/>
                  <a:gd name="connsiteY2" fmla="*/ 646960 h 646960"/>
                  <a:gd name="connsiteX0" fmla="*/ 0 w 3847481"/>
                  <a:gd name="connsiteY0" fmla="*/ 87454 h 646960"/>
                  <a:gd name="connsiteX1" fmla="*/ 3225094 w 3847481"/>
                  <a:gd name="connsiteY1" fmla="*/ 3493 h 646960"/>
                  <a:gd name="connsiteX2" fmla="*/ 3845983 w 3847481"/>
                  <a:gd name="connsiteY2" fmla="*/ 646960 h 646960"/>
                  <a:gd name="connsiteX0" fmla="*/ 0 w 3848602"/>
                  <a:gd name="connsiteY0" fmla="*/ 87454 h 646960"/>
                  <a:gd name="connsiteX1" fmla="*/ 3225094 w 3848602"/>
                  <a:gd name="connsiteY1" fmla="*/ 3493 h 646960"/>
                  <a:gd name="connsiteX2" fmla="*/ 3845983 w 3848602"/>
                  <a:gd name="connsiteY2" fmla="*/ 646960 h 646960"/>
                </a:gdLst>
                <a:ahLst/>
                <a:cxnLst>
                  <a:cxn ang="0">
                    <a:pos x="connsiteX0" y="connsiteY0"/>
                  </a:cxn>
                  <a:cxn ang="0">
                    <a:pos x="connsiteX1" y="connsiteY1"/>
                  </a:cxn>
                  <a:cxn ang="0">
                    <a:pos x="connsiteX2" y="connsiteY2"/>
                  </a:cxn>
                </a:cxnLst>
                <a:rect l="l" t="t" r="r" b="b"/>
                <a:pathLst>
                  <a:path w="3848602" h="646960">
                    <a:moveTo>
                      <a:pt x="0" y="87454"/>
                    </a:moveTo>
                    <a:cubicBezTo>
                      <a:pt x="459081" y="427767"/>
                      <a:pt x="2321513" y="-44720"/>
                      <a:pt x="3225094" y="3493"/>
                    </a:cubicBezTo>
                    <a:cubicBezTo>
                      <a:pt x="3940057" y="78282"/>
                      <a:pt x="3842220" y="565821"/>
                      <a:pt x="3845983" y="646960"/>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1C1E5144-701C-42C4-88B5-DD2F70B4B23F}"/>
                  </a:ext>
                </a:extLst>
              </p:cNvPr>
              <p:cNvSpPr/>
              <p:nvPr/>
            </p:nvSpPr>
            <p:spPr>
              <a:xfrm>
                <a:off x="6551842" y="2963333"/>
                <a:ext cx="2853346" cy="559506"/>
              </a:xfrm>
              <a:custGeom>
                <a:avLst/>
                <a:gdLst>
                  <a:gd name="connsiteX0" fmla="*/ 0 w 3826933"/>
                  <a:gd name="connsiteY0" fmla="*/ 90311 h 643467"/>
                  <a:gd name="connsiteX1" fmla="*/ 3206044 w 3826933"/>
                  <a:gd name="connsiteY1" fmla="*/ 0 h 643467"/>
                  <a:gd name="connsiteX2" fmla="*/ 3826933 w 382693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7454 h 646960"/>
                  <a:gd name="connsiteX1" fmla="*/ 3225094 w 3845983"/>
                  <a:gd name="connsiteY1" fmla="*/ 3493 h 646960"/>
                  <a:gd name="connsiteX2" fmla="*/ 3845983 w 3845983"/>
                  <a:gd name="connsiteY2" fmla="*/ 646960 h 646960"/>
                  <a:gd name="connsiteX0" fmla="*/ 0 w 3845983"/>
                  <a:gd name="connsiteY0" fmla="*/ 87454 h 646960"/>
                  <a:gd name="connsiteX1" fmla="*/ 3225094 w 3845983"/>
                  <a:gd name="connsiteY1" fmla="*/ 3493 h 646960"/>
                  <a:gd name="connsiteX2" fmla="*/ 3845983 w 3845983"/>
                  <a:gd name="connsiteY2" fmla="*/ 646960 h 646960"/>
                  <a:gd name="connsiteX0" fmla="*/ 0 w 3847481"/>
                  <a:gd name="connsiteY0" fmla="*/ 87454 h 646960"/>
                  <a:gd name="connsiteX1" fmla="*/ 3225094 w 3847481"/>
                  <a:gd name="connsiteY1" fmla="*/ 3493 h 646960"/>
                  <a:gd name="connsiteX2" fmla="*/ 3845983 w 3847481"/>
                  <a:gd name="connsiteY2" fmla="*/ 646960 h 646960"/>
                  <a:gd name="connsiteX0" fmla="*/ 0 w 3848602"/>
                  <a:gd name="connsiteY0" fmla="*/ 87454 h 646960"/>
                  <a:gd name="connsiteX1" fmla="*/ 3225094 w 3848602"/>
                  <a:gd name="connsiteY1" fmla="*/ 3493 h 646960"/>
                  <a:gd name="connsiteX2" fmla="*/ 3845983 w 3848602"/>
                  <a:gd name="connsiteY2" fmla="*/ 646960 h 646960"/>
                  <a:gd name="connsiteX0" fmla="*/ 0 w 3858322"/>
                  <a:gd name="connsiteY0" fmla="*/ 0 h 559506"/>
                  <a:gd name="connsiteX1" fmla="*/ 3285200 w 3858322"/>
                  <a:gd name="connsiteY1" fmla="*/ 112889 h 559506"/>
                  <a:gd name="connsiteX2" fmla="*/ 3845983 w 3858322"/>
                  <a:gd name="connsiteY2" fmla="*/ 559506 h 559506"/>
                  <a:gd name="connsiteX0" fmla="*/ 0 w 3858322"/>
                  <a:gd name="connsiteY0" fmla="*/ 0 h 559506"/>
                  <a:gd name="connsiteX1" fmla="*/ 3285200 w 3858322"/>
                  <a:gd name="connsiteY1" fmla="*/ 112889 h 559506"/>
                  <a:gd name="connsiteX2" fmla="*/ 3845983 w 3858322"/>
                  <a:gd name="connsiteY2" fmla="*/ 559506 h 559506"/>
                </a:gdLst>
                <a:ahLst/>
                <a:cxnLst>
                  <a:cxn ang="0">
                    <a:pos x="connsiteX0" y="connsiteY0"/>
                  </a:cxn>
                  <a:cxn ang="0">
                    <a:pos x="connsiteX1" y="connsiteY1"/>
                  </a:cxn>
                  <a:cxn ang="0">
                    <a:pos x="connsiteX2" y="connsiteY2"/>
                  </a:cxn>
                </a:cxnLst>
                <a:rect l="l" t="t" r="r" b="b"/>
                <a:pathLst>
                  <a:path w="3858322" h="559506">
                    <a:moveTo>
                      <a:pt x="0" y="0"/>
                    </a:moveTo>
                    <a:cubicBezTo>
                      <a:pt x="459081" y="340313"/>
                      <a:pt x="2373032" y="32926"/>
                      <a:pt x="3285200" y="112889"/>
                    </a:cubicBezTo>
                    <a:cubicBezTo>
                      <a:pt x="4000163" y="187678"/>
                      <a:pt x="3842220" y="478367"/>
                      <a:pt x="3845983" y="55950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894884D-D439-44B1-A463-885BC974A13C}"/>
                  </a:ext>
                </a:extLst>
              </p:cNvPr>
              <p:cNvSpPr/>
              <p:nvPr/>
            </p:nvSpPr>
            <p:spPr>
              <a:xfrm>
                <a:off x="6452781" y="2963333"/>
                <a:ext cx="1848185" cy="559506"/>
              </a:xfrm>
              <a:custGeom>
                <a:avLst/>
                <a:gdLst>
                  <a:gd name="connsiteX0" fmla="*/ 0 w 3826933"/>
                  <a:gd name="connsiteY0" fmla="*/ 90311 h 643467"/>
                  <a:gd name="connsiteX1" fmla="*/ 3206044 w 3826933"/>
                  <a:gd name="connsiteY1" fmla="*/ 0 h 643467"/>
                  <a:gd name="connsiteX2" fmla="*/ 3826933 w 382693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7454 h 646960"/>
                  <a:gd name="connsiteX1" fmla="*/ 3225094 w 3845983"/>
                  <a:gd name="connsiteY1" fmla="*/ 3493 h 646960"/>
                  <a:gd name="connsiteX2" fmla="*/ 3845983 w 3845983"/>
                  <a:gd name="connsiteY2" fmla="*/ 646960 h 646960"/>
                  <a:gd name="connsiteX0" fmla="*/ 0 w 3845983"/>
                  <a:gd name="connsiteY0" fmla="*/ 87454 h 646960"/>
                  <a:gd name="connsiteX1" fmla="*/ 3225094 w 3845983"/>
                  <a:gd name="connsiteY1" fmla="*/ 3493 h 646960"/>
                  <a:gd name="connsiteX2" fmla="*/ 3845983 w 3845983"/>
                  <a:gd name="connsiteY2" fmla="*/ 646960 h 646960"/>
                  <a:gd name="connsiteX0" fmla="*/ 0 w 3847481"/>
                  <a:gd name="connsiteY0" fmla="*/ 87454 h 646960"/>
                  <a:gd name="connsiteX1" fmla="*/ 3225094 w 3847481"/>
                  <a:gd name="connsiteY1" fmla="*/ 3493 h 646960"/>
                  <a:gd name="connsiteX2" fmla="*/ 3845983 w 3847481"/>
                  <a:gd name="connsiteY2" fmla="*/ 646960 h 646960"/>
                  <a:gd name="connsiteX0" fmla="*/ 0 w 3848602"/>
                  <a:gd name="connsiteY0" fmla="*/ 87454 h 646960"/>
                  <a:gd name="connsiteX1" fmla="*/ 3225094 w 3848602"/>
                  <a:gd name="connsiteY1" fmla="*/ 3493 h 646960"/>
                  <a:gd name="connsiteX2" fmla="*/ 3845983 w 3848602"/>
                  <a:gd name="connsiteY2" fmla="*/ 646960 h 646960"/>
                  <a:gd name="connsiteX0" fmla="*/ 0 w 3858322"/>
                  <a:gd name="connsiteY0" fmla="*/ 0 h 559506"/>
                  <a:gd name="connsiteX1" fmla="*/ 3285200 w 3858322"/>
                  <a:gd name="connsiteY1" fmla="*/ 112889 h 559506"/>
                  <a:gd name="connsiteX2" fmla="*/ 3845983 w 3858322"/>
                  <a:gd name="connsiteY2" fmla="*/ 559506 h 559506"/>
                  <a:gd name="connsiteX0" fmla="*/ 0 w 3858322"/>
                  <a:gd name="connsiteY0" fmla="*/ 0 h 559506"/>
                  <a:gd name="connsiteX1" fmla="*/ 3285200 w 3858322"/>
                  <a:gd name="connsiteY1" fmla="*/ 112889 h 559506"/>
                  <a:gd name="connsiteX2" fmla="*/ 3845983 w 3858322"/>
                  <a:gd name="connsiteY2" fmla="*/ 559506 h 559506"/>
                  <a:gd name="connsiteX0" fmla="*/ 0 w 3855111"/>
                  <a:gd name="connsiteY0" fmla="*/ 0 h 559506"/>
                  <a:gd name="connsiteX1" fmla="*/ 3269333 w 3855111"/>
                  <a:gd name="connsiteY1" fmla="*/ 234809 h 559506"/>
                  <a:gd name="connsiteX2" fmla="*/ 3845983 w 3855111"/>
                  <a:gd name="connsiteY2" fmla="*/ 559506 h 559506"/>
                  <a:gd name="connsiteX0" fmla="*/ 0 w 3855111"/>
                  <a:gd name="connsiteY0" fmla="*/ 0 h 559506"/>
                  <a:gd name="connsiteX1" fmla="*/ 3269333 w 3855111"/>
                  <a:gd name="connsiteY1" fmla="*/ 234809 h 559506"/>
                  <a:gd name="connsiteX2" fmla="*/ 3845983 w 3855111"/>
                  <a:gd name="connsiteY2" fmla="*/ 559506 h 559506"/>
                  <a:gd name="connsiteX0" fmla="*/ 0 w 3852358"/>
                  <a:gd name="connsiteY0" fmla="*/ 0 h 559506"/>
                  <a:gd name="connsiteX1" fmla="*/ 3253466 w 3852358"/>
                  <a:gd name="connsiteY1" fmla="*/ 234809 h 559506"/>
                  <a:gd name="connsiteX2" fmla="*/ 3845983 w 3852358"/>
                  <a:gd name="connsiteY2" fmla="*/ 559506 h 559506"/>
                  <a:gd name="connsiteX0" fmla="*/ 0 w 3848258"/>
                  <a:gd name="connsiteY0" fmla="*/ 0 h 559506"/>
                  <a:gd name="connsiteX1" fmla="*/ 3221734 w 3848258"/>
                  <a:gd name="connsiteY1" fmla="*/ 250049 h 559506"/>
                  <a:gd name="connsiteX2" fmla="*/ 3845983 w 3848258"/>
                  <a:gd name="connsiteY2" fmla="*/ 559506 h 559506"/>
                </a:gdLst>
                <a:ahLst/>
                <a:cxnLst>
                  <a:cxn ang="0">
                    <a:pos x="connsiteX0" y="connsiteY0"/>
                  </a:cxn>
                  <a:cxn ang="0">
                    <a:pos x="connsiteX1" y="connsiteY1"/>
                  </a:cxn>
                  <a:cxn ang="0">
                    <a:pos x="connsiteX2" y="connsiteY2"/>
                  </a:cxn>
                </a:cxnLst>
                <a:rect l="l" t="t" r="r" b="b"/>
                <a:pathLst>
                  <a:path w="3848258" h="559506">
                    <a:moveTo>
                      <a:pt x="0" y="0"/>
                    </a:moveTo>
                    <a:cubicBezTo>
                      <a:pt x="459081" y="340313"/>
                      <a:pt x="2309566" y="170086"/>
                      <a:pt x="3221734" y="250049"/>
                    </a:cubicBezTo>
                    <a:cubicBezTo>
                      <a:pt x="3936697" y="324838"/>
                      <a:pt x="3842220" y="478367"/>
                      <a:pt x="3845983" y="55950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7172E057-2ED4-481B-9FEC-65293A6F1E3C}"/>
                  </a:ext>
                </a:extLst>
              </p:cNvPr>
              <p:cNvSpPr/>
              <p:nvPr/>
            </p:nvSpPr>
            <p:spPr>
              <a:xfrm>
                <a:off x="6385559" y="3011822"/>
                <a:ext cx="822789" cy="511017"/>
              </a:xfrm>
              <a:custGeom>
                <a:avLst/>
                <a:gdLst>
                  <a:gd name="connsiteX0" fmla="*/ 0 w 3826933"/>
                  <a:gd name="connsiteY0" fmla="*/ 90311 h 643467"/>
                  <a:gd name="connsiteX1" fmla="*/ 3206044 w 3826933"/>
                  <a:gd name="connsiteY1" fmla="*/ 0 h 643467"/>
                  <a:gd name="connsiteX2" fmla="*/ 3826933 w 382693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7454 h 646960"/>
                  <a:gd name="connsiteX1" fmla="*/ 3225094 w 3845983"/>
                  <a:gd name="connsiteY1" fmla="*/ 3493 h 646960"/>
                  <a:gd name="connsiteX2" fmla="*/ 3845983 w 3845983"/>
                  <a:gd name="connsiteY2" fmla="*/ 646960 h 646960"/>
                  <a:gd name="connsiteX0" fmla="*/ 0 w 3845983"/>
                  <a:gd name="connsiteY0" fmla="*/ 87454 h 646960"/>
                  <a:gd name="connsiteX1" fmla="*/ 3225094 w 3845983"/>
                  <a:gd name="connsiteY1" fmla="*/ 3493 h 646960"/>
                  <a:gd name="connsiteX2" fmla="*/ 3845983 w 3845983"/>
                  <a:gd name="connsiteY2" fmla="*/ 646960 h 646960"/>
                  <a:gd name="connsiteX0" fmla="*/ 0 w 3847481"/>
                  <a:gd name="connsiteY0" fmla="*/ 87454 h 646960"/>
                  <a:gd name="connsiteX1" fmla="*/ 3225094 w 3847481"/>
                  <a:gd name="connsiteY1" fmla="*/ 3493 h 646960"/>
                  <a:gd name="connsiteX2" fmla="*/ 3845983 w 3847481"/>
                  <a:gd name="connsiteY2" fmla="*/ 646960 h 646960"/>
                  <a:gd name="connsiteX0" fmla="*/ 0 w 3848602"/>
                  <a:gd name="connsiteY0" fmla="*/ 87454 h 646960"/>
                  <a:gd name="connsiteX1" fmla="*/ 3225094 w 3848602"/>
                  <a:gd name="connsiteY1" fmla="*/ 3493 h 646960"/>
                  <a:gd name="connsiteX2" fmla="*/ 3845983 w 3848602"/>
                  <a:gd name="connsiteY2" fmla="*/ 646960 h 646960"/>
                  <a:gd name="connsiteX0" fmla="*/ 0 w 3858322"/>
                  <a:gd name="connsiteY0" fmla="*/ 0 h 559506"/>
                  <a:gd name="connsiteX1" fmla="*/ 3285200 w 3858322"/>
                  <a:gd name="connsiteY1" fmla="*/ 112889 h 559506"/>
                  <a:gd name="connsiteX2" fmla="*/ 3845983 w 3858322"/>
                  <a:gd name="connsiteY2" fmla="*/ 559506 h 559506"/>
                  <a:gd name="connsiteX0" fmla="*/ 0 w 3858322"/>
                  <a:gd name="connsiteY0" fmla="*/ 0 h 559506"/>
                  <a:gd name="connsiteX1" fmla="*/ 3285200 w 3858322"/>
                  <a:gd name="connsiteY1" fmla="*/ 112889 h 559506"/>
                  <a:gd name="connsiteX2" fmla="*/ 3845983 w 3858322"/>
                  <a:gd name="connsiteY2" fmla="*/ 559506 h 559506"/>
                  <a:gd name="connsiteX0" fmla="*/ 0 w 3855111"/>
                  <a:gd name="connsiteY0" fmla="*/ 0 h 559506"/>
                  <a:gd name="connsiteX1" fmla="*/ 3269333 w 3855111"/>
                  <a:gd name="connsiteY1" fmla="*/ 234809 h 559506"/>
                  <a:gd name="connsiteX2" fmla="*/ 3845983 w 3855111"/>
                  <a:gd name="connsiteY2" fmla="*/ 559506 h 559506"/>
                  <a:gd name="connsiteX0" fmla="*/ 0 w 3855111"/>
                  <a:gd name="connsiteY0" fmla="*/ 0 h 559506"/>
                  <a:gd name="connsiteX1" fmla="*/ 3269333 w 3855111"/>
                  <a:gd name="connsiteY1" fmla="*/ 234809 h 559506"/>
                  <a:gd name="connsiteX2" fmla="*/ 3845983 w 3855111"/>
                  <a:gd name="connsiteY2" fmla="*/ 559506 h 559506"/>
                  <a:gd name="connsiteX0" fmla="*/ 0 w 3852358"/>
                  <a:gd name="connsiteY0" fmla="*/ 0 h 559506"/>
                  <a:gd name="connsiteX1" fmla="*/ 3253466 w 3852358"/>
                  <a:gd name="connsiteY1" fmla="*/ 234809 h 559506"/>
                  <a:gd name="connsiteX2" fmla="*/ 3845983 w 3852358"/>
                  <a:gd name="connsiteY2" fmla="*/ 559506 h 559506"/>
                  <a:gd name="connsiteX0" fmla="*/ 0 w 3848258"/>
                  <a:gd name="connsiteY0" fmla="*/ 0 h 559506"/>
                  <a:gd name="connsiteX1" fmla="*/ 3221734 w 3848258"/>
                  <a:gd name="connsiteY1" fmla="*/ 250049 h 559506"/>
                  <a:gd name="connsiteX2" fmla="*/ 3845983 w 3848258"/>
                  <a:gd name="connsiteY2" fmla="*/ 559506 h 559506"/>
                  <a:gd name="connsiteX0" fmla="*/ 0 w 3845981"/>
                  <a:gd name="connsiteY0" fmla="*/ 0 h 559506"/>
                  <a:gd name="connsiteX1" fmla="*/ 3186101 w 3845981"/>
                  <a:gd name="connsiteY1" fmla="*/ 291764 h 559506"/>
                  <a:gd name="connsiteX2" fmla="*/ 3845983 w 3845981"/>
                  <a:gd name="connsiteY2" fmla="*/ 559506 h 559506"/>
                  <a:gd name="connsiteX0" fmla="*/ 0 w 3845981"/>
                  <a:gd name="connsiteY0" fmla="*/ 0 h 559506"/>
                  <a:gd name="connsiteX1" fmla="*/ 3186101 w 3845981"/>
                  <a:gd name="connsiteY1" fmla="*/ 291764 h 559506"/>
                  <a:gd name="connsiteX2" fmla="*/ 3845983 w 3845981"/>
                  <a:gd name="connsiteY2" fmla="*/ 559506 h 559506"/>
                  <a:gd name="connsiteX0" fmla="*/ 0 w 3845981"/>
                  <a:gd name="connsiteY0" fmla="*/ 0 h 559506"/>
                  <a:gd name="connsiteX1" fmla="*/ 3186101 w 3845981"/>
                  <a:gd name="connsiteY1" fmla="*/ 291764 h 559506"/>
                  <a:gd name="connsiteX2" fmla="*/ 3845983 w 3845981"/>
                  <a:gd name="connsiteY2" fmla="*/ 559506 h 559506"/>
                  <a:gd name="connsiteX0" fmla="*/ 0 w 3845981"/>
                  <a:gd name="connsiteY0" fmla="*/ 0 h 559506"/>
                  <a:gd name="connsiteX1" fmla="*/ 3186101 w 3845981"/>
                  <a:gd name="connsiteY1" fmla="*/ 291764 h 559506"/>
                  <a:gd name="connsiteX2" fmla="*/ 3845983 w 3845981"/>
                  <a:gd name="connsiteY2" fmla="*/ 559506 h 559506"/>
                  <a:gd name="connsiteX0" fmla="*/ 0 w 3864438"/>
                  <a:gd name="connsiteY0" fmla="*/ 0 h 559506"/>
                  <a:gd name="connsiteX1" fmla="*/ 3186101 w 3864438"/>
                  <a:gd name="connsiteY1" fmla="*/ 291764 h 559506"/>
                  <a:gd name="connsiteX2" fmla="*/ 3845983 w 3864438"/>
                  <a:gd name="connsiteY2" fmla="*/ 559506 h 559506"/>
                  <a:gd name="connsiteX0" fmla="*/ 0 w 3849180"/>
                  <a:gd name="connsiteY0" fmla="*/ 0 h 559506"/>
                  <a:gd name="connsiteX1" fmla="*/ 3097021 w 3849180"/>
                  <a:gd name="connsiteY1" fmla="*/ 299586 h 559506"/>
                  <a:gd name="connsiteX2" fmla="*/ 3845983 w 3849180"/>
                  <a:gd name="connsiteY2" fmla="*/ 559506 h 559506"/>
                  <a:gd name="connsiteX0" fmla="*/ 0 w 3849180"/>
                  <a:gd name="connsiteY0" fmla="*/ 0 h 559506"/>
                  <a:gd name="connsiteX1" fmla="*/ 3097021 w 3849180"/>
                  <a:gd name="connsiteY1" fmla="*/ 299586 h 559506"/>
                  <a:gd name="connsiteX2" fmla="*/ 3845983 w 3849180"/>
                  <a:gd name="connsiteY2" fmla="*/ 559506 h 559506"/>
                  <a:gd name="connsiteX0" fmla="*/ 0 w 3851859"/>
                  <a:gd name="connsiteY0" fmla="*/ 0 h 559506"/>
                  <a:gd name="connsiteX1" fmla="*/ 3119294 w 3851859"/>
                  <a:gd name="connsiteY1" fmla="*/ 289158 h 559506"/>
                  <a:gd name="connsiteX2" fmla="*/ 3845983 w 3851859"/>
                  <a:gd name="connsiteY2" fmla="*/ 559506 h 559506"/>
                  <a:gd name="connsiteX0" fmla="*/ 0 w 3847459"/>
                  <a:gd name="connsiteY0" fmla="*/ 0 h 559506"/>
                  <a:gd name="connsiteX1" fmla="*/ 3119294 w 3847459"/>
                  <a:gd name="connsiteY1" fmla="*/ 289158 h 559506"/>
                  <a:gd name="connsiteX2" fmla="*/ 3845983 w 3847459"/>
                  <a:gd name="connsiteY2" fmla="*/ 559506 h 559506"/>
                </a:gdLst>
                <a:ahLst/>
                <a:cxnLst>
                  <a:cxn ang="0">
                    <a:pos x="connsiteX0" y="connsiteY0"/>
                  </a:cxn>
                  <a:cxn ang="0">
                    <a:pos x="connsiteX1" y="connsiteY1"/>
                  </a:cxn>
                  <a:cxn ang="0">
                    <a:pos x="connsiteX2" y="connsiteY2"/>
                  </a:cxn>
                </a:cxnLst>
                <a:rect l="l" t="t" r="r" b="b"/>
                <a:pathLst>
                  <a:path w="3847459" h="559506">
                    <a:moveTo>
                      <a:pt x="0" y="0"/>
                    </a:moveTo>
                    <a:cubicBezTo>
                      <a:pt x="779771" y="265225"/>
                      <a:pt x="2037872" y="242044"/>
                      <a:pt x="3119294" y="289158"/>
                    </a:cubicBezTo>
                    <a:cubicBezTo>
                      <a:pt x="3934472" y="369162"/>
                      <a:pt x="3842220" y="478367"/>
                      <a:pt x="3845983" y="55950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3D030823-8DA2-43D3-8268-5FE44401025D}"/>
                </a:ext>
              </a:extLst>
            </p:cNvPr>
            <p:cNvGrpSpPr/>
            <p:nvPr/>
          </p:nvGrpSpPr>
          <p:grpSpPr>
            <a:xfrm>
              <a:off x="1270405" y="3459171"/>
              <a:ext cx="976084" cy="976084"/>
              <a:chOff x="1270405" y="3459171"/>
              <a:chExt cx="976084" cy="976084"/>
            </a:xfrm>
          </p:grpSpPr>
          <p:sp>
            <p:nvSpPr>
              <p:cNvPr id="10" name="Oval 9">
                <a:extLst>
                  <a:ext uri="{FF2B5EF4-FFF2-40B4-BE49-F238E27FC236}">
                    <a16:creationId xmlns:a16="http://schemas.microsoft.com/office/drawing/2014/main" id="{60D56F9F-B43B-429F-AABB-F2DCB39F0C3B}"/>
                  </a:ext>
                </a:extLst>
              </p:cNvPr>
              <p:cNvSpPr/>
              <p:nvPr/>
            </p:nvSpPr>
            <p:spPr>
              <a:xfrm>
                <a:off x="1270405" y="3459171"/>
                <a:ext cx="976084" cy="9760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33D2EECC-A863-46F5-998B-4AF9FE3BBE81}"/>
                  </a:ext>
                </a:extLst>
              </p:cNvPr>
              <p:cNvSpPr/>
              <p:nvPr/>
            </p:nvSpPr>
            <p:spPr>
              <a:xfrm>
                <a:off x="1355610" y="3547635"/>
                <a:ext cx="805674" cy="805674"/>
              </a:xfrm>
              <a:prstGeom prst="ellipse">
                <a:avLst/>
              </a:prstGeom>
              <a:gradFill flip="none" rotWithShape="1">
                <a:gsLst>
                  <a:gs pos="0">
                    <a:schemeClr val="accent1">
                      <a:lumMod val="5000"/>
                      <a:lumOff val="95000"/>
                    </a:schemeClr>
                  </a:gs>
                  <a:gs pos="100000">
                    <a:schemeClr val="bg1">
                      <a:lumMod val="95000"/>
                    </a:schemeClr>
                  </a:gs>
                </a:gsLst>
                <a:lin ang="13500000" scaled="1"/>
                <a:tileRect/>
              </a:gradFill>
              <a:ln>
                <a:noFill/>
              </a:ln>
              <a:effectLst>
                <a:outerShdw blurRad="101600" dist="508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79BAC2B8-7BAB-45C7-8912-5EF15469D1EA}"/>
                </a:ext>
              </a:extLst>
            </p:cNvPr>
            <p:cNvGrpSpPr/>
            <p:nvPr/>
          </p:nvGrpSpPr>
          <p:grpSpPr>
            <a:xfrm>
              <a:off x="2361576" y="3459171"/>
              <a:ext cx="976084" cy="976084"/>
              <a:chOff x="1270405" y="3459171"/>
              <a:chExt cx="976084" cy="976084"/>
            </a:xfrm>
          </p:grpSpPr>
          <p:sp>
            <p:nvSpPr>
              <p:cNvPr id="21" name="Oval 20">
                <a:extLst>
                  <a:ext uri="{FF2B5EF4-FFF2-40B4-BE49-F238E27FC236}">
                    <a16:creationId xmlns:a16="http://schemas.microsoft.com/office/drawing/2014/main" id="{03AE1645-486D-4609-A017-BC24DF479071}"/>
                  </a:ext>
                </a:extLst>
              </p:cNvPr>
              <p:cNvSpPr/>
              <p:nvPr/>
            </p:nvSpPr>
            <p:spPr>
              <a:xfrm>
                <a:off x="1270405" y="3459171"/>
                <a:ext cx="976084" cy="97608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4E68AB40-F3F0-4D4E-B3CC-1CC321F92AA9}"/>
                  </a:ext>
                </a:extLst>
              </p:cNvPr>
              <p:cNvSpPr/>
              <p:nvPr/>
            </p:nvSpPr>
            <p:spPr>
              <a:xfrm>
                <a:off x="1355610" y="3547635"/>
                <a:ext cx="805674" cy="805674"/>
              </a:xfrm>
              <a:prstGeom prst="ellipse">
                <a:avLst/>
              </a:prstGeom>
              <a:gradFill flip="none" rotWithShape="1">
                <a:gsLst>
                  <a:gs pos="0">
                    <a:schemeClr val="accent1">
                      <a:lumMod val="5000"/>
                      <a:lumOff val="95000"/>
                    </a:schemeClr>
                  </a:gs>
                  <a:gs pos="100000">
                    <a:schemeClr val="bg1">
                      <a:lumMod val="95000"/>
                    </a:schemeClr>
                  </a:gs>
                </a:gsLst>
                <a:lin ang="13500000" scaled="1"/>
                <a:tileRect/>
              </a:gradFill>
              <a:ln>
                <a:noFill/>
              </a:ln>
              <a:effectLst>
                <a:outerShdw blurRad="101600" dist="508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4655AD19-B7FD-47C5-88DE-3143FC471ED9}"/>
                </a:ext>
              </a:extLst>
            </p:cNvPr>
            <p:cNvGrpSpPr/>
            <p:nvPr/>
          </p:nvGrpSpPr>
          <p:grpSpPr>
            <a:xfrm>
              <a:off x="3452747" y="3459171"/>
              <a:ext cx="976084" cy="976084"/>
              <a:chOff x="1270405" y="3459171"/>
              <a:chExt cx="976084" cy="976084"/>
            </a:xfrm>
          </p:grpSpPr>
          <p:sp>
            <p:nvSpPr>
              <p:cNvPr id="24" name="Oval 23">
                <a:extLst>
                  <a:ext uri="{FF2B5EF4-FFF2-40B4-BE49-F238E27FC236}">
                    <a16:creationId xmlns:a16="http://schemas.microsoft.com/office/drawing/2014/main" id="{43DCC0C6-DFBF-400E-AA42-5B8A5A3059C9}"/>
                  </a:ext>
                </a:extLst>
              </p:cNvPr>
              <p:cNvSpPr/>
              <p:nvPr/>
            </p:nvSpPr>
            <p:spPr>
              <a:xfrm>
                <a:off x="1270405" y="3459171"/>
                <a:ext cx="976084" cy="97608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6B2981FE-7161-4D33-A12D-D3B2C58E1AFC}"/>
                  </a:ext>
                </a:extLst>
              </p:cNvPr>
              <p:cNvSpPr/>
              <p:nvPr/>
            </p:nvSpPr>
            <p:spPr>
              <a:xfrm>
                <a:off x="1355610" y="3547635"/>
                <a:ext cx="805674" cy="805674"/>
              </a:xfrm>
              <a:prstGeom prst="ellipse">
                <a:avLst/>
              </a:prstGeom>
              <a:gradFill flip="none" rotWithShape="1">
                <a:gsLst>
                  <a:gs pos="0">
                    <a:schemeClr val="accent1">
                      <a:lumMod val="5000"/>
                      <a:lumOff val="95000"/>
                    </a:schemeClr>
                  </a:gs>
                  <a:gs pos="100000">
                    <a:schemeClr val="bg1">
                      <a:lumMod val="95000"/>
                    </a:schemeClr>
                  </a:gs>
                </a:gsLst>
                <a:lin ang="13500000" scaled="1"/>
                <a:tileRect/>
              </a:gradFill>
              <a:ln>
                <a:noFill/>
              </a:ln>
              <a:effectLst>
                <a:outerShdw blurRad="101600" dist="508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E70D1820-DEB3-46A2-B74E-2246BC1A4585}"/>
                </a:ext>
              </a:extLst>
            </p:cNvPr>
            <p:cNvGrpSpPr/>
            <p:nvPr/>
          </p:nvGrpSpPr>
          <p:grpSpPr>
            <a:xfrm>
              <a:off x="4543918" y="3459171"/>
              <a:ext cx="976084" cy="976084"/>
              <a:chOff x="1270405" y="3459171"/>
              <a:chExt cx="976084" cy="976084"/>
            </a:xfrm>
          </p:grpSpPr>
          <p:sp>
            <p:nvSpPr>
              <p:cNvPr id="27" name="Oval 26">
                <a:extLst>
                  <a:ext uri="{FF2B5EF4-FFF2-40B4-BE49-F238E27FC236}">
                    <a16:creationId xmlns:a16="http://schemas.microsoft.com/office/drawing/2014/main" id="{0335BD9D-F84A-43A1-8E83-71D919BA2C92}"/>
                  </a:ext>
                </a:extLst>
              </p:cNvPr>
              <p:cNvSpPr/>
              <p:nvPr/>
            </p:nvSpPr>
            <p:spPr>
              <a:xfrm>
                <a:off x="1270405" y="3459171"/>
                <a:ext cx="976084" cy="9760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783DAEB1-43E1-4ACD-A0E2-47B345FC4273}"/>
                  </a:ext>
                </a:extLst>
              </p:cNvPr>
              <p:cNvSpPr/>
              <p:nvPr/>
            </p:nvSpPr>
            <p:spPr>
              <a:xfrm>
                <a:off x="1355610" y="3547635"/>
                <a:ext cx="805674" cy="805674"/>
              </a:xfrm>
              <a:prstGeom prst="ellipse">
                <a:avLst/>
              </a:prstGeom>
              <a:gradFill flip="none" rotWithShape="1">
                <a:gsLst>
                  <a:gs pos="0">
                    <a:schemeClr val="accent1">
                      <a:lumMod val="5000"/>
                      <a:lumOff val="95000"/>
                    </a:schemeClr>
                  </a:gs>
                  <a:gs pos="100000">
                    <a:schemeClr val="bg1">
                      <a:lumMod val="95000"/>
                    </a:schemeClr>
                  </a:gs>
                </a:gsLst>
                <a:lin ang="13500000" scaled="1"/>
                <a:tileRect/>
              </a:gradFill>
              <a:ln>
                <a:noFill/>
              </a:ln>
              <a:effectLst>
                <a:outerShdw blurRad="101600" dist="508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9" name="Group 28">
              <a:extLst>
                <a:ext uri="{FF2B5EF4-FFF2-40B4-BE49-F238E27FC236}">
                  <a16:creationId xmlns:a16="http://schemas.microsoft.com/office/drawing/2014/main" id="{094CD69F-267A-4731-8830-0315E3CA5706}"/>
                </a:ext>
              </a:extLst>
            </p:cNvPr>
            <p:cNvGrpSpPr/>
            <p:nvPr/>
          </p:nvGrpSpPr>
          <p:grpSpPr>
            <a:xfrm>
              <a:off x="5635089" y="3459171"/>
              <a:ext cx="976084" cy="976084"/>
              <a:chOff x="1270405" y="3459171"/>
              <a:chExt cx="976084" cy="976084"/>
            </a:xfrm>
          </p:grpSpPr>
          <p:sp>
            <p:nvSpPr>
              <p:cNvPr id="30" name="Oval 29">
                <a:extLst>
                  <a:ext uri="{FF2B5EF4-FFF2-40B4-BE49-F238E27FC236}">
                    <a16:creationId xmlns:a16="http://schemas.microsoft.com/office/drawing/2014/main" id="{2FF6EFA9-6098-49D0-81A3-DA9CCF2345F5}"/>
                  </a:ext>
                </a:extLst>
              </p:cNvPr>
              <p:cNvSpPr/>
              <p:nvPr/>
            </p:nvSpPr>
            <p:spPr>
              <a:xfrm>
                <a:off x="1270405" y="3459171"/>
                <a:ext cx="976084" cy="97608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2B645B59-0BDD-4C29-AC9E-9F5AB95E871E}"/>
                  </a:ext>
                </a:extLst>
              </p:cNvPr>
              <p:cNvSpPr/>
              <p:nvPr/>
            </p:nvSpPr>
            <p:spPr>
              <a:xfrm>
                <a:off x="1355610" y="3547635"/>
                <a:ext cx="805674" cy="805674"/>
              </a:xfrm>
              <a:prstGeom prst="ellipse">
                <a:avLst/>
              </a:prstGeom>
              <a:gradFill flip="none" rotWithShape="1">
                <a:gsLst>
                  <a:gs pos="0">
                    <a:schemeClr val="accent1">
                      <a:lumMod val="5000"/>
                      <a:lumOff val="95000"/>
                    </a:schemeClr>
                  </a:gs>
                  <a:gs pos="100000">
                    <a:schemeClr val="bg1">
                      <a:lumMod val="95000"/>
                    </a:schemeClr>
                  </a:gs>
                </a:gsLst>
                <a:lin ang="13500000" scaled="1"/>
                <a:tileRect/>
              </a:gradFill>
              <a:ln>
                <a:noFill/>
              </a:ln>
              <a:effectLst>
                <a:outerShdw blurRad="101600" dist="508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2" name="Group 31">
              <a:extLst>
                <a:ext uri="{FF2B5EF4-FFF2-40B4-BE49-F238E27FC236}">
                  <a16:creationId xmlns:a16="http://schemas.microsoft.com/office/drawing/2014/main" id="{B9F8ABAA-6EDF-4A0C-9457-63FF6103F327}"/>
                </a:ext>
              </a:extLst>
            </p:cNvPr>
            <p:cNvGrpSpPr/>
            <p:nvPr/>
          </p:nvGrpSpPr>
          <p:grpSpPr>
            <a:xfrm>
              <a:off x="6726260" y="3459171"/>
              <a:ext cx="976084" cy="976084"/>
              <a:chOff x="1270405" y="3459171"/>
              <a:chExt cx="976084" cy="976084"/>
            </a:xfrm>
          </p:grpSpPr>
          <p:sp>
            <p:nvSpPr>
              <p:cNvPr id="33" name="Oval 32">
                <a:extLst>
                  <a:ext uri="{FF2B5EF4-FFF2-40B4-BE49-F238E27FC236}">
                    <a16:creationId xmlns:a16="http://schemas.microsoft.com/office/drawing/2014/main" id="{F24C0A28-10B0-452E-8C05-D27AD34983EA}"/>
                  </a:ext>
                </a:extLst>
              </p:cNvPr>
              <p:cNvSpPr/>
              <p:nvPr/>
            </p:nvSpPr>
            <p:spPr>
              <a:xfrm>
                <a:off x="1270405" y="3459171"/>
                <a:ext cx="976084" cy="976084"/>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C70358DF-7745-4EDE-A898-274F30849B9B}"/>
                  </a:ext>
                </a:extLst>
              </p:cNvPr>
              <p:cNvSpPr/>
              <p:nvPr/>
            </p:nvSpPr>
            <p:spPr>
              <a:xfrm>
                <a:off x="1355610" y="3547635"/>
                <a:ext cx="805674" cy="805674"/>
              </a:xfrm>
              <a:prstGeom prst="ellipse">
                <a:avLst/>
              </a:prstGeom>
              <a:gradFill flip="none" rotWithShape="1">
                <a:gsLst>
                  <a:gs pos="0">
                    <a:schemeClr val="accent1">
                      <a:lumMod val="5000"/>
                      <a:lumOff val="95000"/>
                    </a:schemeClr>
                  </a:gs>
                  <a:gs pos="100000">
                    <a:schemeClr val="bg1">
                      <a:lumMod val="95000"/>
                    </a:schemeClr>
                  </a:gs>
                </a:gsLst>
                <a:lin ang="13500000" scaled="1"/>
                <a:tileRect/>
              </a:gradFill>
              <a:ln>
                <a:noFill/>
              </a:ln>
              <a:effectLst>
                <a:outerShdw blurRad="101600" dist="508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8121D4BB-3F33-4FAE-B356-8367A0F364EB}"/>
                </a:ext>
              </a:extLst>
            </p:cNvPr>
            <p:cNvGrpSpPr/>
            <p:nvPr/>
          </p:nvGrpSpPr>
          <p:grpSpPr>
            <a:xfrm>
              <a:off x="7817431" y="3459171"/>
              <a:ext cx="976084" cy="976084"/>
              <a:chOff x="1270405" y="3459171"/>
              <a:chExt cx="976084" cy="976084"/>
            </a:xfrm>
          </p:grpSpPr>
          <p:sp>
            <p:nvSpPr>
              <p:cNvPr id="36" name="Oval 35">
                <a:extLst>
                  <a:ext uri="{FF2B5EF4-FFF2-40B4-BE49-F238E27FC236}">
                    <a16:creationId xmlns:a16="http://schemas.microsoft.com/office/drawing/2014/main" id="{452A21DE-D6D7-4087-BDC3-9FF55D7E6485}"/>
                  </a:ext>
                </a:extLst>
              </p:cNvPr>
              <p:cNvSpPr/>
              <p:nvPr/>
            </p:nvSpPr>
            <p:spPr>
              <a:xfrm>
                <a:off x="1270405" y="3459171"/>
                <a:ext cx="976084" cy="97608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6F5FD3D6-5FCE-4C84-8F0D-0EC511A1D4C4}"/>
                  </a:ext>
                </a:extLst>
              </p:cNvPr>
              <p:cNvSpPr/>
              <p:nvPr/>
            </p:nvSpPr>
            <p:spPr>
              <a:xfrm>
                <a:off x="1355610" y="3547635"/>
                <a:ext cx="805674" cy="805674"/>
              </a:xfrm>
              <a:prstGeom prst="ellipse">
                <a:avLst/>
              </a:prstGeom>
              <a:gradFill flip="none" rotWithShape="1">
                <a:gsLst>
                  <a:gs pos="0">
                    <a:schemeClr val="accent1">
                      <a:lumMod val="5000"/>
                      <a:lumOff val="95000"/>
                    </a:schemeClr>
                  </a:gs>
                  <a:gs pos="100000">
                    <a:schemeClr val="bg1">
                      <a:lumMod val="95000"/>
                    </a:schemeClr>
                  </a:gs>
                </a:gsLst>
                <a:lin ang="13500000" scaled="1"/>
                <a:tileRect/>
              </a:gradFill>
              <a:ln>
                <a:noFill/>
              </a:ln>
              <a:effectLst>
                <a:outerShdw blurRad="101600" dist="508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8" name="Group 37">
              <a:extLst>
                <a:ext uri="{FF2B5EF4-FFF2-40B4-BE49-F238E27FC236}">
                  <a16:creationId xmlns:a16="http://schemas.microsoft.com/office/drawing/2014/main" id="{1B65CEEA-AC66-478F-8647-08C310DD78AB}"/>
                </a:ext>
              </a:extLst>
            </p:cNvPr>
            <p:cNvGrpSpPr/>
            <p:nvPr/>
          </p:nvGrpSpPr>
          <p:grpSpPr>
            <a:xfrm>
              <a:off x="8908602" y="3459171"/>
              <a:ext cx="976084" cy="976084"/>
              <a:chOff x="1270405" y="3459171"/>
              <a:chExt cx="976084" cy="976084"/>
            </a:xfrm>
          </p:grpSpPr>
          <p:sp>
            <p:nvSpPr>
              <p:cNvPr id="39" name="Oval 38">
                <a:extLst>
                  <a:ext uri="{FF2B5EF4-FFF2-40B4-BE49-F238E27FC236}">
                    <a16:creationId xmlns:a16="http://schemas.microsoft.com/office/drawing/2014/main" id="{546E1FE9-2D80-4E5A-A56A-F5543DEE05A3}"/>
                  </a:ext>
                </a:extLst>
              </p:cNvPr>
              <p:cNvSpPr/>
              <p:nvPr/>
            </p:nvSpPr>
            <p:spPr>
              <a:xfrm>
                <a:off x="1270405" y="3459171"/>
                <a:ext cx="976084" cy="976084"/>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14CEB337-DF8E-48F6-BB5D-96E01E800C72}"/>
                  </a:ext>
                </a:extLst>
              </p:cNvPr>
              <p:cNvSpPr/>
              <p:nvPr/>
            </p:nvSpPr>
            <p:spPr>
              <a:xfrm>
                <a:off x="1355610" y="3547635"/>
                <a:ext cx="805674" cy="805674"/>
              </a:xfrm>
              <a:prstGeom prst="ellipse">
                <a:avLst/>
              </a:prstGeom>
              <a:gradFill flip="none" rotWithShape="1">
                <a:gsLst>
                  <a:gs pos="0">
                    <a:schemeClr val="accent1">
                      <a:lumMod val="5000"/>
                      <a:lumOff val="95000"/>
                    </a:schemeClr>
                  </a:gs>
                  <a:gs pos="100000">
                    <a:schemeClr val="bg1">
                      <a:lumMod val="95000"/>
                    </a:schemeClr>
                  </a:gs>
                </a:gsLst>
                <a:lin ang="13500000" scaled="1"/>
                <a:tileRect/>
              </a:gradFill>
              <a:ln>
                <a:noFill/>
              </a:ln>
              <a:effectLst>
                <a:outerShdw blurRad="101600" dist="508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1" name="Group 40">
              <a:extLst>
                <a:ext uri="{FF2B5EF4-FFF2-40B4-BE49-F238E27FC236}">
                  <a16:creationId xmlns:a16="http://schemas.microsoft.com/office/drawing/2014/main" id="{62AA65C5-FD10-4F6D-B53E-802CAE12EE32}"/>
                </a:ext>
              </a:extLst>
            </p:cNvPr>
            <p:cNvGrpSpPr/>
            <p:nvPr/>
          </p:nvGrpSpPr>
          <p:grpSpPr>
            <a:xfrm>
              <a:off x="9999772" y="3459171"/>
              <a:ext cx="976084" cy="976084"/>
              <a:chOff x="1270405" y="3459171"/>
              <a:chExt cx="976084" cy="976084"/>
            </a:xfrm>
          </p:grpSpPr>
          <p:sp>
            <p:nvSpPr>
              <p:cNvPr id="42" name="Oval 41">
                <a:extLst>
                  <a:ext uri="{FF2B5EF4-FFF2-40B4-BE49-F238E27FC236}">
                    <a16:creationId xmlns:a16="http://schemas.microsoft.com/office/drawing/2014/main" id="{AF030664-F1E9-44A4-BAC1-B1053D714D1D}"/>
                  </a:ext>
                </a:extLst>
              </p:cNvPr>
              <p:cNvSpPr/>
              <p:nvPr/>
            </p:nvSpPr>
            <p:spPr>
              <a:xfrm>
                <a:off x="1270405" y="3459171"/>
                <a:ext cx="976084" cy="97608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3C676D4E-C560-446B-AA57-77BC00F1BB73}"/>
                  </a:ext>
                </a:extLst>
              </p:cNvPr>
              <p:cNvSpPr/>
              <p:nvPr/>
            </p:nvSpPr>
            <p:spPr>
              <a:xfrm>
                <a:off x="1355610" y="3547635"/>
                <a:ext cx="805674" cy="805674"/>
              </a:xfrm>
              <a:prstGeom prst="ellipse">
                <a:avLst/>
              </a:prstGeom>
              <a:gradFill flip="none" rotWithShape="1">
                <a:gsLst>
                  <a:gs pos="0">
                    <a:schemeClr val="accent1">
                      <a:lumMod val="5000"/>
                      <a:lumOff val="95000"/>
                    </a:schemeClr>
                  </a:gs>
                  <a:gs pos="100000">
                    <a:schemeClr val="bg1">
                      <a:lumMod val="95000"/>
                    </a:schemeClr>
                  </a:gs>
                </a:gsLst>
                <a:lin ang="13500000" scaled="1"/>
                <a:tileRect/>
              </a:gradFill>
              <a:ln>
                <a:noFill/>
              </a:ln>
              <a:effectLst>
                <a:outerShdw blurRad="101600" dist="508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1" name="TextBox 90">
              <a:extLst>
                <a:ext uri="{FF2B5EF4-FFF2-40B4-BE49-F238E27FC236}">
                  <a16:creationId xmlns:a16="http://schemas.microsoft.com/office/drawing/2014/main" id="{8606399C-17EC-4A8E-944E-0D8B6DBD3EDB}"/>
                </a:ext>
              </a:extLst>
            </p:cNvPr>
            <p:cNvSpPr txBox="1"/>
            <p:nvPr/>
          </p:nvSpPr>
          <p:spPr>
            <a:xfrm>
              <a:off x="6600429" y="5002074"/>
              <a:ext cx="1289383" cy="753243"/>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B Mitra" panose="00000400000000000000" pitchFamily="2" charset="-78"/>
                </a:rPr>
                <a:t>وابستگی ساختار تولید کشور به واردات</a:t>
              </a:r>
            </a:p>
          </p:txBody>
        </p:sp>
        <p:sp>
          <p:nvSpPr>
            <p:cNvPr id="98" name="TextBox 97">
              <a:extLst>
                <a:ext uri="{FF2B5EF4-FFF2-40B4-BE49-F238E27FC236}">
                  <a16:creationId xmlns:a16="http://schemas.microsoft.com/office/drawing/2014/main" id="{152E159E-3666-4FAD-A3F0-E578575E85B2}"/>
                </a:ext>
              </a:extLst>
            </p:cNvPr>
            <p:cNvSpPr txBox="1"/>
            <p:nvPr/>
          </p:nvSpPr>
          <p:spPr>
            <a:xfrm>
              <a:off x="3062983" y="4937780"/>
              <a:ext cx="1431017" cy="14227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B Mitra" panose="00000400000000000000" pitchFamily="2" charset="-78"/>
                </a:rPr>
                <a:t>صدور بخشنامه های متعدد و موازی بانک مرکزی و سایر دستگاهها در تخصیص ارز و تأمین مواد اولیه </a:t>
              </a:r>
            </a:p>
          </p:txBody>
        </p:sp>
        <p:sp>
          <p:nvSpPr>
            <p:cNvPr id="101" name="TextBox 100">
              <a:extLst>
                <a:ext uri="{FF2B5EF4-FFF2-40B4-BE49-F238E27FC236}">
                  <a16:creationId xmlns:a16="http://schemas.microsoft.com/office/drawing/2014/main" id="{8A3595CF-31F9-4290-8A39-FD808E670966}"/>
                </a:ext>
              </a:extLst>
            </p:cNvPr>
            <p:cNvSpPr txBox="1"/>
            <p:nvPr/>
          </p:nvSpPr>
          <p:spPr>
            <a:xfrm>
              <a:off x="4456010" y="5044647"/>
              <a:ext cx="1147093" cy="1199609"/>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B Mitra" panose="00000400000000000000" pitchFamily="2" charset="-78"/>
                </a:rPr>
                <a:t>رشد چشمگیر نرخ ارز و افزایش قیمت تمام شده مواد اولیه</a:t>
              </a:r>
            </a:p>
          </p:txBody>
        </p:sp>
        <p:sp>
          <p:nvSpPr>
            <p:cNvPr id="105" name="TextBox 104">
              <a:extLst>
                <a:ext uri="{FF2B5EF4-FFF2-40B4-BE49-F238E27FC236}">
                  <a16:creationId xmlns:a16="http://schemas.microsoft.com/office/drawing/2014/main" id="{4519FD94-E127-4B59-B5BD-42017A28FD83}"/>
                </a:ext>
              </a:extLst>
            </p:cNvPr>
            <p:cNvSpPr txBox="1"/>
            <p:nvPr/>
          </p:nvSpPr>
          <p:spPr>
            <a:xfrm>
              <a:off x="5492978" y="5097118"/>
              <a:ext cx="1189062" cy="753243"/>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B Mitra" panose="00000400000000000000" pitchFamily="2" charset="-78"/>
                </a:rPr>
                <a:t>ضعف زیرساختهای پشتیبان تولید</a:t>
              </a:r>
            </a:p>
          </p:txBody>
        </p:sp>
        <p:sp>
          <p:nvSpPr>
            <p:cNvPr id="108" name="TextBox 107">
              <a:extLst>
                <a:ext uri="{FF2B5EF4-FFF2-40B4-BE49-F238E27FC236}">
                  <a16:creationId xmlns:a16="http://schemas.microsoft.com/office/drawing/2014/main" id="{3934405D-521B-4D7C-A823-2A7A528F796F}"/>
                </a:ext>
              </a:extLst>
            </p:cNvPr>
            <p:cNvSpPr txBox="1"/>
            <p:nvPr/>
          </p:nvSpPr>
          <p:spPr>
            <a:xfrm>
              <a:off x="10086524" y="5034242"/>
              <a:ext cx="1367682" cy="976426"/>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B Mitra" panose="00000400000000000000" pitchFamily="2" charset="-78"/>
                </a:rPr>
                <a:t>زیان دهی بانکها، وضعیت نامطلوب ترازنامه ای و انجماد منابع بانکی</a:t>
              </a:r>
            </a:p>
          </p:txBody>
        </p:sp>
        <p:sp>
          <p:nvSpPr>
            <p:cNvPr id="111" name="TextBox 110">
              <a:extLst>
                <a:ext uri="{FF2B5EF4-FFF2-40B4-BE49-F238E27FC236}">
                  <a16:creationId xmlns:a16="http://schemas.microsoft.com/office/drawing/2014/main" id="{E51EEE7C-5273-465B-B78B-C5066741D660}"/>
                </a:ext>
              </a:extLst>
            </p:cNvPr>
            <p:cNvSpPr txBox="1"/>
            <p:nvPr/>
          </p:nvSpPr>
          <p:spPr>
            <a:xfrm>
              <a:off x="7691667" y="4985527"/>
              <a:ext cx="1387391" cy="753243"/>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B Mitra" panose="00000400000000000000" pitchFamily="2" charset="-78"/>
                </a:rPr>
                <a:t>محدود ماندن حجم و تنوع تجارت خارجی کشور </a:t>
              </a:r>
            </a:p>
          </p:txBody>
        </p:sp>
        <p:sp>
          <p:nvSpPr>
            <p:cNvPr id="114" name="TextBox 113">
              <a:extLst>
                <a:ext uri="{FF2B5EF4-FFF2-40B4-BE49-F238E27FC236}">
                  <a16:creationId xmlns:a16="http://schemas.microsoft.com/office/drawing/2014/main" id="{6362A876-0005-4E1B-BD12-D72A6284DD38}"/>
                </a:ext>
              </a:extLst>
            </p:cNvPr>
            <p:cNvSpPr txBox="1"/>
            <p:nvPr/>
          </p:nvSpPr>
          <p:spPr>
            <a:xfrm>
              <a:off x="8841517" y="5129017"/>
              <a:ext cx="1250655" cy="530059"/>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B Mitra" panose="00000400000000000000" pitchFamily="2" charset="-78"/>
                </a:rPr>
                <a:t>انباشت بدهی های دولت</a:t>
              </a:r>
            </a:p>
          </p:txBody>
        </p:sp>
        <p:sp>
          <p:nvSpPr>
            <p:cNvPr id="155" name="Freeform: Shape 154">
              <a:extLst>
                <a:ext uri="{FF2B5EF4-FFF2-40B4-BE49-F238E27FC236}">
                  <a16:creationId xmlns:a16="http://schemas.microsoft.com/office/drawing/2014/main" id="{538C3510-827A-482D-8DA5-17509A037052}"/>
                </a:ext>
              </a:extLst>
            </p:cNvPr>
            <p:cNvSpPr/>
            <p:nvPr/>
          </p:nvSpPr>
          <p:spPr>
            <a:xfrm>
              <a:off x="5433677" y="1244089"/>
              <a:ext cx="656076" cy="367281"/>
            </a:xfrm>
            <a:custGeom>
              <a:avLst/>
              <a:gdLst>
                <a:gd name="connsiteX0" fmla="*/ 656076 w 656076"/>
                <a:gd name="connsiteY0" fmla="*/ 0 h 367281"/>
                <a:gd name="connsiteX1" fmla="*/ 656076 w 656076"/>
                <a:gd name="connsiteY1" fmla="*/ 135046 h 367281"/>
                <a:gd name="connsiteX2" fmla="*/ 575568 w 656076"/>
                <a:gd name="connsiteY2" fmla="*/ 139112 h 367281"/>
                <a:gd name="connsiteX3" fmla="*/ 212525 w 656076"/>
                <a:gd name="connsiteY3" fmla="*/ 270721 h 367281"/>
                <a:gd name="connsiteX4" fmla="*/ 95492 w 656076"/>
                <a:gd name="connsiteY4" fmla="*/ 367281 h 367281"/>
                <a:gd name="connsiteX5" fmla="*/ 0 w 656076"/>
                <a:gd name="connsiteY5" fmla="*/ 271789 h 367281"/>
                <a:gd name="connsiteX6" fmla="*/ 137019 w 656076"/>
                <a:gd name="connsiteY6" fmla="*/ 158739 h 367281"/>
                <a:gd name="connsiteX7" fmla="*/ 561760 w 656076"/>
                <a:gd name="connsiteY7" fmla="*/ 4763 h 367281"/>
                <a:gd name="connsiteX8" fmla="*/ 656076 w 656076"/>
                <a:gd name="connsiteY8" fmla="*/ 0 h 367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076" h="367281">
                  <a:moveTo>
                    <a:pt x="656076" y="0"/>
                  </a:moveTo>
                  <a:lnTo>
                    <a:pt x="656076" y="135046"/>
                  </a:lnTo>
                  <a:lnTo>
                    <a:pt x="575568" y="139112"/>
                  </a:lnTo>
                  <a:cubicBezTo>
                    <a:pt x="442000" y="152676"/>
                    <a:pt x="318212" y="199320"/>
                    <a:pt x="212525" y="270721"/>
                  </a:cubicBezTo>
                  <a:lnTo>
                    <a:pt x="95492" y="367281"/>
                  </a:lnTo>
                  <a:lnTo>
                    <a:pt x="0" y="271789"/>
                  </a:lnTo>
                  <a:lnTo>
                    <a:pt x="137019" y="158739"/>
                  </a:lnTo>
                  <a:cubicBezTo>
                    <a:pt x="260668" y="75203"/>
                    <a:pt x="405493" y="20633"/>
                    <a:pt x="561760" y="4763"/>
                  </a:cubicBezTo>
                  <a:lnTo>
                    <a:pt x="65607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904DAF1C-E167-4846-ABED-06B02A0488A4}"/>
                </a:ext>
              </a:extLst>
            </p:cNvPr>
            <p:cNvSpPr/>
            <p:nvPr/>
          </p:nvSpPr>
          <p:spPr>
            <a:xfrm>
              <a:off x="6091231" y="1244089"/>
              <a:ext cx="656076" cy="367281"/>
            </a:xfrm>
            <a:custGeom>
              <a:avLst/>
              <a:gdLst>
                <a:gd name="connsiteX0" fmla="*/ 0 w 656076"/>
                <a:gd name="connsiteY0" fmla="*/ 0 h 367281"/>
                <a:gd name="connsiteX1" fmla="*/ 94316 w 656076"/>
                <a:gd name="connsiteY1" fmla="*/ 4763 h 367281"/>
                <a:gd name="connsiteX2" fmla="*/ 519057 w 656076"/>
                <a:gd name="connsiteY2" fmla="*/ 158739 h 367281"/>
                <a:gd name="connsiteX3" fmla="*/ 656076 w 656076"/>
                <a:gd name="connsiteY3" fmla="*/ 271789 h 367281"/>
                <a:gd name="connsiteX4" fmla="*/ 560584 w 656076"/>
                <a:gd name="connsiteY4" fmla="*/ 367281 h 367281"/>
                <a:gd name="connsiteX5" fmla="*/ 443551 w 656076"/>
                <a:gd name="connsiteY5" fmla="*/ 270721 h 367281"/>
                <a:gd name="connsiteX6" fmla="*/ 80508 w 656076"/>
                <a:gd name="connsiteY6" fmla="*/ 139112 h 367281"/>
                <a:gd name="connsiteX7" fmla="*/ 0 w 656076"/>
                <a:gd name="connsiteY7" fmla="*/ 135046 h 367281"/>
                <a:gd name="connsiteX8" fmla="*/ 0 w 656076"/>
                <a:gd name="connsiteY8" fmla="*/ 0 h 367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076" h="367281">
                  <a:moveTo>
                    <a:pt x="0" y="0"/>
                  </a:moveTo>
                  <a:lnTo>
                    <a:pt x="94316" y="4763"/>
                  </a:lnTo>
                  <a:cubicBezTo>
                    <a:pt x="250583" y="20633"/>
                    <a:pt x="395408" y="75203"/>
                    <a:pt x="519057" y="158739"/>
                  </a:cubicBezTo>
                  <a:lnTo>
                    <a:pt x="656076" y="271789"/>
                  </a:lnTo>
                  <a:lnTo>
                    <a:pt x="560584" y="367281"/>
                  </a:lnTo>
                  <a:lnTo>
                    <a:pt x="443551" y="270721"/>
                  </a:lnTo>
                  <a:cubicBezTo>
                    <a:pt x="337864" y="199320"/>
                    <a:pt x="214076" y="152676"/>
                    <a:pt x="80508" y="139112"/>
                  </a:cubicBezTo>
                  <a:lnTo>
                    <a:pt x="0" y="135046"/>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18081A1C-2380-4867-9ACE-F813E65D5354}"/>
                </a:ext>
              </a:extLst>
            </p:cNvPr>
            <p:cNvSpPr/>
            <p:nvPr/>
          </p:nvSpPr>
          <p:spPr>
            <a:xfrm>
              <a:off x="5160844" y="1534191"/>
              <a:ext cx="367280" cy="656075"/>
            </a:xfrm>
            <a:custGeom>
              <a:avLst/>
              <a:gdLst>
                <a:gd name="connsiteX0" fmla="*/ 271788 w 367280"/>
                <a:gd name="connsiteY0" fmla="*/ 0 h 656075"/>
                <a:gd name="connsiteX1" fmla="*/ 367280 w 367280"/>
                <a:gd name="connsiteY1" fmla="*/ 95492 h 656075"/>
                <a:gd name="connsiteX2" fmla="*/ 270721 w 367280"/>
                <a:gd name="connsiteY2" fmla="*/ 212524 h 656075"/>
                <a:gd name="connsiteX3" fmla="*/ 139112 w 367280"/>
                <a:gd name="connsiteY3" fmla="*/ 575567 h 656075"/>
                <a:gd name="connsiteX4" fmla="*/ 135046 w 367280"/>
                <a:gd name="connsiteY4" fmla="*/ 656075 h 656075"/>
                <a:gd name="connsiteX5" fmla="*/ 0 w 367280"/>
                <a:gd name="connsiteY5" fmla="*/ 656075 h 656075"/>
                <a:gd name="connsiteX6" fmla="*/ 4763 w 367280"/>
                <a:gd name="connsiteY6" fmla="*/ 561759 h 656075"/>
                <a:gd name="connsiteX7" fmla="*/ 158739 w 367280"/>
                <a:gd name="connsiteY7" fmla="*/ 137018 h 656075"/>
                <a:gd name="connsiteX8" fmla="*/ 271788 w 367280"/>
                <a:gd name="connsiteY8" fmla="*/ 0 h 65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280" h="656075">
                  <a:moveTo>
                    <a:pt x="271788" y="0"/>
                  </a:moveTo>
                  <a:lnTo>
                    <a:pt x="367280" y="95492"/>
                  </a:lnTo>
                  <a:lnTo>
                    <a:pt x="270721" y="212524"/>
                  </a:lnTo>
                  <a:cubicBezTo>
                    <a:pt x="199319" y="318212"/>
                    <a:pt x="152676" y="442000"/>
                    <a:pt x="139112" y="575567"/>
                  </a:cubicBezTo>
                  <a:lnTo>
                    <a:pt x="135046" y="656075"/>
                  </a:lnTo>
                  <a:lnTo>
                    <a:pt x="0" y="656075"/>
                  </a:lnTo>
                  <a:lnTo>
                    <a:pt x="4763" y="561759"/>
                  </a:lnTo>
                  <a:cubicBezTo>
                    <a:pt x="20632" y="405493"/>
                    <a:pt x="75203" y="260667"/>
                    <a:pt x="158739" y="137018"/>
                  </a:cubicBezTo>
                  <a:lnTo>
                    <a:pt x="271788"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8065F49C-6C03-489A-9242-429ACD2AA538}"/>
                </a:ext>
              </a:extLst>
            </p:cNvPr>
            <p:cNvSpPr/>
            <p:nvPr/>
          </p:nvSpPr>
          <p:spPr>
            <a:xfrm>
              <a:off x="6652860" y="1534191"/>
              <a:ext cx="367280" cy="656075"/>
            </a:xfrm>
            <a:custGeom>
              <a:avLst/>
              <a:gdLst>
                <a:gd name="connsiteX0" fmla="*/ 95492 w 367280"/>
                <a:gd name="connsiteY0" fmla="*/ 0 h 656075"/>
                <a:gd name="connsiteX1" fmla="*/ 208541 w 367280"/>
                <a:gd name="connsiteY1" fmla="*/ 137018 h 656075"/>
                <a:gd name="connsiteX2" fmla="*/ 362517 w 367280"/>
                <a:gd name="connsiteY2" fmla="*/ 561759 h 656075"/>
                <a:gd name="connsiteX3" fmla="*/ 367280 w 367280"/>
                <a:gd name="connsiteY3" fmla="*/ 656075 h 656075"/>
                <a:gd name="connsiteX4" fmla="*/ 232234 w 367280"/>
                <a:gd name="connsiteY4" fmla="*/ 656075 h 656075"/>
                <a:gd name="connsiteX5" fmla="*/ 228168 w 367280"/>
                <a:gd name="connsiteY5" fmla="*/ 575567 h 656075"/>
                <a:gd name="connsiteX6" fmla="*/ 96559 w 367280"/>
                <a:gd name="connsiteY6" fmla="*/ 212524 h 656075"/>
                <a:gd name="connsiteX7" fmla="*/ 0 w 367280"/>
                <a:gd name="connsiteY7" fmla="*/ 95492 h 656075"/>
                <a:gd name="connsiteX8" fmla="*/ 95492 w 367280"/>
                <a:gd name="connsiteY8" fmla="*/ 0 h 65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280" h="656075">
                  <a:moveTo>
                    <a:pt x="95492" y="0"/>
                  </a:moveTo>
                  <a:lnTo>
                    <a:pt x="208541" y="137018"/>
                  </a:lnTo>
                  <a:cubicBezTo>
                    <a:pt x="292077" y="260667"/>
                    <a:pt x="346648" y="405493"/>
                    <a:pt x="362517" y="561759"/>
                  </a:cubicBezTo>
                  <a:lnTo>
                    <a:pt x="367280" y="656075"/>
                  </a:lnTo>
                  <a:lnTo>
                    <a:pt x="232234" y="656075"/>
                  </a:lnTo>
                  <a:lnTo>
                    <a:pt x="228168" y="575567"/>
                  </a:lnTo>
                  <a:cubicBezTo>
                    <a:pt x="214604" y="442000"/>
                    <a:pt x="167961" y="318212"/>
                    <a:pt x="96559" y="212524"/>
                  </a:cubicBezTo>
                  <a:lnTo>
                    <a:pt x="0" y="95492"/>
                  </a:lnTo>
                  <a:lnTo>
                    <a:pt x="95492"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C7D22ADE-A287-496C-89D6-213FF62E1ECE}"/>
                </a:ext>
              </a:extLst>
            </p:cNvPr>
            <p:cNvSpPr/>
            <p:nvPr/>
          </p:nvSpPr>
          <p:spPr>
            <a:xfrm>
              <a:off x="5160844" y="2174475"/>
              <a:ext cx="367280" cy="656076"/>
            </a:xfrm>
            <a:custGeom>
              <a:avLst/>
              <a:gdLst>
                <a:gd name="connsiteX0" fmla="*/ 0 w 367280"/>
                <a:gd name="connsiteY0" fmla="*/ 0 h 656076"/>
                <a:gd name="connsiteX1" fmla="*/ 135046 w 367280"/>
                <a:gd name="connsiteY1" fmla="*/ 0 h 656076"/>
                <a:gd name="connsiteX2" fmla="*/ 139112 w 367280"/>
                <a:gd name="connsiteY2" fmla="*/ 80508 h 656076"/>
                <a:gd name="connsiteX3" fmla="*/ 270721 w 367280"/>
                <a:gd name="connsiteY3" fmla="*/ 443551 h 656076"/>
                <a:gd name="connsiteX4" fmla="*/ 367280 w 367280"/>
                <a:gd name="connsiteY4" fmla="*/ 560584 h 656076"/>
                <a:gd name="connsiteX5" fmla="*/ 271788 w 367280"/>
                <a:gd name="connsiteY5" fmla="*/ 656076 h 656076"/>
                <a:gd name="connsiteX6" fmla="*/ 158739 w 367280"/>
                <a:gd name="connsiteY6" fmla="*/ 519057 h 656076"/>
                <a:gd name="connsiteX7" fmla="*/ 4763 w 367280"/>
                <a:gd name="connsiteY7" fmla="*/ 94316 h 656076"/>
                <a:gd name="connsiteX8" fmla="*/ 0 w 367280"/>
                <a:gd name="connsiteY8" fmla="*/ 0 h 65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280" h="656076">
                  <a:moveTo>
                    <a:pt x="0" y="0"/>
                  </a:moveTo>
                  <a:lnTo>
                    <a:pt x="135046" y="0"/>
                  </a:lnTo>
                  <a:lnTo>
                    <a:pt x="139112" y="80508"/>
                  </a:lnTo>
                  <a:cubicBezTo>
                    <a:pt x="152676" y="214076"/>
                    <a:pt x="199319" y="337864"/>
                    <a:pt x="270721" y="443551"/>
                  </a:cubicBezTo>
                  <a:lnTo>
                    <a:pt x="367280" y="560584"/>
                  </a:lnTo>
                  <a:lnTo>
                    <a:pt x="271788" y="656076"/>
                  </a:lnTo>
                  <a:lnTo>
                    <a:pt x="158739" y="519057"/>
                  </a:lnTo>
                  <a:cubicBezTo>
                    <a:pt x="75203" y="395408"/>
                    <a:pt x="20632" y="250583"/>
                    <a:pt x="4763" y="94316"/>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30C94221-32F8-4183-AD44-2597BB653380}"/>
                </a:ext>
              </a:extLst>
            </p:cNvPr>
            <p:cNvSpPr/>
            <p:nvPr/>
          </p:nvSpPr>
          <p:spPr>
            <a:xfrm>
              <a:off x="6652860" y="2174475"/>
              <a:ext cx="367280" cy="656076"/>
            </a:xfrm>
            <a:custGeom>
              <a:avLst/>
              <a:gdLst>
                <a:gd name="connsiteX0" fmla="*/ 232234 w 367280"/>
                <a:gd name="connsiteY0" fmla="*/ 0 h 656076"/>
                <a:gd name="connsiteX1" fmla="*/ 367280 w 367280"/>
                <a:gd name="connsiteY1" fmla="*/ 0 h 656076"/>
                <a:gd name="connsiteX2" fmla="*/ 362517 w 367280"/>
                <a:gd name="connsiteY2" fmla="*/ 94316 h 656076"/>
                <a:gd name="connsiteX3" fmla="*/ 208541 w 367280"/>
                <a:gd name="connsiteY3" fmla="*/ 519057 h 656076"/>
                <a:gd name="connsiteX4" fmla="*/ 95492 w 367280"/>
                <a:gd name="connsiteY4" fmla="*/ 656076 h 656076"/>
                <a:gd name="connsiteX5" fmla="*/ 0 w 367280"/>
                <a:gd name="connsiteY5" fmla="*/ 560584 h 656076"/>
                <a:gd name="connsiteX6" fmla="*/ 96559 w 367280"/>
                <a:gd name="connsiteY6" fmla="*/ 443551 h 656076"/>
                <a:gd name="connsiteX7" fmla="*/ 228168 w 367280"/>
                <a:gd name="connsiteY7" fmla="*/ 80508 h 656076"/>
                <a:gd name="connsiteX8" fmla="*/ 232234 w 367280"/>
                <a:gd name="connsiteY8" fmla="*/ 0 h 65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280" h="656076">
                  <a:moveTo>
                    <a:pt x="232234" y="0"/>
                  </a:moveTo>
                  <a:lnTo>
                    <a:pt x="367280" y="0"/>
                  </a:lnTo>
                  <a:lnTo>
                    <a:pt x="362517" y="94316"/>
                  </a:lnTo>
                  <a:cubicBezTo>
                    <a:pt x="346648" y="250583"/>
                    <a:pt x="292077" y="395408"/>
                    <a:pt x="208541" y="519057"/>
                  </a:cubicBezTo>
                  <a:lnTo>
                    <a:pt x="95492" y="656076"/>
                  </a:lnTo>
                  <a:lnTo>
                    <a:pt x="0" y="560584"/>
                  </a:lnTo>
                  <a:lnTo>
                    <a:pt x="96559" y="443551"/>
                  </a:lnTo>
                  <a:cubicBezTo>
                    <a:pt x="167961" y="337864"/>
                    <a:pt x="214604" y="214076"/>
                    <a:pt x="228168" y="80508"/>
                  </a:cubicBezTo>
                  <a:lnTo>
                    <a:pt x="232234"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10CD83E5-2B97-4DAC-A2E1-369714A3C860}"/>
                </a:ext>
              </a:extLst>
            </p:cNvPr>
            <p:cNvSpPr/>
            <p:nvPr/>
          </p:nvSpPr>
          <p:spPr>
            <a:xfrm>
              <a:off x="5433677" y="2736104"/>
              <a:ext cx="656076" cy="367280"/>
            </a:xfrm>
            <a:custGeom>
              <a:avLst/>
              <a:gdLst>
                <a:gd name="connsiteX0" fmla="*/ 95492 w 656076"/>
                <a:gd name="connsiteY0" fmla="*/ 0 h 367280"/>
                <a:gd name="connsiteX1" fmla="*/ 212525 w 656076"/>
                <a:gd name="connsiteY1" fmla="*/ 96559 h 367280"/>
                <a:gd name="connsiteX2" fmla="*/ 575568 w 656076"/>
                <a:gd name="connsiteY2" fmla="*/ 228168 h 367280"/>
                <a:gd name="connsiteX3" fmla="*/ 656076 w 656076"/>
                <a:gd name="connsiteY3" fmla="*/ 232234 h 367280"/>
                <a:gd name="connsiteX4" fmla="*/ 656076 w 656076"/>
                <a:gd name="connsiteY4" fmla="*/ 367280 h 367280"/>
                <a:gd name="connsiteX5" fmla="*/ 561760 w 656076"/>
                <a:gd name="connsiteY5" fmla="*/ 362517 h 367280"/>
                <a:gd name="connsiteX6" fmla="*/ 137019 w 656076"/>
                <a:gd name="connsiteY6" fmla="*/ 208541 h 367280"/>
                <a:gd name="connsiteX7" fmla="*/ 0 w 656076"/>
                <a:gd name="connsiteY7" fmla="*/ 95492 h 367280"/>
                <a:gd name="connsiteX8" fmla="*/ 95492 w 656076"/>
                <a:gd name="connsiteY8" fmla="*/ 0 h 36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076" h="367280">
                  <a:moveTo>
                    <a:pt x="95492" y="0"/>
                  </a:moveTo>
                  <a:lnTo>
                    <a:pt x="212525" y="96559"/>
                  </a:lnTo>
                  <a:cubicBezTo>
                    <a:pt x="318212" y="167960"/>
                    <a:pt x="442000" y="214604"/>
                    <a:pt x="575568" y="228168"/>
                  </a:cubicBezTo>
                  <a:lnTo>
                    <a:pt x="656076" y="232234"/>
                  </a:lnTo>
                  <a:lnTo>
                    <a:pt x="656076" y="367280"/>
                  </a:lnTo>
                  <a:lnTo>
                    <a:pt x="561760" y="362517"/>
                  </a:lnTo>
                  <a:cubicBezTo>
                    <a:pt x="405493" y="346648"/>
                    <a:pt x="260668" y="292077"/>
                    <a:pt x="137019" y="208541"/>
                  </a:cubicBezTo>
                  <a:lnTo>
                    <a:pt x="0" y="95492"/>
                  </a:lnTo>
                  <a:lnTo>
                    <a:pt x="95492"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67B2F375-C7CD-4125-A020-847CE44DFA60}"/>
                </a:ext>
              </a:extLst>
            </p:cNvPr>
            <p:cNvSpPr/>
            <p:nvPr/>
          </p:nvSpPr>
          <p:spPr>
            <a:xfrm>
              <a:off x="6091231" y="2736104"/>
              <a:ext cx="656076" cy="367280"/>
            </a:xfrm>
            <a:custGeom>
              <a:avLst/>
              <a:gdLst>
                <a:gd name="connsiteX0" fmla="*/ 560584 w 656076"/>
                <a:gd name="connsiteY0" fmla="*/ 0 h 367280"/>
                <a:gd name="connsiteX1" fmla="*/ 656076 w 656076"/>
                <a:gd name="connsiteY1" fmla="*/ 95492 h 367280"/>
                <a:gd name="connsiteX2" fmla="*/ 519057 w 656076"/>
                <a:gd name="connsiteY2" fmla="*/ 208541 h 367280"/>
                <a:gd name="connsiteX3" fmla="*/ 94316 w 656076"/>
                <a:gd name="connsiteY3" fmla="*/ 362517 h 367280"/>
                <a:gd name="connsiteX4" fmla="*/ 0 w 656076"/>
                <a:gd name="connsiteY4" fmla="*/ 367280 h 367280"/>
                <a:gd name="connsiteX5" fmla="*/ 0 w 656076"/>
                <a:gd name="connsiteY5" fmla="*/ 232234 h 367280"/>
                <a:gd name="connsiteX6" fmla="*/ 80508 w 656076"/>
                <a:gd name="connsiteY6" fmla="*/ 228168 h 367280"/>
                <a:gd name="connsiteX7" fmla="*/ 443551 w 656076"/>
                <a:gd name="connsiteY7" fmla="*/ 96559 h 367280"/>
                <a:gd name="connsiteX8" fmla="*/ 560584 w 656076"/>
                <a:gd name="connsiteY8" fmla="*/ 0 h 36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076" h="367280">
                  <a:moveTo>
                    <a:pt x="560584" y="0"/>
                  </a:moveTo>
                  <a:lnTo>
                    <a:pt x="656076" y="95492"/>
                  </a:lnTo>
                  <a:lnTo>
                    <a:pt x="519057" y="208541"/>
                  </a:lnTo>
                  <a:cubicBezTo>
                    <a:pt x="395408" y="292077"/>
                    <a:pt x="250583" y="346648"/>
                    <a:pt x="94316" y="362517"/>
                  </a:cubicBezTo>
                  <a:lnTo>
                    <a:pt x="0" y="367280"/>
                  </a:lnTo>
                  <a:lnTo>
                    <a:pt x="0" y="232234"/>
                  </a:lnTo>
                  <a:lnTo>
                    <a:pt x="80508" y="228168"/>
                  </a:lnTo>
                  <a:cubicBezTo>
                    <a:pt x="214076" y="214604"/>
                    <a:pt x="337864" y="167960"/>
                    <a:pt x="443551" y="96559"/>
                  </a:cubicBezTo>
                  <a:lnTo>
                    <a:pt x="56058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4" name="Oval 183">
              <a:extLst>
                <a:ext uri="{FF2B5EF4-FFF2-40B4-BE49-F238E27FC236}">
                  <a16:creationId xmlns:a16="http://schemas.microsoft.com/office/drawing/2014/main" id="{F5478273-1311-4742-B310-814F744D8FB5}"/>
                </a:ext>
              </a:extLst>
            </p:cNvPr>
            <p:cNvSpPr/>
            <p:nvPr/>
          </p:nvSpPr>
          <p:spPr>
            <a:xfrm>
              <a:off x="5298601" y="1379730"/>
              <a:ext cx="1607296" cy="1607296"/>
            </a:xfrm>
            <a:prstGeom prst="ellipse">
              <a:avLst/>
            </a:prstGeom>
            <a:gradFill flip="none" rotWithShape="1">
              <a:gsLst>
                <a:gs pos="0">
                  <a:schemeClr val="accent1">
                    <a:lumMod val="5000"/>
                    <a:lumOff val="95000"/>
                  </a:schemeClr>
                </a:gs>
                <a:gs pos="100000">
                  <a:schemeClr val="bg1">
                    <a:lumMod val="95000"/>
                  </a:schemeClr>
                </a:gs>
              </a:gsLst>
              <a:lin ang="13500000" scaled="1"/>
              <a:tileRect/>
            </a:gradFill>
            <a:ln>
              <a:noFill/>
            </a:ln>
            <a:effectLst>
              <a:outerShdw blurRad="101600" dist="508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30" name="Graphic 1029" descr="Research">
              <a:extLst>
                <a:ext uri="{FF2B5EF4-FFF2-40B4-BE49-F238E27FC236}">
                  <a16:creationId xmlns:a16="http://schemas.microsoft.com/office/drawing/2014/main" id="{A06E5559-A442-4ECD-9E0F-1B172E6122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74898" y="3784519"/>
              <a:ext cx="367096" cy="367096"/>
            </a:xfrm>
            <a:prstGeom prst="rect">
              <a:avLst/>
            </a:prstGeom>
          </p:spPr>
        </p:pic>
        <p:pic>
          <p:nvPicPr>
            <p:cNvPr id="1032" name="Graphic 1031" descr="Lightbulb">
              <a:extLst>
                <a:ext uri="{FF2B5EF4-FFF2-40B4-BE49-F238E27FC236}">
                  <a16:creationId xmlns:a16="http://schemas.microsoft.com/office/drawing/2014/main" id="{CD299654-95D1-4CE6-8780-6DC096BB440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64931" y="3784519"/>
              <a:ext cx="367096" cy="367096"/>
            </a:xfrm>
            <a:prstGeom prst="rect">
              <a:avLst/>
            </a:prstGeom>
          </p:spPr>
        </p:pic>
        <p:pic>
          <p:nvPicPr>
            <p:cNvPr id="1034" name="Graphic 1033" descr="Bullseye">
              <a:extLst>
                <a:ext uri="{FF2B5EF4-FFF2-40B4-BE49-F238E27FC236}">
                  <a16:creationId xmlns:a16="http://schemas.microsoft.com/office/drawing/2014/main" id="{E3D0C904-9B3C-42B9-AAAB-B12BD89EDEC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52642" y="3784519"/>
              <a:ext cx="367096" cy="367096"/>
            </a:xfrm>
            <a:prstGeom prst="rect">
              <a:avLst/>
            </a:prstGeom>
          </p:spPr>
        </p:pic>
        <p:pic>
          <p:nvPicPr>
            <p:cNvPr id="1036" name="Graphic 1035" descr="Checklist RTL">
              <a:extLst>
                <a:ext uri="{FF2B5EF4-FFF2-40B4-BE49-F238E27FC236}">
                  <a16:creationId xmlns:a16="http://schemas.microsoft.com/office/drawing/2014/main" id="{E929F82E-6F12-4944-868B-AD757311F6F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832896" y="3784519"/>
              <a:ext cx="367096" cy="367096"/>
            </a:xfrm>
            <a:prstGeom prst="rect">
              <a:avLst/>
            </a:prstGeom>
          </p:spPr>
        </p:pic>
        <p:pic>
          <p:nvPicPr>
            <p:cNvPr id="1038" name="Graphic 1037" descr="Playbook">
              <a:extLst>
                <a:ext uri="{FF2B5EF4-FFF2-40B4-BE49-F238E27FC236}">
                  <a16:creationId xmlns:a16="http://schemas.microsoft.com/office/drawing/2014/main" id="{7F2C0EE8-BB8F-49B2-A3D2-4175D3F54A6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918701" y="3784519"/>
              <a:ext cx="367096" cy="367096"/>
            </a:xfrm>
            <a:prstGeom prst="rect">
              <a:avLst/>
            </a:prstGeom>
          </p:spPr>
        </p:pic>
        <p:pic>
          <p:nvPicPr>
            <p:cNvPr id="1040" name="Graphic 1039" descr="Meeting">
              <a:extLst>
                <a:ext uri="{FF2B5EF4-FFF2-40B4-BE49-F238E27FC236}">
                  <a16:creationId xmlns:a16="http://schemas.microsoft.com/office/drawing/2014/main" id="{962F5AE7-2B85-43E3-96B9-245B3B82635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024800" y="3784519"/>
              <a:ext cx="367096" cy="367096"/>
            </a:xfrm>
            <a:prstGeom prst="rect">
              <a:avLst/>
            </a:prstGeom>
          </p:spPr>
        </p:pic>
        <p:pic>
          <p:nvPicPr>
            <p:cNvPr id="1042" name="Graphic 1041" descr="Box">
              <a:extLst>
                <a:ext uri="{FF2B5EF4-FFF2-40B4-BE49-F238E27FC236}">
                  <a16:creationId xmlns:a16="http://schemas.microsoft.com/office/drawing/2014/main" id="{0D7BA80E-EA4D-47D5-90FB-AA8183074D5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121925" y="3784519"/>
              <a:ext cx="367096" cy="367096"/>
            </a:xfrm>
            <a:prstGeom prst="rect">
              <a:avLst/>
            </a:prstGeom>
          </p:spPr>
        </p:pic>
        <p:pic>
          <p:nvPicPr>
            <p:cNvPr id="1043" name="Picture 8" descr="Image result for goal icon png">
              <a:extLst>
                <a:ext uri="{FF2B5EF4-FFF2-40B4-BE49-F238E27FC236}">
                  <a16:creationId xmlns:a16="http://schemas.microsoft.com/office/drawing/2014/main" id="{FF656708-BCD6-487F-808B-B8B32436C92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274706" y="3754960"/>
              <a:ext cx="426215" cy="426215"/>
            </a:xfrm>
            <a:prstGeom prst="rect">
              <a:avLst/>
            </a:prstGeom>
            <a:noFill/>
            <a:extLst>
              <a:ext uri="{909E8E84-426E-40DD-AFC4-6F175D3DCCD1}">
                <a14:hiddenFill xmlns:a14="http://schemas.microsoft.com/office/drawing/2010/main">
                  <a:solidFill>
                    <a:srgbClr val="FFFFFF"/>
                  </a:solidFill>
                </a14:hiddenFill>
              </a:ext>
            </a:extLst>
          </p:spPr>
        </p:pic>
        <p:pic>
          <p:nvPicPr>
            <p:cNvPr id="205" name="Graphic 204" descr="Bar graph with upward trend">
              <a:extLst>
                <a:ext uri="{FF2B5EF4-FFF2-40B4-BE49-F238E27FC236}">
                  <a16:creationId xmlns:a16="http://schemas.microsoft.com/office/drawing/2014/main" id="{FFEE8D6E-75A1-492B-BA32-9B928BA618E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220556" y="3791979"/>
              <a:ext cx="352176" cy="352176"/>
            </a:xfrm>
            <a:prstGeom prst="rect">
              <a:avLst/>
            </a:prstGeom>
          </p:spPr>
        </p:pic>
      </p:grpSp>
      <p:sp>
        <p:nvSpPr>
          <p:cNvPr id="1047" name="Rectangle 1046">
            <a:extLst>
              <a:ext uri="{FF2B5EF4-FFF2-40B4-BE49-F238E27FC236}">
                <a16:creationId xmlns:a16="http://schemas.microsoft.com/office/drawing/2014/main" id="{F4987F80-BA86-4DED-B47F-EB6B4B726C94}"/>
              </a:ext>
            </a:extLst>
          </p:cNvPr>
          <p:cNvSpPr/>
          <p:nvPr/>
        </p:nvSpPr>
        <p:spPr>
          <a:xfrm>
            <a:off x="11024190" y="0"/>
            <a:ext cx="565228" cy="998385"/>
          </a:xfrm>
          <a:prstGeom prst="rect">
            <a:avLst/>
          </a:prstGeom>
          <a:gradFill flip="none" rotWithShape="1">
            <a:gsLst>
              <a:gs pos="60200">
                <a:schemeClr val="bg2"/>
              </a:gs>
              <a:gs pos="0">
                <a:schemeClr val="accent1">
                  <a:lumMod val="5000"/>
                  <a:lumOff val="95000"/>
                </a:schemeClr>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83C4654-A1CA-CE59-3896-4AF3B6AC40E0}"/>
              </a:ext>
            </a:extLst>
          </p:cNvPr>
          <p:cNvSpPr txBox="1"/>
          <p:nvPr/>
        </p:nvSpPr>
        <p:spPr>
          <a:xfrm>
            <a:off x="-52276" y="5341015"/>
            <a:ext cx="146120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B Mitra" panose="00000400000000000000" pitchFamily="2" charset="-78"/>
              </a:rPr>
              <a:t>افزایش بهای بی رویه و نامناسب انرژی و سوخت و کاهش یارانه برق صنایع مادر </a:t>
            </a:r>
          </a:p>
        </p:txBody>
      </p:sp>
      <p:pic>
        <p:nvPicPr>
          <p:cNvPr id="4" name="Picture 3">
            <a:extLst>
              <a:ext uri="{FF2B5EF4-FFF2-40B4-BE49-F238E27FC236}">
                <a16:creationId xmlns:a16="http://schemas.microsoft.com/office/drawing/2014/main" id="{B6B5CD9C-1294-9D8F-8686-B7DDCD1A384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3910" y="-275921"/>
            <a:ext cx="2133060" cy="2002814"/>
          </a:xfrm>
          <a:prstGeom prst="rect">
            <a:avLst/>
          </a:prstGeom>
        </p:spPr>
      </p:pic>
      <p:pic>
        <p:nvPicPr>
          <p:cNvPr id="17" name="Picture 16">
            <a:extLst>
              <a:ext uri="{FF2B5EF4-FFF2-40B4-BE49-F238E27FC236}">
                <a16:creationId xmlns:a16="http://schemas.microsoft.com/office/drawing/2014/main" id="{3502AB1A-6952-0008-DAAA-2308A52DDED4}"/>
              </a:ext>
            </a:extLst>
          </p:cNvPr>
          <p:cNvPicPr>
            <a:picLocks noChangeAspect="1"/>
          </p:cNvPicPr>
          <p:nvPr/>
        </p:nvPicPr>
        <p:blipFill>
          <a:blip r:embed="rId21"/>
          <a:stretch>
            <a:fillRect/>
          </a:stretch>
        </p:blipFill>
        <p:spPr>
          <a:xfrm>
            <a:off x="5203823" y="1270288"/>
            <a:ext cx="1873467" cy="1873467"/>
          </a:xfrm>
          <a:prstGeom prst="ellipse">
            <a:avLst/>
          </a:prstGeom>
          <a:ln>
            <a:noFill/>
          </a:ln>
          <a:effectLst>
            <a:softEdge rad="112500"/>
          </a:effectLst>
        </p:spPr>
      </p:pic>
      <p:sp>
        <p:nvSpPr>
          <p:cNvPr id="19" name="TextBox 18">
            <a:extLst>
              <a:ext uri="{FF2B5EF4-FFF2-40B4-BE49-F238E27FC236}">
                <a16:creationId xmlns:a16="http://schemas.microsoft.com/office/drawing/2014/main" id="{E8ECC4EB-B0FF-9DB8-1244-DCA3706D1B5B}"/>
              </a:ext>
            </a:extLst>
          </p:cNvPr>
          <p:cNvSpPr txBox="1"/>
          <p:nvPr/>
        </p:nvSpPr>
        <p:spPr>
          <a:xfrm>
            <a:off x="-405453" y="226623"/>
            <a:ext cx="12192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3600" b="0" i="0" u="none" strike="noStrike" kern="1200" cap="none" spc="0" normalizeH="0" baseline="0" noProof="0" dirty="0">
                <a:ln>
                  <a:noFill/>
                </a:ln>
                <a:solidFill>
                  <a:prstClr val="black"/>
                </a:solidFill>
                <a:effectLst/>
                <a:uLnTx/>
                <a:uFillTx/>
                <a:latin typeface="Aptos Display" panose="02110004020202020204"/>
                <a:ea typeface="+mn-ea"/>
                <a:cs typeface="B Titr" panose="00000700000000000000" pitchFamily="2" charset="-78"/>
              </a:rPr>
              <a:t>موانع پیش روی تولید </a:t>
            </a:r>
          </a:p>
        </p:txBody>
      </p:sp>
      <p:sp>
        <p:nvSpPr>
          <p:cNvPr id="49" name="TextBox 48">
            <a:extLst>
              <a:ext uri="{FF2B5EF4-FFF2-40B4-BE49-F238E27FC236}">
                <a16:creationId xmlns:a16="http://schemas.microsoft.com/office/drawing/2014/main" id="{CABA2C0D-4BEE-1A15-6AB0-53404E87F37C}"/>
              </a:ext>
            </a:extLst>
          </p:cNvPr>
          <p:cNvSpPr txBox="1"/>
          <p:nvPr/>
        </p:nvSpPr>
        <p:spPr>
          <a:xfrm rot="16200000">
            <a:off x="10407559" y="1451476"/>
            <a:ext cx="31115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400" b="0" i="0" u="none" strike="noStrike" kern="1200" cap="none" spc="0" normalizeH="0" baseline="0" noProof="0" dirty="0">
                <a:ln>
                  <a:noFill/>
                </a:ln>
                <a:solidFill>
                  <a:prstClr val="black"/>
                </a:solidFill>
                <a:effectLst/>
                <a:uLnTx/>
                <a:uFillTx/>
                <a:latin typeface="Century Gothic" panose="020B0502020202020204"/>
                <a:ea typeface="+mn-ea"/>
                <a:cs typeface="B Mitra" panose="00000400000000000000" pitchFamily="2" charset="-78"/>
              </a:rPr>
              <a:t>منبع: مرکز پژوهش‌های اتاق ایران(1400)</a:t>
            </a:r>
            <a:endParaRPr kumimoji="0" lang="en-US" sz="1400" b="0" i="0" u="none" strike="noStrike" kern="1200" cap="none" spc="0" normalizeH="0" baseline="0" noProof="0" dirty="0">
              <a:ln>
                <a:noFill/>
              </a:ln>
              <a:solidFill>
                <a:prstClr val="black"/>
              </a:solidFill>
              <a:effectLst/>
              <a:uLnTx/>
              <a:uFillTx/>
              <a:latin typeface="Century Gothic" panose="020B0502020202020204"/>
              <a:ea typeface="+mn-ea"/>
              <a:cs typeface="B Mitra" panose="00000400000000000000" pitchFamily="2" charset="-78"/>
            </a:endParaRPr>
          </a:p>
        </p:txBody>
      </p:sp>
      <p:sp>
        <p:nvSpPr>
          <p:cNvPr id="90" name="TextBox 89">
            <a:extLst>
              <a:ext uri="{FF2B5EF4-FFF2-40B4-BE49-F238E27FC236}">
                <a16:creationId xmlns:a16="http://schemas.microsoft.com/office/drawing/2014/main" id="{00AC4932-E545-2DB7-97DD-AFEBA09BFC31}"/>
              </a:ext>
            </a:extLst>
          </p:cNvPr>
          <p:cNvSpPr txBox="1"/>
          <p:nvPr/>
        </p:nvSpPr>
        <p:spPr>
          <a:xfrm>
            <a:off x="1311364" y="5423965"/>
            <a:ext cx="144995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B Mitra" panose="00000400000000000000" pitchFamily="2" charset="-78"/>
              </a:rPr>
              <a:t>بوروکراسی و مستندات دست وپا گیر در اخذ مجوزها، ثبت شرکت و....</a:t>
            </a:r>
          </a:p>
        </p:txBody>
      </p:sp>
    </p:spTree>
    <p:extLst>
      <p:ext uri="{BB962C8B-B14F-4D97-AF65-F5344CB8AC3E}">
        <p14:creationId xmlns:p14="http://schemas.microsoft.com/office/powerpoint/2010/main" val="27613918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62FABA7-E99D-3229-BB1C-CADD81F8A1A9}"/>
              </a:ext>
            </a:extLst>
          </p:cNvPr>
          <p:cNvGrpSpPr/>
          <p:nvPr/>
        </p:nvGrpSpPr>
        <p:grpSpPr>
          <a:xfrm rot="5400000">
            <a:off x="7053334" y="1248084"/>
            <a:ext cx="5555491" cy="4088019"/>
            <a:chOff x="1270405" y="1244089"/>
            <a:chExt cx="9705451" cy="3705514"/>
          </a:xfrm>
        </p:grpSpPr>
        <p:grpSp>
          <p:nvGrpSpPr>
            <p:cNvPr id="3" name="Group 2">
              <a:extLst>
                <a:ext uri="{FF2B5EF4-FFF2-40B4-BE49-F238E27FC236}">
                  <a16:creationId xmlns:a16="http://schemas.microsoft.com/office/drawing/2014/main" id="{14C80A06-62D9-991D-BF91-81E4204F6FA4}"/>
                </a:ext>
              </a:extLst>
            </p:cNvPr>
            <p:cNvGrpSpPr/>
            <p:nvPr/>
          </p:nvGrpSpPr>
          <p:grpSpPr>
            <a:xfrm>
              <a:off x="10377900" y="4420741"/>
              <a:ext cx="201617" cy="528862"/>
              <a:chOff x="10377900" y="4435255"/>
              <a:chExt cx="201617" cy="528862"/>
            </a:xfrm>
          </p:grpSpPr>
          <p:cxnSp>
            <p:nvCxnSpPr>
              <p:cNvPr id="106" name="Straight Connector 105">
                <a:extLst>
                  <a:ext uri="{FF2B5EF4-FFF2-40B4-BE49-F238E27FC236}">
                    <a16:creationId xmlns:a16="http://schemas.microsoft.com/office/drawing/2014/main" id="{7EB5FC99-5BC3-5C06-9C43-999F8564884E}"/>
                  </a:ext>
                </a:extLst>
              </p:cNvPr>
              <p:cNvCxnSpPr/>
              <p:nvPr/>
            </p:nvCxnSpPr>
            <p:spPr>
              <a:xfrm>
                <a:off x="10478709" y="4435255"/>
                <a:ext cx="0" cy="32724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07" name="Group 106">
                <a:extLst>
                  <a:ext uri="{FF2B5EF4-FFF2-40B4-BE49-F238E27FC236}">
                    <a16:creationId xmlns:a16="http://schemas.microsoft.com/office/drawing/2014/main" id="{33FF1DCD-DFC8-D050-F102-115E0E2E87A5}"/>
                  </a:ext>
                </a:extLst>
              </p:cNvPr>
              <p:cNvGrpSpPr/>
              <p:nvPr/>
            </p:nvGrpSpPr>
            <p:grpSpPr>
              <a:xfrm>
                <a:off x="10377900" y="4762500"/>
                <a:ext cx="201617" cy="201617"/>
                <a:chOff x="10377900" y="4762500"/>
                <a:chExt cx="201617" cy="201617"/>
              </a:xfrm>
            </p:grpSpPr>
            <p:sp>
              <p:nvSpPr>
                <p:cNvPr id="108" name="Oval 107">
                  <a:extLst>
                    <a:ext uri="{FF2B5EF4-FFF2-40B4-BE49-F238E27FC236}">
                      <a16:creationId xmlns:a16="http://schemas.microsoft.com/office/drawing/2014/main" id="{D0C3E46F-3C3F-D514-ABF3-BAE5EA26CBB2}"/>
                    </a:ext>
                  </a:extLst>
                </p:cNvPr>
                <p:cNvSpPr/>
                <p:nvPr/>
              </p:nvSpPr>
              <p:spPr>
                <a:xfrm>
                  <a:off x="10377900" y="4762500"/>
                  <a:ext cx="201617" cy="201617"/>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Oval 108">
                  <a:extLst>
                    <a:ext uri="{FF2B5EF4-FFF2-40B4-BE49-F238E27FC236}">
                      <a16:creationId xmlns:a16="http://schemas.microsoft.com/office/drawing/2014/main" id="{0167F452-389C-7C72-2966-2B25D206558D}"/>
                    </a:ext>
                  </a:extLst>
                </p:cNvPr>
                <p:cNvSpPr/>
                <p:nvPr/>
              </p:nvSpPr>
              <p:spPr>
                <a:xfrm>
                  <a:off x="10413825" y="4798425"/>
                  <a:ext cx="129767" cy="12976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4" name="Group 3">
              <a:extLst>
                <a:ext uri="{FF2B5EF4-FFF2-40B4-BE49-F238E27FC236}">
                  <a16:creationId xmlns:a16="http://schemas.microsoft.com/office/drawing/2014/main" id="{C4EFC677-A9CA-5F74-4502-1B1054D6BDEB}"/>
                </a:ext>
              </a:extLst>
            </p:cNvPr>
            <p:cNvGrpSpPr/>
            <p:nvPr/>
          </p:nvGrpSpPr>
          <p:grpSpPr>
            <a:xfrm>
              <a:off x="1657638" y="4420741"/>
              <a:ext cx="201617" cy="528862"/>
              <a:chOff x="10377900" y="4435255"/>
              <a:chExt cx="201617" cy="528862"/>
            </a:xfrm>
          </p:grpSpPr>
          <p:cxnSp>
            <p:nvCxnSpPr>
              <p:cNvPr id="102" name="Straight Connector 101">
                <a:extLst>
                  <a:ext uri="{FF2B5EF4-FFF2-40B4-BE49-F238E27FC236}">
                    <a16:creationId xmlns:a16="http://schemas.microsoft.com/office/drawing/2014/main" id="{31F94E14-7EE0-2A8C-471D-C7459DC083B7}"/>
                  </a:ext>
                </a:extLst>
              </p:cNvPr>
              <p:cNvCxnSpPr/>
              <p:nvPr/>
            </p:nvCxnSpPr>
            <p:spPr>
              <a:xfrm>
                <a:off x="10478709" y="4435255"/>
                <a:ext cx="0" cy="32724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03" name="Group 102">
                <a:extLst>
                  <a:ext uri="{FF2B5EF4-FFF2-40B4-BE49-F238E27FC236}">
                    <a16:creationId xmlns:a16="http://schemas.microsoft.com/office/drawing/2014/main" id="{0A3FD92B-5E94-9A94-AF8B-9D62545EF0FA}"/>
                  </a:ext>
                </a:extLst>
              </p:cNvPr>
              <p:cNvGrpSpPr/>
              <p:nvPr/>
            </p:nvGrpSpPr>
            <p:grpSpPr>
              <a:xfrm>
                <a:off x="10377900" y="4762500"/>
                <a:ext cx="201617" cy="201617"/>
                <a:chOff x="10377900" y="4762500"/>
                <a:chExt cx="201617" cy="201617"/>
              </a:xfrm>
            </p:grpSpPr>
            <p:sp>
              <p:nvSpPr>
                <p:cNvPr id="104" name="Oval 103">
                  <a:extLst>
                    <a:ext uri="{FF2B5EF4-FFF2-40B4-BE49-F238E27FC236}">
                      <a16:creationId xmlns:a16="http://schemas.microsoft.com/office/drawing/2014/main" id="{3A61C9A4-247E-7D01-7440-792995F43EFF}"/>
                    </a:ext>
                  </a:extLst>
                </p:cNvPr>
                <p:cNvSpPr/>
                <p:nvPr/>
              </p:nvSpPr>
              <p:spPr>
                <a:xfrm>
                  <a:off x="10377900" y="4762500"/>
                  <a:ext cx="201617" cy="201617"/>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Oval 104">
                  <a:extLst>
                    <a:ext uri="{FF2B5EF4-FFF2-40B4-BE49-F238E27FC236}">
                      <a16:creationId xmlns:a16="http://schemas.microsoft.com/office/drawing/2014/main" id="{CB47CC10-E31B-2EA3-49C0-CBA0F24F29FB}"/>
                    </a:ext>
                  </a:extLst>
                </p:cNvPr>
                <p:cNvSpPr/>
                <p:nvPr/>
              </p:nvSpPr>
              <p:spPr>
                <a:xfrm>
                  <a:off x="10413825" y="4798425"/>
                  <a:ext cx="129767" cy="1297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5" name="Group 4">
              <a:extLst>
                <a:ext uri="{FF2B5EF4-FFF2-40B4-BE49-F238E27FC236}">
                  <a16:creationId xmlns:a16="http://schemas.microsoft.com/office/drawing/2014/main" id="{17B13068-E5E1-0983-1679-708386268FA1}"/>
                </a:ext>
              </a:extLst>
            </p:cNvPr>
            <p:cNvGrpSpPr/>
            <p:nvPr/>
          </p:nvGrpSpPr>
          <p:grpSpPr>
            <a:xfrm>
              <a:off x="2747671" y="4420741"/>
              <a:ext cx="201617" cy="528862"/>
              <a:chOff x="10377900" y="4435255"/>
              <a:chExt cx="201617" cy="528862"/>
            </a:xfrm>
          </p:grpSpPr>
          <p:cxnSp>
            <p:nvCxnSpPr>
              <p:cNvPr id="98" name="Straight Connector 97">
                <a:extLst>
                  <a:ext uri="{FF2B5EF4-FFF2-40B4-BE49-F238E27FC236}">
                    <a16:creationId xmlns:a16="http://schemas.microsoft.com/office/drawing/2014/main" id="{8BA4C1A8-3545-5055-4BCB-252ACAAF7635}"/>
                  </a:ext>
                </a:extLst>
              </p:cNvPr>
              <p:cNvCxnSpPr/>
              <p:nvPr/>
            </p:nvCxnSpPr>
            <p:spPr>
              <a:xfrm>
                <a:off x="10478709" y="4435255"/>
                <a:ext cx="0" cy="32724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742A2612-B229-893D-33E7-FFAF04D1C068}"/>
                  </a:ext>
                </a:extLst>
              </p:cNvPr>
              <p:cNvGrpSpPr/>
              <p:nvPr/>
            </p:nvGrpSpPr>
            <p:grpSpPr>
              <a:xfrm>
                <a:off x="10377900" y="4762500"/>
                <a:ext cx="201617" cy="201617"/>
                <a:chOff x="10377900" y="4762500"/>
                <a:chExt cx="201617" cy="201617"/>
              </a:xfrm>
            </p:grpSpPr>
            <p:sp>
              <p:nvSpPr>
                <p:cNvPr id="100" name="Oval 99">
                  <a:extLst>
                    <a:ext uri="{FF2B5EF4-FFF2-40B4-BE49-F238E27FC236}">
                      <a16:creationId xmlns:a16="http://schemas.microsoft.com/office/drawing/2014/main" id="{C63807EE-69E0-7832-68E8-24740333BA69}"/>
                    </a:ext>
                  </a:extLst>
                </p:cNvPr>
                <p:cNvSpPr/>
                <p:nvPr/>
              </p:nvSpPr>
              <p:spPr>
                <a:xfrm>
                  <a:off x="10377900" y="4762500"/>
                  <a:ext cx="201617" cy="201617"/>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Oval 100">
                  <a:extLst>
                    <a:ext uri="{FF2B5EF4-FFF2-40B4-BE49-F238E27FC236}">
                      <a16:creationId xmlns:a16="http://schemas.microsoft.com/office/drawing/2014/main" id="{30393A60-CADB-31FD-2F97-A158D9246B51}"/>
                    </a:ext>
                  </a:extLst>
                </p:cNvPr>
                <p:cNvSpPr/>
                <p:nvPr/>
              </p:nvSpPr>
              <p:spPr>
                <a:xfrm>
                  <a:off x="10413825" y="4798425"/>
                  <a:ext cx="129767" cy="12976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6" name="Group 5">
              <a:extLst>
                <a:ext uri="{FF2B5EF4-FFF2-40B4-BE49-F238E27FC236}">
                  <a16:creationId xmlns:a16="http://schemas.microsoft.com/office/drawing/2014/main" id="{AE10C5FF-771F-2148-8B30-306226544F70}"/>
                </a:ext>
              </a:extLst>
            </p:cNvPr>
            <p:cNvGrpSpPr/>
            <p:nvPr/>
          </p:nvGrpSpPr>
          <p:grpSpPr>
            <a:xfrm>
              <a:off x="3837704" y="4420741"/>
              <a:ext cx="201617" cy="528862"/>
              <a:chOff x="10377900" y="4435255"/>
              <a:chExt cx="201617" cy="528862"/>
            </a:xfrm>
          </p:grpSpPr>
          <p:cxnSp>
            <p:nvCxnSpPr>
              <p:cNvPr id="94" name="Straight Connector 93">
                <a:extLst>
                  <a:ext uri="{FF2B5EF4-FFF2-40B4-BE49-F238E27FC236}">
                    <a16:creationId xmlns:a16="http://schemas.microsoft.com/office/drawing/2014/main" id="{358E4EDC-06AA-FFCB-5FB0-CB4E90718ACE}"/>
                  </a:ext>
                </a:extLst>
              </p:cNvPr>
              <p:cNvCxnSpPr/>
              <p:nvPr/>
            </p:nvCxnSpPr>
            <p:spPr>
              <a:xfrm>
                <a:off x="10478709" y="4435255"/>
                <a:ext cx="0" cy="32724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95" name="Group 94">
                <a:extLst>
                  <a:ext uri="{FF2B5EF4-FFF2-40B4-BE49-F238E27FC236}">
                    <a16:creationId xmlns:a16="http://schemas.microsoft.com/office/drawing/2014/main" id="{54E806B0-6B60-4E33-E361-B1B7CA07C19D}"/>
                  </a:ext>
                </a:extLst>
              </p:cNvPr>
              <p:cNvGrpSpPr/>
              <p:nvPr/>
            </p:nvGrpSpPr>
            <p:grpSpPr>
              <a:xfrm>
                <a:off x="10377900" y="4762500"/>
                <a:ext cx="201617" cy="201617"/>
                <a:chOff x="10377900" y="4762500"/>
                <a:chExt cx="201617" cy="201617"/>
              </a:xfrm>
            </p:grpSpPr>
            <p:sp>
              <p:nvSpPr>
                <p:cNvPr id="96" name="Oval 95">
                  <a:extLst>
                    <a:ext uri="{FF2B5EF4-FFF2-40B4-BE49-F238E27FC236}">
                      <a16:creationId xmlns:a16="http://schemas.microsoft.com/office/drawing/2014/main" id="{91B02FBB-1539-3A87-2995-AA0F0DC7A3BE}"/>
                    </a:ext>
                  </a:extLst>
                </p:cNvPr>
                <p:cNvSpPr/>
                <p:nvPr/>
              </p:nvSpPr>
              <p:spPr>
                <a:xfrm>
                  <a:off x="10377900" y="4762500"/>
                  <a:ext cx="201617" cy="201617"/>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Oval 96">
                  <a:extLst>
                    <a:ext uri="{FF2B5EF4-FFF2-40B4-BE49-F238E27FC236}">
                      <a16:creationId xmlns:a16="http://schemas.microsoft.com/office/drawing/2014/main" id="{E94AE0A3-A8B9-58B6-9A04-7D2571770FAA}"/>
                    </a:ext>
                  </a:extLst>
                </p:cNvPr>
                <p:cNvSpPr/>
                <p:nvPr/>
              </p:nvSpPr>
              <p:spPr>
                <a:xfrm>
                  <a:off x="10413825" y="4798425"/>
                  <a:ext cx="129767" cy="1297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7" name="Group 6">
              <a:extLst>
                <a:ext uri="{FF2B5EF4-FFF2-40B4-BE49-F238E27FC236}">
                  <a16:creationId xmlns:a16="http://schemas.microsoft.com/office/drawing/2014/main" id="{F8236E38-1AF9-F57D-8BB8-30DBC1B2B75C}"/>
                </a:ext>
              </a:extLst>
            </p:cNvPr>
            <p:cNvGrpSpPr/>
            <p:nvPr/>
          </p:nvGrpSpPr>
          <p:grpSpPr>
            <a:xfrm>
              <a:off x="4927737" y="4420741"/>
              <a:ext cx="201617" cy="528862"/>
              <a:chOff x="10377900" y="4435255"/>
              <a:chExt cx="201617" cy="528862"/>
            </a:xfrm>
          </p:grpSpPr>
          <p:cxnSp>
            <p:nvCxnSpPr>
              <p:cNvPr id="90" name="Straight Connector 89">
                <a:extLst>
                  <a:ext uri="{FF2B5EF4-FFF2-40B4-BE49-F238E27FC236}">
                    <a16:creationId xmlns:a16="http://schemas.microsoft.com/office/drawing/2014/main" id="{0C1E51C6-1C81-2CAB-6C8D-28F3F0B63752}"/>
                  </a:ext>
                </a:extLst>
              </p:cNvPr>
              <p:cNvCxnSpPr/>
              <p:nvPr/>
            </p:nvCxnSpPr>
            <p:spPr>
              <a:xfrm>
                <a:off x="10478709" y="4435255"/>
                <a:ext cx="0" cy="32724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91" name="Group 90">
                <a:extLst>
                  <a:ext uri="{FF2B5EF4-FFF2-40B4-BE49-F238E27FC236}">
                    <a16:creationId xmlns:a16="http://schemas.microsoft.com/office/drawing/2014/main" id="{A1C374A4-F3F5-2FC7-E02D-84F8B3FA713E}"/>
                  </a:ext>
                </a:extLst>
              </p:cNvPr>
              <p:cNvGrpSpPr/>
              <p:nvPr/>
            </p:nvGrpSpPr>
            <p:grpSpPr>
              <a:xfrm>
                <a:off x="10377900" y="4762500"/>
                <a:ext cx="201617" cy="201617"/>
                <a:chOff x="10377900" y="4762500"/>
                <a:chExt cx="201617" cy="201617"/>
              </a:xfrm>
            </p:grpSpPr>
            <p:sp>
              <p:nvSpPr>
                <p:cNvPr id="92" name="Oval 91">
                  <a:extLst>
                    <a:ext uri="{FF2B5EF4-FFF2-40B4-BE49-F238E27FC236}">
                      <a16:creationId xmlns:a16="http://schemas.microsoft.com/office/drawing/2014/main" id="{5F675506-036B-D574-9BAF-105D8AA89613}"/>
                    </a:ext>
                  </a:extLst>
                </p:cNvPr>
                <p:cNvSpPr/>
                <p:nvPr/>
              </p:nvSpPr>
              <p:spPr>
                <a:xfrm>
                  <a:off x="10377900" y="4762500"/>
                  <a:ext cx="201617" cy="201617"/>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Oval 92">
                  <a:extLst>
                    <a:ext uri="{FF2B5EF4-FFF2-40B4-BE49-F238E27FC236}">
                      <a16:creationId xmlns:a16="http://schemas.microsoft.com/office/drawing/2014/main" id="{B12BA9A4-08D6-BD83-34EA-6D77369E15DE}"/>
                    </a:ext>
                  </a:extLst>
                </p:cNvPr>
                <p:cNvSpPr/>
                <p:nvPr/>
              </p:nvSpPr>
              <p:spPr>
                <a:xfrm>
                  <a:off x="10413825" y="4798425"/>
                  <a:ext cx="129767" cy="1297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8" name="Group 7">
              <a:extLst>
                <a:ext uri="{FF2B5EF4-FFF2-40B4-BE49-F238E27FC236}">
                  <a16:creationId xmlns:a16="http://schemas.microsoft.com/office/drawing/2014/main" id="{F006681E-8EC9-ADC6-C34A-D4E9EF751F64}"/>
                </a:ext>
              </a:extLst>
            </p:cNvPr>
            <p:cNvGrpSpPr/>
            <p:nvPr/>
          </p:nvGrpSpPr>
          <p:grpSpPr>
            <a:xfrm>
              <a:off x="6017770" y="3103384"/>
              <a:ext cx="201617" cy="1846219"/>
              <a:chOff x="10377900" y="3117898"/>
              <a:chExt cx="201617" cy="1846219"/>
            </a:xfrm>
          </p:grpSpPr>
          <p:cxnSp>
            <p:nvCxnSpPr>
              <p:cNvPr id="86" name="Straight Connector 85">
                <a:extLst>
                  <a:ext uri="{FF2B5EF4-FFF2-40B4-BE49-F238E27FC236}">
                    <a16:creationId xmlns:a16="http://schemas.microsoft.com/office/drawing/2014/main" id="{6DD9FD27-E3C4-2F09-C41C-01DE3A5B9AE8}"/>
                  </a:ext>
                </a:extLst>
              </p:cNvPr>
              <p:cNvCxnSpPr>
                <a:cxnSpLocks/>
                <a:stCxn id="37" idx="4"/>
              </p:cNvCxnSpPr>
              <p:nvPr/>
            </p:nvCxnSpPr>
            <p:spPr>
              <a:xfrm>
                <a:off x="10451361" y="3117898"/>
                <a:ext cx="27348" cy="1644602"/>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DDBED6B6-C2A7-92A1-F265-104CCD704DF4}"/>
                  </a:ext>
                </a:extLst>
              </p:cNvPr>
              <p:cNvGrpSpPr/>
              <p:nvPr/>
            </p:nvGrpSpPr>
            <p:grpSpPr>
              <a:xfrm>
                <a:off x="10377900" y="4762500"/>
                <a:ext cx="201617" cy="201617"/>
                <a:chOff x="10377900" y="4762500"/>
                <a:chExt cx="201617" cy="201617"/>
              </a:xfrm>
            </p:grpSpPr>
            <p:sp>
              <p:nvSpPr>
                <p:cNvPr id="88" name="Oval 87">
                  <a:extLst>
                    <a:ext uri="{FF2B5EF4-FFF2-40B4-BE49-F238E27FC236}">
                      <a16:creationId xmlns:a16="http://schemas.microsoft.com/office/drawing/2014/main" id="{7A560CDB-2FD0-5F36-9AEA-A34DAB698A73}"/>
                    </a:ext>
                  </a:extLst>
                </p:cNvPr>
                <p:cNvSpPr/>
                <p:nvPr/>
              </p:nvSpPr>
              <p:spPr>
                <a:xfrm>
                  <a:off x="10377900" y="4762500"/>
                  <a:ext cx="201617" cy="201617"/>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Oval 88">
                  <a:extLst>
                    <a:ext uri="{FF2B5EF4-FFF2-40B4-BE49-F238E27FC236}">
                      <a16:creationId xmlns:a16="http://schemas.microsoft.com/office/drawing/2014/main" id="{8789A567-75F0-AE66-4935-3E27EDFC9741}"/>
                    </a:ext>
                  </a:extLst>
                </p:cNvPr>
                <p:cNvSpPr/>
                <p:nvPr/>
              </p:nvSpPr>
              <p:spPr>
                <a:xfrm>
                  <a:off x="10413825" y="4798425"/>
                  <a:ext cx="129767" cy="12976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9" name="Group 8">
              <a:extLst>
                <a:ext uri="{FF2B5EF4-FFF2-40B4-BE49-F238E27FC236}">
                  <a16:creationId xmlns:a16="http://schemas.microsoft.com/office/drawing/2014/main" id="{433C6668-2233-F47F-8F59-5F7F1E5B66E4}"/>
                </a:ext>
              </a:extLst>
            </p:cNvPr>
            <p:cNvGrpSpPr/>
            <p:nvPr/>
          </p:nvGrpSpPr>
          <p:grpSpPr>
            <a:xfrm>
              <a:off x="7107803" y="4420741"/>
              <a:ext cx="201617" cy="528862"/>
              <a:chOff x="10377900" y="4435255"/>
              <a:chExt cx="201617" cy="528862"/>
            </a:xfrm>
          </p:grpSpPr>
          <p:cxnSp>
            <p:nvCxnSpPr>
              <p:cNvPr id="82" name="Straight Connector 81">
                <a:extLst>
                  <a:ext uri="{FF2B5EF4-FFF2-40B4-BE49-F238E27FC236}">
                    <a16:creationId xmlns:a16="http://schemas.microsoft.com/office/drawing/2014/main" id="{CA33E26E-78F9-2EE7-BFB6-34826E9BACAF}"/>
                  </a:ext>
                </a:extLst>
              </p:cNvPr>
              <p:cNvCxnSpPr/>
              <p:nvPr/>
            </p:nvCxnSpPr>
            <p:spPr>
              <a:xfrm>
                <a:off x="10478709" y="4435255"/>
                <a:ext cx="0" cy="32724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83" name="Group 82">
                <a:extLst>
                  <a:ext uri="{FF2B5EF4-FFF2-40B4-BE49-F238E27FC236}">
                    <a16:creationId xmlns:a16="http://schemas.microsoft.com/office/drawing/2014/main" id="{02183FCF-2B77-9CF9-CC11-97B6132FB93A}"/>
                  </a:ext>
                </a:extLst>
              </p:cNvPr>
              <p:cNvGrpSpPr/>
              <p:nvPr/>
            </p:nvGrpSpPr>
            <p:grpSpPr>
              <a:xfrm>
                <a:off x="10377900" y="4762500"/>
                <a:ext cx="201617" cy="201617"/>
                <a:chOff x="10377900" y="4762500"/>
                <a:chExt cx="201617" cy="201617"/>
              </a:xfrm>
            </p:grpSpPr>
            <p:sp>
              <p:nvSpPr>
                <p:cNvPr id="84" name="Oval 83">
                  <a:extLst>
                    <a:ext uri="{FF2B5EF4-FFF2-40B4-BE49-F238E27FC236}">
                      <a16:creationId xmlns:a16="http://schemas.microsoft.com/office/drawing/2014/main" id="{613F15BC-902A-79B1-0374-757DFAE9ED5C}"/>
                    </a:ext>
                  </a:extLst>
                </p:cNvPr>
                <p:cNvSpPr/>
                <p:nvPr/>
              </p:nvSpPr>
              <p:spPr>
                <a:xfrm>
                  <a:off x="10377900" y="4762500"/>
                  <a:ext cx="201617" cy="201617"/>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Oval 84">
                  <a:extLst>
                    <a:ext uri="{FF2B5EF4-FFF2-40B4-BE49-F238E27FC236}">
                      <a16:creationId xmlns:a16="http://schemas.microsoft.com/office/drawing/2014/main" id="{457FE504-F3AE-DB6C-906F-D974AB5CB378}"/>
                    </a:ext>
                  </a:extLst>
                </p:cNvPr>
                <p:cNvSpPr/>
                <p:nvPr/>
              </p:nvSpPr>
              <p:spPr>
                <a:xfrm>
                  <a:off x="10413825" y="4798425"/>
                  <a:ext cx="129767" cy="12976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0" name="Group 9">
              <a:extLst>
                <a:ext uri="{FF2B5EF4-FFF2-40B4-BE49-F238E27FC236}">
                  <a16:creationId xmlns:a16="http://schemas.microsoft.com/office/drawing/2014/main" id="{939D3D76-3458-1B5B-95EB-902DA0B488F1}"/>
                </a:ext>
              </a:extLst>
            </p:cNvPr>
            <p:cNvGrpSpPr/>
            <p:nvPr/>
          </p:nvGrpSpPr>
          <p:grpSpPr>
            <a:xfrm>
              <a:off x="8197836" y="4420741"/>
              <a:ext cx="201617" cy="528862"/>
              <a:chOff x="10377900" y="4435255"/>
              <a:chExt cx="201617" cy="528862"/>
            </a:xfrm>
          </p:grpSpPr>
          <p:cxnSp>
            <p:nvCxnSpPr>
              <p:cNvPr id="78" name="Straight Connector 77">
                <a:extLst>
                  <a:ext uri="{FF2B5EF4-FFF2-40B4-BE49-F238E27FC236}">
                    <a16:creationId xmlns:a16="http://schemas.microsoft.com/office/drawing/2014/main" id="{7932027D-E47A-7CD4-F531-297CB71AC19E}"/>
                  </a:ext>
                </a:extLst>
              </p:cNvPr>
              <p:cNvCxnSpPr/>
              <p:nvPr/>
            </p:nvCxnSpPr>
            <p:spPr>
              <a:xfrm>
                <a:off x="10478709" y="4435255"/>
                <a:ext cx="0" cy="32724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79" name="Group 78">
                <a:extLst>
                  <a:ext uri="{FF2B5EF4-FFF2-40B4-BE49-F238E27FC236}">
                    <a16:creationId xmlns:a16="http://schemas.microsoft.com/office/drawing/2014/main" id="{CD8C7E91-ABDE-DAAC-E1D0-2F11BB55504D}"/>
                  </a:ext>
                </a:extLst>
              </p:cNvPr>
              <p:cNvGrpSpPr/>
              <p:nvPr/>
            </p:nvGrpSpPr>
            <p:grpSpPr>
              <a:xfrm>
                <a:off x="10377900" y="4762500"/>
                <a:ext cx="201617" cy="201617"/>
                <a:chOff x="10377900" y="4762500"/>
                <a:chExt cx="201617" cy="201617"/>
              </a:xfrm>
            </p:grpSpPr>
            <p:sp>
              <p:nvSpPr>
                <p:cNvPr id="80" name="Oval 79">
                  <a:extLst>
                    <a:ext uri="{FF2B5EF4-FFF2-40B4-BE49-F238E27FC236}">
                      <a16:creationId xmlns:a16="http://schemas.microsoft.com/office/drawing/2014/main" id="{6C0FDD49-2C4E-D469-E323-3AA800D61ABF}"/>
                    </a:ext>
                  </a:extLst>
                </p:cNvPr>
                <p:cNvSpPr/>
                <p:nvPr/>
              </p:nvSpPr>
              <p:spPr>
                <a:xfrm>
                  <a:off x="10377900" y="4762500"/>
                  <a:ext cx="201617" cy="201617"/>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Oval 80">
                  <a:extLst>
                    <a:ext uri="{FF2B5EF4-FFF2-40B4-BE49-F238E27FC236}">
                      <a16:creationId xmlns:a16="http://schemas.microsoft.com/office/drawing/2014/main" id="{916D8D65-E4F7-39AC-17F8-664C1A3119CF}"/>
                    </a:ext>
                  </a:extLst>
                </p:cNvPr>
                <p:cNvSpPr/>
                <p:nvPr/>
              </p:nvSpPr>
              <p:spPr>
                <a:xfrm>
                  <a:off x="10413825" y="4798425"/>
                  <a:ext cx="129767" cy="12976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1" name="Group 10">
              <a:extLst>
                <a:ext uri="{FF2B5EF4-FFF2-40B4-BE49-F238E27FC236}">
                  <a16:creationId xmlns:a16="http://schemas.microsoft.com/office/drawing/2014/main" id="{C2BF107B-6C23-4C44-BA3C-43236DB4D55C}"/>
                </a:ext>
              </a:extLst>
            </p:cNvPr>
            <p:cNvGrpSpPr/>
            <p:nvPr/>
          </p:nvGrpSpPr>
          <p:grpSpPr>
            <a:xfrm>
              <a:off x="9287869" y="4420741"/>
              <a:ext cx="201617" cy="528862"/>
              <a:chOff x="10377900" y="4435255"/>
              <a:chExt cx="201617" cy="528862"/>
            </a:xfrm>
          </p:grpSpPr>
          <p:cxnSp>
            <p:nvCxnSpPr>
              <p:cNvPr id="74" name="Straight Connector 73">
                <a:extLst>
                  <a:ext uri="{FF2B5EF4-FFF2-40B4-BE49-F238E27FC236}">
                    <a16:creationId xmlns:a16="http://schemas.microsoft.com/office/drawing/2014/main" id="{8CFA62DB-1E94-B287-5B7A-A0488BEAC8C5}"/>
                  </a:ext>
                </a:extLst>
              </p:cNvPr>
              <p:cNvCxnSpPr/>
              <p:nvPr/>
            </p:nvCxnSpPr>
            <p:spPr>
              <a:xfrm>
                <a:off x="10478709" y="4435255"/>
                <a:ext cx="0" cy="32724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75" name="Group 74">
                <a:extLst>
                  <a:ext uri="{FF2B5EF4-FFF2-40B4-BE49-F238E27FC236}">
                    <a16:creationId xmlns:a16="http://schemas.microsoft.com/office/drawing/2014/main" id="{74649FE8-AF2C-4459-83D9-6EA62D8512D7}"/>
                  </a:ext>
                </a:extLst>
              </p:cNvPr>
              <p:cNvGrpSpPr/>
              <p:nvPr/>
            </p:nvGrpSpPr>
            <p:grpSpPr>
              <a:xfrm>
                <a:off x="10377900" y="4762500"/>
                <a:ext cx="201617" cy="201617"/>
                <a:chOff x="10377900" y="4762500"/>
                <a:chExt cx="201617" cy="201617"/>
              </a:xfrm>
            </p:grpSpPr>
            <p:sp>
              <p:nvSpPr>
                <p:cNvPr id="76" name="Oval 75">
                  <a:extLst>
                    <a:ext uri="{FF2B5EF4-FFF2-40B4-BE49-F238E27FC236}">
                      <a16:creationId xmlns:a16="http://schemas.microsoft.com/office/drawing/2014/main" id="{80912CDF-A177-EE78-E16E-6D223E091877}"/>
                    </a:ext>
                  </a:extLst>
                </p:cNvPr>
                <p:cNvSpPr/>
                <p:nvPr/>
              </p:nvSpPr>
              <p:spPr>
                <a:xfrm>
                  <a:off x="10377900" y="4762500"/>
                  <a:ext cx="201617" cy="201617"/>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Oval 76">
                  <a:extLst>
                    <a:ext uri="{FF2B5EF4-FFF2-40B4-BE49-F238E27FC236}">
                      <a16:creationId xmlns:a16="http://schemas.microsoft.com/office/drawing/2014/main" id="{95CA13FE-0DC6-78B4-48CE-5DB0A0AC49F3}"/>
                    </a:ext>
                  </a:extLst>
                </p:cNvPr>
                <p:cNvSpPr/>
                <p:nvPr/>
              </p:nvSpPr>
              <p:spPr>
                <a:xfrm>
                  <a:off x="10413825" y="4798425"/>
                  <a:ext cx="129767" cy="129767"/>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2" name="Group 11">
              <a:extLst>
                <a:ext uri="{FF2B5EF4-FFF2-40B4-BE49-F238E27FC236}">
                  <a16:creationId xmlns:a16="http://schemas.microsoft.com/office/drawing/2014/main" id="{A24F98CA-A5DC-225C-71F3-75A1568E6A96}"/>
                </a:ext>
              </a:extLst>
            </p:cNvPr>
            <p:cNvGrpSpPr/>
            <p:nvPr/>
          </p:nvGrpSpPr>
          <p:grpSpPr>
            <a:xfrm>
              <a:off x="6385559" y="2818729"/>
              <a:ext cx="4093150" cy="704110"/>
              <a:chOff x="6385559" y="2818729"/>
              <a:chExt cx="4093150" cy="704110"/>
            </a:xfrm>
          </p:grpSpPr>
          <p:sp>
            <p:nvSpPr>
              <p:cNvPr id="70" name="Freeform: Shape 69">
                <a:extLst>
                  <a:ext uri="{FF2B5EF4-FFF2-40B4-BE49-F238E27FC236}">
                    <a16:creationId xmlns:a16="http://schemas.microsoft.com/office/drawing/2014/main" id="{058C71D3-909A-E524-7E9B-4E4A9BE251E0}"/>
                  </a:ext>
                </a:extLst>
              </p:cNvPr>
              <p:cNvSpPr/>
              <p:nvPr/>
            </p:nvSpPr>
            <p:spPr>
              <a:xfrm>
                <a:off x="6630107" y="2818729"/>
                <a:ext cx="3848602" cy="646960"/>
              </a:xfrm>
              <a:custGeom>
                <a:avLst/>
                <a:gdLst>
                  <a:gd name="connsiteX0" fmla="*/ 0 w 3826933"/>
                  <a:gd name="connsiteY0" fmla="*/ 90311 h 643467"/>
                  <a:gd name="connsiteX1" fmla="*/ 3206044 w 3826933"/>
                  <a:gd name="connsiteY1" fmla="*/ 0 h 643467"/>
                  <a:gd name="connsiteX2" fmla="*/ 3826933 w 382693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7454 h 646960"/>
                  <a:gd name="connsiteX1" fmla="*/ 3225094 w 3845983"/>
                  <a:gd name="connsiteY1" fmla="*/ 3493 h 646960"/>
                  <a:gd name="connsiteX2" fmla="*/ 3845983 w 3845983"/>
                  <a:gd name="connsiteY2" fmla="*/ 646960 h 646960"/>
                  <a:gd name="connsiteX0" fmla="*/ 0 w 3845983"/>
                  <a:gd name="connsiteY0" fmla="*/ 87454 h 646960"/>
                  <a:gd name="connsiteX1" fmla="*/ 3225094 w 3845983"/>
                  <a:gd name="connsiteY1" fmla="*/ 3493 h 646960"/>
                  <a:gd name="connsiteX2" fmla="*/ 3845983 w 3845983"/>
                  <a:gd name="connsiteY2" fmla="*/ 646960 h 646960"/>
                  <a:gd name="connsiteX0" fmla="*/ 0 w 3847481"/>
                  <a:gd name="connsiteY0" fmla="*/ 87454 h 646960"/>
                  <a:gd name="connsiteX1" fmla="*/ 3225094 w 3847481"/>
                  <a:gd name="connsiteY1" fmla="*/ 3493 h 646960"/>
                  <a:gd name="connsiteX2" fmla="*/ 3845983 w 3847481"/>
                  <a:gd name="connsiteY2" fmla="*/ 646960 h 646960"/>
                  <a:gd name="connsiteX0" fmla="*/ 0 w 3848602"/>
                  <a:gd name="connsiteY0" fmla="*/ 87454 h 646960"/>
                  <a:gd name="connsiteX1" fmla="*/ 3225094 w 3848602"/>
                  <a:gd name="connsiteY1" fmla="*/ 3493 h 646960"/>
                  <a:gd name="connsiteX2" fmla="*/ 3845983 w 3848602"/>
                  <a:gd name="connsiteY2" fmla="*/ 646960 h 646960"/>
                </a:gdLst>
                <a:ahLst/>
                <a:cxnLst>
                  <a:cxn ang="0">
                    <a:pos x="connsiteX0" y="connsiteY0"/>
                  </a:cxn>
                  <a:cxn ang="0">
                    <a:pos x="connsiteX1" y="connsiteY1"/>
                  </a:cxn>
                  <a:cxn ang="0">
                    <a:pos x="connsiteX2" y="connsiteY2"/>
                  </a:cxn>
                </a:cxnLst>
                <a:rect l="l" t="t" r="r" b="b"/>
                <a:pathLst>
                  <a:path w="3848602" h="646960">
                    <a:moveTo>
                      <a:pt x="0" y="87454"/>
                    </a:moveTo>
                    <a:cubicBezTo>
                      <a:pt x="459081" y="427767"/>
                      <a:pt x="2321513" y="-44720"/>
                      <a:pt x="3225094" y="3493"/>
                    </a:cubicBezTo>
                    <a:cubicBezTo>
                      <a:pt x="3940057" y="78282"/>
                      <a:pt x="3842220" y="565821"/>
                      <a:pt x="3845983" y="646960"/>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51742F43-5A58-0928-0E01-D671E8D36CEF}"/>
                  </a:ext>
                </a:extLst>
              </p:cNvPr>
              <p:cNvSpPr/>
              <p:nvPr/>
            </p:nvSpPr>
            <p:spPr>
              <a:xfrm>
                <a:off x="6551842" y="2963333"/>
                <a:ext cx="2853346" cy="559506"/>
              </a:xfrm>
              <a:custGeom>
                <a:avLst/>
                <a:gdLst>
                  <a:gd name="connsiteX0" fmla="*/ 0 w 3826933"/>
                  <a:gd name="connsiteY0" fmla="*/ 90311 h 643467"/>
                  <a:gd name="connsiteX1" fmla="*/ 3206044 w 3826933"/>
                  <a:gd name="connsiteY1" fmla="*/ 0 h 643467"/>
                  <a:gd name="connsiteX2" fmla="*/ 3826933 w 382693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7454 h 646960"/>
                  <a:gd name="connsiteX1" fmla="*/ 3225094 w 3845983"/>
                  <a:gd name="connsiteY1" fmla="*/ 3493 h 646960"/>
                  <a:gd name="connsiteX2" fmla="*/ 3845983 w 3845983"/>
                  <a:gd name="connsiteY2" fmla="*/ 646960 h 646960"/>
                  <a:gd name="connsiteX0" fmla="*/ 0 w 3845983"/>
                  <a:gd name="connsiteY0" fmla="*/ 87454 h 646960"/>
                  <a:gd name="connsiteX1" fmla="*/ 3225094 w 3845983"/>
                  <a:gd name="connsiteY1" fmla="*/ 3493 h 646960"/>
                  <a:gd name="connsiteX2" fmla="*/ 3845983 w 3845983"/>
                  <a:gd name="connsiteY2" fmla="*/ 646960 h 646960"/>
                  <a:gd name="connsiteX0" fmla="*/ 0 w 3847481"/>
                  <a:gd name="connsiteY0" fmla="*/ 87454 h 646960"/>
                  <a:gd name="connsiteX1" fmla="*/ 3225094 w 3847481"/>
                  <a:gd name="connsiteY1" fmla="*/ 3493 h 646960"/>
                  <a:gd name="connsiteX2" fmla="*/ 3845983 w 3847481"/>
                  <a:gd name="connsiteY2" fmla="*/ 646960 h 646960"/>
                  <a:gd name="connsiteX0" fmla="*/ 0 w 3848602"/>
                  <a:gd name="connsiteY0" fmla="*/ 87454 h 646960"/>
                  <a:gd name="connsiteX1" fmla="*/ 3225094 w 3848602"/>
                  <a:gd name="connsiteY1" fmla="*/ 3493 h 646960"/>
                  <a:gd name="connsiteX2" fmla="*/ 3845983 w 3848602"/>
                  <a:gd name="connsiteY2" fmla="*/ 646960 h 646960"/>
                  <a:gd name="connsiteX0" fmla="*/ 0 w 3858322"/>
                  <a:gd name="connsiteY0" fmla="*/ 0 h 559506"/>
                  <a:gd name="connsiteX1" fmla="*/ 3285200 w 3858322"/>
                  <a:gd name="connsiteY1" fmla="*/ 112889 h 559506"/>
                  <a:gd name="connsiteX2" fmla="*/ 3845983 w 3858322"/>
                  <a:gd name="connsiteY2" fmla="*/ 559506 h 559506"/>
                  <a:gd name="connsiteX0" fmla="*/ 0 w 3858322"/>
                  <a:gd name="connsiteY0" fmla="*/ 0 h 559506"/>
                  <a:gd name="connsiteX1" fmla="*/ 3285200 w 3858322"/>
                  <a:gd name="connsiteY1" fmla="*/ 112889 h 559506"/>
                  <a:gd name="connsiteX2" fmla="*/ 3845983 w 3858322"/>
                  <a:gd name="connsiteY2" fmla="*/ 559506 h 559506"/>
                </a:gdLst>
                <a:ahLst/>
                <a:cxnLst>
                  <a:cxn ang="0">
                    <a:pos x="connsiteX0" y="connsiteY0"/>
                  </a:cxn>
                  <a:cxn ang="0">
                    <a:pos x="connsiteX1" y="connsiteY1"/>
                  </a:cxn>
                  <a:cxn ang="0">
                    <a:pos x="connsiteX2" y="connsiteY2"/>
                  </a:cxn>
                </a:cxnLst>
                <a:rect l="l" t="t" r="r" b="b"/>
                <a:pathLst>
                  <a:path w="3858322" h="559506">
                    <a:moveTo>
                      <a:pt x="0" y="0"/>
                    </a:moveTo>
                    <a:cubicBezTo>
                      <a:pt x="459081" y="340313"/>
                      <a:pt x="2373032" y="32926"/>
                      <a:pt x="3285200" y="112889"/>
                    </a:cubicBezTo>
                    <a:cubicBezTo>
                      <a:pt x="4000163" y="187678"/>
                      <a:pt x="3842220" y="478367"/>
                      <a:pt x="3845983" y="55950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7DE38BEF-EDBA-09A4-E476-B619D0BD7DBB}"/>
                  </a:ext>
                </a:extLst>
              </p:cNvPr>
              <p:cNvSpPr/>
              <p:nvPr/>
            </p:nvSpPr>
            <p:spPr>
              <a:xfrm>
                <a:off x="6452781" y="2963333"/>
                <a:ext cx="1848185" cy="559506"/>
              </a:xfrm>
              <a:custGeom>
                <a:avLst/>
                <a:gdLst>
                  <a:gd name="connsiteX0" fmla="*/ 0 w 3826933"/>
                  <a:gd name="connsiteY0" fmla="*/ 90311 h 643467"/>
                  <a:gd name="connsiteX1" fmla="*/ 3206044 w 3826933"/>
                  <a:gd name="connsiteY1" fmla="*/ 0 h 643467"/>
                  <a:gd name="connsiteX2" fmla="*/ 3826933 w 382693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7454 h 646960"/>
                  <a:gd name="connsiteX1" fmla="*/ 3225094 w 3845983"/>
                  <a:gd name="connsiteY1" fmla="*/ 3493 h 646960"/>
                  <a:gd name="connsiteX2" fmla="*/ 3845983 w 3845983"/>
                  <a:gd name="connsiteY2" fmla="*/ 646960 h 646960"/>
                  <a:gd name="connsiteX0" fmla="*/ 0 w 3845983"/>
                  <a:gd name="connsiteY0" fmla="*/ 87454 h 646960"/>
                  <a:gd name="connsiteX1" fmla="*/ 3225094 w 3845983"/>
                  <a:gd name="connsiteY1" fmla="*/ 3493 h 646960"/>
                  <a:gd name="connsiteX2" fmla="*/ 3845983 w 3845983"/>
                  <a:gd name="connsiteY2" fmla="*/ 646960 h 646960"/>
                  <a:gd name="connsiteX0" fmla="*/ 0 w 3847481"/>
                  <a:gd name="connsiteY0" fmla="*/ 87454 h 646960"/>
                  <a:gd name="connsiteX1" fmla="*/ 3225094 w 3847481"/>
                  <a:gd name="connsiteY1" fmla="*/ 3493 h 646960"/>
                  <a:gd name="connsiteX2" fmla="*/ 3845983 w 3847481"/>
                  <a:gd name="connsiteY2" fmla="*/ 646960 h 646960"/>
                  <a:gd name="connsiteX0" fmla="*/ 0 w 3848602"/>
                  <a:gd name="connsiteY0" fmla="*/ 87454 h 646960"/>
                  <a:gd name="connsiteX1" fmla="*/ 3225094 w 3848602"/>
                  <a:gd name="connsiteY1" fmla="*/ 3493 h 646960"/>
                  <a:gd name="connsiteX2" fmla="*/ 3845983 w 3848602"/>
                  <a:gd name="connsiteY2" fmla="*/ 646960 h 646960"/>
                  <a:gd name="connsiteX0" fmla="*/ 0 w 3858322"/>
                  <a:gd name="connsiteY0" fmla="*/ 0 h 559506"/>
                  <a:gd name="connsiteX1" fmla="*/ 3285200 w 3858322"/>
                  <a:gd name="connsiteY1" fmla="*/ 112889 h 559506"/>
                  <a:gd name="connsiteX2" fmla="*/ 3845983 w 3858322"/>
                  <a:gd name="connsiteY2" fmla="*/ 559506 h 559506"/>
                  <a:gd name="connsiteX0" fmla="*/ 0 w 3858322"/>
                  <a:gd name="connsiteY0" fmla="*/ 0 h 559506"/>
                  <a:gd name="connsiteX1" fmla="*/ 3285200 w 3858322"/>
                  <a:gd name="connsiteY1" fmla="*/ 112889 h 559506"/>
                  <a:gd name="connsiteX2" fmla="*/ 3845983 w 3858322"/>
                  <a:gd name="connsiteY2" fmla="*/ 559506 h 559506"/>
                  <a:gd name="connsiteX0" fmla="*/ 0 w 3855111"/>
                  <a:gd name="connsiteY0" fmla="*/ 0 h 559506"/>
                  <a:gd name="connsiteX1" fmla="*/ 3269333 w 3855111"/>
                  <a:gd name="connsiteY1" fmla="*/ 234809 h 559506"/>
                  <a:gd name="connsiteX2" fmla="*/ 3845983 w 3855111"/>
                  <a:gd name="connsiteY2" fmla="*/ 559506 h 559506"/>
                  <a:gd name="connsiteX0" fmla="*/ 0 w 3855111"/>
                  <a:gd name="connsiteY0" fmla="*/ 0 h 559506"/>
                  <a:gd name="connsiteX1" fmla="*/ 3269333 w 3855111"/>
                  <a:gd name="connsiteY1" fmla="*/ 234809 h 559506"/>
                  <a:gd name="connsiteX2" fmla="*/ 3845983 w 3855111"/>
                  <a:gd name="connsiteY2" fmla="*/ 559506 h 559506"/>
                  <a:gd name="connsiteX0" fmla="*/ 0 w 3852358"/>
                  <a:gd name="connsiteY0" fmla="*/ 0 h 559506"/>
                  <a:gd name="connsiteX1" fmla="*/ 3253466 w 3852358"/>
                  <a:gd name="connsiteY1" fmla="*/ 234809 h 559506"/>
                  <a:gd name="connsiteX2" fmla="*/ 3845983 w 3852358"/>
                  <a:gd name="connsiteY2" fmla="*/ 559506 h 559506"/>
                  <a:gd name="connsiteX0" fmla="*/ 0 w 3848258"/>
                  <a:gd name="connsiteY0" fmla="*/ 0 h 559506"/>
                  <a:gd name="connsiteX1" fmla="*/ 3221734 w 3848258"/>
                  <a:gd name="connsiteY1" fmla="*/ 250049 h 559506"/>
                  <a:gd name="connsiteX2" fmla="*/ 3845983 w 3848258"/>
                  <a:gd name="connsiteY2" fmla="*/ 559506 h 559506"/>
                </a:gdLst>
                <a:ahLst/>
                <a:cxnLst>
                  <a:cxn ang="0">
                    <a:pos x="connsiteX0" y="connsiteY0"/>
                  </a:cxn>
                  <a:cxn ang="0">
                    <a:pos x="connsiteX1" y="connsiteY1"/>
                  </a:cxn>
                  <a:cxn ang="0">
                    <a:pos x="connsiteX2" y="connsiteY2"/>
                  </a:cxn>
                </a:cxnLst>
                <a:rect l="l" t="t" r="r" b="b"/>
                <a:pathLst>
                  <a:path w="3848258" h="559506">
                    <a:moveTo>
                      <a:pt x="0" y="0"/>
                    </a:moveTo>
                    <a:cubicBezTo>
                      <a:pt x="459081" y="340313"/>
                      <a:pt x="2309566" y="170086"/>
                      <a:pt x="3221734" y="250049"/>
                    </a:cubicBezTo>
                    <a:cubicBezTo>
                      <a:pt x="3936697" y="324838"/>
                      <a:pt x="3842220" y="478367"/>
                      <a:pt x="3845983" y="55950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BA163A2A-8270-29CD-0621-8F0991B2C83A}"/>
                  </a:ext>
                </a:extLst>
              </p:cNvPr>
              <p:cNvSpPr/>
              <p:nvPr/>
            </p:nvSpPr>
            <p:spPr>
              <a:xfrm>
                <a:off x="6385559" y="3011822"/>
                <a:ext cx="822789" cy="511017"/>
              </a:xfrm>
              <a:custGeom>
                <a:avLst/>
                <a:gdLst>
                  <a:gd name="connsiteX0" fmla="*/ 0 w 3826933"/>
                  <a:gd name="connsiteY0" fmla="*/ 90311 h 643467"/>
                  <a:gd name="connsiteX1" fmla="*/ 3206044 w 3826933"/>
                  <a:gd name="connsiteY1" fmla="*/ 0 h 643467"/>
                  <a:gd name="connsiteX2" fmla="*/ 3826933 w 382693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7454 h 646960"/>
                  <a:gd name="connsiteX1" fmla="*/ 3225094 w 3845983"/>
                  <a:gd name="connsiteY1" fmla="*/ 3493 h 646960"/>
                  <a:gd name="connsiteX2" fmla="*/ 3845983 w 3845983"/>
                  <a:gd name="connsiteY2" fmla="*/ 646960 h 646960"/>
                  <a:gd name="connsiteX0" fmla="*/ 0 w 3845983"/>
                  <a:gd name="connsiteY0" fmla="*/ 87454 h 646960"/>
                  <a:gd name="connsiteX1" fmla="*/ 3225094 w 3845983"/>
                  <a:gd name="connsiteY1" fmla="*/ 3493 h 646960"/>
                  <a:gd name="connsiteX2" fmla="*/ 3845983 w 3845983"/>
                  <a:gd name="connsiteY2" fmla="*/ 646960 h 646960"/>
                  <a:gd name="connsiteX0" fmla="*/ 0 w 3847481"/>
                  <a:gd name="connsiteY0" fmla="*/ 87454 h 646960"/>
                  <a:gd name="connsiteX1" fmla="*/ 3225094 w 3847481"/>
                  <a:gd name="connsiteY1" fmla="*/ 3493 h 646960"/>
                  <a:gd name="connsiteX2" fmla="*/ 3845983 w 3847481"/>
                  <a:gd name="connsiteY2" fmla="*/ 646960 h 646960"/>
                  <a:gd name="connsiteX0" fmla="*/ 0 w 3848602"/>
                  <a:gd name="connsiteY0" fmla="*/ 87454 h 646960"/>
                  <a:gd name="connsiteX1" fmla="*/ 3225094 w 3848602"/>
                  <a:gd name="connsiteY1" fmla="*/ 3493 h 646960"/>
                  <a:gd name="connsiteX2" fmla="*/ 3845983 w 3848602"/>
                  <a:gd name="connsiteY2" fmla="*/ 646960 h 646960"/>
                  <a:gd name="connsiteX0" fmla="*/ 0 w 3858322"/>
                  <a:gd name="connsiteY0" fmla="*/ 0 h 559506"/>
                  <a:gd name="connsiteX1" fmla="*/ 3285200 w 3858322"/>
                  <a:gd name="connsiteY1" fmla="*/ 112889 h 559506"/>
                  <a:gd name="connsiteX2" fmla="*/ 3845983 w 3858322"/>
                  <a:gd name="connsiteY2" fmla="*/ 559506 h 559506"/>
                  <a:gd name="connsiteX0" fmla="*/ 0 w 3858322"/>
                  <a:gd name="connsiteY0" fmla="*/ 0 h 559506"/>
                  <a:gd name="connsiteX1" fmla="*/ 3285200 w 3858322"/>
                  <a:gd name="connsiteY1" fmla="*/ 112889 h 559506"/>
                  <a:gd name="connsiteX2" fmla="*/ 3845983 w 3858322"/>
                  <a:gd name="connsiteY2" fmla="*/ 559506 h 559506"/>
                  <a:gd name="connsiteX0" fmla="*/ 0 w 3855111"/>
                  <a:gd name="connsiteY0" fmla="*/ 0 h 559506"/>
                  <a:gd name="connsiteX1" fmla="*/ 3269333 w 3855111"/>
                  <a:gd name="connsiteY1" fmla="*/ 234809 h 559506"/>
                  <a:gd name="connsiteX2" fmla="*/ 3845983 w 3855111"/>
                  <a:gd name="connsiteY2" fmla="*/ 559506 h 559506"/>
                  <a:gd name="connsiteX0" fmla="*/ 0 w 3855111"/>
                  <a:gd name="connsiteY0" fmla="*/ 0 h 559506"/>
                  <a:gd name="connsiteX1" fmla="*/ 3269333 w 3855111"/>
                  <a:gd name="connsiteY1" fmla="*/ 234809 h 559506"/>
                  <a:gd name="connsiteX2" fmla="*/ 3845983 w 3855111"/>
                  <a:gd name="connsiteY2" fmla="*/ 559506 h 559506"/>
                  <a:gd name="connsiteX0" fmla="*/ 0 w 3852358"/>
                  <a:gd name="connsiteY0" fmla="*/ 0 h 559506"/>
                  <a:gd name="connsiteX1" fmla="*/ 3253466 w 3852358"/>
                  <a:gd name="connsiteY1" fmla="*/ 234809 h 559506"/>
                  <a:gd name="connsiteX2" fmla="*/ 3845983 w 3852358"/>
                  <a:gd name="connsiteY2" fmla="*/ 559506 h 559506"/>
                  <a:gd name="connsiteX0" fmla="*/ 0 w 3848258"/>
                  <a:gd name="connsiteY0" fmla="*/ 0 h 559506"/>
                  <a:gd name="connsiteX1" fmla="*/ 3221734 w 3848258"/>
                  <a:gd name="connsiteY1" fmla="*/ 250049 h 559506"/>
                  <a:gd name="connsiteX2" fmla="*/ 3845983 w 3848258"/>
                  <a:gd name="connsiteY2" fmla="*/ 559506 h 559506"/>
                  <a:gd name="connsiteX0" fmla="*/ 0 w 3845981"/>
                  <a:gd name="connsiteY0" fmla="*/ 0 h 559506"/>
                  <a:gd name="connsiteX1" fmla="*/ 3186101 w 3845981"/>
                  <a:gd name="connsiteY1" fmla="*/ 291764 h 559506"/>
                  <a:gd name="connsiteX2" fmla="*/ 3845983 w 3845981"/>
                  <a:gd name="connsiteY2" fmla="*/ 559506 h 559506"/>
                  <a:gd name="connsiteX0" fmla="*/ 0 w 3845981"/>
                  <a:gd name="connsiteY0" fmla="*/ 0 h 559506"/>
                  <a:gd name="connsiteX1" fmla="*/ 3186101 w 3845981"/>
                  <a:gd name="connsiteY1" fmla="*/ 291764 h 559506"/>
                  <a:gd name="connsiteX2" fmla="*/ 3845983 w 3845981"/>
                  <a:gd name="connsiteY2" fmla="*/ 559506 h 559506"/>
                  <a:gd name="connsiteX0" fmla="*/ 0 w 3845981"/>
                  <a:gd name="connsiteY0" fmla="*/ 0 h 559506"/>
                  <a:gd name="connsiteX1" fmla="*/ 3186101 w 3845981"/>
                  <a:gd name="connsiteY1" fmla="*/ 291764 h 559506"/>
                  <a:gd name="connsiteX2" fmla="*/ 3845983 w 3845981"/>
                  <a:gd name="connsiteY2" fmla="*/ 559506 h 559506"/>
                  <a:gd name="connsiteX0" fmla="*/ 0 w 3845981"/>
                  <a:gd name="connsiteY0" fmla="*/ 0 h 559506"/>
                  <a:gd name="connsiteX1" fmla="*/ 3186101 w 3845981"/>
                  <a:gd name="connsiteY1" fmla="*/ 291764 h 559506"/>
                  <a:gd name="connsiteX2" fmla="*/ 3845983 w 3845981"/>
                  <a:gd name="connsiteY2" fmla="*/ 559506 h 559506"/>
                  <a:gd name="connsiteX0" fmla="*/ 0 w 3864438"/>
                  <a:gd name="connsiteY0" fmla="*/ 0 h 559506"/>
                  <a:gd name="connsiteX1" fmla="*/ 3186101 w 3864438"/>
                  <a:gd name="connsiteY1" fmla="*/ 291764 h 559506"/>
                  <a:gd name="connsiteX2" fmla="*/ 3845983 w 3864438"/>
                  <a:gd name="connsiteY2" fmla="*/ 559506 h 559506"/>
                  <a:gd name="connsiteX0" fmla="*/ 0 w 3849180"/>
                  <a:gd name="connsiteY0" fmla="*/ 0 h 559506"/>
                  <a:gd name="connsiteX1" fmla="*/ 3097021 w 3849180"/>
                  <a:gd name="connsiteY1" fmla="*/ 299586 h 559506"/>
                  <a:gd name="connsiteX2" fmla="*/ 3845983 w 3849180"/>
                  <a:gd name="connsiteY2" fmla="*/ 559506 h 559506"/>
                  <a:gd name="connsiteX0" fmla="*/ 0 w 3849180"/>
                  <a:gd name="connsiteY0" fmla="*/ 0 h 559506"/>
                  <a:gd name="connsiteX1" fmla="*/ 3097021 w 3849180"/>
                  <a:gd name="connsiteY1" fmla="*/ 299586 h 559506"/>
                  <a:gd name="connsiteX2" fmla="*/ 3845983 w 3849180"/>
                  <a:gd name="connsiteY2" fmla="*/ 559506 h 559506"/>
                  <a:gd name="connsiteX0" fmla="*/ 0 w 3851859"/>
                  <a:gd name="connsiteY0" fmla="*/ 0 h 559506"/>
                  <a:gd name="connsiteX1" fmla="*/ 3119294 w 3851859"/>
                  <a:gd name="connsiteY1" fmla="*/ 289158 h 559506"/>
                  <a:gd name="connsiteX2" fmla="*/ 3845983 w 3851859"/>
                  <a:gd name="connsiteY2" fmla="*/ 559506 h 559506"/>
                  <a:gd name="connsiteX0" fmla="*/ 0 w 3847459"/>
                  <a:gd name="connsiteY0" fmla="*/ 0 h 559506"/>
                  <a:gd name="connsiteX1" fmla="*/ 3119294 w 3847459"/>
                  <a:gd name="connsiteY1" fmla="*/ 289158 h 559506"/>
                  <a:gd name="connsiteX2" fmla="*/ 3845983 w 3847459"/>
                  <a:gd name="connsiteY2" fmla="*/ 559506 h 559506"/>
                </a:gdLst>
                <a:ahLst/>
                <a:cxnLst>
                  <a:cxn ang="0">
                    <a:pos x="connsiteX0" y="connsiteY0"/>
                  </a:cxn>
                  <a:cxn ang="0">
                    <a:pos x="connsiteX1" y="connsiteY1"/>
                  </a:cxn>
                  <a:cxn ang="0">
                    <a:pos x="connsiteX2" y="connsiteY2"/>
                  </a:cxn>
                </a:cxnLst>
                <a:rect l="l" t="t" r="r" b="b"/>
                <a:pathLst>
                  <a:path w="3847459" h="559506">
                    <a:moveTo>
                      <a:pt x="0" y="0"/>
                    </a:moveTo>
                    <a:cubicBezTo>
                      <a:pt x="779771" y="265225"/>
                      <a:pt x="2037872" y="242044"/>
                      <a:pt x="3119294" y="289158"/>
                    </a:cubicBezTo>
                    <a:cubicBezTo>
                      <a:pt x="3934472" y="369162"/>
                      <a:pt x="3842220" y="478367"/>
                      <a:pt x="3845983" y="55950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18403894-25D5-0A40-DD19-57EAE4391E8B}"/>
                </a:ext>
              </a:extLst>
            </p:cNvPr>
            <p:cNvGrpSpPr/>
            <p:nvPr/>
          </p:nvGrpSpPr>
          <p:grpSpPr>
            <a:xfrm flipH="1">
              <a:off x="1758447" y="2818729"/>
              <a:ext cx="4093150" cy="704110"/>
              <a:chOff x="6385559" y="2818729"/>
              <a:chExt cx="4093150" cy="704110"/>
            </a:xfrm>
          </p:grpSpPr>
          <p:sp>
            <p:nvSpPr>
              <p:cNvPr id="66" name="Freeform: Shape 65">
                <a:extLst>
                  <a:ext uri="{FF2B5EF4-FFF2-40B4-BE49-F238E27FC236}">
                    <a16:creationId xmlns:a16="http://schemas.microsoft.com/office/drawing/2014/main" id="{61787CC8-AD5A-ED05-92F9-34E5A3BC1048}"/>
                  </a:ext>
                </a:extLst>
              </p:cNvPr>
              <p:cNvSpPr/>
              <p:nvPr/>
            </p:nvSpPr>
            <p:spPr>
              <a:xfrm>
                <a:off x="6630107" y="2818729"/>
                <a:ext cx="3848602" cy="646960"/>
              </a:xfrm>
              <a:custGeom>
                <a:avLst/>
                <a:gdLst>
                  <a:gd name="connsiteX0" fmla="*/ 0 w 3826933"/>
                  <a:gd name="connsiteY0" fmla="*/ 90311 h 643467"/>
                  <a:gd name="connsiteX1" fmla="*/ 3206044 w 3826933"/>
                  <a:gd name="connsiteY1" fmla="*/ 0 h 643467"/>
                  <a:gd name="connsiteX2" fmla="*/ 3826933 w 382693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7454 h 646960"/>
                  <a:gd name="connsiteX1" fmla="*/ 3225094 w 3845983"/>
                  <a:gd name="connsiteY1" fmla="*/ 3493 h 646960"/>
                  <a:gd name="connsiteX2" fmla="*/ 3845983 w 3845983"/>
                  <a:gd name="connsiteY2" fmla="*/ 646960 h 646960"/>
                  <a:gd name="connsiteX0" fmla="*/ 0 w 3845983"/>
                  <a:gd name="connsiteY0" fmla="*/ 87454 h 646960"/>
                  <a:gd name="connsiteX1" fmla="*/ 3225094 w 3845983"/>
                  <a:gd name="connsiteY1" fmla="*/ 3493 h 646960"/>
                  <a:gd name="connsiteX2" fmla="*/ 3845983 w 3845983"/>
                  <a:gd name="connsiteY2" fmla="*/ 646960 h 646960"/>
                  <a:gd name="connsiteX0" fmla="*/ 0 w 3847481"/>
                  <a:gd name="connsiteY0" fmla="*/ 87454 h 646960"/>
                  <a:gd name="connsiteX1" fmla="*/ 3225094 w 3847481"/>
                  <a:gd name="connsiteY1" fmla="*/ 3493 h 646960"/>
                  <a:gd name="connsiteX2" fmla="*/ 3845983 w 3847481"/>
                  <a:gd name="connsiteY2" fmla="*/ 646960 h 646960"/>
                  <a:gd name="connsiteX0" fmla="*/ 0 w 3848602"/>
                  <a:gd name="connsiteY0" fmla="*/ 87454 h 646960"/>
                  <a:gd name="connsiteX1" fmla="*/ 3225094 w 3848602"/>
                  <a:gd name="connsiteY1" fmla="*/ 3493 h 646960"/>
                  <a:gd name="connsiteX2" fmla="*/ 3845983 w 3848602"/>
                  <a:gd name="connsiteY2" fmla="*/ 646960 h 646960"/>
                </a:gdLst>
                <a:ahLst/>
                <a:cxnLst>
                  <a:cxn ang="0">
                    <a:pos x="connsiteX0" y="connsiteY0"/>
                  </a:cxn>
                  <a:cxn ang="0">
                    <a:pos x="connsiteX1" y="connsiteY1"/>
                  </a:cxn>
                  <a:cxn ang="0">
                    <a:pos x="connsiteX2" y="connsiteY2"/>
                  </a:cxn>
                </a:cxnLst>
                <a:rect l="l" t="t" r="r" b="b"/>
                <a:pathLst>
                  <a:path w="3848602" h="646960">
                    <a:moveTo>
                      <a:pt x="0" y="87454"/>
                    </a:moveTo>
                    <a:cubicBezTo>
                      <a:pt x="459081" y="427767"/>
                      <a:pt x="2321513" y="-44720"/>
                      <a:pt x="3225094" y="3493"/>
                    </a:cubicBezTo>
                    <a:cubicBezTo>
                      <a:pt x="3940057" y="78282"/>
                      <a:pt x="3842220" y="565821"/>
                      <a:pt x="3845983" y="646960"/>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6F73C20D-4623-8C95-9095-8A1D4F62CE26}"/>
                  </a:ext>
                </a:extLst>
              </p:cNvPr>
              <p:cNvSpPr/>
              <p:nvPr/>
            </p:nvSpPr>
            <p:spPr>
              <a:xfrm>
                <a:off x="6551842" y="2963333"/>
                <a:ext cx="2853346" cy="559506"/>
              </a:xfrm>
              <a:custGeom>
                <a:avLst/>
                <a:gdLst>
                  <a:gd name="connsiteX0" fmla="*/ 0 w 3826933"/>
                  <a:gd name="connsiteY0" fmla="*/ 90311 h 643467"/>
                  <a:gd name="connsiteX1" fmla="*/ 3206044 w 3826933"/>
                  <a:gd name="connsiteY1" fmla="*/ 0 h 643467"/>
                  <a:gd name="connsiteX2" fmla="*/ 3826933 w 382693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7454 h 646960"/>
                  <a:gd name="connsiteX1" fmla="*/ 3225094 w 3845983"/>
                  <a:gd name="connsiteY1" fmla="*/ 3493 h 646960"/>
                  <a:gd name="connsiteX2" fmla="*/ 3845983 w 3845983"/>
                  <a:gd name="connsiteY2" fmla="*/ 646960 h 646960"/>
                  <a:gd name="connsiteX0" fmla="*/ 0 w 3845983"/>
                  <a:gd name="connsiteY0" fmla="*/ 87454 h 646960"/>
                  <a:gd name="connsiteX1" fmla="*/ 3225094 w 3845983"/>
                  <a:gd name="connsiteY1" fmla="*/ 3493 h 646960"/>
                  <a:gd name="connsiteX2" fmla="*/ 3845983 w 3845983"/>
                  <a:gd name="connsiteY2" fmla="*/ 646960 h 646960"/>
                  <a:gd name="connsiteX0" fmla="*/ 0 w 3847481"/>
                  <a:gd name="connsiteY0" fmla="*/ 87454 h 646960"/>
                  <a:gd name="connsiteX1" fmla="*/ 3225094 w 3847481"/>
                  <a:gd name="connsiteY1" fmla="*/ 3493 h 646960"/>
                  <a:gd name="connsiteX2" fmla="*/ 3845983 w 3847481"/>
                  <a:gd name="connsiteY2" fmla="*/ 646960 h 646960"/>
                  <a:gd name="connsiteX0" fmla="*/ 0 w 3848602"/>
                  <a:gd name="connsiteY0" fmla="*/ 87454 h 646960"/>
                  <a:gd name="connsiteX1" fmla="*/ 3225094 w 3848602"/>
                  <a:gd name="connsiteY1" fmla="*/ 3493 h 646960"/>
                  <a:gd name="connsiteX2" fmla="*/ 3845983 w 3848602"/>
                  <a:gd name="connsiteY2" fmla="*/ 646960 h 646960"/>
                  <a:gd name="connsiteX0" fmla="*/ 0 w 3858322"/>
                  <a:gd name="connsiteY0" fmla="*/ 0 h 559506"/>
                  <a:gd name="connsiteX1" fmla="*/ 3285200 w 3858322"/>
                  <a:gd name="connsiteY1" fmla="*/ 112889 h 559506"/>
                  <a:gd name="connsiteX2" fmla="*/ 3845983 w 3858322"/>
                  <a:gd name="connsiteY2" fmla="*/ 559506 h 559506"/>
                  <a:gd name="connsiteX0" fmla="*/ 0 w 3858322"/>
                  <a:gd name="connsiteY0" fmla="*/ 0 h 559506"/>
                  <a:gd name="connsiteX1" fmla="*/ 3285200 w 3858322"/>
                  <a:gd name="connsiteY1" fmla="*/ 112889 h 559506"/>
                  <a:gd name="connsiteX2" fmla="*/ 3845983 w 3858322"/>
                  <a:gd name="connsiteY2" fmla="*/ 559506 h 559506"/>
                </a:gdLst>
                <a:ahLst/>
                <a:cxnLst>
                  <a:cxn ang="0">
                    <a:pos x="connsiteX0" y="connsiteY0"/>
                  </a:cxn>
                  <a:cxn ang="0">
                    <a:pos x="connsiteX1" y="connsiteY1"/>
                  </a:cxn>
                  <a:cxn ang="0">
                    <a:pos x="connsiteX2" y="connsiteY2"/>
                  </a:cxn>
                </a:cxnLst>
                <a:rect l="l" t="t" r="r" b="b"/>
                <a:pathLst>
                  <a:path w="3858322" h="559506">
                    <a:moveTo>
                      <a:pt x="0" y="0"/>
                    </a:moveTo>
                    <a:cubicBezTo>
                      <a:pt x="459081" y="340313"/>
                      <a:pt x="2373032" y="32926"/>
                      <a:pt x="3285200" y="112889"/>
                    </a:cubicBezTo>
                    <a:cubicBezTo>
                      <a:pt x="4000163" y="187678"/>
                      <a:pt x="3842220" y="478367"/>
                      <a:pt x="3845983" y="55950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4A1FC1CA-2063-9E05-16C4-E7DFCF35F552}"/>
                  </a:ext>
                </a:extLst>
              </p:cNvPr>
              <p:cNvSpPr/>
              <p:nvPr/>
            </p:nvSpPr>
            <p:spPr>
              <a:xfrm>
                <a:off x="6452781" y="2963333"/>
                <a:ext cx="1848185" cy="559506"/>
              </a:xfrm>
              <a:custGeom>
                <a:avLst/>
                <a:gdLst>
                  <a:gd name="connsiteX0" fmla="*/ 0 w 3826933"/>
                  <a:gd name="connsiteY0" fmla="*/ 90311 h 643467"/>
                  <a:gd name="connsiteX1" fmla="*/ 3206044 w 3826933"/>
                  <a:gd name="connsiteY1" fmla="*/ 0 h 643467"/>
                  <a:gd name="connsiteX2" fmla="*/ 3826933 w 382693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7454 h 646960"/>
                  <a:gd name="connsiteX1" fmla="*/ 3225094 w 3845983"/>
                  <a:gd name="connsiteY1" fmla="*/ 3493 h 646960"/>
                  <a:gd name="connsiteX2" fmla="*/ 3845983 w 3845983"/>
                  <a:gd name="connsiteY2" fmla="*/ 646960 h 646960"/>
                  <a:gd name="connsiteX0" fmla="*/ 0 w 3845983"/>
                  <a:gd name="connsiteY0" fmla="*/ 87454 h 646960"/>
                  <a:gd name="connsiteX1" fmla="*/ 3225094 w 3845983"/>
                  <a:gd name="connsiteY1" fmla="*/ 3493 h 646960"/>
                  <a:gd name="connsiteX2" fmla="*/ 3845983 w 3845983"/>
                  <a:gd name="connsiteY2" fmla="*/ 646960 h 646960"/>
                  <a:gd name="connsiteX0" fmla="*/ 0 w 3847481"/>
                  <a:gd name="connsiteY0" fmla="*/ 87454 h 646960"/>
                  <a:gd name="connsiteX1" fmla="*/ 3225094 w 3847481"/>
                  <a:gd name="connsiteY1" fmla="*/ 3493 h 646960"/>
                  <a:gd name="connsiteX2" fmla="*/ 3845983 w 3847481"/>
                  <a:gd name="connsiteY2" fmla="*/ 646960 h 646960"/>
                  <a:gd name="connsiteX0" fmla="*/ 0 w 3848602"/>
                  <a:gd name="connsiteY0" fmla="*/ 87454 h 646960"/>
                  <a:gd name="connsiteX1" fmla="*/ 3225094 w 3848602"/>
                  <a:gd name="connsiteY1" fmla="*/ 3493 h 646960"/>
                  <a:gd name="connsiteX2" fmla="*/ 3845983 w 3848602"/>
                  <a:gd name="connsiteY2" fmla="*/ 646960 h 646960"/>
                  <a:gd name="connsiteX0" fmla="*/ 0 w 3858322"/>
                  <a:gd name="connsiteY0" fmla="*/ 0 h 559506"/>
                  <a:gd name="connsiteX1" fmla="*/ 3285200 w 3858322"/>
                  <a:gd name="connsiteY1" fmla="*/ 112889 h 559506"/>
                  <a:gd name="connsiteX2" fmla="*/ 3845983 w 3858322"/>
                  <a:gd name="connsiteY2" fmla="*/ 559506 h 559506"/>
                  <a:gd name="connsiteX0" fmla="*/ 0 w 3858322"/>
                  <a:gd name="connsiteY0" fmla="*/ 0 h 559506"/>
                  <a:gd name="connsiteX1" fmla="*/ 3285200 w 3858322"/>
                  <a:gd name="connsiteY1" fmla="*/ 112889 h 559506"/>
                  <a:gd name="connsiteX2" fmla="*/ 3845983 w 3858322"/>
                  <a:gd name="connsiteY2" fmla="*/ 559506 h 559506"/>
                  <a:gd name="connsiteX0" fmla="*/ 0 w 3855111"/>
                  <a:gd name="connsiteY0" fmla="*/ 0 h 559506"/>
                  <a:gd name="connsiteX1" fmla="*/ 3269333 w 3855111"/>
                  <a:gd name="connsiteY1" fmla="*/ 234809 h 559506"/>
                  <a:gd name="connsiteX2" fmla="*/ 3845983 w 3855111"/>
                  <a:gd name="connsiteY2" fmla="*/ 559506 h 559506"/>
                  <a:gd name="connsiteX0" fmla="*/ 0 w 3855111"/>
                  <a:gd name="connsiteY0" fmla="*/ 0 h 559506"/>
                  <a:gd name="connsiteX1" fmla="*/ 3269333 w 3855111"/>
                  <a:gd name="connsiteY1" fmla="*/ 234809 h 559506"/>
                  <a:gd name="connsiteX2" fmla="*/ 3845983 w 3855111"/>
                  <a:gd name="connsiteY2" fmla="*/ 559506 h 559506"/>
                  <a:gd name="connsiteX0" fmla="*/ 0 w 3852358"/>
                  <a:gd name="connsiteY0" fmla="*/ 0 h 559506"/>
                  <a:gd name="connsiteX1" fmla="*/ 3253466 w 3852358"/>
                  <a:gd name="connsiteY1" fmla="*/ 234809 h 559506"/>
                  <a:gd name="connsiteX2" fmla="*/ 3845983 w 3852358"/>
                  <a:gd name="connsiteY2" fmla="*/ 559506 h 559506"/>
                  <a:gd name="connsiteX0" fmla="*/ 0 w 3848258"/>
                  <a:gd name="connsiteY0" fmla="*/ 0 h 559506"/>
                  <a:gd name="connsiteX1" fmla="*/ 3221734 w 3848258"/>
                  <a:gd name="connsiteY1" fmla="*/ 250049 h 559506"/>
                  <a:gd name="connsiteX2" fmla="*/ 3845983 w 3848258"/>
                  <a:gd name="connsiteY2" fmla="*/ 559506 h 559506"/>
                </a:gdLst>
                <a:ahLst/>
                <a:cxnLst>
                  <a:cxn ang="0">
                    <a:pos x="connsiteX0" y="connsiteY0"/>
                  </a:cxn>
                  <a:cxn ang="0">
                    <a:pos x="connsiteX1" y="connsiteY1"/>
                  </a:cxn>
                  <a:cxn ang="0">
                    <a:pos x="connsiteX2" y="connsiteY2"/>
                  </a:cxn>
                </a:cxnLst>
                <a:rect l="l" t="t" r="r" b="b"/>
                <a:pathLst>
                  <a:path w="3848258" h="559506">
                    <a:moveTo>
                      <a:pt x="0" y="0"/>
                    </a:moveTo>
                    <a:cubicBezTo>
                      <a:pt x="459081" y="340313"/>
                      <a:pt x="2309566" y="170086"/>
                      <a:pt x="3221734" y="250049"/>
                    </a:cubicBezTo>
                    <a:cubicBezTo>
                      <a:pt x="3936697" y="324838"/>
                      <a:pt x="3842220" y="478367"/>
                      <a:pt x="3845983" y="55950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A8C35143-43A7-9535-3836-EF0F4466BD4C}"/>
                  </a:ext>
                </a:extLst>
              </p:cNvPr>
              <p:cNvSpPr/>
              <p:nvPr/>
            </p:nvSpPr>
            <p:spPr>
              <a:xfrm>
                <a:off x="6385559" y="3011822"/>
                <a:ext cx="822789" cy="511017"/>
              </a:xfrm>
              <a:custGeom>
                <a:avLst/>
                <a:gdLst>
                  <a:gd name="connsiteX0" fmla="*/ 0 w 3826933"/>
                  <a:gd name="connsiteY0" fmla="*/ 90311 h 643467"/>
                  <a:gd name="connsiteX1" fmla="*/ 3206044 w 3826933"/>
                  <a:gd name="connsiteY1" fmla="*/ 0 h 643467"/>
                  <a:gd name="connsiteX2" fmla="*/ 3826933 w 382693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7454 h 646960"/>
                  <a:gd name="connsiteX1" fmla="*/ 3225094 w 3845983"/>
                  <a:gd name="connsiteY1" fmla="*/ 3493 h 646960"/>
                  <a:gd name="connsiteX2" fmla="*/ 3845983 w 3845983"/>
                  <a:gd name="connsiteY2" fmla="*/ 646960 h 646960"/>
                  <a:gd name="connsiteX0" fmla="*/ 0 w 3845983"/>
                  <a:gd name="connsiteY0" fmla="*/ 87454 h 646960"/>
                  <a:gd name="connsiteX1" fmla="*/ 3225094 w 3845983"/>
                  <a:gd name="connsiteY1" fmla="*/ 3493 h 646960"/>
                  <a:gd name="connsiteX2" fmla="*/ 3845983 w 3845983"/>
                  <a:gd name="connsiteY2" fmla="*/ 646960 h 646960"/>
                  <a:gd name="connsiteX0" fmla="*/ 0 w 3847481"/>
                  <a:gd name="connsiteY0" fmla="*/ 87454 h 646960"/>
                  <a:gd name="connsiteX1" fmla="*/ 3225094 w 3847481"/>
                  <a:gd name="connsiteY1" fmla="*/ 3493 h 646960"/>
                  <a:gd name="connsiteX2" fmla="*/ 3845983 w 3847481"/>
                  <a:gd name="connsiteY2" fmla="*/ 646960 h 646960"/>
                  <a:gd name="connsiteX0" fmla="*/ 0 w 3848602"/>
                  <a:gd name="connsiteY0" fmla="*/ 87454 h 646960"/>
                  <a:gd name="connsiteX1" fmla="*/ 3225094 w 3848602"/>
                  <a:gd name="connsiteY1" fmla="*/ 3493 h 646960"/>
                  <a:gd name="connsiteX2" fmla="*/ 3845983 w 3848602"/>
                  <a:gd name="connsiteY2" fmla="*/ 646960 h 646960"/>
                  <a:gd name="connsiteX0" fmla="*/ 0 w 3858322"/>
                  <a:gd name="connsiteY0" fmla="*/ 0 h 559506"/>
                  <a:gd name="connsiteX1" fmla="*/ 3285200 w 3858322"/>
                  <a:gd name="connsiteY1" fmla="*/ 112889 h 559506"/>
                  <a:gd name="connsiteX2" fmla="*/ 3845983 w 3858322"/>
                  <a:gd name="connsiteY2" fmla="*/ 559506 h 559506"/>
                  <a:gd name="connsiteX0" fmla="*/ 0 w 3858322"/>
                  <a:gd name="connsiteY0" fmla="*/ 0 h 559506"/>
                  <a:gd name="connsiteX1" fmla="*/ 3285200 w 3858322"/>
                  <a:gd name="connsiteY1" fmla="*/ 112889 h 559506"/>
                  <a:gd name="connsiteX2" fmla="*/ 3845983 w 3858322"/>
                  <a:gd name="connsiteY2" fmla="*/ 559506 h 559506"/>
                  <a:gd name="connsiteX0" fmla="*/ 0 w 3855111"/>
                  <a:gd name="connsiteY0" fmla="*/ 0 h 559506"/>
                  <a:gd name="connsiteX1" fmla="*/ 3269333 w 3855111"/>
                  <a:gd name="connsiteY1" fmla="*/ 234809 h 559506"/>
                  <a:gd name="connsiteX2" fmla="*/ 3845983 w 3855111"/>
                  <a:gd name="connsiteY2" fmla="*/ 559506 h 559506"/>
                  <a:gd name="connsiteX0" fmla="*/ 0 w 3855111"/>
                  <a:gd name="connsiteY0" fmla="*/ 0 h 559506"/>
                  <a:gd name="connsiteX1" fmla="*/ 3269333 w 3855111"/>
                  <a:gd name="connsiteY1" fmla="*/ 234809 h 559506"/>
                  <a:gd name="connsiteX2" fmla="*/ 3845983 w 3855111"/>
                  <a:gd name="connsiteY2" fmla="*/ 559506 h 559506"/>
                  <a:gd name="connsiteX0" fmla="*/ 0 w 3852358"/>
                  <a:gd name="connsiteY0" fmla="*/ 0 h 559506"/>
                  <a:gd name="connsiteX1" fmla="*/ 3253466 w 3852358"/>
                  <a:gd name="connsiteY1" fmla="*/ 234809 h 559506"/>
                  <a:gd name="connsiteX2" fmla="*/ 3845983 w 3852358"/>
                  <a:gd name="connsiteY2" fmla="*/ 559506 h 559506"/>
                  <a:gd name="connsiteX0" fmla="*/ 0 w 3848258"/>
                  <a:gd name="connsiteY0" fmla="*/ 0 h 559506"/>
                  <a:gd name="connsiteX1" fmla="*/ 3221734 w 3848258"/>
                  <a:gd name="connsiteY1" fmla="*/ 250049 h 559506"/>
                  <a:gd name="connsiteX2" fmla="*/ 3845983 w 3848258"/>
                  <a:gd name="connsiteY2" fmla="*/ 559506 h 559506"/>
                  <a:gd name="connsiteX0" fmla="*/ 0 w 3845981"/>
                  <a:gd name="connsiteY0" fmla="*/ 0 h 559506"/>
                  <a:gd name="connsiteX1" fmla="*/ 3186101 w 3845981"/>
                  <a:gd name="connsiteY1" fmla="*/ 291764 h 559506"/>
                  <a:gd name="connsiteX2" fmla="*/ 3845983 w 3845981"/>
                  <a:gd name="connsiteY2" fmla="*/ 559506 h 559506"/>
                  <a:gd name="connsiteX0" fmla="*/ 0 w 3845981"/>
                  <a:gd name="connsiteY0" fmla="*/ 0 h 559506"/>
                  <a:gd name="connsiteX1" fmla="*/ 3186101 w 3845981"/>
                  <a:gd name="connsiteY1" fmla="*/ 291764 h 559506"/>
                  <a:gd name="connsiteX2" fmla="*/ 3845983 w 3845981"/>
                  <a:gd name="connsiteY2" fmla="*/ 559506 h 559506"/>
                  <a:gd name="connsiteX0" fmla="*/ 0 w 3845981"/>
                  <a:gd name="connsiteY0" fmla="*/ 0 h 559506"/>
                  <a:gd name="connsiteX1" fmla="*/ 3186101 w 3845981"/>
                  <a:gd name="connsiteY1" fmla="*/ 291764 h 559506"/>
                  <a:gd name="connsiteX2" fmla="*/ 3845983 w 3845981"/>
                  <a:gd name="connsiteY2" fmla="*/ 559506 h 559506"/>
                  <a:gd name="connsiteX0" fmla="*/ 0 w 3845981"/>
                  <a:gd name="connsiteY0" fmla="*/ 0 h 559506"/>
                  <a:gd name="connsiteX1" fmla="*/ 3186101 w 3845981"/>
                  <a:gd name="connsiteY1" fmla="*/ 291764 h 559506"/>
                  <a:gd name="connsiteX2" fmla="*/ 3845983 w 3845981"/>
                  <a:gd name="connsiteY2" fmla="*/ 559506 h 559506"/>
                  <a:gd name="connsiteX0" fmla="*/ 0 w 3864438"/>
                  <a:gd name="connsiteY0" fmla="*/ 0 h 559506"/>
                  <a:gd name="connsiteX1" fmla="*/ 3186101 w 3864438"/>
                  <a:gd name="connsiteY1" fmla="*/ 291764 h 559506"/>
                  <a:gd name="connsiteX2" fmla="*/ 3845983 w 3864438"/>
                  <a:gd name="connsiteY2" fmla="*/ 559506 h 559506"/>
                  <a:gd name="connsiteX0" fmla="*/ 0 w 3849180"/>
                  <a:gd name="connsiteY0" fmla="*/ 0 h 559506"/>
                  <a:gd name="connsiteX1" fmla="*/ 3097021 w 3849180"/>
                  <a:gd name="connsiteY1" fmla="*/ 299586 h 559506"/>
                  <a:gd name="connsiteX2" fmla="*/ 3845983 w 3849180"/>
                  <a:gd name="connsiteY2" fmla="*/ 559506 h 559506"/>
                  <a:gd name="connsiteX0" fmla="*/ 0 w 3849180"/>
                  <a:gd name="connsiteY0" fmla="*/ 0 h 559506"/>
                  <a:gd name="connsiteX1" fmla="*/ 3097021 w 3849180"/>
                  <a:gd name="connsiteY1" fmla="*/ 299586 h 559506"/>
                  <a:gd name="connsiteX2" fmla="*/ 3845983 w 3849180"/>
                  <a:gd name="connsiteY2" fmla="*/ 559506 h 559506"/>
                  <a:gd name="connsiteX0" fmla="*/ 0 w 3851859"/>
                  <a:gd name="connsiteY0" fmla="*/ 0 h 559506"/>
                  <a:gd name="connsiteX1" fmla="*/ 3119294 w 3851859"/>
                  <a:gd name="connsiteY1" fmla="*/ 289158 h 559506"/>
                  <a:gd name="connsiteX2" fmla="*/ 3845983 w 3851859"/>
                  <a:gd name="connsiteY2" fmla="*/ 559506 h 559506"/>
                  <a:gd name="connsiteX0" fmla="*/ 0 w 3847459"/>
                  <a:gd name="connsiteY0" fmla="*/ 0 h 559506"/>
                  <a:gd name="connsiteX1" fmla="*/ 3119294 w 3847459"/>
                  <a:gd name="connsiteY1" fmla="*/ 289158 h 559506"/>
                  <a:gd name="connsiteX2" fmla="*/ 3845983 w 3847459"/>
                  <a:gd name="connsiteY2" fmla="*/ 559506 h 559506"/>
                </a:gdLst>
                <a:ahLst/>
                <a:cxnLst>
                  <a:cxn ang="0">
                    <a:pos x="connsiteX0" y="connsiteY0"/>
                  </a:cxn>
                  <a:cxn ang="0">
                    <a:pos x="connsiteX1" y="connsiteY1"/>
                  </a:cxn>
                  <a:cxn ang="0">
                    <a:pos x="connsiteX2" y="connsiteY2"/>
                  </a:cxn>
                </a:cxnLst>
                <a:rect l="l" t="t" r="r" b="b"/>
                <a:pathLst>
                  <a:path w="3847459" h="559506">
                    <a:moveTo>
                      <a:pt x="0" y="0"/>
                    </a:moveTo>
                    <a:cubicBezTo>
                      <a:pt x="779771" y="265225"/>
                      <a:pt x="2037872" y="242044"/>
                      <a:pt x="3119294" y="289158"/>
                    </a:cubicBezTo>
                    <a:cubicBezTo>
                      <a:pt x="3934472" y="369162"/>
                      <a:pt x="3842220" y="478367"/>
                      <a:pt x="3845983" y="55950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D9A8E7B9-8377-F6F0-2089-EBC2AC99E52A}"/>
                </a:ext>
              </a:extLst>
            </p:cNvPr>
            <p:cNvGrpSpPr/>
            <p:nvPr/>
          </p:nvGrpSpPr>
          <p:grpSpPr>
            <a:xfrm>
              <a:off x="1270405" y="3459171"/>
              <a:ext cx="976084" cy="976084"/>
              <a:chOff x="1270405" y="3459171"/>
              <a:chExt cx="976084" cy="976084"/>
            </a:xfrm>
          </p:grpSpPr>
          <p:sp>
            <p:nvSpPr>
              <p:cNvPr id="64" name="Oval 63">
                <a:extLst>
                  <a:ext uri="{FF2B5EF4-FFF2-40B4-BE49-F238E27FC236}">
                    <a16:creationId xmlns:a16="http://schemas.microsoft.com/office/drawing/2014/main" id="{247EED46-AC60-C484-5E6A-20676220C355}"/>
                  </a:ext>
                </a:extLst>
              </p:cNvPr>
              <p:cNvSpPr/>
              <p:nvPr/>
            </p:nvSpPr>
            <p:spPr>
              <a:xfrm>
                <a:off x="1270405" y="3459171"/>
                <a:ext cx="976084" cy="9760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Oval 64">
                <a:extLst>
                  <a:ext uri="{FF2B5EF4-FFF2-40B4-BE49-F238E27FC236}">
                    <a16:creationId xmlns:a16="http://schemas.microsoft.com/office/drawing/2014/main" id="{DF9EA6BE-2616-6F6C-209C-6329A5E4CDCC}"/>
                  </a:ext>
                </a:extLst>
              </p:cNvPr>
              <p:cNvSpPr/>
              <p:nvPr/>
            </p:nvSpPr>
            <p:spPr>
              <a:xfrm>
                <a:off x="1355610" y="3547635"/>
                <a:ext cx="805674" cy="805674"/>
              </a:xfrm>
              <a:prstGeom prst="ellipse">
                <a:avLst/>
              </a:prstGeom>
              <a:gradFill flip="none" rotWithShape="1">
                <a:gsLst>
                  <a:gs pos="0">
                    <a:schemeClr val="accent1">
                      <a:lumMod val="5000"/>
                      <a:lumOff val="95000"/>
                    </a:schemeClr>
                  </a:gs>
                  <a:gs pos="100000">
                    <a:schemeClr val="bg1">
                      <a:lumMod val="95000"/>
                    </a:schemeClr>
                  </a:gs>
                </a:gsLst>
                <a:lin ang="13500000" scaled="1"/>
                <a:tileRect/>
              </a:gradFill>
              <a:ln>
                <a:noFill/>
              </a:ln>
              <a:effectLst>
                <a:outerShdw blurRad="101600" dist="508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1D5FF890-AD34-E1C4-4E5F-8489CACD9B70}"/>
                </a:ext>
              </a:extLst>
            </p:cNvPr>
            <p:cNvGrpSpPr/>
            <p:nvPr/>
          </p:nvGrpSpPr>
          <p:grpSpPr>
            <a:xfrm>
              <a:off x="2361576" y="3459171"/>
              <a:ext cx="976084" cy="976084"/>
              <a:chOff x="1270405" y="3459171"/>
              <a:chExt cx="976084" cy="976084"/>
            </a:xfrm>
          </p:grpSpPr>
          <p:sp>
            <p:nvSpPr>
              <p:cNvPr id="62" name="Oval 61">
                <a:extLst>
                  <a:ext uri="{FF2B5EF4-FFF2-40B4-BE49-F238E27FC236}">
                    <a16:creationId xmlns:a16="http://schemas.microsoft.com/office/drawing/2014/main" id="{7FA9AC4A-7088-8CAE-848F-5E2315B0B7AD}"/>
                  </a:ext>
                </a:extLst>
              </p:cNvPr>
              <p:cNvSpPr/>
              <p:nvPr/>
            </p:nvSpPr>
            <p:spPr>
              <a:xfrm>
                <a:off x="1270405" y="3459171"/>
                <a:ext cx="976084" cy="97608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Oval 62">
                <a:extLst>
                  <a:ext uri="{FF2B5EF4-FFF2-40B4-BE49-F238E27FC236}">
                    <a16:creationId xmlns:a16="http://schemas.microsoft.com/office/drawing/2014/main" id="{F9CDA56E-6473-C76F-9F1A-CB34CA8B06C6}"/>
                  </a:ext>
                </a:extLst>
              </p:cNvPr>
              <p:cNvSpPr/>
              <p:nvPr/>
            </p:nvSpPr>
            <p:spPr>
              <a:xfrm>
                <a:off x="1355610" y="3547635"/>
                <a:ext cx="805674" cy="805674"/>
              </a:xfrm>
              <a:prstGeom prst="ellipse">
                <a:avLst/>
              </a:prstGeom>
              <a:gradFill flip="none" rotWithShape="1">
                <a:gsLst>
                  <a:gs pos="0">
                    <a:schemeClr val="accent1">
                      <a:lumMod val="5000"/>
                      <a:lumOff val="95000"/>
                    </a:schemeClr>
                  </a:gs>
                  <a:gs pos="100000">
                    <a:schemeClr val="bg1">
                      <a:lumMod val="95000"/>
                    </a:schemeClr>
                  </a:gs>
                </a:gsLst>
                <a:lin ang="13500000" scaled="1"/>
                <a:tileRect/>
              </a:gradFill>
              <a:ln>
                <a:noFill/>
              </a:ln>
              <a:effectLst>
                <a:outerShdw blurRad="101600" dist="508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50903513-E40E-712B-C4FE-9C242E39F5FD}"/>
                </a:ext>
              </a:extLst>
            </p:cNvPr>
            <p:cNvGrpSpPr/>
            <p:nvPr/>
          </p:nvGrpSpPr>
          <p:grpSpPr>
            <a:xfrm>
              <a:off x="3452747" y="3459171"/>
              <a:ext cx="976084" cy="976084"/>
              <a:chOff x="1270405" y="3459171"/>
              <a:chExt cx="976084" cy="976084"/>
            </a:xfrm>
          </p:grpSpPr>
          <p:sp>
            <p:nvSpPr>
              <p:cNvPr id="60" name="Oval 59">
                <a:extLst>
                  <a:ext uri="{FF2B5EF4-FFF2-40B4-BE49-F238E27FC236}">
                    <a16:creationId xmlns:a16="http://schemas.microsoft.com/office/drawing/2014/main" id="{2DDEFF4F-6A8A-EC23-C244-40F1C9468015}"/>
                  </a:ext>
                </a:extLst>
              </p:cNvPr>
              <p:cNvSpPr/>
              <p:nvPr/>
            </p:nvSpPr>
            <p:spPr>
              <a:xfrm>
                <a:off x="1270405" y="3459171"/>
                <a:ext cx="976084" cy="97608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Oval 60">
                <a:extLst>
                  <a:ext uri="{FF2B5EF4-FFF2-40B4-BE49-F238E27FC236}">
                    <a16:creationId xmlns:a16="http://schemas.microsoft.com/office/drawing/2014/main" id="{E224A2EF-A60B-8019-D485-7C872A5EBA5E}"/>
                  </a:ext>
                </a:extLst>
              </p:cNvPr>
              <p:cNvSpPr/>
              <p:nvPr/>
            </p:nvSpPr>
            <p:spPr>
              <a:xfrm>
                <a:off x="1355610" y="3547635"/>
                <a:ext cx="805674" cy="805674"/>
              </a:xfrm>
              <a:prstGeom prst="ellipse">
                <a:avLst/>
              </a:prstGeom>
              <a:gradFill flip="none" rotWithShape="1">
                <a:gsLst>
                  <a:gs pos="0">
                    <a:schemeClr val="accent1">
                      <a:lumMod val="5000"/>
                      <a:lumOff val="95000"/>
                    </a:schemeClr>
                  </a:gs>
                  <a:gs pos="100000">
                    <a:schemeClr val="bg1">
                      <a:lumMod val="95000"/>
                    </a:schemeClr>
                  </a:gs>
                </a:gsLst>
                <a:lin ang="13500000" scaled="1"/>
                <a:tileRect/>
              </a:gradFill>
              <a:ln>
                <a:noFill/>
              </a:ln>
              <a:effectLst>
                <a:outerShdw blurRad="101600" dist="508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8B8472CB-0B41-BE24-D652-481740F9E093}"/>
                </a:ext>
              </a:extLst>
            </p:cNvPr>
            <p:cNvGrpSpPr/>
            <p:nvPr/>
          </p:nvGrpSpPr>
          <p:grpSpPr>
            <a:xfrm>
              <a:off x="4543918" y="3459171"/>
              <a:ext cx="976084" cy="976084"/>
              <a:chOff x="1270405" y="3459171"/>
              <a:chExt cx="976084" cy="976084"/>
            </a:xfrm>
          </p:grpSpPr>
          <p:sp>
            <p:nvSpPr>
              <p:cNvPr id="58" name="Oval 57">
                <a:extLst>
                  <a:ext uri="{FF2B5EF4-FFF2-40B4-BE49-F238E27FC236}">
                    <a16:creationId xmlns:a16="http://schemas.microsoft.com/office/drawing/2014/main" id="{B12BC3A3-56EB-BBC7-7B8F-FC1390E39208}"/>
                  </a:ext>
                </a:extLst>
              </p:cNvPr>
              <p:cNvSpPr/>
              <p:nvPr/>
            </p:nvSpPr>
            <p:spPr>
              <a:xfrm>
                <a:off x="1270405" y="3459171"/>
                <a:ext cx="976084" cy="9760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Oval 58">
                <a:extLst>
                  <a:ext uri="{FF2B5EF4-FFF2-40B4-BE49-F238E27FC236}">
                    <a16:creationId xmlns:a16="http://schemas.microsoft.com/office/drawing/2014/main" id="{A32A2F3E-D520-7816-9A58-8611AF79748F}"/>
                  </a:ext>
                </a:extLst>
              </p:cNvPr>
              <p:cNvSpPr/>
              <p:nvPr/>
            </p:nvSpPr>
            <p:spPr>
              <a:xfrm>
                <a:off x="1355610" y="3547635"/>
                <a:ext cx="805674" cy="805674"/>
              </a:xfrm>
              <a:prstGeom prst="ellipse">
                <a:avLst/>
              </a:prstGeom>
              <a:gradFill flip="none" rotWithShape="1">
                <a:gsLst>
                  <a:gs pos="0">
                    <a:schemeClr val="accent1">
                      <a:lumMod val="5000"/>
                      <a:lumOff val="95000"/>
                    </a:schemeClr>
                  </a:gs>
                  <a:gs pos="100000">
                    <a:schemeClr val="bg1">
                      <a:lumMod val="95000"/>
                    </a:schemeClr>
                  </a:gs>
                </a:gsLst>
                <a:lin ang="13500000" scaled="1"/>
                <a:tileRect/>
              </a:gradFill>
              <a:ln>
                <a:noFill/>
              </a:ln>
              <a:effectLst>
                <a:outerShdw blurRad="101600" dist="508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06C403ED-60E3-87B8-3430-744D49650EED}"/>
                </a:ext>
              </a:extLst>
            </p:cNvPr>
            <p:cNvGrpSpPr/>
            <p:nvPr/>
          </p:nvGrpSpPr>
          <p:grpSpPr>
            <a:xfrm>
              <a:off x="5635089" y="3459171"/>
              <a:ext cx="976084" cy="976084"/>
              <a:chOff x="1270405" y="3459171"/>
              <a:chExt cx="976084" cy="976084"/>
            </a:xfrm>
          </p:grpSpPr>
          <p:sp>
            <p:nvSpPr>
              <p:cNvPr id="56" name="Oval 55">
                <a:extLst>
                  <a:ext uri="{FF2B5EF4-FFF2-40B4-BE49-F238E27FC236}">
                    <a16:creationId xmlns:a16="http://schemas.microsoft.com/office/drawing/2014/main" id="{FEAE9E9F-AA76-2D9A-9F0C-FAB20E7DE229}"/>
                  </a:ext>
                </a:extLst>
              </p:cNvPr>
              <p:cNvSpPr/>
              <p:nvPr/>
            </p:nvSpPr>
            <p:spPr>
              <a:xfrm>
                <a:off x="1270405" y="3459171"/>
                <a:ext cx="976084" cy="97608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4E21CCC6-D536-175D-06E6-E92E84CEC61C}"/>
                  </a:ext>
                </a:extLst>
              </p:cNvPr>
              <p:cNvSpPr/>
              <p:nvPr/>
            </p:nvSpPr>
            <p:spPr>
              <a:xfrm>
                <a:off x="1355610" y="3547635"/>
                <a:ext cx="805674" cy="805674"/>
              </a:xfrm>
              <a:prstGeom prst="ellipse">
                <a:avLst/>
              </a:prstGeom>
              <a:gradFill flip="none" rotWithShape="1">
                <a:gsLst>
                  <a:gs pos="0">
                    <a:schemeClr val="accent1">
                      <a:lumMod val="5000"/>
                      <a:lumOff val="95000"/>
                    </a:schemeClr>
                  </a:gs>
                  <a:gs pos="100000">
                    <a:schemeClr val="bg1">
                      <a:lumMod val="95000"/>
                    </a:schemeClr>
                  </a:gs>
                </a:gsLst>
                <a:lin ang="13500000" scaled="1"/>
                <a:tileRect/>
              </a:gradFill>
              <a:ln>
                <a:noFill/>
              </a:ln>
              <a:effectLst>
                <a:outerShdw blurRad="101600" dist="508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9614ED1B-A5EA-145A-8098-1A3EC26F0EE6}"/>
                </a:ext>
              </a:extLst>
            </p:cNvPr>
            <p:cNvGrpSpPr/>
            <p:nvPr/>
          </p:nvGrpSpPr>
          <p:grpSpPr>
            <a:xfrm>
              <a:off x="6726260" y="3459171"/>
              <a:ext cx="976084" cy="976084"/>
              <a:chOff x="1270405" y="3459171"/>
              <a:chExt cx="976084" cy="976084"/>
            </a:xfrm>
          </p:grpSpPr>
          <p:sp>
            <p:nvSpPr>
              <p:cNvPr id="54" name="Oval 53">
                <a:extLst>
                  <a:ext uri="{FF2B5EF4-FFF2-40B4-BE49-F238E27FC236}">
                    <a16:creationId xmlns:a16="http://schemas.microsoft.com/office/drawing/2014/main" id="{7D0621BE-6195-EE36-2C3C-3232BE0B5D54}"/>
                  </a:ext>
                </a:extLst>
              </p:cNvPr>
              <p:cNvSpPr/>
              <p:nvPr/>
            </p:nvSpPr>
            <p:spPr>
              <a:xfrm>
                <a:off x="1270405" y="3459171"/>
                <a:ext cx="976084" cy="976084"/>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a:extLst>
                  <a:ext uri="{FF2B5EF4-FFF2-40B4-BE49-F238E27FC236}">
                    <a16:creationId xmlns:a16="http://schemas.microsoft.com/office/drawing/2014/main" id="{4753CC01-5DA3-CE36-24B2-984E557F5222}"/>
                  </a:ext>
                </a:extLst>
              </p:cNvPr>
              <p:cNvSpPr/>
              <p:nvPr/>
            </p:nvSpPr>
            <p:spPr>
              <a:xfrm>
                <a:off x="1355610" y="3547635"/>
                <a:ext cx="805674" cy="805674"/>
              </a:xfrm>
              <a:prstGeom prst="ellipse">
                <a:avLst/>
              </a:prstGeom>
              <a:gradFill flip="none" rotWithShape="1">
                <a:gsLst>
                  <a:gs pos="0">
                    <a:schemeClr val="accent1">
                      <a:lumMod val="5000"/>
                      <a:lumOff val="95000"/>
                    </a:schemeClr>
                  </a:gs>
                  <a:gs pos="100000">
                    <a:schemeClr val="bg1">
                      <a:lumMod val="95000"/>
                    </a:schemeClr>
                  </a:gs>
                </a:gsLst>
                <a:lin ang="13500000" scaled="1"/>
                <a:tileRect/>
              </a:gradFill>
              <a:ln>
                <a:noFill/>
              </a:ln>
              <a:effectLst>
                <a:outerShdw blurRad="101600" dist="508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5C482A4D-ACD6-A045-C51D-B452693ED3F0}"/>
                </a:ext>
              </a:extLst>
            </p:cNvPr>
            <p:cNvGrpSpPr/>
            <p:nvPr/>
          </p:nvGrpSpPr>
          <p:grpSpPr>
            <a:xfrm>
              <a:off x="7817431" y="3459171"/>
              <a:ext cx="976084" cy="976084"/>
              <a:chOff x="1270405" y="3459171"/>
              <a:chExt cx="976084" cy="976084"/>
            </a:xfrm>
          </p:grpSpPr>
          <p:sp>
            <p:nvSpPr>
              <p:cNvPr id="52" name="Oval 51">
                <a:extLst>
                  <a:ext uri="{FF2B5EF4-FFF2-40B4-BE49-F238E27FC236}">
                    <a16:creationId xmlns:a16="http://schemas.microsoft.com/office/drawing/2014/main" id="{5AB37E6C-8C6B-A706-A9C3-6A7BF42D173B}"/>
                  </a:ext>
                </a:extLst>
              </p:cNvPr>
              <p:cNvSpPr/>
              <p:nvPr/>
            </p:nvSpPr>
            <p:spPr>
              <a:xfrm>
                <a:off x="1270405" y="3459171"/>
                <a:ext cx="976084" cy="97608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93E1D4B8-8EA6-2ABF-ED0D-13830A5B40B2}"/>
                  </a:ext>
                </a:extLst>
              </p:cNvPr>
              <p:cNvSpPr/>
              <p:nvPr/>
            </p:nvSpPr>
            <p:spPr>
              <a:xfrm>
                <a:off x="1355610" y="3547635"/>
                <a:ext cx="805674" cy="805674"/>
              </a:xfrm>
              <a:prstGeom prst="ellipse">
                <a:avLst/>
              </a:prstGeom>
              <a:gradFill flip="none" rotWithShape="1">
                <a:gsLst>
                  <a:gs pos="0">
                    <a:schemeClr val="accent1">
                      <a:lumMod val="5000"/>
                      <a:lumOff val="95000"/>
                    </a:schemeClr>
                  </a:gs>
                  <a:gs pos="100000">
                    <a:schemeClr val="bg1">
                      <a:lumMod val="95000"/>
                    </a:schemeClr>
                  </a:gs>
                </a:gsLst>
                <a:lin ang="13500000" scaled="1"/>
                <a:tileRect/>
              </a:gradFill>
              <a:ln>
                <a:noFill/>
              </a:ln>
              <a:effectLst>
                <a:outerShdw blurRad="101600" dist="508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 name="Group 20">
              <a:extLst>
                <a:ext uri="{FF2B5EF4-FFF2-40B4-BE49-F238E27FC236}">
                  <a16:creationId xmlns:a16="http://schemas.microsoft.com/office/drawing/2014/main" id="{849090A9-9432-F60C-83C9-6A36EC95602F}"/>
                </a:ext>
              </a:extLst>
            </p:cNvPr>
            <p:cNvGrpSpPr/>
            <p:nvPr/>
          </p:nvGrpSpPr>
          <p:grpSpPr>
            <a:xfrm>
              <a:off x="8908602" y="3459171"/>
              <a:ext cx="976084" cy="976084"/>
              <a:chOff x="1270405" y="3459171"/>
              <a:chExt cx="976084" cy="976084"/>
            </a:xfrm>
          </p:grpSpPr>
          <p:sp>
            <p:nvSpPr>
              <p:cNvPr id="50" name="Oval 49">
                <a:extLst>
                  <a:ext uri="{FF2B5EF4-FFF2-40B4-BE49-F238E27FC236}">
                    <a16:creationId xmlns:a16="http://schemas.microsoft.com/office/drawing/2014/main" id="{17F0973A-B848-8BDE-19FF-78D2A9C280F1}"/>
                  </a:ext>
                </a:extLst>
              </p:cNvPr>
              <p:cNvSpPr/>
              <p:nvPr/>
            </p:nvSpPr>
            <p:spPr>
              <a:xfrm>
                <a:off x="1270405" y="3459171"/>
                <a:ext cx="976084" cy="976084"/>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a:extLst>
                  <a:ext uri="{FF2B5EF4-FFF2-40B4-BE49-F238E27FC236}">
                    <a16:creationId xmlns:a16="http://schemas.microsoft.com/office/drawing/2014/main" id="{E706BE63-382B-EEAB-5347-DE2712601CD6}"/>
                  </a:ext>
                </a:extLst>
              </p:cNvPr>
              <p:cNvSpPr/>
              <p:nvPr/>
            </p:nvSpPr>
            <p:spPr>
              <a:xfrm>
                <a:off x="1355610" y="3547635"/>
                <a:ext cx="805674" cy="805674"/>
              </a:xfrm>
              <a:prstGeom prst="ellipse">
                <a:avLst/>
              </a:prstGeom>
              <a:gradFill flip="none" rotWithShape="1">
                <a:gsLst>
                  <a:gs pos="0">
                    <a:schemeClr val="accent1">
                      <a:lumMod val="5000"/>
                      <a:lumOff val="95000"/>
                    </a:schemeClr>
                  </a:gs>
                  <a:gs pos="100000">
                    <a:schemeClr val="bg1">
                      <a:lumMod val="95000"/>
                    </a:schemeClr>
                  </a:gs>
                </a:gsLst>
                <a:lin ang="13500000" scaled="1"/>
                <a:tileRect/>
              </a:gradFill>
              <a:ln>
                <a:noFill/>
              </a:ln>
              <a:effectLst>
                <a:outerShdw blurRad="101600" dist="508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2" name="Group 21">
              <a:extLst>
                <a:ext uri="{FF2B5EF4-FFF2-40B4-BE49-F238E27FC236}">
                  <a16:creationId xmlns:a16="http://schemas.microsoft.com/office/drawing/2014/main" id="{D3035A95-EBA5-500B-41A6-16D03F2B3A4E}"/>
                </a:ext>
              </a:extLst>
            </p:cNvPr>
            <p:cNvGrpSpPr/>
            <p:nvPr/>
          </p:nvGrpSpPr>
          <p:grpSpPr>
            <a:xfrm>
              <a:off x="9999772" y="3459171"/>
              <a:ext cx="976084" cy="976084"/>
              <a:chOff x="1270405" y="3459171"/>
              <a:chExt cx="976084" cy="976084"/>
            </a:xfrm>
          </p:grpSpPr>
          <p:sp>
            <p:nvSpPr>
              <p:cNvPr id="48" name="Oval 47">
                <a:extLst>
                  <a:ext uri="{FF2B5EF4-FFF2-40B4-BE49-F238E27FC236}">
                    <a16:creationId xmlns:a16="http://schemas.microsoft.com/office/drawing/2014/main" id="{3F57F2B6-C00C-2F9C-9BCB-AD447C211BDD}"/>
                  </a:ext>
                </a:extLst>
              </p:cNvPr>
              <p:cNvSpPr/>
              <p:nvPr/>
            </p:nvSpPr>
            <p:spPr>
              <a:xfrm>
                <a:off x="1270405" y="3459171"/>
                <a:ext cx="976084" cy="97608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id="{8C8EB4FB-F8E3-B82E-FC7E-B702851FDC76}"/>
                  </a:ext>
                </a:extLst>
              </p:cNvPr>
              <p:cNvSpPr/>
              <p:nvPr/>
            </p:nvSpPr>
            <p:spPr>
              <a:xfrm>
                <a:off x="1355610" y="3547635"/>
                <a:ext cx="805674" cy="805674"/>
              </a:xfrm>
              <a:prstGeom prst="ellipse">
                <a:avLst/>
              </a:prstGeom>
              <a:gradFill flip="none" rotWithShape="1">
                <a:gsLst>
                  <a:gs pos="0">
                    <a:schemeClr val="accent1">
                      <a:lumMod val="5000"/>
                      <a:lumOff val="95000"/>
                    </a:schemeClr>
                  </a:gs>
                  <a:gs pos="100000">
                    <a:schemeClr val="bg1">
                      <a:lumMod val="95000"/>
                    </a:schemeClr>
                  </a:gs>
                </a:gsLst>
                <a:lin ang="13500000" scaled="1"/>
                <a:tileRect/>
              </a:gradFill>
              <a:ln>
                <a:noFill/>
              </a:ln>
              <a:effectLst>
                <a:outerShdw blurRad="101600" dist="508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Freeform: Shape 29">
              <a:extLst>
                <a:ext uri="{FF2B5EF4-FFF2-40B4-BE49-F238E27FC236}">
                  <a16:creationId xmlns:a16="http://schemas.microsoft.com/office/drawing/2014/main" id="{E7AD8301-EC06-0145-411A-88EDF799C080}"/>
                </a:ext>
              </a:extLst>
            </p:cNvPr>
            <p:cNvSpPr/>
            <p:nvPr/>
          </p:nvSpPr>
          <p:spPr>
            <a:xfrm>
              <a:off x="5433677" y="1244089"/>
              <a:ext cx="656076" cy="367281"/>
            </a:xfrm>
            <a:custGeom>
              <a:avLst/>
              <a:gdLst>
                <a:gd name="connsiteX0" fmla="*/ 656076 w 656076"/>
                <a:gd name="connsiteY0" fmla="*/ 0 h 367281"/>
                <a:gd name="connsiteX1" fmla="*/ 656076 w 656076"/>
                <a:gd name="connsiteY1" fmla="*/ 135046 h 367281"/>
                <a:gd name="connsiteX2" fmla="*/ 575568 w 656076"/>
                <a:gd name="connsiteY2" fmla="*/ 139112 h 367281"/>
                <a:gd name="connsiteX3" fmla="*/ 212525 w 656076"/>
                <a:gd name="connsiteY3" fmla="*/ 270721 h 367281"/>
                <a:gd name="connsiteX4" fmla="*/ 95492 w 656076"/>
                <a:gd name="connsiteY4" fmla="*/ 367281 h 367281"/>
                <a:gd name="connsiteX5" fmla="*/ 0 w 656076"/>
                <a:gd name="connsiteY5" fmla="*/ 271789 h 367281"/>
                <a:gd name="connsiteX6" fmla="*/ 137019 w 656076"/>
                <a:gd name="connsiteY6" fmla="*/ 158739 h 367281"/>
                <a:gd name="connsiteX7" fmla="*/ 561760 w 656076"/>
                <a:gd name="connsiteY7" fmla="*/ 4763 h 367281"/>
                <a:gd name="connsiteX8" fmla="*/ 656076 w 656076"/>
                <a:gd name="connsiteY8" fmla="*/ 0 h 367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076" h="367281">
                  <a:moveTo>
                    <a:pt x="656076" y="0"/>
                  </a:moveTo>
                  <a:lnTo>
                    <a:pt x="656076" y="135046"/>
                  </a:lnTo>
                  <a:lnTo>
                    <a:pt x="575568" y="139112"/>
                  </a:lnTo>
                  <a:cubicBezTo>
                    <a:pt x="442000" y="152676"/>
                    <a:pt x="318212" y="199320"/>
                    <a:pt x="212525" y="270721"/>
                  </a:cubicBezTo>
                  <a:lnTo>
                    <a:pt x="95492" y="367281"/>
                  </a:lnTo>
                  <a:lnTo>
                    <a:pt x="0" y="271789"/>
                  </a:lnTo>
                  <a:lnTo>
                    <a:pt x="137019" y="158739"/>
                  </a:lnTo>
                  <a:cubicBezTo>
                    <a:pt x="260668" y="75203"/>
                    <a:pt x="405493" y="20633"/>
                    <a:pt x="561760" y="4763"/>
                  </a:cubicBezTo>
                  <a:lnTo>
                    <a:pt x="65607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02561F2F-AC10-64EA-C809-D556834C5D7C}"/>
                </a:ext>
              </a:extLst>
            </p:cNvPr>
            <p:cNvSpPr/>
            <p:nvPr/>
          </p:nvSpPr>
          <p:spPr>
            <a:xfrm>
              <a:off x="6091231" y="1244089"/>
              <a:ext cx="656076" cy="367281"/>
            </a:xfrm>
            <a:custGeom>
              <a:avLst/>
              <a:gdLst>
                <a:gd name="connsiteX0" fmla="*/ 0 w 656076"/>
                <a:gd name="connsiteY0" fmla="*/ 0 h 367281"/>
                <a:gd name="connsiteX1" fmla="*/ 94316 w 656076"/>
                <a:gd name="connsiteY1" fmla="*/ 4763 h 367281"/>
                <a:gd name="connsiteX2" fmla="*/ 519057 w 656076"/>
                <a:gd name="connsiteY2" fmla="*/ 158739 h 367281"/>
                <a:gd name="connsiteX3" fmla="*/ 656076 w 656076"/>
                <a:gd name="connsiteY3" fmla="*/ 271789 h 367281"/>
                <a:gd name="connsiteX4" fmla="*/ 560584 w 656076"/>
                <a:gd name="connsiteY4" fmla="*/ 367281 h 367281"/>
                <a:gd name="connsiteX5" fmla="*/ 443551 w 656076"/>
                <a:gd name="connsiteY5" fmla="*/ 270721 h 367281"/>
                <a:gd name="connsiteX6" fmla="*/ 80508 w 656076"/>
                <a:gd name="connsiteY6" fmla="*/ 139112 h 367281"/>
                <a:gd name="connsiteX7" fmla="*/ 0 w 656076"/>
                <a:gd name="connsiteY7" fmla="*/ 135046 h 367281"/>
                <a:gd name="connsiteX8" fmla="*/ 0 w 656076"/>
                <a:gd name="connsiteY8" fmla="*/ 0 h 367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076" h="367281">
                  <a:moveTo>
                    <a:pt x="0" y="0"/>
                  </a:moveTo>
                  <a:lnTo>
                    <a:pt x="94316" y="4763"/>
                  </a:lnTo>
                  <a:cubicBezTo>
                    <a:pt x="250583" y="20633"/>
                    <a:pt x="395408" y="75203"/>
                    <a:pt x="519057" y="158739"/>
                  </a:cubicBezTo>
                  <a:lnTo>
                    <a:pt x="656076" y="271789"/>
                  </a:lnTo>
                  <a:lnTo>
                    <a:pt x="560584" y="367281"/>
                  </a:lnTo>
                  <a:lnTo>
                    <a:pt x="443551" y="270721"/>
                  </a:lnTo>
                  <a:cubicBezTo>
                    <a:pt x="337864" y="199320"/>
                    <a:pt x="214076" y="152676"/>
                    <a:pt x="80508" y="139112"/>
                  </a:cubicBezTo>
                  <a:lnTo>
                    <a:pt x="0" y="135046"/>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6B0CDB20-EF67-1996-37A2-AA479F350727}"/>
                </a:ext>
              </a:extLst>
            </p:cNvPr>
            <p:cNvSpPr/>
            <p:nvPr/>
          </p:nvSpPr>
          <p:spPr>
            <a:xfrm>
              <a:off x="5160844" y="1534191"/>
              <a:ext cx="367280" cy="656075"/>
            </a:xfrm>
            <a:custGeom>
              <a:avLst/>
              <a:gdLst>
                <a:gd name="connsiteX0" fmla="*/ 271788 w 367280"/>
                <a:gd name="connsiteY0" fmla="*/ 0 h 656075"/>
                <a:gd name="connsiteX1" fmla="*/ 367280 w 367280"/>
                <a:gd name="connsiteY1" fmla="*/ 95492 h 656075"/>
                <a:gd name="connsiteX2" fmla="*/ 270721 w 367280"/>
                <a:gd name="connsiteY2" fmla="*/ 212524 h 656075"/>
                <a:gd name="connsiteX3" fmla="*/ 139112 w 367280"/>
                <a:gd name="connsiteY3" fmla="*/ 575567 h 656075"/>
                <a:gd name="connsiteX4" fmla="*/ 135046 w 367280"/>
                <a:gd name="connsiteY4" fmla="*/ 656075 h 656075"/>
                <a:gd name="connsiteX5" fmla="*/ 0 w 367280"/>
                <a:gd name="connsiteY5" fmla="*/ 656075 h 656075"/>
                <a:gd name="connsiteX6" fmla="*/ 4763 w 367280"/>
                <a:gd name="connsiteY6" fmla="*/ 561759 h 656075"/>
                <a:gd name="connsiteX7" fmla="*/ 158739 w 367280"/>
                <a:gd name="connsiteY7" fmla="*/ 137018 h 656075"/>
                <a:gd name="connsiteX8" fmla="*/ 271788 w 367280"/>
                <a:gd name="connsiteY8" fmla="*/ 0 h 65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280" h="656075">
                  <a:moveTo>
                    <a:pt x="271788" y="0"/>
                  </a:moveTo>
                  <a:lnTo>
                    <a:pt x="367280" y="95492"/>
                  </a:lnTo>
                  <a:lnTo>
                    <a:pt x="270721" y="212524"/>
                  </a:lnTo>
                  <a:cubicBezTo>
                    <a:pt x="199319" y="318212"/>
                    <a:pt x="152676" y="442000"/>
                    <a:pt x="139112" y="575567"/>
                  </a:cubicBezTo>
                  <a:lnTo>
                    <a:pt x="135046" y="656075"/>
                  </a:lnTo>
                  <a:lnTo>
                    <a:pt x="0" y="656075"/>
                  </a:lnTo>
                  <a:lnTo>
                    <a:pt x="4763" y="561759"/>
                  </a:lnTo>
                  <a:cubicBezTo>
                    <a:pt x="20632" y="405493"/>
                    <a:pt x="75203" y="260667"/>
                    <a:pt x="158739" y="137018"/>
                  </a:cubicBezTo>
                  <a:lnTo>
                    <a:pt x="271788"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DED71678-A594-156B-4A94-5B48C51CA0A9}"/>
                </a:ext>
              </a:extLst>
            </p:cNvPr>
            <p:cNvSpPr/>
            <p:nvPr/>
          </p:nvSpPr>
          <p:spPr>
            <a:xfrm>
              <a:off x="6652860" y="1534191"/>
              <a:ext cx="367280" cy="656075"/>
            </a:xfrm>
            <a:custGeom>
              <a:avLst/>
              <a:gdLst>
                <a:gd name="connsiteX0" fmla="*/ 95492 w 367280"/>
                <a:gd name="connsiteY0" fmla="*/ 0 h 656075"/>
                <a:gd name="connsiteX1" fmla="*/ 208541 w 367280"/>
                <a:gd name="connsiteY1" fmla="*/ 137018 h 656075"/>
                <a:gd name="connsiteX2" fmla="*/ 362517 w 367280"/>
                <a:gd name="connsiteY2" fmla="*/ 561759 h 656075"/>
                <a:gd name="connsiteX3" fmla="*/ 367280 w 367280"/>
                <a:gd name="connsiteY3" fmla="*/ 656075 h 656075"/>
                <a:gd name="connsiteX4" fmla="*/ 232234 w 367280"/>
                <a:gd name="connsiteY4" fmla="*/ 656075 h 656075"/>
                <a:gd name="connsiteX5" fmla="*/ 228168 w 367280"/>
                <a:gd name="connsiteY5" fmla="*/ 575567 h 656075"/>
                <a:gd name="connsiteX6" fmla="*/ 96559 w 367280"/>
                <a:gd name="connsiteY6" fmla="*/ 212524 h 656075"/>
                <a:gd name="connsiteX7" fmla="*/ 0 w 367280"/>
                <a:gd name="connsiteY7" fmla="*/ 95492 h 656075"/>
                <a:gd name="connsiteX8" fmla="*/ 95492 w 367280"/>
                <a:gd name="connsiteY8" fmla="*/ 0 h 65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280" h="656075">
                  <a:moveTo>
                    <a:pt x="95492" y="0"/>
                  </a:moveTo>
                  <a:lnTo>
                    <a:pt x="208541" y="137018"/>
                  </a:lnTo>
                  <a:cubicBezTo>
                    <a:pt x="292077" y="260667"/>
                    <a:pt x="346648" y="405493"/>
                    <a:pt x="362517" y="561759"/>
                  </a:cubicBezTo>
                  <a:lnTo>
                    <a:pt x="367280" y="656075"/>
                  </a:lnTo>
                  <a:lnTo>
                    <a:pt x="232234" y="656075"/>
                  </a:lnTo>
                  <a:lnTo>
                    <a:pt x="228168" y="575567"/>
                  </a:lnTo>
                  <a:cubicBezTo>
                    <a:pt x="214604" y="442000"/>
                    <a:pt x="167961" y="318212"/>
                    <a:pt x="96559" y="212524"/>
                  </a:cubicBezTo>
                  <a:lnTo>
                    <a:pt x="0" y="95492"/>
                  </a:lnTo>
                  <a:lnTo>
                    <a:pt x="95492"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523E19E9-C2D8-0CFC-0EA5-F0DA5C0F8645}"/>
                </a:ext>
              </a:extLst>
            </p:cNvPr>
            <p:cNvSpPr/>
            <p:nvPr/>
          </p:nvSpPr>
          <p:spPr>
            <a:xfrm>
              <a:off x="5160844" y="2174475"/>
              <a:ext cx="367280" cy="656076"/>
            </a:xfrm>
            <a:custGeom>
              <a:avLst/>
              <a:gdLst>
                <a:gd name="connsiteX0" fmla="*/ 0 w 367280"/>
                <a:gd name="connsiteY0" fmla="*/ 0 h 656076"/>
                <a:gd name="connsiteX1" fmla="*/ 135046 w 367280"/>
                <a:gd name="connsiteY1" fmla="*/ 0 h 656076"/>
                <a:gd name="connsiteX2" fmla="*/ 139112 w 367280"/>
                <a:gd name="connsiteY2" fmla="*/ 80508 h 656076"/>
                <a:gd name="connsiteX3" fmla="*/ 270721 w 367280"/>
                <a:gd name="connsiteY3" fmla="*/ 443551 h 656076"/>
                <a:gd name="connsiteX4" fmla="*/ 367280 w 367280"/>
                <a:gd name="connsiteY4" fmla="*/ 560584 h 656076"/>
                <a:gd name="connsiteX5" fmla="*/ 271788 w 367280"/>
                <a:gd name="connsiteY5" fmla="*/ 656076 h 656076"/>
                <a:gd name="connsiteX6" fmla="*/ 158739 w 367280"/>
                <a:gd name="connsiteY6" fmla="*/ 519057 h 656076"/>
                <a:gd name="connsiteX7" fmla="*/ 4763 w 367280"/>
                <a:gd name="connsiteY7" fmla="*/ 94316 h 656076"/>
                <a:gd name="connsiteX8" fmla="*/ 0 w 367280"/>
                <a:gd name="connsiteY8" fmla="*/ 0 h 65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280" h="656076">
                  <a:moveTo>
                    <a:pt x="0" y="0"/>
                  </a:moveTo>
                  <a:lnTo>
                    <a:pt x="135046" y="0"/>
                  </a:lnTo>
                  <a:lnTo>
                    <a:pt x="139112" y="80508"/>
                  </a:lnTo>
                  <a:cubicBezTo>
                    <a:pt x="152676" y="214076"/>
                    <a:pt x="199319" y="337864"/>
                    <a:pt x="270721" y="443551"/>
                  </a:cubicBezTo>
                  <a:lnTo>
                    <a:pt x="367280" y="560584"/>
                  </a:lnTo>
                  <a:lnTo>
                    <a:pt x="271788" y="656076"/>
                  </a:lnTo>
                  <a:lnTo>
                    <a:pt x="158739" y="519057"/>
                  </a:lnTo>
                  <a:cubicBezTo>
                    <a:pt x="75203" y="395408"/>
                    <a:pt x="20632" y="250583"/>
                    <a:pt x="4763" y="94316"/>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EE6E7385-9EBE-6BB8-305F-B666374D7E5C}"/>
                </a:ext>
              </a:extLst>
            </p:cNvPr>
            <p:cNvSpPr/>
            <p:nvPr/>
          </p:nvSpPr>
          <p:spPr>
            <a:xfrm>
              <a:off x="6652860" y="2174475"/>
              <a:ext cx="367280" cy="656076"/>
            </a:xfrm>
            <a:custGeom>
              <a:avLst/>
              <a:gdLst>
                <a:gd name="connsiteX0" fmla="*/ 232234 w 367280"/>
                <a:gd name="connsiteY0" fmla="*/ 0 h 656076"/>
                <a:gd name="connsiteX1" fmla="*/ 367280 w 367280"/>
                <a:gd name="connsiteY1" fmla="*/ 0 h 656076"/>
                <a:gd name="connsiteX2" fmla="*/ 362517 w 367280"/>
                <a:gd name="connsiteY2" fmla="*/ 94316 h 656076"/>
                <a:gd name="connsiteX3" fmla="*/ 208541 w 367280"/>
                <a:gd name="connsiteY3" fmla="*/ 519057 h 656076"/>
                <a:gd name="connsiteX4" fmla="*/ 95492 w 367280"/>
                <a:gd name="connsiteY4" fmla="*/ 656076 h 656076"/>
                <a:gd name="connsiteX5" fmla="*/ 0 w 367280"/>
                <a:gd name="connsiteY5" fmla="*/ 560584 h 656076"/>
                <a:gd name="connsiteX6" fmla="*/ 96559 w 367280"/>
                <a:gd name="connsiteY6" fmla="*/ 443551 h 656076"/>
                <a:gd name="connsiteX7" fmla="*/ 228168 w 367280"/>
                <a:gd name="connsiteY7" fmla="*/ 80508 h 656076"/>
                <a:gd name="connsiteX8" fmla="*/ 232234 w 367280"/>
                <a:gd name="connsiteY8" fmla="*/ 0 h 65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280" h="656076">
                  <a:moveTo>
                    <a:pt x="232234" y="0"/>
                  </a:moveTo>
                  <a:lnTo>
                    <a:pt x="367280" y="0"/>
                  </a:lnTo>
                  <a:lnTo>
                    <a:pt x="362517" y="94316"/>
                  </a:lnTo>
                  <a:cubicBezTo>
                    <a:pt x="346648" y="250583"/>
                    <a:pt x="292077" y="395408"/>
                    <a:pt x="208541" y="519057"/>
                  </a:cubicBezTo>
                  <a:lnTo>
                    <a:pt x="95492" y="656076"/>
                  </a:lnTo>
                  <a:lnTo>
                    <a:pt x="0" y="560584"/>
                  </a:lnTo>
                  <a:lnTo>
                    <a:pt x="96559" y="443551"/>
                  </a:lnTo>
                  <a:cubicBezTo>
                    <a:pt x="167961" y="337864"/>
                    <a:pt x="214604" y="214076"/>
                    <a:pt x="228168" y="80508"/>
                  </a:cubicBezTo>
                  <a:lnTo>
                    <a:pt x="232234"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4E8FE5B6-2472-9E42-359B-E5AB2F77A16B}"/>
                </a:ext>
              </a:extLst>
            </p:cNvPr>
            <p:cNvSpPr/>
            <p:nvPr/>
          </p:nvSpPr>
          <p:spPr>
            <a:xfrm>
              <a:off x="5433677" y="2736104"/>
              <a:ext cx="656076" cy="367280"/>
            </a:xfrm>
            <a:custGeom>
              <a:avLst/>
              <a:gdLst>
                <a:gd name="connsiteX0" fmla="*/ 95492 w 656076"/>
                <a:gd name="connsiteY0" fmla="*/ 0 h 367280"/>
                <a:gd name="connsiteX1" fmla="*/ 212525 w 656076"/>
                <a:gd name="connsiteY1" fmla="*/ 96559 h 367280"/>
                <a:gd name="connsiteX2" fmla="*/ 575568 w 656076"/>
                <a:gd name="connsiteY2" fmla="*/ 228168 h 367280"/>
                <a:gd name="connsiteX3" fmla="*/ 656076 w 656076"/>
                <a:gd name="connsiteY3" fmla="*/ 232234 h 367280"/>
                <a:gd name="connsiteX4" fmla="*/ 656076 w 656076"/>
                <a:gd name="connsiteY4" fmla="*/ 367280 h 367280"/>
                <a:gd name="connsiteX5" fmla="*/ 561760 w 656076"/>
                <a:gd name="connsiteY5" fmla="*/ 362517 h 367280"/>
                <a:gd name="connsiteX6" fmla="*/ 137019 w 656076"/>
                <a:gd name="connsiteY6" fmla="*/ 208541 h 367280"/>
                <a:gd name="connsiteX7" fmla="*/ 0 w 656076"/>
                <a:gd name="connsiteY7" fmla="*/ 95492 h 367280"/>
                <a:gd name="connsiteX8" fmla="*/ 95492 w 656076"/>
                <a:gd name="connsiteY8" fmla="*/ 0 h 36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076" h="367280">
                  <a:moveTo>
                    <a:pt x="95492" y="0"/>
                  </a:moveTo>
                  <a:lnTo>
                    <a:pt x="212525" y="96559"/>
                  </a:lnTo>
                  <a:cubicBezTo>
                    <a:pt x="318212" y="167960"/>
                    <a:pt x="442000" y="214604"/>
                    <a:pt x="575568" y="228168"/>
                  </a:cubicBezTo>
                  <a:lnTo>
                    <a:pt x="656076" y="232234"/>
                  </a:lnTo>
                  <a:lnTo>
                    <a:pt x="656076" y="367280"/>
                  </a:lnTo>
                  <a:lnTo>
                    <a:pt x="561760" y="362517"/>
                  </a:lnTo>
                  <a:cubicBezTo>
                    <a:pt x="405493" y="346648"/>
                    <a:pt x="260668" y="292077"/>
                    <a:pt x="137019" y="208541"/>
                  </a:cubicBezTo>
                  <a:lnTo>
                    <a:pt x="0" y="95492"/>
                  </a:lnTo>
                  <a:lnTo>
                    <a:pt x="95492"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F6AC501B-08E3-7B81-D8D3-B1357BA9E0EA}"/>
                </a:ext>
              </a:extLst>
            </p:cNvPr>
            <p:cNvSpPr/>
            <p:nvPr/>
          </p:nvSpPr>
          <p:spPr>
            <a:xfrm>
              <a:off x="6091231" y="2736104"/>
              <a:ext cx="656076" cy="367280"/>
            </a:xfrm>
            <a:custGeom>
              <a:avLst/>
              <a:gdLst>
                <a:gd name="connsiteX0" fmla="*/ 560584 w 656076"/>
                <a:gd name="connsiteY0" fmla="*/ 0 h 367280"/>
                <a:gd name="connsiteX1" fmla="*/ 656076 w 656076"/>
                <a:gd name="connsiteY1" fmla="*/ 95492 h 367280"/>
                <a:gd name="connsiteX2" fmla="*/ 519057 w 656076"/>
                <a:gd name="connsiteY2" fmla="*/ 208541 h 367280"/>
                <a:gd name="connsiteX3" fmla="*/ 94316 w 656076"/>
                <a:gd name="connsiteY3" fmla="*/ 362517 h 367280"/>
                <a:gd name="connsiteX4" fmla="*/ 0 w 656076"/>
                <a:gd name="connsiteY4" fmla="*/ 367280 h 367280"/>
                <a:gd name="connsiteX5" fmla="*/ 0 w 656076"/>
                <a:gd name="connsiteY5" fmla="*/ 232234 h 367280"/>
                <a:gd name="connsiteX6" fmla="*/ 80508 w 656076"/>
                <a:gd name="connsiteY6" fmla="*/ 228168 h 367280"/>
                <a:gd name="connsiteX7" fmla="*/ 443551 w 656076"/>
                <a:gd name="connsiteY7" fmla="*/ 96559 h 367280"/>
                <a:gd name="connsiteX8" fmla="*/ 560584 w 656076"/>
                <a:gd name="connsiteY8" fmla="*/ 0 h 36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076" h="367280">
                  <a:moveTo>
                    <a:pt x="560584" y="0"/>
                  </a:moveTo>
                  <a:lnTo>
                    <a:pt x="656076" y="95492"/>
                  </a:lnTo>
                  <a:lnTo>
                    <a:pt x="519057" y="208541"/>
                  </a:lnTo>
                  <a:cubicBezTo>
                    <a:pt x="395408" y="292077"/>
                    <a:pt x="250583" y="346648"/>
                    <a:pt x="94316" y="362517"/>
                  </a:cubicBezTo>
                  <a:lnTo>
                    <a:pt x="0" y="367280"/>
                  </a:lnTo>
                  <a:lnTo>
                    <a:pt x="0" y="232234"/>
                  </a:lnTo>
                  <a:lnTo>
                    <a:pt x="80508" y="228168"/>
                  </a:lnTo>
                  <a:cubicBezTo>
                    <a:pt x="214076" y="214604"/>
                    <a:pt x="337864" y="167960"/>
                    <a:pt x="443551" y="96559"/>
                  </a:cubicBezTo>
                  <a:lnTo>
                    <a:pt x="56058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FB4861A8-7A81-55E0-7562-587C0D7B9584}"/>
                </a:ext>
              </a:extLst>
            </p:cNvPr>
            <p:cNvSpPr/>
            <p:nvPr/>
          </p:nvSpPr>
          <p:spPr>
            <a:xfrm>
              <a:off x="5298601" y="1379730"/>
              <a:ext cx="1607296" cy="1607296"/>
            </a:xfrm>
            <a:prstGeom prst="ellipse">
              <a:avLst/>
            </a:prstGeom>
            <a:gradFill flip="none" rotWithShape="1">
              <a:gsLst>
                <a:gs pos="0">
                  <a:schemeClr val="accent1">
                    <a:lumMod val="5000"/>
                    <a:lumOff val="95000"/>
                  </a:schemeClr>
                </a:gs>
                <a:gs pos="100000">
                  <a:schemeClr val="bg1">
                    <a:lumMod val="95000"/>
                  </a:schemeClr>
                </a:gs>
              </a:gsLst>
              <a:lin ang="13500000" scaled="1"/>
              <a:tileRect/>
            </a:gradFill>
            <a:ln>
              <a:noFill/>
            </a:ln>
            <a:effectLst>
              <a:outerShdw blurRad="101600" dist="508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9" name="Graphic 38" descr="Research">
              <a:extLst>
                <a:ext uri="{FF2B5EF4-FFF2-40B4-BE49-F238E27FC236}">
                  <a16:creationId xmlns:a16="http://schemas.microsoft.com/office/drawing/2014/main" id="{654CF9E2-8E0B-D89B-0FA5-E3381570734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74898" y="3784519"/>
              <a:ext cx="367096" cy="367096"/>
            </a:xfrm>
            <a:prstGeom prst="rect">
              <a:avLst/>
            </a:prstGeom>
          </p:spPr>
        </p:pic>
        <p:pic>
          <p:nvPicPr>
            <p:cNvPr id="40" name="Graphic 39" descr="Lightbulb">
              <a:extLst>
                <a:ext uri="{FF2B5EF4-FFF2-40B4-BE49-F238E27FC236}">
                  <a16:creationId xmlns:a16="http://schemas.microsoft.com/office/drawing/2014/main" id="{437BD4A3-5CDD-6B04-030A-BB4B5E252E5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64931" y="3784519"/>
              <a:ext cx="367096" cy="367096"/>
            </a:xfrm>
            <a:prstGeom prst="rect">
              <a:avLst/>
            </a:prstGeom>
          </p:spPr>
        </p:pic>
        <p:pic>
          <p:nvPicPr>
            <p:cNvPr id="41" name="Graphic 40" descr="Bullseye">
              <a:extLst>
                <a:ext uri="{FF2B5EF4-FFF2-40B4-BE49-F238E27FC236}">
                  <a16:creationId xmlns:a16="http://schemas.microsoft.com/office/drawing/2014/main" id="{DA0C264A-78BF-26EC-E0CC-6BEBA1CDBC4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52642" y="3784519"/>
              <a:ext cx="367096" cy="367096"/>
            </a:xfrm>
            <a:prstGeom prst="rect">
              <a:avLst/>
            </a:prstGeom>
          </p:spPr>
        </p:pic>
        <p:pic>
          <p:nvPicPr>
            <p:cNvPr id="42" name="Graphic 41" descr="Checklist RTL">
              <a:extLst>
                <a:ext uri="{FF2B5EF4-FFF2-40B4-BE49-F238E27FC236}">
                  <a16:creationId xmlns:a16="http://schemas.microsoft.com/office/drawing/2014/main" id="{3ED33AC8-7D7E-CC2A-38CB-852222D8B09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832896" y="3784519"/>
              <a:ext cx="367096" cy="367096"/>
            </a:xfrm>
            <a:prstGeom prst="rect">
              <a:avLst/>
            </a:prstGeom>
          </p:spPr>
        </p:pic>
        <p:pic>
          <p:nvPicPr>
            <p:cNvPr id="43" name="Graphic 42" descr="Playbook">
              <a:extLst>
                <a:ext uri="{FF2B5EF4-FFF2-40B4-BE49-F238E27FC236}">
                  <a16:creationId xmlns:a16="http://schemas.microsoft.com/office/drawing/2014/main" id="{75C8B825-C6D8-7C0A-67C9-CF73B8B13E4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918701" y="3784519"/>
              <a:ext cx="367096" cy="367096"/>
            </a:xfrm>
            <a:prstGeom prst="rect">
              <a:avLst/>
            </a:prstGeom>
          </p:spPr>
        </p:pic>
        <p:pic>
          <p:nvPicPr>
            <p:cNvPr id="44" name="Graphic 43" descr="Meeting">
              <a:extLst>
                <a:ext uri="{FF2B5EF4-FFF2-40B4-BE49-F238E27FC236}">
                  <a16:creationId xmlns:a16="http://schemas.microsoft.com/office/drawing/2014/main" id="{FBE81EC0-D471-05A4-BC2A-A0106DE594B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024800" y="3784519"/>
              <a:ext cx="367096" cy="367096"/>
            </a:xfrm>
            <a:prstGeom prst="rect">
              <a:avLst/>
            </a:prstGeom>
          </p:spPr>
        </p:pic>
        <p:pic>
          <p:nvPicPr>
            <p:cNvPr id="45" name="Graphic 44" descr="Box">
              <a:extLst>
                <a:ext uri="{FF2B5EF4-FFF2-40B4-BE49-F238E27FC236}">
                  <a16:creationId xmlns:a16="http://schemas.microsoft.com/office/drawing/2014/main" id="{53EA569A-ED6D-43A7-6237-757BCAD8323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121925" y="3784519"/>
              <a:ext cx="367096" cy="367096"/>
            </a:xfrm>
            <a:prstGeom prst="rect">
              <a:avLst/>
            </a:prstGeom>
          </p:spPr>
        </p:pic>
        <p:pic>
          <p:nvPicPr>
            <p:cNvPr id="46" name="Picture 8" descr="Image result for goal icon png">
              <a:extLst>
                <a:ext uri="{FF2B5EF4-FFF2-40B4-BE49-F238E27FC236}">
                  <a16:creationId xmlns:a16="http://schemas.microsoft.com/office/drawing/2014/main" id="{0D9F6A52-EF52-26A1-F3A1-5DF48E38011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274706" y="3754960"/>
              <a:ext cx="426215" cy="426215"/>
            </a:xfrm>
            <a:prstGeom prst="rect">
              <a:avLst/>
            </a:prstGeom>
            <a:noFill/>
            <a:extLst>
              <a:ext uri="{909E8E84-426E-40DD-AFC4-6F175D3DCCD1}">
                <a14:hiddenFill xmlns:a14="http://schemas.microsoft.com/office/drawing/2010/main">
                  <a:solidFill>
                    <a:srgbClr val="FFFFFF"/>
                  </a:solidFill>
                </a14:hiddenFill>
              </a:ext>
            </a:extLst>
          </p:spPr>
        </p:pic>
        <p:pic>
          <p:nvPicPr>
            <p:cNvPr id="47" name="Graphic 46" descr="Bar graph with upward trend">
              <a:extLst>
                <a:ext uri="{FF2B5EF4-FFF2-40B4-BE49-F238E27FC236}">
                  <a16:creationId xmlns:a16="http://schemas.microsoft.com/office/drawing/2014/main" id="{A5BE4051-CC4B-AECA-8E1F-0013143FD04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220556" y="3791979"/>
              <a:ext cx="352176" cy="352176"/>
            </a:xfrm>
            <a:prstGeom prst="rect">
              <a:avLst/>
            </a:prstGeom>
          </p:spPr>
        </p:pic>
      </p:grpSp>
      <p:sp>
        <p:nvSpPr>
          <p:cNvPr id="111" name="TextBox 110">
            <a:extLst>
              <a:ext uri="{FF2B5EF4-FFF2-40B4-BE49-F238E27FC236}">
                <a16:creationId xmlns:a16="http://schemas.microsoft.com/office/drawing/2014/main" id="{E58951FF-B5C9-B259-0F00-B7D450F8F9C4}"/>
              </a:ext>
            </a:extLst>
          </p:cNvPr>
          <p:cNvSpPr txBox="1"/>
          <p:nvPr/>
        </p:nvSpPr>
        <p:spPr>
          <a:xfrm>
            <a:off x="2577889" y="63026"/>
            <a:ext cx="609777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3200" b="0" i="0" u="none" strike="noStrike" kern="1200" cap="none" spc="0" normalizeH="0" baseline="0" noProof="0" dirty="0">
                <a:ln>
                  <a:noFill/>
                </a:ln>
                <a:solidFill>
                  <a:prstClr val="black"/>
                </a:solidFill>
                <a:effectLst/>
                <a:uLnTx/>
                <a:uFillTx/>
                <a:latin typeface="Aptos Display" panose="02110004020202020204"/>
                <a:ea typeface="+mn-ea"/>
                <a:cs typeface="B Titr" panose="00000700000000000000" pitchFamily="2" charset="-78"/>
              </a:rPr>
              <a:t>موانع پیش روی تولید </a:t>
            </a:r>
          </a:p>
        </p:txBody>
      </p:sp>
      <p:pic>
        <p:nvPicPr>
          <p:cNvPr id="112" name="Picture 111">
            <a:extLst>
              <a:ext uri="{FF2B5EF4-FFF2-40B4-BE49-F238E27FC236}">
                <a16:creationId xmlns:a16="http://schemas.microsoft.com/office/drawing/2014/main" id="{E8A7BE23-A418-DA2B-26F7-5C026C971F9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44261" y="-232959"/>
            <a:ext cx="1747886" cy="1641159"/>
          </a:xfrm>
          <a:prstGeom prst="rect">
            <a:avLst/>
          </a:prstGeom>
        </p:spPr>
      </p:pic>
      <p:sp>
        <p:nvSpPr>
          <p:cNvPr id="113" name="Rectangle 112">
            <a:extLst>
              <a:ext uri="{FF2B5EF4-FFF2-40B4-BE49-F238E27FC236}">
                <a16:creationId xmlns:a16="http://schemas.microsoft.com/office/drawing/2014/main" id="{D57F9342-D62E-1381-C3A5-B50873399E6D}"/>
              </a:ext>
            </a:extLst>
          </p:cNvPr>
          <p:cNvSpPr/>
          <p:nvPr/>
        </p:nvSpPr>
        <p:spPr>
          <a:xfrm>
            <a:off x="11024190" y="0"/>
            <a:ext cx="565228" cy="998385"/>
          </a:xfrm>
          <a:prstGeom prst="rect">
            <a:avLst/>
          </a:prstGeom>
          <a:gradFill flip="none" rotWithShape="1">
            <a:gsLst>
              <a:gs pos="60200">
                <a:schemeClr val="bg2"/>
              </a:gs>
              <a:gs pos="0">
                <a:schemeClr val="accent1">
                  <a:lumMod val="5000"/>
                  <a:lumOff val="95000"/>
                </a:schemeClr>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TextBox 113">
            <a:extLst>
              <a:ext uri="{FF2B5EF4-FFF2-40B4-BE49-F238E27FC236}">
                <a16:creationId xmlns:a16="http://schemas.microsoft.com/office/drawing/2014/main" id="{0A263E49-3219-0F42-41D1-2B5617E39FBC}"/>
              </a:ext>
            </a:extLst>
          </p:cNvPr>
          <p:cNvSpPr txBox="1"/>
          <p:nvPr/>
        </p:nvSpPr>
        <p:spPr>
          <a:xfrm rot="16200000">
            <a:off x="8913588" y="3633795"/>
            <a:ext cx="609361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2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منبع: اتاق بازرگانی صنایع معادن و کشاورزی تهران  (1398)</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endParaRPr>
          </a:p>
        </p:txBody>
      </p:sp>
      <p:pic>
        <p:nvPicPr>
          <p:cNvPr id="115" name="Picture 114">
            <a:extLst>
              <a:ext uri="{FF2B5EF4-FFF2-40B4-BE49-F238E27FC236}">
                <a16:creationId xmlns:a16="http://schemas.microsoft.com/office/drawing/2014/main" id="{6A7FD48A-472A-5660-E7AE-B9286EAC049C}"/>
              </a:ext>
            </a:extLst>
          </p:cNvPr>
          <p:cNvPicPr>
            <a:picLocks noChangeAspect="1"/>
          </p:cNvPicPr>
          <p:nvPr/>
        </p:nvPicPr>
        <p:blipFill>
          <a:blip r:embed="rId20"/>
          <a:stretch>
            <a:fillRect/>
          </a:stretch>
        </p:blipFill>
        <p:spPr>
          <a:xfrm>
            <a:off x="9896194" y="2838594"/>
            <a:ext cx="1873467" cy="828314"/>
          </a:xfrm>
          <a:prstGeom prst="ellipse">
            <a:avLst/>
          </a:prstGeom>
          <a:ln>
            <a:noFill/>
          </a:ln>
          <a:effectLst>
            <a:softEdge rad="112500"/>
          </a:effectLst>
        </p:spPr>
      </p:pic>
      <p:sp>
        <p:nvSpPr>
          <p:cNvPr id="117" name="TextBox 116">
            <a:extLst>
              <a:ext uri="{FF2B5EF4-FFF2-40B4-BE49-F238E27FC236}">
                <a16:creationId xmlns:a16="http://schemas.microsoft.com/office/drawing/2014/main" id="{56341348-03E3-0A8B-780A-48714D3E2840}"/>
              </a:ext>
            </a:extLst>
          </p:cNvPr>
          <p:cNvSpPr txBox="1"/>
          <p:nvPr/>
        </p:nvSpPr>
        <p:spPr>
          <a:xfrm>
            <a:off x="1283368" y="687467"/>
            <a:ext cx="6412545" cy="584775"/>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1600" b="0" i="0" u="none" strike="noStrike" kern="1200" cap="none" spc="0" normalizeH="0" baseline="0" noProof="0" dirty="0">
                <a:ln>
                  <a:noFill/>
                </a:ln>
                <a:solidFill>
                  <a:srgbClr val="1D2228"/>
                </a:solidFill>
                <a:effectLst/>
                <a:highlight>
                  <a:srgbClr val="FFFFFF"/>
                </a:highlight>
                <a:uLnTx/>
                <a:uFillTx/>
                <a:latin typeface="Helvetica Neue"/>
                <a:ea typeface="+mn-ea"/>
                <a:cs typeface="B Mitra" panose="00000400000000000000" pitchFamily="2" charset="-78"/>
              </a:rPr>
              <a:t>نوسانات نرخ ارز و شفاف نبودن دورنمای اقتصاد برای فعالان بخش خصوصی و چالش نقل و انتقال ارز به دلیل شرایط تحميل تحريم</a:t>
            </a:r>
          </a:p>
        </p:txBody>
      </p:sp>
      <p:sp>
        <p:nvSpPr>
          <p:cNvPr id="123" name="TextBox 122">
            <a:extLst>
              <a:ext uri="{FF2B5EF4-FFF2-40B4-BE49-F238E27FC236}">
                <a16:creationId xmlns:a16="http://schemas.microsoft.com/office/drawing/2014/main" id="{BB2D1D76-A169-92E3-5668-8BF831F9FA31}"/>
              </a:ext>
            </a:extLst>
          </p:cNvPr>
          <p:cNvSpPr txBox="1"/>
          <p:nvPr/>
        </p:nvSpPr>
        <p:spPr>
          <a:xfrm>
            <a:off x="1412677" y="1852094"/>
            <a:ext cx="6264442" cy="646331"/>
          </a:xfrm>
          <a:prstGeom prst="rect">
            <a:avLst/>
          </a:prstGeom>
          <a:noFill/>
        </p:spPr>
        <p:txBody>
          <a:bodyPr wrap="square">
            <a:spAutoFit/>
          </a:bodyPr>
          <a:lstStyle>
            <a:defPPr>
              <a:defRPr lang="en-US"/>
            </a:defPPr>
            <a:lvl1pPr marL="171450" marR="0" lvl="0" indent="-171450" algn="r" rtl="1" fontAlgn="auto">
              <a:lnSpc>
                <a:spcPct val="100000"/>
              </a:lnSpc>
              <a:spcBef>
                <a:spcPts val="0"/>
              </a:spcBef>
              <a:spcAft>
                <a:spcPts val="0"/>
              </a:spcAft>
              <a:buClrTx/>
              <a:buSzTx/>
              <a:buFont typeface="Arial" panose="020B0604020202020204" pitchFamily="34" charset="0"/>
              <a:buChar char="•"/>
              <a:tabLst/>
              <a:defRPr kumimoji="0" sz="1600" b="0" i="0" u="none" strike="noStrike" cap="none" spc="0" normalizeH="0" baseline="0">
                <a:ln>
                  <a:noFill/>
                </a:ln>
                <a:solidFill>
                  <a:srgbClr val="1D2228"/>
                </a:solidFill>
                <a:effectLst/>
                <a:uLnTx/>
                <a:uFillTx/>
                <a:latin typeface="Helvetica Neue"/>
                <a:cs typeface="B Mitra" panose="00000400000000000000" pitchFamily="2" charset="-78"/>
              </a:defRPr>
            </a:lvl1pPr>
          </a:lstStyle>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a-IR" sz="1600" b="0" i="0" u="none" strike="noStrike" kern="1200" cap="none" spc="0" normalizeH="0" baseline="0" noProof="0" dirty="0">
                <a:ln>
                  <a:noFill/>
                </a:ln>
                <a:solidFill>
                  <a:srgbClr val="1D2228"/>
                </a:solidFill>
                <a:effectLst/>
                <a:uLnTx/>
                <a:uFillTx/>
                <a:latin typeface="Helvetica Neue"/>
                <a:ea typeface="+mn-ea"/>
                <a:cs typeface="B Mitra" panose="00000400000000000000" pitchFamily="2" charset="-78"/>
              </a:rPr>
              <a:t>محاسبه بهره مرکب و جرائم دیرکرد علیرغم صدور بخشنامه و دستورالعمل ها مبنی بر محاسبه و لزوم اعمال بخشودگی</a:t>
            </a:r>
          </a:p>
        </p:txBody>
      </p:sp>
      <p:sp>
        <p:nvSpPr>
          <p:cNvPr id="125" name="TextBox 124">
            <a:extLst>
              <a:ext uri="{FF2B5EF4-FFF2-40B4-BE49-F238E27FC236}">
                <a16:creationId xmlns:a16="http://schemas.microsoft.com/office/drawing/2014/main" id="{B646FB10-C1BA-00F6-3B15-319EB0502446}"/>
              </a:ext>
            </a:extLst>
          </p:cNvPr>
          <p:cNvSpPr txBox="1"/>
          <p:nvPr/>
        </p:nvSpPr>
        <p:spPr>
          <a:xfrm>
            <a:off x="1512523" y="2539091"/>
            <a:ext cx="6264442" cy="646331"/>
          </a:xfrm>
          <a:prstGeom prst="rect">
            <a:avLst/>
          </a:prstGeom>
          <a:noFill/>
        </p:spPr>
        <p:txBody>
          <a:bodyPr wrap="square">
            <a:spAutoFit/>
          </a:bodyPr>
          <a:lstStyle>
            <a:defPPr>
              <a:defRPr lang="en-US"/>
            </a:defPPr>
            <a:lvl1pPr marL="171450" marR="0" lvl="0" indent="-171450" algn="r" rtl="1" fontAlgn="auto">
              <a:lnSpc>
                <a:spcPct val="100000"/>
              </a:lnSpc>
              <a:spcBef>
                <a:spcPts val="0"/>
              </a:spcBef>
              <a:spcAft>
                <a:spcPts val="0"/>
              </a:spcAft>
              <a:buClrTx/>
              <a:buSzTx/>
              <a:buFont typeface="Arial" panose="020B0604020202020204" pitchFamily="34" charset="0"/>
              <a:buChar char="•"/>
              <a:tabLst/>
              <a:defRPr kumimoji="0" sz="1600" b="0" i="0" u="none" strike="noStrike" cap="none" spc="0" normalizeH="0" baseline="0">
                <a:ln>
                  <a:noFill/>
                </a:ln>
                <a:solidFill>
                  <a:srgbClr val="1D2228"/>
                </a:solidFill>
                <a:effectLst/>
                <a:uLnTx/>
                <a:uFillTx/>
                <a:latin typeface="Helvetica Neue"/>
                <a:cs typeface="B Mitra" panose="00000400000000000000" pitchFamily="2" charset="-78"/>
              </a:defRPr>
            </a:lvl1pPr>
          </a:lstStyle>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a-IR" sz="1600" b="0" i="0" u="none" strike="noStrike" kern="1200" cap="none" spc="0" normalizeH="0" baseline="0" noProof="0" dirty="0">
                <a:ln>
                  <a:noFill/>
                </a:ln>
                <a:solidFill>
                  <a:srgbClr val="1D2228"/>
                </a:solidFill>
                <a:effectLst/>
                <a:uLnTx/>
                <a:uFillTx/>
                <a:latin typeface="Helvetica Neue"/>
                <a:ea typeface="+mn-ea"/>
                <a:cs typeface="B Mitra" panose="00000400000000000000" pitchFamily="2" charset="-78"/>
              </a:rPr>
              <a:t>نبود یک قاعده مشخص در تهاتر بین مطالبات بخش خصوصی از نهادهای دولتی و بدهی های آنها به سازمانهای بیمه و مالیات</a:t>
            </a:r>
          </a:p>
        </p:txBody>
      </p:sp>
      <p:sp>
        <p:nvSpPr>
          <p:cNvPr id="127" name="TextBox 126">
            <a:extLst>
              <a:ext uri="{FF2B5EF4-FFF2-40B4-BE49-F238E27FC236}">
                <a16:creationId xmlns:a16="http://schemas.microsoft.com/office/drawing/2014/main" id="{99A504EA-7BB0-B2CF-30FB-4A07F9C730EE}"/>
              </a:ext>
            </a:extLst>
          </p:cNvPr>
          <p:cNvSpPr txBox="1"/>
          <p:nvPr/>
        </p:nvSpPr>
        <p:spPr>
          <a:xfrm>
            <a:off x="1431471" y="3197671"/>
            <a:ext cx="6264442" cy="584775"/>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1600" b="0" i="0" u="none" strike="noStrike" kern="1200" cap="none" spc="0" normalizeH="0" baseline="0" noProof="0" dirty="0">
                <a:ln>
                  <a:noFill/>
                </a:ln>
                <a:solidFill>
                  <a:srgbClr val="1D2228"/>
                </a:solidFill>
                <a:effectLst/>
                <a:uLnTx/>
                <a:uFillTx/>
                <a:latin typeface="Helvetica Neue"/>
                <a:ea typeface="+mn-ea"/>
                <a:cs typeface="B Mitra" panose="00000400000000000000" pitchFamily="2" charset="-78"/>
              </a:rPr>
              <a:t>تعیین ضرایب نامتعارف برای سهم بیمه در قراردادهای پیمانکاری و مشکل تهاتر با اوراق و اسناد خزانه در پیمانهای غیر عمرانی </a:t>
            </a:r>
          </a:p>
        </p:txBody>
      </p:sp>
      <p:sp>
        <p:nvSpPr>
          <p:cNvPr id="24" name="TextBox 23">
            <a:extLst>
              <a:ext uri="{FF2B5EF4-FFF2-40B4-BE49-F238E27FC236}">
                <a16:creationId xmlns:a16="http://schemas.microsoft.com/office/drawing/2014/main" id="{C11D5DD4-D56E-AA0F-A3B1-73CC8B8BE03F}"/>
              </a:ext>
            </a:extLst>
          </p:cNvPr>
          <p:cNvSpPr txBox="1"/>
          <p:nvPr/>
        </p:nvSpPr>
        <p:spPr>
          <a:xfrm>
            <a:off x="1457213" y="4405219"/>
            <a:ext cx="6264442" cy="338554"/>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1600" b="0" i="0" u="none" strike="noStrike" kern="1200" cap="none" spc="0" normalizeH="0" baseline="0" noProof="0" dirty="0">
                <a:ln>
                  <a:noFill/>
                </a:ln>
                <a:solidFill>
                  <a:srgbClr val="1D2228"/>
                </a:solidFill>
                <a:effectLst/>
                <a:uLnTx/>
                <a:uFillTx/>
                <a:latin typeface="Helvetica Neue"/>
                <a:ea typeface="+mn-ea"/>
                <a:cs typeface="B Mitra" panose="00000400000000000000" pitchFamily="2" charset="-78"/>
              </a:rPr>
              <a:t>چالش در عملکرد بیمه مبنی بر بررسی دفاتر سنوات قبل و محاسبه بیمه و جریمه برای كليه امور خدماتی</a:t>
            </a:r>
          </a:p>
        </p:txBody>
      </p:sp>
      <p:sp>
        <p:nvSpPr>
          <p:cNvPr id="25" name="TextBox 24">
            <a:extLst>
              <a:ext uri="{FF2B5EF4-FFF2-40B4-BE49-F238E27FC236}">
                <a16:creationId xmlns:a16="http://schemas.microsoft.com/office/drawing/2014/main" id="{0D732147-2682-9D0A-39D0-F6BFE55DA4B8}"/>
              </a:ext>
            </a:extLst>
          </p:cNvPr>
          <p:cNvSpPr txBox="1"/>
          <p:nvPr/>
        </p:nvSpPr>
        <p:spPr>
          <a:xfrm>
            <a:off x="1480698" y="3793301"/>
            <a:ext cx="6264442" cy="338554"/>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1600" b="0" i="0" u="none" strike="noStrike" kern="1200" cap="none" spc="0" normalizeH="0" baseline="0" noProof="0" dirty="0">
                <a:ln>
                  <a:noFill/>
                </a:ln>
                <a:solidFill>
                  <a:srgbClr val="1D2228"/>
                </a:solidFill>
                <a:effectLst/>
                <a:uLnTx/>
                <a:uFillTx/>
                <a:latin typeface="Helvetica Neue"/>
                <a:ea typeface="+mn-ea"/>
                <a:cs typeface="B Mitra" panose="00000400000000000000" pitchFamily="2" charset="-78"/>
              </a:rPr>
              <a:t>چالش ارزش گذاری کالاهای صادراتی، تنوع و اختلاف نظر در دستور العمل های گمرکی</a:t>
            </a:r>
          </a:p>
        </p:txBody>
      </p:sp>
      <p:sp>
        <p:nvSpPr>
          <p:cNvPr id="27" name="TextBox 26">
            <a:extLst>
              <a:ext uri="{FF2B5EF4-FFF2-40B4-BE49-F238E27FC236}">
                <a16:creationId xmlns:a16="http://schemas.microsoft.com/office/drawing/2014/main" id="{ECBB4958-9B6D-3B1E-BA57-4B4B75BC5054}"/>
              </a:ext>
            </a:extLst>
          </p:cNvPr>
          <p:cNvSpPr txBox="1"/>
          <p:nvPr/>
        </p:nvSpPr>
        <p:spPr>
          <a:xfrm>
            <a:off x="1536393" y="5017626"/>
            <a:ext cx="6269354" cy="584775"/>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1600" b="0" i="0" u="none" strike="noStrike" kern="1200" cap="none" spc="0" normalizeH="0" baseline="0" noProof="0" dirty="0">
                <a:ln>
                  <a:noFill/>
                </a:ln>
                <a:solidFill>
                  <a:srgbClr val="1D2228"/>
                </a:solidFill>
                <a:effectLst/>
                <a:uLnTx/>
                <a:uFillTx/>
                <a:latin typeface="Helvetica Neue"/>
                <a:ea typeface="+mn-ea"/>
                <a:cs typeface="B Mitra" panose="00000400000000000000" pitchFamily="2" charset="-78"/>
              </a:rPr>
              <a:t>چالش در عملکرد مالیات بر رسیدگی مکرر و پی در پی تحت عناوین مختلف از جمله مالیات عملکرد متمم عملکرد ارزش افزوده ماده ۲۹۹ و تکلیفی و ...</a:t>
            </a:r>
          </a:p>
        </p:txBody>
      </p:sp>
      <p:sp>
        <p:nvSpPr>
          <p:cNvPr id="29" name="TextBox 28">
            <a:extLst>
              <a:ext uri="{FF2B5EF4-FFF2-40B4-BE49-F238E27FC236}">
                <a16:creationId xmlns:a16="http://schemas.microsoft.com/office/drawing/2014/main" id="{00AC7C7F-EFA9-992D-6FC0-50001CC66880}"/>
              </a:ext>
            </a:extLst>
          </p:cNvPr>
          <p:cNvSpPr txBox="1"/>
          <p:nvPr/>
        </p:nvSpPr>
        <p:spPr>
          <a:xfrm>
            <a:off x="1520152" y="5700283"/>
            <a:ext cx="6269354" cy="461665"/>
          </a:xfrm>
          <a:prstGeom prst="rect">
            <a:avLst/>
          </a:prstGeom>
          <a:noFill/>
        </p:spPr>
        <p:txBody>
          <a:bodyPr wrap="square">
            <a:spAutoFit/>
          </a:bodyPr>
          <a:lstStyle>
            <a:defPPr>
              <a:defRPr lang="en-US"/>
            </a:defPPr>
            <a:lvl1pPr marL="171450" marR="0" lvl="0" indent="-171450" algn="r" rtl="1" fontAlgn="auto">
              <a:lnSpc>
                <a:spcPct val="100000"/>
              </a:lnSpc>
              <a:spcBef>
                <a:spcPts val="0"/>
              </a:spcBef>
              <a:spcAft>
                <a:spcPts val="0"/>
              </a:spcAft>
              <a:buClrTx/>
              <a:buSzTx/>
              <a:buFont typeface="Arial" panose="020B0604020202020204" pitchFamily="34" charset="0"/>
              <a:buChar char="•"/>
              <a:tabLst/>
              <a:defRPr sz="1600">
                <a:solidFill>
                  <a:srgbClr val="1D2228"/>
                </a:solidFill>
                <a:latin typeface="Helvetica Neue"/>
                <a:cs typeface="B Mitra" panose="00000400000000000000" pitchFamily="2" charset="-78"/>
              </a:defRPr>
            </a:lvl1pPr>
          </a:lstStyle>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a-IR" sz="1600" b="0" i="0" u="none" strike="noStrike" kern="1200" cap="none" spc="0" normalizeH="0" baseline="0" noProof="0" dirty="0">
                <a:ln>
                  <a:noFill/>
                </a:ln>
                <a:solidFill>
                  <a:srgbClr val="1D2228"/>
                </a:solidFill>
                <a:effectLst/>
                <a:uLnTx/>
                <a:uFillTx/>
                <a:latin typeface="Helvetica Neue"/>
                <a:ea typeface="+mn-ea"/>
                <a:cs typeface="B Mitra" panose="00000400000000000000" pitchFamily="2" charset="-78"/>
              </a:rPr>
              <a:t>قانون مالیات بر ارزش افزوده و کامل نبودن زنجیره ارزش افزوده صادرات مواد اولیه مورد نیاز صنایع داخلی و قیمت گذاری فروش مواد اولیه در بورس كالا</a:t>
            </a:r>
          </a:p>
        </p:txBody>
      </p:sp>
      <p:sp>
        <p:nvSpPr>
          <p:cNvPr id="23" name="TextBox 22">
            <a:extLst>
              <a:ext uri="{FF2B5EF4-FFF2-40B4-BE49-F238E27FC236}">
                <a16:creationId xmlns:a16="http://schemas.microsoft.com/office/drawing/2014/main" id="{D5BA6467-D854-D021-E720-019AAFB9C94C}"/>
              </a:ext>
            </a:extLst>
          </p:cNvPr>
          <p:cNvSpPr txBox="1"/>
          <p:nvPr/>
        </p:nvSpPr>
        <p:spPr>
          <a:xfrm>
            <a:off x="1322485" y="1262975"/>
            <a:ext cx="6545410" cy="584775"/>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600" i="0" u="none" strike="noStrike" kern="1200" cap="none" spc="0" normalizeH="0" baseline="0" noProof="0" dirty="0">
                <a:ln>
                  <a:noFill/>
                </a:ln>
                <a:solidFill>
                  <a:prstClr val="black"/>
                </a:solidFill>
                <a:effectLst/>
                <a:uLnTx/>
                <a:uFillTx/>
                <a:latin typeface="Arial"/>
                <a:ea typeface="+mn-ea"/>
                <a:cs typeface="B Mitra" panose="00000400000000000000" pitchFamily="2" charset="-78"/>
              </a:rPr>
              <a:t>عدم ترخیص به موقع کالاها و دپوی حجم قابل توجهی از مواد اولیه در گمرکات کشور به دلیل وجود قوانین و مقررات ناکارآمد و دست وپا گیر و عدم وجود هماهنگی میان بانک مرکزی و گمرک در تخصیص ارز</a:t>
            </a:r>
          </a:p>
        </p:txBody>
      </p:sp>
    </p:spTree>
    <p:extLst>
      <p:ext uri="{BB962C8B-B14F-4D97-AF65-F5344CB8AC3E}">
        <p14:creationId xmlns:p14="http://schemas.microsoft.com/office/powerpoint/2010/main" val="2700506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6096714-01CC-6A77-0E78-9ADC27D047FF}"/>
              </a:ext>
            </a:extLst>
          </p:cNvPr>
          <p:cNvGraphicFramePr>
            <a:graphicFrameLocks noGrp="1"/>
          </p:cNvGraphicFramePr>
          <p:nvPr>
            <p:extLst>
              <p:ext uri="{D42A27DB-BD31-4B8C-83A1-F6EECF244321}">
                <p14:modId xmlns:p14="http://schemas.microsoft.com/office/powerpoint/2010/main" val="4082815569"/>
              </p:ext>
            </p:extLst>
          </p:nvPr>
        </p:nvGraphicFramePr>
        <p:xfrm>
          <a:off x="1005387" y="968790"/>
          <a:ext cx="10181229" cy="5473036"/>
        </p:xfrm>
        <a:graphic>
          <a:graphicData uri="http://schemas.openxmlformats.org/drawingml/2006/table">
            <a:tbl>
              <a:tblPr rtl="1" firstRow="1" firstCol="1" bandRow="1">
                <a:tableStyleId>{B301B821-A1FF-4177-AEE7-76D212191A09}</a:tableStyleId>
              </a:tblPr>
              <a:tblGrid>
                <a:gridCol w="10181229">
                  <a:extLst>
                    <a:ext uri="{9D8B030D-6E8A-4147-A177-3AD203B41FA5}">
                      <a16:colId xmlns:a16="http://schemas.microsoft.com/office/drawing/2014/main" val="2823803330"/>
                    </a:ext>
                  </a:extLst>
                </a:gridCol>
              </a:tblGrid>
              <a:tr h="421724">
                <a:tc>
                  <a:txBody>
                    <a:bodyPr/>
                    <a:lstStyle/>
                    <a:p>
                      <a:pPr marL="0" marR="0" algn="ctr" rtl="1">
                        <a:lnSpc>
                          <a:spcPct val="150000"/>
                        </a:lnSpc>
                        <a:spcBef>
                          <a:spcPts val="0"/>
                        </a:spcBef>
                        <a:spcAft>
                          <a:spcPts val="0"/>
                        </a:spcAft>
                      </a:pPr>
                      <a:r>
                        <a:rPr lang="ar-SA" sz="1800" kern="100">
                          <a:effectLst/>
                          <a:cs typeface="B Mitra" panose="00000400000000000000" pitchFamily="2" charset="-78"/>
                        </a:rPr>
                        <a:t>شناسنامه گزارش</a:t>
                      </a:r>
                      <a:endParaRPr lang="en-US" sz="1800" kern="100" dirty="0">
                        <a:effectLst/>
                        <a:latin typeface="Calibri" panose="020F0502020204030204" pitchFamily="34" charset="0"/>
                        <a:ea typeface="Calibri" panose="020F0502020204030204" pitchFamily="34" charset="0"/>
                        <a:cs typeface="B Mitra" panose="00000400000000000000" pitchFamily="2" charset="-78"/>
                      </a:endParaRPr>
                    </a:p>
                  </a:txBody>
                  <a:tcPr marL="68580" marR="68580" marT="0" marB="0" anchor="ctr"/>
                </a:tc>
                <a:extLst>
                  <a:ext uri="{0D108BD9-81ED-4DB2-BD59-A6C34878D82A}">
                    <a16:rowId xmlns:a16="http://schemas.microsoft.com/office/drawing/2014/main" val="894435198"/>
                  </a:ext>
                </a:extLst>
              </a:tr>
              <a:tr h="1782033">
                <a:tc>
                  <a:txBody>
                    <a:bodyPr/>
                    <a:lstStyle/>
                    <a:p>
                      <a:pPr marL="0" marR="0" algn="ctr" rtl="1">
                        <a:lnSpc>
                          <a:spcPct val="150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B Mitra" panose="00000400000000000000" pitchFamily="2" charset="-78"/>
                      </a:endParaRPr>
                    </a:p>
                  </a:txBody>
                  <a:tcPr marL="68580" marR="68580" marT="0" marB="0" anchor="ctr"/>
                </a:tc>
                <a:extLst>
                  <a:ext uri="{0D108BD9-81ED-4DB2-BD59-A6C34878D82A}">
                    <a16:rowId xmlns:a16="http://schemas.microsoft.com/office/drawing/2014/main" val="2376646281"/>
                  </a:ext>
                </a:extLst>
              </a:tr>
              <a:tr h="468582">
                <a:tc>
                  <a:txBody>
                    <a:bodyPr/>
                    <a:lstStyle/>
                    <a:p>
                      <a:pPr marL="0" marR="0" algn="ctr" rtl="1">
                        <a:lnSpc>
                          <a:spcPct val="150000"/>
                        </a:lnSpc>
                        <a:spcBef>
                          <a:spcPts val="0"/>
                        </a:spcBef>
                        <a:spcAft>
                          <a:spcPts val="0"/>
                        </a:spcAft>
                      </a:pPr>
                      <a:r>
                        <a:rPr lang="ar-SA" sz="1800" kern="100" dirty="0">
                          <a:effectLst/>
                          <a:cs typeface="B Mitra" panose="00000400000000000000" pitchFamily="2" charset="-78"/>
                        </a:rPr>
                        <a:t>عنوان:</a:t>
                      </a:r>
                      <a:endParaRPr lang="fa-IR" sz="1800" kern="100" dirty="0">
                        <a:effectLst/>
                        <a:cs typeface="B Mitra" panose="00000400000000000000" pitchFamily="2" charset="-78"/>
                      </a:endParaRPr>
                    </a:p>
                    <a:p>
                      <a:pPr marL="0" marR="0" lvl="0" indent="0" algn="ctr" defTabSz="914400" rtl="1" eaLnBrk="1" fontAlgn="auto" latinLnBrk="0" hangingPunct="1">
                        <a:lnSpc>
                          <a:spcPct val="107000"/>
                        </a:lnSpc>
                        <a:spcBef>
                          <a:spcPts val="0"/>
                        </a:spcBef>
                        <a:spcAft>
                          <a:spcPts val="800"/>
                        </a:spcAft>
                        <a:buClrTx/>
                        <a:buSzTx/>
                        <a:buFontTx/>
                        <a:buNone/>
                        <a:tabLst/>
                        <a:defRPr/>
                      </a:pPr>
                      <a:r>
                        <a:rPr kumimoji="0" lang="fa-IR" sz="24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Mitra" panose="00000400000000000000" pitchFamily="2" charset="-78"/>
                        </a:rPr>
                        <a:t>جهش تولید با مشارکت مردم(تبیین موضوع و ارائه راهکارها)</a:t>
                      </a:r>
                    </a:p>
                  </a:txBody>
                  <a:tcPr marL="68580" marR="68580" marT="0" marB="0" anchor="ctr"/>
                </a:tc>
                <a:extLst>
                  <a:ext uri="{0D108BD9-81ED-4DB2-BD59-A6C34878D82A}">
                    <a16:rowId xmlns:a16="http://schemas.microsoft.com/office/drawing/2014/main" val="3363602478"/>
                  </a:ext>
                </a:extLst>
              </a:tr>
              <a:tr h="1341850">
                <a:tc>
                  <a:txBody>
                    <a:bodyPr/>
                    <a:lstStyle/>
                    <a:p>
                      <a:pPr marL="0" marR="0" algn="ctr" rtl="1">
                        <a:lnSpc>
                          <a:spcPct val="150000"/>
                        </a:lnSpc>
                        <a:spcBef>
                          <a:spcPts val="0"/>
                        </a:spcBef>
                        <a:spcAft>
                          <a:spcPts val="0"/>
                        </a:spcAft>
                      </a:pPr>
                      <a:r>
                        <a:rPr lang="fa-IR" sz="1600" kern="100" dirty="0">
                          <a:effectLst/>
                          <a:cs typeface="B Mitra" panose="00000400000000000000" pitchFamily="2" charset="-78"/>
                        </a:rPr>
                        <a:t>مرکز پژوهش‌های اتاق بازرگانی، صنایع، معادن و کشاورزی </a:t>
                      </a:r>
                      <a:r>
                        <a:rPr lang="fa-IR" sz="1600" kern="100">
                          <a:effectLst/>
                          <a:cs typeface="B Mitra" panose="00000400000000000000" pitchFamily="2" charset="-78"/>
                        </a:rPr>
                        <a:t>خراسان رضوی همراه با نظرات کمیسیونهای تخصصی اتاق</a:t>
                      </a:r>
                      <a:endParaRPr lang="fa-IR" sz="1600" kern="100" dirty="0">
                        <a:effectLst/>
                        <a:cs typeface="B Mitra" panose="00000400000000000000" pitchFamily="2" charset="-78"/>
                      </a:endParaRPr>
                    </a:p>
                    <a:p>
                      <a:pPr marL="0" marR="0" algn="ctr" rtl="1">
                        <a:lnSpc>
                          <a:spcPct val="150000"/>
                        </a:lnSpc>
                        <a:spcBef>
                          <a:spcPts val="0"/>
                        </a:spcBef>
                        <a:spcAft>
                          <a:spcPts val="0"/>
                        </a:spcAft>
                      </a:pPr>
                      <a:r>
                        <a:rPr lang="fa-IR" sz="1600" kern="100" dirty="0">
                          <a:effectLst/>
                          <a:cs typeface="B Mitra" panose="00000400000000000000" pitchFamily="2" charset="-78"/>
                        </a:rPr>
                        <a:t>تهیه کنندگان:نجمه سوری ناصری، سعیده به نژاد</a:t>
                      </a:r>
                    </a:p>
                    <a:p>
                      <a:pPr marL="0" marR="0" algn="ctr" rtl="1">
                        <a:lnSpc>
                          <a:spcPct val="150000"/>
                        </a:lnSpc>
                        <a:spcBef>
                          <a:spcPts val="0"/>
                        </a:spcBef>
                        <a:spcAft>
                          <a:spcPts val="0"/>
                        </a:spcAft>
                      </a:pPr>
                      <a:r>
                        <a:rPr lang="fa-IR" sz="1600" kern="100" dirty="0">
                          <a:effectLst/>
                          <a:cs typeface="B Mitra" panose="00000400000000000000" pitchFamily="2" charset="-78"/>
                        </a:rPr>
                        <a:t>ناظر: شهرام عیدی زاده</a:t>
                      </a:r>
                      <a:endParaRPr lang="en-US" sz="1600" kern="100" dirty="0">
                        <a:effectLst/>
                        <a:cs typeface="B Mitra" panose="00000400000000000000" pitchFamily="2" charset="-78"/>
                      </a:endParaRPr>
                    </a:p>
                  </a:txBody>
                  <a:tcPr marL="68580" marR="68580" marT="0" marB="0" anchor="ctr"/>
                </a:tc>
                <a:extLst>
                  <a:ext uri="{0D108BD9-81ED-4DB2-BD59-A6C34878D82A}">
                    <a16:rowId xmlns:a16="http://schemas.microsoft.com/office/drawing/2014/main" val="1312054456"/>
                  </a:ext>
                </a:extLst>
              </a:tr>
              <a:tr h="374866">
                <a:tc>
                  <a:txBody>
                    <a:bodyPr/>
                    <a:lstStyle/>
                    <a:p>
                      <a:pPr marL="0" marR="0" algn="r" rtl="1">
                        <a:lnSpc>
                          <a:spcPct val="150000"/>
                        </a:lnSpc>
                        <a:spcBef>
                          <a:spcPts val="0"/>
                        </a:spcBef>
                        <a:spcAft>
                          <a:spcPts val="0"/>
                        </a:spcAft>
                      </a:pPr>
                      <a:r>
                        <a:rPr lang="ar-SA" sz="1600" kern="100" dirty="0">
                          <a:effectLst/>
                          <a:cs typeface="B Mitra" panose="00000400000000000000" pitchFamily="2" charset="-78"/>
                        </a:rPr>
                        <a:t>واژگان کلیدی:</a:t>
                      </a:r>
                      <a:endParaRPr lang="en-US" sz="1600" kern="100" dirty="0">
                        <a:effectLst/>
                        <a:latin typeface="Calibri" panose="020F0502020204030204" pitchFamily="34" charset="0"/>
                        <a:ea typeface="Calibri" panose="020F0502020204030204" pitchFamily="34" charset="0"/>
                        <a:cs typeface="B Mitra" panose="00000400000000000000" pitchFamily="2" charset="-78"/>
                      </a:endParaRPr>
                    </a:p>
                  </a:txBody>
                  <a:tcPr marL="68580" marR="68580" marT="0" marB="0" anchor="ctr"/>
                </a:tc>
                <a:extLst>
                  <a:ext uri="{0D108BD9-81ED-4DB2-BD59-A6C34878D82A}">
                    <a16:rowId xmlns:a16="http://schemas.microsoft.com/office/drawing/2014/main" val="3218300215"/>
                  </a:ext>
                </a:extLst>
              </a:tr>
              <a:tr h="374866">
                <a:tc>
                  <a:txBody>
                    <a:bodyPr/>
                    <a:lstStyle/>
                    <a:p>
                      <a:pPr marL="0" marR="0" algn="r" rtl="1">
                        <a:lnSpc>
                          <a:spcPct val="150000"/>
                        </a:lnSpc>
                        <a:spcBef>
                          <a:spcPts val="0"/>
                        </a:spcBef>
                        <a:spcAft>
                          <a:spcPts val="0"/>
                        </a:spcAft>
                      </a:pPr>
                      <a:r>
                        <a:rPr lang="ar-SA" sz="1600" kern="100" dirty="0">
                          <a:effectLst/>
                          <a:cs typeface="B Mitra" panose="00000400000000000000" pitchFamily="2" charset="-78"/>
                        </a:rPr>
                        <a:t>تاریخ انتشار:</a:t>
                      </a:r>
                      <a:r>
                        <a:rPr lang="fa-IR" sz="1600" kern="100">
                          <a:effectLst/>
                          <a:cs typeface="B Mitra" panose="00000400000000000000" pitchFamily="2" charset="-78"/>
                        </a:rPr>
                        <a:t> خرداد </a:t>
                      </a:r>
                      <a:r>
                        <a:rPr lang="fa-IR" sz="1600" kern="100" dirty="0">
                          <a:effectLst/>
                          <a:cs typeface="B Mitra" panose="00000400000000000000" pitchFamily="2" charset="-78"/>
                        </a:rPr>
                        <a:t>1403</a:t>
                      </a:r>
                      <a:endParaRPr lang="en-US" sz="1600" kern="100" dirty="0">
                        <a:effectLst/>
                        <a:latin typeface="Calibri" panose="020F0502020204030204" pitchFamily="34" charset="0"/>
                        <a:ea typeface="Calibri" panose="020F0502020204030204" pitchFamily="34" charset="0"/>
                        <a:cs typeface="B Mitra" panose="00000400000000000000" pitchFamily="2" charset="-78"/>
                      </a:endParaRPr>
                    </a:p>
                  </a:txBody>
                  <a:tcPr marL="68580" marR="68580" marT="0" marB="0" anchor="ctr"/>
                </a:tc>
                <a:extLst>
                  <a:ext uri="{0D108BD9-81ED-4DB2-BD59-A6C34878D82A}">
                    <a16:rowId xmlns:a16="http://schemas.microsoft.com/office/drawing/2014/main" val="995013403"/>
                  </a:ext>
                </a:extLst>
              </a:tr>
              <a:tr h="374866">
                <a:tc>
                  <a:txBody>
                    <a:bodyPr/>
                    <a:lstStyle/>
                    <a:p>
                      <a:pPr marL="0" marR="0" algn="r" rtl="1">
                        <a:lnSpc>
                          <a:spcPct val="150000"/>
                        </a:lnSpc>
                        <a:spcBef>
                          <a:spcPts val="0"/>
                        </a:spcBef>
                        <a:spcAft>
                          <a:spcPts val="0"/>
                        </a:spcAft>
                      </a:pPr>
                      <a:r>
                        <a:rPr lang="ar-SA" sz="1600" kern="100" dirty="0">
                          <a:effectLst/>
                          <a:cs typeface="B Mitra" panose="00000400000000000000" pitchFamily="2" charset="-78"/>
                        </a:rPr>
                        <a:t>نشانی: مشهد مقدس- خیابان امام خمینی- جنب باغ ملی- ساختمان اتاق بازرگانی- کد پستی: 9137734195</a:t>
                      </a:r>
                      <a:endParaRPr lang="en-US" sz="1600" kern="100" dirty="0">
                        <a:effectLst/>
                        <a:latin typeface="Calibri" panose="020F0502020204030204" pitchFamily="34" charset="0"/>
                        <a:ea typeface="Calibri" panose="020F0502020204030204" pitchFamily="34" charset="0"/>
                        <a:cs typeface="B Mitra" panose="00000400000000000000" pitchFamily="2" charset="-78"/>
                      </a:endParaRPr>
                    </a:p>
                  </a:txBody>
                  <a:tcPr marL="68580" marR="68580" marT="0" marB="0" anchor="ctr"/>
                </a:tc>
                <a:extLst>
                  <a:ext uri="{0D108BD9-81ED-4DB2-BD59-A6C34878D82A}">
                    <a16:rowId xmlns:a16="http://schemas.microsoft.com/office/drawing/2014/main" val="3797578119"/>
                  </a:ext>
                </a:extLst>
              </a:tr>
            </a:tbl>
          </a:graphicData>
        </a:graphic>
      </p:graphicFrame>
      <p:pic>
        <p:nvPicPr>
          <p:cNvPr id="6" name="Picture 5">
            <a:extLst>
              <a:ext uri="{FF2B5EF4-FFF2-40B4-BE49-F238E27FC236}">
                <a16:creationId xmlns:a16="http://schemas.microsoft.com/office/drawing/2014/main" id="{E1DDBAA8-D7F3-714C-6DA3-0E2C58A48A45}"/>
              </a:ext>
            </a:extLst>
          </p:cNvPr>
          <p:cNvPicPr>
            <a:picLocks noChangeAspect="1"/>
          </p:cNvPicPr>
          <p:nvPr/>
        </p:nvPicPr>
        <p:blipFill>
          <a:blip r:embed="rId2"/>
          <a:stretch>
            <a:fillRect/>
          </a:stretch>
        </p:blipFill>
        <p:spPr>
          <a:xfrm>
            <a:off x="1310185" y="122830"/>
            <a:ext cx="9430603" cy="736776"/>
          </a:xfrm>
          <a:prstGeom prst="rect">
            <a:avLst/>
          </a:prstGeom>
        </p:spPr>
      </p:pic>
      <p:pic>
        <p:nvPicPr>
          <p:cNvPr id="7" name="Picture 6">
            <a:extLst>
              <a:ext uri="{FF2B5EF4-FFF2-40B4-BE49-F238E27FC236}">
                <a16:creationId xmlns:a16="http://schemas.microsoft.com/office/drawing/2014/main" id="{AB06BE05-28E5-588F-18CB-5331420D66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6356" y="1181876"/>
            <a:ext cx="2247900" cy="2110643"/>
          </a:xfrm>
          <a:prstGeom prst="rect">
            <a:avLst/>
          </a:prstGeom>
        </p:spPr>
      </p:pic>
    </p:spTree>
    <p:extLst>
      <p:ext uri="{BB962C8B-B14F-4D97-AF65-F5344CB8AC3E}">
        <p14:creationId xmlns:p14="http://schemas.microsoft.com/office/powerpoint/2010/main" val="39118446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62FABA7-E99D-3229-BB1C-CADD81F8A1A9}"/>
              </a:ext>
            </a:extLst>
          </p:cNvPr>
          <p:cNvGrpSpPr/>
          <p:nvPr/>
        </p:nvGrpSpPr>
        <p:grpSpPr>
          <a:xfrm rot="5400000">
            <a:off x="7367749" y="1492216"/>
            <a:ext cx="4930896" cy="4088019"/>
            <a:chOff x="1270405" y="1244089"/>
            <a:chExt cx="8614281" cy="3705514"/>
          </a:xfrm>
        </p:grpSpPr>
        <p:grpSp>
          <p:nvGrpSpPr>
            <p:cNvPr id="4" name="Group 3">
              <a:extLst>
                <a:ext uri="{FF2B5EF4-FFF2-40B4-BE49-F238E27FC236}">
                  <a16:creationId xmlns:a16="http://schemas.microsoft.com/office/drawing/2014/main" id="{C4EFC677-A9CA-5F74-4502-1B1054D6BDEB}"/>
                </a:ext>
              </a:extLst>
            </p:cNvPr>
            <p:cNvGrpSpPr/>
            <p:nvPr/>
          </p:nvGrpSpPr>
          <p:grpSpPr>
            <a:xfrm>
              <a:off x="1657638" y="4420741"/>
              <a:ext cx="201617" cy="528862"/>
              <a:chOff x="10377900" y="4435255"/>
              <a:chExt cx="201617" cy="528862"/>
            </a:xfrm>
          </p:grpSpPr>
          <p:cxnSp>
            <p:nvCxnSpPr>
              <p:cNvPr id="102" name="Straight Connector 101">
                <a:extLst>
                  <a:ext uri="{FF2B5EF4-FFF2-40B4-BE49-F238E27FC236}">
                    <a16:creationId xmlns:a16="http://schemas.microsoft.com/office/drawing/2014/main" id="{31F94E14-7EE0-2A8C-471D-C7459DC083B7}"/>
                  </a:ext>
                </a:extLst>
              </p:cNvPr>
              <p:cNvCxnSpPr/>
              <p:nvPr/>
            </p:nvCxnSpPr>
            <p:spPr>
              <a:xfrm>
                <a:off x="10478709" y="4435255"/>
                <a:ext cx="0" cy="32724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03" name="Group 102">
                <a:extLst>
                  <a:ext uri="{FF2B5EF4-FFF2-40B4-BE49-F238E27FC236}">
                    <a16:creationId xmlns:a16="http://schemas.microsoft.com/office/drawing/2014/main" id="{0A3FD92B-5E94-9A94-AF8B-9D62545EF0FA}"/>
                  </a:ext>
                </a:extLst>
              </p:cNvPr>
              <p:cNvGrpSpPr/>
              <p:nvPr/>
            </p:nvGrpSpPr>
            <p:grpSpPr>
              <a:xfrm>
                <a:off x="10377900" y="4762500"/>
                <a:ext cx="201617" cy="201617"/>
                <a:chOff x="10377900" y="4762500"/>
                <a:chExt cx="201617" cy="201617"/>
              </a:xfrm>
            </p:grpSpPr>
            <p:sp>
              <p:nvSpPr>
                <p:cNvPr id="104" name="Oval 103">
                  <a:extLst>
                    <a:ext uri="{FF2B5EF4-FFF2-40B4-BE49-F238E27FC236}">
                      <a16:creationId xmlns:a16="http://schemas.microsoft.com/office/drawing/2014/main" id="{3A61C9A4-247E-7D01-7440-792995F43EFF}"/>
                    </a:ext>
                  </a:extLst>
                </p:cNvPr>
                <p:cNvSpPr/>
                <p:nvPr/>
              </p:nvSpPr>
              <p:spPr>
                <a:xfrm>
                  <a:off x="10377900" y="4762500"/>
                  <a:ext cx="201617" cy="201617"/>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Oval 104">
                  <a:extLst>
                    <a:ext uri="{FF2B5EF4-FFF2-40B4-BE49-F238E27FC236}">
                      <a16:creationId xmlns:a16="http://schemas.microsoft.com/office/drawing/2014/main" id="{CB47CC10-E31B-2EA3-49C0-CBA0F24F29FB}"/>
                    </a:ext>
                  </a:extLst>
                </p:cNvPr>
                <p:cNvSpPr/>
                <p:nvPr/>
              </p:nvSpPr>
              <p:spPr>
                <a:xfrm>
                  <a:off x="10413825" y="4798425"/>
                  <a:ext cx="129767" cy="1297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5" name="Group 4">
              <a:extLst>
                <a:ext uri="{FF2B5EF4-FFF2-40B4-BE49-F238E27FC236}">
                  <a16:creationId xmlns:a16="http://schemas.microsoft.com/office/drawing/2014/main" id="{17B13068-E5E1-0983-1679-708386268FA1}"/>
                </a:ext>
              </a:extLst>
            </p:cNvPr>
            <p:cNvGrpSpPr/>
            <p:nvPr/>
          </p:nvGrpSpPr>
          <p:grpSpPr>
            <a:xfrm>
              <a:off x="2747671" y="4420741"/>
              <a:ext cx="201617" cy="528862"/>
              <a:chOff x="10377900" y="4435255"/>
              <a:chExt cx="201617" cy="528862"/>
            </a:xfrm>
          </p:grpSpPr>
          <p:cxnSp>
            <p:nvCxnSpPr>
              <p:cNvPr id="98" name="Straight Connector 97">
                <a:extLst>
                  <a:ext uri="{FF2B5EF4-FFF2-40B4-BE49-F238E27FC236}">
                    <a16:creationId xmlns:a16="http://schemas.microsoft.com/office/drawing/2014/main" id="{8BA4C1A8-3545-5055-4BCB-252ACAAF7635}"/>
                  </a:ext>
                </a:extLst>
              </p:cNvPr>
              <p:cNvCxnSpPr/>
              <p:nvPr/>
            </p:nvCxnSpPr>
            <p:spPr>
              <a:xfrm>
                <a:off x="10478709" y="4435255"/>
                <a:ext cx="0" cy="32724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742A2612-B229-893D-33E7-FFAF04D1C068}"/>
                  </a:ext>
                </a:extLst>
              </p:cNvPr>
              <p:cNvGrpSpPr/>
              <p:nvPr/>
            </p:nvGrpSpPr>
            <p:grpSpPr>
              <a:xfrm>
                <a:off x="10377900" y="4762500"/>
                <a:ext cx="201617" cy="201617"/>
                <a:chOff x="10377900" y="4762500"/>
                <a:chExt cx="201617" cy="201617"/>
              </a:xfrm>
            </p:grpSpPr>
            <p:sp>
              <p:nvSpPr>
                <p:cNvPr id="100" name="Oval 99">
                  <a:extLst>
                    <a:ext uri="{FF2B5EF4-FFF2-40B4-BE49-F238E27FC236}">
                      <a16:creationId xmlns:a16="http://schemas.microsoft.com/office/drawing/2014/main" id="{C63807EE-69E0-7832-68E8-24740333BA69}"/>
                    </a:ext>
                  </a:extLst>
                </p:cNvPr>
                <p:cNvSpPr/>
                <p:nvPr/>
              </p:nvSpPr>
              <p:spPr>
                <a:xfrm>
                  <a:off x="10377900" y="4762500"/>
                  <a:ext cx="201617" cy="201617"/>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Oval 100">
                  <a:extLst>
                    <a:ext uri="{FF2B5EF4-FFF2-40B4-BE49-F238E27FC236}">
                      <a16:creationId xmlns:a16="http://schemas.microsoft.com/office/drawing/2014/main" id="{30393A60-CADB-31FD-2F97-A158D9246B51}"/>
                    </a:ext>
                  </a:extLst>
                </p:cNvPr>
                <p:cNvSpPr/>
                <p:nvPr/>
              </p:nvSpPr>
              <p:spPr>
                <a:xfrm>
                  <a:off x="10413825" y="4798425"/>
                  <a:ext cx="129767" cy="12976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6" name="Group 5">
              <a:extLst>
                <a:ext uri="{FF2B5EF4-FFF2-40B4-BE49-F238E27FC236}">
                  <a16:creationId xmlns:a16="http://schemas.microsoft.com/office/drawing/2014/main" id="{AE10C5FF-771F-2148-8B30-306226544F70}"/>
                </a:ext>
              </a:extLst>
            </p:cNvPr>
            <p:cNvGrpSpPr/>
            <p:nvPr/>
          </p:nvGrpSpPr>
          <p:grpSpPr>
            <a:xfrm>
              <a:off x="3837704" y="4420741"/>
              <a:ext cx="201617" cy="528862"/>
              <a:chOff x="10377900" y="4435255"/>
              <a:chExt cx="201617" cy="528862"/>
            </a:xfrm>
          </p:grpSpPr>
          <p:cxnSp>
            <p:nvCxnSpPr>
              <p:cNvPr id="94" name="Straight Connector 93">
                <a:extLst>
                  <a:ext uri="{FF2B5EF4-FFF2-40B4-BE49-F238E27FC236}">
                    <a16:creationId xmlns:a16="http://schemas.microsoft.com/office/drawing/2014/main" id="{358E4EDC-06AA-FFCB-5FB0-CB4E90718ACE}"/>
                  </a:ext>
                </a:extLst>
              </p:cNvPr>
              <p:cNvCxnSpPr/>
              <p:nvPr/>
            </p:nvCxnSpPr>
            <p:spPr>
              <a:xfrm>
                <a:off x="10478709" y="4435255"/>
                <a:ext cx="0" cy="32724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95" name="Group 94">
                <a:extLst>
                  <a:ext uri="{FF2B5EF4-FFF2-40B4-BE49-F238E27FC236}">
                    <a16:creationId xmlns:a16="http://schemas.microsoft.com/office/drawing/2014/main" id="{54E806B0-6B60-4E33-E361-B1B7CA07C19D}"/>
                  </a:ext>
                </a:extLst>
              </p:cNvPr>
              <p:cNvGrpSpPr/>
              <p:nvPr/>
            </p:nvGrpSpPr>
            <p:grpSpPr>
              <a:xfrm>
                <a:off x="10377900" y="4762500"/>
                <a:ext cx="201617" cy="201617"/>
                <a:chOff x="10377900" y="4762500"/>
                <a:chExt cx="201617" cy="201617"/>
              </a:xfrm>
            </p:grpSpPr>
            <p:sp>
              <p:nvSpPr>
                <p:cNvPr id="96" name="Oval 95">
                  <a:extLst>
                    <a:ext uri="{FF2B5EF4-FFF2-40B4-BE49-F238E27FC236}">
                      <a16:creationId xmlns:a16="http://schemas.microsoft.com/office/drawing/2014/main" id="{91B02FBB-1539-3A87-2995-AA0F0DC7A3BE}"/>
                    </a:ext>
                  </a:extLst>
                </p:cNvPr>
                <p:cNvSpPr/>
                <p:nvPr/>
              </p:nvSpPr>
              <p:spPr>
                <a:xfrm>
                  <a:off x="10377900" y="4762500"/>
                  <a:ext cx="201617" cy="201617"/>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Oval 96">
                  <a:extLst>
                    <a:ext uri="{FF2B5EF4-FFF2-40B4-BE49-F238E27FC236}">
                      <a16:creationId xmlns:a16="http://schemas.microsoft.com/office/drawing/2014/main" id="{E94AE0A3-A8B9-58B6-9A04-7D2571770FAA}"/>
                    </a:ext>
                  </a:extLst>
                </p:cNvPr>
                <p:cNvSpPr/>
                <p:nvPr/>
              </p:nvSpPr>
              <p:spPr>
                <a:xfrm>
                  <a:off x="10413825" y="4798425"/>
                  <a:ext cx="129767" cy="1297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7" name="Group 6">
              <a:extLst>
                <a:ext uri="{FF2B5EF4-FFF2-40B4-BE49-F238E27FC236}">
                  <a16:creationId xmlns:a16="http://schemas.microsoft.com/office/drawing/2014/main" id="{F8236E38-1AF9-F57D-8BB8-30DBC1B2B75C}"/>
                </a:ext>
              </a:extLst>
            </p:cNvPr>
            <p:cNvGrpSpPr/>
            <p:nvPr/>
          </p:nvGrpSpPr>
          <p:grpSpPr>
            <a:xfrm>
              <a:off x="4927737" y="4420741"/>
              <a:ext cx="201617" cy="528862"/>
              <a:chOff x="10377900" y="4435255"/>
              <a:chExt cx="201617" cy="528862"/>
            </a:xfrm>
          </p:grpSpPr>
          <p:cxnSp>
            <p:nvCxnSpPr>
              <p:cNvPr id="90" name="Straight Connector 89">
                <a:extLst>
                  <a:ext uri="{FF2B5EF4-FFF2-40B4-BE49-F238E27FC236}">
                    <a16:creationId xmlns:a16="http://schemas.microsoft.com/office/drawing/2014/main" id="{0C1E51C6-1C81-2CAB-6C8D-28F3F0B63752}"/>
                  </a:ext>
                </a:extLst>
              </p:cNvPr>
              <p:cNvCxnSpPr/>
              <p:nvPr/>
            </p:nvCxnSpPr>
            <p:spPr>
              <a:xfrm>
                <a:off x="10478709" y="4435255"/>
                <a:ext cx="0" cy="32724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91" name="Group 90">
                <a:extLst>
                  <a:ext uri="{FF2B5EF4-FFF2-40B4-BE49-F238E27FC236}">
                    <a16:creationId xmlns:a16="http://schemas.microsoft.com/office/drawing/2014/main" id="{A1C374A4-F3F5-2FC7-E02D-84F8B3FA713E}"/>
                  </a:ext>
                </a:extLst>
              </p:cNvPr>
              <p:cNvGrpSpPr/>
              <p:nvPr/>
            </p:nvGrpSpPr>
            <p:grpSpPr>
              <a:xfrm>
                <a:off x="10377900" y="4762500"/>
                <a:ext cx="201617" cy="201617"/>
                <a:chOff x="10377900" y="4762500"/>
                <a:chExt cx="201617" cy="201617"/>
              </a:xfrm>
            </p:grpSpPr>
            <p:sp>
              <p:nvSpPr>
                <p:cNvPr id="92" name="Oval 91">
                  <a:extLst>
                    <a:ext uri="{FF2B5EF4-FFF2-40B4-BE49-F238E27FC236}">
                      <a16:creationId xmlns:a16="http://schemas.microsoft.com/office/drawing/2014/main" id="{5F675506-036B-D574-9BAF-105D8AA89613}"/>
                    </a:ext>
                  </a:extLst>
                </p:cNvPr>
                <p:cNvSpPr/>
                <p:nvPr/>
              </p:nvSpPr>
              <p:spPr>
                <a:xfrm>
                  <a:off x="10377900" y="4762500"/>
                  <a:ext cx="201617" cy="201617"/>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Oval 92">
                  <a:extLst>
                    <a:ext uri="{FF2B5EF4-FFF2-40B4-BE49-F238E27FC236}">
                      <a16:creationId xmlns:a16="http://schemas.microsoft.com/office/drawing/2014/main" id="{B12BA9A4-08D6-BD83-34EA-6D77369E15DE}"/>
                    </a:ext>
                  </a:extLst>
                </p:cNvPr>
                <p:cNvSpPr/>
                <p:nvPr/>
              </p:nvSpPr>
              <p:spPr>
                <a:xfrm>
                  <a:off x="10413825" y="4798425"/>
                  <a:ext cx="129767" cy="1297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8" name="Group 7">
              <a:extLst>
                <a:ext uri="{FF2B5EF4-FFF2-40B4-BE49-F238E27FC236}">
                  <a16:creationId xmlns:a16="http://schemas.microsoft.com/office/drawing/2014/main" id="{F006681E-8EC9-ADC6-C34A-D4E9EF751F64}"/>
                </a:ext>
              </a:extLst>
            </p:cNvPr>
            <p:cNvGrpSpPr/>
            <p:nvPr/>
          </p:nvGrpSpPr>
          <p:grpSpPr>
            <a:xfrm>
              <a:off x="6017770" y="3103384"/>
              <a:ext cx="201617" cy="1846219"/>
              <a:chOff x="10377900" y="3117898"/>
              <a:chExt cx="201617" cy="1846219"/>
            </a:xfrm>
          </p:grpSpPr>
          <p:cxnSp>
            <p:nvCxnSpPr>
              <p:cNvPr id="86" name="Straight Connector 85">
                <a:extLst>
                  <a:ext uri="{FF2B5EF4-FFF2-40B4-BE49-F238E27FC236}">
                    <a16:creationId xmlns:a16="http://schemas.microsoft.com/office/drawing/2014/main" id="{6DD9FD27-E3C4-2F09-C41C-01DE3A5B9AE8}"/>
                  </a:ext>
                </a:extLst>
              </p:cNvPr>
              <p:cNvCxnSpPr>
                <a:cxnSpLocks/>
                <a:stCxn id="37" idx="4"/>
              </p:cNvCxnSpPr>
              <p:nvPr/>
            </p:nvCxnSpPr>
            <p:spPr>
              <a:xfrm>
                <a:off x="10451361" y="3117898"/>
                <a:ext cx="27348" cy="1644602"/>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DDBED6B6-C2A7-92A1-F265-104CCD704DF4}"/>
                  </a:ext>
                </a:extLst>
              </p:cNvPr>
              <p:cNvGrpSpPr/>
              <p:nvPr/>
            </p:nvGrpSpPr>
            <p:grpSpPr>
              <a:xfrm>
                <a:off x="10377900" y="4762500"/>
                <a:ext cx="201617" cy="201617"/>
                <a:chOff x="10377900" y="4762500"/>
                <a:chExt cx="201617" cy="201617"/>
              </a:xfrm>
            </p:grpSpPr>
            <p:sp>
              <p:nvSpPr>
                <p:cNvPr id="88" name="Oval 87">
                  <a:extLst>
                    <a:ext uri="{FF2B5EF4-FFF2-40B4-BE49-F238E27FC236}">
                      <a16:creationId xmlns:a16="http://schemas.microsoft.com/office/drawing/2014/main" id="{7A560CDB-2FD0-5F36-9AEA-A34DAB698A73}"/>
                    </a:ext>
                  </a:extLst>
                </p:cNvPr>
                <p:cNvSpPr/>
                <p:nvPr/>
              </p:nvSpPr>
              <p:spPr>
                <a:xfrm>
                  <a:off x="10377900" y="4762500"/>
                  <a:ext cx="201617" cy="201617"/>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Oval 88">
                  <a:extLst>
                    <a:ext uri="{FF2B5EF4-FFF2-40B4-BE49-F238E27FC236}">
                      <a16:creationId xmlns:a16="http://schemas.microsoft.com/office/drawing/2014/main" id="{8789A567-75F0-AE66-4935-3E27EDFC9741}"/>
                    </a:ext>
                  </a:extLst>
                </p:cNvPr>
                <p:cNvSpPr/>
                <p:nvPr/>
              </p:nvSpPr>
              <p:spPr>
                <a:xfrm>
                  <a:off x="10413825" y="4798425"/>
                  <a:ext cx="129767" cy="12976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9" name="Group 8">
              <a:extLst>
                <a:ext uri="{FF2B5EF4-FFF2-40B4-BE49-F238E27FC236}">
                  <a16:creationId xmlns:a16="http://schemas.microsoft.com/office/drawing/2014/main" id="{433C6668-2233-F47F-8F59-5F7F1E5B66E4}"/>
                </a:ext>
              </a:extLst>
            </p:cNvPr>
            <p:cNvGrpSpPr/>
            <p:nvPr/>
          </p:nvGrpSpPr>
          <p:grpSpPr>
            <a:xfrm>
              <a:off x="7107803" y="4420741"/>
              <a:ext cx="201617" cy="528862"/>
              <a:chOff x="10377900" y="4435255"/>
              <a:chExt cx="201617" cy="528862"/>
            </a:xfrm>
          </p:grpSpPr>
          <p:cxnSp>
            <p:nvCxnSpPr>
              <p:cNvPr id="82" name="Straight Connector 81">
                <a:extLst>
                  <a:ext uri="{FF2B5EF4-FFF2-40B4-BE49-F238E27FC236}">
                    <a16:creationId xmlns:a16="http://schemas.microsoft.com/office/drawing/2014/main" id="{CA33E26E-78F9-2EE7-BFB6-34826E9BACAF}"/>
                  </a:ext>
                </a:extLst>
              </p:cNvPr>
              <p:cNvCxnSpPr/>
              <p:nvPr/>
            </p:nvCxnSpPr>
            <p:spPr>
              <a:xfrm>
                <a:off x="10478709" y="4435255"/>
                <a:ext cx="0" cy="32724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83" name="Group 82">
                <a:extLst>
                  <a:ext uri="{FF2B5EF4-FFF2-40B4-BE49-F238E27FC236}">
                    <a16:creationId xmlns:a16="http://schemas.microsoft.com/office/drawing/2014/main" id="{02183FCF-2B77-9CF9-CC11-97B6132FB93A}"/>
                  </a:ext>
                </a:extLst>
              </p:cNvPr>
              <p:cNvGrpSpPr/>
              <p:nvPr/>
            </p:nvGrpSpPr>
            <p:grpSpPr>
              <a:xfrm>
                <a:off x="10377900" y="4762500"/>
                <a:ext cx="201617" cy="201617"/>
                <a:chOff x="10377900" y="4762500"/>
                <a:chExt cx="201617" cy="201617"/>
              </a:xfrm>
            </p:grpSpPr>
            <p:sp>
              <p:nvSpPr>
                <p:cNvPr id="84" name="Oval 83">
                  <a:extLst>
                    <a:ext uri="{FF2B5EF4-FFF2-40B4-BE49-F238E27FC236}">
                      <a16:creationId xmlns:a16="http://schemas.microsoft.com/office/drawing/2014/main" id="{613F15BC-902A-79B1-0374-757DFAE9ED5C}"/>
                    </a:ext>
                  </a:extLst>
                </p:cNvPr>
                <p:cNvSpPr/>
                <p:nvPr/>
              </p:nvSpPr>
              <p:spPr>
                <a:xfrm>
                  <a:off x="10377900" y="4762500"/>
                  <a:ext cx="201617" cy="201617"/>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Oval 84">
                  <a:extLst>
                    <a:ext uri="{FF2B5EF4-FFF2-40B4-BE49-F238E27FC236}">
                      <a16:creationId xmlns:a16="http://schemas.microsoft.com/office/drawing/2014/main" id="{457FE504-F3AE-DB6C-906F-D974AB5CB378}"/>
                    </a:ext>
                  </a:extLst>
                </p:cNvPr>
                <p:cNvSpPr/>
                <p:nvPr/>
              </p:nvSpPr>
              <p:spPr>
                <a:xfrm>
                  <a:off x="10413825" y="4798425"/>
                  <a:ext cx="129767" cy="12976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0" name="Group 9">
              <a:extLst>
                <a:ext uri="{FF2B5EF4-FFF2-40B4-BE49-F238E27FC236}">
                  <a16:creationId xmlns:a16="http://schemas.microsoft.com/office/drawing/2014/main" id="{939D3D76-3458-1B5B-95EB-902DA0B488F1}"/>
                </a:ext>
              </a:extLst>
            </p:cNvPr>
            <p:cNvGrpSpPr/>
            <p:nvPr/>
          </p:nvGrpSpPr>
          <p:grpSpPr>
            <a:xfrm>
              <a:off x="8197836" y="4420741"/>
              <a:ext cx="201617" cy="528862"/>
              <a:chOff x="10377900" y="4435255"/>
              <a:chExt cx="201617" cy="528862"/>
            </a:xfrm>
          </p:grpSpPr>
          <p:cxnSp>
            <p:nvCxnSpPr>
              <p:cNvPr id="78" name="Straight Connector 77">
                <a:extLst>
                  <a:ext uri="{FF2B5EF4-FFF2-40B4-BE49-F238E27FC236}">
                    <a16:creationId xmlns:a16="http://schemas.microsoft.com/office/drawing/2014/main" id="{7932027D-E47A-7CD4-F531-297CB71AC19E}"/>
                  </a:ext>
                </a:extLst>
              </p:cNvPr>
              <p:cNvCxnSpPr/>
              <p:nvPr/>
            </p:nvCxnSpPr>
            <p:spPr>
              <a:xfrm>
                <a:off x="10478709" y="4435255"/>
                <a:ext cx="0" cy="32724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79" name="Group 78">
                <a:extLst>
                  <a:ext uri="{FF2B5EF4-FFF2-40B4-BE49-F238E27FC236}">
                    <a16:creationId xmlns:a16="http://schemas.microsoft.com/office/drawing/2014/main" id="{CD8C7E91-ABDE-DAAC-E1D0-2F11BB55504D}"/>
                  </a:ext>
                </a:extLst>
              </p:cNvPr>
              <p:cNvGrpSpPr/>
              <p:nvPr/>
            </p:nvGrpSpPr>
            <p:grpSpPr>
              <a:xfrm>
                <a:off x="10377900" y="4762500"/>
                <a:ext cx="201617" cy="201617"/>
                <a:chOff x="10377900" y="4762500"/>
                <a:chExt cx="201617" cy="201617"/>
              </a:xfrm>
            </p:grpSpPr>
            <p:sp>
              <p:nvSpPr>
                <p:cNvPr id="80" name="Oval 79">
                  <a:extLst>
                    <a:ext uri="{FF2B5EF4-FFF2-40B4-BE49-F238E27FC236}">
                      <a16:creationId xmlns:a16="http://schemas.microsoft.com/office/drawing/2014/main" id="{6C0FDD49-2C4E-D469-E323-3AA800D61ABF}"/>
                    </a:ext>
                  </a:extLst>
                </p:cNvPr>
                <p:cNvSpPr/>
                <p:nvPr/>
              </p:nvSpPr>
              <p:spPr>
                <a:xfrm>
                  <a:off x="10377900" y="4762500"/>
                  <a:ext cx="201617" cy="201617"/>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Oval 80">
                  <a:extLst>
                    <a:ext uri="{FF2B5EF4-FFF2-40B4-BE49-F238E27FC236}">
                      <a16:creationId xmlns:a16="http://schemas.microsoft.com/office/drawing/2014/main" id="{916D8D65-E4F7-39AC-17F8-664C1A3119CF}"/>
                    </a:ext>
                  </a:extLst>
                </p:cNvPr>
                <p:cNvSpPr/>
                <p:nvPr/>
              </p:nvSpPr>
              <p:spPr>
                <a:xfrm>
                  <a:off x="10413825" y="4798425"/>
                  <a:ext cx="129767" cy="12976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1" name="Group 10">
              <a:extLst>
                <a:ext uri="{FF2B5EF4-FFF2-40B4-BE49-F238E27FC236}">
                  <a16:creationId xmlns:a16="http://schemas.microsoft.com/office/drawing/2014/main" id="{C2BF107B-6C23-4C44-BA3C-43236DB4D55C}"/>
                </a:ext>
              </a:extLst>
            </p:cNvPr>
            <p:cNvGrpSpPr/>
            <p:nvPr/>
          </p:nvGrpSpPr>
          <p:grpSpPr>
            <a:xfrm>
              <a:off x="9287869" y="4420741"/>
              <a:ext cx="201617" cy="528862"/>
              <a:chOff x="10377900" y="4435255"/>
              <a:chExt cx="201617" cy="528862"/>
            </a:xfrm>
          </p:grpSpPr>
          <p:cxnSp>
            <p:nvCxnSpPr>
              <p:cNvPr id="74" name="Straight Connector 73">
                <a:extLst>
                  <a:ext uri="{FF2B5EF4-FFF2-40B4-BE49-F238E27FC236}">
                    <a16:creationId xmlns:a16="http://schemas.microsoft.com/office/drawing/2014/main" id="{8CFA62DB-1E94-B287-5B7A-A0488BEAC8C5}"/>
                  </a:ext>
                </a:extLst>
              </p:cNvPr>
              <p:cNvCxnSpPr/>
              <p:nvPr/>
            </p:nvCxnSpPr>
            <p:spPr>
              <a:xfrm>
                <a:off x="10478709" y="4435255"/>
                <a:ext cx="0" cy="32724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75" name="Group 74">
                <a:extLst>
                  <a:ext uri="{FF2B5EF4-FFF2-40B4-BE49-F238E27FC236}">
                    <a16:creationId xmlns:a16="http://schemas.microsoft.com/office/drawing/2014/main" id="{74649FE8-AF2C-4459-83D9-6EA62D8512D7}"/>
                  </a:ext>
                </a:extLst>
              </p:cNvPr>
              <p:cNvGrpSpPr/>
              <p:nvPr/>
            </p:nvGrpSpPr>
            <p:grpSpPr>
              <a:xfrm>
                <a:off x="10377900" y="4762500"/>
                <a:ext cx="201617" cy="201617"/>
                <a:chOff x="10377900" y="4762500"/>
                <a:chExt cx="201617" cy="201617"/>
              </a:xfrm>
            </p:grpSpPr>
            <p:sp>
              <p:nvSpPr>
                <p:cNvPr id="76" name="Oval 75">
                  <a:extLst>
                    <a:ext uri="{FF2B5EF4-FFF2-40B4-BE49-F238E27FC236}">
                      <a16:creationId xmlns:a16="http://schemas.microsoft.com/office/drawing/2014/main" id="{80912CDF-A177-EE78-E16E-6D223E091877}"/>
                    </a:ext>
                  </a:extLst>
                </p:cNvPr>
                <p:cNvSpPr/>
                <p:nvPr/>
              </p:nvSpPr>
              <p:spPr>
                <a:xfrm>
                  <a:off x="10377900" y="4762500"/>
                  <a:ext cx="201617" cy="201617"/>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Oval 76">
                  <a:extLst>
                    <a:ext uri="{FF2B5EF4-FFF2-40B4-BE49-F238E27FC236}">
                      <a16:creationId xmlns:a16="http://schemas.microsoft.com/office/drawing/2014/main" id="{95CA13FE-0DC6-78B4-48CE-5DB0A0AC49F3}"/>
                    </a:ext>
                  </a:extLst>
                </p:cNvPr>
                <p:cNvSpPr/>
                <p:nvPr/>
              </p:nvSpPr>
              <p:spPr>
                <a:xfrm>
                  <a:off x="10413825" y="4798425"/>
                  <a:ext cx="129767" cy="129767"/>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2" name="Group 11">
              <a:extLst>
                <a:ext uri="{FF2B5EF4-FFF2-40B4-BE49-F238E27FC236}">
                  <a16:creationId xmlns:a16="http://schemas.microsoft.com/office/drawing/2014/main" id="{A24F98CA-A5DC-225C-71F3-75A1568E6A96}"/>
                </a:ext>
              </a:extLst>
            </p:cNvPr>
            <p:cNvGrpSpPr/>
            <p:nvPr/>
          </p:nvGrpSpPr>
          <p:grpSpPr>
            <a:xfrm>
              <a:off x="6385559" y="2963333"/>
              <a:ext cx="3019629" cy="559506"/>
              <a:chOff x="6385559" y="2963333"/>
              <a:chExt cx="3019629" cy="559506"/>
            </a:xfrm>
          </p:grpSpPr>
          <p:sp>
            <p:nvSpPr>
              <p:cNvPr id="71" name="Freeform: Shape 70">
                <a:extLst>
                  <a:ext uri="{FF2B5EF4-FFF2-40B4-BE49-F238E27FC236}">
                    <a16:creationId xmlns:a16="http://schemas.microsoft.com/office/drawing/2014/main" id="{51742F43-5A58-0928-0E01-D671E8D36CEF}"/>
                  </a:ext>
                </a:extLst>
              </p:cNvPr>
              <p:cNvSpPr/>
              <p:nvPr/>
            </p:nvSpPr>
            <p:spPr>
              <a:xfrm>
                <a:off x="6551842" y="2963333"/>
                <a:ext cx="2853346" cy="559506"/>
              </a:xfrm>
              <a:custGeom>
                <a:avLst/>
                <a:gdLst>
                  <a:gd name="connsiteX0" fmla="*/ 0 w 3826933"/>
                  <a:gd name="connsiteY0" fmla="*/ 90311 h 643467"/>
                  <a:gd name="connsiteX1" fmla="*/ 3206044 w 3826933"/>
                  <a:gd name="connsiteY1" fmla="*/ 0 h 643467"/>
                  <a:gd name="connsiteX2" fmla="*/ 3826933 w 382693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7454 h 646960"/>
                  <a:gd name="connsiteX1" fmla="*/ 3225094 w 3845983"/>
                  <a:gd name="connsiteY1" fmla="*/ 3493 h 646960"/>
                  <a:gd name="connsiteX2" fmla="*/ 3845983 w 3845983"/>
                  <a:gd name="connsiteY2" fmla="*/ 646960 h 646960"/>
                  <a:gd name="connsiteX0" fmla="*/ 0 w 3845983"/>
                  <a:gd name="connsiteY0" fmla="*/ 87454 h 646960"/>
                  <a:gd name="connsiteX1" fmla="*/ 3225094 w 3845983"/>
                  <a:gd name="connsiteY1" fmla="*/ 3493 h 646960"/>
                  <a:gd name="connsiteX2" fmla="*/ 3845983 w 3845983"/>
                  <a:gd name="connsiteY2" fmla="*/ 646960 h 646960"/>
                  <a:gd name="connsiteX0" fmla="*/ 0 w 3847481"/>
                  <a:gd name="connsiteY0" fmla="*/ 87454 h 646960"/>
                  <a:gd name="connsiteX1" fmla="*/ 3225094 w 3847481"/>
                  <a:gd name="connsiteY1" fmla="*/ 3493 h 646960"/>
                  <a:gd name="connsiteX2" fmla="*/ 3845983 w 3847481"/>
                  <a:gd name="connsiteY2" fmla="*/ 646960 h 646960"/>
                  <a:gd name="connsiteX0" fmla="*/ 0 w 3848602"/>
                  <a:gd name="connsiteY0" fmla="*/ 87454 h 646960"/>
                  <a:gd name="connsiteX1" fmla="*/ 3225094 w 3848602"/>
                  <a:gd name="connsiteY1" fmla="*/ 3493 h 646960"/>
                  <a:gd name="connsiteX2" fmla="*/ 3845983 w 3848602"/>
                  <a:gd name="connsiteY2" fmla="*/ 646960 h 646960"/>
                  <a:gd name="connsiteX0" fmla="*/ 0 w 3858322"/>
                  <a:gd name="connsiteY0" fmla="*/ 0 h 559506"/>
                  <a:gd name="connsiteX1" fmla="*/ 3285200 w 3858322"/>
                  <a:gd name="connsiteY1" fmla="*/ 112889 h 559506"/>
                  <a:gd name="connsiteX2" fmla="*/ 3845983 w 3858322"/>
                  <a:gd name="connsiteY2" fmla="*/ 559506 h 559506"/>
                  <a:gd name="connsiteX0" fmla="*/ 0 w 3858322"/>
                  <a:gd name="connsiteY0" fmla="*/ 0 h 559506"/>
                  <a:gd name="connsiteX1" fmla="*/ 3285200 w 3858322"/>
                  <a:gd name="connsiteY1" fmla="*/ 112889 h 559506"/>
                  <a:gd name="connsiteX2" fmla="*/ 3845983 w 3858322"/>
                  <a:gd name="connsiteY2" fmla="*/ 559506 h 559506"/>
                </a:gdLst>
                <a:ahLst/>
                <a:cxnLst>
                  <a:cxn ang="0">
                    <a:pos x="connsiteX0" y="connsiteY0"/>
                  </a:cxn>
                  <a:cxn ang="0">
                    <a:pos x="connsiteX1" y="connsiteY1"/>
                  </a:cxn>
                  <a:cxn ang="0">
                    <a:pos x="connsiteX2" y="connsiteY2"/>
                  </a:cxn>
                </a:cxnLst>
                <a:rect l="l" t="t" r="r" b="b"/>
                <a:pathLst>
                  <a:path w="3858322" h="559506">
                    <a:moveTo>
                      <a:pt x="0" y="0"/>
                    </a:moveTo>
                    <a:cubicBezTo>
                      <a:pt x="459081" y="340313"/>
                      <a:pt x="2373032" y="32926"/>
                      <a:pt x="3285200" y="112889"/>
                    </a:cubicBezTo>
                    <a:cubicBezTo>
                      <a:pt x="4000163" y="187678"/>
                      <a:pt x="3842220" y="478367"/>
                      <a:pt x="3845983" y="55950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7DE38BEF-EDBA-09A4-E476-B619D0BD7DBB}"/>
                  </a:ext>
                </a:extLst>
              </p:cNvPr>
              <p:cNvSpPr/>
              <p:nvPr/>
            </p:nvSpPr>
            <p:spPr>
              <a:xfrm>
                <a:off x="6452781" y="2963333"/>
                <a:ext cx="1848185" cy="559506"/>
              </a:xfrm>
              <a:custGeom>
                <a:avLst/>
                <a:gdLst>
                  <a:gd name="connsiteX0" fmla="*/ 0 w 3826933"/>
                  <a:gd name="connsiteY0" fmla="*/ 90311 h 643467"/>
                  <a:gd name="connsiteX1" fmla="*/ 3206044 w 3826933"/>
                  <a:gd name="connsiteY1" fmla="*/ 0 h 643467"/>
                  <a:gd name="connsiteX2" fmla="*/ 3826933 w 382693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7454 h 646960"/>
                  <a:gd name="connsiteX1" fmla="*/ 3225094 w 3845983"/>
                  <a:gd name="connsiteY1" fmla="*/ 3493 h 646960"/>
                  <a:gd name="connsiteX2" fmla="*/ 3845983 w 3845983"/>
                  <a:gd name="connsiteY2" fmla="*/ 646960 h 646960"/>
                  <a:gd name="connsiteX0" fmla="*/ 0 w 3845983"/>
                  <a:gd name="connsiteY0" fmla="*/ 87454 h 646960"/>
                  <a:gd name="connsiteX1" fmla="*/ 3225094 w 3845983"/>
                  <a:gd name="connsiteY1" fmla="*/ 3493 h 646960"/>
                  <a:gd name="connsiteX2" fmla="*/ 3845983 w 3845983"/>
                  <a:gd name="connsiteY2" fmla="*/ 646960 h 646960"/>
                  <a:gd name="connsiteX0" fmla="*/ 0 w 3847481"/>
                  <a:gd name="connsiteY0" fmla="*/ 87454 h 646960"/>
                  <a:gd name="connsiteX1" fmla="*/ 3225094 w 3847481"/>
                  <a:gd name="connsiteY1" fmla="*/ 3493 h 646960"/>
                  <a:gd name="connsiteX2" fmla="*/ 3845983 w 3847481"/>
                  <a:gd name="connsiteY2" fmla="*/ 646960 h 646960"/>
                  <a:gd name="connsiteX0" fmla="*/ 0 w 3848602"/>
                  <a:gd name="connsiteY0" fmla="*/ 87454 h 646960"/>
                  <a:gd name="connsiteX1" fmla="*/ 3225094 w 3848602"/>
                  <a:gd name="connsiteY1" fmla="*/ 3493 h 646960"/>
                  <a:gd name="connsiteX2" fmla="*/ 3845983 w 3848602"/>
                  <a:gd name="connsiteY2" fmla="*/ 646960 h 646960"/>
                  <a:gd name="connsiteX0" fmla="*/ 0 w 3858322"/>
                  <a:gd name="connsiteY0" fmla="*/ 0 h 559506"/>
                  <a:gd name="connsiteX1" fmla="*/ 3285200 w 3858322"/>
                  <a:gd name="connsiteY1" fmla="*/ 112889 h 559506"/>
                  <a:gd name="connsiteX2" fmla="*/ 3845983 w 3858322"/>
                  <a:gd name="connsiteY2" fmla="*/ 559506 h 559506"/>
                  <a:gd name="connsiteX0" fmla="*/ 0 w 3858322"/>
                  <a:gd name="connsiteY0" fmla="*/ 0 h 559506"/>
                  <a:gd name="connsiteX1" fmla="*/ 3285200 w 3858322"/>
                  <a:gd name="connsiteY1" fmla="*/ 112889 h 559506"/>
                  <a:gd name="connsiteX2" fmla="*/ 3845983 w 3858322"/>
                  <a:gd name="connsiteY2" fmla="*/ 559506 h 559506"/>
                  <a:gd name="connsiteX0" fmla="*/ 0 w 3855111"/>
                  <a:gd name="connsiteY0" fmla="*/ 0 h 559506"/>
                  <a:gd name="connsiteX1" fmla="*/ 3269333 w 3855111"/>
                  <a:gd name="connsiteY1" fmla="*/ 234809 h 559506"/>
                  <a:gd name="connsiteX2" fmla="*/ 3845983 w 3855111"/>
                  <a:gd name="connsiteY2" fmla="*/ 559506 h 559506"/>
                  <a:gd name="connsiteX0" fmla="*/ 0 w 3855111"/>
                  <a:gd name="connsiteY0" fmla="*/ 0 h 559506"/>
                  <a:gd name="connsiteX1" fmla="*/ 3269333 w 3855111"/>
                  <a:gd name="connsiteY1" fmla="*/ 234809 h 559506"/>
                  <a:gd name="connsiteX2" fmla="*/ 3845983 w 3855111"/>
                  <a:gd name="connsiteY2" fmla="*/ 559506 h 559506"/>
                  <a:gd name="connsiteX0" fmla="*/ 0 w 3852358"/>
                  <a:gd name="connsiteY0" fmla="*/ 0 h 559506"/>
                  <a:gd name="connsiteX1" fmla="*/ 3253466 w 3852358"/>
                  <a:gd name="connsiteY1" fmla="*/ 234809 h 559506"/>
                  <a:gd name="connsiteX2" fmla="*/ 3845983 w 3852358"/>
                  <a:gd name="connsiteY2" fmla="*/ 559506 h 559506"/>
                  <a:gd name="connsiteX0" fmla="*/ 0 w 3848258"/>
                  <a:gd name="connsiteY0" fmla="*/ 0 h 559506"/>
                  <a:gd name="connsiteX1" fmla="*/ 3221734 w 3848258"/>
                  <a:gd name="connsiteY1" fmla="*/ 250049 h 559506"/>
                  <a:gd name="connsiteX2" fmla="*/ 3845983 w 3848258"/>
                  <a:gd name="connsiteY2" fmla="*/ 559506 h 559506"/>
                </a:gdLst>
                <a:ahLst/>
                <a:cxnLst>
                  <a:cxn ang="0">
                    <a:pos x="connsiteX0" y="connsiteY0"/>
                  </a:cxn>
                  <a:cxn ang="0">
                    <a:pos x="connsiteX1" y="connsiteY1"/>
                  </a:cxn>
                  <a:cxn ang="0">
                    <a:pos x="connsiteX2" y="connsiteY2"/>
                  </a:cxn>
                </a:cxnLst>
                <a:rect l="l" t="t" r="r" b="b"/>
                <a:pathLst>
                  <a:path w="3848258" h="559506">
                    <a:moveTo>
                      <a:pt x="0" y="0"/>
                    </a:moveTo>
                    <a:cubicBezTo>
                      <a:pt x="459081" y="340313"/>
                      <a:pt x="2309566" y="170086"/>
                      <a:pt x="3221734" y="250049"/>
                    </a:cubicBezTo>
                    <a:cubicBezTo>
                      <a:pt x="3936697" y="324838"/>
                      <a:pt x="3842220" y="478367"/>
                      <a:pt x="3845983" y="55950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BA163A2A-8270-29CD-0621-8F0991B2C83A}"/>
                  </a:ext>
                </a:extLst>
              </p:cNvPr>
              <p:cNvSpPr/>
              <p:nvPr/>
            </p:nvSpPr>
            <p:spPr>
              <a:xfrm>
                <a:off x="6385559" y="3011822"/>
                <a:ext cx="822789" cy="511017"/>
              </a:xfrm>
              <a:custGeom>
                <a:avLst/>
                <a:gdLst>
                  <a:gd name="connsiteX0" fmla="*/ 0 w 3826933"/>
                  <a:gd name="connsiteY0" fmla="*/ 90311 h 643467"/>
                  <a:gd name="connsiteX1" fmla="*/ 3206044 w 3826933"/>
                  <a:gd name="connsiteY1" fmla="*/ 0 h 643467"/>
                  <a:gd name="connsiteX2" fmla="*/ 3826933 w 382693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7454 h 646960"/>
                  <a:gd name="connsiteX1" fmla="*/ 3225094 w 3845983"/>
                  <a:gd name="connsiteY1" fmla="*/ 3493 h 646960"/>
                  <a:gd name="connsiteX2" fmla="*/ 3845983 w 3845983"/>
                  <a:gd name="connsiteY2" fmla="*/ 646960 h 646960"/>
                  <a:gd name="connsiteX0" fmla="*/ 0 w 3845983"/>
                  <a:gd name="connsiteY0" fmla="*/ 87454 h 646960"/>
                  <a:gd name="connsiteX1" fmla="*/ 3225094 w 3845983"/>
                  <a:gd name="connsiteY1" fmla="*/ 3493 h 646960"/>
                  <a:gd name="connsiteX2" fmla="*/ 3845983 w 3845983"/>
                  <a:gd name="connsiteY2" fmla="*/ 646960 h 646960"/>
                  <a:gd name="connsiteX0" fmla="*/ 0 w 3847481"/>
                  <a:gd name="connsiteY0" fmla="*/ 87454 h 646960"/>
                  <a:gd name="connsiteX1" fmla="*/ 3225094 w 3847481"/>
                  <a:gd name="connsiteY1" fmla="*/ 3493 h 646960"/>
                  <a:gd name="connsiteX2" fmla="*/ 3845983 w 3847481"/>
                  <a:gd name="connsiteY2" fmla="*/ 646960 h 646960"/>
                  <a:gd name="connsiteX0" fmla="*/ 0 w 3848602"/>
                  <a:gd name="connsiteY0" fmla="*/ 87454 h 646960"/>
                  <a:gd name="connsiteX1" fmla="*/ 3225094 w 3848602"/>
                  <a:gd name="connsiteY1" fmla="*/ 3493 h 646960"/>
                  <a:gd name="connsiteX2" fmla="*/ 3845983 w 3848602"/>
                  <a:gd name="connsiteY2" fmla="*/ 646960 h 646960"/>
                  <a:gd name="connsiteX0" fmla="*/ 0 w 3858322"/>
                  <a:gd name="connsiteY0" fmla="*/ 0 h 559506"/>
                  <a:gd name="connsiteX1" fmla="*/ 3285200 w 3858322"/>
                  <a:gd name="connsiteY1" fmla="*/ 112889 h 559506"/>
                  <a:gd name="connsiteX2" fmla="*/ 3845983 w 3858322"/>
                  <a:gd name="connsiteY2" fmla="*/ 559506 h 559506"/>
                  <a:gd name="connsiteX0" fmla="*/ 0 w 3858322"/>
                  <a:gd name="connsiteY0" fmla="*/ 0 h 559506"/>
                  <a:gd name="connsiteX1" fmla="*/ 3285200 w 3858322"/>
                  <a:gd name="connsiteY1" fmla="*/ 112889 h 559506"/>
                  <a:gd name="connsiteX2" fmla="*/ 3845983 w 3858322"/>
                  <a:gd name="connsiteY2" fmla="*/ 559506 h 559506"/>
                  <a:gd name="connsiteX0" fmla="*/ 0 w 3855111"/>
                  <a:gd name="connsiteY0" fmla="*/ 0 h 559506"/>
                  <a:gd name="connsiteX1" fmla="*/ 3269333 w 3855111"/>
                  <a:gd name="connsiteY1" fmla="*/ 234809 h 559506"/>
                  <a:gd name="connsiteX2" fmla="*/ 3845983 w 3855111"/>
                  <a:gd name="connsiteY2" fmla="*/ 559506 h 559506"/>
                  <a:gd name="connsiteX0" fmla="*/ 0 w 3855111"/>
                  <a:gd name="connsiteY0" fmla="*/ 0 h 559506"/>
                  <a:gd name="connsiteX1" fmla="*/ 3269333 w 3855111"/>
                  <a:gd name="connsiteY1" fmla="*/ 234809 h 559506"/>
                  <a:gd name="connsiteX2" fmla="*/ 3845983 w 3855111"/>
                  <a:gd name="connsiteY2" fmla="*/ 559506 h 559506"/>
                  <a:gd name="connsiteX0" fmla="*/ 0 w 3852358"/>
                  <a:gd name="connsiteY0" fmla="*/ 0 h 559506"/>
                  <a:gd name="connsiteX1" fmla="*/ 3253466 w 3852358"/>
                  <a:gd name="connsiteY1" fmla="*/ 234809 h 559506"/>
                  <a:gd name="connsiteX2" fmla="*/ 3845983 w 3852358"/>
                  <a:gd name="connsiteY2" fmla="*/ 559506 h 559506"/>
                  <a:gd name="connsiteX0" fmla="*/ 0 w 3848258"/>
                  <a:gd name="connsiteY0" fmla="*/ 0 h 559506"/>
                  <a:gd name="connsiteX1" fmla="*/ 3221734 w 3848258"/>
                  <a:gd name="connsiteY1" fmla="*/ 250049 h 559506"/>
                  <a:gd name="connsiteX2" fmla="*/ 3845983 w 3848258"/>
                  <a:gd name="connsiteY2" fmla="*/ 559506 h 559506"/>
                  <a:gd name="connsiteX0" fmla="*/ 0 w 3845981"/>
                  <a:gd name="connsiteY0" fmla="*/ 0 h 559506"/>
                  <a:gd name="connsiteX1" fmla="*/ 3186101 w 3845981"/>
                  <a:gd name="connsiteY1" fmla="*/ 291764 h 559506"/>
                  <a:gd name="connsiteX2" fmla="*/ 3845983 w 3845981"/>
                  <a:gd name="connsiteY2" fmla="*/ 559506 h 559506"/>
                  <a:gd name="connsiteX0" fmla="*/ 0 w 3845981"/>
                  <a:gd name="connsiteY0" fmla="*/ 0 h 559506"/>
                  <a:gd name="connsiteX1" fmla="*/ 3186101 w 3845981"/>
                  <a:gd name="connsiteY1" fmla="*/ 291764 h 559506"/>
                  <a:gd name="connsiteX2" fmla="*/ 3845983 w 3845981"/>
                  <a:gd name="connsiteY2" fmla="*/ 559506 h 559506"/>
                  <a:gd name="connsiteX0" fmla="*/ 0 w 3845981"/>
                  <a:gd name="connsiteY0" fmla="*/ 0 h 559506"/>
                  <a:gd name="connsiteX1" fmla="*/ 3186101 w 3845981"/>
                  <a:gd name="connsiteY1" fmla="*/ 291764 h 559506"/>
                  <a:gd name="connsiteX2" fmla="*/ 3845983 w 3845981"/>
                  <a:gd name="connsiteY2" fmla="*/ 559506 h 559506"/>
                  <a:gd name="connsiteX0" fmla="*/ 0 w 3845981"/>
                  <a:gd name="connsiteY0" fmla="*/ 0 h 559506"/>
                  <a:gd name="connsiteX1" fmla="*/ 3186101 w 3845981"/>
                  <a:gd name="connsiteY1" fmla="*/ 291764 h 559506"/>
                  <a:gd name="connsiteX2" fmla="*/ 3845983 w 3845981"/>
                  <a:gd name="connsiteY2" fmla="*/ 559506 h 559506"/>
                  <a:gd name="connsiteX0" fmla="*/ 0 w 3864438"/>
                  <a:gd name="connsiteY0" fmla="*/ 0 h 559506"/>
                  <a:gd name="connsiteX1" fmla="*/ 3186101 w 3864438"/>
                  <a:gd name="connsiteY1" fmla="*/ 291764 h 559506"/>
                  <a:gd name="connsiteX2" fmla="*/ 3845983 w 3864438"/>
                  <a:gd name="connsiteY2" fmla="*/ 559506 h 559506"/>
                  <a:gd name="connsiteX0" fmla="*/ 0 w 3849180"/>
                  <a:gd name="connsiteY0" fmla="*/ 0 h 559506"/>
                  <a:gd name="connsiteX1" fmla="*/ 3097021 w 3849180"/>
                  <a:gd name="connsiteY1" fmla="*/ 299586 h 559506"/>
                  <a:gd name="connsiteX2" fmla="*/ 3845983 w 3849180"/>
                  <a:gd name="connsiteY2" fmla="*/ 559506 h 559506"/>
                  <a:gd name="connsiteX0" fmla="*/ 0 w 3849180"/>
                  <a:gd name="connsiteY0" fmla="*/ 0 h 559506"/>
                  <a:gd name="connsiteX1" fmla="*/ 3097021 w 3849180"/>
                  <a:gd name="connsiteY1" fmla="*/ 299586 h 559506"/>
                  <a:gd name="connsiteX2" fmla="*/ 3845983 w 3849180"/>
                  <a:gd name="connsiteY2" fmla="*/ 559506 h 559506"/>
                  <a:gd name="connsiteX0" fmla="*/ 0 w 3851859"/>
                  <a:gd name="connsiteY0" fmla="*/ 0 h 559506"/>
                  <a:gd name="connsiteX1" fmla="*/ 3119294 w 3851859"/>
                  <a:gd name="connsiteY1" fmla="*/ 289158 h 559506"/>
                  <a:gd name="connsiteX2" fmla="*/ 3845983 w 3851859"/>
                  <a:gd name="connsiteY2" fmla="*/ 559506 h 559506"/>
                  <a:gd name="connsiteX0" fmla="*/ 0 w 3847459"/>
                  <a:gd name="connsiteY0" fmla="*/ 0 h 559506"/>
                  <a:gd name="connsiteX1" fmla="*/ 3119294 w 3847459"/>
                  <a:gd name="connsiteY1" fmla="*/ 289158 h 559506"/>
                  <a:gd name="connsiteX2" fmla="*/ 3845983 w 3847459"/>
                  <a:gd name="connsiteY2" fmla="*/ 559506 h 559506"/>
                </a:gdLst>
                <a:ahLst/>
                <a:cxnLst>
                  <a:cxn ang="0">
                    <a:pos x="connsiteX0" y="connsiteY0"/>
                  </a:cxn>
                  <a:cxn ang="0">
                    <a:pos x="connsiteX1" y="connsiteY1"/>
                  </a:cxn>
                  <a:cxn ang="0">
                    <a:pos x="connsiteX2" y="connsiteY2"/>
                  </a:cxn>
                </a:cxnLst>
                <a:rect l="l" t="t" r="r" b="b"/>
                <a:pathLst>
                  <a:path w="3847459" h="559506">
                    <a:moveTo>
                      <a:pt x="0" y="0"/>
                    </a:moveTo>
                    <a:cubicBezTo>
                      <a:pt x="779771" y="265225"/>
                      <a:pt x="2037872" y="242044"/>
                      <a:pt x="3119294" y="289158"/>
                    </a:cubicBezTo>
                    <a:cubicBezTo>
                      <a:pt x="3934472" y="369162"/>
                      <a:pt x="3842220" y="478367"/>
                      <a:pt x="3845983" y="55950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18403894-25D5-0A40-DD19-57EAE4391E8B}"/>
                </a:ext>
              </a:extLst>
            </p:cNvPr>
            <p:cNvGrpSpPr/>
            <p:nvPr/>
          </p:nvGrpSpPr>
          <p:grpSpPr>
            <a:xfrm flipH="1">
              <a:off x="1758447" y="2818729"/>
              <a:ext cx="4093150" cy="704110"/>
              <a:chOff x="6385559" y="2818729"/>
              <a:chExt cx="4093150" cy="704110"/>
            </a:xfrm>
          </p:grpSpPr>
          <p:sp>
            <p:nvSpPr>
              <p:cNvPr id="66" name="Freeform: Shape 65">
                <a:extLst>
                  <a:ext uri="{FF2B5EF4-FFF2-40B4-BE49-F238E27FC236}">
                    <a16:creationId xmlns:a16="http://schemas.microsoft.com/office/drawing/2014/main" id="{61787CC8-AD5A-ED05-92F9-34E5A3BC1048}"/>
                  </a:ext>
                </a:extLst>
              </p:cNvPr>
              <p:cNvSpPr/>
              <p:nvPr/>
            </p:nvSpPr>
            <p:spPr>
              <a:xfrm>
                <a:off x="6630107" y="2818729"/>
                <a:ext cx="3848602" cy="646960"/>
              </a:xfrm>
              <a:custGeom>
                <a:avLst/>
                <a:gdLst>
                  <a:gd name="connsiteX0" fmla="*/ 0 w 3826933"/>
                  <a:gd name="connsiteY0" fmla="*/ 90311 h 643467"/>
                  <a:gd name="connsiteX1" fmla="*/ 3206044 w 3826933"/>
                  <a:gd name="connsiteY1" fmla="*/ 0 h 643467"/>
                  <a:gd name="connsiteX2" fmla="*/ 3826933 w 382693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7454 h 646960"/>
                  <a:gd name="connsiteX1" fmla="*/ 3225094 w 3845983"/>
                  <a:gd name="connsiteY1" fmla="*/ 3493 h 646960"/>
                  <a:gd name="connsiteX2" fmla="*/ 3845983 w 3845983"/>
                  <a:gd name="connsiteY2" fmla="*/ 646960 h 646960"/>
                  <a:gd name="connsiteX0" fmla="*/ 0 w 3845983"/>
                  <a:gd name="connsiteY0" fmla="*/ 87454 h 646960"/>
                  <a:gd name="connsiteX1" fmla="*/ 3225094 w 3845983"/>
                  <a:gd name="connsiteY1" fmla="*/ 3493 h 646960"/>
                  <a:gd name="connsiteX2" fmla="*/ 3845983 w 3845983"/>
                  <a:gd name="connsiteY2" fmla="*/ 646960 h 646960"/>
                  <a:gd name="connsiteX0" fmla="*/ 0 w 3847481"/>
                  <a:gd name="connsiteY0" fmla="*/ 87454 h 646960"/>
                  <a:gd name="connsiteX1" fmla="*/ 3225094 w 3847481"/>
                  <a:gd name="connsiteY1" fmla="*/ 3493 h 646960"/>
                  <a:gd name="connsiteX2" fmla="*/ 3845983 w 3847481"/>
                  <a:gd name="connsiteY2" fmla="*/ 646960 h 646960"/>
                  <a:gd name="connsiteX0" fmla="*/ 0 w 3848602"/>
                  <a:gd name="connsiteY0" fmla="*/ 87454 h 646960"/>
                  <a:gd name="connsiteX1" fmla="*/ 3225094 w 3848602"/>
                  <a:gd name="connsiteY1" fmla="*/ 3493 h 646960"/>
                  <a:gd name="connsiteX2" fmla="*/ 3845983 w 3848602"/>
                  <a:gd name="connsiteY2" fmla="*/ 646960 h 646960"/>
                </a:gdLst>
                <a:ahLst/>
                <a:cxnLst>
                  <a:cxn ang="0">
                    <a:pos x="connsiteX0" y="connsiteY0"/>
                  </a:cxn>
                  <a:cxn ang="0">
                    <a:pos x="connsiteX1" y="connsiteY1"/>
                  </a:cxn>
                  <a:cxn ang="0">
                    <a:pos x="connsiteX2" y="connsiteY2"/>
                  </a:cxn>
                </a:cxnLst>
                <a:rect l="l" t="t" r="r" b="b"/>
                <a:pathLst>
                  <a:path w="3848602" h="646960">
                    <a:moveTo>
                      <a:pt x="0" y="87454"/>
                    </a:moveTo>
                    <a:cubicBezTo>
                      <a:pt x="459081" y="427767"/>
                      <a:pt x="2321513" y="-44720"/>
                      <a:pt x="3225094" y="3493"/>
                    </a:cubicBezTo>
                    <a:cubicBezTo>
                      <a:pt x="3940057" y="78282"/>
                      <a:pt x="3842220" y="565821"/>
                      <a:pt x="3845983" y="646960"/>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6F73C20D-4623-8C95-9095-8A1D4F62CE26}"/>
                  </a:ext>
                </a:extLst>
              </p:cNvPr>
              <p:cNvSpPr/>
              <p:nvPr/>
            </p:nvSpPr>
            <p:spPr>
              <a:xfrm>
                <a:off x="6551842" y="2963333"/>
                <a:ext cx="2853346" cy="559506"/>
              </a:xfrm>
              <a:custGeom>
                <a:avLst/>
                <a:gdLst>
                  <a:gd name="connsiteX0" fmla="*/ 0 w 3826933"/>
                  <a:gd name="connsiteY0" fmla="*/ 90311 h 643467"/>
                  <a:gd name="connsiteX1" fmla="*/ 3206044 w 3826933"/>
                  <a:gd name="connsiteY1" fmla="*/ 0 h 643467"/>
                  <a:gd name="connsiteX2" fmla="*/ 3826933 w 382693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7454 h 646960"/>
                  <a:gd name="connsiteX1" fmla="*/ 3225094 w 3845983"/>
                  <a:gd name="connsiteY1" fmla="*/ 3493 h 646960"/>
                  <a:gd name="connsiteX2" fmla="*/ 3845983 w 3845983"/>
                  <a:gd name="connsiteY2" fmla="*/ 646960 h 646960"/>
                  <a:gd name="connsiteX0" fmla="*/ 0 w 3845983"/>
                  <a:gd name="connsiteY0" fmla="*/ 87454 h 646960"/>
                  <a:gd name="connsiteX1" fmla="*/ 3225094 w 3845983"/>
                  <a:gd name="connsiteY1" fmla="*/ 3493 h 646960"/>
                  <a:gd name="connsiteX2" fmla="*/ 3845983 w 3845983"/>
                  <a:gd name="connsiteY2" fmla="*/ 646960 h 646960"/>
                  <a:gd name="connsiteX0" fmla="*/ 0 w 3847481"/>
                  <a:gd name="connsiteY0" fmla="*/ 87454 h 646960"/>
                  <a:gd name="connsiteX1" fmla="*/ 3225094 w 3847481"/>
                  <a:gd name="connsiteY1" fmla="*/ 3493 h 646960"/>
                  <a:gd name="connsiteX2" fmla="*/ 3845983 w 3847481"/>
                  <a:gd name="connsiteY2" fmla="*/ 646960 h 646960"/>
                  <a:gd name="connsiteX0" fmla="*/ 0 w 3848602"/>
                  <a:gd name="connsiteY0" fmla="*/ 87454 h 646960"/>
                  <a:gd name="connsiteX1" fmla="*/ 3225094 w 3848602"/>
                  <a:gd name="connsiteY1" fmla="*/ 3493 h 646960"/>
                  <a:gd name="connsiteX2" fmla="*/ 3845983 w 3848602"/>
                  <a:gd name="connsiteY2" fmla="*/ 646960 h 646960"/>
                  <a:gd name="connsiteX0" fmla="*/ 0 w 3858322"/>
                  <a:gd name="connsiteY0" fmla="*/ 0 h 559506"/>
                  <a:gd name="connsiteX1" fmla="*/ 3285200 w 3858322"/>
                  <a:gd name="connsiteY1" fmla="*/ 112889 h 559506"/>
                  <a:gd name="connsiteX2" fmla="*/ 3845983 w 3858322"/>
                  <a:gd name="connsiteY2" fmla="*/ 559506 h 559506"/>
                  <a:gd name="connsiteX0" fmla="*/ 0 w 3858322"/>
                  <a:gd name="connsiteY0" fmla="*/ 0 h 559506"/>
                  <a:gd name="connsiteX1" fmla="*/ 3285200 w 3858322"/>
                  <a:gd name="connsiteY1" fmla="*/ 112889 h 559506"/>
                  <a:gd name="connsiteX2" fmla="*/ 3845983 w 3858322"/>
                  <a:gd name="connsiteY2" fmla="*/ 559506 h 559506"/>
                </a:gdLst>
                <a:ahLst/>
                <a:cxnLst>
                  <a:cxn ang="0">
                    <a:pos x="connsiteX0" y="connsiteY0"/>
                  </a:cxn>
                  <a:cxn ang="0">
                    <a:pos x="connsiteX1" y="connsiteY1"/>
                  </a:cxn>
                  <a:cxn ang="0">
                    <a:pos x="connsiteX2" y="connsiteY2"/>
                  </a:cxn>
                </a:cxnLst>
                <a:rect l="l" t="t" r="r" b="b"/>
                <a:pathLst>
                  <a:path w="3858322" h="559506">
                    <a:moveTo>
                      <a:pt x="0" y="0"/>
                    </a:moveTo>
                    <a:cubicBezTo>
                      <a:pt x="459081" y="340313"/>
                      <a:pt x="2373032" y="32926"/>
                      <a:pt x="3285200" y="112889"/>
                    </a:cubicBezTo>
                    <a:cubicBezTo>
                      <a:pt x="4000163" y="187678"/>
                      <a:pt x="3842220" y="478367"/>
                      <a:pt x="3845983" y="55950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4A1FC1CA-2063-9E05-16C4-E7DFCF35F552}"/>
                  </a:ext>
                </a:extLst>
              </p:cNvPr>
              <p:cNvSpPr/>
              <p:nvPr/>
            </p:nvSpPr>
            <p:spPr>
              <a:xfrm>
                <a:off x="6452781" y="2963333"/>
                <a:ext cx="1848185" cy="559506"/>
              </a:xfrm>
              <a:custGeom>
                <a:avLst/>
                <a:gdLst>
                  <a:gd name="connsiteX0" fmla="*/ 0 w 3826933"/>
                  <a:gd name="connsiteY0" fmla="*/ 90311 h 643467"/>
                  <a:gd name="connsiteX1" fmla="*/ 3206044 w 3826933"/>
                  <a:gd name="connsiteY1" fmla="*/ 0 h 643467"/>
                  <a:gd name="connsiteX2" fmla="*/ 3826933 w 382693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7454 h 646960"/>
                  <a:gd name="connsiteX1" fmla="*/ 3225094 w 3845983"/>
                  <a:gd name="connsiteY1" fmla="*/ 3493 h 646960"/>
                  <a:gd name="connsiteX2" fmla="*/ 3845983 w 3845983"/>
                  <a:gd name="connsiteY2" fmla="*/ 646960 h 646960"/>
                  <a:gd name="connsiteX0" fmla="*/ 0 w 3845983"/>
                  <a:gd name="connsiteY0" fmla="*/ 87454 h 646960"/>
                  <a:gd name="connsiteX1" fmla="*/ 3225094 w 3845983"/>
                  <a:gd name="connsiteY1" fmla="*/ 3493 h 646960"/>
                  <a:gd name="connsiteX2" fmla="*/ 3845983 w 3845983"/>
                  <a:gd name="connsiteY2" fmla="*/ 646960 h 646960"/>
                  <a:gd name="connsiteX0" fmla="*/ 0 w 3847481"/>
                  <a:gd name="connsiteY0" fmla="*/ 87454 h 646960"/>
                  <a:gd name="connsiteX1" fmla="*/ 3225094 w 3847481"/>
                  <a:gd name="connsiteY1" fmla="*/ 3493 h 646960"/>
                  <a:gd name="connsiteX2" fmla="*/ 3845983 w 3847481"/>
                  <a:gd name="connsiteY2" fmla="*/ 646960 h 646960"/>
                  <a:gd name="connsiteX0" fmla="*/ 0 w 3848602"/>
                  <a:gd name="connsiteY0" fmla="*/ 87454 h 646960"/>
                  <a:gd name="connsiteX1" fmla="*/ 3225094 w 3848602"/>
                  <a:gd name="connsiteY1" fmla="*/ 3493 h 646960"/>
                  <a:gd name="connsiteX2" fmla="*/ 3845983 w 3848602"/>
                  <a:gd name="connsiteY2" fmla="*/ 646960 h 646960"/>
                  <a:gd name="connsiteX0" fmla="*/ 0 w 3858322"/>
                  <a:gd name="connsiteY0" fmla="*/ 0 h 559506"/>
                  <a:gd name="connsiteX1" fmla="*/ 3285200 w 3858322"/>
                  <a:gd name="connsiteY1" fmla="*/ 112889 h 559506"/>
                  <a:gd name="connsiteX2" fmla="*/ 3845983 w 3858322"/>
                  <a:gd name="connsiteY2" fmla="*/ 559506 h 559506"/>
                  <a:gd name="connsiteX0" fmla="*/ 0 w 3858322"/>
                  <a:gd name="connsiteY0" fmla="*/ 0 h 559506"/>
                  <a:gd name="connsiteX1" fmla="*/ 3285200 w 3858322"/>
                  <a:gd name="connsiteY1" fmla="*/ 112889 h 559506"/>
                  <a:gd name="connsiteX2" fmla="*/ 3845983 w 3858322"/>
                  <a:gd name="connsiteY2" fmla="*/ 559506 h 559506"/>
                  <a:gd name="connsiteX0" fmla="*/ 0 w 3855111"/>
                  <a:gd name="connsiteY0" fmla="*/ 0 h 559506"/>
                  <a:gd name="connsiteX1" fmla="*/ 3269333 w 3855111"/>
                  <a:gd name="connsiteY1" fmla="*/ 234809 h 559506"/>
                  <a:gd name="connsiteX2" fmla="*/ 3845983 w 3855111"/>
                  <a:gd name="connsiteY2" fmla="*/ 559506 h 559506"/>
                  <a:gd name="connsiteX0" fmla="*/ 0 w 3855111"/>
                  <a:gd name="connsiteY0" fmla="*/ 0 h 559506"/>
                  <a:gd name="connsiteX1" fmla="*/ 3269333 w 3855111"/>
                  <a:gd name="connsiteY1" fmla="*/ 234809 h 559506"/>
                  <a:gd name="connsiteX2" fmla="*/ 3845983 w 3855111"/>
                  <a:gd name="connsiteY2" fmla="*/ 559506 h 559506"/>
                  <a:gd name="connsiteX0" fmla="*/ 0 w 3852358"/>
                  <a:gd name="connsiteY0" fmla="*/ 0 h 559506"/>
                  <a:gd name="connsiteX1" fmla="*/ 3253466 w 3852358"/>
                  <a:gd name="connsiteY1" fmla="*/ 234809 h 559506"/>
                  <a:gd name="connsiteX2" fmla="*/ 3845983 w 3852358"/>
                  <a:gd name="connsiteY2" fmla="*/ 559506 h 559506"/>
                  <a:gd name="connsiteX0" fmla="*/ 0 w 3848258"/>
                  <a:gd name="connsiteY0" fmla="*/ 0 h 559506"/>
                  <a:gd name="connsiteX1" fmla="*/ 3221734 w 3848258"/>
                  <a:gd name="connsiteY1" fmla="*/ 250049 h 559506"/>
                  <a:gd name="connsiteX2" fmla="*/ 3845983 w 3848258"/>
                  <a:gd name="connsiteY2" fmla="*/ 559506 h 559506"/>
                </a:gdLst>
                <a:ahLst/>
                <a:cxnLst>
                  <a:cxn ang="0">
                    <a:pos x="connsiteX0" y="connsiteY0"/>
                  </a:cxn>
                  <a:cxn ang="0">
                    <a:pos x="connsiteX1" y="connsiteY1"/>
                  </a:cxn>
                  <a:cxn ang="0">
                    <a:pos x="connsiteX2" y="connsiteY2"/>
                  </a:cxn>
                </a:cxnLst>
                <a:rect l="l" t="t" r="r" b="b"/>
                <a:pathLst>
                  <a:path w="3848258" h="559506">
                    <a:moveTo>
                      <a:pt x="0" y="0"/>
                    </a:moveTo>
                    <a:cubicBezTo>
                      <a:pt x="459081" y="340313"/>
                      <a:pt x="2309566" y="170086"/>
                      <a:pt x="3221734" y="250049"/>
                    </a:cubicBezTo>
                    <a:cubicBezTo>
                      <a:pt x="3936697" y="324838"/>
                      <a:pt x="3842220" y="478367"/>
                      <a:pt x="3845983" y="55950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A8C35143-43A7-9535-3836-EF0F4466BD4C}"/>
                  </a:ext>
                </a:extLst>
              </p:cNvPr>
              <p:cNvSpPr/>
              <p:nvPr/>
            </p:nvSpPr>
            <p:spPr>
              <a:xfrm>
                <a:off x="6385559" y="3011822"/>
                <a:ext cx="822789" cy="511017"/>
              </a:xfrm>
              <a:custGeom>
                <a:avLst/>
                <a:gdLst>
                  <a:gd name="connsiteX0" fmla="*/ 0 w 3826933"/>
                  <a:gd name="connsiteY0" fmla="*/ 90311 h 643467"/>
                  <a:gd name="connsiteX1" fmla="*/ 3206044 w 3826933"/>
                  <a:gd name="connsiteY1" fmla="*/ 0 h 643467"/>
                  <a:gd name="connsiteX2" fmla="*/ 3826933 w 382693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7454 h 646960"/>
                  <a:gd name="connsiteX1" fmla="*/ 3225094 w 3845983"/>
                  <a:gd name="connsiteY1" fmla="*/ 3493 h 646960"/>
                  <a:gd name="connsiteX2" fmla="*/ 3845983 w 3845983"/>
                  <a:gd name="connsiteY2" fmla="*/ 646960 h 646960"/>
                  <a:gd name="connsiteX0" fmla="*/ 0 w 3845983"/>
                  <a:gd name="connsiteY0" fmla="*/ 87454 h 646960"/>
                  <a:gd name="connsiteX1" fmla="*/ 3225094 w 3845983"/>
                  <a:gd name="connsiteY1" fmla="*/ 3493 h 646960"/>
                  <a:gd name="connsiteX2" fmla="*/ 3845983 w 3845983"/>
                  <a:gd name="connsiteY2" fmla="*/ 646960 h 646960"/>
                  <a:gd name="connsiteX0" fmla="*/ 0 w 3847481"/>
                  <a:gd name="connsiteY0" fmla="*/ 87454 h 646960"/>
                  <a:gd name="connsiteX1" fmla="*/ 3225094 w 3847481"/>
                  <a:gd name="connsiteY1" fmla="*/ 3493 h 646960"/>
                  <a:gd name="connsiteX2" fmla="*/ 3845983 w 3847481"/>
                  <a:gd name="connsiteY2" fmla="*/ 646960 h 646960"/>
                  <a:gd name="connsiteX0" fmla="*/ 0 w 3848602"/>
                  <a:gd name="connsiteY0" fmla="*/ 87454 h 646960"/>
                  <a:gd name="connsiteX1" fmla="*/ 3225094 w 3848602"/>
                  <a:gd name="connsiteY1" fmla="*/ 3493 h 646960"/>
                  <a:gd name="connsiteX2" fmla="*/ 3845983 w 3848602"/>
                  <a:gd name="connsiteY2" fmla="*/ 646960 h 646960"/>
                  <a:gd name="connsiteX0" fmla="*/ 0 w 3858322"/>
                  <a:gd name="connsiteY0" fmla="*/ 0 h 559506"/>
                  <a:gd name="connsiteX1" fmla="*/ 3285200 w 3858322"/>
                  <a:gd name="connsiteY1" fmla="*/ 112889 h 559506"/>
                  <a:gd name="connsiteX2" fmla="*/ 3845983 w 3858322"/>
                  <a:gd name="connsiteY2" fmla="*/ 559506 h 559506"/>
                  <a:gd name="connsiteX0" fmla="*/ 0 w 3858322"/>
                  <a:gd name="connsiteY0" fmla="*/ 0 h 559506"/>
                  <a:gd name="connsiteX1" fmla="*/ 3285200 w 3858322"/>
                  <a:gd name="connsiteY1" fmla="*/ 112889 h 559506"/>
                  <a:gd name="connsiteX2" fmla="*/ 3845983 w 3858322"/>
                  <a:gd name="connsiteY2" fmla="*/ 559506 h 559506"/>
                  <a:gd name="connsiteX0" fmla="*/ 0 w 3855111"/>
                  <a:gd name="connsiteY0" fmla="*/ 0 h 559506"/>
                  <a:gd name="connsiteX1" fmla="*/ 3269333 w 3855111"/>
                  <a:gd name="connsiteY1" fmla="*/ 234809 h 559506"/>
                  <a:gd name="connsiteX2" fmla="*/ 3845983 w 3855111"/>
                  <a:gd name="connsiteY2" fmla="*/ 559506 h 559506"/>
                  <a:gd name="connsiteX0" fmla="*/ 0 w 3855111"/>
                  <a:gd name="connsiteY0" fmla="*/ 0 h 559506"/>
                  <a:gd name="connsiteX1" fmla="*/ 3269333 w 3855111"/>
                  <a:gd name="connsiteY1" fmla="*/ 234809 h 559506"/>
                  <a:gd name="connsiteX2" fmla="*/ 3845983 w 3855111"/>
                  <a:gd name="connsiteY2" fmla="*/ 559506 h 559506"/>
                  <a:gd name="connsiteX0" fmla="*/ 0 w 3852358"/>
                  <a:gd name="connsiteY0" fmla="*/ 0 h 559506"/>
                  <a:gd name="connsiteX1" fmla="*/ 3253466 w 3852358"/>
                  <a:gd name="connsiteY1" fmla="*/ 234809 h 559506"/>
                  <a:gd name="connsiteX2" fmla="*/ 3845983 w 3852358"/>
                  <a:gd name="connsiteY2" fmla="*/ 559506 h 559506"/>
                  <a:gd name="connsiteX0" fmla="*/ 0 w 3848258"/>
                  <a:gd name="connsiteY0" fmla="*/ 0 h 559506"/>
                  <a:gd name="connsiteX1" fmla="*/ 3221734 w 3848258"/>
                  <a:gd name="connsiteY1" fmla="*/ 250049 h 559506"/>
                  <a:gd name="connsiteX2" fmla="*/ 3845983 w 3848258"/>
                  <a:gd name="connsiteY2" fmla="*/ 559506 h 559506"/>
                  <a:gd name="connsiteX0" fmla="*/ 0 w 3845981"/>
                  <a:gd name="connsiteY0" fmla="*/ 0 h 559506"/>
                  <a:gd name="connsiteX1" fmla="*/ 3186101 w 3845981"/>
                  <a:gd name="connsiteY1" fmla="*/ 291764 h 559506"/>
                  <a:gd name="connsiteX2" fmla="*/ 3845983 w 3845981"/>
                  <a:gd name="connsiteY2" fmla="*/ 559506 h 559506"/>
                  <a:gd name="connsiteX0" fmla="*/ 0 w 3845981"/>
                  <a:gd name="connsiteY0" fmla="*/ 0 h 559506"/>
                  <a:gd name="connsiteX1" fmla="*/ 3186101 w 3845981"/>
                  <a:gd name="connsiteY1" fmla="*/ 291764 h 559506"/>
                  <a:gd name="connsiteX2" fmla="*/ 3845983 w 3845981"/>
                  <a:gd name="connsiteY2" fmla="*/ 559506 h 559506"/>
                  <a:gd name="connsiteX0" fmla="*/ 0 w 3845981"/>
                  <a:gd name="connsiteY0" fmla="*/ 0 h 559506"/>
                  <a:gd name="connsiteX1" fmla="*/ 3186101 w 3845981"/>
                  <a:gd name="connsiteY1" fmla="*/ 291764 h 559506"/>
                  <a:gd name="connsiteX2" fmla="*/ 3845983 w 3845981"/>
                  <a:gd name="connsiteY2" fmla="*/ 559506 h 559506"/>
                  <a:gd name="connsiteX0" fmla="*/ 0 w 3845981"/>
                  <a:gd name="connsiteY0" fmla="*/ 0 h 559506"/>
                  <a:gd name="connsiteX1" fmla="*/ 3186101 w 3845981"/>
                  <a:gd name="connsiteY1" fmla="*/ 291764 h 559506"/>
                  <a:gd name="connsiteX2" fmla="*/ 3845983 w 3845981"/>
                  <a:gd name="connsiteY2" fmla="*/ 559506 h 559506"/>
                  <a:gd name="connsiteX0" fmla="*/ 0 w 3864438"/>
                  <a:gd name="connsiteY0" fmla="*/ 0 h 559506"/>
                  <a:gd name="connsiteX1" fmla="*/ 3186101 w 3864438"/>
                  <a:gd name="connsiteY1" fmla="*/ 291764 h 559506"/>
                  <a:gd name="connsiteX2" fmla="*/ 3845983 w 3864438"/>
                  <a:gd name="connsiteY2" fmla="*/ 559506 h 559506"/>
                  <a:gd name="connsiteX0" fmla="*/ 0 w 3849180"/>
                  <a:gd name="connsiteY0" fmla="*/ 0 h 559506"/>
                  <a:gd name="connsiteX1" fmla="*/ 3097021 w 3849180"/>
                  <a:gd name="connsiteY1" fmla="*/ 299586 h 559506"/>
                  <a:gd name="connsiteX2" fmla="*/ 3845983 w 3849180"/>
                  <a:gd name="connsiteY2" fmla="*/ 559506 h 559506"/>
                  <a:gd name="connsiteX0" fmla="*/ 0 w 3849180"/>
                  <a:gd name="connsiteY0" fmla="*/ 0 h 559506"/>
                  <a:gd name="connsiteX1" fmla="*/ 3097021 w 3849180"/>
                  <a:gd name="connsiteY1" fmla="*/ 299586 h 559506"/>
                  <a:gd name="connsiteX2" fmla="*/ 3845983 w 3849180"/>
                  <a:gd name="connsiteY2" fmla="*/ 559506 h 559506"/>
                  <a:gd name="connsiteX0" fmla="*/ 0 w 3851859"/>
                  <a:gd name="connsiteY0" fmla="*/ 0 h 559506"/>
                  <a:gd name="connsiteX1" fmla="*/ 3119294 w 3851859"/>
                  <a:gd name="connsiteY1" fmla="*/ 289158 h 559506"/>
                  <a:gd name="connsiteX2" fmla="*/ 3845983 w 3851859"/>
                  <a:gd name="connsiteY2" fmla="*/ 559506 h 559506"/>
                  <a:gd name="connsiteX0" fmla="*/ 0 w 3847459"/>
                  <a:gd name="connsiteY0" fmla="*/ 0 h 559506"/>
                  <a:gd name="connsiteX1" fmla="*/ 3119294 w 3847459"/>
                  <a:gd name="connsiteY1" fmla="*/ 289158 h 559506"/>
                  <a:gd name="connsiteX2" fmla="*/ 3845983 w 3847459"/>
                  <a:gd name="connsiteY2" fmla="*/ 559506 h 559506"/>
                </a:gdLst>
                <a:ahLst/>
                <a:cxnLst>
                  <a:cxn ang="0">
                    <a:pos x="connsiteX0" y="connsiteY0"/>
                  </a:cxn>
                  <a:cxn ang="0">
                    <a:pos x="connsiteX1" y="connsiteY1"/>
                  </a:cxn>
                  <a:cxn ang="0">
                    <a:pos x="connsiteX2" y="connsiteY2"/>
                  </a:cxn>
                </a:cxnLst>
                <a:rect l="l" t="t" r="r" b="b"/>
                <a:pathLst>
                  <a:path w="3847459" h="559506">
                    <a:moveTo>
                      <a:pt x="0" y="0"/>
                    </a:moveTo>
                    <a:cubicBezTo>
                      <a:pt x="779771" y="265225"/>
                      <a:pt x="2037872" y="242044"/>
                      <a:pt x="3119294" y="289158"/>
                    </a:cubicBezTo>
                    <a:cubicBezTo>
                      <a:pt x="3934472" y="369162"/>
                      <a:pt x="3842220" y="478367"/>
                      <a:pt x="3845983" y="55950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D9A8E7B9-8377-F6F0-2089-EBC2AC99E52A}"/>
                </a:ext>
              </a:extLst>
            </p:cNvPr>
            <p:cNvGrpSpPr/>
            <p:nvPr/>
          </p:nvGrpSpPr>
          <p:grpSpPr>
            <a:xfrm>
              <a:off x="1270405" y="3459171"/>
              <a:ext cx="976084" cy="976084"/>
              <a:chOff x="1270405" y="3459171"/>
              <a:chExt cx="976084" cy="976084"/>
            </a:xfrm>
          </p:grpSpPr>
          <p:sp>
            <p:nvSpPr>
              <p:cNvPr id="64" name="Oval 63">
                <a:extLst>
                  <a:ext uri="{FF2B5EF4-FFF2-40B4-BE49-F238E27FC236}">
                    <a16:creationId xmlns:a16="http://schemas.microsoft.com/office/drawing/2014/main" id="{247EED46-AC60-C484-5E6A-20676220C355}"/>
                  </a:ext>
                </a:extLst>
              </p:cNvPr>
              <p:cNvSpPr/>
              <p:nvPr/>
            </p:nvSpPr>
            <p:spPr>
              <a:xfrm>
                <a:off x="1270405" y="3459171"/>
                <a:ext cx="976084" cy="9760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Oval 64">
                <a:extLst>
                  <a:ext uri="{FF2B5EF4-FFF2-40B4-BE49-F238E27FC236}">
                    <a16:creationId xmlns:a16="http://schemas.microsoft.com/office/drawing/2014/main" id="{DF9EA6BE-2616-6F6C-209C-6329A5E4CDCC}"/>
                  </a:ext>
                </a:extLst>
              </p:cNvPr>
              <p:cNvSpPr/>
              <p:nvPr/>
            </p:nvSpPr>
            <p:spPr>
              <a:xfrm>
                <a:off x="1355610" y="3547635"/>
                <a:ext cx="805674" cy="805674"/>
              </a:xfrm>
              <a:prstGeom prst="ellipse">
                <a:avLst/>
              </a:prstGeom>
              <a:gradFill flip="none" rotWithShape="1">
                <a:gsLst>
                  <a:gs pos="0">
                    <a:schemeClr val="accent1">
                      <a:lumMod val="5000"/>
                      <a:lumOff val="95000"/>
                    </a:schemeClr>
                  </a:gs>
                  <a:gs pos="100000">
                    <a:schemeClr val="bg1">
                      <a:lumMod val="95000"/>
                    </a:schemeClr>
                  </a:gs>
                </a:gsLst>
                <a:lin ang="13500000" scaled="1"/>
                <a:tileRect/>
              </a:gradFill>
              <a:ln>
                <a:noFill/>
              </a:ln>
              <a:effectLst>
                <a:outerShdw blurRad="101600" dist="508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1D5FF890-AD34-E1C4-4E5F-8489CACD9B70}"/>
                </a:ext>
              </a:extLst>
            </p:cNvPr>
            <p:cNvGrpSpPr/>
            <p:nvPr/>
          </p:nvGrpSpPr>
          <p:grpSpPr>
            <a:xfrm>
              <a:off x="2361576" y="3459171"/>
              <a:ext cx="976084" cy="976084"/>
              <a:chOff x="1270405" y="3459171"/>
              <a:chExt cx="976084" cy="976084"/>
            </a:xfrm>
          </p:grpSpPr>
          <p:sp>
            <p:nvSpPr>
              <p:cNvPr id="62" name="Oval 61">
                <a:extLst>
                  <a:ext uri="{FF2B5EF4-FFF2-40B4-BE49-F238E27FC236}">
                    <a16:creationId xmlns:a16="http://schemas.microsoft.com/office/drawing/2014/main" id="{7FA9AC4A-7088-8CAE-848F-5E2315B0B7AD}"/>
                  </a:ext>
                </a:extLst>
              </p:cNvPr>
              <p:cNvSpPr/>
              <p:nvPr/>
            </p:nvSpPr>
            <p:spPr>
              <a:xfrm>
                <a:off x="1270405" y="3459171"/>
                <a:ext cx="976084" cy="97608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Oval 62">
                <a:extLst>
                  <a:ext uri="{FF2B5EF4-FFF2-40B4-BE49-F238E27FC236}">
                    <a16:creationId xmlns:a16="http://schemas.microsoft.com/office/drawing/2014/main" id="{F9CDA56E-6473-C76F-9F1A-CB34CA8B06C6}"/>
                  </a:ext>
                </a:extLst>
              </p:cNvPr>
              <p:cNvSpPr/>
              <p:nvPr/>
            </p:nvSpPr>
            <p:spPr>
              <a:xfrm>
                <a:off x="1355610" y="3547635"/>
                <a:ext cx="805674" cy="805674"/>
              </a:xfrm>
              <a:prstGeom prst="ellipse">
                <a:avLst/>
              </a:prstGeom>
              <a:gradFill flip="none" rotWithShape="1">
                <a:gsLst>
                  <a:gs pos="0">
                    <a:schemeClr val="accent1">
                      <a:lumMod val="5000"/>
                      <a:lumOff val="95000"/>
                    </a:schemeClr>
                  </a:gs>
                  <a:gs pos="100000">
                    <a:schemeClr val="bg1">
                      <a:lumMod val="95000"/>
                    </a:schemeClr>
                  </a:gs>
                </a:gsLst>
                <a:lin ang="13500000" scaled="1"/>
                <a:tileRect/>
              </a:gradFill>
              <a:ln>
                <a:noFill/>
              </a:ln>
              <a:effectLst>
                <a:outerShdw blurRad="101600" dist="508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50903513-E40E-712B-C4FE-9C242E39F5FD}"/>
                </a:ext>
              </a:extLst>
            </p:cNvPr>
            <p:cNvGrpSpPr/>
            <p:nvPr/>
          </p:nvGrpSpPr>
          <p:grpSpPr>
            <a:xfrm>
              <a:off x="3452747" y="3459171"/>
              <a:ext cx="976084" cy="976084"/>
              <a:chOff x="1270405" y="3459171"/>
              <a:chExt cx="976084" cy="976084"/>
            </a:xfrm>
          </p:grpSpPr>
          <p:sp>
            <p:nvSpPr>
              <p:cNvPr id="60" name="Oval 59">
                <a:extLst>
                  <a:ext uri="{FF2B5EF4-FFF2-40B4-BE49-F238E27FC236}">
                    <a16:creationId xmlns:a16="http://schemas.microsoft.com/office/drawing/2014/main" id="{2DDEFF4F-6A8A-EC23-C244-40F1C9468015}"/>
                  </a:ext>
                </a:extLst>
              </p:cNvPr>
              <p:cNvSpPr/>
              <p:nvPr/>
            </p:nvSpPr>
            <p:spPr>
              <a:xfrm>
                <a:off x="1270405" y="3459171"/>
                <a:ext cx="976084" cy="97608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Oval 60">
                <a:extLst>
                  <a:ext uri="{FF2B5EF4-FFF2-40B4-BE49-F238E27FC236}">
                    <a16:creationId xmlns:a16="http://schemas.microsoft.com/office/drawing/2014/main" id="{E224A2EF-A60B-8019-D485-7C872A5EBA5E}"/>
                  </a:ext>
                </a:extLst>
              </p:cNvPr>
              <p:cNvSpPr/>
              <p:nvPr/>
            </p:nvSpPr>
            <p:spPr>
              <a:xfrm>
                <a:off x="1355610" y="3547635"/>
                <a:ext cx="805674" cy="805674"/>
              </a:xfrm>
              <a:prstGeom prst="ellipse">
                <a:avLst/>
              </a:prstGeom>
              <a:gradFill flip="none" rotWithShape="1">
                <a:gsLst>
                  <a:gs pos="0">
                    <a:schemeClr val="accent1">
                      <a:lumMod val="5000"/>
                      <a:lumOff val="95000"/>
                    </a:schemeClr>
                  </a:gs>
                  <a:gs pos="100000">
                    <a:schemeClr val="bg1">
                      <a:lumMod val="95000"/>
                    </a:schemeClr>
                  </a:gs>
                </a:gsLst>
                <a:lin ang="13500000" scaled="1"/>
                <a:tileRect/>
              </a:gradFill>
              <a:ln>
                <a:noFill/>
              </a:ln>
              <a:effectLst>
                <a:outerShdw blurRad="101600" dist="508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8B8472CB-0B41-BE24-D652-481740F9E093}"/>
                </a:ext>
              </a:extLst>
            </p:cNvPr>
            <p:cNvGrpSpPr/>
            <p:nvPr/>
          </p:nvGrpSpPr>
          <p:grpSpPr>
            <a:xfrm>
              <a:off x="4543918" y="3459171"/>
              <a:ext cx="976084" cy="976084"/>
              <a:chOff x="1270405" y="3459171"/>
              <a:chExt cx="976084" cy="976084"/>
            </a:xfrm>
          </p:grpSpPr>
          <p:sp>
            <p:nvSpPr>
              <p:cNvPr id="58" name="Oval 57">
                <a:extLst>
                  <a:ext uri="{FF2B5EF4-FFF2-40B4-BE49-F238E27FC236}">
                    <a16:creationId xmlns:a16="http://schemas.microsoft.com/office/drawing/2014/main" id="{B12BC3A3-56EB-BBC7-7B8F-FC1390E39208}"/>
                  </a:ext>
                </a:extLst>
              </p:cNvPr>
              <p:cNvSpPr/>
              <p:nvPr/>
            </p:nvSpPr>
            <p:spPr>
              <a:xfrm>
                <a:off x="1270405" y="3459171"/>
                <a:ext cx="976084" cy="9760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Oval 58">
                <a:extLst>
                  <a:ext uri="{FF2B5EF4-FFF2-40B4-BE49-F238E27FC236}">
                    <a16:creationId xmlns:a16="http://schemas.microsoft.com/office/drawing/2014/main" id="{A32A2F3E-D520-7816-9A58-8611AF79748F}"/>
                  </a:ext>
                </a:extLst>
              </p:cNvPr>
              <p:cNvSpPr/>
              <p:nvPr/>
            </p:nvSpPr>
            <p:spPr>
              <a:xfrm>
                <a:off x="1355610" y="3547635"/>
                <a:ext cx="805674" cy="805674"/>
              </a:xfrm>
              <a:prstGeom prst="ellipse">
                <a:avLst/>
              </a:prstGeom>
              <a:gradFill flip="none" rotWithShape="1">
                <a:gsLst>
                  <a:gs pos="0">
                    <a:schemeClr val="accent1">
                      <a:lumMod val="5000"/>
                      <a:lumOff val="95000"/>
                    </a:schemeClr>
                  </a:gs>
                  <a:gs pos="100000">
                    <a:schemeClr val="bg1">
                      <a:lumMod val="95000"/>
                    </a:schemeClr>
                  </a:gs>
                </a:gsLst>
                <a:lin ang="13500000" scaled="1"/>
                <a:tileRect/>
              </a:gradFill>
              <a:ln>
                <a:noFill/>
              </a:ln>
              <a:effectLst>
                <a:outerShdw blurRad="101600" dist="508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06C403ED-60E3-87B8-3430-744D49650EED}"/>
                </a:ext>
              </a:extLst>
            </p:cNvPr>
            <p:cNvGrpSpPr/>
            <p:nvPr/>
          </p:nvGrpSpPr>
          <p:grpSpPr>
            <a:xfrm>
              <a:off x="5635089" y="3459171"/>
              <a:ext cx="976084" cy="976084"/>
              <a:chOff x="1270405" y="3459171"/>
              <a:chExt cx="976084" cy="976084"/>
            </a:xfrm>
          </p:grpSpPr>
          <p:sp>
            <p:nvSpPr>
              <p:cNvPr id="56" name="Oval 55">
                <a:extLst>
                  <a:ext uri="{FF2B5EF4-FFF2-40B4-BE49-F238E27FC236}">
                    <a16:creationId xmlns:a16="http://schemas.microsoft.com/office/drawing/2014/main" id="{FEAE9E9F-AA76-2D9A-9F0C-FAB20E7DE229}"/>
                  </a:ext>
                </a:extLst>
              </p:cNvPr>
              <p:cNvSpPr/>
              <p:nvPr/>
            </p:nvSpPr>
            <p:spPr>
              <a:xfrm>
                <a:off x="1270405" y="3459171"/>
                <a:ext cx="976084" cy="97608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4E21CCC6-D536-175D-06E6-E92E84CEC61C}"/>
                  </a:ext>
                </a:extLst>
              </p:cNvPr>
              <p:cNvSpPr/>
              <p:nvPr/>
            </p:nvSpPr>
            <p:spPr>
              <a:xfrm>
                <a:off x="1355610" y="3547635"/>
                <a:ext cx="805674" cy="805674"/>
              </a:xfrm>
              <a:prstGeom prst="ellipse">
                <a:avLst/>
              </a:prstGeom>
              <a:gradFill flip="none" rotWithShape="1">
                <a:gsLst>
                  <a:gs pos="0">
                    <a:schemeClr val="accent1">
                      <a:lumMod val="5000"/>
                      <a:lumOff val="95000"/>
                    </a:schemeClr>
                  </a:gs>
                  <a:gs pos="100000">
                    <a:schemeClr val="bg1">
                      <a:lumMod val="95000"/>
                    </a:schemeClr>
                  </a:gs>
                </a:gsLst>
                <a:lin ang="13500000" scaled="1"/>
                <a:tileRect/>
              </a:gradFill>
              <a:ln>
                <a:noFill/>
              </a:ln>
              <a:effectLst>
                <a:outerShdw blurRad="101600" dist="508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9614ED1B-A5EA-145A-8098-1A3EC26F0EE6}"/>
                </a:ext>
              </a:extLst>
            </p:cNvPr>
            <p:cNvGrpSpPr/>
            <p:nvPr/>
          </p:nvGrpSpPr>
          <p:grpSpPr>
            <a:xfrm>
              <a:off x="6726260" y="3459171"/>
              <a:ext cx="976084" cy="976084"/>
              <a:chOff x="1270405" y="3459171"/>
              <a:chExt cx="976084" cy="976084"/>
            </a:xfrm>
          </p:grpSpPr>
          <p:sp>
            <p:nvSpPr>
              <p:cNvPr id="54" name="Oval 53">
                <a:extLst>
                  <a:ext uri="{FF2B5EF4-FFF2-40B4-BE49-F238E27FC236}">
                    <a16:creationId xmlns:a16="http://schemas.microsoft.com/office/drawing/2014/main" id="{7D0621BE-6195-EE36-2C3C-3232BE0B5D54}"/>
                  </a:ext>
                </a:extLst>
              </p:cNvPr>
              <p:cNvSpPr/>
              <p:nvPr/>
            </p:nvSpPr>
            <p:spPr>
              <a:xfrm>
                <a:off x="1270405" y="3459171"/>
                <a:ext cx="976084" cy="976084"/>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a:extLst>
                  <a:ext uri="{FF2B5EF4-FFF2-40B4-BE49-F238E27FC236}">
                    <a16:creationId xmlns:a16="http://schemas.microsoft.com/office/drawing/2014/main" id="{4753CC01-5DA3-CE36-24B2-984E557F5222}"/>
                  </a:ext>
                </a:extLst>
              </p:cNvPr>
              <p:cNvSpPr/>
              <p:nvPr/>
            </p:nvSpPr>
            <p:spPr>
              <a:xfrm>
                <a:off x="1355610" y="3547635"/>
                <a:ext cx="805674" cy="805674"/>
              </a:xfrm>
              <a:prstGeom prst="ellipse">
                <a:avLst/>
              </a:prstGeom>
              <a:gradFill flip="none" rotWithShape="1">
                <a:gsLst>
                  <a:gs pos="0">
                    <a:schemeClr val="accent1">
                      <a:lumMod val="5000"/>
                      <a:lumOff val="95000"/>
                    </a:schemeClr>
                  </a:gs>
                  <a:gs pos="100000">
                    <a:schemeClr val="bg1">
                      <a:lumMod val="95000"/>
                    </a:schemeClr>
                  </a:gs>
                </a:gsLst>
                <a:lin ang="13500000" scaled="1"/>
                <a:tileRect/>
              </a:gradFill>
              <a:ln>
                <a:noFill/>
              </a:ln>
              <a:effectLst>
                <a:outerShdw blurRad="101600" dist="508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5C482A4D-ACD6-A045-C51D-B452693ED3F0}"/>
                </a:ext>
              </a:extLst>
            </p:cNvPr>
            <p:cNvGrpSpPr/>
            <p:nvPr/>
          </p:nvGrpSpPr>
          <p:grpSpPr>
            <a:xfrm>
              <a:off x="7817431" y="3459171"/>
              <a:ext cx="976084" cy="976084"/>
              <a:chOff x="1270405" y="3459171"/>
              <a:chExt cx="976084" cy="976084"/>
            </a:xfrm>
          </p:grpSpPr>
          <p:sp>
            <p:nvSpPr>
              <p:cNvPr id="52" name="Oval 51">
                <a:extLst>
                  <a:ext uri="{FF2B5EF4-FFF2-40B4-BE49-F238E27FC236}">
                    <a16:creationId xmlns:a16="http://schemas.microsoft.com/office/drawing/2014/main" id="{5AB37E6C-8C6B-A706-A9C3-6A7BF42D173B}"/>
                  </a:ext>
                </a:extLst>
              </p:cNvPr>
              <p:cNvSpPr/>
              <p:nvPr/>
            </p:nvSpPr>
            <p:spPr>
              <a:xfrm>
                <a:off x="1270405" y="3459171"/>
                <a:ext cx="976084" cy="97608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93E1D4B8-8EA6-2ABF-ED0D-13830A5B40B2}"/>
                  </a:ext>
                </a:extLst>
              </p:cNvPr>
              <p:cNvSpPr/>
              <p:nvPr/>
            </p:nvSpPr>
            <p:spPr>
              <a:xfrm>
                <a:off x="1355610" y="3547635"/>
                <a:ext cx="805674" cy="805674"/>
              </a:xfrm>
              <a:prstGeom prst="ellipse">
                <a:avLst/>
              </a:prstGeom>
              <a:gradFill flip="none" rotWithShape="1">
                <a:gsLst>
                  <a:gs pos="0">
                    <a:schemeClr val="accent1">
                      <a:lumMod val="5000"/>
                      <a:lumOff val="95000"/>
                    </a:schemeClr>
                  </a:gs>
                  <a:gs pos="100000">
                    <a:schemeClr val="bg1">
                      <a:lumMod val="95000"/>
                    </a:schemeClr>
                  </a:gs>
                </a:gsLst>
                <a:lin ang="13500000" scaled="1"/>
                <a:tileRect/>
              </a:gradFill>
              <a:ln>
                <a:noFill/>
              </a:ln>
              <a:effectLst>
                <a:outerShdw blurRad="101600" dist="508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 name="Group 20">
              <a:extLst>
                <a:ext uri="{FF2B5EF4-FFF2-40B4-BE49-F238E27FC236}">
                  <a16:creationId xmlns:a16="http://schemas.microsoft.com/office/drawing/2014/main" id="{849090A9-9432-F60C-83C9-6A36EC95602F}"/>
                </a:ext>
              </a:extLst>
            </p:cNvPr>
            <p:cNvGrpSpPr/>
            <p:nvPr/>
          </p:nvGrpSpPr>
          <p:grpSpPr>
            <a:xfrm>
              <a:off x="8908602" y="3459171"/>
              <a:ext cx="976084" cy="976084"/>
              <a:chOff x="1270405" y="3459171"/>
              <a:chExt cx="976084" cy="976084"/>
            </a:xfrm>
          </p:grpSpPr>
          <p:sp>
            <p:nvSpPr>
              <p:cNvPr id="50" name="Oval 49">
                <a:extLst>
                  <a:ext uri="{FF2B5EF4-FFF2-40B4-BE49-F238E27FC236}">
                    <a16:creationId xmlns:a16="http://schemas.microsoft.com/office/drawing/2014/main" id="{17F0973A-B848-8BDE-19FF-78D2A9C280F1}"/>
                  </a:ext>
                </a:extLst>
              </p:cNvPr>
              <p:cNvSpPr/>
              <p:nvPr/>
            </p:nvSpPr>
            <p:spPr>
              <a:xfrm>
                <a:off x="1270405" y="3459171"/>
                <a:ext cx="976084" cy="976084"/>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a:extLst>
                  <a:ext uri="{FF2B5EF4-FFF2-40B4-BE49-F238E27FC236}">
                    <a16:creationId xmlns:a16="http://schemas.microsoft.com/office/drawing/2014/main" id="{E706BE63-382B-EEAB-5347-DE2712601CD6}"/>
                  </a:ext>
                </a:extLst>
              </p:cNvPr>
              <p:cNvSpPr/>
              <p:nvPr/>
            </p:nvSpPr>
            <p:spPr>
              <a:xfrm>
                <a:off x="1355610" y="3547635"/>
                <a:ext cx="805674" cy="805674"/>
              </a:xfrm>
              <a:prstGeom prst="ellipse">
                <a:avLst/>
              </a:prstGeom>
              <a:gradFill flip="none" rotWithShape="1">
                <a:gsLst>
                  <a:gs pos="0">
                    <a:schemeClr val="accent1">
                      <a:lumMod val="5000"/>
                      <a:lumOff val="95000"/>
                    </a:schemeClr>
                  </a:gs>
                  <a:gs pos="100000">
                    <a:schemeClr val="bg1">
                      <a:lumMod val="95000"/>
                    </a:schemeClr>
                  </a:gs>
                </a:gsLst>
                <a:lin ang="13500000" scaled="1"/>
                <a:tileRect/>
              </a:gradFill>
              <a:ln>
                <a:noFill/>
              </a:ln>
              <a:effectLst>
                <a:outerShdw blurRad="101600" dist="508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Freeform: Shape 29">
              <a:extLst>
                <a:ext uri="{FF2B5EF4-FFF2-40B4-BE49-F238E27FC236}">
                  <a16:creationId xmlns:a16="http://schemas.microsoft.com/office/drawing/2014/main" id="{E7AD8301-EC06-0145-411A-88EDF799C080}"/>
                </a:ext>
              </a:extLst>
            </p:cNvPr>
            <p:cNvSpPr/>
            <p:nvPr/>
          </p:nvSpPr>
          <p:spPr>
            <a:xfrm>
              <a:off x="5433677" y="1244089"/>
              <a:ext cx="656076" cy="367281"/>
            </a:xfrm>
            <a:custGeom>
              <a:avLst/>
              <a:gdLst>
                <a:gd name="connsiteX0" fmla="*/ 656076 w 656076"/>
                <a:gd name="connsiteY0" fmla="*/ 0 h 367281"/>
                <a:gd name="connsiteX1" fmla="*/ 656076 w 656076"/>
                <a:gd name="connsiteY1" fmla="*/ 135046 h 367281"/>
                <a:gd name="connsiteX2" fmla="*/ 575568 w 656076"/>
                <a:gd name="connsiteY2" fmla="*/ 139112 h 367281"/>
                <a:gd name="connsiteX3" fmla="*/ 212525 w 656076"/>
                <a:gd name="connsiteY3" fmla="*/ 270721 h 367281"/>
                <a:gd name="connsiteX4" fmla="*/ 95492 w 656076"/>
                <a:gd name="connsiteY4" fmla="*/ 367281 h 367281"/>
                <a:gd name="connsiteX5" fmla="*/ 0 w 656076"/>
                <a:gd name="connsiteY5" fmla="*/ 271789 h 367281"/>
                <a:gd name="connsiteX6" fmla="*/ 137019 w 656076"/>
                <a:gd name="connsiteY6" fmla="*/ 158739 h 367281"/>
                <a:gd name="connsiteX7" fmla="*/ 561760 w 656076"/>
                <a:gd name="connsiteY7" fmla="*/ 4763 h 367281"/>
                <a:gd name="connsiteX8" fmla="*/ 656076 w 656076"/>
                <a:gd name="connsiteY8" fmla="*/ 0 h 367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076" h="367281">
                  <a:moveTo>
                    <a:pt x="656076" y="0"/>
                  </a:moveTo>
                  <a:lnTo>
                    <a:pt x="656076" y="135046"/>
                  </a:lnTo>
                  <a:lnTo>
                    <a:pt x="575568" y="139112"/>
                  </a:lnTo>
                  <a:cubicBezTo>
                    <a:pt x="442000" y="152676"/>
                    <a:pt x="318212" y="199320"/>
                    <a:pt x="212525" y="270721"/>
                  </a:cubicBezTo>
                  <a:lnTo>
                    <a:pt x="95492" y="367281"/>
                  </a:lnTo>
                  <a:lnTo>
                    <a:pt x="0" y="271789"/>
                  </a:lnTo>
                  <a:lnTo>
                    <a:pt x="137019" y="158739"/>
                  </a:lnTo>
                  <a:cubicBezTo>
                    <a:pt x="260668" y="75203"/>
                    <a:pt x="405493" y="20633"/>
                    <a:pt x="561760" y="4763"/>
                  </a:cubicBezTo>
                  <a:lnTo>
                    <a:pt x="65607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02561F2F-AC10-64EA-C809-D556834C5D7C}"/>
                </a:ext>
              </a:extLst>
            </p:cNvPr>
            <p:cNvSpPr/>
            <p:nvPr/>
          </p:nvSpPr>
          <p:spPr>
            <a:xfrm>
              <a:off x="6091231" y="1244089"/>
              <a:ext cx="656076" cy="367281"/>
            </a:xfrm>
            <a:custGeom>
              <a:avLst/>
              <a:gdLst>
                <a:gd name="connsiteX0" fmla="*/ 0 w 656076"/>
                <a:gd name="connsiteY0" fmla="*/ 0 h 367281"/>
                <a:gd name="connsiteX1" fmla="*/ 94316 w 656076"/>
                <a:gd name="connsiteY1" fmla="*/ 4763 h 367281"/>
                <a:gd name="connsiteX2" fmla="*/ 519057 w 656076"/>
                <a:gd name="connsiteY2" fmla="*/ 158739 h 367281"/>
                <a:gd name="connsiteX3" fmla="*/ 656076 w 656076"/>
                <a:gd name="connsiteY3" fmla="*/ 271789 h 367281"/>
                <a:gd name="connsiteX4" fmla="*/ 560584 w 656076"/>
                <a:gd name="connsiteY4" fmla="*/ 367281 h 367281"/>
                <a:gd name="connsiteX5" fmla="*/ 443551 w 656076"/>
                <a:gd name="connsiteY5" fmla="*/ 270721 h 367281"/>
                <a:gd name="connsiteX6" fmla="*/ 80508 w 656076"/>
                <a:gd name="connsiteY6" fmla="*/ 139112 h 367281"/>
                <a:gd name="connsiteX7" fmla="*/ 0 w 656076"/>
                <a:gd name="connsiteY7" fmla="*/ 135046 h 367281"/>
                <a:gd name="connsiteX8" fmla="*/ 0 w 656076"/>
                <a:gd name="connsiteY8" fmla="*/ 0 h 367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076" h="367281">
                  <a:moveTo>
                    <a:pt x="0" y="0"/>
                  </a:moveTo>
                  <a:lnTo>
                    <a:pt x="94316" y="4763"/>
                  </a:lnTo>
                  <a:cubicBezTo>
                    <a:pt x="250583" y="20633"/>
                    <a:pt x="395408" y="75203"/>
                    <a:pt x="519057" y="158739"/>
                  </a:cubicBezTo>
                  <a:lnTo>
                    <a:pt x="656076" y="271789"/>
                  </a:lnTo>
                  <a:lnTo>
                    <a:pt x="560584" y="367281"/>
                  </a:lnTo>
                  <a:lnTo>
                    <a:pt x="443551" y="270721"/>
                  </a:lnTo>
                  <a:cubicBezTo>
                    <a:pt x="337864" y="199320"/>
                    <a:pt x="214076" y="152676"/>
                    <a:pt x="80508" y="139112"/>
                  </a:cubicBezTo>
                  <a:lnTo>
                    <a:pt x="0" y="135046"/>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6B0CDB20-EF67-1996-37A2-AA479F350727}"/>
                </a:ext>
              </a:extLst>
            </p:cNvPr>
            <p:cNvSpPr/>
            <p:nvPr/>
          </p:nvSpPr>
          <p:spPr>
            <a:xfrm>
              <a:off x="5160844" y="1534191"/>
              <a:ext cx="367280" cy="656075"/>
            </a:xfrm>
            <a:custGeom>
              <a:avLst/>
              <a:gdLst>
                <a:gd name="connsiteX0" fmla="*/ 271788 w 367280"/>
                <a:gd name="connsiteY0" fmla="*/ 0 h 656075"/>
                <a:gd name="connsiteX1" fmla="*/ 367280 w 367280"/>
                <a:gd name="connsiteY1" fmla="*/ 95492 h 656075"/>
                <a:gd name="connsiteX2" fmla="*/ 270721 w 367280"/>
                <a:gd name="connsiteY2" fmla="*/ 212524 h 656075"/>
                <a:gd name="connsiteX3" fmla="*/ 139112 w 367280"/>
                <a:gd name="connsiteY3" fmla="*/ 575567 h 656075"/>
                <a:gd name="connsiteX4" fmla="*/ 135046 w 367280"/>
                <a:gd name="connsiteY4" fmla="*/ 656075 h 656075"/>
                <a:gd name="connsiteX5" fmla="*/ 0 w 367280"/>
                <a:gd name="connsiteY5" fmla="*/ 656075 h 656075"/>
                <a:gd name="connsiteX6" fmla="*/ 4763 w 367280"/>
                <a:gd name="connsiteY6" fmla="*/ 561759 h 656075"/>
                <a:gd name="connsiteX7" fmla="*/ 158739 w 367280"/>
                <a:gd name="connsiteY7" fmla="*/ 137018 h 656075"/>
                <a:gd name="connsiteX8" fmla="*/ 271788 w 367280"/>
                <a:gd name="connsiteY8" fmla="*/ 0 h 65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280" h="656075">
                  <a:moveTo>
                    <a:pt x="271788" y="0"/>
                  </a:moveTo>
                  <a:lnTo>
                    <a:pt x="367280" y="95492"/>
                  </a:lnTo>
                  <a:lnTo>
                    <a:pt x="270721" y="212524"/>
                  </a:lnTo>
                  <a:cubicBezTo>
                    <a:pt x="199319" y="318212"/>
                    <a:pt x="152676" y="442000"/>
                    <a:pt x="139112" y="575567"/>
                  </a:cubicBezTo>
                  <a:lnTo>
                    <a:pt x="135046" y="656075"/>
                  </a:lnTo>
                  <a:lnTo>
                    <a:pt x="0" y="656075"/>
                  </a:lnTo>
                  <a:lnTo>
                    <a:pt x="4763" y="561759"/>
                  </a:lnTo>
                  <a:cubicBezTo>
                    <a:pt x="20632" y="405493"/>
                    <a:pt x="75203" y="260667"/>
                    <a:pt x="158739" y="137018"/>
                  </a:cubicBezTo>
                  <a:lnTo>
                    <a:pt x="271788"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DED71678-A594-156B-4A94-5B48C51CA0A9}"/>
                </a:ext>
              </a:extLst>
            </p:cNvPr>
            <p:cNvSpPr/>
            <p:nvPr/>
          </p:nvSpPr>
          <p:spPr>
            <a:xfrm>
              <a:off x="6652860" y="1534191"/>
              <a:ext cx="367280" cy="656075"/>
            </a:xfrm>
            <a:custGeom>
              <a:avLst/>
              <a:gdLst>
                <a:gd name="connsiteX0" fmla="*/ 95492 w 367280"/>
                <a:gd name="connsiteY0" fmla="*/ 0 h 656075"/>
                <a:gd name="connsiteX1" fmla="*/ 208541 w 367280"/>
                <a:gd name="connsiteY1" fmla="*/ 137018 h 656075"/>
                <a:gd name="connsiteX2" fmla="*/ 362517 w 367280"/>
                <a:gd name="connsiteY2" fmla="*/ 561759 h 656075"/>
                <a:gd name="connsiteX3" fmla="*/ 367280 w 367280"/>
                <a:gd name="connsiteY3" fmla="*/ 656075 h 656075"/>
                <a:gd name="connsiteX4" fmla="*/ 232234 w 367280"/>
                <a:gd name="connsiteY4" fmla="*/ 656075 h 656075"/>
                <a:gd name="connsiteX5" fmla="*/ 228168 w 367280"/>
                <a:gd name="connsiteY5" fmla="*/ 575567 h 656075"/>
                <a:gd name="connsiteX6" fmla="*/ 96559 w 367280"/>
                <a:gd name="connsiteY6" fmla="*/ 212524 h 656075"/>
                <a:gd name="connsiteX7" fmla="*/ 0 w 367280"/>
                <a:gd name="connsiteY7" fmla="*/ 95492 h 656075"/>
                <a:gd name="connsiteX8" fmla="*/ 95492 w 367280"/>
                <a:gd name="connsiteY8" fmla="*/ 0 h 65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280" h="656075">
                  <a:moveTo>
                    <a:pt x="95492" y="0"/>
                  </a:moveTo>
                  <a:lnTo>
                    <a:pt x="208541" y="137018"/>
                  </a:lnTo>
                  <a:cubicBezTo>
                    <a:pt x="292077" y="260667"/>
                    <a:pt x="346648" y="405493"/>
                    <a:pt x="362517" y="561759"/>
                  </a:cubicBezTo>
                  <a:lnTo>
                    <a:pt x="367280" y="656075"/>
                  </a:lnTo>
                  <a:lnTo>
                    <a:pt x="232234" y="656075"/>
                  </a:lnTo>
                  <a:lnTo>
                    <a:pt x="228168" y="575567"/>
                  </a:lnTo>
                  <a:cubicBezTo>
                    <a:pt x="214604" y="442000"/>
                    <a:pt x="167961" y="318212"/>
                    <a:pt x="96559" y="212524"/>
                  </a:cubicBezTo>
                  <a:lnTo>
                    <a:pt x="0" y="95492"/>
                  </a:lnTo>
                  <a:lnTo>
                    <a:pt x="95492"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523E19E9-C2D8-0CFC-0EA5-F0DA5C0F8645}"/>
                </a:ext>
              </a:extLst>
            </p:cNvPr>
            <p:cNvSpPr/>
            <p:nvPr/>
          </p:nvSpPr>
          <p:spPr>
            <a:xfrm>
              <a:off x="5160844" y="2174475"/>
              <a:ext cx="367280" cy="656076"/>
            </a:xfrm>
            <a:custGeom>
              <a:avLst/>
              <a:gdLst>
                <a:gd name="connsiteX0" fmla="*/ 0 w 367280"/>
                <a:gd name="connsiteY0" fmla="*/ 0 h 656076"/>
                <a:gd name="connsiteX1" fmla="*/ 135046 w 367280"/>
                <a:gd name="connsiteY1" fmla="*/ 0 h 656076"/>
                <a:gd name="connsiteX2" fmla="*/ 139112 w 367280"/>
                <a:gd name="connsiteY2" fmla="*/ 80508 h 656076"/>
                <a:gd name="connsiteX3" fmla="*/ 270721 w 367280"/>
                <a:gd name="connsiteY3" fmla="*/ 443551 h 656076"/>
                <a:gd name="connsiteX4" fmla="*/ 367280 w 367280"/>
                <a:gd name="connsiteY4" fmla="*/ 560584 h 656076"/>
                <a:gd name="connsiteX5" fmla="*/ 271788 w 367280"/>
                <a:gd name="connsiteY5" fmla="*/ 656076 h 656076"/>
                <a:gd name="connsiteX6" fmla="*/ 158739 w 367280"/>
                <a:gd name="connsiteY6" fmla="*/ 519057 h 656076"/>
                <a:gd name="connsiteX7" fmla="*/ 4763 w 367280"/>
                <a:gd name="connsiteY7" fmla="*/ 94316 h 656076"/>
                <a:gd name="connsiteX8" fmla="*/ 0 w 367280"/>
                <a:gd name="connsiteY8" fmla="*/ 0 h 65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280" h="656076">
                  <a:moveTo>
                    <a:pt x="0" y="0"/>
                  </a:moveTo>
                  <a:lnTo>
                    <a:pt x="135046" y="0"/>
                  </a:lnTo>
                  <a:lnTo>
                    <a:pt x="139112" y="80508"/>
                  </a:lnTo>
                  <a:cubicBezTo>
                    <a:pt x="152676" y="214076"/>
                    <a:pt x="199319" y="337864"/>
                    <a:pt x="270721" y="443551"/>
                  </a:cubicBezTo>
                  <a:lnTo>
                    <a:pt x="367280" y="560584"/>
                  </a:lnTo>
                  <a:lnTo>
                    <a:pt x="271788" y="656076"/>
                  </a:lnTo>
                  <a:lnTo>
                    <a:pt x="158739" y="519057"/>
                  </a:lnTo>
                  <a:cubicBezTo>
                    <a:pt x="75203" y="395408"/>
                    <a:pt x="20632" y="250583"/>
                    <a:pt x="4763" y="94316"/>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EE6E7385-9EBE-6BB8-305F-B666374D7E5C}"/>
                </a:ext>
              </a:extLst>
            </p:cNvPr>
            <p:cNvSpPr/>
            <p:nvPr/>
          </p:nvSpPr>
          <p:spPr>
            <a:xfrm>
              <a:off x="6652860" y="2174475"/>
              <a:ext cx="367280" cy="656076"/>
            </a:xfrm>
            <a:custGeom>
              <a:avLst/>
              <a:gdLst>
                <a:gd name="connsiteX0" fmla="*/ 232234 w 367280"/>
                <a:gd name="connsiteY0" fmla="*/ 0 h 656076"/>
                <a:gd name="connsiteX1" fmla="*/ 367280 w 367280"/>
                <a:gd name="connsiteY1" fmla="*/ 0 h 656076"/>
                <a:gd name="connsiteX2" fmla="*/ 362517 w 367280"/>
                <a:gd name="connsiteY2" fmla="*/ 94316 h 656076"/>
                <a:gd name="connsiteX3" fmla="*/ 208541 w 367280"/>
                <a:gd name="connsiteY3" fmla="*/ 519057 h 656076"/>
                <a:gd name="connsiteX4" fmla="*/ 95492 w 367280"/>
                <a:gd name="connsiteY4" fmla="*/ 656076 h 656076"/>
                <a:gd name="connsiteX5" fmla="*/ 0 w 367280"/>
                <a:gd name="connsiteY5" fmla="*/ 560584 h 656076"/>
                <a:gd name="connsiteX6" fmla="*/ 96559 w 367280"/>
                <a:gd name="connsiteY6" fmla="*/ 443551 h 656076"/>
                <a:gd name="connsiteX7" fmla="*/ 228168 w 367280"/>
                <a:gd name="connsiteY7" fmla="*/ 80508 h 656076"/>
                <a:gd name="connsiteX8" fmla="*/ 232234 w 367280"/>
                <a:gd name="connsiteY8" fmla="*/ 0 h 65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280" h="656076">
                  <a:moveTo>
                    <a:pt x="232234" y="0"/>
                  </a:moveTo>
                  <a:lnTo>
                    <a:pt x="367280" y="0"/>
                  </a:lnTo>
                  <a:lnTo>
                    <a:pt x="362517" y="94316"/>
                  </a:lnTo>
                  <a:cubicBezTo>
                    <a:pt x="346648" y="250583"/>
                    <a:pt x="292077" y="395408"/>
                    <a:pt x="208541" y="519057"/>
                  </a:cubicBezTo>
                  <a:lnTo>
                    <a:pt x="95492" y="656076"/>
                  </a:lnTo>
                  <a:lnTo>
                    <a:pt x="0" y="560584"/>
                  </a:lnTo>
                  <a:lnTo>
                    <a:pt x="96559" y="443551"/>
                  </a:lnTo>
                  <a:cubicBezTo>
                    <a:pt x="167961" y="337864"/>
                    <a:pt x="214604" y="214076"/>
                    <a:pt x="228168" y="80508"/>
                  </a:cubicBezTo>
                  <a:lnTo>
                    <a:pt x="232234"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4E8FE5B6-2472-9E42-359B-E5AB2F77A16B}"/>
                </a:ext>
              </a:extLst>
            </p:cNvPr>
            <p:cNvSpPr/>
            <p:nvPr/>
          </p:nvSpPr>
          <p:spPr>
            <a:xfrm>
              <a:off x="5433677" y="2736104"/>
              <a:ext cx="656076" cy="367280"/>
            </a:xfrm>
            <a:custGeom>
              <a:avLst/>
              <a:gdLst>
                <a:gd name="connsiteX0" fmla="*/ 95492 w 656076"/>
                <a:gd name="connsiteY0" fmla="*/ 0 h 367280"/>
                <a:gd name="connsiteX1" fmla="*/ 212525 w 656076"/>
                <a:gd name="connsiteY1" fmla="*/ 96559 h 367280"/>
                <a:gd name="connsiteX2" fmla="*/ 575568 w 656076"/>
                <a:gd name="connsiteY2" fmla="*/ 228168 h 367280"/>
                <a:gd name="connsiteX3" fmla="*/ 656076 w 656076"/>
                <a:gd name="connsiteY3" fmla="*/ 232234 h 367280"/>
                <a:gd name="connsiteX4" fmla="*/ 656076 w 656076"/>
                <a:gd name="connsiteY4" fmla="*/ 367280 h 367280"/>
                <a:gd name="connsiteX5" fmla="*/ 561760 w 656076"/>
                <a:gd name="connsiteY5" fmla="*/ 362517 h 367280"/>
                <a:gd name="connsiteX6" fmla="*/ 137019 w 656076"/>
                <a:gd name="connsiteY6" fmla="*/ 208541 h 367280"/>
                <a:gd name="connsiteX7" fmla="*/ 0 w 656076"/>
                <a:gd name="connsiteY7" fmla="*/ 95492 h 367280"/>
                <a:gd name="connsiteX8" fmla="*/ 95492 w 656076"/>
                <a:gd name="connsiteY8" fmla="*/ 0 h 36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076" h="367280">
                  <a:moveTo>
                    <a:pt x="95492" y="0"/>
                  </a:moveTo>
                  <a:lnTo>
                    <a:pt x="212525" y="96559"/>
                  </a:lnTo>
                  <a:cubicBezTo>
                    <a:pt x="318212" y="167960"/>
                    <a:pt x="442000" y="214604"/>
                    <a:pt x="575568" y="228168"/>
                  </a:cubicBezTo>
                  <a:lnTo>
                    <a:pt x="656076" y="232234"/>
                  </a:lnTo>
                  <a:lnTo>
                    <a:pt x="656076" y="367280"/>
                  </a:lnTo>
                  <a:lnTo>
                    <a:pt x="561760" y="362517"/>
                  </a:lnTo>
                  <a:cubicBezTo>
                    <a:pt x="405493" y="346648"/>
                    <a:pt x="260668" y="292077"/>
                    <a:pt x="137019" y="208541"/>
                  </a:cubicBezTo>
                  <a:lnTo>
                    <a:pt x="0" y="95492"/>
                  </a:lnTo>
                  <a:lnTo>
                    <a:pt x="95492"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F6AC501B-08E3-7B81-D8D3-B1357BA9E0EA}"/>
                </a:ext>
              </a:extLst>
            </p:cNvPr>
            <p:cNvSpPr/>
            <p:nvPr/>
          </p:nvSpPr>
          <p:spPr>
            <a:xfrm>
              <a:off x="6091231" y="2736104"/>
              <a:ext cx="656076" cy="367280"/>
            </a:xfrm>
            <a:custGeom>
              <a:avLst/>
              <a:gdLst>
                <a:gd name="connsiteX0" fmla="*/ 560584 w 656076"/>
                <a:gd name="connsiteY0" fmla="*/ 0 h 367280"/>
                <a:gd name="connsiteX1" fmla="*/ 656076 w 656076"/>
                <a:gd name="connsiteY1" fmla="*/ 95492 h 367280"/>
                <a:gd name="connsiteX2" fmla="*/ 519057 w 656076"/>
                <a:gd name="connsiteY2" fmla="*/ 208541 h 367280"/>
                <a:gd name="connsiteX3" fmla="*/ 94316 w 656076"/>
                <a:gd name="connsiteY3" fmla="*/ 362517 h 367280"/>
                <a:gd name="connsiteX4" fmla="*/ 0 w 656076"/>
                <a:gd name="connsiteY4" fmla="*/ 367280 h 367280"/>
                <a:gd name="connsiteX5" fmla="*/ 0 w 656076"/>
                <a:gd name="connsiteY5" fmla="*/ 232234 h 367280"/>
                <a:gd name="connsiteX6" fmla="*/ 80508 w 656076"/>
                <a:gd name="connsiteY6" fmla="*/ 228168 h 367280"/>
                <a:gd name="connsiteX7" fmla="*/ 443551 w 656076"/>
                <a:gd name="connsiteY7" fmla="*/ 96559 h 367280"/>
                <a:gd name="connsiteX8" fmla="*/ 560584 w 656076"/>
                <a:gd name="connsiteY8" fmla="*/ 0 h 36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076" h="367280">
                  <a:moveTo>
                    <a:pt x="560584" y="0"/>
                  </a:moveTo>
                  <a:lnTo>
                    <a:pt x="656076" y="95492"/>
                  </a:lnTo>
                  <a:lnTo>
                    <a:pt x="519057" y="208541"/>
                  </a:lnTo>
                  <a:cubicBezTo>
                    <a:pt x="395408" y="292077"/>
                    <a:pt x="250583" y="346648"/>
                    <a:pt x="94316" y="362517"/>
                  </a:cubicBezTo>
                  <a:lnTo>
                    <a:pt x="0" y="367280"/>
                  </a:lnTo>
                  <a:lnTo>
                    <a:pt x="0" y="232234"/>
                  </a:lnTo>
                  <a:lnTo>
                    <a:pt x="80508" y="228168"/>
                  </a:lnTo>
                  <a:cubicBezTo>
                    <a:pt x="214076" y="214604"/>
                    <a:pt x="337864" y="167960"/>
                    <a:pt x="443551" y="96559"/>
                  </a:cubicBezTo>
                  <a:lnTo>
                    <a:pt x="56058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FB4861A8-7A81-55E0-7562-587C0D7B9584}"/>
                </a:ext>
              </a:extLst>
            </p:cNvPr>
            <p:cNvSpPr/>
            <p:nvPr/>
          </p:nvSpPr>
          <p:spPr>
            <a:xfrm>
              <a:off x="5298601" y="1379730"/>
              <a:ext cx="1607296" cy="1607296"/>
            </a:xfrm>
            <a:prstGeom prst="ellipse">
              <a:avLst/>
            </a:prstGeom>
            <a:gradFill flip="none" rotWithShape="1">
              <a:gsLst>
                <a:gs pos="0">
                  <a:schemeClr val="accent1">
                    <a:lumMod val="5000"/>
                    <a:lumOff val="95000"/>
                  </a:schemeClr>
                </a:gs>
                <a:gs pos="100000">
                  <a:schemeClr val="bg1">
                    <a:lumMod val="95000"/>
                  </a:schemeClr>
                </a:gs>
              </a:gsLst>
              <a:lin ang="13500000" scaled="1"/>
              <a:tileRect/>
            </a:gradFill>
            <a:ln>
              <a:noFill/>
            </a:ln>
            <a:effectLst>
              <a:outerShdw blurRad="101600" dist="508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9" name="Graphic 38" descr="Research">
              <a:extLst>
                <a:ext uri="{FF2B5EF4-FFF2-40B4-BE49-F238E27FC236}">
                  <a16:creationId xmlns:a16="http://schemas.microsoft.com/office/drawing/2014/main" id="{654CF9E2-8E0B-D89B-0FA5-E3381570734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74898" y="3784519"/>
              <a:ext cx="367096" cy="367096"/>
            </a:xfrm>
            <a:prstGeom prst="rect">
              <a:avLst/>
            </a:prstGeom>
          </p:spPr>
        </p:pic>
        <p:pic>
          <p:nvPicPr>
            <p:cNvPr id="40" name="Graphic 39" descr="Lightbulb">
              <a:extLst>
                <a:ext uri="{FF2B5EF4-FFF2-40B4-BE49-F238E27FC236}">
                  <a16:creationId xmlns:a16="http://schemas.microsoft.com/office/drawing/2014/main" id="{437BD4A3-5CDD-6B04-030A-BB4B5E252E5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64931" y="3784519"/>
              <a:ext cx="367096" cy="367096"/>
            </a:xfrm>
            <a:prstGeom prst="rect">
              <a:avLst/>
            </a:prstGeom>
          </p:spPr>
        </p:pic>
        <p:pic>
          <p:nvPicPr>
            <p:cNvPr id="41" name="Graphic 40" descr="Bullseye">
              <a:extLst>
                <a:ext uri="{FF2B5EF4-FFF2-40B4-BE49-F238E27FC236}">
                  <a16:creationId xmlns:a16="http://schemas.microsoft.com/office/drawing/2014/main" id="{DA0C264A-78BF-26EC-E0CC-6BEBA1CDBC4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52642" y="3784519"/>
              <a:ext cx="367096" cy="367096"/>
            </a:xfrm>
            <a:prstGeom prst="rect">
              <a:avLst/>
            </a:prstGeom>
          </p:spPr>
        </p:pic>
        <p:pic>
          <p:nvPicPr>
            <p:cNvPr id="42" name="Graphic 41" descr="Checklist RTL">
              <a:extLst>
                <a:ext uri="{FF2B5EF4-FFF2-40B4-BE49-F238E27FC236}">
                  <a16:creationId xmlns:a16="http://schemas.microsoft.com/office/drawing/2014/main" id="{3ED33AC8-7D7E-CC2A-38CB-852222D8B09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832896" y="3784519"/>
              <a:ext cx="367096" cy="367096"/>
            </a:xfrm>
            <a:prstGeom prst="rect">
              <a:avLst/>
            </a:prstGeom>
          </p:spPr>
        </p:pic>
        <p:pic>
          <p:nvPicPr>
            <p:cNvPr id="43" name="Graphic 42" descr="Playbook">
              <a:extLst>
                <a:ext uri="{FF2B5EF4-FFF2-40B4-BE49-F238E27FC236}">
                  <a16:creationId xmlns:a16="http://schemas.microsoft.com/office/drawing/2014/main" id="{75C8B825-C6D8-7C0A-67C9-CF73B8B13E4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918701" y="3784519"/>
              <a:ext cx="367096" cy="367096"/>
            </a:xfrm>
            <a:prstGeom prst="rect">
              <a:avLst/>
            </a:prstGeom>
          </p:spPr>
        </p:pic>
        <p:pic>
          <p:nvPicPr>
            <p:cNvPr id="44" name="Graphic 43" descr="Meeting">
              <a:extLst>
                <a:ext uri="{FF2B5EF4-FFF2-40B4-BE49-F238E27FC236}">
                  <a16:creationId xmlns:a16="http://schemas.microsoft.com/office/drawing/2014/main" id="{FBE81EC0-D471-05A4-BC2A-A0106DE594B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024800" y="3784519"/>
              <a:ext cx="367096" cy="367096"/>
            </a:xfrm>
            <a:prstGeom prst="rect">
              <a:avLst/>
            </a:prstGeom>
          </p:spPr>
        </p:pic>
        <p:pic>
          <p:nvPicPr>
            <p:cNvPr id="45" name="Graphic 44" descr="Box">
              <a:extLst>
                <a:ext uri="{FF2B5EF4-FFF2-40B4-BE49-F238E27FC236}">
                  <a16:creationId xmlns:a16="http://schemas.microsoft.com/office/drawing/2014/main" id="{53EA569A-ED6D-43A7-6237-757BCAD8323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121925" y="3784519"/>
              <a:ext cx="367096" cy="367096"/>
            </a:xfrm>
            <a:prstGeom prst="rect">
              <a:avLst/>
            </a:prstGeom>
          </p:spPr>
        </p:pic>
        <p:pic>
          <p:nvPicPr>
            <p:cNvPr id="47" name="Graphic 46" descr="Bar graph with upward trend">
              <a:extLst>
                <a:ext uri="{FF2B5EF4-FFF2-40B4-BE49-F238E27FC236}">
                  <a16:creationId xmlns:a16="http://schemas.microsoft.com/office/drawing/2014/main" id="{A5BE4051-CC4B-AECA-8E1F-0013143FD04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220556" y="3791979"/>
              <a:ext cx="352176" cy="352176"/>
            </a:xfrm>
            <a:prstGeom prst="rect">
              <a:avLst/>
            </a:prstGeom>
          </p:spPr>
        </p:pic>
      </p:grpSp>
      <p:sp>
        <p:nvSpPr>
          <p:cNvPr id="111" name="TextBox 110">
            <a:extLst>
              <a:ext uri="{FF2B5EF4-FFF2-40B4-BE49-F238E27FC236}">
                <a16:creationId xmlns:a16="http://schemas.microsoft.com/office/drawing/2014/main" id="{E58951FF-B5C9-B259-0F00-B7D450F8F9C4}"/>
              </a:ext>
            </a:extLst>
          </p:cNvPr>
          <p:cNvSpPr txBox="1"/>
          <p:nvPr/>
        </p:nvSpPr>
        <p:spPr>
          <a:xfrm>
            <a:off x="2577889" y="63026"/>
            <a:ext cx="609777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3200" b="0" i="0" u="none" strike="noStrike" kern="1200" cap="none" spc="0" normalizeH="0" baseline="0" noProof="0" dirty="0">
                <a:ln>
                  <a:noFill/>
                </a:ln>
                <a:solidFill>
                  <a:prstClr val="black"/>
                </a:solidFill>
                <a:effectLst/>
                <a:uLnTx/>
                <a:uFillTx/>
                <a:latin typeface="Aptos Display" panose="02110004020202020204"/>
                <a:ea typeface="+mn-ea"/>
                <a:cs typeface="B Titr" panose="00000700000000000000" pitchFamily="2" charset="-78"/>
              </a:rPr>
              <a:t>موانع پیش روی تولید </a:t>
            </a:r>
          </a:p>
        </p:txBody>
      </p:sp>
      <p:pic>
        <p:nvPicPr>
          <p:cNvPr id="112" name="Picture 111">
            <a:extLst>
              <a:ext uri="{FF2B5EF4-FFF2-40B4-BE49-F238E27FC236}">
                <a16:creationId xmlns:a16="http://schemas.microsoft.com/office/drawing/2014/main" id="{E8A7BE23-A418-DA2B-26F7-5C026C971F9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44261" y="-232959"/>
            <a:ext cx="1747886" cy="1641159"/>
          </a:xfrm>
          <a:prstGeom prst="rect">
            <a:avLst/>
          </a:prstGeom>
        </p:spPr>
      </p:pic>
      <p:sp>
        <p:nvSpPr>
          <p:cNvPr id="113" name="Rectangle 112">
            <a:extLst>
              <a:ext uri="{FF2B5EF4-FFF2-40B4-BE49-F238E27FC236}">
                <a16:creationId xmlns:a16="http://schemas.microsoft.com/office/drawing/2014/main" id="{D57F9342-D62E-1381-C3A5-B50873399E6D}"/>
              </a:ext>
            </a:extLst>
          </p:cNvPr>
          <p:cNvSpPr/>
          <p:nvPr/>
        </p:nvSpPr>
        <p:spPr>
          <a:xfrm>
            <a:off x="11024190" y="0"/>
            <a:ext cx="565228" cy="998385"/>
          </a:xfrm>
          <a:prstGeom prst="rect">
            <a:avLst/>
          </a:prstGeom>
          <a:gradFill flip="none" rotWithShape="1">
            <a:gsLst>
              <a:gs pos="60200">
                <a:schemeClr val="bg2"/>
              </a:gs>
              <a:gs pos="0">
                <a:schemeClr val="accent1">
                  <a:lumMod val="5000"/>
                  <a:lumOff val="95000"/>
                </a:schemeClr>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TextBox 113">
            <a:extLst>
              <a:ext uri="{FF2B5EF4-FFF2-40B4-BE49-F238E27FC236}">
                <a16:creationId xmlns:a16="http://schemas.microsoft.com/office/drawing/2014/main" id="{0A263E49-3219-0F42-41D1-2B5617E39FBC}"/>
              </a:ext>
            </a:extLst>
          </p:cNvPr>
          <p:cNvSpPr txBox="1"/>
          <p:nvPr/>
        </p:nvSpPr>
        <p:spPr>
          <a:xfrm rot="16200000">
            <a:off x="8913588" y="3633795"/>
            <a:ext cx="609361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2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منبع: اتاق بازرگانی صنایع معادن و کشاورزی تهران  (1398)</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endParaRPr>
          </a:p>
        </p:txBody>
      </p:sp>
      <p:pic>
        <p:nvPicPr>
          <p:cNvPr id="115" name="Picture 114">
            <a:extLst>
              <a:ext uri="{FF2B5EF4-FFF2-40B4-BE49-F238E27FC236}">
                <a16:creationId xmlns:a16="http://schemas.microsoft.com/office/drawing/2014/main" id="{6A7FD48A-472A-5660-E7AE-B9286EAC049C}"/>
              </a:ext>
            </a:extLst>
          </p:cNvPr>
          <p:cNvPicPr>
            <a:picLocks noChangeAspect="1"/>
          </p:cNvPicPr>
          <p:nvPr/>
        </p:nvPicPr>
        <p:blipFill>
          <a:blip r:embed="rId19"/>
          <a:stretch>
            <a:fillRect/>
          </a:stretch>
        </p:blipFill>
        <p:spPr>
          <a:xfrm>
            <a:off x="9896223" y="3422413"/>
            <a:ext cx="1873467" cy="828314"/>
          </a:xfrm>
          <a:prstGeom prst="ellipse">
            <a:avLst/>
          </a:prstGeom>
          <a:ln>
            <a:noFill/>
          </a:ln>
          <a:effectLst>
            <a:softEdge rad="112500"/>
          </a:effectLst>
        </p:spPr>
      </p:pic>
      <p:sp>
        <p:nvSpPr>
          <p:cNvPr id="117" name="TextBox 116">
            <a:extLst>
              <a:ext uri="{FF2B5EF4-FFF2-40B4-BE49-F238E27FC236}">
                <a16:creationId xmlns:a16="http://schemas.microsoft.com/office/drawing/2014/main" id="{56341348-03E3-0A8B-780A-48714D3E2840}"/>
              </a:ext>
            </a:extLst>
          </p:cNvPr>
          <p:cNvSpPr txBox="1"/>
          <p:nvPr/>
        </p:nvSpPr>
        <p:spPr>
          <a:xfrm>
            <a:off x="1193553" y="1249293"/>
            <a:ext cx="6412545" cy="338554"/>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1600" b="0" i="0" u="none" strike="noStrike" kern="1200" cap="none" spc="0" normalizeH="0" baseline="0" noProof="0" dirty="0">
                <a:ln>
                  <a:noFill/>
                </a:ln>
                <a:solidFill>
                  <a:srgbClr val="1D2228"/>
                </a:solidFill>
                <a:effectLst/>
                <a:highlight>
                  <a:srgbClr val="FFFFFF"/>
                </a:highlight>
                <a:uLnTx/>
                <a:uFillTx/>
                <a:latin typeface="Helvetica Neue"/>
                <a:ea typeface="+mn-ea"/>
                <a:cs typeface="B Mitra" panose="00000400000000000000" pitchFamily="2" charset="-78"/>
              </a:rPr>
              <a:t>فعالیت بنگاه داری بانکها</a:t>
            </a:r>
          </a:p>
        </p:txBody>
      </p:sp>
      <p:sp>
        <p:nvSpPr>
          <p:cNvPr id="121" name="TextBox 120">
            <a:extLst>
              <a:ext uri="{FF2B5EF4-FFF2-40B4-BE49-F238E27FC236}">
                <a16:creationId xmlns:a16="http://schemas.microsoft.com/office/drawing/2014/main" id="{46BBFC05-2315-9923-9972-53F6E55D8486}"/>
              </a:ext>
            </a:extLst>
          </p:cNvPr>
          <p:cNvSpPr txBox="1"/>
          <p:nvPr/>
        </p:nvSpPr>
        <p:spPr>
          <a:xfrm>
            <a:off x="1504532" y="1784956"/>
            <a:ext cx="6264442" cy="584775"/>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1600" b="0" i="0" u="none" strike="noStrike" kern="1200" cap="none" spc="0" normalizeH="0" baseline="0" noProof="0" dirty="0">
                <a:ln>
                  <a:noFill/>
                </a:ln>
                <a:solidFill>
                  <a:srgbClr val="1D2228"/>
                </a:solidFill>
                <a:effectLst/>
                <a:uLnTx/>
                <a:uFillTx/>
                <a:latin typeface="Helvetica Neue"/>
                <a:ea typeface="+mn-ea"/>
                <a:cs typeface="B Mitra" panose="00000400000000000000" pitchFamily="2" charset="-78"/>
              </a:rPr>
              <a:t>عدم توازن در عرضه و تقاضای مواد اولیه، عدم دسترسی به مواد اولیه با کیفیت مطلوب در داخل (تنظیم بازار داخل و عدم تخصیص ارز کافی مواد اولیه)</a:t>
            </a:r>
          </a:p>
        </p:txBody>
      </p:sp>
      <p:sp>
        <p:nvSpPr>
          <p:cNvPr id="123" name="TextBox 122">
            <a:extLst>
              <a:ext uri="{FF2B5EF4-FFF2-40B4-BE49-F238E27FC236}">
                <a16:creationId xmlns:a16="http://schemas.microsoft.com/office/drawing/2014/main" id="{BB2D1D76-A169-92E3-5668-8BF831F9FA31}"/>
              </a:ext>
            </a:extLst>
          </p:cNvPr>
          <p:cNvSpPr txBox="1"/>
          <p:nvPr/>
        </p:nvSpPr>
        <p:spPr>
          <a:xfrm>
            <a:off x="1470346" y="2471194"/>
            <a:ext cx="6264442" cy="338554"/>
          </a:xfrm>
          <a:prstGeom prst="rect">
            <a:avLst/>
          </a:prstGeom>
          <a:noFill/>
        </p:spPr>
        <p:txBody>
          <a:bodyPr wrap="square">
            <a:spAutoFit/>
          </a:bodyPr>
          <a:lstStyle>
            <a:defPPr>
              <a:defRPr lang="en-US"/>
            </a:defPPr>
            <a:lvl1pPr marL="171450" marR="0" lvl="0" indent="-171450" algn="r" rtl="1" fontAlgn="auto">
              <a:lnSpc>
                <a:spcPct val="100000"/>
              </a:lnSpc>
              <a:spcBef>
                <a:spcPts val="0"/>
              </a:spcBef>
              <a:spcAft>
                <a:spcPts val="0"/>
              </a:spcAft>
              <a:buClrTx/>
              <a:buSzTx/>
              <a:buFont typeface="Arial" panose="020B0604020202020204" pitchFamily="34" charset="0"/>
              <a:buChar char="•"/>
              <a:tabLst/>
              <a:defRPr kumimoji="0" sz="1600" b="0" i="0" u="none" strike="noStrike" cap="none" spc="0" normalizeH="0" baseline="0">
                <a:ln>
                  <a:noFill/>
                </a:ln>
                <a:solidFill>
                  <a:srgbClr val="1D2228"/>
                </a:solidFill>
                <a:effectLst/>
                <a:uLnTx/>
                <a:uFillTx/>
                <a:latin typeface="Helvetica Neue"/>
                <a:cs typeface="B Mitra" panose="00000400000000000000" pitchFamily="2" charset="-78"/>
              </a:defRPr>
            </a:lvl1pPr>
          </a:lstStyle>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a-IR" sz="1600" b="0" i="0" u="none" strike="noStrike" kern="1200" cap="none" spc="0" normalizeH="0" baseline="0" noProof="0" dirty="0">
                <a:ln>
                  <a:noFill/>
                </a:ln>
                <a:solidFill>
                  <a:srgbClr val="1D2228"/>
                </a:solidFill>
                <a:effectLst/>
                <a:uLnTx/>
                <a:uFillTx/>
                <a:latin typeface="Helvetica Neue"/>
                <a:ea typeface="+mn-ea"/>
                <a:cs typeface="B Mitra" panose="00000400000000000000" pitchFamily="2" charset="-78"/>
              </a:rPr>
              <a:t>چالش عرضه خوراک در بورس و نمره قیمت گذاری آن در بازار داخل</a:t>
            </a:r>
          </a:p>
        </p:txBody>
      </p:sp>
      <p:sp>
        <p:nvSpPr>
          <p:cNvPr id="125" name="TextBox 124">
            <a:extLst>
              <a:ext uri="{FF2B5EF4-FFF2-40B4-BE49-F238E27FC236}">
                <a16:creationId xmlns:a16="http://schemas.microsoft.com/office/drawing/2014/main" id="{B646FB10-C1BA-00F6-3B15-319EB0502446}"/>
              </a:ext>
            </a:extLst>
          </p:cNvPr>
          <p:cNvSpPr txBox="1"/>
          <p:nvPr/>
        </p:nvSpPr>
        <p:spPr>
          <a:xfrm>
            <a:off x="1489256" y="3033160"/>
            <a:ext cx="6264442" cy="338554"/>
          </a:xfrm>
          <a:prstGeom prst="rect">
            <a:avLst/>
          </a:prstGeom>
          <a:noFill/>
        </p:spPr>
        <p:txBody>
          <a:bodyPr wrap="square">
            <a:spAutoFit/>
          </a:bodyPr>
          <a:lstStyle>
            <a:defPPr>
              <a:defRPr lang="en-US"/>
            </a:defPPr>
            <a:lvl1pPr marL="171450" marR="0" lvl="0" indent="-171450" algn="r" rtl="1" fontAlgn="auto">
              <a:lnSpc>
                <a:spcPct val="100000"/>
              </a:lnSpc>
              <a:spcBef>
                <a:spcPts val="0"/>
              </a:spcBef>
              <a:spcAft>
                <a:spcPts val="0"/>
              </a:spcAft>
              <a:buClrTx/>
              <a:buSzTx/>
              <a:buFont typeface="Arial" panose="020B0604020202020204" pitchFamily="34" charset="0"/>
              <a:buChar char="•"/>
              <a:tabLst/>
              <a:defRPr kumimoji="0" sz="1600" b="0" i="0" u="none" strike="noStrike" cap="none" spc="0" normalizeH="0" baseline="0">
                <a:ln>
                  <a:noFill/>
                </a:ln>
                <a:solidFill>
                  <a:srgbClr val="1D2228"/>
                </a:solidFill>
                <a:effectLst/>
                <a:uLnTx/>
                <a:uFillTx/>
                <a:latin typeface="Helvetica Neue"/>
                <a:cs typeface="B Mitra" panose="00000400000000000000" pitchFamily="2" charset="-78"/>
              </a:defRPr>
            </a:lvl1pPr>
          </a:lstStyle>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a-IR" sz="1600" b="0" i="0" u="none" strike="noStrike" kern="1200" cap="none" spc="0" normalizeH="0" baseline="0" noProof="0" dirty="0">
                <a:ln>
                  <a:noFill/>
                </a:ln>
                <a:solidFill>
                  <a:srgbClr val="1D2228"/>
                </a:solidFill>
                <a:effectLst/>
                <a:uLnTx/>
                <a:uFillTx/>
                <a:latin typeface="Helvetica Neue"/>
                <a:ea typeface="+mn-ea"/>
                <a:cs typeface="B Mitra" panose="00000400000000000000" pitchFamily="2" charset="-78"/>
              </a:rPr>
              <a:t>عدم اجرای کامل قانون حداکثر استفاده از توان داخل در بخش خرید تجهیزات پروژه ایی و نبود نظارت کافی</a:t>
            </a:r>
          </a:p>
        </p:txBody>
      </p:sp>
      <p:sp>
        <p:nvSpPr>
          <p:cNvPr id="127" name="TextBox 126">
            <a:extLst>
              <a:ext uri="{FF2B5EF4-FFF2-40B4-BE49-F238E27FC236}">
                <a16:creationId xmlns:a16="http://schemas.microsoft.com/office/drawing/2014/main" id="{99A504EA-7BB0-B2CF-30FB-4A07F9C730EE}"/>
              </a:ext>
            </a:extLst>
          </p:cNvPr>
          <p:cNvSpPr txBox="1"/>
          <p:nvPr/>
        </p:nvSpPr>
        <p:spPr>
          <a:xfrm>
            <a:off x="1466402" y="3693095"/>
            <a:ext cx="6264442" cy="338554"/>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1600" b="0" i="0" u="none" strike="noStrike" kern="1200" cap="none" spc="0" normalizeH="0" baseline="0" noProof="0" dirty="0">
                <a:ln>
                  <a:noFill/>
                </a:ln>
                <a:solidFill>
                  <a:srgbClr val="1D2228"/>
                </a:solidFill>
                <a:effectLst/>
                <a:uLnTx/>
                <a:uFillTx/>
                <a:latin typeface="Helvetica Neue"/>
                <a:ea typeface="+mn-ea"/>
                <a:cs typeface="B Mitra" panose="00000400000000000000" pitchFamily="2" charset="-78"/>
              </a:rPr>
              <a:t>مداخله قیمتی دولت در بازار در قالب تعرفه گذاری و وضع عوارض متعدد </a:t>
            </a:r>
          </a:p>
        </p:txBody>
      </p:sp>
      <p:sp>
        <p:nvSpPr>
          <p:cNvPr id="24" name="TextBox 23">
            <a:extLst>
              <a:ext uri="{FF2B5EF4-FFF2-40B4-BE49-F238E27FC236}">
                <a16:creationId xmlns:a16="http://schemas.microsoft.com/office/drawing/2014/main" id="{C11D5DD4-D56E-AA0F-A3B1-73CC8B8BE03F}"/>
              </a:ext>
            </a:extLst>
          </p:cNvPr>
          <p:cNvSpPr txBox="1"/>
          <p:nvPr/>
        </p:nvSpPr>
        <p:spPr>
          <a:xfrm>
            <a:off x="1431471" y="4924531"/>
            <a:ext cx="6264442" cy="338554"/>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1600" b="0" i="0" u="none" strike="noStrike" kern="1200" cap="none" spc="0" normalizeH="0" baseline="0" noProof="0" dirty="0">
                <a:ln>
                  <a:noFill/>
                </a:ln>
                <a:solidFill>
                  <a:srgbClr val="1D2228"/>
                </a:solidFill>
                <a:effectLst/>
                <a:uLnTx/>
                <a:uFillTx/>
                <a:latin typeface="Helvetica Neue"/>
                <a:ea typeface="+mn-ea"/>
                <a:cs typeface="B Mitra" panose="00000400000000000000" pitchFamily="2" charset="-78"/>
              </a:rPr>
              <a:t>ضعف نهاد حقوق مالکیت</a:t>
            </a:r>
          </a:p>
        </p:txBody>
      </p:sp>
      <p:sp>
        <p:nvSpPr>
          <p:cNvPr id="25" name="TextBox 24">
            <a:extLst>
              <a:ext uri="{FF2B5EF4-FFF2-40B4-BE49-F238E27FC236}">
                <a16:creationId xmlns:a16="http://schemas.microsoft.com/office/drawing/2014/main" id="{0D732147-2682-9D0A-39D0-F6BFE55DA4B8}"/>
              </a:ext>
            </a:extLst>
          </p:cNvPr>
          <p:cNvSpPr txBox="1"/>
          <p:nvPr/>
        </p:nvSpPr>
        <p:spPr>
          <a:xfrm>
            <a:off x="1479627" y="4216800"/>
            <a:ext cx="6264442" cy="584775"/>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1600" b="0" i="0" u="none" strike="noStrike" kern="1200" cap="none" spc="0" normalizeH="0" baseline="0" noProof="0" dirty="0">
                <a:ln>
                  <a:noFill/>
                </a:ln>
                <a:solidFill>
                  <a:srgbClr val="1D2228"/>
                </a:solidFill>
                <a:effectLst/>
                <a:uLnTx/>
                <a:uFillTx/>
                <a:latin typeface="Helvetica Neue"/>
                <a:ea typeface="+mn-ea"/>
                <a:cs typeface="B Mitra" panose="00000400000000000000" pitchFamily="2" charset="-78"/>
              </a:rPr>
              <a:t>تبعات تحریم و فشار بر تولید کننده ها و عدم حمایت مؤثر دولت در تخفیف اثرات ناشی از افزایش هزینه های مبادله عدم سیاست گذاری مؤثر و کارآمد</a:t>
            </a:r>
          </a:p>
        </p:txBody>
      </p:sp>
      <p:sp>
        <p:nvSpPr>
          <p:cNvPr id="27" name="TextBox 26">
            <a:extLst>
              <a:ext uri="{FF2B5EF4-FFF2-40B4-BE49-F238E27FC236}">
                <a16:creationId xmlns:a16="http://schemas.microsoft.com/office/drawing/2014/main" id="{ECBB4958-9B6D-3B1E-BA57-4B4B75BC5054}"/>
              </a:ext>
            </a:extLst>
          </p:cNvPr>
          <p:cNvSpPr txBox="1"/>
          <p:nvPr/>
        </p:nvSpPr>
        <p:spPr>
          <a:xfrm>
            <a:off x="1457213" y="5585616"/>
            <a:ext cx="6269354" cy="338554"/>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1600" b="0" i="0" u="none" strike="noStrike" kern="1200" cap="none" spc="0" normalizeH="0" baseline="0" noProof="0" dirty="0">
                <a:ln>
                  <a:noFill/>
                </a:ln>
                <a:solidFill>
                  <a:srgbClr val="1D2228"/>
                </a:solidFill>
                <a:effectLst/>
                <a:uLnTx/>
                <a:uFillTx/>
                <a:latin typeface="Helvetica Neue"/>
                <a:ea typeface="+mn-ea"/>
                <a:cs typeface="B Mitra" panose="00000400000000000000" pitchFamily="2" charset="-78"/>
              </a:rPr>
              <a:t>فقدان استراتژی توسعه صنعتی</a:t>
            </a:r>
          </a:p>
        </p:txBody>
      </p:sp>
    </p:spTree>
    <p:extLst>
      <p:ext uri="{BB962C8B-B14F-4D97-AF65-F5344CB8AC3E}">
        <p14:creationId xmlns:p14="http://schemas.microsoft.com/office/powerpoint/2010/main" val="13388927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62FABA7-E99D-3229-BB1C-CADD81F8A1A9}"/>
              </a:ext>
            </a:extLst>
          </p:cNvPr>
          <p:cNvGrpSpPr/>
          <p:nvPr/>
        </p:nvGrpSpPr>
        <p:grpSpPr>
          <a:xfrm rot="5400000">
            <a:off x="6971098" y="1888867"/>
            <a:ext cx="5724198" cy="4088019"/>
            <a:chOff x="1270405" y="1244089"/>
            <a:chExt cx="8614281" cy="3705514"/>
          </a:xfrm>
        </p:grpSpPr>
        <p:grpSp>
          <p:nvGrpSpPr>
            <p:cNvPr id="4" name="Group 3">
              <a:extLst>
                <a:ext uri="{FF2B5EF4-FFF2-40B4-BE49-F238E27FC236}">
                  <a16:creationId xmlns:a16="http://schemas.microsoft.com/office/drawing/2014/main" id="{C4EFC677-A9CA-5F74-4502-1B1054D6BDEB}"/>
                </a:ext>
              </a:extLst>
            </p:cNvPr>
            <p:cNvGrpSpPr/>
            <p:nvPr/>
          </p:nvGrpSpPr>
          <p:grpSpPr>
            <a:xfrm>
              <a:off x="1657638" y="4420741"/>
              <a:ext cx="201617" cy="528862"/>
              <a:chOff x="10377900" y="4435255"/>
              <a:chExt cx="201617" cy="528862"/>
            </a:xfrm>
          </p:grpSpPr>
          <p:cxnSp>
            <p:nvCxnSpPr>
              <p:cNvPr id="102" name="Straight Connector 101">
                <a:extLst>
                  <a:ext uri="{FF2B5EF4-FFF2-40B4-BE49-F238E27FC236}">
                    <a16:creationId xmlns:a16="http://schemas.microsoft.com/office/drawing/2014/main" id="{31F94E14-7EE0-2A8C-471D-C7459DC083B7}"/>
                  </a:ext>
                </a:extLst>
              </p:cNvPr>
              <p:cNvCxnSpPr/>
              <p:nvPr/>
            </p:nvCxnSpPr>
            <p:spPr>
              <a:xfrm>
                <a:off x="10478709" y="4435255"/>
                <a:ext cx="0" cy="32724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03" name="Group 102">
                <a:extLst>
                  <a:ext uri="{FF2B5EF4-FFF2-40B4-BE49-F238E27FC236}">
                    <a16:creationId xmlns:a16="http://schemas.microsoft.com/office/drawing/2014/main" id="{0A3FD92B-5E94-9A94-AF8B-9D62545EF0FA}"/>
                  </a:ext>
                </a:extLst>
              </p:cNvPr>
              <p:cNvGrpSpPr/>
              <p:nvPr/>
            </p:nvGrpSpPr>
            <p:grpSpPr>
              <a:xfrm>
                <a:off x="10377900" y="4762500"/>
                <a:ext cx="201617" cy="201617"/>
                <a:chOff x="10377900" y="4762500"/>
                <a:chExt cx="201617" cy="201617"/>
              </a:xfrm>
            </p:grpSpPr>
            <p:sp>
              <p:nvSpPr>
                <p:cNvPr id="104" name="Oval 103">
                  <a:extLst>
                    <a:ext uri="{FF2B5EF4-FFF2-40B4-BE49-F238E27FC236}">
                      <a16:creationId xmlns:a16="http://schemas.microsoft.com/office/drawing/2014/main" id="{3A61C9A4-247E-7D01-7440-792995F43EFF}"/>
                    </a:ext>
                  </a:extLst>
                </p:cNvPr>
                <p:cNvSpPr/>
                <p:nvPr/>
              </p:nvSpPr>
              <p:spPr>
                <a:xfrm>
                  <a:off x="10377900" y="4762500"/>
                  <a:ext cx="201617" cy="201617"/>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Oval 104">
                  <a:extLst>
                    <a:ext uri="{FF2B5EF4-FFF2-40B4-BE49-F238E27FC236}">
                      <a16:creationId xmlns:a16="http://schemas.microsoft.com/office/drawing/2014/main" id="{CB47CC10-E31B-2EA3-49C0-CBA0F24F29FB}"/>
                    </a:ext>
                  </a:extLst>
                </p:cNvPr>
                <p:cNvSpPr/>
                <p:nvPr/>
              </p:nvSpPr>
              <p:spPr>
                <a:xfrm>
                  <a:off x="10413825" y="4798425"/>
                  <a:ext cx="129767" cy="1297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5" name="Group 4">
              <a:extLst>
                <a:ext uri="{FF2B5EF4-FFF2-40B4-BE49-F238E27FC236}">
                  <a16:creationId xmlns:a16="http://schemas.microsoft.com/office/drawing/2014/main" id="{17B13068-E5E1-0983-1679-708386268FA1}"/>
                </a:ext>
              </a:extLst>
            </p:cNvPr>
            <p:cNvGrpSpPr/>
            <p:nvPr/>
          </p:nvGrpSpPr>
          <p:grpSpPr>
            <a:xfrm>
              <a:off x="2747671" y="4420741"/>
              <a:ext cx="201617" cy="528862"/>
              <a:chOff x="10377900" y="4435255"/>
              <a:chExt cx="201617" cy="528862"/>
            </a:xfrm>
          </p:grpSpPr>
          <p:cxnSp>
            <p:nvCxnSpPr>
              <p:cNvPr id="98" name="Straight Connector 97">
                <a:extLst>
                  <a:ext uri="{FF2B5EF4-FFF2-40B4-BE49-F238E27FC236}">
                    <a16:creationId xmlns:a16="http://schemas.microsoft.com/office/drawing/2014/main" id="{8BA4C1A8-3545-5055-4BCB-252ACAAF7635}"/>
                  </a:ext>
                </a:extLst>
              </p:cNvPr>
              <p:cNvCxnSpPr/>
              <p:nvPr/>
            </p:nvCxnSpPr>
            <p:spPr>
              <a:xfrm>
                <a:off x="10478709" y="4435255"/>
                <a:ext cx="0" cy="32724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742A2612-B229-893D-33E7-FFAF04D1C068}"/>
                  </a:ext>
                </a:extLst>
              </p:cNvPr>
              <p:cNvGrpSpPr/>
              <p:nvPr/>
            </p:nvGrpSpPr>
            <p:grpSpPr>
              <a:xfrm>
                <a:off x="10377900" y="4762500"/>
                <a:ext cx="201617" cy="201617"/>
                <a:chOff x="10377900" y="4762500"/>
                <a:chExt cx="201617" cy="201617"/>
              </a:xfrm>
            </p:grpSpPr>
            <p:sp>
              <p:nvSpPr>
                <p:cNvPr id="100" name="Oval 99">
                  <a:extLst>
                    <a:ext uri="{FF2B5EF4-FFF2-40B4-BE49-F238E27FC236}">
                      <a16:creationId xmlns:a16="http://schemas.microsoft.com/office/drawing/2014/main" id="{C63807EE-69E0-7832-68E8-24740333BA69}"/>
                    </a:ext>
                  </a:extLst>
                </p:cNvPr>
                <p:cNvSpPr/>
                <p:nvPr/>
              </p:nvSpPr>
              <p:spPr>
                <a:xfrm>
                  <a:off x="10377900" y="4762500"/>
                  <a:ext cx="201617" cy="201617"/>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Oval 100">
                  <a:extLst>
                    <a:ext uri="{FF2B5EF4-FFF2-40B4-BE49-F238E27FC236}">
                      <a16:creationId xmlns:a16="http://schemas.microsoft.com/office/drawing/2014/main" id="{30393A60-CADB-31FD-2F97-A158D9246B51}"/>
                    </a:ext>
                  </a:extLst>
                </p:cNvPr>
                <p:cNvSpPr/>
                <p:nvPr/>
              </p:nvSpPr>
              <p:spPr>
                <a:xfrm>
                  <a:off x="10413825" y="4798425"/>
                  <a:ext cx="129767" cy="12976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6" name="Group 5">
              <a:extLst>
                <a:ext uri="{FF2B5EF4-FFF2-40B4-BE49-F238E27FC236}">
                  <a16:creationId xmlns:a16="http://schemas.microsoft.com/office/drawing/2014/main" id="{AE10C5FF-771F-2148-8B30-306226544F70}"/>
                </a:ext>
              </a:extLst>
            </p:cNvPr>
            <p:cNvGrpSpPr/>
            <p:nvPr/>
          </p:nvGrpSpPr>
          <p:grpSpPr>
            <a:xfrm>
              <a:off x="3837704" y="4420741"/>
              <a:ext cx="201617" cy="528862"/>
              <a:chOff x="10377900" y="4435255"/>
              <a:chExt cx="201617" cy="528862"/>
            </a:xfrm>
          </p:grpSpPr>
          <p:cxnSp>
            <p:nvCxnSpPr>
              <p:cNvPr id="94" name="Straight Connector 93">
                <a:extLst>
                  <a:ext uri="{FF2B5EF4-FFF2-40B4-BE49-F238E27FC236}">
                    <a16:creationId xmlns:a16="http://schemas.microsoft.com/office/drawing/2014/main" id="{358E4EDC-06AA-FFCB-5FB0-CB4E90718ACE}"/>
                  </a:ext>
                </a:extLst>
              </p:cNvPr>
              <p:cNvCxnSpPr/>
              <p:nvPr/>
            </p:nvCxnSpPr>
            <p:spPr>
              <a:xfrm>
                <a:off x="10478709" y="4435255"/>
                <a:ext cx="0" cy="32724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95" name="Group 94">
                <a:extLst>
                  <a:ext uri="{FF2B5EF4-FFF2-40B4-BE49-F238E27FC236}">
                    <a16:creationId xmlns:a16="http://schemas.microsoft.com/office/drawing/2014/main" id="{54E806B0-6B60-4E33-E361-B1B7CA07C19D}"/>
                  </a:ext>
                </a:extLst>
              </p:cNvPr>
              <p:cNvGrpSpPr/>
              <p:nvPr/>
            </p:nvGrpSpPr>
            <p:grpSpPr>
              <a:xfrm>
                <a:off x="10377900" y="4762500"/>
                <a:ext cx="201617" cy="201617"/>
                <a:chOff x="10377900" y="4762500"/>
                <a:chExt cx="201617" cy="201617"/>
              </a:xfrm>
            </p:grpSpPr>
            <p:sp>
              <p:nvSpPr>
                <p:cNvPr id="96" name="Oval 95">
                  <a:extLst>
                    <a:ext uri="{FF2B5EF4-FFF2-40B4-BE49-F238E27FC236}">
                      <a16:creationId xmlns:a16="http://schemas.microsoft.com/office/drawing/2014/main" id="{91B02FBB-1539-3A87-2995-AA0F0DC7A3BE}"/>
                    </a:ext>
                  </a:extLst>
                </p:cNvPr>
                <p:cNvSpPr/>
                <p:nvPr/>
              </p:nvSpPr>
              <p:spPr>
                <a:xfrm>
                  <a:off x="10377900" y="4762500"/>
                  <a:ext cx="201617" cy="201617"/>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Oval 96">
                  <a:extLst>
                    <a:ext uri="{FF2B5EF4-FFF2-40B4-BE49-F238E27FC236}">
                      <a16:creationId xmlns:a16="http://schemas.microsoft.com/office/drawing/2014/main" id="{E94AE0A3-A8B9-58B6-9A04-7D2571770FAA}"/>
                    </a:ext>
                  </a:extLst>
                </p:cNvPr>
                <p:cNvSpPr/>
                <p:nvPr/>
              </p:nvSpPr>
              <p:spPr>
                <a:xfrm>
                  <a:off x="10413825" y="4798425"/>
                  <a:ext cx="129767" cy="1297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7" name="Group 6">
              <a:extLst>
                <a:ext uri="{FF2B5EF4-FFF2-40B4-BE49-F238E27FC236}">
                  <a16:creationId xmlns:a16="http://schemas.microsoft.com/office/drawing/2014/main" id="{F8236E38-1AF9-F57D-8BB8-30DBC1B2B75C}"/>
                </a:ext>
              </a:extLst>
            </p:cNvPr>
            <p:cNvGrpSpPr/>
            <p:nvPr/>
          </p:nvGrpSpPr>
          <p:grpSpPr>
            <a:xfrm>
              <a:off x="4927737" y="4420741"/>
              <a:ext cx="201617" cy="528862"/>
              <a:chOff x="10377900" y="4435255"/>
              <a:chExt cx="201617" cy="528862"/>
            </a:xfrm>
          </p:grpSpPr>
          <p:cxnSp>
            <p:nvCxnSpPr>
              <p:cNvPr id="90" name="Straight Connector 89">
                <a:extLst>
                  <a:ext uri="{FF2B5EF4-FFF2-40B4-BE49-F238E27FC236}">
                    <a16:creationId xmlns:a16="http://schemas.microsoft.com/office/drawing/2014/main" id="{0C1E51C6-1C81-2CAB-6C8D-28F3F0B63752}"/>
                  </a:ext>
                </a:extLst>
              </p:cNvPr>
              <p:cNvCxnSpPr/>
              <p:nvPr/>
            </p:nvCxnSpPr>
            <p:spPr>
              <a:xfrm>
                <a:off x="10478709" y="4435255"/>
                <a:ext cx="0" cy="32724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91" name="Group 90">
                <a:extLst>
                  <a:ext uri="{FF2B5EF4-FFF2-40B4-BE49-F238E27FC236}">
                    <a16:creationId xmlns:a16="http://schemas.microsoft.com/office/drawing/2014/main" id="{A1C374A4-F3F5-2FC7-E02D-84F8B3FA713E}"/>
                  </a:ext>
                </a:extLst>
              </p:cNvPr>
              <p:cNvGrpSpPr/>
              <p:nvPr/>
            </p:nvGrpSpPr>
            <p:grpSpPr>
              <a:xfrm>
                <a:off x="10377900" y="4762500"/>
                <a:ext cx="201617" cy="201617"/>
                <a:chOff x="10377900" y="4762500"/>
                <a:chExt cx="201617" cy="201617"/>
              </a:xfrm>
            </p:grpSpPr>
            <p:sp>
              <p:nvSpPr>
                <p:cNvPr id="92" name="Oval 91">
                  <a:extLst>
                    <a:ext uri="{FF2B5EF4-FFF2-40B4-BE49-F238E27FC236}">
                      <a16:creationId xmlns:a16="http://schemas.microsoft.com/office/drawing/2014/main" id="{5F675506-036B-D574-9BAF-105D8AA89613}"/>
                    </a:ext>
                  </a:extLst>
                </p:cNvPr>
                <p:cNvSpPr/>
                <p:nvPr/>
              </p:nvSpPr>
              <p:spPr>
                <a:xfrm>
                  <a:off x="10377900" y="4762500"/>
                  <a:ext cx="201617" cy="201617"/>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Oval 92">
                  <a:extLst>
                    <a:ext uri="{FF2B5EF4-FFF2-40B4-BE49-F238E27FC236}">
                      <a16:creationId xmlns:a16="http://schemas.microsoft.com/office/drawing/2014/main" id="{B12BA9A4-08D6-BD83-34EA-6D77369E15DE}"/>
                    </a:ext>
                  </a:extLst>
                </p:cNvPr>
                <p:cNvSpPr/>
                <p:nvPr/>
              </p:nvSpPr>
              <p:spPr>
                <a:xfrm>
                  <a:off x="10413825" y="4798425"/>
                  <a:ext cx="129767" cy="1297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8" name="Group 7">
              <a:extLst>
                <a:ext uri="{FF2B5EF4-FFF2-40B4-BE49-F238E27FC236}">
                  <a16:creationId xmlns:a16="http://schemas.microsoft.com/office/drawing/2014/main" id="{F006681E-8EC9-ADC6-C34A-D4E9EF751F64}"/>
                </a:ext>
              </a:extLst>
            </p:cNvPr>
            <p:cNvGrpSpPr/>
            <p:nvPr/>
          </p:nvGrpSpPr>
          <p:grpSpPr>
            <a:xfrm>
              <a:off x="6017770" y="3103384"/>
              <a:ext cx="201617" cy="1846219"/>
              <a:chOff x="10377900" y="3117898"/>
              <a:chExt cx="201617" cy="1846219"/>
            </a:xfrm>
          </p:grpSpPr>
          <p:cxnSp>
            <p:nvCxnSpPr>
              <p:cNvPr id="86" name="Straight Connector 85">
                <a:extLst>
                  <a:ext uri="{FF2B5EF4-FFF2-40B4-BE49-F238E27FC236}">
                    <a16:creationId xmlns:a16="http://schemas.microsoft.com/office/drawing/2014/main" id="{6DD9FD27-E3C4-2F09-C41C-01DE3A5B9AE8}"/>
                  </a:ext>
                </a:extLst>
              </p:cNvPr>
              <p:cNvCxnSpPr>
                <a:cxnSpLocks/>
                <a:stCxn id="37" idx="4"/>
              </p:cNvCxnSpPr>
              <p:nvPr/>
            </p:nvCxnSpPr>
            <p:spPr>
              <a:xfrm>
                <a:off x="10451361" y="3117898"/>
                <a:ext cx="27348" cy="1644602"/>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DDBED6B6-C2A7-92A1-F265-104CCD704DF4}"/>
                  </a:ext>
                </a:extLst>
              </p:cNvPr>
              <p:cNvGrpSpPr/>
              <p:nvPr/>
            </p:nvGrpSpPr>
            <p:grpSpPr>
              <a:xfrm>
                <a:off x="10377900" y="4762500"/>
                <a:ext cx="201617" cy="201617"/>
                <a:chOff x="10377900" y="4762500"/>
                <a:chExt cx="201617" cy="201617"/>
              </a:xfrm>
            </p:grpSpPr>
            <p:sp>
              <p:nvSpPr>
                <p:cNvPr id="88" name="Oval 87">
                  <a:extLst>
                    <a:ext uri="{FF2B5EF4-FFF2-40B4-BE49-F238E27FC236}">
                      <a16:creationId xmlns:a16="http://schemas.microsoft.com/office/drawing/2014/main" id="{7A560CDB-2FD0-5F36-9AEA-A34DAB698A73}"/>
                    </a:ext>
                  </a:extLst>
                </p:cNvPr>
                <p:cNvSpPr/>
                <p:nvPr/>
              </p:nvSpPr>
              <p:spPr>
                <a:xfrm>
                  <a:off x="10377900" y="4762500"/>
                  <a:ext cx="201617" cy="201617"/>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Oval 88">
                  <a:extLst>
                    <a:ext uri="{FF2B5EF4-FFF2-40B4-BE49-F238E27FC236}">
                      <a16:creationId xmlns:a16="http://schemas.microsoft.com/office/drawing/2014/main" id="{8789A567-75F0-AE66-4935-3E27EDFC9741}"/>
                    </a:ext>
                  </a:extLst>
                </p:cNvPr>
                <p:cNvSpPr/>
                <p:nvPr/>
              </p:nvSpPr>
              <p:spPr>
                <a:xfrm>
                  <a:off x="10413825" y="4798425"/>
                  <a:ext cx="129767" cy="12976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9" name="Group 8">
              <a:extLst>
                <a:ext uri="{FF2B5EF4-FFF2-40B4-BE49-F238E27FC236}">
                  <a16:creationId xmlns:a16="http://schemas.microsoft.com/office/drawing/2014/main" id="{433C6668-2233-F47F-8F59-5F7F1E5B66E4}"/>
                </a:ext>
              </a:extLst>
            </p:cNvPr>
            <p:cNvGrpSpPr/>
            <p:nvPr/>
          </p:nvGrpSpPr>
          <p:grpSpPr>
            <a:xfrm>
              <a:off x="7107803" y="4420741"/>
              <a:ext cx="201617" cy="528862"/>
              <a:chOff x="10377900" y="4435255"/>
              <a:chExt cx="201617" cy="528862"/>
            </a:xfrm>
          </p:grpSpPr>
          <p:cxnSp>
            <p:nvCxnSpPr>
              <p:cNvPr id="82" name="Straight Connector 81">
                <a:extLst>
                  <a:ext uri="{FF2B5EF4-FFF2-40B4-BE49-F238E27FC236}">
                    <a16:creationId xmlns:a16="http://schemas.microsoft.com/office/drawing/2014/main" id="{CA33E26E-78F9-2EE7-BFB6-34826E9BACAF}"/>
                  </a:ext>
                </a:extLst>
              </p:cNvPr>
              <p:cNvCxnSpPr/>
              <p:nvPr/>
            </p:nvCxnSpPr>
            <p:spPr>
              <a:xfrm>
                <a:off x="10478709" y="4435255"/>
                <a:ext cx="0" cy="32724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83" name="Group 82">
                <a:extLst>
                  <a:ext uri="{FF2B5EF4-FFF2-40B4-BE49-F238E27FC236}">
                    <a16:creationId xmlns:a16="http://schemas.microsoft.com/office/drawing/2014/main" id="{02183FCF-2B77-9CF9-CC11-97B6132FB93A}"/>
                  </a:ext>
                </a:extLst>
              </p:cNvPr>
              <p:cNvGrpSpPr/>
              <p:nvPr/>
            </p:nvGrpSpPr>
            <p:grpSpPr>
              <a:xfrm>
                <a:off x="10377900" y="4762500"/>
                <a:ext cx="201617" cy="201617"/>
                <a:chOff x="10377900" y="4762500"/>
                <a:chExt cx="201617" cy="201617"/>
              </a:xfrm>
            </p:grpSpPr>
            <p:sp>
              <p:nvSpPr>
                <p:cNvPr id="84" name="Oval 83">
                  <a:extLst>
                    <a:ext uri="{FF2B5EF4-FFF2-40B4-BE49-F238E27FC236}">
                      <a16:creationId xmlns:a16="http://schemas.microsoft.com/office/drawing/2014/main" id="{613F15BC-902A-79B1-0374-757DFAE9ED5C}"/>
                    </a:ext>
                  </a:extLst>
                </p:cNvPr>
                <p:cNvSpPr/>
                <p:nvPr/>
              </p:nvSpPr>
              <p:spPr>
                <a:xfrm>
                  <a:off x="10377900" y="4762500"/>
                  <a:ext cx="201617" cy="201617"/>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Oval 84">
                  <a:extLst>
                    <a:ext uri="{FF2B5EF4-FFF2-40B4-BE49-F238E27FC236}">
                      <a16:creationId xmlns:a16="http://schemas.microsoft.com/office/drawing/2014/main" id="{457FE504-F3AE-DB6C-906F-D974AB5CB378}"/>
                    </a:ext>
                  </a:extLst>
                </p:cNvPr>
                <p:cNvSpPr/>
                <p:nvPr/>
              </p:nvSpPr>
              <p:spPr>
                <a:xfrm>
                  <a:off x="10413825" y="4798425"/>
                  <a:ext cx="129767" cy="12976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0" name="Group 9">
              <a:extLst>
                <a:ext uri="{FF2B5EF4-FFF2-40B4-BE49-F238E27FC236}">
                  <a16:creationId xmlns:a16="http://schemas.microsoft.com/office/drawing/2014/main" id="{939D3D76-3458-1B5B-95EB-902DA0B488F1}"/>
                </a:ext>
              </a:extLst>
            </p:cNvPr>
            <p:cNvGrpSpPr/>
            <p:nvPr/>
          </p:nvGrpSpPr>
          <p:grpSpPr>
            <a:xfrm>
              <a:off x="8197836" y="4420741"/>
              <a:ext cx="201617" cy="528862"/>
              <a:chOff x="10377900" y="4435255"/>
              <a:chExt cx="201617" cy="528862"/>
            </a:xfrm>
          </p:grpSpPr>
          <p:cxnSp>
            <p:nvCxnSpPr>
              <p:cNvPr id="78" name="Straight Connector 77">
                <a:extLst>
                  <a:ext uri="{FF2B5EF4-FFF2-40B4-BE49-F238E27FC236}">
                    <a16:creationId xmlns:a16="http://schemas.microsoft.com/office/drawing/2014/main" id="{7932027D-E47A-7CD4-F531-297CB71AC19E}"/>
                  </a:ext>
                </a:extLst>
              </p:cNvPr>
              <p:cNvCxnSpPr/>
              <p:nvPr/>
            </p:nvCxnSpPr>
            <p:spPr>
              <a:xfrm>
                <a:off x="10478709" y="4435255"/>
                <a:ext cx="0" cy="32724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79" name="Group 78">
                <a:extLst>
                  <a:ext uri="{FF2B5EF4-FFF2-40B4-BE49-F238E27FC236}">
                    <a16:creationId xmlns:a16="http://schemas.microsoft.com/office/drawing/2014/main" id="{CD8C7E91-ABDE-DAAC-E1D0-2F11BB55504D}"/>
                  </a:ext>
                </a:extLst>
              </p:cNvPr>
              <p:cNvGrpSpPr/>
              <p:nvPr/>
            </p:nvGrpSpPr>
            <p:grpSpPr>
              <a:xfrm>
                <a:off x="10377900" y="4762500"/>
                <a:ext cx="201617" cy="201617"/>
                <a:chOff x="10377900" y="4762500"/>
                <a:chExt cx="201617" cy="201617"/>
              </a:xfrm>
            </p:grpSpPr>
            <p:sp>
              <p:nvSpPr>
                <p:cNvPr id="80" name="Oval 79">
                  <a:extLst>
                    <a:ext uri="{FF2B5EF4-FFF2-40B4-BE49-F238E27FC236}">
                      <a16:creationId xmlns:a16="http://schemas.microsoft.com/office/drawing/2014/main" id="{6C0FDD49-2C4E-D469-E323-3AA800D61ABF}"/>
                    </a:ext>
                  </a:extLst>
                </p:cNvPr>
                <p:cNvSpPr/>
                <p:nvPr/>
              </p:nvSpPr>
              <p:spPr>
                <a:xfrm>
                  <a:off x="10377900" y="4762500"/>
                  <a:ext cx="201617" cy="201617"/>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Oval 80">
                  <a:extLst>
                    <a:ext uri="{FF2B5EF4-FFF2-40B4-BE49-F238E27FC236}">
                      <a16:creationId xmlns:a16="http://schemas.microsoft.com/office/drawing/2014/main" id="{916D8D65-E4F7-39AC-17F8-664C1A3119CF}"/>
                    </a:ext>
                  </a:extLst>
                </p:cNvPr>
                <p:cNvSpPr/>
                <p:nvPr/>
              </p:nvSpPr>
              <p:spPr>
                <a:xfrm>
                  <a:off x="10413825" y="4798425"/>
                  <a:ext cx="129767" cy="12976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1" name="Group 10">
              <a:extLst>
                <a:ext uri="{FF2B5EF4-FFF2-40B4-BE49-F238E27FC236}">
                  <a16:creationId xmlns:a16="http://schemas.microsoft.com/office/drawing/2014/main" id="{C2BF107B-6C23-4C44-BA3C-43236DB4D55C}"/>
                </a:ext>
              </a:extLst>
            </p:cNvPr>
            <p:cNvGrpSpPr/>
            <p:nvPr/>
          </p:nvGrpSpPr>
          <p:grpSpPr>
            <a:xfrm>
              <a:off x="9287869" y="4420741"/>
              <a:ext cx="201617" cy="528862"/>
              <a:chOff x="10377900" y="4435255"/>
              <a:chExt cx="201617" cy="528862"/>
            </a:xfrm>
          </p:grpSpPr>
          <p:cxnSp>
            <p:nvCxnSpPr>
              <p:cNvPr id="74" name="Straight Connector 73">
                <a:extLst>
                  <a:ext uri="{FF2B5EF4-FFF2-40B4-BE49-F238E27FC236}">
                    <a16:creationId xmlns:a16="http://schemas.microsoft.com/office/drawing/2014/main" id="{8CFA62DB-1E94-B287-5B7A-A0488BEAC8C5}"/>
                  </a:ext>
                </a:extLst>
              </p:cNvPr>
              <p:cNvCxnSpPr/>
              <p:nvPr/>
            </p:nvCxnSpPr>
            <p:spPr>
              <a:xfrm>
                <a:off x="10478709" y="4435255"/>
                <a:ext cx="0" cy="32724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75" name="Group 74">
                <a:extLst>
                  <a:ext uri="{FF2B5EF4-FFF2-40B4-BE49-F238E27FC236}">
                    <a16:creationId xmlns:a16="http://schemas.microsoft.com/office/drawing/2014/main" id="{74649FE8-AF2C-4459-83D9-6EA62D8512D7}"/>
                  </a:ext>
                </a:extLst>
              </p:cNvPr>
              <p:cNvGrpSpPr/>
              <p:nvPr/>
            </p:nvGrpSpPr>
            <p:grpSpPr>
              <a:xfrm>
                <a:off x="10377900" y="4762500"/>
                <a:ext cx="201617" cy="201617"/>
                <a:chOff x="10377900" y="4762500"/>
                <a:chExt cx="201617" cy="201617"/>
              </a:xfrm>
            </p:grpSpPr>
            <p:sp>
              <p:nvSpPr>
                <p:cNvPr id="76" name="Oval 75">
                  <a:extLst>
                    <a:ext uri="{FF2B5EF4-FFF2-40B4-BE49-F238E27FC236}">
                      <a16:creationId xmlns:a16="http://schemas.microsoft.com/office/drawing/2014/main" id="{80912CDF-A177-EE78-E16E-6D223E091877}"/>
                    </a:ext>
                  </a:extLst>
                </p:cNvPr>
                <p:cNvSpPr/>
                <p:nvPr/>
              </p:nvSpPr>
              <p:spPr>
                <a:xfrm>
                  <a:off x="10377900" y="4762500"/>
                  <a:ext cx="201617" cy="201617"/>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Oval 76">
                  <a:extLst>
                    <a:ext uri="{FF2B5EF4-FFF2-40B4-BE49-F238E27FC236}">
                      <a16:creationId xmlns:a16="http://schemas.microsoft.com/office/drawing/2014/main" id="{95CA13FE-0DC6-78B4-48CE-5DB0A0AC49F3}"/>
                    </a:ext>
                  </a:extLst>
                </p:cNvPr>
                <p:cNvSpPr/>
                <p:nvPr/>
              </p:nvSpPr>
              <p:spPr>
                <a:xfrm>
                  <a:off x="10413825" y="4798425"/>
                  <a:ext cx="129767" cy="129767"/>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2" name="Group 11">
              <a:extLst>
                <a:ext uri="{FF2B5EF4-FFF2-40B4-BE49-F238E27FC236}">
                  <a16:creationId xmlns:a16="http://schemas.microsoft.com/office/drawing/2014/main" id="{A24F98CA-A5DC-225C-71F3-75A1568E6A96}"/>
                </a:ext>
              </a:extLst>
            </p:cNvPr>
            <p:cNvGrpSpPr/>
            <p:nvPr/>
          </p:nvGrpSpPr>
          <p:grpSpPr>
            <a:xfrm>
              <a:off x="6385559" y="2963333"/>
              <a:ext cx="3019629" cy="559506"/>
              <a:chOff x="6385559" y="2963333"/>
              <a:chExt cx="3019629" cy="559506"/>
            </a:xfrm>
          </p:grpSpPr>
          <p:sp>
            <p:nvSpPr>
              <p:cNvPr id="71" name="Freeform: Shape 70">
                <a:extLst>
                  <a:ext uri="{FF2B5EF4-FFF2-40B4-BE49-F238E27FC236}">
                    <a16:creationId xmlns:a16="http://schemas.microsoft.com/office/drawing/2014/main" id="{51742F43-5A58-0928-0E01-D671E8D36CEF}"/>
                  </a:ext>
                </a:extLst>
              </p:cNvPr>
              <p:cNvSpPr/>
              <p:nvPr/>
            </p:nvSpPr>
            <p:spPr>
              <a:xfrm>
                <a:off x="6551842" y="2963333"/>
                <a:ext cx="2853346" cy="559506"/>
              </a:xfrm>
              <a:custGeom>
                <a:avLst/>
                <a:gdLst>
                  <a:gd name="connsiteX0" fmla="*/ 0 w 3826933"/>
                  <a:gd name="connsiteY0" fmla="*/ 90311 h 643467"/>
                  <a:gd name="connsiteX1" fmla="*/ 3206044 w 3826933"/>
                  <a:gd name="connsiteY1" fmla="*/ 0 h 643467"/>
                  <a:gd name="connsiteX2" fmla="*/ 3826933 w 382693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7454 h 646960"/>
                  <a:gd name="connsiteX1" fmla="*/ 3225094 w 3845983"/>
                  <a:gd name="connsiteY1" fmla="*/ 3493 h 646960"/>
                  <a:gd name="connsiteX2" fmla="*/ 3845983 w 3845983"/>
                  <a:gd name="connsiteY2" fmla="*/ 646960 h 646960"/>
                  <a:gd name="connsiteX0" fmla="*/ 0 w 3845983"/>
                  <a:gd name="connsiteY0" fmla="*/ 87454 h 646960"/>
                  <a:gd name="connsiteX1" fmla="*/ 3225094 w 3845983"/>
                  <a:gd name="connsiteY1" fmla="*/ 3493 h 646960"/>
                  <a:gd name="connsiteX2" fmla="*/ 3845983 w 3845983"/>
                  <a:gd name="connsiteY2" fmla="*/ 646960 h 646960"/>
                  <a:gd name="connsiteX0" fmla="*/ 0 w 3847481"/>
                  <a:gd name="connsiteY0" fmla="*/ 87454 h 646960"/>
                  <a:gd name="connsiteX1" fmla="*/ 3225094 w 3847481"/>
                  <a:gd name="connsiteY1" fmla="*/ 3493 h 646960"/>
                  <a:gd name="connsiteX2" fmla="*/ 3845983 w 3847481"/>
                  <a:gd name="connsiteY2" fmla="*/ 646960 h 646960"/>
                  <a:gd name="connsiteX0" fmla="*/ 0 w 3848602"/>
                  <a:gd name="connsiteY0" fmla="*/ 87454 h 646960"/>
                  <a:gd name="connsiteX1" fmla="*/ 3225094 w 3848602"/>
                  <a:gd name="connsiteY1" fmla="*/ 3493 h 646960"/>
                  <a:gd name="connsiteX2" fmla="*/ 3845983 w 3848602"/>
                  <a:gd name="connsiteY2" fmla="*/ 646960 h 646960"/>
                  <a:gd name="connsiteX0" fmla="*/ 0 w 3858322"/>
                  <a:gd name="connsiteY0" fmla="*/ 0 h 559506"/>
                  <a:gd name="connsiteX1" fmla="*/ 3285200 w 3858322"/>
                  <a:gd name="connsiteY1" fmla="*/ 112889 h 559506"/>
                  <a:gd name="connsiteX2" fmla="*/ 3845983 w 3858322"/>
                  <a:gd name="connsiteY2" fmla="*/ 559506 h 559506"/>
                  <a:gd name="connsiteX0" fmla="*/ 0 w 3858322"/>
                  <a:gd name="connsiteY0" fmla="*/ 0 h 559506"/>
                  <a:gd name="connsiteX1" fmla="*/ 3285200 w 3858322"/>
                  <a:gd name="connsiteY1" fmla="*/ 112889 h 559506"/>
                  <a:gd name="connsiteX2" fmla="*/ 3845983 w 3858322"/>
                  <a:gd name="connsiteY2" fmla="*/ 559506 h 559506"/>
                </a:gdLst>
                <a:ahLst/>
                <a:cxnLst>
                  <a:cxn ang="0">
                    <a:pos x="connsiteX0" y="connsiteY0"/>
                  </a:cxn>
                  <a:cxn ang="0">
                    <a:pos x="connsiteX1" y="connsiteY1"/>
                  </a:cxn>
                  <a:cxn ang="0">
                    <a:pos x="connsiteX2" y="connsiteY2"/>
                  </a:cxn>
                </a:cxnLst>
                <a:rect l="l" t="t" r="r" b="b"/>
                <a:pathLst>
                  <a:path w="3858322" h="559506">
                    <a:moveTo>
                      <a:pt x="0" y="0"/>
                    </a:moveTo>
                    <a:cubicBezTo>
                      <a:pt x="459081" y="340313"/>
                      <a:pt x="2373032" y="32926"/>
                      <a:pt x="3285200" y="112889"/>
                    </a:cubicBezTo>
                    <a:cubicBezTo>
                      <a:pt x="4000163" y="187678"/>
                      <a:pt x="3842220" y="478367"/>
                      <a:pt x="3845983" y="55950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7DE38BEF-EDBA-09A4-E476-B619D0BD7DBB}"/>
                  </a:ext>
                </a:extLst>
              </p:cNvPr>
              <p:cNvSpPr/>
              <p:nvPr/>
            </p:nvSpPr>
            <p:spPr>
              <a:xfrm>
                <a:off x="6452781" y="2963333"/>
                <a:ext cx="1848185" cy="559506"/>
              </a:xfrm>
              <a:custGeom>
                <a:avLst/>
                <a:gdLst>
                  <a:gd name="connsiteX0" fmla="*/ 0 w 3826933"/>
                  <a:gd name="connsiteY0" fmla="*/ 90311 h 643467"/>
                  <a:gd name="connsiteX1" fmla="*/ 3206044 w 3826933"/>
                  <a:gd name="connsiteY1" fmla="*/ 0 h 643467"/>
                  <a:gd name="connsiteX2" fmla="*/ 3826933 w 382693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7454 h 646960"/>
                  <a:gd name="connsiteX1" fmla="*/ 3225094 w 3845983"/>
                  <a:gd name="connsiteY1" fmla="*/ 3493 h 646960"/>
                  <a:gd name="connsiteX2" fmla="*/ 3845983 w 3845983"/>
                  <a:gd name="connsiteY2" fmla="*/ 646960 h 646960"/>
                  <a:gd name="connsiteX0" fmla="*/ 0 w 3845983"/>
                  <a:gd name="connsiteY0" fmla="*/ 87454 h 646960"/>
                  <a:gd name="connsiteX1" fmla="*/ 3225094 w 3845983"/>
                  <a:gd name="connsiteY1" fmla="*/ 3493 h 646960"/>
                  <a:gd name="connsiteX2" fmla="*/ 3845983 w 3845983"/>
                  <a:gd name="connsiteY2" fmla="*/ 646960 h 646960"/>
                  <a:gd name="connsiteX0" fmla="*/ 0 w 3847481"/>
                  <a:gd name="connsiteY0" fmla="*/ 87454 h 646960"/>
                  <a:gd name="connsiteX1" fmla="*/ 3225094 w 3847481"/>
                  <a:gd name="connsiteY1" fmla="*/ 3493 h 646960"/>
                  <a:gd name="connsiteX2" fmla="*/ 3845983 w 3847481"/>
                  <a:gd name="connsiteY2" fmla="*/ 646960 h 646960"/>
                  <a:gd name="connsiteX0" fmla="*/ 0 w 3848602"/>
                  <a:gd name="connsiteY0" fmla="*/ 87454 h 646960"/>
                  <a:gd name="connsiteX1" fmla="*/ 3225094 w 3848602"/>
                  <a:gd name="connsiteY1" fmla="*/ 3493 h 646960"/>
                  <a:gd name="connsiteX2" fmla="*/ 3845983 w 3848602"/>
                  <a:gd name="connsiteY2" fmla="*/ 646960 h 646960"/>
                  <a:gd name="connsiteX0" fmla="*/ 0 w 3858322"/>
                  <a:gd name="connsiteY0" fmla="*/ 0 h 559506"/>
                  <a:gd name="connsiteX1" fmla="*/ 3285200 w 3858322"/>
                  <a:gd name="connsiteY1" fmla="*/ 112889 h 559506"/>
                  <a:gd name="connsiteX2" fmla="*/ 3845983 w 3858322"/>
                  <a:gd name="connsiteY2" fmla="*/ 559506 h 559506"/>
                  <a:gd name="connsiteX0" fmla="*/ 0 w 3858322"/>
                  <a:gd name="connsiteY0" fmla="*/ 0 h 559506"/>
                  <a:gd name="connsiteX1" fmla="*/ 3285200 w 3858322"/>
                  <a:gd name="connsiteY1" fmla="*/ 112889 h 559506"/>
                  <a:gd name="connsiteX2" fmla="*/ 3845983 w 3858322"/>
                  <a:gd name="connsiteY2" fmla="*/ 559506 h 559506"/>
                  <a:gd name="connsiteX0" fmla="*/ 0 w 3855111"/>
                  <a:gd name="connsiteY0" fmla="*/ 0 h 559506"/>
                  <a:gd name="connsiteX1" fmla="*/ 3269333 w 3855111"/>
                  <a:gd name="connsiteY1" fmla="*/ 234809 h 559506"/>
                  <a:gd name="connsiteX2" fmla="*/ 3845983 w 3855111"/>
                  <a:gd name="connsiteY2" fmla="*/ 559506 h 559506"/>
                  <a:gd name="connsiteX0" fmla="*/ 0 w 3855111"/>
                  <a:gd name="connsiteY0" fmla="*/ 0 h 559506"/>
                  <a:gd name="connsiteX1" fmla="*/ 3269333 w 3855111"/>
                  <a:gd name="connsiteY1" fmla="*/ 234809 h 559506"/>
                  <a:gd name="connsiteX2" fmla="*/ 3845983 w 3855111"/>
                  <a:gd name="connsiteY2" fmla="*/ 559506 h 559506"/>
                  <a:gd name="connsiteX0" fmla="*/ 0 w 3852358"/>
                  <a:gd name="connsiteY0" fmla="*/ 0 h 559506"/>
                  <a:gd name="connsiteX1" fmla="*/ 3253466 w 3852358"/>
                  <a:gd name="connsiteY1" fmla="*/ 234809 h 559506"/>
                  <a:gd name="connsiteX2" fmla="*/ 3845983 w 3852358"/>
                  <a:gd name="connsiteY2" fmla="*/ 559506 h 559506"/>
                  <a:gd name="connsiteX0" fmla="*/ 0 w 3848258"/>
                  <a:gd name="connsiteY0" fmla="*/ 0 h 559506"/>
                  <a:gd name="connsiteX1" fmla="*/ 3221734 w 3848258"/>
                  <a:gd name="connsiteY1" fmla="*/ 250049 h 559506"/>
                  <a:gd name="connsiteX2" fmla="*/ 3845983 w 3848258"/>
                  <a:gd name="connsiteY2" fmla="*/ 559506 h 559506"/>
                </a:gdLst>
                <a:ahLst/>
                <a:cxnLst>
                  <a:cxn ang="0">
                    <a:pos x="connsiteX0" y="connsiteY0"/>
                  </a:cxn>
                  <a:cxn ang="0">
                    <a:pos x="connsiteX1" y="connsiteY1"/>
                  </a:cxn>
                  <a:cxn ang="0">
                    <a:pos x="connsiteX2" y="connsiteY2"/>
                  </a:cxn>
                </a:cxnLst>
                <a:rect l="l" t="t" r="r" b="b"/>
                <a:pathLst>
                  <a:path w="3848258" h="559506">
                    <a:moveTo>
                      <a:pt x="0" y="0"/>
                    </a:moveTo>
                    <a:cubicBezTo>
                      <a:pt x="459081" y="340313"/>
                      <a:pt x="2309566" y="170086"/>
                      <a:pt x="3221734" y="250049"/>
                    </a:cubicBezTo>
                    <a:cubicBezTo>
                      <a:pt x="3936697" y="324838"/>
                      <a:pt x="3842220" y="478367"/>
                      <a:pt x="3845983" y="55950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BA163A2A-8270-29CD-0621-8F0991B2C83A}"/>
                  </a:ext>
                </a:extLst>
              </p:cNvPr>
              <p:cNvSpPr/>
              <p:nvPr/>
            </p:nvSpPr>
            <p:spPr>
              <a:xfrm>
                <a:off x="6385559" y="3011822"/>
                <a:ext cx="822789" cy="511017"/>
              </a:xfrm>
              <a:custGeom>
                <a:avLst/>
                <a:gdLst>
                  <a:gd name="connsiteX0" fmla="*/ 0 w 3826933"/>
                  <a:gd name="connsiteY0" fmla="*/ 90311 h 643467"/>
                  <a:gd name="connsiteX1" fmla="*/ 3206044 w 3826933"/>
                  <a:gd name="connsiteY1" fmla="*/ 0 h 643467"/>
                  <a:gd name="connsiteX2" fmla="*/ 3826933 w 382693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7454 h 646960"/>
                  <a:gd name="connsiteX1" fmla="*/ 3225094 w 3845983"/>
                  <a:gd name="connsiteY1" fmla="*/ 3493 h 646960"/>
                  <a:gd name="connsiteX2" fmla="*/ 3845983 w 3845983"/>
                  <a:gd name="connsiteY2" fmla="*/ 646960 h 646960"/>
                  <a:gd name="connsiteX0" fmla="*/ 0 w 3845983"/>
                  <a:gd name="connsiteY0" fmla="*/ 87454 h 646960"/>
                  <a:gd name="connsiteX1" fmla="*/ 3225094 w 3845983"/>
                  <a:gd name="connsiteY1" fmla="*/ 3493 h 646960"/>
                  <a:gd name="connsiteX2" fmla="*/ 3845983 w 3845983"/>
                  <a:gd name="connsiteY2" fmla="*/ 646960 h 646960"/>
                  <a:gd name="connsiteX0" fmla="*/ 0 w 3847481"/>
                  <a:gd name="connsiteY0" fmla="*/ 87454 h 646960"/>
                  <a:gd name="connsiteX1" fmla="*/ 3225094 w 3847481"/>
                  <a:gd name="connsiteY1" fmla="*/ 3493 h 646960"/>
                  <a:gd name="connsiteX2" fmla="*/ 3845983 w 3847481"/>
                  <a:gd name="connsiteY2" fmla="*/ 646960 h 646960"/>
                  <a:gd name="connsiteX0" fmla="*/ 0 w 3848602"/>
                  <a:gd name="connsiteY0" fmla="*/ 87454 h 646960"/>
                  <a:gd name="connsiteX1" fmla="*/ 3225094 w 3848602"/>
                  <a:gd name="connsiteY1" fmla="*/ 3493 h 646960"/>
                  <a:gd name="connsiteX2" fmla="*/ 3845983 w 3848602"/>
                  <a:gd name="connsiteY2" fmla="*/ 646960 h 646960"/>
                  <a:gd name="connsiteX0" fmla="*/ 0 w 3858322"/>
                  <a:gd name="connsiteY0" fmla="*/ 0 h 559506"/>
                  <a:gd name="connsiteX1" fmla="*/ 3285200 w 3858322"/>
                  <a:gd name="connsiteY1" fmla="*/ 112889 h 559506"/>
                  <a:gd name="connsiteX2" fmla="*/ 3845983 w 3858322"/>
                  <a:gd name="connsiteY2" fmla="*/ 559506 h 559506"/>
                  <a:gd name="connsiteX0" fmla="*/ 0 w 3858322"/>
                  <a:gd name="connsiteY0" fmla="*/ 0 h 559506"/>
                  <a:gd name="connsiteX1" fmla="*/ 3285200 w 3858322"/>
                  <a:gd name="connsiteY1" fmla="*/ 112889 h 559506"/>
                  <a:gd name="connsiteX2" fmla="*/ 3845983 w 3858322"/>
                  <a:gd name="connsiteY2" fmla="*/ 559506 h 559506"/>
                  <a:gd name="connsiteX0" fmla="*/ 0 w 3855111"/>
                  <a:gd name="connsiteY0" fmla="*/ 0 h 559506"/>
                  <a:gd name="connsiteX1" fmla="*/ 3269333 w 3855111"/>
                  <a:gd name="connsiteY1" fmla="*/ 234809 h 559506"/>
                  <a:gd name="connsiteX2" fmla="*/ 3845983 w 3855111"/>
                  <a:gd name="connsiteY2" fmla="*/ 559506 h 559506"/>
                  <a:gd name="connsiteX0" fmla="*/ 0 w 3855111"/>
                  <a:gd name="connsiteY0" fmla="*/ 0 h 559506"/>
                  <a:gd name="connsiteX1" fmla="*/ 3269333 w 3855111"/>
                  <a:gd name="connsiteY1" fmla="*/ 234809 h 559506"/>
                  <a:gd name="connsiteX2" fmla="*/ 3845983 w 3855111"/>
                  <a:gd name="connsiteY2" fmla="*/ 559506 h 559506"/>
                  <a:gd name="connsiteX0" fmla="*/ 0 w 3852358"/>
                  <a:gd name="connsiteY0" fmla="*/ 0 h 559506"/>
                  <a:gd name="connsiteX1" fmla="*/ 3253466 w 3852358"/>
                  <a:gd name="connsiteY1" fmla="*/ 234809 h 559506"/>
                  <a:gd name="connsiteX2" fmla="*/ 3845983 w 3852358"/>
                  <a:gd name="connsiteY2" fmla="*/ 559506 h 559506"/>
                  <a:gd name="connsiteX0" fmla="*/ 0 w 3848258"/>
                  <a:gd name="connsiteY0" fmla="*/ 0 h 559506"/>
                  <a:gd name="connsiteX1" fmla="*/ 3221734 w 3848258"/>
                  <a:gd name="connsiteY1" fmla="*/ 250049 h 559506"/>
                  <a:gd name="connsiteX2" fmla="*/ 3845983 w 3848258"/>
                  <a:gd name="connsiteY2" fmla="*/ 559506 h 559506"/>
                  <a:gd name="connsiteX0" fmla="*/ 0 w 3845981"/>
                  <a:gd name="connsiteY0" fmla="*/ 0 h 559506"/>
                  <a:gd name="connsiteX1" fmla="*/ 3186101 w 3845981"/>
                  <a:gd name="connsiteY1" fmla="*/ 291764 h 559506"/>
                  <a:gd name="connsiteX2" fmla="*/ 3845983 w 3845981"/>
                  <a:gd name="connsiteY2" fmla="*/ 559506 h 559506"/>
                  <a:gd name="connsiteX0" fmla="*/ 0 w 3845981"/>
                  <a:gd name="connsiteY0" fmla="*/ 0 h 559506"/>
                  <a:gd name="connsiteX1" fmla="*/ 3186101 w 3845981"/>
                  <a:gd name="connsiteY1" fmla="*/ 291764 h 559506"/>
                  <a:gd name="connsiteX2" fmla="*/ 3845983 w 3845981"/>
                  <a:gd name="connsiteY2" fmla="*/ 559506 h 559506"/>
                  <a:gd name="connsiteX0" fmla="*/ 0 w 3845981"/>
                  <a:gd name="connsiteY0" fmla="*/ 0 h 559506"/>
                  <a:gd name="connsiteX1" fmla="*/ 3186101 w 3845981"/>
                  <a:gd name="connsiteY1" fmla="*/ 291764 h 559506"/>
                  <a:gd name="connsiteX2" fmla="*/ 3845983 w 3845981"/>
                  <a:gd name="connsiteY2" fmla="*/ 559506 h 559506"/>
                  <a:gd name="connsiteX0" fmla="*/ 0 w 3845981"/>
                  <a:gd name="connsiteY0" fmla="*/ 0 h 559506"/>
                  <a:gd name="connsiteX1" fmla="*/ 3186101 w 3845981"/>
                  <a:gd name="connsiteY1" fmla="*/ 291764 h 559506"/>
                  <a:gd name="connsiteX2" fmla="*/ 3845983 w 3845981"/>
                  <a:gd name="connsiteY2" fmla="*/ 559506 h 559506"/>
                  <a:gd name="connsiteX0" fmla="*/ 0 w 3864438"/>
                  <a:gd name="connsiteY0" fmla="*/ 0 h 559506"/>
                  <a:gd name="connsiteX1" fmla="*/ 3186101 w 3864438"/>
                  <a:gd name="connsiteY1" fmla="*/ 291764 h 559506"/>
                  <a:gd name="connsiteX2" fmla="*/ 3845983 w 3864438"/>
                  <a:gd name="connsiteY2" fmla="*/ 559506 h 559506"/>
                  <a:gd name="connsiteX0" fmla="*/ 0 w 3849180"/>
                  <a:gd name="connsiteY0" fmla="*/ 0 h 559506"/>
                  <a:gd name="connsiteX1" fmla="*/ 3097021 w 3849180"/>
                  <a:gd name="connsiteY1" fmla="*/ 299586 h 559506"/>
                  <a:gd name="connsiteX2" fmla="*/ 3845983 w 3849180"/>
                  <a:gd name="connsiteY2" fmla="*/ 559506 h 559506"/>
                  <a:gd name="connsiteX0" fmla="*/ 0 w 3849180"/>
                  <a:gd name="connsiteY0" fmla="*/ 0 h 559506"/>
                  <a:gd name="connsiteX1" fmla="*/ 3097021 w 3849180"/>
                  <a:gd name="connsiteY1" fmla="*/ 299586 h 559506"/>
                  <a:gd name="connsiteX2" fmla="*/ 3845983 w 3849180"/>
                  <a:gd name="connsiteY2" fmla="*/ 559506 h 559506"/>
                  <a:gd name="connsiteX0" fmla="*/ 0 w 3851859"/>
                  <a:gd name="connsiteY0" fmla="*/ 0 h 559506"/>
                  <a:gd name="connsiteX1" fmla="*/ 3119294 w 3851859"/>
                  <a:gd name="connsiteY1" fmla="*/ 289158 h 559506"/>
                  <a:gd name="connsiteX2" fmla="*/ 3845983 w 3851859"/>
                  <a:gd name="connsiteY2" fmla="*/ 559506 h 559506"/>
                  <a:gd name="connsiteX0" fmla="*/ 0 w 3847459"/>
                  <a:gd name="connsiteY0" fmla="*/ 0 h 559506"/>
                  <a:gd name="connsiteX1" fmla="*/ 3119294 w 3847459"/>
                  <a:gd name="connsiteY1" fmla="*/ 289158 h 559506"/>
                  <a:gd name="connsiteX2" fmla="*/ 3845983 w 3847459"/>
                  <a:gd name="connsiteY2" fmla="*/ 559506 h 559506"/>
                </a:gdLst>
                <a:ahLst/>
                <a:cxnLst>
                  <a:cxn ang="0">
                    <a:pos x="connsiteX0" y="connsiteY0"/>
                  </a:cxn>
                  <a:cxn ang="0">
                    <a:pos x="connsiteX1" y="connsiteY1"/>
                  </a:cxn>
                  <a:cxn ang="0">
                    <a:pos x="connsiteX2" y="connsiteY2"/>
                  </a:cxn>
                </a:cxnLst>
                <a:rect l="l" t="t" r="r" b="b"/>
                <a:pathLst>
                  <a:path w="3847459" h="559506">
                    <a:moveTo>
                      <a:pt x="0" y="0"/>
                    </a:moveTo>
                    <a:cubicBezTo>
                      <a:pt x="779771" y="265225"/>
                      <a:pt x="2037872" y="242044"/>
                      <a:pt x="3119294" y="289158"/>
                    </a:cubicBezTo>
                    <a:cubicBezTo>
                      <a:pt x="3934472" y="369162"/>
                      <a:pt x="3842220" y="478367"/>
                      <a:pt x="3845983" y="55950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18403894-25D5-0A40-DD19-57EAE4391E8B}"/>
                </a:ext>
              </a:extLst>
            </p:cNvPr>
            <p:cNvGrpSpPr/>
            <p:nvPr/>
          </p:nvGrpSpPr>
          <p:grpSpPr>
            <a:xfrm flipH="1">
              <a:off x="1758447" y="2818729"/>
              <a:ext cx="4093150" cy="704110"/>
              <a:chOff x="6385559" y="2818729"/>
              <a:chExt cx="4093150" cy="704110"/>
            </a:xfrm>
          </p:grpSpPr>
          <p:sp>
            <p:nvSpPr>
              <p:cNvPr id="66" name="Freeform: Shape 65">
                <a:extLst>
                  <a:ext uri="{FF2B5EF4-FFF2-40B4-BE49-F238E27FC236}">
                    <a16:creationId xmlns:a16="http://schemas.microsoft.com/office/drawing/2014/main" id="{61787CC8-AD5A-ED05-92F9-34E5A3BC1048}"/>
                  </a:ext>
                </a:extLst>
              </p:cNvPr>
              <p:cNvSpPr/>
              <p:nvPr/>
            </p:nvSpPr>
            <p:spPr>
              <a:xfrm>
                <a:off x="6630107" y="2818729"/>
                <a:ext cx="3848602" cy="646960"/>
              </a:xfrm>
              <a:custGeom>
                <a:avLst/>
                <a:gdLst>
                  <a:gd name="connsiteX0" fmla="*/ 0 w 3826933"/>
                  <a:gd name="connsiteY0" fmla="*/ 90311 h 643467"/>
                  <a:gd name="connsiteX1" fmla="*/ 3206044 w 3826933"/>
                  <a:gd name="connsiteY1" fmla="*/ 0 h 643467"/>
                  <a:gd name="connsiteX2" fmla="*/ 3826933 w 382693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7454 h 646960"/>
                  <a:gd name="connsiteX1" fmla="*/ 3225094 w 3845983"/>
                  <a:gd name="connsiteY1" fmla="*/ 3493 h 646960"/>
                  <a:gd name="connsiteX2" fmla="*/ 3845983 w 3845983"/>
                  <a:gd name="connsiteY2" fmla="*/ 646960 h 646960"/>
                  <a:gd name="connsiteX0" fmla="*/ 0 w 3845983"/>
                  <a:gd name="connsiteY0" fmla="*/ 87454 h 646960"/>
                  <a:gd name="connsiteX1" fmla="*/ 3225094 w 3845983"/>
                  <a:gd name="connsiteY1" fmla="*/ 3493 h 646960"/>
                  <a:gd name="connsiteX2" fmla="*/ 3845983 w 3845983"/>
                  <a:gd name="connsiteY2" fmla="*/ 646960 h 646960"/>
                  <a:gd name="connsiteX0" fmla="*/ 0 w 3847481"/>
                  <a:gd name="connsiteY0" fmla="*/ 87454 h 646960"/>
                  <a:gd name="connsiteX1" fmla="*/ 3225094 w 3847481"/>
                  <a:gd name="connsiteY1" fmla="*/ 3493 h 646960"/>
                  <a:gd name="connsiteX2" fmla="*/ 3845983 w 3847481"/>
                  <a:gd name="connsiteY2" fmla="*/ 646960 h 646960"/>
                  <a:gd name="connsiteX0" fmla="*/ 0 w 3848602"/>
                  <a:gd name="connsiteY0" fmla="*/ 87454 h 646960"/>
                  <a:gd name="connsiteX1" fmla="*/ 3225094 w 3848602"/>
                  <a:gd name="connsiteY1" fmla="*/ 3493 h 646960"/>
                  <a:gd name="connsiteX2" fmla="*/ 3845983 w 3848602"/>
                  <a:gd name="connsiteY2" fmla="*/ 646960 h 646960"/>
                </a:gdLst>
                <a:ahLst/>
                <a:cxnLst>
                  <a:cxn ang="0">
                    <a:pos x="connsiteX0" y="connsiteY0"/>
                  </a:cxn>
                  <a:cxn ang="0">
                    <a:pos x="connsiteX1" y="connsiteY1"/>
                  </a:cxn>
                  <a:cxn ang="0">
                    <a:pos x="connsiteX2" y="connsiteY2"/>
                  </a:cxn>
                </a:cxnLst>
                <a:rect l="l" t="t" r="r" b="b"/>
                <a:pathLst>
                  <a:path w="3848602" h="646960">
                    <a:moveTo>
                      <a:pt x="0" y="87454"/>
                    </a:moveTo>
                    <a:cubicBezTo>
                      <a:pt x="459081" y="427767"/>
                      <a:pt x="2321513" y="-44720"/>
                      <a:pt x="3225094" y="3493"/>
                    </a:cubicBezTo>
                    <a:cubicBezTo>
                      <a:pt x="3940057" y="78282"/>
                      <a:pt x="3842220" y="565821"/>
                      <a:pt x="3845983" y="646960"/>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6F73C20D-4623-8C95-9095-8A1D4F62CE26}"/>
                  </a:ext>
                </a:extLst>
              </p:cNvPr>
              <p:cNvSpPr/>
              <p:nvPr/>
            </p:nvSpPr>
            <p:spPr>
              <a:xfrm>
                <a:off x="6551842" y="2963333"/>
                <a:ext cx="2853346" cy="559506"/>
              </a:xfrm>
              <a:custGeom>
                <a:avLst/>
                <a:gdLst>
                  <a:gd name="connsiteX0" fmla="*/ 0 w 3826933"/>
                  <a:gd name="connsiteY0" fmla="*/ 90311 h 643467"/>
                  <a:gd name="connsiteX1" fmla="*/ 3206044 w 3826933"/>
                  <a:gd name="connsiteY1" fmla="*/ 0 h 643467"/>
                  <a:gd name="connsiteX2" fmla="*/ 3826933 w 382693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7454 h 646960"/>
                  <a:gd name="connsiteX1" fmla="*/ 3225094 w 3845983"/>
                  <a:gd name="connsiteY1" fmla="*/ 3493 h 646960"/>
                  <a:gd name="connsiteX2" fmla="*/ 3845983 w 3845983"/>
                  <a:gd name="connsiteY2" fmla="*/ 646960 h 646960"/>
                  <a:gd name="connsiteX0" fmla="*/ 0 w 3845983"/>
                  <a:gd name="connsiteY0" fmla="*/ 87454 h 646960"/>
                  <a:gd name="connsiteX1" fmla="*/ 3225094 w 3845983"/>
                  <a:gd name="connsiteY1" fmla="*/ 3493 h 646960"/>
                  <a:gd name="connsiteX2" fmla="*/ 3845983 w 3845983"/>
                  <a:gd name="connsiteY2" fmla="*/ 646960 h 646960"/>
                  <a:gd name="connsiteX0" fmla="*/ 0 w 3847481"/>
                  <a:gd name="connsiteY0" fmla="*/ 87454 h 646960"/>
                  <a:gd name="connsiteX1" fmla="*/ 3225094 w 3847481"/>
                  <a:gd name="connsiteY1" fmla="*/ 3493 h 646960"/>
                  <a:gd name="connsiteX2" fmla="*/ 3845983 w 3847481"/>
                  <a:gd name="connsiteY2" fmla="*/ 646960 h 646960"/>
                  <a:gd name="connsiteX0" fmla="*/ 0 w 3848602"/>
                  <a:gd name="connsiteY0" fmla="*/ 87454 h 646960"/>
                  <a:gd name="connsiteX1" fmla="*/ 3225094 w 3848602"/>
                  <a:gd name="connsiteY1" fmla="*/ 3493 h 646960"/>
                  <a:gd name="connsiteX2" fmla="*/ 3845983 w 3848602"/>
                  <a:gd name="connsiteY2" fmla="*/ 646960 h 646960"/>
                  <a:gd name="connsiteX0" fmla="*/ 0 w 3858322"/>
                  <a:gd name="connsiteY0" fmla="*/ 0 h 559506"/>
                  <a:gd name="connsiteX1" fmla="*/ 3285200 w 3858322"/>
                  <a:gd name="connsiteY1" fmla="*/ 112889 h 559506"/>
                  <a:gd name="connsiteX2" fmla="*/ 3845983 w 3858322"/>
                  <a:gd name="connsiteY2" fmla="*/ 559506 h 559506"/>
                  <a:gd name="connsiteX0" fmla="*/ 0 w 3858322"/>
                  <a:gd name="connsiteY0" fmla="*/ 0 h 559506"/>
                  <a:gd name="connsiteX1" fmla="*/ 3285200 w 3858322"/>
                  <a:gd name="connsiteY1" fmla="*/ 112889 h 559506"/>
                  <a:gd name="connsiteX2" fmla="*/ 3845983 w 3858322"/>
                  <a:gd name="connsiteY2" fmla="*/ 559506 h 559506"/>
                </a:gdLst>
                <a:ahLst/>
                <a:cxnLst>
                  <a:cxn ang="0">
                    <a:pos x="connsiteX0" y="connsiteY0"/>
                  </a:cxn>
                  <a:cxn ang="0">
                    <a:pos x="connsiteX1" y="connsiteY1"/>
                  </a:cxn>
                  <a:cxn ang="0">
                    <a:pos x="connsiteX2" y="connsiteY2"/>
                  </a:cxn>
                </a:cxnLst>
                <a:rect l="l" t="t" r="r" b="b"/>
                <a:pathLst>
                  <a:path w="3858322" h="559506">
                    <a:moveTo>
                      <a:pt x="0" y="0"/>
                    </a:moveTo>
                    <a:cubicBezTo>
                      <a:pt x="459081" y="340313"/>
                      <a:pt x="2373032" y="32926"/>
                      <a:pt x="3285200" y="112889"/>
                    </a:cubicBezTo>
                    <a:cubicBezTo>
                      <a:pt x="4000163" y="187678"/>
                      <a:pt x="3842220" y="478367"/>
                      <a:pt x="3845983" y="55950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4A1FC1CA-2063-9E05-16C4-E7DFCF35F552}"/>
                  </a:ext>
                </a:extLst>
              </p:cNvPr>
              <p:cNvSpPr/>
              <p:nvPr/>
            </p:nvSpPr>
            <p:spPr>
              <a:xfrm>
                <a:off x="6452781" y="2963333"/>
                <a:ext cx="1848185" cy="559506"/>
              </a:xfrm>
              <a:custGeom>
                <a:avLst/>
                <a:gdLst>
                  <a:gd name="connsiteX0" fmla="*/ 0 w 3826933"/>
                  <a:gd name="connsiteY0" fmla="*/ 90311 h 643467"/>
                  <a:gd name="connsiteX1" fmla="*/ 3206044 w 3826933"/>
                  <a:gd name="connsiteY1" fmla="*/ 0 h 643467"/>
                  <a:gd name="connsiteX2" fmla="*/ 3826933 w 382693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7454 h 646960"/>
                  <a:gd name="connsiteX1" fmla="*/ 3225094 w 3845983"/>
                  <a:gd name="connsiteY1" fmla="*/ 3493 h 646960"/>
                  <a:gd name="connsiteX2" fmla="*/ 3845983 w 3845983"/>
                  <a:gd name="connsiteY2" fmla="*/ 646960 h 646960"/>
                  <a:gd name="connsiteX0" fmla="*/ 0 w 3845983"/>
                  <a:gd name="connsiteY0" fmla="*/ 87454 h 646960"/>
                  <a:gd name="connsiteX1" fmla="*/ 3225094 w 3845983"/>
                  <a:gd name="connsiteY1" fmla="*/ 3493 h 646960"/>
                  <a:gd name="connsiteX2" fmla="*/ 3845983 w 3845983"/>
                  <a:gd name="connsiteY2" fmla="*/ 646960 h 646960"/>
                  <a:gd name="connsiteX0" fmla="*/ 0 w 3847481"/>
                  <a:gd name="connsiteY0" fmla="*/ 87454 h 646960"/>
                  <a:gd name="connsiteX1" fmla="*/ 3225094 w 3847481"/>
                  <a:gd name="connsiteY1" fmla="*/ 3493 h 646960"/>
                  <a:gd name="connsiteX2" fmla="*/ 3845983 w 3847481"/>
                  <a:gd name="connsiteY2" fmla="*/ 646960 h 646960"/>
                  <a:gd name="connsiteX0" fmla="*/ 0 w 3848602"/>
                  <a:gd name="connsiteY0" fmla="*/ 87454 h 646960"/>
                  <a:gd name="connsiteX1" fmla="*/ 3225094 w 3848602"/>
                  <a:gd name="connsiteY1" fmla="*/ 3493 h 646960"/>
                  <a:gd name="connsiteX2" fmla="*/ 3845983 w 3848602"/>
                  <a:gd name="connsiteY2" fmla="*/ 646960 h 646960"/>
                  <a:gd name="connsiteX0" fmla="*/ 0 w 3858322"/>
                  <a:gd name="connsiteY0" fmla="*/ 0 h 559506"/>
                  <a:gd name="connsiteX1" fmla="*/ 3285200 w 3858322"/>
                  <a:gd name="connsiteY1" fmla="*/ 112889 h 559506"/>
                  <a:gd name="connsiteX2" fmla="*/ 3845983 w 3858322"/>
                  <a:gd name="connsiteY2" fmla="*/ 559506 h 559506"/>
                  <a:gd name="connsiteX0" fmla="*/ 0 w 3858322"/>
                  <a:gd name="connsiteY0" fmla="*/ 0 h 559506"/>
                  <a:gd name="connsiteX1" fmla="*/ 3285200 w 3858322"/>
                  <a:gd name="connsiteY1" fmla="*/ 112889 h 559506"/>
                  <a:gd name="connsiteX2" fmla="*/ 3845983 w 3858322"/>
                  <a:gd name="connsiteY2" fmla="*/ 559506 h 559506"/>
                  <a:gd name="connsiteX0" fmla="*/ 0 w 3855111"/>
                  <a:gd name="connsiteY0" fmla="*/ 0 h 559506"/>
                  <a:gd name="connsiteX1" fmla="*/ 3269333 w 3855111"/>
                  <a:gd name="connsiteY1" fmla="*/ 234809 h 559506"/>
                  <a:gd name="connsiteX2" fmla="*/ 3845983 w 3855111"/>
                  <a:gd name="connsiteY2" fmla="*/ 559506 h 559506"/>
                  <a:gd name="connsiteX0" fmla="*/ 0 w 3855111"/>
                  <a:gd name="connsiteY0" fmla="*/ 0 h 559506"/>
                  <a:gd name="connsiteX1" fmla="*/ 3269333 w 3855111"/>
                  <a:gd name="connsiteY1" fmla="*/ 234809 h 559506"/>
                  <a:gd name="connsiteX2" fmla="*/ 3845983 w 3855111"/>
                  <a:gd name="connsiteY2" fmla="*/ 559506 h 559506"/>
                  <a:gd name="connsiteX0" fmla="*/ 0 w 3852358"/>
                  <a:gd name="connsiteY0" fmla="*/ 0 h 559506"/>
                  <a:gd name="connsiteX1" fmla="*/ 3253466 w 3852358"/>
                  <a:gd name="connsiteY1" fmla="*/ 234809 h 559506"/>
                  <a:gd name="connsiteX2" fmla="*/ 3845983 w 3852358"/>
                  <a:gd name="connsiteY2" fmla="*/ 559506 h 559506"/>
                  <a:gd name="connsiteX0" fmla="*/ 0 w 3848258"/>
                  <a:gd name="connsiteY0" fmla="*/ 0 h 559506"/>
                  <a:gd name="connsiteX1" fmla="*/ 3221734 w 3848258"/>
                  <a:gd name="connsiteY1" fmla="*/ 250049 h 559506"/>
                  <a:gd name="connsiteX2" fmla="*/ 3845983 w 3848258"/>
                  <a:gd name="connsiteY2" fmla="*/ 559506 h 559506"/>
                </a:gdLst>
                <a:ahLst/>
                <a:cxnLst>
                  <a:cxn ang="0">
                    <a:pos x="connsiteX0" y="connsiteY0"/>
                  </a:cxn>
                  <a:cxn ang="0">
                    <a:pos x="connsiteX1" y="connsiteY1"/>
                  </a:cxn>
                  <a:cxn ang="0">
                    <a:pos x="connsiteX2" y="connsiteY2"/>
                  </a:cxn>
                </a:cxnLst>
                <a:rect l="l" t="t" r="r" b="b"/>
                <a:pathLst>
                  <a:path w="3848258" h="559506">
                    <a:moveTo>
                      <a:pt x="0" y="0"/>
                    </a:moveTo>
                    <a:cubicBezTo>
                      <a:pt x="459081" y="340313"/>
                      <a:pt x="2309566" y="170086"/>
                      <a:pt x="3221734" y="250049"/>
                    </a:cubicBezTo>
                    <a:cubicBezTo>
                      <a:pt x="3936697" y="324838"/>
                      <a:pt x="3842220" y="478367"/>
                      <a:pt x="3845983" y="55950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A8C35143-43A7-9535-3836-EF0F4466BD4C}"/>
                  </a:ext>
                </a:extLst>
              </p:cNvPr>
              <p:cNvSpPr/>
              <p:nvPr/>
            </p:nvSpPr>
            <p:spPr>
              <a:xfrm>
                <a:off x="6385559" y="3011822"/>
                <a:ext cx="822789" cy="511017"/>
              </a:xfrm>
              <a:custGeom>
                <a:avLst/>
                <a:gdLst>
                  <a:gd name="connsiteX0" fmla="*/ 0 w 3826933"/>
                  <a:gd name="connsiteY0" fmla="*/ 90311 h 643467"/>
                  <a:gd name="connsiteX1" fmla="*/ 3206044 w 3826933"/>
                  <a:gd name="connsiteY1" fmla="*/ 0 h 643467"/>
                  <a:gd name="connsiteX2" fmla="*/ 3826933 w 382693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3961 h 643467"/>
                  <a:gd name="connsiteX1" fmla="*/ 3225094 w 3845983"/>
                  <a:gd name="connsiteY1" fmla="*/ 0 h 643467"/>
                  <a:gd name="connsiteX2" fmla="*/ 3845983 w 3845983"/>
                  <a:gd name="connsiteY2" fmla="*/ 643467 h 643467"/>
                  <a:gd name="connsiteX0" fmla="*/ 0 w 3845983"/>
                  <a:gd name="connsiteY0" fmla="*/ 87454 h 646960"/>
                  <a:gd name="connsiteX1" fmla="*/ 3225094 w 3845983"/>
                  <a:gd name="connsiteY1" fmla="*/ 3493 h 646960"/>
                  <a:gd name="connsiteX2" fmla="*/ 3845983 w 3845983"/>
                  <a:gd name="connsiteY2" fmla="*/ 646960 h 646960"/>
                  <a:gd name="connsiteX0" fmla="*/ 0 w 3845983"/>
                  <a:gd name="connsiteY0" fmla="*/ 87454 h 646960"/>
                  <a:gd name="connsiteX1" fmla="*/ 3225094 w 3845983"/>
                  <a:gd name="connsiteY1" fmla="*/ 3493 h 646960"/>
                  <a:gd name="connsiteX2" fmla="*/ 3845983 w 3845983"/>
                  <a:gd name="connsiteY2" fmla="*/ 646960 h 646960"/>
                  <a:gd name="connsiteX0" fmla="*/ 0 w 3847481"/>
                  <a:gd name="connsiteY0" fmla="*/ 87454 h 646960"/>
                  <a:gd name="connsiteX1" fmla="*/ 3225094 w 3847481"/>
                  <a:gd name="connsiteY1" fmla="*/ 3493 h 646960"/>
                  <a:gd name="connsiteX2" fmla="*/ 3845983 w 3847481"/>
                  <a:gd name="connsiteY2" fmla="*/ 646960 h 646960"/>
                  <a:gd name="connsiteX0" fmla="*/ 0 w 3848602"/>
                  <a:gd name="connsiteY0" fmla="*/ 87454 h 646960"/>
                  <a:gd name="connsiteX1" fmla="*/ 3225094 w 3848602"/>
                  <a:gd name="connsiteY1" fmla="*/ 3493 h 646960"/>
                  <a:gd name="connsiteX2" fmla="*/ 3845983 w 3848602"/>
                  <a:gd name="connsiteY2" fmla="*/ 646960 h 646960"/>
                  <a:gd name="connsiteX0" fmla="*/ 0 w 3858322"/>
                  <a:gd name="connsiteY0" fmla="*/ 0 h 559506"/>
                  <a:gd name="connsiteX1" fmla="*/ 3285200 w 3858322"/>
                  <a:gd name="connsiteY1" fmla="*/ 112889 h 559506"/>
                  <a:gd name="connsiteX2" fmla="*/ 3845983 w 3858322"/>
                  <a:gd name="connsiteY2" fmla="*/ 559506 h 559506"/>
                  <a:gd name="connsiteX0" fmla="*/ 0 w 3858322"/>
                  <a:gd name="connsiteY0" fmla="*/ 0 h 559506"/>
                  <a:gd name="connsiteX1" fmla="*/ 3285200 w 3858322"/>
                  <a:gd name="connsiteY1" fmla="*/ 112889 h 559506"/>
                  <a:gd name="connsiteX2" fmla="*/ 3845983 w 3858322"/>
                  <a:gd name="connsiteY2" fmla="*/ 559506 h 559506"/>
                  <a:gd name="connsiteX0" fmla="*/ 0 w 3855111"/>
                  <a:gd name="connsiteY0" fmla="*/ 0 h 559506"/>
                  <a:gd name="connsiteX1" fmla="*/ 3269333 w 3855111"/>
                  <a:gd name="connsiteY1" fmla="*/ 234809 h 559506"/>
                  <a:gd name="connsiteX2" fmla="*/ 3845983 w 3855111"/>
                  <a:gd name="connsiteY2" fmla="*/ 559506 h 559506"/>
                  <a:gd name="connsiteX0" fmla="*/ 0 w 3855111"/>
                  <a:gd name="connsiteY0" fmla="*/ 0 h 559506"/>
                  <a:gd name="connsiteX1" fmla="*/ 3269333 w 3855111"/>
                  <a:gd name="connsiteY1" fmla="*/ 234809 h 559506"/>
                  <a:gd name="connsiteX2" fmla="*/ 3845983 w 3855111"/>
                  <a:gd name="connsiteY2" fmla="*/ 559506 h 559506"/>
                  <a:gd name="connsiteX0" fmla="*/ 0 w 3852358"/>
                  <a:gd name="connsiteY0" fmla="*/ 0 h 559506"/>
                  <a:gd name="connsiteX1" fmla="*/ 3253466 w 3852358"/>
                  <a:gd name="connsiteY1" fmla="*/ 234809 h 559506"/>
                  <a:gd name="connsiteX2" fmla="*/ 3845983 w 3852358"/>
                  <a:gd name="connsiteY2" fmla="*/ 559506 h 559506"/>
                  <a:gd name="connsiteX0" fmla="*/ 0 w 3848258"/>
                  <a:gd name="connsiteY0" fmla="*/ 0 h 559506"/>
                  <a:gd name="connsiteX1" fmla="*/ 3221734 w 3848258"/>
                  <a:gd name="connsiteY1" fmla="*/ 250049 h 559506"/>
                  <a:gd name="connsiteX2" fmla="*/ 3845983 w 3848258"/>
                  <a:gd name="connsiteY2" fmla="*/ 559506 h 559506"/>
                  <a:gd name="connsiteX0" fmla="*/ 0 w 3845981"/>
                  <a:gd name="connsiteY0" fmla="*/ 0 h 559506"/>
                  <a:gd name="connsiteX1" fmla="*/ 3186101 w 3845981"/>
                  <a:gd name="connsiteY1" fmla="*/ 291764 h 559506"/>
                  <a:gd name="connsiteX2" fmla="*/ 3845983 w 3845981"/>
                  <a:gd name="connsiteY2" fmla="*/ 559506 h 559506"/>
                  <a:gd name="connsiteX0" fmla="*/ 0 w 3845981"/>
                  <a:gd name="connsiteY0" fmla="*/ 0 h 559506"/>
                  <a:gd name="connsiteX1" fmla="*/ 3186101 w 3845981"/>
                  <a:gd name="connsiteY1" fmla="*/ 291764 h 559506"/>
                  <a:gd name="connsiteX2" fmla="*/ 3845983 w 3845981"/>
                  <a:gd name="connsiteY2" fmla="*/ 559506 h 559506"/>
                  <a:gd name="connsiteX0" fmla="*/ 0 w 3845981"/>
                  <a:gd name="connsiteY0" fmla="*/ 0 h 559506"/>
                  <a:gd name="connsiteX1" fmla="*/ 3186101 w 3845981"/>
                  <a:gd name="connsiteY1" fmla="*/ 291764 h 559506"/>
                  <a:gd name="connsiteX2" fmla="*/ 3845983 w 3845981"/>
                  <a:gd name="connsiteY2" fmla="*/ 559506 h 559506"/>
                  <a:gd name="connsiteX0" fmla="*/ 0 w 3845981"/>
                  <a:gd name="connsiteY0" fmla="*/ 0 h 559506"/>
                  <a:gd name="connsiteX1" fmla="*/ 3186101 w 3845981"/>
                  <a:gd name="connsiteY1" fmla="*/ 291764 h 559506"/>
                  <a:gd name="connsiteX2" fmla="*/ 3845983 w 3845981"/>
                  <a:gd name="connsiteY2" fmla="*/ 559506 h 559506"/>
                  <a:gd name="connsiteX0" fmla="*/ 0 w 3864438"/>
                  <a:gd name="connsiteY0" fmla="*/ 0 h 559506"/>
                  <a:gd name="connsiteX1" fmla="*/ 3186101 w 3864438"/>
                  <a:gd name="connsiteY1" fmla="*/ 291764 h 559506"/>
                  <a:gd name="connsiteX2" fmla="*/ 3845983 w 3864438"/>
                  <a:gd name="connsiteY2" fmla="*/ 559506 h 559506"/>
                  <a:gd name="connsiteX0" fmla="*/ 0 w 3849180"/>
                  <a:gd name="connsiteY0" fmla="*/ 0 h 559506"/>
                  <a:gd name="connsiteX1" fmla="*/ 3097021 w 3849180"/>
                  <a:gd name="connsiteY1" fmla="*/ 299586 h 559506"/>
                  <a:gd name="connsiteX2" fmla="*/ 3845983 w 3849180"/>
                  <a:gd name="connsiteY2" fmla="*/ 559506 h 559506"/>
                  <a:gd name="connsiteX0" fmla="*/ 0 w 3849180"/>
                  <a:gd name="connsiteY0" fmla="*/ 0 h 559506"/>
                  <a:gd name="connsiteX1" fmla="*/ 3097021 w 3849180"/>
                  <a:gd name="connsiteY1" fmla="*/ 299586 h 559506"/>
                  <a:gd name="connsiteX2" fmla="*/ 3845983 w 3849180"/>
                  <a:gd name="connsiteY2" fmla="*/ 559506 h 559506"/>
                  <a:gd name="connsiteX0" fmla="*/ 0 w 3851859"/>
                  <a:gd name="connsiteY0" fmla="*/ 0 h 559506"/>
                  <a:gd name="connsiteX1" fmla="*/ 3119294 w 3851859"/>
                  <a:gd name="connsiteY1" fmla="*/ 289158 h 559506"/>
                  <a:gd name="connsiteX2" fmla="*/ 3845983 w 3851859"/>
                  <a:gd name="connsiteY2" fmla="*/ 559506 h 559506"/>
                  <a:gd name="connsiteX0" fmla="*/ 0 w 3847459"/>
                  <a:gd name="connsiteY0" fmla="*/ 0 h 559506"/>
                  <a:gd name="connsiteX1" fmla="*/ 3119294 w 3847459"/>
                  <a:gd name="connsiteY1" fmla="*/ 289158 h 559506"/>
                  <a:gd name="connsiteX2" fmla="*/ 3845983 w 3847459"/>
                  <a:gd name="connsiteY2" fmla="*/ 559506 h 559506"/>
                </a:gdLst>
                <a:ahLst/>
                <a:cxnLst>
                  <a:cxn ang="0">
                    <a:pos x="connsiteX0" y="connsiteY0"/>
                  </a:cxn>
                  <a:cxn ang="0">
                    <a:pos x="connsiteX1" y="connsiteY1"/>
                  </a:cxn>
                  <a:cxn ang="0">
                    <a:pos x="connsiteX2" y="connsiteY2"/>
                  </a:cxn>
                </a:cxnLst>
                <a:rect l="l" t="t" r="r" b="b"/>
                <a:pathLst>
                  <a:path w="3847459" h="559506">
                    <a:moveTo>
                      <a:pt x="0" y="0"/>
                    </a:moveTo>
                    <a:cubicBezTo>
                      <a:pt x="779771" y="265225"/>
                      <a:pt x="2037872" y="242044"/>
                      <a:pt x="3119294" y="289158"/>
                    </a:cubicBezTo>
                    <a:cubicBezTo>
                      <a:pt x="3934472" y="369162"/>
                      <a:pt x="3842220" y="478367"/>
                      <a:pt x="3845983" y="55950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D9A8E7B9-8377-F6F0-2089-EBC2AC99E52A}"/>
                </a:ext>
              </a:extLst>
            </p:cNvPr>
            <p:cNvGrpSpPr/>
            <p:nvPr/>
          </p:nvGrpSpPr>
          <p:grpSpPr>
            <a:xfrm>
              <a:off x="1270405" y="3459171"/>
              <a:ext cx="976084" cy="976084"/>
              <a:chOff x="1270405" y="3459171"/>
              <a:chExt cx="976084" cy="976084"/>
            </a:xfrm>
          </p:grpSpPr>
          <p:sp>
            <p:nvSpPr>
              <p:cNvPr id="64" name="Oval 63">
                <a:extLst>
                  <a:ext uri="{FF2B5EF4-FFF2-40B4-BE49-F238E27FC236}">
                    <a16:creationId xmlns:a16="http://schemas.microsoft.com/office/drawing/2014/main" id="{247EED46-AC60-C484-5E6A-20676220C355}"/>
                  </a:ext>
                </a:extLst>
              </p:cNvPr>
              <p:cNvSpPr/>
              <p:nvPr/>
            </p:nvSpPr>
            <p:spPr>
              <a:xfrm>
                <a:off x="1270405" y="3459171"/>
                <a:ext cx="976084" cy="9760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Oval 64">
                <a:extLst>
                  <a:ext uri="{FF2B5EF4-FFF2-40B4-BE49-F238E27FC236}">
                    <a16:creationId xmlns:a16="http://schemas.microsoft.com/office/drawing/2014/main" id="{DF9EA6BE-2616-6F6C-209C-6329A5E4CDCC}"/>
                  </a:ext>
                </a:extLst>
              </p:cNvPr>
              <p:cNvSpPr/>
              <p:nvPr/>
            </p:nvSpPr>
            <p:spPr>
              <a:xfrm>
                <a:off x="1355610" y="3547635"/>
                <a:ext cx="805674" cy="805674"/>
              </a:xfrm>
              <a:prstGeom prst="ellipse">
                <a:avLst/>
              </a:prstGeom>
              <a:gradFill flip="none" rotWithShape="1">
                <a:gsLst>
                  <a:gs pos="0">
                    <a:schemeClr val="accent1">
                      <a:lumMod val="5000"/>
                      <a:lumOff val="95000"/>
                    </a:schemeClr>
                  </a:gs>
                  <a:gs pos="100000">
                    <a:schemeClr val="bg1">
                      <a:lumMod val="95000"/>
                    </a:schemeClr>
                  </a:gs>
                </a:gsLst>
                <a:lin ang="13500000" scaled="1"/>
                <a:tileRect/>
              </a:gradFill>
              <a:ln>
                <a:noFill/>
              </a:ln>
              <a:effectLst>
                <a:outerShdw blurRad="101600" dist="508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1D5FF890-AD34-E1C4-4E5F-8489CACD9B70}"/>
                </a:ext>
              </a:extLst>
            </p:cNvPr>
            <p:cNvGrpSpPr/>
            <p:nvPr/>
          </p:nvGrpSpPr>
          <p:grpSpPr>
            <a:xfrm>
              <a:off x="2361576" y="3459171"/>
              <a:ext cx="976084" cy="976084"/>
              <a:chOff x="1270405" y="3459171"/>
              <a:chExt cx="976084" cy="976084"/>
            </a:xfrm>
          </p:grpSpPr>
          <p:sp>
            <p:nvSpPr>
              <p:cNvPr id="62" name="Oval 61">
                <a:extLst>
                  <a:ext uri="{FF2B5EF4-FFF2-40B4-BE49-F238E27FC236}">
                    <a16:creationId xmlns:a16="http://schemas.microsoft.com/office/drawing/2014/main" id="{7FA9AC4A-7088-8CAE-848F-5E2315B0B7AD}"/>
                  </a:ext>
                </a:extLst>
              </p:cNvPr>
              <p:cNvSpPr/>
              <p:nvPr/>
            </p:nvSpPr>
            <p:spPr>
              <a:xfrm>
                <a:off x="1270405" y="3459171"/>
                <a:ext cx="976084" cy="97608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Oval 62">
                <a:extLst>
                  <a:ext uri="{FF2B5EF4-FFF2-40B4-BE49-F238E27FC236}">
                    <a16:creationId xmlns:a16="http://schemas.microsoft.com/office/drawing/2014/main" id="{F9CDA56E-6473-C76F-9F1A-CB34CA8B06C6}"/>
                  </a:ext>
                </a:extLst>
              </p:cNvPr>
              <p:cNvSpPr/>
              <p:nvPr/>
            </p:nvSpPr>
            <p:spPr>
              <a:xfrm>
                <a:off x="1355610" y="3547635"/>
                <a:ext cx="805674" cy="805674"/>
              </a:xfrm>
              <a:prstGeom prst="ellipse">
                <a:avLst/>
              </a:prstGeom>
              <a:gradFill flip="none" rotWithShape="1">
                <a:gsLst>
                  <a:gs pos="0">
                    <a:schemeClr val="accent1">
                      <a:lumMod val="5000"/>
                      <a:lumOff val="95000"/>
                    </a:schemeClr>
                  </a:gs>
                  <a:gs pos="100000">
                    <a:schemeClr val="bg1">
                      <a:lumMod val="95000"/>
                    </a:schemeClr>
                  </a:gs>
                </a:gsLst>
                <a:lin ang="13500000" scaled="1"/>
                <a:tileRect/>
              </a:gradFill>
              <a:ln>
                <a:noFill/>
              </a:ln>
              <a:effectLst>
                <a:outerShdw blurRad="101600" dist="508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50903513-E40E-712B-C4FE-9C242E39F5FD}"/>
                </a:ext>
              </a:extLst>
            </p:cNvPr>
            <p:cNvGrpSpPr/>
            <p:nvPr/>
          </p:nvGrpSpPr>
          <p:grpSpPr>
            <a:xfrm>
              <a:off x="3452747" y="3459171"/>
              <a:ext cx="976084" cy="976084"/>
              <a:chOff x="1270405" y="3459171"/>
              <a:chExt cx="976084" cy="976084"/>
            </a:xfrm>
          </p:grpSpPr>
          <p:sp>
            <p:nvSpPr>
              <p:cNvPr id="60" name="Oval 59">
                <a:extLst>
                  <a:ext uri="{FF2B5EF4-FFF2-40B4-BE49-F238E27FC236}">
                    <a16:creationId xmlns:a16="http://schemas.microsoft.com/office/drawing/2014/main" id="{2DDEFF4F-6A8A-EC23-C244-40F1C9468015}"/>
                  </a:ext>
                </a:extLst>
              </p:cNvPr>
              <p:cNvSpPr/>
              <p:nvPr/>
            </p:nvSpPr>
            <p:spPr>
              <a:xfrm>
                <a:off x="1270405" y="3459171"/>
                <a:ext cx="976084" cy="97608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Oval 60">
                <a:extLst>
                  <a:ext uri="{FF2B5EF4-FFF2-40B4-BE49-F238E27FC236}">
                    <a16:creationId xmlns:a16="http://schemas.microsoft.com/office/drawing/2014/main" id="{E224A2EF-A60B-8019-D485-7C872A5EBA5E}"/>
                  </a:ext>
                </a:extLst>
              </p:cNvPr>
              <p:cNvSpPr/>
              <p:nvPr/>
            </p:nvSpPr>
            <p:spPr>
              <a:xfrm>
                <a:off x="1355610" y="3547635"/>
                <a:ext cx="805674" cy="805674"/>
              </a:xfrm>
              <a:prstGeom prst="ellipse">
                <a:avLst/>
              </a:prstGeom>
              <a:gradFill flip="none" rotWithShape="1">
                <a:gsLst>
                  <a:gs pos="0">
                    <a:schemeClr val="accent1">
                      <a:lumMod val="5000"/>
                      <a:lumOff val="95000"/>
                    </a:schemeClr>
                  </a:gs>
                  <a:gs pos="100000">
                    <a:schemeClr val="bg1">
                      <a:lumMod val="95000"/>
                    </a:schemeClr>
                  </a:gs>
                </a:gsLst>
                <a:lin ang="13500000" scaled="1"/>
                <a:tileRect/>
              </a:gradFill>
              <a:ln>
                <a:noFill/>
              </a:ln>
              <a:effectLst>
                <a:outerShdw blurRad="101600" dist="508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8B8472CB-0B41-BE24-D652-481740F9E093}"/>
                </a:ext>
              </a:extLst>
            </p:cNvPr>
            <p:cNvGrpSpPr/>
            <p:nvPr/>
          </p:nvGrpSpPr>
          <p:grpSpPr>
            <a:xfrm>
              <a:off x="4543918" y="3459171"/>
              <a:ext cx="976084" cy="976084"/>
              <a:chOff x="1270405" y="3459171"/>
              <a:chExt cx="976084" cy="976084"/>
            </a:xfrm>
          </p:grpSpPr>
          <p:sp>
            <p:nvSpPr>
              <p:cNvPr id="58" name="Oval 57">
                <a:extLst>
                  <a:ext uri="{FF2B5EF4-FFF2-40B4-BE49-F238E27FC236}">
                    <a16:creationId xmlns:a16="http://schemas.microsoft.com/office/drawing/2014/main" id="{B12BC3A3-56EB-BBC7-7B8F-FC1390E39208}"/>
                  </a:ext>
                </a:extLst>
              </p:cNvPr>
              <p:cNvSpPr/>
              <p:nvPr/>
            </p:nvSpPr>
            <p:spPr>
              <a:xfrm>
                <a:off x="1270405" y="3459171"/>
                <a:ext cx="976084" cy="9760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Oval 58">
                <a:extLst>
                  <a:ext uri="{FF2B5EF4-FFF2-40B4-BE49-F238E27FC236}">
                    <a16:creationId xmlns:a16="http://schemas.microsoft.com/office/drawing/2014/main" id="{A32A2F3E-D520-7816-9A58-8611AF79748F}"/>
                  </a:ext>
                </a:extLst>
              </p:cNvPr>
              <p:cNvSpPr/>
              <p:nvPr/>
            </p:nvSpPr>
            <p:spPr>
              <a:xfrm>
                <a:off x="1355610" y="3547635"/>
                <a:ext cx="805674" cy="805674"/>
              </a:xfrm>
              <a:prstGeom prst="ellipse">
                <a:avLst/>
              </a:prstGeom>
              <a:gradFill flip="none" rotWithShape="1">
                <a:gsLst>
                  <a:gs pos="0">
                    <a:schemeClr val="accent1">
                      <a:lumMod val="5000"/>
                      <a:lumOff val="95000"/>
                    </a:schemeClr>
                  </a:gs>
                  <a:gs pos="100000">
                    <a:schemeClr val="bg1">
                      <a:lumMod val="95000"/>
                    </a:schemeClr>
                  </a:gs>
                </a:gsLst>
                <a:lin ang="13500000" scaled="1"/>
                <a:tileRect/>
              </a:gradFill>
              <a:ln>
                <a:noFill/>
              </a:ln>
              <a:effectLst>
                <a:outerShdw blurRad="101600" dist="508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06C403ED-60E3-87B8-3430-744D49650EED}"/>
                </a:ext>
              </a:extLst>
            </p:cNvPr>
            <p:cNvGrpSpPr/>
            <p:nvPr/>
          </p:nvGrpSpPr>
          <p:grpSpPr>
            <a:xfrm>
              <a:off x="5635089" y="3459171"/>
              <a:ext cx="976084" cy="976084"/>
              <a:chOff x="1270405" y="3459171"/>
              <a:chExt cx="976084" cy="976084"/>
            </a:xfrm>
          </p:grpSpPr>
          <p:sp>
            <p:nvSpPr>
              <p:cNvPr id="56" name="Oval 55">
                <a:extLst>
                  <a:ext uri="{FF2B5EF4-FFF2-40B4-BE49-F238E27FC236}">
                    <a16:creationId xmlns:a16="http://schemas.microsoft.com/office/drawing/2014/main" id="{FEAE9E9F-AA76-2D9A-9F0C-FAB20E7DE229}"/>
                  </a:ext>
                </a:extLst>
              </p:cNvPr>
              <p:cNvSpPr/>
              <p:nvPr/>
            </p:nvSpPr>
            <p:spPr>
              <a:xfrm>
                <a:off x="1270405" y="3459171"/>
                <a:ext cx="976084" cy="97608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4E21CCC6-D536-175D-06E6-E92E84CEC61C}"/>
                  </a:ext>
                </a:extLst>
              </p:cNvPr>
              <p:cNvSpPr/>
              <p:nvPr/>
            </p:nvSpPr>
            <p:spPr>
              <a:xfrm>
                <a:off x="1355610" y="3547635"/>
                <a:ext cx="805674" cy="805674"/>
              </a:xfrm>
              <a:prstGeom prst="ellipse">
                <a:avLst/>
              </a:prstGeom>
              <a:gradFill flip="none" rotWithShape="1">
                <a:gsLst>
                  <a:gs pos="0">
                    <a:schemeClr val="accent1">
                      <a:lumMod val="5000"/>
                      <a:lumOff val="95000"/>
                    </a:schemeClr>
                  </a:gs>
                  <a:gs pos="100000">
                    <a:schemeClr val="bg1">
                      <a:lumMod val="95000"/>
                    </a:schemeClr>
                  </a:gs>
                </a:gsLst>
                <a:lin ang="13500000" scaled="1"/>
                <a:tileRect/>
              </a:gradFill>
              <a:ln>
                <a:noFill/>
              </a:ln>
              <a:effectLst>
                <a:outerShdw blurRad="101600" dist="508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9614ED1B-A5EA-145A-8098-1A3EC26F0EE6}"/>
                </a:ext>
              </a:extLst>
            </p:cNvPr>
            <p:cNvGrpSpPr/>
            <p:nvPr/>
          </p:nvGrpSpPr>
          <p:grpSpPr>
            <a:xfrm>
              <a:off x="6726260" y="3459171"/>
              <a:ext cx="976084" cy="976084"/>
              <a:chOff x="1270405" y="3459171"/>
              <a:chExt cx="976084" cy="976084"/>
            </a:xfrm>
          </p:grpSpPr>
          <p:sp>
            <p:nvSpPr>
              <p:cNvPr id="54" name="Oval 53">
                <a:extLst>
                  <a:ext uri="{FF2B5EF4-FFF2-40B4-BE49-F238E27FC236}">
                    <a16:creationId xmlns:a16="http://schemas.microsoft.com/office/drawing/2014/main" id="{7D0621BE-6195-EE36-2C3C-3232BE0B5D54}"/>
                  </a:ext>
                </a:extLst>
              </p:cNvPr>
              <p:cNvSpPr/>
              <p:nvPr/>
            </p:nvSpPr>
            <p:spPr>
              <a:xfrm>
                <a:off x="1270405" y="3459171"/>
                <a:ext cx="976084" cy="976084"/>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a:extLst>
                  <a:ext uri="{FF2B5EF4-FFF2-40B4-BE49-F238E27FC236}">
                    <a16:creationId xmlns:a16="http://schemas.microsoft.com/office/drawing/2014/main" id="{4753CC01-5DA3-CE36-24B2-984E557F5222}"/>
                  </a:ext>
                </a:extLst>
              </p:cNvPr>
              <p:cNvSpPr/>
              <p:nvPr/>
            </p:nvSpPr>
            <p:spPr>
              <a:xfrm>
                <a:off x="1355610" y="3547635"/>
                <a:ext cx="805674" cy="805674"/>
              </a:xfrm>
              <a:prstGeom prst="ellipse">
                <a:avLst/>
              </a:prstGeom>
              <a:gradFill flip="none" rotWithShape="1">
                <a:gsLst>
                  <a:gs pos="0">
                    <a:schemeClr val="accent1">
                      <a:lumMod val="5000"/>
                      <a:lumOff val="95000"/>
                    </a:schemeClr>
                  </a:gs>
                  <a:gs pos="100000">
                    <a:schemeClr val="bg1">
                      <a:lumMod val="95000"/>
                    </a:schemeClr>
                  </a:gs>
                </a:gsLst>
                <a:lin ang="13500000" scaled="1"/>
                <a:tileRect/>
              </a:gradFill>
              <a:ln>
                <a:noFill/>
              </a:ln>
              <a:effectLst>
                <a:outerShdw blurRad="101600" dist="508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5C482A4D-ACD6-A045-C51D-B452693ED3F0}"/>
                </a:ext>
              </a:extLst>
            </p:cNvPr>
            <p:cNvGrpSpPr/>
            <p:nvPr/>
          </p:nvGrpSpPr>
          <p:grpSpPr>
            <a:xfrm>
              <a:off x="7817431" y="3459171"/>
              <a:ext cx="976084" cy="976084"/>
              <a:chOff x="1270405" y="3459171"/>
              <a:chExt cx="976084" cy="976084"/>
            </a:xfrm>
          </p:grpSpPr>
          <p:sp>
            <p:nvSpPr>
              <p:cNvPr id="52" name="Oval 51">
                <a:extLst>
                  <a:ext uri="{FF2B5EF4-FFF2-40B4-BE49-F238E27FC236}">
                    <a16:creationId xmlns:a16="http://schemas.microsoft.com/office/drawing/2014/main" id="{5AB37E6C-8C6B-A706-A9C3-6A7BF42D173B}"/>
                  </a:ext>
                </a:extLst>
              </p:cNvPr>
              <p:cNvSpPr/>
              <p:nvPr/>
            </p:nvSpPr>
            <p:spPr>
              <a:xfrm>
                <a:off x="1270405" y="3459171"/>
                <a:ext cx="976084" cy="97608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93E1D4B8-8EA6-2ABF-ED0D-13830A5B40B2}"/>
                  </a:ext>
                </a:extLst>
              </p:cNvPr>
              <p:cNvSpPr/>
              <p:nvPr/>
            </p:nvSpPr>
            <p:spPr>
              <a:xfrm>
                <a:off x="1355610" y="3547635"/>
                <a:ext cx="805674" cy="805674"/>
              </a:xfrm>
              <a:prstGeom prst="ellipse">
                <a:avLst/>
              </a:prstGeom>
              <a:gradFill flip="none" rotWithShape="1">
                <a:gsLst>
                  <a:gs pos="0">
                    <a:schemeClr val="accent1">
                      <a:lumMod val="5000"/>
                      <a:lumOff val="95000"/>
                    </a:schemeClr>
                  </a:gs>
                  <a:gs pos="100000">
                    <a:schemeClr val="bg1">
                      <a:lumMod val="95000"/>
                    </a:schemeClr>
                  </a:gs>
                </a:gsLst>
                <a:lin ang="13500000" scaled="1"/>
                <a:tileRect/>
              </a:gradFill>
              <a:ln>
                <a:noFill/>
              </a:ln>
              <a:effectLst>
                <a:outerShdw blurRad="101600" dist="508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 name="Group 20">
              <a:extLst>
                <a:ext uri="{FF2B5EF4-FFF2-40B4-BE49-F238E27FC236}">
                  <a16:creationId xmlns:a16="http://schemas.microsoft.com/office/drawing/2014/main" id="{849090A9-9432-F60C-83C9-6A36EC95602F}"/>
                </a:ext>
              </a:extLst>
            </p:cNvPr>
            <p:cNvGrpSpPr/>
            <p:nvPr/>
          </p:nvGrpSpPr>
          <p:grpSpPr>
            <a:xfrm>
              <a:off x="8908602" y="3459171"/>
              <a:ext cx="976084" cy="976084"/>
              <a:chOff x="1270405" y="3459171"/>
              <a:chExt cx="976084" cy="976084"/>
            </a:xfrm>
          </p:grpSpPr>
          <p:sp>
            <p:nvSpPr>
              <p:cNvPr id="50" name="Oval 49">
                <a:extLst>
                  <a:ext uri="{FF2B5EF4-FFF2-40B4-BE49-F238E27FC236}">
                    <a16:creationId xmlns:a16="http://schemas.microsoft.com/office/drawing/2014/main" id="{17F0973A-B848-8BDE-19FF-78D2A9C280F1}"/>
                  </a:ext>
                </a:extLst>
              </p:cNvPr>
              <p:cNvSpPr/>
              <p:nvPr/>
            </p:nvSpPr>
            <p:spPr>
              <a:xfrm>
                <a:off x="1270405" y="3459171"/>
                <a:ext cx="976084" cy="976084"/>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a:extLst>
                  <a:ext uri="{FF2B5EF4-FFF2-40B4-BE49-F238E27FC236}">
                    <a16:creationId xmlns:a16="http://schemas.microsoft.com/office/drawing/2014/main" id="{E706BE63-382B-EEAB-5347-DE2712601CD6}"/>
                  </a:ext>
                </a:extLst>
              </p:cNvPr>
              <p:cNvSpPr/>
              <p:nvPr/>
            </p:nvSpPr>
            <p:spPr>
              <a:xfrm>
                <a:off x="1355610" y="3547635"/>
                <a:ext cx="805674" cy="805674"/>
              </a:xfrm>
              <a:prstGeom prst="ellipse">
                <a:avLst/>
              </a:prstGeom>
              <a:gradFill flip="none" rotWithShape="1">
                <a:gsLst>
                  <a:gs pos="0">
                    <a:schemeClr val="accent1">
                      <a:lumMod val="5000"/>
                      <a:lumOff val="95000"/>
                    </a:schemeClr>
                  </a:gs>
                  <a:gs pos="100000">
                    <a:schemeClr val="bg1">
                      <a:lumMod val="95000"/>
                    </a:schemeClr>
                  </a:gs>
                </a:gsLst>
                <a:lin ang="13500000" scaled="1"/>
                <a:tileRect/>
              </a:gradFill>
              <a:ln>
                <a:noFill/>
              </a:ln>
              <a:effectLst>
                <a:outerShdw blurRad="101600" dist="508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Freeform: Shape 29">
              <a:extLst>
                <a:ext uri="{FF2B5EF4-FFF2-40B4-BE49-F238E27FC236}">
                  <a16:creationId xmlns:a16="http://schemas.microsoft.com/office/drawing/2014/main" id="{E7AD8301-EC06-0145-411A-88EDF799C080}"/>
                </a:ext>
              </a:extLst>
            </p:cNvPr>
            <p:cNvSpPr/>
            <p:nvPr/>
          </p:nvSpPr>
          <p:spPr>
            <a:xfrm>
              <a:off x="5433677" y="1244089"/>
              <a:ext cx="656076" cy="367281"/>
            </a:xfrm>
            <a:custGeom>
              <a:avLst/>
              <a:gdLst>
                <a:gd name="connsiteX0" fmla="*/ 656076 w 656076"/>
                <a:gd name="connsiteY0" fmla="*/ 0 h 367281"/>
                <a:gd name="connsiteX1" fmla="*/ 656076 w 656076"/>
                <a:gd name="connsiteY1" fmla="*/ 135046 h 367281"/>
                <a:gd name="connsiteX2" fmla="*/ 575568 w 656076"/>
                <a:gd name="connsiteY2" fmla="*/ 139112 h 367281"/>
                <a:gd name="connsiteX3" fmla="*/ 212525 w 656076"/>
                <a:gd name="connsiteY3" fmla="*/ 270721 h 367281"/>
                <a:gd name="connsiteX4" fmla="*/ 95492 w 656076"/>
                <a:gd name="connsiteY4" fmla="*/ 367281 h 367281"/>
                <a:gd name="connsiteX5" fmla="*/ 0 w 656076"/>
                <a:gd name="connsiteY5" fmla="*/ 271789 h 367281"/>
                <a:gd name="connsiteX6" fmla="*/ 137019 w 656076"/>
                <a:gd name="connsiteY6" fmla="*/ 158739 h 367281"/>
                <a:gd name="connsiteX7" fmla="*/ 561760 w 656076"/>
                <a:gd name="connsiteY7" fmla="*/ 4763 h 367281"/>
                <a:gd name="connsiteX8" fmla="*/ 656076 w 656076"/>
                <a:gd name="connsiteY8" fmla="*/ 0 h 367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076" h="367281">
                  <a:moveTo>
                    <a:pt x="656076" y="0"/>
                  </a:moveTo>
                  <a:lnTo>
                    <a:pt x="656076" y="135046"/>
                  </a:lnTo>
                  <a:lnTo>
                    <a:pt x="575568" y="139112"/>
                  </a:lnTo>
                  <a:cubicBezTo>
                    <a:pt x="442000" y="152676"/>
                    <a:pt x="318212" y="199320"/>
                    <a:pt x="212525" y="270721"/>
                  </a:cubicBezTo>
                  <a:lnTo>
                    <a:pt x="95492" y="367281"/>
                  </a:lnTo>
                  <a:lnTo>
                    <a:pt x="0" y="271789"/>
                  </a:lnTo>
                  <a:lnTo>
                    <a:pt x="137019" y="158739"/>
                  </a:lnTo>
                  <a:cubicBezTo>
                    <a:pt x="260668" y="75203"/>
                    <a:pt x="405493" y="20633"/>
                    <a:pt x="561760" y="4763"/>
                  </a:cubicBezTo>
                  <a:lnTo>
                    <a:pt x="65607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02561F2F-AC10-64EA-C809-D556834C5D7C}"/>
                </a:ext>
              </a:extLst>
            </p:cNvPr>
            <p:cNvSpPr/>
            <p:nvPr/>
          </p:nvSpPr>
          <p:spPr>
            <a:xfrm>
              <a:off x="6091231" y="1244089"/>
              <a:ext cx="656076" cy="367281"/>
            </a:xfrm>
            <a:custGeom>
              <a:avLst/>
              <a:gdLst>
                <a:gd name="connsiteX0" fmla="*/ 0 w 656076"/>
                <a:gd name="connsiteY0" fmla="*/ 0 h 367281"/>
                <a:gd name="connsiteX1" fmla="*/ 94316 w 656076"/>
                <a:gd name="connsiteY1" fmla="*/ 4763 h 367281"/>
                <a:gd name="connsiteX2" fmla="*/ 519057 w 656076"/>
                <a:gd name="connsiteY2" fmla="*/ 158739 h 367281"/>
                <a:gd name="connsiteX3" fmla="*/ 656076 w 656076"/>
                <a:gd name="connsiteY3" fmla="*/ 271789 h 367281"/>
                <a:gd name="connsiteX4" fmla="*/ 560584 w 656076"/>
                <a:gd name="connsiteY4" fmla="*/ 367281 h 367281"/>
                <a:gd name="connsiteX5" fmla="*/ 443551 w 656076"/>
                <a:gd name="connsiteY5" fmla="*/ 270721 h 367281"/>
                <a:gd name="connsiteX6" fmla="*/ 80508 w 656076"/>
                <a:gd name="connsiteY6" fmla="*/ 139112 h 367281"/>
                <a:gd name="connsiteX7" fmla="*/ 0 w 656076"/>
                <a:gd name="connsiteY7" fmla="*/ 135046 h 367281"/>
                <a:gd name="connsiteX8" fmla="*/ 0 w 656076"/>
                <a:gd name="connsiteY8" fmla="*/ 0 h 367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076" h="367281">
                  <a:moveTo>
                    <a:pt x="0" y="0"/>
                  </a:moveTo>
                  <a:lnTo>
                    <a:pt x="94316" y="4763"/>
                  </a:lnTo>
                  <a:cubicBezTo>
                    <a:pt x="250583" y="20633"/>
                    <a:pt x="395408" y="75203"/>
                    <a:pt x="519057" y="158739"/>
                  </a:cubicBezTo>
                  <a:lnTo>
                    <a:pt x="656076" y="271789"/>
                  </a:lnTo>
                  <a:lnTo>
                    <a:pt x="560584" y="367281"/>
                  </a:lnTo>
                  <a:lnTo>
                    <a:pt x="443551" y="270721"/>
                  </a:lnTo>
                  <a:cubicBezTo>
                    <a:pt x="337864" y="199320"/>
                    <a:pt x="214076" y="152676"/>
                    <a:pt x="80508" y="139112"/>
                  </a:cubicBezTo>
                  <a:lnTo>
                    <a:pt x="0" y="135046"/>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6B0CDB20-EF67-1996-37A2-AA479F350727}"/>
                </a:ext>
              </a:extLst>
            </p:cNvPr>
            <p:cNvSpPr/>
            <p:nvPr/>
          </p:nvSpPr>
          <p:spPr>
            <a:xfrm>
              <a:off x="5160844" y="1534191"/>
              <a:ext cx="367280" cy="656075"/>
            </a:xfrm>
            <a:custGeom>
              <a:avLst/>
              <a:gdLst>
                <a:gd name="connsiteX0" fmla="*/ 271788 w 367280"/>
                <a:gd name="connsiteY0" fmla="*/ 0 h 656075"/>
                <a:gd name="connsiteX1" fmla="*/ 367280 w 367280"/>
                <a:gd name="connsiteY1" fmla="*/ 95492 h 656075"/>
                <a:gd name="connsiteX2" fmla="*/ 270721 w 367280"/>
                <a:gd name="connsiteY2" fmla="*/ 212524 h 656075"/>
                <a:gd name="connsiteX3" fmla="*/ 139112 w 367280"/>
                <a:gd name="connsiteY3" fmla="*/ 575567 h 656075"/>
                <a:gd name="connsiteX4" fmla="*/ 135046 w 367280"/>
                <a:gd name="connsiteY4" fmla="*/ 656075 h 656075"/>
                <a:gd name="connsiteX5" fmla="*/ 0 w 367280"/>
                <a:gd name="connsiteY5" fmla="*/ 656075 h 656075"/>
                <a:gd name="connsiteX6" fmla="*/ 4763 w 367280"/>
                <a:gd name="connsiteY6" fmla="*/ 561759 h 656075"/>
                <a:gd name="connsiteX7" fmla="*/ 158739 w 367280"/>
                <a:gd name="connsiteY7" fmla="*/ 137018 h 656075"/>
                <a:gd name="connsiteX8" fmla="*/ 271788 w 367280"/>
                <a:gd name="connsiteY8" fmla="*/ 0 h 65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280" h="656075">
                  <a:moveTo>
                    <a:pt x="271788" y="0"/>
                  </a:moveTo>
                  <a:lnTo>
                    <a:pt x="367280" y="95492"/>
                  </a:lnTo>
                  <a:lnTo>
                    <a:pt x="270721" y="212524"/>
                  </a:lnTo>
                  <a:cubicBezTo>
                    <a:pt x="199319" y="318212"/>
                    <a:pt x="152676" y="442000"/>
                    <a:pt x="139112" y="575567"/>
                  </a:cubicBezTo>
                  <a:lnTo>
                    <a:pt x="135046" y="656075"/>
                  </a:lnTo>
                  <a:lnTo>
                    <a:pt x="0" y="656075"/>
                  </a:lnTo>
                  <a:lnTo>
                    <a:pt x="4763" y="561759"/>
                  </a:lnTo>
                  <a:cubicBezTo>
                    <a:pt x="20632" y="405493"/>
                    <a:pt x="75203" y="260667"/>
                    <a:pt x="158739" y="137018"/>
                  </a:cubicBezTo>
                  <a:lnTo>
                    <a:pt x="271788"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DED71678-A594-156B-4A94-5B48C51CA0A9}"/>
                </a:ext>
              </a:extLst>
            </p:cNvPr>
            <p:cNvSpPr/>
            <p:nvPr/>
          </p:nvSpPr>
          <p:spPr>
            <a:xfrm>
              <a:off x="6652860" y="1534191"/>
              <a:ext cx="367280" cy="656075"/>
            </a:xfrm>
            <a:custGeom>
              <a:avLst/>
              <a:gdLst>
                <a:gd name="connsiteX0" fmla="*/ 95492 w 367280"/>
                <a:gd name="connsiteY0" fmla="*/ 0 h 656075"/>
                <a:gd name="connsiteX1" fmla="*/ 208541 w 367280"/>
                <a:gd name="connsiteY1" fmla="*/ 137018 h 656075"/>
                <a:gd name="connsiteX2" fmla="*/ 362517 w 367280"/>
                <a:gd name="connsiteY2" fmla="*/ 561759 h 656075"/>
                <a:gd name="connsiteX3" fmla="*/ 367280 w 367280"/>
                <a:gd name="connsiteY3" fmla="*/ 656075 h 656075"/>
                <a:gd name="connsiteX4" fmla="*/ 232234 w 367280"/>
                <a:gd name="connsiteY4" fmla="*/ 656075 h 656075"/>
                <a:gd name="connsiteX5" fmla="*/ 228168 w 367280"/>
                <a:gd name="connsiteY5" fmla="*/ 575567 h 656075"/>
                <a:gd name="connsiteX6" fmla="*/ 96559 w 367280"/>
                <a:gd name="connsiteY6" fmla="*/ 212524 h 656075"/>
                <a:gd name="connsiteX7" fmla="*/ 0 w 367280"/>
                <a:gd name="connsiteY7" fmla="*/ 95492 h 656075"/>
                <a:gd name="connsiteX8" fmla="*/ 95492 w 367280"/>
                <a:gd name="connsiteY8" fmla="*/ 0 h 65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280" h="656075">
                  <a:moveTo>
                    <a:pt x="95492" y="0"/>
                  </a:moveTo>
                  <a:lnTo>
                    <a:pt x="208541" y="137018"/>
                  </a:lnTo>
                  <a:cubicBezTo>
                    <a:pt x="292077" y="260667"/>
                    <a:pt x="346648" y="405493"/>
                    <a:pt x="362517" y="561759"/>
                  </a:cubicBezTo>
                  <a:lnTo>
                    <a:pt x="367280" y="656075"/>
                  </a:lnTo>
                  <a:lnTo>
                    <a:pt x="232234" y="656075"/>
                  </a:lnTo>
                  <a:lnTo>
                    <a:pt x="228168" y="575567"/>
                  </a:lnTo>
                  <a:cubicBezTo>
                    <a:pt x="214604" y="442000"/>
                    <a:pt x="167961" y="318212"/>
                    <a:pt x="96559" y="212524"/>
                  </a:cubicBezTo>
                  <a:lnTo>
                    <a:pt x="0" y="95492"/>
                  </a:lnTo>
                  <a:lnTo>
                    <a:pt x="95492"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523E19E9-C2D8-0CFC-0EA5-F0DA5C0F8645}"/>
                </a:ext>
              </a:extLst>
            </p:cNvPr>
            <p:cNvSpPr/>
            <p:nvPr/>
          </p:nvSpPr>
          <p:spPr>
            <a:xfrm>
              <a:off x="5160844" y="2174475"/>
              <a:ext cx="367280" cy="656076"/>
            </a:xfrm>
            <a:custGeom>
              <a:avLst/>
              <a:gdLst>
                <a:gd name="connsiteX0" fmla="*/ 0 w 367280"/>
                <a:gd name="connsiteY0" fmla="*/ 0 h 656076"/>
                <a:gd name="connsiteX1" fmla="*/ 135046 w 367280"/>
                <a:gd name="connsiteY1" fmla="*/ 0 h 656076"/>
                <a:gd name="connsiteX2" fmla="*/ 139112 w 367280"/>
                <a:gd name="connsiteY2" fmla="*/ 80508 h 656076"/>
                <a:gd name="connsiteX3" fmla="*/ 270721 w 367280"/>
                <a:gd name="connsiteY3" fmla="*/ 443551 h 656076"/>
                <a:gd name="connsiteX4" fmla="*/ 367280 w 367280"/>
                <a:gd name="connsiteY4" fmla="*/ 560584 h 656076"/>
                <a:gd name="connsiteX5" fmla="*/ 271788 w 367280"/>
                <a:gd name="connsiteY5" fmla="*/ 656076 h 656076"/>
                <a:gd name="connsiteX6" fmla="*/ 158739 w 367280"/>
                <a:gd name="connsiteY6" fmla="*/ 519057 h 656076"/>
                <a:gd name="connsiteX7" fmla="*/ 4763 w 367280"/>
                <a:gd name="connsiteY7" fmla="*/ 94316 h 656076"/>
                <a:gd name="connsiteX8" fmla="*/ 0 w 367280"/>
                <a:gd name="connsiteY8" fmla="*/ 0 h 65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280" h="656076">
                  <a:moveTo>
                    <a:pt x="0" y="0"/>
                  </a:moveTo>
                  <a:lnTo>
                    <a:pt x="135046" y="0"/>
                  </a:lnTo>
                  <a:lnTo>
                    <a:pt x="139112" y="80508"/>
                  </a:lnTo>
                  <a:cubicBezTo>
                    <a:pt x="152676" y="214076"/>
                    <a:pt x="199319" y="337864"/>
                    <a:pt x="270721" y="443551"/>
                  </a:cubicBezTo>
                  <a:lnTo>
                    <a:pt x="367280" y="560584"/>
                  </a:lnTo>
                  <a:lnTo>
                    <a:pt x="271788" y="656076"/>
                  </a:lnTo>
                  <a:lnTo>
                    <a:pt x="158739" y="519057"/>
                  </a:lnTo>
                  <a:cubicBezTo>
                    <a:pt x="75203" y="395408"/>
                    <a:pt x="20632" y="250583"/>
                    <a:pt x="4763" y="94316"/>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EE6E7385-9EBE-6BB8-305F-B666374D7E5C}"/>
                </a:ext>
              </a:extLst>
            </p:cNvPr>
            <p:cNvSpPr/>
            <p:nvPr/>
          </p:nvSpPr>
          <p:spPr>
            <a:xfrm>
              <a:off x="6652860" y="2174475"/>
              <a:ext cx="367280" cy="656076"/>
            </a:xfrm>
            <a:custGeom>
              <a:avLst/>
              <a:gdLst>
                <a:gd name="connsiteX0" fmla="*/ 232234 w 367280"/>
                <a:gd name="connsiteY0" fmla="*/ 0 h 656076"/>
                <a:gd name="connsiteX1" fmla="*/ 367280 w 367280"/>
                <a:gd name="connsiteY1" fmla="*/ 0 h 656076"/>
                <a:gd name="connsiteX2" fmla="*/ 362517 w 367280"/>
                <a:gd name="connsiteY2" fmla="*/ 94316 h 656076"/>
                <a:gd name="connsiteX3" fmla="*/ 208541 w 367280"/>
                <a:gd name="connsiteY3" fmla="*/ 519057 h 656076"/>
                <a:gd name="connsiteX4" fmla="*/ 95492 w 367280"/>
                <a:gd name="connsiteY4" fmla="*/ 656076 h 656076"/>
                <a:gd name="connsiteX5" fmla="*/ 0 w 367280"/>
                <a:gd name="connsiteY5" fmla="*/ 560584 h 656076"/>
                <a:gd name="connsiteX6" fmla="*/ 96559 w 367280"/>
                <a:gd name="connsiteY6" fmla="*/ 443551 h 656076"/>
                <a:gd name="connsiteX7" fmla="*/ 228168 w 367280"/>
                <a:gd name="connsiteY7" fmla="*/ 80508 h 656076"/>
                <a:gd name="connsiteX8" fmla="*/ 232234 w 367280"/>
                <a:gd name="connsiteY8" fmla="*/ 0 h 65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280" h="656076">
                  <a:moveTo>
                    <a:pt x="232234" y="0"/>
                  </a:moveTo>
                  <a:lnTo>
                    <a:pt x="367280" y="0"/>
                  </a:lnTo>
                  <a:lnTo>
                    <a:pt x="362517" y="94316"/>
                  </a:lnTo>
                  <a:cubicBezTo>
                    <a:pt x="346648" y="250583"/>
                    <a:pt x="292077" y="395408"/>
                    <a:pt x="208541" y="519057"/>
                  </a:cubicBezTo>
                  <a:lnTo>
                    <a:pt x="95492" y="656076"/>
                  </a:lnTo>
                  <a:lnTo>
                    <a:pt x="0" y="560584"/>
                  </a:lnTo>
                  <a:lnTo>
                    <a:pt x="96559" y="443551"/>
                  </a:lnTo>
                  <a:cubicBezTo>
                    <a:pt x="167961" y="337864"/>
                    <a:pt x="214604" y="214076"/>
                    <a:pt x="228168" y="80508"/>
                  </a:cubicBezTo>
                  <a:lnTo>
                    <a:pt x="232234"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4E8FE5B6-2472-9E42-359B-E5AB2F77A16B}"/>
                </a:ext>
              </a:extLst>
            </p:cNvPr>
            <p:cNvSpPr/>
            <p:nvPr/>
          </p:nvSpPr>
          <p:spPr>
            <a:xfrm>
              <a:off x="5433677" y="2736104"/>
              <a:ext cx="656076" cy="367280"/>
            </a:xfrm>
            <a:custGeom>
              <a:avLst/>
              <a:gdLst>
                <a:gd name="connsiteX0" fmla="*/ 95492 w 656076"/>
                <a:gd name="connsiteY0" fmla="*/ 0 h 367280"/>
                <a:gd name="connsiteX1" fmla="*/ 212525 w 656076"/>
                <a:gd name="connsiteY1" fmla="*/ 96559 h 367280"/>
                <a:gd name="connsiteX2" fmla="*/ 575568 w 656076"/>
                <a:gd name="connsiteY2" fmla="*/ 228168 h 367280"/>
                <a:gd name="connsiteX3" fmla="*/ 656076 w 656076"/>
                <a:gd name="connsiteY3" fmla="*/ 232234 h 367280"/>
                <a:gd name="connsiteX4" fmla="*/ 656076 w 656076"/>
                <a:gd name="connsiteY4" fmla="*/ 367280 h 367280"/>
                <a:gd name="connsiteX5" fmla="*/ 561760 w 656076"/>
                <a:gd name="connsiteY5" fmla="*/ 362517 h 367280"/>
                <a:gd name="connsiteX6" fmla="*/ 137019 w 656076"/>
                <a:gd name="connsiteY6" fmla="*/ 208541 h 367280"/>
                <a:gd name="connsiteX7" fmla="*/ 0 w 656076"/>
                <a:gd name="connsiteY7" fmla="*/ 95492 h 367280"/>
                <a:gd name="connsiteX8" fmla="*/ 95492 w 656076"/>
                <a:gd name="connsiteY8" fmla="*/ 0 h 36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076" h="367280">
                  <a:moveTo>
                    <a:pt x="95492" y="0"/>
                  </a:moveTo>
                  <a:lnTo>
                    <a:pt x="212525" y="96559"/>
                  </a:lnTo>
                  <a:cubicBezTo>
                    <a:pt x="318212" y="167960"/>
                    <a:pt x="442000" y="214604"/>
                    <a:pt x="575568" y="228168"/>
                  </a:cubicBezTo>
                  <a:lnTo>
                    <a:pt x="656076" y="232234"/>
                  </a:lnTo>
                  <a:lnTo>
                    <a:pt x="656076" y="367280"/>
                  </a:lnTo>
                  <a:lnTo>
                    <a:pt x="561760" y="362517"/>
                  </a:lnTo>
                  <a:cubicBezTo>
                    <a:pt x="405493" y="346648"/>
                    <a:pt x="260668" y="292077"/>
                    <a:pt x="137019" y="208541"/>
                  </a:cubicBezTo>
                  <a:lnTo>
                    <a:pt x="0" y="95492"/>
                  </a:lnTo>
                  <a:lnTo>
                    <a:pt x="95492"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F6AC501B-08E3-7B81-D8D3-B1357BA9E0EA}"/>
                </a:ext>
              </a:extLst>
            </p:cNvPr>
            <p:cNvSpPr/>
            <p:nvPr/>
          </p:nvSpPr>
          <p:spPr>
            <a:xfrm>
              <a:off x="6091231" y="2736104"/>
              <a:ext cx="656076" cy="367280"/>
            </a:xfrm>
            <a:custGeom>
              <a:avLst/>
              <a:gdLst>
                <a:gd name="connsiteX0" fmla="*/ 560584 w 656076"/>
                <a:gd name="connsiteY0" fmla="*/ 0 h 367280"/>
                <a:gd name="connsiteX1" fmla="*/ 656076 w 656076"/>
                <a:gd name="connsiteY1" fmla="*/ 95492 h 367280"/>
                <a:gd name="connsiteX2" fmla="*/ 519057 w 656076"/>
                <a:gd name="connsiteY2" fmla="*/ 208541 h 367280"/>
                <a:gd name="connsiteX3" fmla="*/ 94316 w 656076"/>
                <a:gd name="connsiteY3" fmla="*/ 362517 h 367280"/>
                <a:gd name="connsiteX4" fmla="*/ 0 w 656076"/>
                <a:gd name="connsiteY4" fmla="*/ 367280 h 367280"/>
                <a:gd name="connsiteX5" fmla="*/ 0 w 656076"/>
                <a:gd name="connsiteY5" fmla="*/ 232234 h 367280"/>
                <a:gd name="connsiteX6" fmla="*/ 80508 w 656076"/>
                <a:gd name="connsiteY6" fmla="*/ 228168 h 367280"/>
                <a:gd name="connsiteX7" fmla="*/ 443551 w 656076"/>
                <a:gd name="connsiteY7" fmla="*/ 96559 h 367280"/>
                <a:gd name="connsiteX8" fmla="*/ 560584 w 656076"/>
                <a:gd name="connsiteY8" fmla="*/ 0 h 36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076" h="367280">
                  <a:moveTo>
                    <a:pt x="560584" y="0"/>
                  </a:moveTo>
                  <a:lnTo>
                    <a:pt x="656076" y="95492"/>
                  </a:lnTo>
                  <a:lnTo>
                    <a:pt x="519057" y="208541"/>
                  </a:lnTo>
                  <a:cubicBezTo>
                    <a:pt x="395408" y="292077"/>
                    <a:pt x="250583" y="346648"/>
                    <a:pt x="94316" y="362517"/>
                  </a:cubicBezTo>
                  <a:lnTo>
                    <a:pt x="0" y="367280"/>
                  </a:lnTo>
                  <a:lnTo>
                    <a:pt x="0" y="232234"/>
                  </a:lnTo>
                  <a:lnTo>
                    <a:pt x="80508" y="228168"/>
                  </a:lnTo>
                  <a:cubicBezTo>
                    <a:pt x="214076" y="214604"/>
                    <a:pt x="337864" y="167960"/>
                    <a:pt x="443551" y="96559"/>
                  </a:cubicBezTo>
                  <a:lnTo>
                    <a:pt x="56058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FB4861A8-7A81-55E0-7562-587C0D7B9584}"/>
                </a:ext>
              </a:extLst>
            </p:cNvPr>
            <p:cNvSpPr/>
            <p:nvPr/>
          </p:nvSpPr>
          <p:spPr>
            <a:xfrm>
              <a:off x="5298601" y="1379730"/>
              <a:ext cx="1607296" cy="1607296"/>
            </a:xfrm>
            <a:prstGeom prst="ellipse">
              <a:avLst/>
            </a:prstGeom>
            <a:gradFill flip="none" rotWithShape="1">
              <a:gsLst>
                <a:gs pos="0">
                  <a:schemeClr val="accent1">
                    <a:lumMod val="5000"/>
                    <a:lumOff val="95000"/>
                  </a:schemeClr>
                </a:gs>
                <a:gs pos="100000">
                  <a:schemeClr val="bg1">
                    <a:lumMod val="95000"/>
                  </a:schemeClr>
                </a:gs>
              </a:gsLst>
              <a:lin ang="13500000" scaled="1"/>
              <a:tileRect/>
            </a:gradFill>
            <a:ln>
              <a:noFill/>
            </a:ln>
            <a:effectLst>
              <a:outerShdw blurRad="101600" dist="508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9" name="Graphic 38" descr="Research">
              <a:extLst>
                <a:ext uri="{FF2B5EF4-FFF2-40B4-BE49-F238E27FC236}">
                  <a16:creationId xmlns:a16="http://schemas.microsoft.com/office/drawing/2014/main" id="{654CF9E2-8E0B-D89B-0FA5-E3381570734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74898" y="3784519"/>
              <a:ext cx="367096" cy="367096"/>
            </a:xfrm>
            <a:prstGeom prst="rect">
              <a:avLst/>
            </a:prstGeom>
          </p:spPr>
        </p:pic>
        <p:pic>
          <p:nvPicPr>
            <p:cNvPr id="40" name="Graphic 39" descr="Lightbulb">
              <a:extLst>
                <a:ext uri="{FF2B5EF4-FFF2-40B4-BE49-F238E27FC236}">
                  <a16:creationId xmlns:a16="http://schemas.microsoft.com/office/drawing/2014/main" id="{437BD4A3-5CDD-6B04-030A-BB4B5E252E5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64931" y="3784519"/>
              <a:ext cx="367096" cy="367096"/>
            </a:xfrm>
            <a:prstGeom prst="rect">
              <a:avLst/>
            </a:prstGeom>
          </p:spPr>
        </p:pic>
        <p:pic>
          <p:nvPicPr>
            <p:cNvPr id="41" name="Graphic 40" descr="Bullseye">
              <a:extLst>
                <a:ext uri="{FF2B5EF4-FFF2-40B4-BE49-F238E27FC236}">
                  <a16:creationId xmlns:a16="http://schemas.microsoft.com/office/drawing/2014/main" id="{DA0C264A-78BF-26EC-E0CC-6BEBA1CDBC4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52642" y="3784519"/>
              <a:ext cx="367096" cy="367096"/>
            </a:xfrm>
            <a:prstGeom prst="rect">
              <a:avLst/>
            </a:prstGeom>
          </p:spPr>
        </p:pic>
        <p:pic>
          <p:nvPicPr>
            <p:cNvPr id="42" name="Graphic 41" descr="Checklist RTL">
              <a:extLst>
                <a:ext uri="{FF2B5EF4-FFF2-40B4-BE49-F238E27FC236}">
                  <a16:creationId xmlns:a16="http://schemas.microsoft.com/office/drawing/2014/main" id="{3ED33AC8-7D7E-CC2A-38CB-852222D8B09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832896" y="3784519"/>
              <a:ext cx="367096" cy="367096"/>
            </a:xfrm>
            <a:prstGeom prst="rect">
              <a:avLst/>
            </a:prstGeom>
          </p:spPr>
        </p:pic>
        <p:pic>
          <p:nvPicPr>
            <p:cNvPr id="43" name="Graphic 42" descr="Playbook">
              <a:extLst>
                <a:ext uri="{FF2B5EF4-FFF2-40B4-BE49-F238E27FC236}">
                  <a16:creationId xmlns:a16="http://schemas.microsoft.com/office/drawing/2014/main" id="{75C8B825-C6D8-7C0A-67C9-CF73B8B13E4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918701" y="3784519"/>
              <a:ext cx="367096" cy="367096"/>
            </a:xfrm>
            <a:prstGeom prst="rect">
              <a:avLst/>
            </a:prstGeom>
          </p:spPr>
        </p:pic>
        <p:pic>
          <p:nvPicPr>
            <p:cNvPr id="44" name="Graphic 43" descr="Meeting">
              <a:extLst>
                <a:ext uri="{FF2B5EF4-FFF2-40B4-BE49-F238E27FC236}">
                  <a16:creationId xmlns:a16="http://schemas.microsoft.com/office/drawing/2014/main" id="{FBE81EC0-D471-05A4-BC2A-A0106DE594B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024800" y="3784519"/>
              <a:ext cx="367096" cy="367096"/>
            </a:xfrm>
            <a:prstGeom prst="rect">
              <a:avLst/>
            </a:prstGeom>
          </p:spPr>
        </p:pic>
        <p:pic>
          <p:nvPicPr>
            <p:cNvPr id="45" name="Graphic 44" descr="Box">
              <a:extLst>
                <a:ext uri="{FF2B5EF4-FFF2-40B4-BE49-F238E27FC236}">
                  <a16:creationId xmlns:a16="http://schemas.microsoft.com/office/drawing/2014/main" id="{53EA569A-ED6D-43A7-6237-757BCAD8323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121925" y="3784519"/>
              <a:ext cx="367096" cy="367096"/>
            </a:xfrm>
            <a:prstGeom prst="rect">
              <a:avLst/>
            </a:prstGeom>
          </p:spPr>
        </p:pic>
        <p:pic>
          <p:nvPicPr>
            <p:cNvPr id="47" name="Graphic 46" descr="Bar graph with upward trend">
              <a:extLst>
                <a:ext uri="{FF2B5EF4-FFF2-40B4-BE49-F238E27FC236}">
                  <a16:creationId xmlns:a16="http://schemas.microsoft.com/office/drawing/2014/main" id="{A5BE4051-CC4B-AECA-8E1F-0013143FD04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220556" y="3791979"/>
              <a:ext cx="352176" cy="352176"/>
            </a:xfrm>
            <a:prstGeom prst="rect">
              <a:avLst/>
            </a:prstGeom>
          </p:spPr>
        </p:pic>
      </p:grpSp>
      <p:sp>
        <p:nvSpPr>
          <p:cNvPr id="111" name="TextBox 110">
            <a:extLst>
              <a:ext uri="{FF2B5EF4-FFF2-40B4-BE49-F238E27FC236}">
                <a16:creationId xmlns:a16="http://schemas.microsoft.com/office/drawing/2014/main" id="{E58951FF-B5C9-B259-0F00-B7D450F8F9C4}"/>
              </a:ext>
            </a:extLst>
          </p:cNvPr>
          <p:cNvSpPr txBox="1"/>
          <p:nvPr/>
        </p:nvSpPr>
        <p:spPr>
          <a:xfrm>
            <a:off x="2577889" y="63026"/>
            <a:ext cx="609777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3200" b="0" i="0" u="none" strike="noStrike" kern="1200" cap="none" spc="0" normalizeH="0" baseline="0" noProof="0" dirty="0">
                <a:ln>
                  <a:noFill/>
                </a:ln>
                <a:solidFill>
                  <a:prstClr val="black"/>
                </a:solidFill>
                <a:effectLst/>
                <a:uLnTx/>
                <a:uFillTx/>
                <a:latin typeface="Aptos Display" panose="02110004020202020204"/>
                <a:ea typeface="+mn-ea"/>
                <a:cs typeface="B Titr" panose="00000700000000000000" pitchFamily="2" charset="-78"/>
              </a:rPr>
              <a:t>موانع پیش روی تولید </a:t>
            </a:r>
          </a:p>
        </p:txBody>
      </p:sp>
      <p:pic>
        <p:nvPicPr>
          <p:cNvPr id="112" name="Picture 111">
            <a:extLst>
              <a:ext uri="{FF2B5EF4-FFF2-40B4-BE49-F238E27FC236}">
                <a16:creationId xmlns:a16="http://schemas.microsoft.com/office/drawing/2014/main" id="{E8A7BE23-A418-DA2B-26F7-5C026C971F9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44261" y="-232959"/>
            <a:ext cx="1747886" cy="1641159"/>
          </a:xfrm>
          <a:prstGeom prst="rect">
            <a:avLst/>
          </a:prstGeom>
        </p:spPr>
      </p:pic>
      <p:sp>
        <p:nvSpPr>
          <p:cNvPr id="113" name="Rectangle 112">
            <a:extLst>
              <a:ext uri="{FF2B5EF4-FFF2-40B4-BE49-F238E27FC236}">
                <a16:creationId xmlns:a16="http://schemas.microsoft.com/office/drawing/2014/main" id="{D57F9342-D62E-1381-C3A5-B50873399E6D}"/>
              </a:ext>
            </a:extLst>
          </p:cNvPr>
          <p:cNvSpPr/>
          <p:nvPr/>
        </p:nvSpPr>
        <p:spPr>
          <a:xfrm>
            <a:off x="11024190" y="0"/>
            <a:ext cx="565228" cy="998385"/>
          </a:xfrm>
          <a:prstGeom prst="rect">
            <a:avLst/>
          </a:prstGeom>
          <a:gradFill flip="none" rotWithShape="1">
            <a:gsLst>
              <a:gs pos="60200">
                <a:schemeClr val="bg2"/>
              </a:gs>
              <a:gs pos="0">
                <a:schemeClr val="accent1">
                  <a:lumMod val="5000"/>
                  <a:lumOff val="95000"/>
                </a:schemeClr>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5" name="Picture 114">
            <a:extLst>
              <a:ext uri="{FF2B5EF4-FFF2-40B4-BE49-F238E27FC236}">
                <a16:creationId xmlns:a16="http://schemas.microsoft.com/office/drawing/2014/main" id="{6A7FD48A-472A-5660-E7AE-B9286EAC049C}"/>
              </a:ext>
            </a:extLst>
          </p:cNvPr>
          <p:cNvPicPr>
            <a:picLocks noChangeAspect="1"/>
          </p:cNvPicPr>
          <p:nvPr/>
        </p:nvPicPr>
        <p:blipFill>
          <a:blip r:embed="rId19"/>
          <a:stretch>
            <a:fillRect/>
          </a:stretch>
        </p:blipFill>
        <p:spPr>
          <a:xfrm>
            <a:off x="9926998" y="3623486"/>
            <a:ext cx="1873467" cy="1192082"/>
          </a:xfrm>
          <a:prstGeom prst="ellipse">
            <a:avLst/>
          </a:prstGeom>
          <a:ln>
            <a:noFill/>
          </a:ln>
          <a:effectLst>
            <a:softEdge rad="112500"/>
          </a:effectLst>
        </p:spPr>
      </p:pic>
      <p:sp>
        <p:nvSpPr>
          <p:cNvPr id="3" name="TextBox 2">
            <a:extLst>
              <a:ext uri="{FF2B5EF4-FFF2-40B4-BE49-F238E27FC236}">
                <a16:creationId xmlns:a16="http://schemas.microsoft.com/office/drawing/2014/main" id="{37AF6BFC-8F57-04BB-A42D-E103F27B0D64}"/>
              </a:ext>
            </a:extLst>
          </p:cNvPr>
          <p:cNvSpPr txBox="1"/>
          <p:nvPr/>
        </p:nvSpPr>
        <p:spPr>
          <a:xfrm>
            <a:off x="329733" y="1212642"/>
            <a:ext cx="8533346" cy="338554"/>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600" i="0" u="none" strike="noStrike" kern="1200" cap="none" spc="0" normalizeH="0" baseline="0" noProof="0" dirty="0">
                <a:ln>
                  <a:noFill/>
                </a:ln>
                <a:solidFill>
                  <a:prstClr val="black"/>
                </a:solidFill>
                <a:effectLst/>
                <a:uLnTx/>
                <a:uFillTx/>
                <a:latin typeface="Arial"/>
                <a:ea typeface="+mn-ea"/>
                <a:cs typeface="B Mitra" panose="00000400000000000000" pitchFamily="2" charset="-78"/>
              </a:rPr>
              <a:t>افت سرمایه اجتماعی فعالین اقتصادی درنتیجه شتابزدگی و عدم توجه نظام تصمیم گیری به نظرات کارشناسی</a:t>
            </a:r>
          </a:p>
        </p:txBody>
      </p:sp>
      <p:sp>
        <p:nvSpPr>
          <p:cNvPr id="22" name="TextBox 21">
            <a:extLst>
              <a:ext uri="{FF2B5EF4-FFF2-40B4-BE49-F238E27FC236}">
                <a16:creationId xmlns:a16="http://schemas.microsoft.com/office/drawing/2014/main" id="{1568B92E-E993-ED6F-26A9-2B72B96B9D75}"/>
              </a:ext>
            </a:extLst>
          </p:cNvPr>
          <p:cNvSpPr txBox="1"/>
          <p:nvPr/>
        </p:nvSpPr>
        <p:spPr>
          <a:xfrm>
            <a:off x="103939" y="2023183"/>
            <a:ext cx="7796462" cy="584775"/>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600" i="0" u="none" strike="noStrike" kern="1200" cap="none" spc="0" normalizeH="0" baseline="0" noProof="0" dirty="0">
                <a:ln>
                  <a:noFill/>
                </a:ln>
                <a:solidFill>
                  <a:prstClr val="black"/>
                </a:solidFill>
                <a:effectLst/>
                <a:uLnTx/>
                <a:uFillTx/>
                <a:latin typeface="Arial"/>
                <a:ea typeface="+mn-ea"/>
                <a:cs typeface="B Mitra" panose="00000400000000000000" pitchFamily="2" charset="-78"/>
              </a:rPr>
              <a:t>فرآیند طولانی واردات مواد اولیه از زمان ثبت سفارش، تأیید سازمان صمت تا دریافت کد تخصیص و خرید ارز از بانک مرکزی، ارسال حواله و....</a:t>
            </a:r>
          </a:p>
        </p:txBody>
      </p:sp>
      <p:sp>
        <p:nvSpPr>
          <p:cNvPr id="23" name="TextBox 22">
            <a:extLst>
              <a:ext uri="{FF2B5EF4-FFF2-40B4-BE49-F238E27FC236}">
                <a16:creationId xmlns:a16="http://schemas.microsoft.com/office/drawing/2014/main" id="{FB91F1D5-C87A-7FEA-BAF0-350D8E41B1E9}"/>
              </a:ext>
            </a:extLst>
          </p:cNvPr>
          <p:cNvSpPr txBox="1"/>
          <p:nvPr/>
        </p:nvSpPr>
        <p:spPr>
          <a:xfrm>
            <a:off x="-81884" y="2684657"/>
            <a:ext cx="7871071" cy="584775"/>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600" i="0" u="none" strike="noStrike" kern="1200" cap="none" spc="0" normalizeH="0" baseline="0" noProof="0" dirty="0">
                <a:ln>
                  <a:noFill/>
                </a:ln>
                <a:solidFill>
                  <a:prstClr val="black"/>
                </a:solidFill>
                <a:effectLst/>
                <a:uLnTx/>
                <a:uFillTx/>
                <a:latin typeface="Arial"/>
                <a:ea typeface="+mn-ea"/>
                <a:cs typeface="B Mitra" panose="00000400000000000000" pitchFamily="2" charset="-78"/>
              </a:rPr>
              <a:t>عدم ترخیص به موقع کالاها و دپوی حجم قابل توجهی از مواد اولیه در گمرکات کشور به دلیل وجود قوانین و مقررات ناکارآمد و دست وپا گیر و عدم وجود هماهنگی میان بانک مرکزی و گمرک در تخصیص ارز</a:t>
            </a:r>
          </a:p>
        </p:txBody>
      </p:sp>
      <p:sp>
        <p:nvSpPr>
          <p:cNvPr id="26" name="TextBox 25">
            <a:extLst>
              <a:ext uri="{FF2B5EF4-FFF2-40B4-BE49-F238E27FC236}">
                <a16:creationId xmlns:a16="http://schemas.microsoft.com/office/drawing/2014/main" id="{8D8C5171-DBF7-6AB1-F62E-0F9E0E6F7642}"/>
              </a:ext>
            </a:extLst>
          </p:cNvPr>
          <p:cNvSpPr txBox="1"/>
          <p:nvPr/>
        </p:nvSpPr>
        <p:spPr>
          <a:xfrm>
            <a:off x="79657" y="3485618"/>
            <a:ext cx="7670628" cy="584775"/>
          </a:xfrm>
          <a:prstGeom prst="rect">
            <a:avLst/>
          </a:prstGeom>
          <a:noFill/>
        </p:spPr>
        <p:txBody>
          <a:bodyPr wrap="square">
            <a:spAutoFit/>
          </a:bodyPr>
          <a:lstStyle/>
          <a:p>
            <a:pPr marR="0" lvl="0" algn="r" defTabSz="914400" rtl="1" eaLnBrk="1" fontAlgn="auto" latinLnBrk="0" hangingPunct="1">
              <a:lnSpc>
                <a:spcPct val="100000"/>
              </a:lnSpc>
              <a:spcBef>
                <a:spcPts val="0"/>
              </a:spcBef>
              <a:spcAft>
                <a:spcPts val="0"/>
              </a:spcAft>
              <a:buClrTx/>
              <a:buSzTx/>
              <a:tabLst/>
              <a:defRPr/>
            </a:pPr>
            <a:r>
              <a:rPr lang="fa-IR" sz="1600" dirty="0">
                <a:solidFill>
                  <a:prstClr val="black"/>
                </a:solidFill>
                <a:latin typeface="Arial"/>
                <a:cs typeface="B Mitra" panose="00000400000000000000" pitchFamily="2" charset="-78"/>
              </a:rPr>
              <a:t>اصلاح قانون اجرای سیاستهای کلی اصل 44 قانون اساسی با هدف رقابتی و شفاف شدن فضای اقتصادی برای فعالیت بخش خصوصی واقعی از طریق اصلاح در واگذاری سهام به نهادهای عمومی غیر دولتی و نظامی</a:t>
            </a:r>
          </a:p>
        </p:txBody>
      </p:sp>
      <p:sp>
        <p:nvSpPr>
          <p:cNvPr id="28" name="TextBox 27">
            <a:extLst>
              <a:ext uri="{FF2B5EF4-FFF2-40B4-BE49-F238E27FC236}">
                <a16:creationId xmlns:a16="http://schemas.microsoft.com/office/drawing/2014/main" id="{23FE7B8E-D992-B37A-61EA-223907E2E397}"/>
              </a:ext>
            </a:extLst>
          </p:cNvPr>
          <p:cNvSpPr txBox="1"/>
          <p:nvPr/>
        </p:nvSpPr>
        <p:spPr>
          <a:xfrm>
            <a:off x="-310619" y="4157190"/>
            <a:ext cx="7892676" cy="338554"/>
          </a:xfrm>
          <a:prstGeom prst="rect">
            <a:avLst/>
          </a:prstGeom>
          <a:noFill/>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1600" i="0" u="none" strike="noStrike" kern="1200" cap="none" spc="0" normalizeH="0" baseline="0" noProof="0" dirty="0">
                <a:ln>
                  <a:noFill/>
                </a:ln>
                <a:solidFill>
                  <a:prstClr val="black"/>
                </a:solidFill>
                <a:effectLst/>
                <a:uLnTx/>
                <a:uFillTx/>
                <a:latin typeface="Arial"/>
                <a:ea typeface="+mn-ea"/>
                <a:cs typeface="B Mitra" panose="00000400000000000000" pitchFamily="2" charset="-78"/>
              </a:rPr>
              <a:t>فقدان يادگيري و تسلط بر فناوري</a:t>
            </a:r>
            <a:endParaRPr kumimoji="0" lang="en-US" sz="1600" i="0" u="none" strike="noStrike" kern="1200" cap="none" spc="0" normalizeH="0" baseline="0" noProof="0" dirty="0">
              <a:ln>
                <a:noFill/>
              </a:ln>
              <a:solidFill>
                <a:prstClr val="black"/>
              </a:solidFill>
              <a:effectLst/>
              <a:uLnTx/>
              <a:uFillTx/>
              <a:latin typeface="Arial"/>
              <a:ea typeface="+mn-ea"/>
              <a:cs typeface="B Mitra" panose="00000400000000000000" pitchFamily="2" charset="-78"/>
            </a:endParaRPr>
          </a:p>
        </p:txBody>
      </p:sp>
      <p:sp>
        <p:nvSpPr>
          <p:cNvPr id="29" name="TextBox 28">
            <a:extLst>
              <a:ext uri="{FF2B5EF4-FFF2-40B4-BE49-F238E27FC236}">
                <a16:creationId xmlns:a16="http://schemas.microsoft.com/office/drawing/2014/main" id="{E200F092-52FA-9A1D-607F-8606CF377386}"/>
              </a:ext>
            </a:extLst>
          </p:cNvPr>
          <p:cNvSpPr txBox="1"/>
          <p:nvPr/>
        </p:nvSpPr>
        <p:spPr>
          <a:xfrm>
            <a:off x="-659884" y="4883414"/>
            <a:ext cx="8456672" cy="320088"/>
          </a:xfrm>
          <a:prstGeom prst="rect">
            <a:avLst/>
          </a:prstGeom>
          <a:noFill/>
        </p:spPr>
        <p:txBody>
          <a:bodyPr wrap="square">
            <a:spAutoFit/>
          </a:bodyPr>
          <a:lstStyle/>
          <a:p>
            <a:pPr marL="0" marR="0" lvl="0" indent="0" algn="just"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1600" i="0" u="none" strike="noStrike" kern="1200" cap="none" spc="0" normalizeH="0" baseline="0" noProof="0" dirty="0">
                <a:ln>
                  <a:noFill/>
                </a:ln>
                <a:solidFill>
                  <a:prstClr val="black"/>
                </a:solidFill>
                <a:effectLst/>
                <a:uLnTx/>
                <a:uFillTx/>
                <a:latin typeface="Arial"/>
                <a:ea typeface="+mn-ea"/>
                <a:cs typeface="B Mitra" panose="00000400000000000000" pitchFamily="2" charset="-78"/>
              </a:rPr>
              <a:t>سیستم انگیزشی مشوق فعاليت های غیرمولد رقيب توليد</a:t>
            </a:r>
          </a:p>
        </p:txBody>
      </p:sp>
      <p:sp>
        <p:nvSpPr>
          <p:cNvPr id="46" name="TextBox 45">
            <a:extLst>
              <a:ext uri="{FF2B5EF4-FFF2-40B4-BE49-F238E27FC236}">
                <a16:creationId xmlns:a16="http://schemas.microsoft.com/office/drawing/2014/main" id="{68C6812E-DA87-54A1-2DD3-20E17E9C2DA4}"/>
              </a:ext>
            </a:extLst>
          </p:cNvPr>
          <p:cNvSpPr txBox="1"/>
          <p:nvPr/>
        </p:nvSpPr>
        <p:spPr>
          <a:xfrm>
            <a:off x="-569184" y="5571772"/>
            <a:ext cx="8221448" cy="338554"/>
          </a:xfrm>
          <a:prstGeom prst="rect">
            <a:avLst/>
          </a:prstGeom>
          <a:noFill/>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1600" i="0" u="none" strike="noStrike" kern="1200" cap="none" spc="0" normalizeH="0" baseline="0" noProof="0" dirty="0">
                <a:ln>
                  <a:noFill/>
                </a:ln>
                <a:solidFill>
                  <a:prstClr val="black"/>
                </a:solidFill>
                <a:effectLst/>
                <a:uLnTx/>
                <a:uFillTx/>
                <a:latin typeface="Arial"/>
                <a:ea typeface="+mn-ea"/>
                <a:cs typeface="B Mitra" panose="00000400000000000000" pitchFamily="2" charset="-78"/>
              </a:rPr>
              <a:t>امنيت سرمايه گذاري اندك</a:t>
            </a:r>
            <a:endParaRPr kumimoji="0" lang="en-US" sz="1600" i="0" u="none" strike="noStrike" kern="1200" cap="none" spc="0" normalizeH="0" baseline="0" noProof="0" dirty="0">
              <a:ln>
                <a:noFill/>
              </a:ln>
              <a:solidFill>
                <a:prstClr val="black"/>
              </a:solidFill>
              <a:effectLst/>
              <a:uLnTx/>
              <a:uFillTx/>
              <a:latin typeface="Arial"/>
              <a:ea typeface="+mn-ea"/>
              <a:cs typeface="B Mitra" panose="00000400000000000000" pitchFamily="2" charset="-78"/>
            </a:endParaRPr>
          </a:p>
        </p:txBody>
      </p:sp>
      <p:sp>
        <p:nvSpPr>
          <p:cNvPr id="48" name="TextBox 47">
            <a:extLst>
              <a:ext uri="{FF2B5EF4-FFF2-40B4-BE49-F238E27FC236}">
                <a16:creationId xmlns:a16="http://schemas.microsoft.com/office/drawing/2014/main" id="{97DEF366-BA91-14BC-E310-64B8BCFFDBC8}"/>
              </a:ext>
            </a:extLst>
          </p:cNvPr>
          <p:cNvSpPr txBox="1"/>
          <p:nvPr/>
        </p:nvSpPr>
        <p:spPr>
          <a:xfrm>
            <a:off x="-552127" y="6252985"/>
            <a:ext cx="8204391" cy="338554"/>
          </a:xfrm>
          <a:prstGeom prst="rect">
            <a:avLst/>
          </a:prstGeom>
          <a:noFill/>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1600" i="0" u="none" strike="noStrike" kern="1200" cap="none" spc="0" normalizeH="0" baseline="0" noProof="0" dirty="0">
                <a:ln>
                  <a:noFill/>
                </a:ln>
                <a:solidFill>
                  <a:prstClr val="black"/>
                </a:solidFill>
                <a:effectLst/>
                <a:uLnTx/>
                <a:uFillTx/>
                <a:latin typeface="Arial"/>
                <a:ea typeface="+mn-ea"/>
                <a:cs typeface="B Mitra" panose="00000400000000000000" pitchFamily="2" charset="-78"/>
              </a:rPr>
              <a:t>محيط کسب وکار نامطلوب و اقتصادغيررسمي</a:t>
            </a:r>
            <a:endParaRPr kumimoji="0" lang="en-US" sz="1600" i="0" u="none" strike="noStrike" kern="1200" cap="none" spc="0" normalizeH="0" baseline="0" noProof="0" dirty="0">
              <a:ln>
                <a:noFill/>
              </a:ln>
              <a:solidFill>
                <a:prstClr val="black"/>
              </a:solidFill>
              <a:effectLst/>
              <a:uLnTx/>
              <a:uFillTx/>
              <a:latin typeface="Arial"/>
              <a:ea typeface="+mn-ea"/>
              <a:cs typeface="B Mitra" panose="00000400000000000000" pitchFamily="2" charset="-78"/>
            </a:endParaRPr>
          </a:p>
        </p:txBody>
      </p:sp>
      <p:sp>
        <p:nvSpPr>
          <p:cNvPr id="49" name="TextBox 48">
            <a:extLst>
              <a:ext uri="{FF2B5EF4-FFF2-40B4-BE49-F238E27FC236}">
                <a16:creationId xmlns:a16="http://schemas.microsoft.com/office/drawing/2014/main" id="{6CF03F1D-29EF-926E-712B-FBD51091EBFB}"/>
              </a:ext>
            </a:extLst>
          </p:cNvPr>
          <p:cNvSpPr txBox="1"/>
          <p:nvPr/>
        </p:nvSpPr>
        <p:spPr>
          <a:xfrm rot="16200000">
            <a:off x="8867421" y="3644752"/>
            <a:ext cx="60936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منبع: مرکز پژوهش های مجلس (1399)</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29105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9EAFACB-BCC3-402D-81D5-60C97268936F}"/>
              </a:ext>
            </a:extLst>
          </p:cNvPr>
          <p:cNvCxnSpPr>
            <a:cxnSpLocks/>
            <a:stCxn id="17" idx="6"/>
            <a:endCxn id="19" idx="2"/>
          </p:cNvCxnSpPr>
          <p:nvPr/>
        </p:nvCxnSpPr>
        <p:spPr>
          <a:xfrm flipV="1">
            <a:off x="1180655" y="4523724"/>
            <a:ext cx="2447064" cy="1414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7FA6525-63C4-4D91-8301-DD3F20FBB5D4}"/>
              </a:ext>
            </a:extLst>
          </p:cNvPr>
          <p:cNvCxnSpPr>
            <a:cxnSpLocks/>
          </p:cNvCxnSpPr>
          <p:nvPr/>
        </p:nvCxnSpPr>
        <p:spPr>
          <a:xfrm flipV="1">
            <a:off x="6096000" y="2755355"/>
            <a:ext cx="5324272" cy="84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483C542-A85F-4A49-AF4F-2548BC46CD20}"/>
              </a:ext>
            </a:extLst>
          </p:cNvPr>
          <p:cNvCxnSpPr>
            <a:cxnSpLocks/>
            <a:stCxn id="19" idx="7"/>
            <a:endCxn id="20" idx="3"/>
          </p:cNvCxnSpPr>
          <p:nvPr/>
        </p:nvCxnSpPr>
        <p:spPr>
          <a:xfrm flipV="1">
            <a:off x="4068942" y="2875855"/>
            <a:ext cx="1925149" cy="148262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A3AAC47C-AB89-41CF-8334-1D17B9F13D40}"/>
              </a:ext>
            </a:extLst>
          </p:cNvPr>
          <p:cNvSpPr/>
          <p:nvPr/>
        </p:nvSpPr>
        <p:spPr>
          <a:xfrm>
            <a:off x="641663" y="4395723"/>
            <a:ext cx="538992" cy="538992"/>
          </a:xfrm>
          <a:prstGeom prst="ellipse">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18" name="Oval 17">
            <a:extLst>
              <a:ext uri="{FF2B5EF4-FFF2-40B4-BE49-F238E27FC236}">
                <a16:creationId xmlns:a16="http://schemas.microsoft.com/office/drawing/2014/main" id="{CBA466A2-3A83-4654-8CA4-F62DBF1CF340}"/>
              </a:ext>
            </a:extLst>
          </p:cNvPr>
          <p:cNvSpPr/>
          <p:nvPr/>
        </p:nvSpPr>
        <p:spPr>
          <a:xfrm>
            <a:off x="2005787" y="4370818"/>
            <a:ext cx="591025" cy="509787"/>
          </a:xfrm>
          <a:prstGeom prst="ellipse">
            <a:avLst/>
          </a:prstGeom>
          <a:solidFill>
            <a:schemeClr val="bg1"/>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19" name="Oval 18">
            <a:extLst>
              <a:ext uri="{FF2B5EF4-FFF2-40B4-BE49-F238E27FC236}">
                <a16:creationId xmlns:a16="http://schemas.microsoft.com/office/drawing/2014/main" id="{1448AC8F-3EBB-41CB-8622-D89159D87615}"/>
              </a:ext>
            </a:extLst>
          </p:cNvPr>
          <p:cNvSpPr/>
          <p:nvPr/>
        </p:nvSpPr>
        <p:spPr>
          <a:xfrm>
            <a:off x="3627719" y="4290038"/>
            <a:ext cx="516925" cy="467372"/>
          </a:xfrm>
          <a:prstGeom prst="ellipse">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20" name="Oval 19">
            <a:extLst>
              <a:ext uri="{FF2B5EF4-FFF2-40B4-BE49-F238E27FC236}">
                <a16:creationId xmlns:a16="http://schemas.microsoft.com/office/drawing/2014/main" id="{5494DD80-34DA-4991-9D25-875AC8EED322}"/>
              </a:ext>
            </a:extLst>
          </p:cNvPr>
          <p:cNvSpPr/>
          <p:nvPr/>
        </p:nvSpPr>
        <p:spPr>
          <a:xfrm>
            <a:off x="5912137" y="2432671"/>
            <a:ext cx="559617" cy="519222"/>
          </a:xfrm>
          <a:prstGeom prst="ellipse">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21" name="Oval 20">
            <a:extLst>
              <a:ext uri="{FF2B5EF4-FFF2-40B4-BE49-F238E27FC236}">
                <a16:creationId xmlns:a16="http://schemas.microsoft.com/office/drawing/2014/main" id="{94AE0902-129B-4670-B809-35AFD71CB19B}"/>
              </a:ext>
            </a:extLst>
          </p:cNvPr>
          <p:cNvSpPr/>
          <p:nvPr/>
        </p:nvSpPr>
        <p:spPr>
          <a:xfrm>
            <a:off x="7089681" y="2463155"/>
            <a:ext cx="461434" cy="443184"/>
          </a:xfrm>
          <a:prstGeom prst="ellipse">
            <a:avLst/>
          </a:prstGeom>
          <a:solidFill>
            <a:schemeClr val="bg1"/>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22" name="Oval 21">
            <a:extLst>
              <a:ext uri="{FF2B5EF4-FFF2-40B4-BE49-F238E27FC236}">
                <a16:creationId xmlns:a16="http://schemas.microsoft.com/office/drawing/2014/main" id="{C796FD18-A092-4A75-82A5-E572F7A0B75C}"/>
              </a:ext>
            </a:extLst>
          </p:cNvPr>
          <p:cNvSpPr/>
          <p:nvPr/>
        </p:nvSpPr>
        <p:spPr>
          <a:xfrm>
            <a:off x="8160522" y="2391070"/>
            <a:ext cx="510672" cy="529619"/>
          </a:xfrm>
          <a:prstGeom prst="ellipse">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24" name="Oval 23">
            <a:extLst>
              <a:ext uri="{FF2B5EF4-FFF2-40B4-BE49-F238E27FC236}">
                <a16:creationId xmlns:a16="http://schemas.microsoft.com/office/drawing/2014/main" id="{EC8FFD67-3E82-4704-ABFC-21197EC8349C}"/>
              </a:ext>
            </a:extLst>
          </p:cNvPr>
          <p:cNvSpPr/>
          <p:nvPr/>
        </p:nvSpPr>
        <p:spPr>
          <a:xfrm>
            <a:off x="9393457" y="2475417"/>
            <a:ext cx="450813" cy="419249"/>
          </a:xfrm>
          <a:prstGeom prst="ellipse">
            <a:avLst/>
          </a:prstGeom>
          <a:solidFill>
            <a:schemeClr val="bg1"/>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Arial Unicode MS"/>
              <a:cs typeface="+mn-cs"/>
            </a:endParaRPr>
          </a:p>
        </p:txBody>
      </p:sp>
      <p:sp>
        <p:nvSpPr>
          <p:cNvPr id="32" name="Oval 31">
            <a:extLst>
              <a:ext uri="{FF2B5EF4-FFF2-40B4-BE49-F238E27FC236}">
                <a16:creationId xmlns:a16="http://schemas.microsoft.com/office/drawing/2014/main" id="{F94EDD37-ABA7-4359-95D9-0ABFC15F7833}"/>
              </a:ext>
            </a:extLst>
          </p:cNvPr>
          <p:cNvSpPr/>
          <p:nvPr/>
        </p:nvSpPr>
        <p:spPr>
          <a:xfrm>
            <a:off x="4414838" y="3615069"/>
            <a:ext cx="546285" cy="496411"/>
          </a:xfrm>
          <a:prstGeom prst="ellipse">
            <a:avLst/>
          </a:prstGeom>
          <a:solidFill>
            <a:schemeClr val="bg1"/>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36" name="TextBox 35">
            <a:extLst>
              <a:ext uri="{FF2B5EF4-FFF2-40B4-BE49-F238E27FC236}">
                <a16:creationId xmlns:a16="http://schemas.microsoft.com/office/drawing/2014/main" id="{68C80DF2-6024-43EF-B48B-42EDC3F3427B}"/>
              </a:ext>
            </a:extLst>
          </p:cNvPr>
          <p:cNvSpPr txBox="1"/>
          <p:nvPr/>
        </p:nvSpPr>
        <p:spPr>
          <a:xfrm>
            <a:off x="1940584" y="4302135"/>
            <a:ext cx="7214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a:ln>
                  <a:noFill/>
                </a:ln>
                <a:solidFill>
                  <a:srgbClr val="E6106D"/>
                </a:solidFill>
                <a:effectLst/>
                <a:uLnTx/>
                <a:uFillTx/>
                <a:latin typeface="Arial"/>
                <a:ea typeface="Arial Unicode MS"/>
                <a:cs typeface="+mn-cs"/>
              </a:rPr>
              <a:t>2</a:t>
            </a:r>
            <a:endParaRPr kumimoji="0" lang="ko-KR" altLang="en-US" sz="3600" b="0" i="0" u="none" strike="noStrike" kern="1200" cap="none" spc="0" normalizeH="0" baseline="0" noProof="0" dirty="0">
              <a:ln>
                <a:noFill/>
              </a:ln>
              <a:solidFill>
                <a:srgbClr val="E6106D"/>
              </a:solidFill>
              <a:effectLst/>
              <a:uLnTx/>
              <a:uFillTx/>
              <a:latin typeface="Arial"/>
              <a:ea typeface="Arial Unicode MS"/>
              <a:cs typeface="+mn-cs"/>
            </a:endParaRPr>
          </a:p>
        </p:txBody>
      </p:sp>
      <p:sp>
        <p:nvSpPr>
          <p:cNvPr id="37" name="TextBox 36">
            <a:extLst>
              <a:ext uri="{FF2B5EF4-FFF2-40B4-BE49-F238E27FC236}">
                <a16:creationId xmlns:a16="http://schemas.microsoft.com/office/drawing/2014/main" id="{8CBB4BE6-F2C8-4611-9B69-A1D4179CECCE}"/>
              </a:ext>
            </a:extLst>
          </p:cNvPr>
          <p:cNvSpPr txBox="1"/>
          <p:nvPr/>
        </p:nvSpPr>
        <p:spPr>
          <a:xfrm>
            <a:off x="4337120" y="3563859"/>
            <a:ext cx="661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a:ln>
                  <a:noFill/>
                </a:ln>
                <a:solidFill>
                  <a:srgbClr val="E6106D"/>
                </a:solidFill>
                <a:effectLst/>
                <a:uLnTx/>
                <a:uFillTx/>
                <a:latin typeface="Arial"/>
                <a:ea typeface="Arial Unicode MS"/>
                <a:cs typeface="+mn-cs"/>
              </a:rPr>
              <a:t>4</a:t>
            </a:r>
            <a:endParaRPr kumimoji="0" lang="ko-KR" altLang="en-US" sz="3600" b="0" i="0" u="none" strike="noStrike" kern="1200" cap="none" spc="0" normalizeH="0" baseline="0" noProof="0" dirty="0">
              <a:ln>
                <a:noFill/>
              </a:ln>
              <a:solidFill>
                <a:srgbClr val="E6106D"/>
              </a:solidFill>
              <a:effectLst/>
              <a:uLnTx/>
              <a:uFillTx/>
              <a:latin typeface="Arial"/>
              <a:ea typeface="Arial Unicode MS"/>
              <a:cs typeface="+mn-cs"/>
            </a:endParaRPr>
          </a:p>
        </p:txBody>
      </p:sp>
      <p:sp>
        <p:nvSpPr>
          <p:cNvPr id="38" name="TextBox 37">
            <a:extLst>
              <a:ext uri="{FF2B5EF4-FFF2-40B4-BE49-F238E27FC236}">
                <a16:creationId xmlns:a16="http://schemas.microsoft.com/office/drawing/2014/main" id="{4891DAD2-1BCC-4A26-8E88-33070ACC6017}"/>
              </a:ext>
            </a:extLst>
          </p:cNvPr>
          <p:cNvSpPr txBox="1"/>
          <p:nvPr/>
        </p:nvSpPr>
        <p:spPr>
          <a:xfrm>
            <a:off x="5924730" y="2351258"/>
            <a:ext cx="47218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a:ln>
                  <a:noFill/>
                </a:ln>
                <a:solidFill>
                  <a:srgbClr val="E6106D"/>
                </a:solidFill>
                <a:effectLst/>
                <a:uLnTx/>
                <a:uFillTx/>
                <a:latin typeface="Arial"/>
                <a:ea typeface="Arial Unicode MS"/>
                <a:cs typeface="+mn-cs"/>
              </a:rPr>
              <a:t>6</a:t>
            </a:r>
            <a:endParaRPr kumimoji="0" lang="ko-KR" altLang="en-US" sz="3600" b="0" i="0" u="none" strike="noStrike" kern="1200" cap="none" spc="0" normalizeH="0" baseline="0" noProof="0" dirty="0">
              <a:ln>
                <a:noFill/>
              </a:ln>
              <a:solidFill>
                <a:srgbClr val="E6106D"/>
              </a:solidFill>
              <a:effectLst/>
              <a:uLnTx/>
              <a:uFillTx/>
              <a:latin typeface="Arial"/>
              <a:ea typeface="Arial Unicode MS"/>
              <a:cs typeface="+mn-cs"/>
            </a:endParaRPr>
          </a:p>
        </p:txBody>
      </p:sp>
      <p:sp>
        <p:nvSpPr>
          <p:cNvPr id="39" name="TextBox 38">
            <a:extLst>
              <a:ext uri="{FF2B5EF4-FFF2-40B4-BE49-F238E27FC236}">
                <a16:creationId xmlns:a16="http://schemas.microsoft.com/office/drawing/2014/main" id="{6D732DAA-0E1E-4722-9F29-A9DF875FAA70}"/>
              </a:ext>
            </a:extLst>
          </p:cNvPr>
          <p:cNvSpPr txBox="1"/>
          <p:nvPr/>
        </p:nvSpPr>
        <p:spPr>
          <a:xfrm>
            <a:off x="3565327" y="4199051"/>
            <a:ext cx="661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a:ln>
                  <a:noFill/>
                </a:ln>
                <a:solidFill>
                  <a:srgbClr val="E6106D"/>
                </a:solidFill>
                <a:effectLst/>
                <a:uLnTx/>
                <a:uFillTx/>
                <a:latin typeface="Arial"/>
                <a:ea typeface="Arial Unicode MS"/>
                <a:cs typeface="+mn-cs"/>
              </a:rPr>
              <a:t>3</a:t>
            </a:r>
            <a:endParaRPr kumimoji="0" lang="ko-KR" altLang="en-US" sz="3600" b="0" i="0" u="none" strike="noStrike" kern="1200" cap="none" spc="0" normalizeH="0" baseline="0" noProof="0" dirty="0">
              <a:ln>
                <a:noFill/>
              </a:ln>
              <a:solidFill>
                <a:srgbClr val="E6106D"/>
              </a:solidFill>
              <a:effectLst/>
              <a:uLnTx/>
              <a:uFillTx/>
              <a:latin typeface="Arial"/>
              <a:ea typeface="Arial Unicode MS"/>
              <a:cs typeface="+mn-cs"/>
            </a:endParaRPr>
          </a:p>
        </p:txBody>
      </p:sp>
      <p:sp>
        <p:nvSpPr>
          <p:cNvPr id="40" name="TextBox 39">
            <a:extLst>
              <a:ext uri="{FF2B5EF4-FFF2-40B4-BE49-F238E27FC236}">
                <a16:creationId xmlns:a16="http://schemas.microsoft.com/office/drawing/2014/main" id="{59EBC917-6E40-4E63-9C30-D68DA1E82524}"/>
              </a:ext>
            </a:extLst>
          </p:cNvPr>
          <p:cNvSpPr txBox="1"/>
          <p:nvPr/>
        </p:nvSpPr>
        <p:spPr>
          <a:xfrm>
            <a:off x="5172240" y="3098477"/>
            <a:ext cx="661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a:ln>
                  <a:noFill/>
                </a:ln>
                <a:solidFill>
                  <a:srgbClr val="E6106D"/>
                </a:solidFill>
                <a:effectLst/>
                <a:uLnTx/>
                <a:uFillTx/>
                <a:latin typeface="Arial"/>
                <a:ea typeface="Arial Unicode MS"/>
                <a:cs typeface="+mn-cs"/>
              </a:rPr>
              <a:t>5</a:t>
            </a:r>
            <a:endParaRPr kumimoji="0" lang="ko-KR" altLang="en-US" sz="3600" b="0" i="0" u="none" strike="noStrike" kern="1200" cap="none" spc="0" normalizeH="0" baseline="0" noProof="0" dirty="0">
              <a:ln>
                <a:noFill/>
              </a:ln>
              <a:solidFill>
                <a:srgbClr val="E6106D"/>
              </a:solidFill>
              <a:effectLst/>
              <a:uLnTx/>
              <a:uFillTx/>
              <a:latin typeface="Arial"/>
              <a:ea typeface="Arial Unicode MS"/>
              <a:cs typeface="+mn-cs"/>
            </a:endParaRPr>
          </a:p>
        </p:txBody>
      </p:sp>
      <p:sp>
        <p:nvSpPr>
          <p:cNvPr id="41" name="TextBox 40">
            <a:extLst>
              <a:ext uri="{FF2B5EF4-FFF2-40B4-BE49-F238E27FC236}">
                <a16:creationId xmlns:a16="http://schemas.microsoft.com/office/drawing/2014/main" id="{10115A67-AFDD-4045-B72D-BFC6A0309A6F}"/>
              </a:ext>
            </a:extLst>
          </p:cNvPr>
          <p:cNvSpPr txBox="1"/>
          <p:nvPr/>
        </p:nvSpPr>
        <p:spPr>
          <a:xfrm>
            <a:off x="7037616" y="2391070"/>
            <a:ext cx="5990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a:ln>
                  <a:noFill/>
                </a:ln>
                <a:solidFill>
                  <a:srgbClr val="E6106D"/>
                </a:solidFill>
                <a:effectLst/>
                <a:uLnTx/>
                <a:uFillTx/>
                <a:latin typeface="Arial"/>
                <a:ea typeface="Arial Unicode MS"/>
                <a:cs typeface="+mn-cs"/>
              </a:rPr>
              <a:t>7</a:t>
            </a:r>
            <a:endParaRPr kumimoji="0" lang="ko-KR" altLang="en-US" sz="3600" b="0" i="0" u="none" strike="noStrike" kern="1200" cap="none" spc="0" normalizeH="0" baseline="0" noProof="0" dirty="0">
              <a:ln>
                <a:noFill/>
              </a:ln>
              <a:solidFill>
                <a:srgbClr val="E6106D"/>
              </a:solidFill>
              <a:effectLst/>
              <a:uLnTx/>
              <a:uFillTx/>
              <a:latin typeface="Arial"/>
              <a:ea typeface="Arial Unicode MS"/>
              <a:cs typeface="+mn-cs"/>
            </a:endParaRPr>
          </a:p>
        </p:txBody>
      </p:sp>
      <p:sp>
        <p:nvSpPr>
          <p:cNvPr id="43" name="TextBox 42">
            <a:extLst>
              <a:ext uri="{FF2B5EF4-FFF2-40B4-BE49-F238E27FC236}">
                <a16:creationId xmlns:a16="http://schemas.microsoft.com/office/drawing/2014/main" id="{810E2501-808B-4AA4-B511-89D8A2E6670F}"/>
              </a:ext>
            </a:extLst>
          </p:cNvPr>
          <p:cNvSpPr txBox="1"/>
          <p:nvPr/>
        </p:nvSpPr>
        <p:spPr>
          <a:xfrm>
            <a:off x="561020" y="4314111"/>
            <a:ext cx="661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a:ln>
                  <a:noFill/>
                </a:ln>
                <a:solidFill>
                  <a:srgbClr val="E6106D"/>
                </a:solidFill>
                <a:effectLst/>
                <a:uLnTx/>
                <a:uFillTx/>
                <a:latin typeface="Arial"/>
                <a:ea typeface="Arial Unicode MS"/>
                <a:cs typeface="+mn-cs"/>
              </a:rPr>
              <a:t>1</a:t>
            </a:r>
            <a:endParaRPr kumimoji="0" lang="ko-KR" altLang="en-US" sz="3600" b="0" i="0" u="none" strike="noStrike" kern="1200" cap="none" spc="0" normalizeH="0" baseline="0" noProof="0" dirty="0">
              <a:ln>
                <a:noFill/>
              </a:ln>
              <a:solidFill>
                <a:srgbClr val="E6106D"/>
              </a:solidFill>
              <a:effectLst/>
              <a:uLnTx/>
              <a:uFillTx/>
              <a:latin typeface="Arial"/>
              <a:ea typeface="Arial Unicode MS"/>
              <a:cs typeface="+mn-cs"/>
            </a:endParaRPr>
          </a:p>
        </p:txBody>
      </p:sp>
      <p:sp>
        <p:nvSpPr>
          <p:cNvPr id="2" name="TextBox 1">
            <a:extLst>
              <a:ext uri="{FF2B5EF4-FFF2-40B4-BE49-F238E27FC236}">
                <a16:creationId xmlns:a16="http://schemas.microsoft.com/office/drawing/2014/main" id="{9A2114A1-7DFC-B3ED-4BF5-4A155FDA2B42}"/>
              </a:ext>
            </a:extLst>
          </p:cNvPr>
          <p:cNvSpPr txBox="1"/>
          <p:nvPr/>
        </p:nvSpPr>
        <p:spPr>
          <a:xfrm>
            <a:off x="1342828" y="3427330"/>
            <a:ext cx="1836019" cy="830997"/>
          </a:xfrm>
          <a:prstGeom prst="rect">
            <a:avLst/>
          </a:prstGeom>
          <a:noFill/>
        </p:spPr>
        <p:txBody>
          <a:bodyPr wrap="square">
            <a:spAutoFit/>
          </a:bodyPr>
          <a:lstStyle/>
          <a:p>
            <a:pPr algn="r" rtl="1"/>
            <a:r>
              <a:rPr lang="fa-IR" sz="1600" dirty="0">
                <a:cs typeface="B Mitra" panose="00000400000000000000" pitchFamily="2" charset="-78"/>
              </a:rPr>
              <a:t>راه حمايت از توليد، تخصيص بودجه و تزريق پول و رانت ميان مدعيان کارآفريني است</a:t>
            </a:r>
          </a:p>
        </p:txBody>
      </p:sp>
      <p:sp>
        <p:nvSpPr>
          <p:cNvPr id="3" name="TextBox 2">
            <a:extLst>
              <a:ext uri="{FF2B5EF4-FFF2-40B4-BE49-F238E27FC236}">
                <a16:creationId xmlns:a16="http://schemas.microsoft.com/office/drawing/2014/main" id="{5FE624B3-0D35-62AE-B538-CD07DB3DC49A}"/>
              </a:ext>
            </a:extLst>
          </p:cNvPr>
          <p:cNvSpPr txBox="1"/>
          <p:nvPr/>
        </p:nvSpPr>
        <p:spPr>
          <a:xfrm>
            <a:off x="11019899" y="1449099"/>
            <a:ext cx="1248002" cy="763286"/>
          </a:xfrm>
          <a:prstGeom prst="rect">
            <a:avLst/>
          </a:prstGeom>
          <a:noFill/>
        </p:spPr>
        <p:txBody>
          <a:bodyPr wrap="square">
            <a:spAutoFit/>
          </a:bodyPr>
          <a:lstStyle/>
          <a:p>
            <a:pPr marL="0" marR="0" lvl="0" indent="0" algn="ct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1600" b="0" i="0" u="none" strike="noStrike" kern="1200" cap="none" spc="0" normalizeH="0" baseline="0" noProof="0" dirty="0">
                <a:ln>
                  <a:noFill/>
                </a:ln>
                <a:solidFill>
                  <a:srgbClr val="222222"/>
                </a:solidFill>
                <a:effectLst/>
                <a:uLnTx/>
                <a:uFillTx/>
                <a:latin typeface=".SFUI-Regular"/>
                <a:cs typeface="B Mitra" panose="00000400000000000000" pitchFamily="2" charset="-78"/>
              </a:rPr>
              <a:t>بنگاههاي توليدي بايد در سايز بزرگ متولد شوند </a:t>
            </a:r>
          </a:p>
        </p:txBody>
      </p:sp>
      <p:sp>
        <p:nvSpPr>
          <p:cNvPr id="5" name="TextBox 4">
            <a:extLst>
              <a:ext uri="{FF2B5EF4-FFF2-40B4-BE49-F238E27FC236}">
                <a16:creationId xmlns:a16="http://schemas.microsoft.com/office/drawing/2014/main" id="{B54EB3FA-F6D3-B951-0635-7C4B18B7352D}"/>
              </a:ext>
            </a:extLst>
          </p:cNvPr>
          <p:cNvSpPr txBox="1"/>
          <p:nvPr/>
        </p:nvSpPr>
        <p:spPr>
          <a:xfrm>
            <a:off x="3407706" y="4782122"/>
            <a:ext cx="1836018" cy="984885"/>
          </a:xfrm>
          <a:prstGeom prst="rect">
            <a:avLst/>
          </a:prstGeom>
          <a:noFill/>
        </p:spPr>
        <p:txBody>
          <a:bodyPr wrap="square" rtlCol="0">
            <a:spAutoFit/>
          </a:bodyPr>
          <a:lstStyle/>
          <a:p>
            <a:pPr marL="0" marR="0" lvl="0" indent="0" algn="just"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1600" b="0" i="0" u="none" strike="noStrike" kern="1200" cap="none" spc="0" normalizeH="0" baseline="0" noProof="0" dirty="0">
                <a:ln>
                  <a:noFill/>
                </a:ln>
                <a:solidFill>
                  <a:srgbClr val="222222"/>
                </a:solidFill>
                <a:effectLst/>
                <a:uLnTx/>
                <a:uFillTx/>
                <a:latin typeface=".SFUI-Regular"/>
                <a:cs typeface="B Mitra" panose="00000400000000000000" pitchFamily="2" charset="-78"/>
              </a:rPr>
              <a:t>مشكل اصل توليد درايران،کمبود زيربناها (جاده، نيروگاه، سد، فرودگاه، بندرو...) است</a:t>
            </a:r>
          </a:p>
        </p:txBody>
      </p:sp>
      <p:sp>
        <p:nvSpPr>
          <p:cNvPr id="6" name="TextBox 5">
            <a:extLst>
              <a:ext uri="{FF2B5EF4-FFF2-40B4-BE49-F238E27FC236}">
                <a16:creationId xmlns:a16="http://schemas.microsoft.com/office/drawing/2014/main" id="{91444BE3-D421-0AC7-5905-6B9390925149}"/>
              </a:ext>
            </a:extLst>
          </p:cNvPr>
          <p:cNvSpPr txBox="1"/>
          <p:nvPr/>
        </p:nvSpPr>
        <p:spPr>
          <a:xfrm>
            <a:off x="3833369" y="1767923"/>
            <a:ext cx="2143639" cy="763286"/>
          </a:xfrm>
          <a:prstGeom prst="rect">
            <a:avLst/>
          </a:prstGeom>
          <a:noFill/>
        </p:spPr>
        <p:txBody>
          <a:bodyPr wrap="square">
            <a:spAutoFit/>
          </a:body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1600" b="0" i="0" u="none" strike="noStrike" kern="1200" cap="none" spc="0" normalizeH="0" baseline="0" noProof="0" dirty="0">
                <a:ln>
                  <a:noFill/>
                </a:ln>
                <a:solidFill>
                  <a:srgbClr val="222222"/>
                </a:solidFill>
                <a:effectLst/>
                <a:uLnTx/>
                <a:uFillTx/>
                <a:latin typeface=".SFUI-Regular"/>
                <a:cs typeface="B Mitra" panose="00000400000000000000" pitchFamily="2" charset="-78"/>
              </a:rPr>
              <a:t>با وجود تعداد کافي واحد توليدي، آن فعاليت اشباع شده و نبايد به داوطلبان جديد، مجوز فعاليت داد </a:t>
            </a:r>
          </a:p>
        </p:txBody>
      </p:sp>
      <p:sp>
        <p:nvSpPr>
          <p:cNvPr id="8" name="TextBox 7">
            <a:extLst>
              <a:ext uri="{FF2B5EF4-FFF2-40B4-BE49-F238E27FC236}">
                <a16:creationId xmlns:a16="http://schemas.microsoft.com/office/drawing/2014/main" id="{EB9F0AA7-A9EE-B26E-1BDD-B31D7E1FA580}"/>
              </a:ext>
            </a:extLst>
          </p:cNvPr>
          <p:cNvSpPr txBox="1"/>
          <p:nvPr/>
        </p:nvSpPr>
        <p:spPr>
          <a:xfrm>
            <a:off x="4802967" y="3748351"/>
            <a:ext cx="2319657" cy="541687"/>
          </a:xfrm>
          <a:prstGeom prst="rect">
            <a:avLst/>
          </a:prstGeom>
          <a:noFill/>
        </p:spPr>
        <p:txBody>
          <a:bodyPr wrap="square">
            <a:spAutoFit/>
          </a:bodyPr>
          <a:lstStyle/>
          <a:p>
            <a:pPr marL="0" marR="0" lvl="0" indent="0" algn="ct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1600" b="0" i="0" u="none" strike="noStrike" kern="1200" cap="none" spc="0" normalizeH="0" baseline="0" noProof="0" dirty="0">
                <a:ln>
                  <a:noFill/>
                </a:ln>
                <a:solidFill>
                  <a:srgbClr val="222222"/>
                </a:solidFill>
                <a:effectLst/>
                <a:uLnTx/>
                <a:uFillTx/>
                <a:latin typeface=".SFUI-Regular"/>
                <a:ea typeface="+mn-ea"/>
                <a:cs typeface="B Mitra" panose="00000400000000000000" pitchFamily="2" charset="-78"/>
              </a:rPr>
              <a:t> هر شهروند براي شروع هر کسب وکاري بايد از دولت مجوز بگيرد</a:t>
            </a:r>
          </a:p>
        </p:txBody>
      </p:sp>
      <p:sp>
        <p:nvSpPr>
          <p:cNvPr id="16" name="Title 1">
            <a:extLst>
              <a:ext uri="{FF2B5EF4-FFF2-40B4-BE49-F238E27FC236}">
                <a16:creationId xmlns:a16="http://schemas.microsoft.com/office/drawing/2014/main" id="{6351E739-95C9-44C5-75EA-11FC801C135C}"/>
              </a:ext>
            </a:extLst>
          </p:cNvPr>
          <p:cNvSpPr txBox="1">
            <a:spLocks/>
          </p:cNvSpPr>
          <p:nvPr/>
        </p:nvSpPr>
        <p:spPr>
          <a:xfrm>
            <a:off x="1441237" y="232783"/>
            <a:ext cx="9847082" cy="6949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a-IR" sz="4000" b="0" i="0" u="none" strike="noStrike" kern="1200" cap="none" spc="0" normalizeH="0" baseline="0" noProof="0" dirty="0">
                <a:ln>
                  <a:noFill/>
                </a:ln>
                <a:solidFill>
                  <a:srgbClr val="77DBE1"/>
                </a:solidFill>
                <a:effectLst/>
                <a:uLnTx/>
                <a:uFillTx/>
                <a:latin typeface="Arial"/>
                <a:cs typeface="B Titr" panose="00000700000000000000" pitchFamily="2" charset="-78"/>
              </a:rPr>
              <a:t>انگاره</a:t>
            </a:r>
            <a:r>
              <a:rPr kumimoji="0" lang="en-US" sz="4000" b="0" i="0" u="none" strike="noStrike" kern="1200" cap="none" spc="0" normalizeH="0" baseline="0" noProof="0" dirty="0">
                <a:ln>
                  <a:noFill/>
                </a:ln>
                <a:solidFill>
                  <a:srgbClr val="77DBE1"/>
                </a:solidFill>
                <a:effectLst/>
                <a:uLnTx/>
                <a:uFillTx/>
                <a:latin typeface="Arial"/>
                <a:cs typeface="B Titr" panose="00000700000000000000" pitchFamily="2" charset="-78"/>
              </a:rPr>
              <a:t> </a:t>
            </a:r>
            <a:r>
              <a:rPr kumimoji="0" lang="fa-IR" sz="4000" b="0" i="0" u="none" strike="noStrike" kern="1200" cap="none" spc="0" normalizeH="0" baseline="0" noProof="0" dirty="0">
                <a:ln>
                  <a:noFill/>
                </a:ln>
                <a:solidFill>
                  <a:srgbClr val="77DBE1"/>
                </a:solidFill>
                <a:effectLst/>
                <a:uLnTx/>
                <a:uFillTx/>
                <a:latin typeface="Arial"/>
                <a:cs typeface="B Titr" panose="00000700000000000000" pitchFamily="2" charset="-78"/>
              </a:rPr>
              <a:t>ها و بينش</a:t>
            </a:r>
            <a:r>
              <a:rPr kumimoji="0" lang="en-US" sz="4000" b="0" i="0" u="none" strike="noStrike" kern="1200" cap="none" spc="0" normalizeH="0" baseline="0" noProof="0" dirty="0">
                <a:ln>
                  <a:noFill/>
                </a:ln>
                <a:solidFill>
                  <a:srgbClr val="77DBE1"/>
                </a:solidFill>
                <a:effectLst/>
                <a:uLnTx/>
                <a:uFillTx/>
                <a:latin typeface="Arial"/>
                <a:cs typeface="B Titr" panose="00000700000000000000" pitchFamily="2" charset="-78"/>
              </a:rPr>
              <a:t> </a:t>
            </a:r>
            <a:r>
              <a:rPr kumimoji="0" lang="fa-IR" sz="4000" b="0" i="0" u="none" strike="noStrike" kern="1200" cap="none" spc="0" normalizeH="0" baseline="0" noProof="0" dirty="0">
                <a:ln>
                  <a:noFill/>
                </a:ln>
                <a:solidFill>
                  <a:srgbClr val="77DBE1"/>
                </a:solidFill>
                <a:effectLst/>
                <a:uLnTx/>
                <a:uFillTx/>
                <a:latin typeface="Arial"/>
                <a:cs typeface="B Titr" panose="00000700000000000000" pitchFamily="2" charset="-78"/>
              </a:rPr>
              <a:t>های نادرست در حمايت از توليد</a:t>
            </a:r>
            <a:endParaRPr kumimoji="0" lang="en-US" sz="4000" b="0" i="0" u="none" strike="noStrike" kern="1200" cap="none" spc="0" normalizeH="0" baseline="0" noProof="0" dirty="0">
              <a:ln>
                <a:noFill/>
              </a:ln>
              <a:solidFill>
                <a:sysClr val="windowText" lastClr="000000"/>
              </a:solidFill>
              <a:effectLst/>
              <a:uLnTx/>
              <a:uFillTx/>
              <a:latin typeface="Aptos Display" panose="02110004020202020204"/>
              <a:cs typeface="B Titr" panose="00000700000000000000" pitchFamily="2" charset="-78"/>
            </a:endParaRPr>
          </a:p>
        </p:txBody>
      </p:sp>
      <p:pic>
        <p:nvPicPr>
          <p:cNvPr id="68" name="Picture 67">
            <a:extLst>
              <a:ext uri="{FF2B5EF4-FFF2-40B4-BE49-F238E27FC236}">
                <a16:creationId xmlns:a16="http://schemas.microsoft.com/office/drawing/2014/main" id="{82FB5C93-681D-7A2F-9FED-DE9A351E3A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313" y="-121618"/>
            <a:ext cx="1885952" cy="1936146"/>
          </a:xfrm>
          <a:prstGeom prst="rect">
            <a:avLst/>
          </a:prstGeom>
        </p:spPr>
      </p:pic>
      <p:sp>
        <p:nvSpPr>
          <p:cNvPr id="70" name="TextBox 69">
            <a:extLst>
              <a:ext uri="{FF2B5EF4-FFF2-40B4-BE49-F238E27FC236}">
                <a16:creationId xmlns:a16="http://schemas.microsoft.com/office/drawing/2014/main" id="{E3C9FB1E-5FAC-70CF-2B3C-F1729AE661BD}"/>
              </a:ext>
            </a:extLst>
          </p:cNvPr>
          <p:cNvSpPr txBox="1"/>
          <p:nvPr/>
        </p:nvSpPr>
        <p:spPr>
          <a:xfrm>
            <a:off x="4741019" y="6169870"/>
            <a:ext cx="6278880" cy="377026"/>
          </a:xfrm>
          <a:prstGeom prst="rect">
            <a:avLst/>
          </a:prstGeom>
          <a:noFill/>
        </p:spPr>
        <p:txBody>
          <a:bodyPr wrap="square">
            <a:spAutoFit/>
          </a:bodyPr>
          <a:lstStyle/>
          <a:p>
            <a:pPr marL="0" marR="0" lvl="0" indent="0" algn="just"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000" b="0" i="0" u="none" strike="noStrike" kern="1200" cap="none" spc="0" normalizeH="0" baseline="0" noProof="0" dirty="0">
                <a:ln>
                  <a:noFill/>
                </a:ln>
                <a:solidFill>
                  <a:srgbClr val="222222"/>
                </a:solidFill>
                <a:effectLst/>
                <a:uLnTx/>
                <a:uFillTx/>
                <a:latin typeface=".SFUI-Regular"/>
                <a:ea typeface="+mn-ea"/>
                <a:cs typeface="B Mitra" panose="00000400000000000000" pitchFamily="2" charset="-78"/>
              </a:rPr>
              <a:t>موسسه مطالعات و پژوهش های بازرگانی (1392)</a:t>
            </a:r>
            <a:endParaRPr kumimoji="0" lang="fa-IR" sz="2000" b="0" i="0" u="none" strike="noStrike" kern="1200" cap="none" spc="0" normalizeH="0" baseline="0" noProof="0" dirty="0">
              <a:ln>
                <a:noFill/>
              </a:ln>
              <a:solidFill>
                <a:srgbClr val="222222"/>
              </a:solidFill>
              <a:effectLst/>
              <a:uLnTx/>
              <a:uFillTx/>
              <a:latin typeface=".SF UI"/>
              <a:ea typeface="+mn-ea"/>
              <a:cs typeface="B Mitra" panose="00000400000000000000" pitchFamily="2" charset="-78"/>
            </a:endParaRPr>
          </a:p>
        </p:txBody>
      </p:sp>
      <p:sp>
        <p:nvSpPr>
          <p:cNvPr id="14" name="Oval 13">
            <a:extLst>
              <a:ext uri="{FF2B5EF4-FFF2-40B4-BE49-F238E27FC236}">
                <a16:creationId xmlns:a16="http://schemas.microsoft.com/office/drawing/2014/main" id="{14555FB3-CF8D-5510-21F3-D55CC574EE6E}"/>
              </a:ext>
            </a:extLst>
          </p:cNvPr>
          <p:cNvSpPr/>
          <p:nvPr/>
        </p:nvSpPr>
        <p:spPr>
          <a:xfrm>
            <a:off x="10440741" y="2432671"/>
            <a:ext cx="509342" cy="488018"/>
          </a:xfrm>
          <a:prstGeom prst="ellipse">
            <a:avLst/>
          </a:prstGeom>
          <a:solidFill>
            <a:schemeClr val="bg1"/>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23" name="Oval 22">
            <a:extLst>
              <a:ext uri="{FF2B5EF4-FFF2-40B4-BE49-F238E27FC236}">
                <a16:creationId xmlns:a16="http://schemas.microsoft.com/office/drawing/2014/main" id="{0DDEA2E9-C12D-1387-FB72-A8B348FE73AF}"/>
              </a:ext>
            </a:extLst>
          </p:cNvPr>
          <p:cNvSpPr/>
          <p:nvPr/>
        </p:nvSpPr>
        <p:spPr>
          <a:xfrm>
            <a:off x="11459307" y="2500195"/>
            <a:ext cx="509341" cy="451697"/>
          </a:xfrm>
          <a:prstGeom prst="ellipse">
            <a:avLst/>
          </a:prstGeom>
          <a:solidFill>
            <a:schemeClr val="bg1"/>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25" name="Oval 24">
            <a:extLst>
              <a:ext uri="{FF2B5EF4-FFF2-40B4-BE49-F238E27FC236}">
                <a16:creationId xmlns:a16="http://schemas.microsoft.com/office/drawing/2014/main" id="{34199E21-6C14-BD92-3AC1-9C8BE4A8D8DF}"/>
              </a:ext>
            </a:extLst>
          </p:cNvPr>
          <p:cNvSpPr/>
          <p:nvPr/>
        </p:nvSpPr>
        <p:spPr>
          <a:xfrm>
            <a:off x="5255163" y="3066334"/>
            <a:ext cx="449387" cy="525951"/>
          </a:xfrm>
          <a:prstGeom prst="ellipse">
            <a:avLst/>
          </a:prstGeom>
          <a:solidFill>
            <a:schemeClr val="bg1"/>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27" name="TextBox 26">
            <a:extLst>
              <a:ext uri="{FF2B5EF4-FFF2-40B4-BE49-F238E27FC236}">
                <a16:creationId xmlns:a16="http://schemas.microsoft.com/office/drawing/2014/main" id="{738CB6B8-381F-0545-5DCB-3E46E86C1F76}"/>
              </a:ext>
            </a:extLst>
          </p:cNvPr>
          <p:cNvSpPr txBox="1"/>
          <p:nvPr/>
        </p:nvSpPr>
        <p:spPr>
          <a:xfrm>
            <a:off x="1830273" y="2881668"/>
            <a:ext cx="3426607" cy="369332"/>
          </a:xfrm>
          <a:prstGeom prst="rect">
            <a:avLst/>
          </a:prstGeom>
          <a:noFill/>
        </p:spPr>
        <p:txBody>
          <a:bodyPr wrap="square">
            <a:spAutoFit/>
          </a:bodyPr>
          <a:lstStyle/>
          <a:p>
            <a:pPr algn="r" rtl="1"/>
            <a:r>
              <a:rPr lang="fa-IR" sz="1800" dirty="0">
                <a:cs typeface="B Mitra" panose="00000400000000000000" pitchFamily="2" charset="-78"/>
              </a:rPr>
              <a:t>مبارزه با فساد، باعث فرار سرمايه ها ميشود </a:t>
            </a:r>
          </a:p>
        </p:txBody>
      </p:sp>
      <p:sp>
        <p:nvSpPr>
          <p:cNvPr id="29" name="TextBox 28">
            <a:extLst>
              <a:ext uri="{FF2B5EF4-FFF2-40B4-BE49-F238E27FC236}">
                <a16:creationId xmlns:a16="http://schemas.microsoft.com/office/drawing/2014/main" id="{4833111B-B453-F46A-ECC6-CD2099719E54}"/>
              </a:ext>
            </a:extLst>
          </p:cNvPr>
          <p:cNvSpPr txBox="1"/>
          <p:nvPr/>
        </p:nvSpPr>
        <p:spPr>
          <a:xfrm>
            <a:off x="6194243" y="1749872"/>
            <a:ext cx="1995765" cy="646331"/>
          </a:xfrm>
          <a:prstGeom prst="rect">
            <a:avLst/>
          </a:prstGeom>
          <a:noFill/>
        </p:spPr>
        <p:txBody>
          <a:bodyPr wrap="square">
            <a:spAutoFit/>
          </a:bodyPr>
          <a:lstStyle/>
          <a:p>
            <a:pPr algn="r" rtl="1"/>
            <a:r>
              <a:rPr lang="fa-IR" sz="1800" dirty="0">
                <a:cs typeface="B Mitra" panose="00000400000000000000" pitchFamily="2" charset="-78"/>
              </a:rPr>
              <a:t>راه حمايت از توليد، تصويب قوانين و مقررات جديد است </a:t>
            </a:r>
          </a:p>
        </p:txBody>
      </p:sp>
      <p:sp>
        <p:nvSpPr>
          <p:cNvPr id="31" name="TextBox 30">
            <a:extLst>
              <a:ext uri="{FF2B5EF4-FFF2-40B4-BE49-F238E27FC236}">
                <a16:creationId xmlns:a16="http://schemas.microsoft.com/office/drawing/2014/main" id="{7A261624-F24A-6403-65EC-733ECE802758}"/>
              </a:ext>
            </a:extLst>
          </p:cNvPr>
          <p:cNvSpPr txBox="1"/>
          <p:nvPr/>
        </p:nvSpPr>
        <p:spPr>
          <a:xfrm>
            <a:off x="7400842" y="2881668"/>
            <a:ext cx="1880725" cy="1200329"/>
          </a:xfrm>
          <a:prstGeom prst="rect">
            <a:avLst/>
          </a:prstGeom>
          <a:noFill/>
        </p:spPr>
        <p:txBody>
          <a:bodyPr wrap="square">
            <a:spAutoFit/>
          </a:bodyPr>
          <a:lstStyle/>
          <a:p>
            <a:pPr algn="r" rtl="1"/>
            <a:r>
              <a:rPr lang="fa-IR" sz="1800" dirty="0">
                <a:cs typeface="B Mitra" panose="00000400000000000000" pitchFamily="2" charset="-78"/>
              </a:rPr>
              <a:t>بهبود محيط کسب وکار يعني کاهش رتبه ايران در گزارش انجام کسب وکار بانک جهاني</a:t>
            </a:r>
          </a:p>
        </p:txBody>
      </p:sp>
      <p:sp>
        <p:nvSpPr>
          <p:cNvPr id="34" name="TextBox 33">
            <a:extLst>
              <a:ext uri="{FF2B5EF4-FFF2-40B4-BE49-F238E27FC236}">
                <a16:creationId xmlns:a16="http://schemas.microsoft.com/office/drawing/2014/main" id="{1730EF5D-C62C-357A-40C5-0C3AB8451E32}"/>
              </a:ext>
            </a:extLst>
          </p:cNvPr>
          <p:cNvSpPr txBox="1"/>
          <p:nvPr/>
        </p:nvSpPr>
        <p:spPr>
          <a:xfrm>
            <a:off x="8917822" y="1552087"/>
            <a:ext cx="1276291" cy="923330"/>
          </a:xfrm>
          <a:prstGeom prst="rect">
            <a:avLst/>
          </a:prstGeom>
          <a:noFill/>
        </p:spPr>
        <p:txBody>
          <a:bodyPr wrap="square">
            <a:spAutoFit/>
          </a:bodyPr>
          <a:lstStyle/>
          <a:p>
            <a:pPr algn="ctr" rtl="1"/>
            <a:r>
              <a:rPr lang="fa-IR" sz="1800" dirty="0">
                <a:cs typeface="B Mitra" panose="00000400000000000000" pitchFamily="2" charset="-78"/>
              </a:rPr>
              <a:t>با خريد فناوري، ميتوان صاحب فناوري شد </a:t>
            </a:r>
          </a:p>
        </p:txBody>
      </p:sp>
      <p:sp>
        <p:nvSpPr>
          <p:cNvPr id="44" name="TextBox 43">
            <a:extLst>
              <a:ext uri="{FF2B5EF4-FFF2-40B4-BE49-F238E27FC236}">
                <a16:creationId xmlns:a16="http://schemas.microsoft.com/office/drawing/2014/main" id="{8847C4D3-BA82-8861-6256-FF30F11CEBC2}"/>
              </a:ext>
            </a:extLst>
          </p:cNvPr>
          <p:cNvSpPr txBox="1"/>
          <p:nvPr/>
        </p:nvSpPr>
        <p:spPr>
          <a:xfrm>
            <a:off x="10086861" y="2909541"/>
            <a:ext cx="1541456" cy="1200329"/>
          </a:xfrm>
          <a:prstGeom prst="rect">
            <a:avLst/>
          </a:prstGeom>
          <a:noFill/>
        </p:spPr>
        <p:txBody>
          <a:bodyPr wrap="square">
            <a:spAutoFit/>
          </a:bodyPr>
          <a:lstStyle/>
          <a:p>
            <a:pPr algn="ctr"/>
            <a:r>
              <a:rPr lang="fa-IR" sz="1800" dirty="0">
                <a:cs typeface="B Mitra" panose="00000400000000000000" pitchFamily="2" charset="-78"/>
              </a:rPr>
              <a:t>علت اصلي افزايش قيمتها، ضعف نظارت بر قيمت گذاري و نبود تعزيرات است </a:t>
            </a:r>
            <a:endParaRPr lang="en-US" dirty="0"/>
          </a:p>
        </p:txBody>
      </p:sp>
      <p:sp>
        <p:nvSpPr>
          <p:cNvPr id="46" name="TextBox 45">
            <a:extLst>
              <a:ext uri="{FF2B5EF4-FFF2-40B4-BE49-F238E27FC236}">
                <a16:creationId xmlns:a16="http://schemas.microsoft.com/office/drawing/2014/main" id="{46820E3C-F317-3E82-614B-7177CC4B87C3}"/>
              </a:ext>
            </a:extLst>
          </p:cNvPr>
          <p:cNvSpPr txBox="1"/>
          <p:nvPr/>
        </p:nvSpPr>
        <p:spPr>
          <a:xfrm>
            <a:off x="-81425" y="5016327"/>
            <a:ext cx="2145547" cy="1477328"/>
          </a:xfrm>
          <a:prstGeom prst="rect">
            <a:avLst/>
          </a:prstGeom>
          <a:noFill/>
        </p:spPr>
        <p:txBody>
          <a:bodyPr wrap="square">
            <a:spAutoFit/>
          </a:bodyPr>
          <a:lstStyle/>
          <a:p>
            <a:pPr algn="r" rtl="1"/>
            <a:r>
              <a:rPr lang="fa-IR" dirty="0">
                <a:cs typeface="B Mitra" panose="00000400000000000000" pitchFamily="2" charset="-78"/>
              </a:rPr>
              <a:t>به منظور توسعه روابط اقتصادي خارجي –که لازمه جهش توليد است- تغيير بنيادي در مناسبات سياسي با غرب به ويژه آمريكا ضروري است </a:t>
            </a:r>
            <a:endParaRPr lang="en-US" dirty="0">
              <a:cs typeface="B Mitra" panose="00000400000000000000" pitchFamily="2" charset="-78"/>
            </a:endParaRPr>
          </a:p>
        </p:txBody>
      </p:sp>
      <p:sp>
        <p:nvSpPr>
          <p:cNvPr id="50" name="TextBox 49">
            <a:extLst>
              <a:ext uri="{FF2B5EF4-FFF2-40B4-BE49-F238E27FC236}">
                <a16:creationId xmlns:a16="http://schemas.microsoft.com/office/drawing/2014/main" id="{B71BE8E4-D334-CE38-71D6-0FD84954816E}"/>
              </a:ext>
            </a:extLst>
          </p:cNvPr>
          <p:cNvSpPr txBox="1"/>
          <p:nvPr/>
        </p:nvSpPr>
        <p:spPr>
          <a:xfrm>
            <a:off x="8347241" y="2341356"/>
            <a:ext cx="17878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altLang="ko-KR" sz="3600" b="0" i="0" u="none" strike="noStrike" kern="1200" cap="none" spc="0" normalizeH="0" baseline="0" noProof="0" dirty="0">
                <a:ln>
                  <a:noFill/>
                </a:ln>
                <a:solidFill>
                  <a:srgbClr val="E6106D"/>
                </a:solidFill>
                <a:effectLst/>
                <a:uLnTx/>
                <a:uFillTx/>
                <a:latin typeface="Arial"/>
                <a:ea typeface="Arial Unicode MS"/>
                <a:cs typeface="+mn-cs"/>
              </a:rPr>
              <a:t>8</a:t>
            </a:r>
            <a:endParaRPr kumimoji="0" lang="ko-KR" altLang="en-US" sz="3600" b="0" i="0" u="none" strike="noStrike" kern="1200" cap="none" spc="0" normalizeH="0" baseline="0" noProof="0" dirty="0">
              <a:ln>
                <a:noFill/>
              </a:ln>
              <a:solidFill>
                <a:srgbClr val="E6106D"/>
              </a:solidFill>
              <a:effectLst/>
              <a:uLnTx/>
              <a:uFillTx/>
              <a:latin typeface="Arial"/>
              <a:ea typeface="Arial Unicode MS"/>
              <a:cs typeface="+mn-cs"/>
            </a:endParaRPr>
          </a:p>
        </p:txBody>
      </p:sp>
      <p:sp>
        <p:nvSpPr>
          <p:cNvPr id="51" name="TextBox 50">
            <a:extLst>
              <a:ext uri="{FF2B5EF4-FFF2-40B4-BE49-F238E27FC236}">
                <a16:creationId xmlns:a16="http://schemas.microsoft.com/office/drawing/2014/main" id="{EE267C98-1404-7FE8-C321-536D4C31DC76}"/>
              </a:ext>
            </a:extLst>
          </p:cNvPr>
          <p:cNvSpPr txBox="1"/>
          <p:nvPr/>
        </p:nvSpPr>
        <p:spPr>
          <a:xfrm>
            <a:off x="9519135" y="2369116"/>
            <a:ext cx="17878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altLang="ko-KR" sz="3600" b="0" i="0" u="none" strike="noStrike" kern="1200" cap="none" spc="0" normalizeH="0" baseline="0" noProof="0" dirty="0">
                <a:ln>
                  <a:noFill/>
                </a:ln>
                <a:solidFill>
                  <a:srgbClr val="E6106D"/>
                </a:solidFill>
                <a:effectLst/>
                <a:uLnTx/>
                <a:uFillTx/>
                <a:latin typeface="Arial"/>
                <a:ea typeface="Arial Unicode MS"/>
                <a:cs typeface="+mn-cs"/>
              </a:rPr>
              <a:t>9</a:t>
            </a:r>
            <a:endParaRPr kumimoji="0" lang="ko-KR" altLang="en-US" sz="3600" b="0" i="0" u="none" strike="noStrike" kern="1200" cap="none" spc="0" normalizeH="0" baseline="0" noProof="0" dirty="0">
              <a:ln>
                <a:noFill/>
              </a:ln>
              <a:solidFill>
                <a:srgbClr val="E6106D"/>
              </a:solidFill>
              <a:effectLst/>
              <a:uLnTx/>
              <a:uFillTx/>
              <a:latin typeface="Arial"/>
              <a:ea typeface="Arial Unicode MS"/>
              <a:cs typeface="+mn-cs"/>
            </a:endParaRPr>
          </a:p>
        </p:txBody>
      </p:sp>
      <p:sp>
        <p:nvSpPr>
          <p:cNvPr id="52" name="TextBox 51">
            <a:extLst>
              <a:ext uri="{FF2B5EF4-FFF2-40B4-BE49-F238E27FC236}">
                <a16:creationId xmlns:a16="http://schemas.microsoft.com/office/drawing/2014/main" id="{6650F711-A4B7-5F9F-4199-A8835ED51BF3}"/>
              </a:ext>
            </a:extLst>
          </p:cNvPr>
          <p:cNvSpPr txBox="1"/>
          <p:nvPr/>
        </p:nvSpPr>
        <p:spPr>
          <a:xfrm>
            <a:off x="10221762" y="2366611"/>
            <a:ext cx="89597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altLang="ko-KR" sz="2800" b="0" i="0" u="none" strike="noStrike" kern="1200" cap="none" spc="0" normalizeH="0" baseline="0" noProof="0" dirty="0">
                <a:ln>
                  <a:noFill/>
                </a:ln>
                <a:solidFill>
                  <a:srgbClr val="E6106D"/>
                </a:solidFill>
                <a:effectLst/>
                <a:uLnTx/>
                <a:uFillTx/>
                <a:latin typeface="Arial"/>
                <a:ea typeface="Arial Unicode MS"/>
                <a:cs typeface="+mn-cs"/>
              </a:rPr>
              <a:t>10</a:t>
            </a:r>
            <a:endParaRPr kumimoji="0" lang="ko-KR" altLang="en-US" sz="3600" b="0" i="0" u="none" strike="noStrike" kern="1200" cap="none" spc="0" normalizeH="0" baseline="0" noProof="0" dirty="0">
              <a:ln>
                <a:noFill/>
              </a:ln>
              <a:solidFill>
                <a:srgbClr val="E6106D"/>
              </a:solidFill>
              <a:effectLst/>
              <a:uLnTx/>
              <a:uFillTx/>
              <a:latin typeface="Arial"/>
              <a:ea typeface="Arial Unicode MS"/>
              <a:cs typeface="+mn-cs"/>
            </a:endParaRPr>
          </a:p>
        </p:txBody>
      </p:sp>
      <p:sp>
        <p:nvSpPr>
          <p:cNvPr id="53" name="TextBox 52">
            <a:extLst>
              <a:ext uri="{FF2B5EF4-FFF2-40B4-BE49-F238E27FC236}">
                <a16:creationId xmlns:a16="http://schemas.microsoft.com/office/drawing/2014/main" id="{3BB4D980-F1A6-3B55-F823-CBD83772BB08}"/>
              </a:ext>
            </a:extLst>
          </p:cNvPr>
          <p:cNvSpPr txBox="1"/>
          <p:nvPr/>
        </p:nvSpPr>
        <p:spPr>
          <a:xfrm>
            <a:off x="11169085" y="2440658"/>
            <a:ext cx="104413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a-IR" altLang="ko-KR" sz="2800" dirty="0">
                <a:solidFill>
                  <a:srgbClr val="E6106D"/>
                </a:solidFill>
                <a:latin typeface="Arial"/>
              </a:rPr>
              <a:t>11</a:t>
            </a:r>
            <a:endParaRPr lang="ko-KR" altLang="en-US" sz="2800" dirty="0">
              <a:solidFill>
                <a:srgbClr val="E6106D"/>
              </a:solidFill>
              <a:latin typeface="Arial"/>
            </a:endParaRPr>
          </a:p>
        </p:txBody>
      </p:sp>
      <p:sp>
        <p:nvSpPr>
          <p:cNvPr id="54" name="TextBox 53">
            <a:extLst>
              <a:ext uri="{FF2B5EF4-FFF2-40B4-BE49-F238E27FC236}">
                <a16:creationId xmlns:a16="http://schemas.microsoft.com/office/drawing/2014/main" id="{EEECF165-52C4-2866-3127-46B8851F631A}"/>
              </a:ext>
            </a:extLst>
          </p:cNvPr>
          <p:cNvSpPr txBox="1"/>
          <p:nvPr/>
        </p:nvSpPr>
        <p:spPr>
          <a:xfrm>
            <a:off x="5390461" y="3026258"/>
            <a:ext cx="17878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altLang="ko-KR" sz="3600" b="0" i="0" u="none" strike="noStrike" kern="1200" cap="none" spc="0" normalizeH="0" baseline="0" noProof="0" dirty="0">
                <a:ln>
                  <a:noFill/>
                </a:ln>
                <a:solidFill>
                  <a:srgbClr val="E6106D"/>
                </a:solidFill>
                <a:effectLst/>
                <a:uLnTx/>
                <a:uFillTx/>
                <a:latin typeface="Arial"/>
                <a:ea typeface="Arial Unicode MS"/>
                <a:cs typeface="+mn-cs"/>
              </a:rPr>
              <a:t>5</a:t>
            </a:r>
            <a:endParaRPr kumimoji="0" lang="ko-KR" altLang="en-US" sz="3600" b="0" i="0" u="none" strike="noStrike" kern="1200" cap="none" spc="0" normalizeH="0" baseline="0" noProof="0" dirty="0">
              <a:ln>
                <a:noFill/>
              </a:ln>
              <a:solidFill>
                <a:srgbClr val="E6106D"/>
              </a:solidFill>
              <a:effectLst/>
              <a:uLnTx/>
              <a:uFillTx/>
              <a:latin typeface="Arial"/>
              <a:ea typeface="Arial Unicode MS"/>
              <a:cs typeface="+mn-cs"/>
            </a:endParaRPr>
          </a:p>
        </p:txBody>
      </p:sp>
    </p:spTree>
    <p:extLst>
      <p:ext uri="{BB962C8B-B14F-4D97-AF65-F5344CB8AC3E}">
        <p14:creationId xmlns:p14="http://schemas.microsoft.com/office/powerpoint/2010/main" val="27969782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878D829-35F8-EE0F-6925-1F38D446F270}"/>
              </a:ext>
            </a:extLst>
          </p:cNvPr>
          <p:cNvSpPr/>
          <p:nvPr/>
        </p:nvSpPr>
        <p:spPr>
          <a:xfrm>
            <a:off x="1298623" y="425212"/>
            <a:ext cx="9137300" cy="518792"/>
          </a:xfrm>
          <a:prstGeom prst="roundRect">
            <a:avLst>
              <a:gd name="adj" fmla="val 50000"/>
            </a:avLst>
          </a:prstGeom>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ct val="20000"/>
              </a:spcBef>
              <a:spcAft>
                <a:spcPts val="0"/>
              </a:spcAft>
              <a:buClrTx/>
              <a:buSzTx/>
              <a:buFontTx/>
              <a:buNone/>
              <a:tabLst/>
              <a:defRPr/>
            </a:pPr>
            <a:endParaRPr kumimoji="0" lang="fa-IR" sz="3200" b="1" i="0" u="none" strike="noStrike" kern="1200" cap="none" spc="0" normalizeH="0" baseline="0" noProof="0" dirty="0">
              <a:ln>
                <a:noFill/>
              </a:ln>
              <a:solidFill>
                <a:prstClr val="black"/>
              </a:solidFill>
              <a:effectLst/>
              <a:uLnTx/>
              <a:uFillTx/>
              <a:latin typeface="Candara" panose="020E0502030303020204" pitchFamily="34" charset="0"/>
              <a:ea typeface="+mn-ea"/>
              <a:cs typeface="B Titr" panose="00000700000000000000" pitchFamily="2" charset="-78"/>
            </a:endParaRPr>
          </a:p>
        </p:txBody>
      </p:sp>
      <p:sp>
        <p:nvSpPr>
          <p:cNvPr id="36" name="Freeform: Shape 35">
            <a:extLst>
              <a:ext uri="{FF2B5EF4-FFF2-40B4-BE49-F238E27FC236}">
                <a16:creationId xmlns:a16="http://schemas.microsoft.com/office/drawing/2014/main" id="{7F228E29-9D92-4596-9215-7B75C25CBDB3}"/>
              </a:ext>
            </a:extLst>
          </p:cNvPr>
          <p:cNvSpPr/>
          <p:nvPr/>
        </p:nvSpPr>
        <p:spPr>
          <a:xfrm flipV="1">
            <a:off x="531414" y="1016001"/>
            <a:ext cx="2535221" cy="5514462"/>
          </a:xfrm>
          <a:custGeom>
            <a:avLst/>
            <a:gdLst>
              <a:gd name="connsiteX0" fmla="*/ 2535221 w 2535221"/>
              <a:gd name="connsiteY0" fmla="*/ 5514462 h 5514462"/>
              <a:gd name="connsiteX1" fmla="*/ 132678 w 2535221"/>
              <a:gd name="connsiteY1" fmla="*/ 5514462 h 5514462"/>
              <a:gd name="connsiteX2" fmla="*/ 104864 w 2535221"/>
              <a:gd name="connsiteY2" fmla="*/ 5499365 h 5514462"/>
              <a:gd name="connsiteX3" fmla="*/ 0 w 2535221"/>
              <a:gd name="connsiteY3" fmla="*/ 5302140 h 5514462"/>
              <a:gd name="connsiteX4" fmla="*/ 0 w 2535221"/>
              <a:gd name="connsiteY4" fmla="*/ 237840 h 5514462"/>
              <a:gd name="connsiteX5" fmla="*/ 18690 w 2535221"/>
              <a:gd name="connsiteY5" fmla="*/ 145265 h 5514462"/>
              <a:gd name="connsiteX6" fmla="*/ 237844 w 2535221"/>
              <a:gd name="connsiteY6" fmla="*/ 0 h 5514462"/>
              <a:gd name="connsiteX7" fmla="*/ 2535221 w 2535221"/>
              <a:gd name="connsiteY7" fmla="*/ 0 h 551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5221" h="5514462">
                <a:moveTo>
                  <a:pt x="2535221" y="5514462"/>
                </a:moveTo>
                <a:lnTo>
                  <a:pt x="132678" y="5514462"/>
                </a:lnTo>
                <a:lnTo>
                  <a:pt x="104864" y="5499365"/>
                </a:lnTo>
                <a:cubicBezTo>
                  <a:pt x="41597" y="5456622"/>
                  <a:pt x="0" y="5384239"/>
                  <a:pt x="0" y="5302140"/>
                </a:cubicBezTo>
                <a:lnTo>
                  <a:pt x="0" y="237840"/>
                </a:lnTo>
                <a:lnTo>
                  <a:pt x="18690" y="145265"/>
                </a:lnTo>
                <a:cubicBezTo>
                  <a:pt x="54797" y="59899"/>
                  <a:pt x="139326" y="0"/>
                  <a:pt x="237844" y="0"/>
                </a:cubicBezTo>
                <a:lnTo>
                  <a:pt x="2535221" y="0"/>
                </a:lnTo>
                <a:close/>
              </a:path>
            </a:pathLst>
          </a:custGeom>
          <a:solidFill>
            <a:schemeClr val="bg2">
              <a:lumMod val="2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BAC91745-8835-4910-84CC-FDB8FF19978D}"/>
              </a:ext>
            </a:extLst>
          </p:cNvPr>
          <p:cNvSpPr/>
          <p:nvPr/>
        </p:nvSpPr>
        <p:spPr>
          <a:xfrm flipH="1" flipV="1">
            <a:off x="571404" y="1016001"/>
            <a:ext cx="11021114" cy="5514462"/>
          </a:xfrm>
          <a:custGeom>
            <a:avLst/>
            <a:gdLst>
              <a:gd name="connsiteX0" fmla="*/ 10831866 w 11021114"/>
              <a:gd name="connsiteY0" fmla="*/ 5514462 h 5514462"/>
              <a:gd name="connsiteX1" fmla="*/ 132678 w 11021114"/>
              <a:gd name="connsiteY1" fmla="*/ 5514462 h 5514462"/>
              <a:gd name="connsiteX2" fmla="*/ 104864 w 11021114"/>
              <a:gd name="connsiteY2" fmla="*/ 5499365 h 5514462"/>
              <a:gd name="connsiteX3" fmla="*/ 0 w 11021114"/>
              <a:gd name="connsiteY3" fmla="*/ 5302140 h 5514462"/>
              <a:gd name="connsiteX4" fmla="*/ 0 w 11021114"/>
              <a:gd name="connsiteY4" fmla="*/ 237840 h 5514462"/>
              <a:gd name="connsiteX5" fmla="*/ 18690 w 11021114"/>
              <a:gd name="connsiteY5" fmla="*/ 145265 h 5514462"/>
              <a:gd name="connsiteX6" fmla="*/ 237844 w 11021114"/>
              <a:gd name="connsiteY6" fmla="*/ 0 h 5514462"/>
              <a:gd name="connsiteX7" fmla="*/ 8748961 w 11021114"/>
              <a:gd name="connsiteY7" fmla="*/ 0 h 5514462"/>
              <a:gd name="connsiteX8" fmla="*/ 8766766 w 11021114"/>
              <a:gd name="connsiteY8" fmla="*/ 5970 h 5514462"/>
              <a:gd name="connsiteX9" fmla="*/ 8880068 w 11021114"/>
              <a:gd name="connsiteY9" fmla="*/ 86307 h 5514462"/>
              <a:gd name="connsiteX10" fmla="*/ 9340608 w 11021114"/>
              <a:gd name="connsiteY10" fmla="*/ 707192 h 5514462"/>
              <a:gd name="connsiteX11" fmla="*/ 11021114 w 11021114"/>
              <a:gd name="connsiteY11" fmla="*/ 503992 h 5514462"/>
              <a:gd name="connsiteX12" fmla="*/ 11021114 w 11021114"/>
              <a:gd name="connsiteY12" fmla="*/ 5281655 h 5514462"/>
              <a:gd name="connsiteX13" fmla="*/ 10875849 w 11021114"/>
              <a:gd name="connsiteY13" fmla="*/ 5500809 h 5514462"/>
              <a:gd name="connsiteX0" fmla="*/ 10831866 w 11021114"/>
              <a:gd name="connsiteY0" fmla="*/ 5514462 h 5514462"/>
              <a:gd name="connsiteX1" fmla="*/ 132678 w 11021114"/>
              <a:gd name="connsiteY1" fmla="*/ 5514462 h 5514462"/>
              <a:gd name="connsiteX2" fmla="*/ 104864 w 11021114"/>
              <a:gd name="connsiteY2" fmla="*/ 5499365 h 5514462"/>
              <a:gd name="connsiteX3" fmla="*/ 0 w 11021114"/>
              <a:gd name="connsiteY3" fmla="*/ 5302140 h 5514462"/>
              <a:gd name="connsiteX4" fmla="*/ 0 w 11021114"/>
              <a:gd name="connsiteY4" fmla="*/ 237840 h 5514462"/>
              <a:gd name="connsiteX5" fmla="*/ 18690 w 11021114"/>
              <a:gd name="connsiteY5" fmla="*/ 145265 h 5514462"/>
              <a:gd name="connsiteX6" fmla="*/ 237844 w 11021114"/>
              <a:gd name="connsiteY6" fmla="*/ 0 h 5514462"/>
              <a:gd name="connsiteX7" fmla="*/ 8632280 w 11021114"/>
              <a:gd name="connsiteY7" fmla="*/ 0 h 5514462"/>
              <a:gd name="connsiteX8" fmla="*/ 8766766 w 11021114"/>
              <a:gd name="connsiteY8" fmla="*/ 5970 h 5514462"/>
              <a:gd name="connsiteX9" fmla="*/ 8880068 w 11021114"/>
              <a:gd name="connsiteY9" fmla="*/ 86307 h 5514462"/>
              <a:gd name="connsiteX10" fmla="*/ 9340608 w 11021114"/>
              <a:gd name="connsiteY10" fmla="*/ 707192 h 5514462"/>
              <a:gd name="connsiteX11" fmla="*/ 11021114 w 11021114"/>
              <a:gd name="connsiteY11" fmla="*/ 503992 h 5514462"/>
              <a:gd name="connsiteX12" fmla="*/ 11021114 w 11021114"/>
              <a:gd name="connsiteY12" fmla="*/ 5281655 h 5514462"/>
              <a:gd name="connsiteX13" fmla="*/ 10875849 w 11021114"/>
              <a:gd name="connsiteY13" fmla="*/ 5500809 h 5514462"/>
              <a:gd name="connsiteX14" fmla="*/ 10831866 w 11021114"/>
              <a:gd name="connsiteY14" fmla="*/ 5514462 h 5514462"/>
              <a:gd name="connsiteX0" fmla="*/ 10831866 w 11021114"/>
              <a:gd name="connsiteY0" fmla="*/ 5516049 h 5516049"/>
              <a:gd name="connsiteX1" fmla="*/ 132678 w 11021114"/>
              <a:gd name="connsiteY1" fmla="*/ 5516049 h 5516049"/>
              <a:gd name="connsiteX2" fmla="*/ 104864 w 11021114"/>
              <a:gd name="connsiteY2" fmla="*/ 5500952 h 5516049"/>
              <a:gd name="connsiteX3" fmla="*/ 0 w 11021114"/>
              <a:gd name="connsiteY3" fmla="*/ 5303727 h 5516049"/>
              <a:gd name="connsiteX4" fmla="*/ 0 w 11021114"/>
              <a:gd name="connsiteY4" fmla="*/ 239427 h 5516049"/>
              <a:gd name="connsiteX5" fmla="*/ 18690 w 11021114"/>
              <a:gd name="connsiteY5" fmla="*/ 146852 h 5516049"/>
              <a:gd name="connsiteX6" fmla="*/ 237844 w 11021114"/>
              <a:gd name="connsiteY6" fmla="*/ 1587 h 5516049"/>
              <a:gd name="connsiteX7" fmla="*/ 8632280 w 11021114"/>
              <a:gd name="connsiteY7" fmla="*/ 1587 h 5516049"/>
              <a:gd name="connsiteX8" fmla="*/ 8766766 w 11021114"/>
              <a:gd name="connsiteY8" fmla="*/ 7557 h 5516049"/>
              <a:gd name="connsiteX9" fmla="*/ 8880068 w 11021114"/>
              <a:gd name="connsiteY9" fmla="*/ 87894 h 5516049"/>
              <a:gd name="connsiteX10" fmla="*/ 9340608 w 11021114"/>
              <a:gd name="connsiteY10" fmla="*/ 708779 h 5516049"/>
              <a:gd name="connsiteX11" fmla="*/ 11021114 w 11021114"/>
              <a:gd name="connsiteY11" fmla="*/ 505579 h 5516049"/>
              <a:gd name="connsiteX12" fmla="*/ 11021114 w 11021114"/>
              <a:gd name="connsiteY12" fmla="*/ 5283242 h 5516049"/>
              <a:gd name="connsiteX13" fmla="*/ 10875849 w 11021114"/>
              <a:gd name="connsiteY13" fmla="*/ 5502396 h 5516049"/>
              <a:gd name="connsiteX14" fmla="*/ 10831866 w 11021114"/>
              <a:gd name="connsiteY14" fmla="*/ 5516049 h 5516049"/>
              <a:gd name="connsiteX0" fmla="*/ 10831866 w 11021114"/>
              <a:gd name="connsiteY0" fmla="*/ 5514462 h 5514462"/>
              <a:gd name="connsiteX1" fmla="*/ 132678 w 11021114"/>
              <a:gd name="connsiteY1" fmla="*/ 5514462 h 5514462"/>
              <a:gd name="connsiteX2" fmla="*/ 104864 w 11021114"/>
              <a:gd name="connsiteY2" fmla="*/ 5499365 h 5514462"/>
              <a:gd name="connsiteX3" fmla="*/ 0 w 11021114"/>
              <a:gd name="connsiteY3" fmla="*/ 5302140 h 5514462"/>
              <a:gd name="connsiteX4" fmla="*/ 0 w 11021114"/>
              <a:gd name="connsiteY4" fmla="*/ 237840 h 5514462"/>
              <a:gd name="connsiteX5" fmla="*/ 18690 w 11021114"/>
              <a:gd name="connsiteY5" fmla="*/ 145265 h 5514462"/>
              <a:gd name="connsiteX6" fmla="*/ 237844 w 11021114"/>
              <a:gd name="connsiteY6" fmla="*/ 0 h 5514462"/>
              <a:gd name="connsiteX7" fmla="*/ 8632280 w 11021114"/>
              <a:gd name="connsiteY7" fmla="*/ 0 h 5514462"/>
              <a:gd name="connsiteX8" fmla="*/ 8766766 w 11021114"/>
              <a:gd name="connsiteY8" fmla="*/ 5970 h 5514462"/>
              <a:gd name="connsiteX9" fmla="*/ 8880068 w 11021114"/>
              <a:gd name="connsiteY9" fmla="*/ 86307 h 5514462"/>
              <a:gd name="connsiteX10" fmla="*/ 9340608 w 11021114"/>
              <a:gd name="connsiteY10" fmla="*/ 707192 h 5514462"/>
              <a:gd name="connsiteX11" fmla="*/ 11021114 w 11021114"/>
              <a:gd name="connsiteY11" fmla="*/ 503992 h 5514462"/>
              <a:gd name="connsiteX12" fmla="*/ 11021114 w 11021114"/>
              <a:gd name="connsiteY12" fmla="*/ 5281655 h 5514462"/>
              <a:gd name="connsiteX13" fmla="*/ 10875849 w 11021114"/>
              <a:gd name="connsiteY13" fmla="*/ 5500809 h 5514462"/>
              <a:gd name="connsiteX14" fmla="*/ 10831866 w 11021114"/>
              <a:gd name="connsiteY14" fmla="*/ 5514462 h 5514462"/>
              <a:gd name="connsiteX0" fmla="*/ 10831866 w 11021114"/>
              <a:gd name="connsiteY0" fmla="*/ 5514462 h 5514462"/>
              <a:gd name="connsiteX1" fmla="*/ 132678 w 11021114"/>
              <a:gd name="connsiteY1" fmla="*/ 5514462 h 5514462"/>
              <a:gd name="connsiteX2" fmla="*/ 104864 w 11021114"/>
              <a:gd name="connsiteY2" fmla="*/ 5499365 h 5514462"/>
              <a:gd name="connsiteX3" fmla="*/ 0 w 11021114"/>
              <a:gd name="connsiteY3" fmla="*/ 5302140 h 5514462"/>
              <a:gd name="connsiteX4" fmla="*/ 0 w 11021114"/>
              <a:gd name="connsiteY4" fmla="*/ 237840 h 5514462"/>
              <a:gd name="connsiteX5" fmla="*/ 18690 w 11021114"/>
              <a:gd name="connsiteY5" fmla="*/ 145265 h 5514462"/>
              <a:gd name="connsiteX6" fmla="*/ 237844 w 11021114"/>
              <a:gd name="connsiteY6" fmla="*/ 0 h 5514462"/>
              <a:gd name="connsiteX7" fmla="*/ 8632280 w 11021114"/>
              <a:gd name="connsiteY7" fmla="*/ 0 h 5514462"/>
              <a:gd name="connsiteX8" fmla="*/ 8880068 w 11021114"/>
              <a:gd name="connsiteY8" fmla="*/ 86307 h 5514462"/>
              <a:gd name="connsiteX9" fmla="*/ 9340608 w 11021114"/>
              <a:gd name="connsiteY9" fmla="*/ 707192 h 5514462"/>
              <a:gd name="connsiteX10" fmla="*/ 11021114 w 11021114"/>
              <a:gd name="connsiteY10" fmla="*/ 503992 h 5514462"/>
              <a:gd name="connsiteX11" fmla="*/ 11021114 w 11021114"/>
              <a:gd name="connsiteY11" fmla="*/ 5281655 h 5514462"/>
              <a:gd name="connsiteX12" fmla="*/ 10875849 w 11021114"/>
              <a:gd name="connsiteY12" fmla="*/ 5500809 h 5514462"/>
              <a:gd name="connsiteX13" fmla="*/ 10831866 w 11021114"/>
              <a:gd name="connsiteY13" fmla="*/ 5514462 h 5514462"/>
              <a:gd name="connsiteX0" fmla="*/ 10831866 w 11021114"/>
              <a:gd name="connsiteY0" fmla="*/ 5517552 h 5517552"/>
              <a:gd name="connsiteX1" fmla="*/ 132678 w 11021114"/>
              <a:gd name="connsiteY1" fmla="*/ 5517552 h 5517552"/>
              <a:gd name="connsiteX2" fmla="*/ 104864 w 11021114"/>
              <a:gd name="connsiteY2" fmla="*/ 5502455 h 5517552"/>
              <a:gd name="connsiteX3" fmla="*/ 0 w 11021114"/>
              <a:gd name="connsiteY3" fmla="*/ 5305230 h 5517552"/>
              <a:gd name="connsiteX4" fmla="*/ 0 w 11021114"/>
              <a:gd name="connsiteY4" fmla="*/ 240930 h 5517552"/>
              <a:gd name="connsiteX5" fmla="*/ 18690 w 11021114"/>
              <a:gd name="connsiteY5" fmla="*/ 148355 h 5517552"/>
              <a:gd name="connsiteX6" fmla="*/ 237844 w 11021114"/>
              <a:gd name="connsiteY6" fmla="*/ 3090 h 5517552"/>
              <a:gd name="connsiteX7" fmla="*/ 8632280 w 11021114"/>
              <a:gd name="connsiteY7" fmla="*/ 3090 h 5517552"/>
              <a:gd name="connsiteX8" fmla="*/ 8880068 w 11021114"/>
              <a:gd name="connsiteY8" fmla="*/ 89397 h 5517552"/>
              <a:gd name="connsiteX9" fmla="*/ 9340608 w 11021114"/>
              <a:gd name="connsiteY9" fmla="*/ 710282 h 5517552"/>
              <a:gd name="connsiteX10" fmla="*/ 11021114 w 11021114"/>
              <a:gd name="connsiteY10" fmla="*/ 507082 h 5517552"/>
              <a:gd name="connsiteX11" fmla="*/ 11021114 w 11021114"/>
              <a:gd name="connsiteY11" fmla="*/ 5284745 h 5517552"/>
              <a:gd name="connsiteX12" fmla="*/ 10875849 w 11021114"/>
              <a:gd name="connsiteY12" fmla="*/ 5503899 h 5517552"/>
              <a:gd name="connsiteX13" fmla="*/ 10831866 w 11021114"/>
              <a:gd name="connsiteY13" fmla="*/ 5517552 h 5517552"/>
              <a:gd name="connsiteX0" fmla="*/ 10831866 w 11021114"/>
              <a:gd name="connsiteY0" fmla="*/ 5518609 h 5518609"/>
              <a:gd name="connsiteX1" fmla="*/ 132678 w 11021114"/>
              <a:gd name="connsiteY1" fmla="*/ 5518609 h 5518609"/>
              <a:gd name="connsiteX2" fmla="*/ 104864 w 11021114"/>
              <a:gd name="connsiteY2" fmla="*/ 5503512 h 5518609"/>
              <a:gd name="connsiteX3" fmla="*/ 0 w 11021114"/>
              <a:gd name="connsiteY3" fmla="*/ 5306287 h 5518609"/>
              <a:gd name="connsiteX4" fmla="*/ 0 w 11021114"/>
              <a:gd name="connsiteY4" fmla="*/ 241987 h 5518609"/>
              <a:gd name="connsiteX5" fmla="*/ 18690 w 11021114"/>
              <a:gd name="connsiteY5" fmla="*/ 149412 h 5518609"/>
              <a:gd name="connsiteX6" fmla="*/ 237844 w 11021114"/>
              <a:gd name="connsiteY6" fmla="*/ 4147 h 5518609"/>
              <a:gd name="connsiteX7" fmla="*/ 8632280 w 11021114"/>
              <a:gd name="connsiteY7" fmla="*/ 4147 h 5518609"/>
              <a:gd name="connsiteX8" fmla="*/ 8880068 w 11021114"/>
              <a:gd name="connsiteY8" fmla="*/ 90454 h 5518609"/>
              <a:gd name="connsiteX9" fmla="*/ 9340608 w 11021114"/>
              <a:gd name="connsiteY9" fmla="*/ 711339 h 5518609"/>
              <a:gd name="connsiteX10" fmla="*/ 11021114 w 11021114"/>
              <a:gd name="connsiteY10" fmla="*/ 508139 h 5518609"/>
              <a:gd name="connsiteX11" fmla="*/ 11021114 w 11021114"/>
              <a:gd name="connsiteY11" fmla="*/ 5285802 h 5518609"/>
              <a:gd name="connsiteX12" fmla="*/ 10875849 w 11021114"/>
              <a:gd name="connsiteY12" fmla="*/ 5504956 h 5518609"/>
              <a:gd name="connsiteX13" fmla="*/ 10831866 w 11021114"/>
              <a:gd name="connsiteY13" fmla="*/ 5518609 h 5518609"/>
              <a:gd name="connsiteX0" fmla="*/ 10831866 w 11021114"/>
              <a:gd name="connsiteY0" fmla="*/ 5517553 h 5517553"/>
              <a:gd name="connsiteX1" fmla="*/ 132678 w 11021114"/>
              <a:gd name="connsiteY1" fmla="*/ 5517553 h 5517553"/>
              <a:gd name="connsiteX2" fmla="*/ 104864 w 11021114"/>
              <a:gd name="connsiteY2" fmla="*/ 5502456 h 5517553"/>
              <a:gd name="connsiteX3" fmla="*/ 0 w 11021114"/>
              <a:gd name="connsiteY3" fmla="*/ 5305231 h 5517553"/>
              <a:gd name="connsiteX4" fmla="*/ 0 w 11021114"/>
              <a:gd name="connsiteY4" fmla="*/ 240931 h 5517553"/>
              <a:gd name="connsiteX5" fmla="*/ 18690 w 11021114"/>
              <a:gd name="connsiteY5" fmla="*/ 148356 h 5517553"/>
              <a:gd name="connsiteX6" fmla="*/ 237844 w 11021114"/>
              <a:gd name="connsiteY6" fmla="*/ 3091 h 5517553"/>
              <a:gd name="connsiteX7" fmla="*/ 8632280 w 11021114"/>
              <a:gd name="connsiteY7" fmla="*/ 3091 h 5517553"/>
              <a:gd name="connsiteX8" fmla="*/ 8880068 w 11021114"/>
              <a:gd name="connsiteY8" fmla="*/ 89398 h 5517553"/>
              <a:gd name="connsiteX9" fmla="*/ 9340608 w 11021114"/>
              <a:gd name="connsiteY9" fmla="*/ 710283 h 5517553"/>
              <a:gd name="connsiteX10" fmla="*/ 11021114 w 11021114"/>
              <a:gd name="connsiteY10" fmla="*/ 507083 h 5517553"/>
              <a:gd name="connsiteX11" fmla="*/ 11021114 w 11021114"/>
              <a:gd name="connsiteY11" fmla="*/ 5284746 h 5517553"/>
              <a:gd name="connsiteX12" fmla="*/ 10875849 w 11021114"/>
              <a:gd name="connsiteY12" fmla="*/ 5503900 h 5517553"/>
              <a:gd name="connsiteX13" fmla="*/ 10831866 w 11021114"/>
              <a:gd name="connsiteY13" fmla="*/ 5517553 h 5517553"/>
              <a:gd name="connsiteX0" fmla="*/ 10831866 w 11021114"/>
              <a:gd name="connsiteY0" fmla="*/ 5514557 h 5514557"/>
              <a:gd name="connsiteX1" fmla="*/ 132678 w 11021114"/>
              <a:gd name="connsiteY1" fmla="*/ 5514557 h 5514557"/>
              <a:gd name="connsiteX2" fmla="*/ 104864 w 11021114"/>
              <a:gd name="connsiteY2" fmla="*/ 5499460 h 5514557"/>
              <a:gd name="connsiteX3" fmla="*/ 0 w 11021114"/>
              <a:gd name="connsiteY3" fmla="*/ 5302235 h 5514557"/>
              <a:gd name="connsiteX4" fmla="*/ 0 w 11021114"/>
              <a:gd name="connsiteY4" fmla="*/ 237935 h 5514557"/>
              <a:gd name="connsiteX5" fmla="*/ 18690 w 11021114"/>
              <a:gd name="connsiteY5" fmla="*/ 145360 h 5514557"/>
              <a:gd name="connsiteX6" fmla="*/ 237844 w 11021114"/>
              <a:gd name="connsiteY6" fmla="*/ 95 h 5514557"/>
              <a:gd name="connsiteX7" fmla="*/ 8632280 w 11021114"/>
              <a:gd name="connsiteY7" fmla="*/ 95 h 5514557"/>
              <a:gd name="connsiteX8" fmla="*/ 8880068 w 11021114"/>
              <a:gd name="connsiteY8" fmla="*/ 86402 h 5514557"/>
              <a:gd name="connsiteX9" fmla="*/ 9340608 w 11021114"/>
              <a:gd name="connsiteY9" fmla="*/ 707287 h 5514557"/>
              <a:gd name="connsiteX10" fmla="*/ 11021114 w 11021114"/>
              <a:gd name="connsiteY10" fmla="*/ 504087 h 5514557"/>
              <a:gd name="connsiteX11" fmla="*/ 11021114 w 11021114"/>
              <a:gd name="connsiteY11" fmla="*/ 5281750 h 5514557"/>
              <a:gd name="connsiteX12" fmla="*/ 10875849 w 11021114"/>
              <a:gd name="connsiteY12" fmla="*/ 5500904 h 5514557"/>
              <a:gd name="connsiteX13" fmla="*/ 10831866 w 11021114"/>
              <a:gd name="connsiteY13" fmla="*/ 5514557 h 5514557"/>
              <a:gd name="connsiteX0" fmla="*/ 10831866 w 11021114"/>
              <a:gd name="connsiteY0" fmla="*/ 5514462 h 5514462"/>
              <a:gd name="connsiteX1" fmla="*/ 132678 w 11021114"/>
              <a:gd name="connsiteY1" fmla="*/ 5514462 h 5514462"/>
              <a:gd name="connsiteX2" fmla="*/ 104864 w 11021114"/>
              <a:gd name="connsiteY2" fmla="*/ 5499365 h 5514462"/>
              <a:gd name="connsiteX3" fmla="*/ 0 w 11021114"/>
              <a:gd name="connsiteY3" fmla="*/ 5302140 h 5514462"/>
              <a:gd name="connsiteX4" fmla="*/ 0 w 11021114"/>
              <a:gd name="connsiteY4" fmla="*/ 237840 h 5514462"/>
              <a:gd name="connsiteX5" fmla="*/ 18690 w 11021114"/>
              <a:gd name="connsiteY5" fmla="*/ 145265 h 5514462"/>
              <a:gd name="connsiteX6" fmla="*/ 237844 w 11021114"/>
              <a:gd name="connsiteY6" fmla="*/ 0 h 5514462"/>
              <a:gd name="connsiteX7" fmla="*/ 8632280 w 11021114"/>
              <a:gd name="connsiteY7" fmla="*/ 0 h 5514462"/>
              <a:gd name="connsiteX8" fmla="*/ 8880068 w 11021114"/>
              <a:gd name="connsiteY8" fmla="*/ 86307 h 5514462"/>
              <a:gd name="connsiteX9" fmla="*/ 9340608 w 11021114"/>
              <a:gd name="connsiteY9" fmla="*/ 707192 h 5514462"/>
              <a:gd name="connsiteX10" fmla="*/ 11021114 w 11021114"/>
              <a:gd name="connsiteY10" fmla="*/ 503992 h 5514462"/>
              <a:gd name="connsiteX11" fmla="*/ 11021114 w 11021114"/>
              <a:gd name="connsiteY11" fmla="*/ 5281655 h 5514462"/>
              <a:gd name="connsiteX12" fmla="*/ 10875849 w 11021114"/>
              <a:gd name="connsiteY12" fmla="*/ 5500809 h 5514462"/>
              <a:gd name="connsiteX13" fmla="*/ 10831866 w 11021114"/>
              <a:gd name="connsiteY13" fmla="*/ 5514462 h 5514462"/>
              <a:gd name="connsiteX0" fmla="*/ 10831866 w 11021114"/>
              <a:gd name="connsiteY0" fmla="*/ 5514462 h 5514462"/>
              <a:gd name="connsiteX1" fmla="*/ 132678 w 11021114"/>
              <a:gd name="connsiteY1" fmla="*/ 5514462 h 5514462"/>
              <a:gd name="connsiteX2" fmla="*/ 104864 w 11021114"/>
              <a:gd name="connsiteY2" fmla="*/ 5499365 h 5514462"/>
              <a:gd name="connsiteX3" fmla="*/ 0 w 11021114"/>
              <a:gd name="connsiteY3" fmla="*/ 5302140 h 5514462"/>
              <a:gd name="connsiteX4" fmla="*/ 0 w 11021114"/>
              <a:gd name="connsiteY4" fmla="*/ 237840 h 5514462"/>
              <a:gd name="connsiteX5" fmla="*/ 18690 w 11021114"/>
              <a:gd name="connsiteY5" fmla="*/ 145265 h 5514462"/>
              <a:gd name="connsiteX6" fmla="*/ 237844 w 11021114"/>
              <a:gd name="connsiteY6" fmla="*/ 0 h 5514462"/>
              <a:gd name="connsiteX7" fmla="*/ 8632280 w 11021114"/>
              <a:gd name="connsiteY7" fmla="*/ 0 h 5514462"/>
              <a:gd name="connsiteX8" fmla="*/ 8880068 w 11021114"/>
              <a:gd name="connsiteY8" fmla="*/ 86307 h 5514462"/>
              <a:gd name="connsiteX9" fmla="*/ 9340608 w 11021114"/>
              <a:gd name="connsiteY9" fmla="*/ 707192 h 5514462"/>
              <a:gd name="connsiteX10" fmla="*/ 11021114 w 11021114"/>
              <a:gd name="connsiteY10" fmla="*/ 503992 h 5514462"/>
              <a:gd name="connsiteX11" fmla="*/ 11021114 w 11021114"/>
              <a:gd name="connsiteY11" fmla="*/ 5281655 h 5514462"/>
              <a:gd name="connsiteX12" fmla="*/ 10875849 w 11021114"/>
              <a:gd name="connsiteY12" fmla="*/ 5500809 h 5514462"/>
              <a:gd name="connsiteX13" fmla="*/ 10831866 w 11021114"/>
              <a:gd name="connsiteY13" fmla="*/ 5514462 h 5514462"/>
              <a:gd name="connsiteX0" fmla="*/ 10831866 w 11021114"/>
              <a:gd name="connsiteY0" fmla="*/ 5514462 h 5514462"/>
              <a:gd name="connsiteX1" fmla="*/ 132678 w 11021114"/>
              <a:gd name="connsiteY1" fmla="*/ 5514462 h 5514462"/>
              <a:gd name="connsiteX2" fmla="*/ 104864 w 11021114"/>
              <a:gd name="connsiteY2" fmla="*/ 5499365 h 5514462"/>
              <a:gd name="connsiteX3" fmla="*/ 0 w 11021114"/>
              <a:gd name="connsiteY3" fmla="*/ 5302140 h 5514462"/>
              <a:gd name="connsiteX4" fmla="*/ 0 w 11021114"/>
              <a:gd name="connsiteY4" fmla="*/ 237840 h 5514462"/>
              <a:gd name="connsiteX5" fmla="*/ 18690 w 11021114"/>
              <a:gd name="connsiteY5" fmla="*/ 145265 h 5514462"/>
              <a:gd name="connsiteX6" fmla="*/ 237844 w 11021114"/>
              <a:gd name="connsiteY6" fmla="*/ 0 h 5514462"/>
              <a:gd name="connsiteX7" fmla="*/ 8632280 w 11021114"/>
              <a:gd name="connsiteY7" fmla="*/ 0 h 5514462"/>
              <a:gd name="connsiteX8" fmla="*/ 8880068 w 11021114"/>
              <a:gd name="connsiteY8" fmla="*/ 86307 h 5514462"/>
              <a:gd name="connsiteX9" fmla="*/ 9340608 w 11021114"/>
              <a:gd name="connsiteY9" fmla="*/ 707192 h 5514462"/>
              <a:gd name="connsiteX10" fmla="*/ 11021114 w 11021114"/>
              <a:gd name="connsiteY10" fmla="*/ 503992 h 5514462"/>
              <a:gd name="connsiteX11" fmla="*/ 11021114 w 11021114"/>
              <a:gd name="connsiteY11" fmla="*/ 5281655 h 5514462"/>
              <a:gd name="connsiteX12" fmla="*/ 10875849 w 11021114"/>
              <a:gd name="connsiteY12" fmla="*/ 5500809 h 5514462"/>
              <a:gd name="connsiteX13" fmla="*/ 10831866 w 11021114"/>
              <a:gd name="connsiteY13" fmla="*/ 5514462 h 551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21114" h="5514462">
                <a:moveTo>
                  <a:pt x="10831866" y="5514462"/>
                </a:moveTo>
                <a:lnTo>
                  <a:pt x="132678" y="5514462"/>
                </a:lnTo>
                <a:lnTo>
                  <a:pt x="104864" y="5499365"/>
                </a:lnTo>
                <a:cubicBezTo>
                  <a:pt x="41597" y="5456622"/>
                  <a:pt x="0" y="5384239"/>
                  <a:pt x="0" y="5302140"/>
                </a:cubicBezTo>
                <a:lnTo>
                  <a:pt x="0" y="237840"/>
                </a:lnTo>
                <a:lnTo>
                  <a:pt x="18690" y="145265"/>
                </a:lnTo>
                <a:cubicBezTo>
                  <a:pt x="54797" y="59899"/>
                  <a:pt x="139326" y="0"/>
                  <a:pt x="237844" y="0"/>
                </a:cubicBezTo>
                <a:lnTo>
                  <a:pt x="8632280" y="0"/>
                </a:lnTo>
                <a:cubicBezTo>
                  <a:pt x="8705813" y="1684"/>
                  <a:pt x="8792969" y="4161"/>
                  <a:pt x="8880068" y="86307"/>
                </a:cubicBezTo>
                <a:cubicBezTo>
                  <a:pt x="9001428" y="200766"/>
                  <a:pt x="8983767" y="637578"/>
                  <a:pt x="9340608" y="707192"/>
                </a:cubicBezTo>
                <a:cubicBezTo>
                  <a:pt x="9697449" y="776806"/>
                  <a:pt x="11000599" y="-593412"/>
                  <a:pt x="11021114" y="503992"/>
                </a:cubicBezTo>
                <a:lnTo>
                  <a:pt x="11021114" y="5281655"/>
                </a:lnTo>
                <a:cubicBezTo>
                  <a:pt x="11021114" y="5380173"/>
                  <a:pt x="10961215" y="5464702"/>
                  <a:pt x="10875849" y="5500809"/>
                </a:cubicBezTo>
                <a:lnTo>
                  <a:pt x="10831866" y="5514462"/>
                </a:lnTo>
                <a:close/>
              </a:path>
            </a:pathLst>
          </a:custGeom>
          <a:solidFill>
            <a:schemeClr val="bg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64CCA99A-793C-40E2-A79F-EC4100441795}"/>
              </a:ext>
            </a:extLst>
          </p:cNvPr>
          <p:cNvSpPr/>
          <p:nvPr/>
        </p:nvSpPr>
        <p:spPr>
          <a:xfrm>
            <a:off x="2530119" y="6011671"/>
            <a:ext cx="9076439" cy="518793"/>
          </a:xfrm>
          <a:custGeom>
            <a:avLst/>
            <a:gdLst>
              <a:gd name="connsiteX0" fmla="*/ 0 w 9076439"/>
              <a:gd name="connsiteY0" fmla="*/ 0 h 518793"/>
              <a:gd name="connsiteX1" fmla="*/ 9076439 w 9076439"/>
              <a:gd name="connsiteY1" fmla="*/ 0 h 518793"/>
              <a:gd name="connsiteX2" fmla="*/ 9076439 w 9076439"/>
              <a:gd name="connsiteY2" fmla="*/ 280953 h 518793"/>
              <a:gd name="connsiteX3" fmla="*/ 9057749 w 9076439"/>
              <a:gd name="connsiteY3" fmla="*/ 373528 h 518793"/>
              <a:gd name="connsiteX4" fmla="*/ 8838595 w 9076439"/>
              <a:gd name="connsiteY4" fmla="*/ 518793 h 518793"/>
              <a:gd name="connsiteX5" fmla="*/ 444159 w 9076439"/>
              <a:gd name="connsiteY5" fmla="*/ 518793 h 518793"/>
              <a:gd name="connsiteX6" fmla="*/ 196371 w 9076439"/>
              <a:gd name="connsiteY6" fmla="*/ 432486 h 518793"/>
              <a:gd name="connsiteX7" fmla="*/ 6365 w 9076439"/>
              <a:gd name="connsiteY7" fmla="*/ 8466 h 51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6439" h="518793">
                <a:moveTo>
                  <a:pt x="0" y="0"/>
                </a:moveTo>
                <a:lnTo>
                  <a:pt x="9076439" y="0"/>
                </a:lnTo>
                <a:lnTo>
                  <a:pt x="9076439" y="280953"/>
                </a:lnTo>
                <a:lnTo>
                  <a:pt x="9057749" y="373528"/>
                </a:lnTo>
                <a:cubicBezTo>
                  <a:pt x="9021642" y="458894"/>
                  <a:pt x="8937113" y="518793"/>
                  <a:pt x="8838595" y="518793"/>
                </a:cubicBezTo>
                <a:lnTo>
                  <a:pt x="444159" y="518793"/>
                </a:lnTo>
                <a:cubicBezTo>
                  <a:pt x="370626" y="517109"/>
                  <a:pt x="283470" y="514632"/>
                  <a:pt x="196371" y="432486"/>
                </a:cubicBezTo>
                <a:cubicBezTo>
                  <a:pt x="120521" y="360949"/>
                  <a:pt x="98976" y="163493"/>
                  <a:pt x="6365" y="8466"/>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F2E818C6-EE20-48F0-A2DE-38BC7C634EAB}"/>
              </a:ext>
            </a:extLst>
          </p:cNvPr>
          <p:cNvSpPr/>
          <p:nvPr/>
        </p:nvSpPr>
        <p:spPr>
          <a:xfrm>
            <a:off x="1447753" y="208442"/>
            <a:ext cx="9296494" cy="639191"/>
          </a:xfrm>
          <a:prstGeom prst="roundRect">
            <a:avLst>
              <a:gd name="adj" fmla="val 50000"/>
            </a:avLst>
          </a:prstGeom>
          <a:solidFill>
            <a:schemeClr val="bg2">
              <a:lumMod val="9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ct val="20000"/>
              </a:spcBef>
              <a:spcAft>
                <a:spcPts val="0"/>
              </a:spcAft>
              <a:buClrTx/>
              <a:buSzTx/>
              <a:buFontTx/>
              <a:buNone/>
              <a:tabLst/>
              <a:defRPr/>
            </a:pPr>
            <a:r>
              <a:rPr kumimoji="0" lang="fa-IR" sz="3200" b="1" i="0" u="none" strike="noStrike" kern="1200" cap="none" spc="0" normalizeH="0" baseline="0" noProof="0" dirty="0">
                <a:ln>
                  <a:noFill/>
                </a:ln>
                <a:solidFill>
                  <a:srgbClr val="373545">
                    <a:lumMod val="50000"/>
                  </a:srgbClr>
                </a:solidFill>
                <a:effectLst/>
                <a:uLnTx/>
                <a:uFillTx/>
                <a:latin typeface="Candara" panose="020E0502030303020204" pitchFamily="34" charset="0"/>
                <a:cs typeface="B Titr" panose="00000700000000000000" pitchFamily="2" charset="-78"/>
              </a:rPr>
              <a:t>مشارکت مردم چیست؟</a:t>
            </a:r>
            <a:endParaRPr kumimoji="0" lang="fa-IR" sz="2800" b="1" i="0" u="none" strike="noStrike" kern="1200" cap="none" spc="0" normalizeH="0" baseline="0" noProof="0" dirty="0">
              <a:ln>
                <a:noFill/>
              </a:ln>
              <a:solidFill>
                <a:srgbClr val="373545">
                  <a:lumMod val="50000"/>
                </a:srgbClr>
              </a:solidFill>
              <a:effectLst/>
              <a:uLnTx/>
              <a:uFillTx/>
              <a:latin typeface="Candara" panose="020E0502030303020204" pitchFamily="34" charset="0"/>
              <a:ea typeface="+mn-ea"/>
              <a:cs typeface="B Titr" panose="00000700000000000000" pitchFamily="2" charset="-78"/>
            </a:endParaRPr>
          </a:p>
        </p:txBody>
      </p:sp>
      <p:sp>
        <p:nvSpPr>
          <p:cNvPr id="46" name="Google Shape;128;p12">
            <a:extLst>
              <a:ext uri="{FF2B5EF4-FFF2-40B4-BE49-F238E27FC236}">
                <a16:creationId xmlns:a16="http://schemas.microsoft.com/office/drawing/2014/main" id="{69BBBE8F-81D5-40D6-A8E7-A5C31A83AE2F}"/>
              </a:ext>
            </a:extLst>
          </p:cNvPr>
          <p:cNvSpPr txBox="1"/>
          <p:nvPr/>
        </p:nvSpPr>
        <p:spPr>
          <a:xfrm>
            <a:off x="719992" y="6067046"/>
            <a:ext cx="414594" cy="307578"/>
          </a:xfrm>
          <a:prstGeom prst="rect">
            <a:avLst/>
          </a:prstGeom>
          <a:no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s-ES" sz="1800" b="1" i="0" u="none" strike="noStrike" kern="1200" cap="none" spc="0" normalizeH="0" baseline="0" noProof="0">
                <a:ln>
                  <a:noFill/>
                </a:ln>
                <a:solidFill>
                  <a:srgbClr val="34464A"/>
                </a:solidFill>
                <a:effectLst/>
                <a:uLnTx/>
                <a:uFillTx/>
                <a:latin typeface="Lato" panose="020F0502020204030203" pitchFamily="34" charset="0"/>
                <a:ea typeface="Lato" panose="020F0502020204030203" pitchFamily="34" charset="0"/>
                <a:cs typeface="Lato" panose="020F0502020204030203" pitchFamily="34" charset="0"/>
                <a:sym typeface="Nunito Sans SemiBold"/>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sz="1100" b="1" i="0" u="none" strike="noStrike" kern="1200" cap="none" spc="0" normalizeH="0" baseline="0" noProof="0" dirty="0">
              <a:ln>
                <a:noFill/>
              </a:ln>
              <a:solidFill>
                <a:srgbClr val="34464A"/>
              </a:solidFill>
              <a:effectLst/>
              <a:uLnTx/>
              <a:uFillTx/>
              <a:latin typeface="Lato" panose="020F0502020204030203" pitchFamily="34" charset="0"/>
              <a:ea typeface="Lato" panose="020F0502020204030203" pitchFamily="34" charset="0"/>
              <a:cs typeface="Lato" panose="020F0502020204030203" pitchFamily="34" charset="0"/>
              <a:sym typeface="Nunito Sans SemiBold"/>
            </a:endParaRPr>
          </a:p>
        </p:txBody>
      </p:sp>
      <p:pic>
        <p:nvPicPr>
          <p:cNvPr id="9" name="Graphic 8">
            <a:extLst>
              <a:ext uri="{FF2B5EF4-FFF2-40B4-BE49-F238E27FC236}">
                <a16:creationId xmlns:a16="http://schemas.microsoft.com/office/drawing/2014/main" id="{386E2F84-52B4-1F61-2310-1CEF66B0E10C}"/>
              </a:ext>
            </a:extLst>
          </p:cNvPr>
          <p:cNvPicPr>
            <a:picLocks noChangeAspect="1"/>
          </p:cNvPicPr>
          <p:nvPr/>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7345" b="16870"/>
          <a:stretch/>
        </p:blipFill>
        <p:spPr>
          <a:xfrm>
            <a:off x="9792252" y="207138"/>
            <a:ext cx="643671" cy="552475"/>
          </a:xfrm>
          <a:prstGeom prst="rect">
            <a:avLst/>
          </a:prstGeom>
        </p:spPr>
      </p:pic>
      <p:pic>
        <p:nvPicPr>
          <p:cNvPr id="12" name="Picture 11">
            <a:extLst>
              <a:ext uri="{FF2B5EF4-FFF2-40B4-BE49-F238E27FC236}">
                <a16:creationId xmlns:a16="http://schemas.microsoft.com/office/drawing/2014/main" id="{93057FA7-5B91-6F1E-6EE1-FFD99F9508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019" y="-276623"/>
            <a:ext cx="1618846" cy="1519998"/>
          </a:xfrm>
          <a:prstGeom prst="rect">
            <a:avLst/>
          </a:prstGeom>
        </p:spPr>
      </p:pic>
      <p:sp>
        <p:nvSpPr>
          <p:cNvPr id="4" name="TextBox 3">
            <a:extLst>
              <a:ext uri="{FF2B5EF4-FFF2-40B4-BE49-F238E27FC236}">
                <a16:creationId xmlns:a16="http://schemas.microsoft.com/office/drawing/2014/main" id="{4BB58FB0-3380-1660-0CB9-AC0B9D0A469D}"/>
              </a:ext>
            </a:extLst>
          </p:cNvPr>
          <p:cNvSpPr txBox="1"/>
          <p:nvPr/>
        </p:nvSpPr>
        <p:spPr>
          <a:xfrm>
            <a:off x="719993" y="1210909"/>
            <a:ext cx="10573650" cy="5293757"/>
          </a:xfrm>
          <a:prstGeom prst="rect">
            <a:avLst/>
          </a:prstGeom>
          <a:noFill/>
        </p:spPr>
        <p:txBody>
          <a:bodyPr wrap="square">
            <a:spAutoFit/>
          </a:bodyPr>
          <a:lstStyle/>
          <a:p>
            <a:pPr marL="0" marR="0" lvl="0" indent="0" algn="just"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0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پیچیدگی و گستردگی خدمات، الگوهای کوچک سازی دولت، نظام بوروکراسی و گسترش بحرانهای مختلف اجتماعی، اقتصادی و ... از موجبات مشارکت مردم در نظام حکمرانی هستند. </a:t>
            </a:r>
          </a:p>
          <a:p>
            <a:pPr marL="0" marR="0" lvl="0" indent="0" algn="just"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0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علاوه براین، میل مردم جوامع مختلف به کنشگری، تقویت تمایلات اجتماعی پس از سیطره چند دهه ای امر اقتصادی، افزایش کارآمدی حکمرانی به</a:t>
            </a:r>
            <a:r>
              <a:rPr kumimoji="0" lang="en-US" sz="20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 </a:t>
            </a:r>
            <a:r>
              <a:rPr kumimoji="0" lang="fa-IR" sz="20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دلیل حضور مردم در امور مختلف و افزایش بلوغ اجتماعی، مشارکت مردم در حکمرانی را مطلوب و مفید میکند.</a:t>
            </a:r>
          </a:p>
          <a:p>
            <a:pPr marL="0" marR="0" lvl="0" indent="0" algn="just"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0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 اما شکل گیری منافع گروههای خاص در حفظ وضع غیرمشارکتی یا مشارکت گروه</a:t>
            </a:r>
            <a:r>
              <a:rPr kumimoji="0" lang="en-US" sz="20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 </a:t>
            </a:r>
            <a:r>
              <a:rPr kumimoji="0" lang="fa-IR" sz="20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هایی خاص یا مشارکت بدون ساختار، آموزش و منطق صحیح، توازن در مشارکت را بر هم میزند و آن را از حالتی مفید به حالتی مضر و نامطلوب بدل میسازد. </a:t>
            </a:r>
          </a:p>
          <a:p>
            <a:pPr marL="0" marR="0" lvl="0" indent="0" algn="just"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0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در کشور ما غلبه مشارکت در سطح اجرا</a:t>
            </a:r>
            <a:r>
              <a:rPr kumimoji="0" lang="en-US" sz="20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 </a:t>
            </a:r>
            <a:r>
              <a:rPr kumimoji="0" lang="fa-IR" sz="20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وزن مشارکت برهم خورده و توجه مردم و نظام حکمرانی به  سطوح اصلی مشارکت مانند مشارکت در تصمیم</a:t>
            </a:r>
            <a:r>
              <a:rPr kumimoji="0" lang="en-US" sz="20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 </a:t>
            </a:r>
            <a:r>
              <a:rPr kumimoji="0" lang="fa-IR" sz="20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گیری، نظارت  و مطالبه</a:t>
            </a:r>
            <a:r>
              <a:rPr kumimoji="0" lang="en-US" sz="20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 </a:t>
            </a:r>
            <a:r>
              <a:rPr kumimoji="0" lang="fa-IR" sz="20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گری کاهش یافته است. برای رفع این مشکل شناخت  زنجیره علت</a:t>
            </a:r>
            <a:r>
              <a:rPr kumimoji="0" lang="en-US" sz="20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 </a:t>
            </a:r>
            <a:r>
              <a:rPr kumimoji="0" lang="fa-IR" sz="20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ها و معلولها و تأثیر و تأثرات، اولین گام در درک  صحیح مشکلات و ریشه های آنهاست.</a:t>
            </a:r>
            <a:endParaRPr kumimoji="0" lang="en-US" sz="20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endParaRPr>
          </a:p>
          <a:p>
            <a:pPr marL="0" marR="0" lvl="0" indent="0" algn="just"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0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حکمرانی و مشارکت مردمی به ظرفیت مردم برای درگیر شدن در امور مدیریت عمومی اشاره دارد و این مهم نه صرفا طریق شرکت در رأی دادن که با پاسخگو کردن حکمرانان در قبال مردم و منافع عمومی و مهمتر از آن، با مشارکت مردم در تصمیم گیریها رقم میخورد. چنانکه اشاره شد نظام حکمرانی جوامع مختلف ازجمله ایران از سه بخش دولتی، خصوصی و مردمی تشکیل میشود. </a:t>
            </a:r>
          </a:p>
          <a:p>
            <a:pPr marL="0" marR="0" lvl="0" indent="0" algn="just"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0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دولت سازمانی سیاسی است و با انحصار قدرت مشروع به عنوان نماینده منافع عمومی عمل میکند. بازار نیز به عنوان نماینده بخش خصوصی با سرمایه اقتصادی و هدف افزایش سود اقتصادی فعالیت میکند. نهادهای مردمی ً بخش سوم جامعه را تشکیل میدهند به دنبال هدفی مشترک برای همبستگی بوده و فضایی بالقوه برای نفع نیز که اصطلاحا اجتماعی ایجاد میکنند. </a:t>
            </a:r>
          </a:p>
          <a:p>
            <a:pPr marL="0" marR="0" lvl="0" indent="0" algn="just"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endParaRPr>
          </a:p>
        </p:txBody>
      </p:sp>
      <p:sp>
        <p:nvSpPr>
          <p:cNvPr id="7" name="TextBox 6">
            <a:extLst>
              <a:ext uri="{FF2B5EF4-FFF2-40B4-BE49-F238E27FC236}">
                <a16:creationId xmlns:a16="http://schemas.microsoft.com/office/drawing/2014/main" id="{0330F3BC-9591-BC8F-BF08-299F2B960F15}"/>
              </a:ext>
            </a:extLst>
          </p:cNvPr>
          <p:cNvSpPr txBox="1"/>
          <p:nvPr/>
        </p:nvSpPr>
        <p:spPr>
          <a:xfrm>
            <a:off x="2820276" y="6134955"/>
            <a:ext cx="609399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منبع: مرکز پژوهش های مجلس(1402)</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2086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878D829-35F8-EE0F-6925-1F38D446F270}"/>
              </a:ext>
            </a:extLst>
          </p:cNvPr>
          <p:cNvSpPr/>
          <p:nvPr/>
        </p:nvSpPr>
        <p:spPr>
          <a:xfrm>
            <a:off x="1298623" y="425212"/>
            <a:ext cx="9137300" cy="518792"/>
          </a:xfrm>
          <a:prstGeom prst="roundRect">
            <a:avLst>
              <a:gd name="adj" fmla="val 50000"/>
            </a:avLst>
          </a:prstGeom>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ct val="20000"/>
              </a:spcBef>
              <a:spcAft>
                <a:spcPts val="0"/>
              </a:spcAft>
              <a:buClrTx/>
              <a:buSzTx/>
              <a:buFontTx/>
              <a:buNone/>
              <a:tabLst/>
              <a:defRPr/>
            </a:pPr>
            <a:endParaRPr kumimoji="0" lang="fa-IR" sz="3200" b="1" i="0" u="none" strike="noStrike" kern="1200" cap="none" spc="0" normalizeH="0" baseline="0" noProof="0" dirty="0">
              <a:ln>
                <a:noFill/>
              </a:ln>
              <a:solidFill>
                <a:prstClr val="black"/>
              </a:solidFill>
              <a:effectLst/>
              <a:uLnTx/>
              <a:uFillTx/>
              <a:latin typeface="Candara" panose="020E0502030303020204" pitchFamily="34" charset="0"/>
              <a:ea typeface="+mn-ea"/>
              <a:cs typeface="B Titr" panose="00000700000000000000" pitchFamily="2" charset="-78"/>
            </a:endParaRPr>
          </a:p>
        </p:txBody>
      </p:sp>
      <p:sp>
        <p:nvSpPr>
          <p:cNvPr id="36" name="Freeform: Shape 35">
            <a:extLst>
              <a:ext uri="{FF2B5EF4-FFF2-40B4-BE49-F238E27FC236}">
                <a16:creationId xmlns:a16="http://schemas.microsoft.com/office/drawing/2014/main" id="{7F228E29-9D92-4596-9215-7B75C25CBDB3}"/>
              </a:ext>
            </a:extLst>
          </p:cNvPr>
          <p:cNvSpPr/>
          <p:nvPr/>
        </p:nvSpPr>
        <p:spPr>
          <a:xfrm flipV="1">
            <a:off x="531414" y="1016001"/>
            <a:ext cx="2535221" cy="5514462"/>
          </a:xfrm>
          <a:custGeom>
            <a:avLst/>
            <a:gdLst>
              <a:gd name="connsiteX0" fmla="*/ 2535221 w 2535221"/>
              <a:gd name="connsiteY0" fmla="*/ 5514462 h 5514462"/>
              <a:gd name="connsiteX1" fmla="*/ 132678 w 2535221"/>
              <a:gd name="connsiteY1" fmla="*/ 5514462 h 5514462"/>
              <a:gd name="connsiteX2" fmla="*/ 104864 w 2535221"/>
              <a:gd name="connsiteY2" fmla="*/ 5499365 h 5514462"/>
              <a:gd name="connsiteX3" fmla="*/ 0 w 2535221"/>
              <a:gd name="connsiteY3" fmla="*/ 5302140 h 5514462"/>
              <a:gd name="connsiteX4" fmla="*/ 0 w 2535221"/>
              <a:gd name="connsiteY4" fmla="*/ 237840 h 5514462"/>
              <a:gd name="connsiteX5" fmla="*/ 18690 w 2535221"/>
              <a:gd name="connsiteY5" fmla="*/ 145265 h 5514462"/>
              <a:gd name="connsiteX6" fmla="*/ 237844 w 2535221"/>
              <a:gd name="connsiteY6" fmla="*/ 0 h 5514462"/>
              <a:gd name="connsiteX7" fmla="*/ 2535221 w 2535221"/>
              <a:gd name="connsiteY7" fmla="*/ 0 h 551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5221" h="5514462">
                <a:moveTo>
                  <a:pt x="2535221" y="5514462"/>
                </a:moveTo>
                <a:lnTo>
                  <a:pt x="132678" y="5514462"/>
                </a:lnTo>
                <a:lnTo>
                  <a:pt x="104864" y="5499365"/>
                </a:lnTo>
                <a:cubicBezTo>
                  <a:pt x="41597" y="5456622"/>
                  <a:pt x="0" y="5384239"/>
                  <a:pt x="0" y="5302140"/>
                </a:cubicBezTo>
                <a:lnTo>
                  <a:pt x="0" y="237840"/>
                </a:lnTo>
                <a:lnTo>
                  <a:pt x="18690" y="145265"/>
                </a:lnTo>
                <a:cubicBezTo>
                  <a:pt x="54797" y="59899"/>
                  <a:pt x="139326" y="0"/>
                  <a:pt x="237844" y="0"/>
                </a:cubicBezTo>
                <a:lnTo>
                  <a:pt x="2535221" y="0"/>
                </a:lnTo>
                <a:close/>
              </a:path>
            </a:pathLst>
          </a:custGeom>
          <a:solidFill>
            <a:schemeClr val="bg2">
              <a:lumMod val="2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BAC91745-8835-4910-84CC-FDB8FF19978D}"/>
              </a:ext>
            </a:extLst>
          </p:cNvPr>
          <p:cNvSpPr/>
          <p:nvPr/>
        </p:nvSpPr>
        <p:spPr>
          <a:xfrm flipH="1" flipV="1">
            <a:off x="571404" y="1016001"/>
            <a:ext cx="11021114" cy="5514462"/>
          </a:xfrm>
          <a:custGeom>
            <a:avLst/>
            <a:gdLst>
              <a:gd name="connsiteX0" fmla="*/ 10831866 w 11021114"/>
              <a:gd name="connsiteY0" fmla="*/ 5514462 h 5514462"/>
              <a:gd name="connsiteX1" fmla="*/ 132678 w 11021114"/>
              <a:gd name="connsiteY1" fmla="*/ 5514462 h 5514462"/>
              <a:gd name="connsiteX2" fmla="*/ 104864 w 11021114"/>
              <a:gd name="connsiteY2" fmla="*/ 5499365 h 5514462"/>
              <a:gd name="connsiteX3" fmla="*/ 0 w 11021114"/>
              <a:gd name="connsiteY3" fmla="*/ 5302140 h 5514462"/>
              <a:gd name="connsiteX4" fmla="*/ 0 w 11021114"/>
              <a:gd name="connsiteY4" fmla="*/ 237840 h 5514462"/>
              <a:gd name="connsiteX5" fmla="*/ 18690 w 11021114"/>
              <a:gd name="connsiteY5" fmla="*/ 145265 h 5514462"/>
              <a:gd name="connsiteX6" fmla="*/ 237844 w 11021114"/>
              <a:gd name="connsiteY6" fmla="*/ 0 h 5514462"/>
              <a:gd name="connsiteX7" fmla="*/ 8748961 w 11021114"/>
              <a:gd name="connsiteY7" fmla="*/ 0 h 5514462"/>
              <a:gd name="connsiteX8" fmla="*/ 8766766 w 11021114"/>
              <a:gd name="connsiteY8" fmla="*/ 5970 h 5514462"/>
              <a:gd name="connsiteX9" fmla="*/ 8880068 w 11021114"/>
              <a:gd name="connsiteY9" fmla="*/ 86307 h 5514462"/>
              <a:gd name="connsiteX10" fmla="*/ 9340608 w 11021114"/>
              <a:gd name="connsiteY10" fmla="*/ 707192 h 5514462"/>
              <a:gd name="connsiteX11" fmla="*/ 11021114 w 11021114"/>
              <a:gd name="connsiteY11" fmla="*/ 503992 h 5514462"/>
              <a:gd name="connsiteX12" fmla="*/ 11021114 w 11021114"/>
              <a:gd name="connsiteY12" fmla="*/ 5281655 h 5514462"/>
              <a:gd name="connsiteX13" fmla="*/ 10875849 w 11021114"/>
              <a:gd name="connsiteY13" fmla="*/ 5500809 h 5514462"/>
              <a:gd name="connsiteX0" fmla="*/ 10831866 w 11021114"/>
              <a:gd name="connsiteY0" fmla="*/ 5514462 h 5514462"/>
              <a:gd name="connsiteX1" fmla="*/ 132678 w 11021114"/>
              <a:gd name="connsiteY1" fmla="*/ 5514462 h 5514462"/>
              <a:gd name="connsiteX2" fmla="*/ 104864 w 11021114"/>
              <a:gd name="connsiteY2" fmla="*/ 5499365 h 5514462"/>
              <a:gd name="connsiteX3" fmla="*/ 0 w 11021114"/>
              <a:gd name="connsiteY3" fmla="*/ 5302140 h 5514462"/>
              <a:gd name="connsiteX4" fmla="*/ 0 w 11021114"/>
              <a:gd name="connsiteY4" fmla="*/ 237840 h 5514462"/>
              <a:gd name="connsiteX5" fmla="*/ 18690 w 11021114"/>
              <a:gd name="connsiteY5" fmla="*/ 145265 h 5514462"/>
              <a:gd name="connsiteX6" fmla="*/ 237844 w 11021114"/>
              <a:gd name="connsiteY6" fmla="*/ 0 h 5514462"/>
              <a:gd name="connsiteX7" fmla="*/ 8632280 w 11021114"/>
              <a:gd name="connsiteY7" fmla="*/ 0 h 5514462"/>
              <a:gd name="connsiteX8" fmla="*/ 8766766 w 11021114"/>
              <a:gd name="connsiteY8" fmla="*/ 5970 h 5514462"/>
              <a:gd name="connsiteX9" fmla="*/ 8880068 w 11021114"/>
              <a:gd name="connsiteY9" fmla="*/ 86307 h 5514462"/>
              <a:gd name="connsiteX10" fmla="*/ 9340608 w 11021114"/>
              <a:gd name="connsiteY10" fmla="*/ 707192 h 5514462"/>
              <a:gd name="connsiteX11" fmla="*/ 11021114 w 11021114"/>
              <a:gd name="connsiteY11" fmla="*/ 503992 h 5514462"/>
              <a:gd name="connsiteX12" fmla="*/ 11021114 w 11021114"/>
              <a:gd name="connsiteY12" fmla="*/ 5281655 h 5514462"/>
              <a:gd name="connsiteX13" fmla="*/ 10875849 w 11021114"/>
              <a:gd name="connsiteY13" fmla="*/ 5500809 h 5514462"/>
              <a:gd name="connsiteX14" fmla="*/ 10831866 w 11021114"/>
              <a:gd name="connsiteY14" fmla="*/ 5514462 h 5514462"/>
              <a:gd name="connsiteX0" fmla="*/ 10831866 w 11021114"/>
              <a:gd name="connsiteY0" fmla="*/ 5516049 h 5516049"/>
              <a:gd name="connsiteX1" fmla="*/ 132678 w 11021114"/>
              <a:gd name="connsiteY1" fmla="*/ 5516049 h 5516049"/>
              <a:gd name="connsiteX2" fmla="*/ 104864 w 11021114"/>
              <a:gd name="connsiteY2" fmla="*/ 5500952 h 5516049"/>
              <a:gd name="connsiteX3" fmla="*/ 0 w 11021114"/>
              <a:gd name="connsiteY3" fmla="*/ 5303727 h 5516049"/>
              <a:gd name="connsiteX4" fmla="*/ 0 w 11021114"/>
              <a:gd name="connsiteY4" fmla="*/ 239427 h 5516049"/>
              <a:gd name="connsiteX5" fmla="*/ 18690 w 11021114"/>
              <a:gd name="connsiteY5" fmla="*/ 146852 h 5516049"/>
              <a:gd name="connsiteX6" fmla="*/ 237844 w 11021114"/>
              <a:gd name="connsiteY6" fmla="*/ 1587 h 5516049"/>
              <a:gd name="connsiteX7" fmla="*/ 8632280 w 11021114"/>
              <a:gd name="connsiteY7" fmla="*/ 1587 h 5516049"/>
              <a:gd name="connsiteX8" fmla="*/ 8766766 w 11021114"/>
              <a:gd name="connsiteY8" fmla="*/ 7557 h 5516049"/>
              <a:gd name="connsiteX9" fmla="*/ 8880068 w 11021114"/>
              <a:gd name="connsiteY9" fmla="*/ 87894 h 5516049"/>
              <a:gd name="connsiteX10" fmla="*/ 9340608 w 11021114"/>
              <a:gd name="connsiteY10" fmla="*/ 708779 h 5516049"/>
              <a:gd name="connsiteX11" fmla="*/ 11021114 w 11021114"/>
              <a:gd name="connsiteY11" fmla="*/ 505579 h 5516049"/>
              <a:gd name="connsiteX12" fmla="*/ 11021114 w 11021114"/>
              <a:gd name="connsiteY12" fmla="*/ 5283242 h 5516049"/>
              <a:gd name="connsiteX13" fmla="*/ 10875849 w 11021114"/>
              <a:gd name="connsiteY13" fmla="*/ 5502396 h 5516049"/>
              <a:gd name="connsiteX14" fmla="*/ 10831866 w 11021114"/>
              <a:gd name="connsiteY14" fmla="*/ 5516049 h 5516049"/>
              <a:gd name="connsiteX0" fmla="*/ 10831866 w 11021114"/>
              <a:gd name="connsiteY0" fmla="*/ 5514462 h 5514462"/>
              <a:gd name="connsiteX1" fmla="*/ 132678 w 11021114"/>
              <a:gd name="connsiteY1" fmla="*/ 5514462 h 5514462"/>
              <a:gd name="connsiteX2" fmla="*/ 104864 w 11021114"/>
              <a:gd name="connsiteY2" fmla="*/ 5499365 h 5514462"/>
              <a:gd name="connsiteX3" fmla="*/ 0 w 11021114"/>
              <a:gd name="connsiteY3" fmla="*/ 5302140 h 5514462"/>
              <a:gd name="connsiteX4" fmla="*/ 0 w 11021114"/>
              <a:gd name="connsiteY4" fmla="*/ 237840 h 5514462"/>
              <a:gd name="connsiteX5" fmla="*/ 18690 w 11021114"/>
              <a:gd name="connsiteY5" fmla="*/ 145265 h 5514462"/>
              <a:gd name="connsiteX6" fmla="*/ 237844 w 11021114"/>
              <a:gd name="connsiteY6" fmla="*/ 0 h 5514462"/>
              <a:gd name="connsiteX7" fmla="*/ 8632280 w 11021114"/>
              <a:gd name="connsiteY7" fmla="*/ 0 h 5514462"/>
              <a:gd name="connsiteX8" fmla="*/ 8766766 w 11021114"/>
              <a:gd name="connsiteY8" fmla="*/ 5970 h 5514462"/>
              <a:gd name="connsiteX9" fmla="*/ 8880068 w 11021114"/>
              <a:gd name="connsiteY9" fmla="*/ 86307 h 5514462"/>
              <a:gd name="connsiteX10" fmla="*/ 9340608 w 11021114"/>
              <a:gd name="connsiteY10" fmla="*/ 707192 h 5514462"/>
              <a:gd name="connsiteX11" fmla="*/ 11021114 w 11021114"/>
              <a:gd name="connsiteY11" fmla="*/ 503992 h 5514462"/>
              <a:gd name="connsiteX12" fmla="*/ 11021114 w 11021114"/>
              <a:gd name="connsiteY12" fmla="*/ 5281655 h 5514462"/>
              <a:gd name="connsiteX13" fmla="*/ 10875849 w 11021114"/>
              <a:gd name="connsiteY13" fmla="*/ 5500809 h 5514462"/>
              <a:gd name="connsiteX14" fmla="*/ 10831866 w 11021114"/>
              <a:gd name="connsiteY14" fmla="*/ 5514462 h 5514462"/>
              <a:gd name="connsiteX0" fmla="*/ 10831866 w 11021114"/>
              <a:gd name="connsiteY0" fmla="*/ 5514462 h 5514462"/>
              <a:gd name="connsiteX1" fmla="*/ 132678 w 11021114"/>
              <a:gd name="connsiteY1" fmla="*/ 5514462 h 5514462"/>
              <a:gd name="connsiteX2" fmla="*/ 104864 w 11021114"/>
              <a:gd name="connsiteY2" fmla="*/ 5499365 h 5514462"/>
              <a:gd name="connsiteX3" fmla="*/ 0 w 11021114"/>
              <a:gd name="connsiteY3" fmla="*/ 5302140 h 5514462"/>
              <a:gd name="connsiteX4" fmla="*/ 0 w 11021114"/>
              <a:gd name="connsiteY4" fmla="*/ 237840 h 5514462"/>
              <a:gd name="connsiteX5" fmla="*/ 18690 w 11021114"/>
              <a:gd name="connsiteY5" fmla="*/ 145265 h 5514462"/>
              <a:gd name="connsiteX6" fmla="*/ 237844 w 11021114"/>
              <a:gd name="connsiteY6" fmla="*/ 0 h 5514462"/>
              <a:gd name="connsiteX7" fmla="*/ 8632280 w 11021114"/>
              <a:gd name="connsiteY7" fmla="*/ 0 h 5514462"/>
              <a:gd name="connsiteX8" fmla="*/ 8880068 w 11021114"/>
              <a:gd name="connsiteY8" fmla="*/ 86307 h 5514462"/>
              <a:gd name="connsiteX9" fmla="*/ 9340608 w 11021114"/>
              <a:gd name="connsiteY9" fmla="*/ 707192 h 5514462"/>
              <a:gd name="connsiteX10" fmla="*/ 11021114 w 11021114"/>
              <a:gd name="connsiteY10" fmla="*/ 503992 h 5514462"/>
              <a:gd name="connsiteX11" fmla="*/ 11021114 w 11021114"/>
              <a:gd name="connsiteY11" fmla="*/ 5281655 h 5514462"/>
              <a:gd name="connsiteX12" fmla="*/ 10875849 w 11021114"/>
              <a:gd name="connsiteY12" fmla="*/ 5500809 h 5514462"/>
              <a:gd name="connsiteX13" fmla="*/ 10831866 w 11021114"/>
              <a:gd name="connsiteY13" fmla="*/ 5514462 h 5514462"/>
              <a:gd name="connsiteX0" fmla="*/ 10831866 w 11021114"/>
              <a:gd name="connsiteY0" fmla="*/ 5517552 h 5517552"/>
              <a:gd name="connsiteX1" fmla="*/ 132678 w 11021114"/>
              <a:gd name="connsiteY1" fmla="*/ 5517552 h 5517552"/>
              <a:gd name="connsiteX2" fmla="*/ 104864 w 11021114"/>
              <a:gd name="connsiteY2" fmla="*/ 5502455 h 5517552"/>
              <a:gd name="connsiteX3" fmla="*/ 0 w 11021114"/>
              <a:gd name="connsiteY3" fmla="*/ 5305230 h 5517552"/>
              <a:gd name="connsiteX4" fmla="*/ 0 w 11021114"/>
              <a:gd name="connsiteY4" fmla="*/ 240930 h 5517552"/>
              <a:gd name="connsiteX5" fmla="*/ 18690 w 11021114"/>
              <a:gd name="connsiteY5" fmla="*/ 148355 h 5517552"/>
              <a:gd name="connsiteX6" fmla="*/ 237844 w 11021114"/>
              <a:gd name="connsiteY6" fmla="*/ 3090 h 5517552"/>
              <a:gd name="connsiteX7" fmla="*/ 8632280 w 11021114"/>
              <a:gd name="connsiteY7" fmla="*/ 3090 h 5517552"/>
              <a:gd name="connsiteX8" fmla="*/ 8880068 w 11021114"/>
              <a:gd name="connsiteY8" fmla="*/ 89397 h 5517552"/>
              <a:gd name="connsiteX9" fmla="*/ 9340608 w 11021114"/>
              <a:gd name="connsiteY9" fmla="*/ 710282 h 5517552"/>
              <a:gd name="connsiteX10" fmla="*/ 11021114 w 11021114"/>
              <a:gd name="connsiteY10" fmla="*/ 507082 h 5517552"/>
              <a:gd name="connsiteX11" fmla="*/ 11021114 w 11021114"/>
              <a:gd name="connsiteY11" fmla="*/ 5284745 h 5517552"/>
              <a:gd name="connsiteX12" fmla="*/ 10875849 w 11021114"/>
              <a:gd name="connsiteY12" fmla="*/ 5503899 h 5517552"/>
              <a:gd name="connsiteX13" fmla="*/ 10831866 w 11021114"/>
              <a:gd name="connsiteY13" fmla="*/ 5517552 h 5517552"/>
              <a:gd name="connsiteX0" fmla="*/ 10831866 w 11021114"/>
              <a:gd name="connsiteY0" fmla="*/ 5518609 h 5518609"/>
              <a:gd name="connsiteX1" fmla="*/ 132678 w 11021114"/>
              <a:gd name="connsiteY1" fmla="*/ 5518609 h 5518609"/>
              <a:gd name="connsiteX2" fmla="*/ 104864 w 11021114"/>
              <a:gd name="connsiteY2" fmla="*/ 5503512 h 5518609"/>
              <a:gd name="connsiteX3" fmla="*/ 0 w 11021114"/>
              <a:gd name="connsiteY3" fmla="*/ 5306287 h 5518609"/>
              <a:gd name="connsiteX4" fmla="*/ 0 w 11021114"/>
              <a:gd name="connsiteY4" fmla="*/ 241987 h 5518609"/>
              <a:gd name="connsiteX5" fmla="*/ 18690 w 11021114"/>
              <a:gd name="connsiteY5" fmla="*/ 149412 h 5518609"/>
              <a:gd name="connsiteX6" fmla="*/ 237844 w 11021114"/>
              <a:gd name="connsiteY6" fmla="*/ 4147 h 5518609"/>
              <a:gd name="connsiteX7" fmla="*/ 8632280 w 11021114"/>
              <a:gd name="connsiteY7" fmla="*/ 4147 h 5518609"/>
              <a:gd name="connsiteX8" fmla="*/ 8880068 w 11021114"/>
              <a:gd name="connsiteY8" fmla="*/ 90454 h 5518609"/>
              <a:gd name="connsiteX9" fmla="*/ 9340608 w 11021114"/>
              <a:gd name="connsiteY9" fmla="*/ 711339 h 5518609"/>
              <a:gd name="connsiteX10" fmla="*/ 11021114 w 11021114"/>
              <a:gd name="connsiteY10" fmla="*/ 508139 h 5518609"/>
              <a:gd name="connsiteX11" fmla="*/ 11021114 w 11021114"/>
              <a:gd name="connsiteY11" fmla="*/ 5285802 h 5518609"/>
              <a:gd name="connsiteX12" fmla="*/ 10875849 w 11021114"/>
              <a:gd name="connsiteY12" fmla="*/ 5504956 h 5518609"/>
              <a:gd name="connsiteX13" fmla="*/ 10831866 w 11021114"/>
              <a:gd name="connsiteY13" fmla="*/ 5518609 h 5518609"/>
              <a:gd name="connsiteX0" fmla="*/ 10831866 w 11021114"/>
              <a:gd name="connsiteY0" fmla="*/ 5517553 h 5517553"/>
              <a:gd name="connsiteX1" fmla="*/ 132678 w 11021114"/>
              <a:gd name="connsiteY1" fmla="*/ 5517553 h 5517553"/>
              <a:gd name="connsiteX2" fmla="*/ 104864 w 11021114"/>
              <a:gd name="connsiteY2" fmla="*/ 5502456 h 5517553"/>
              <a:gd name="connsiteX3" fmla="*/ 0 w 11021114"/>
              <a:gd name="connsiteY3" fmla="*/ 5305231 h 5517553"/>
              <a:gd name="connsiteX4" fmla="*/ 0 w 11021114"/>
              <a:gd name="connsiteY4" fmla="*/ 240931 h 5517553"/>
              <a:gd name="connsiteX5" fmla="*/ 18690 w 11021114"/>
              <a:gd name="connsiteY5" fmla="*/ 148356 h 5517553"/>
              <a:gd name="connsiteX6" fmla="*/ 237844 w 11021114"/>
              <a:gd name="connsiteY6" fmla="*/ 3091 h 5517553"/>
              <a:gd name="connsiteX7" fmla="*/ 8632280 w 11021114"/>
              <a:gd name="connsiteY7" fmla="*/ 3091 h 5517553"/>
              <a:gd name="connsiteX8" fmla="*/ 8880068 w 11021114"/>
              <a:gd name="connsiteY8" fmla="*/ 89398 h 5517553"/>
              <a:gd name="connsiteX9" fmla="*/ 9340608 w 11021114"/>
              <a:gd name="connsiteY9" fmla="*/ 710283 h 5517553"/>
              <a:gd name="connsiteX10" fmla="*/ 11021114 w 11021114"/>
              <a:gd name="connsiteY10" fmla="*/ 507083 h 5517553"/>
              <a:gd name="connsiteX11" fmla="*/ 11021114 w 11021114"/>
              <a:gd name="connsiteY11" fmla="*/ 5284746 h 5517553"/>
              <a:gd name="connsiteX12" fmla="*/ 10875849 w 11021114"/>
              <a:gd name="connsiteY12" fmla="*/ 5503900 h 5517553"/>
              <a:gd name="connsiteX13" fmla="*/ 10831866 w 11021114"/>
              <a:gd name="connsiteY13" fmla="*/ 5517553 h 5517553"/>
              <a:gd name="connsiteX0" fmla="*/ 10831866 w 11021114"/>
              <a:gd name="connsiteY0" fmla="*/ 5514557 h 5514557"/>
              <a:gd name="connsiteX1" fmla="*/ 132678 w 11021114"/>
              <a:gd name="connsiteY1" fmla="*/ 5514557 h 5514557"/>
              <a:gd name="connsiteX2" fmla="*/ 104864 w 11021114"/>
              <a:gd name="connsiteY2" fmla="*/ 5499460 h 5514557"/>
              <a:gd name="connsiteX3" fmla="*/ 0 w 11021114"/>
              <a:gd name="connsiteY3" fmla="*/ 5302235 h 5514557"/>
              <a:gd name="connsiteX4" fmla="*/ 0 w 11021114"/>
              <a:gd name="connsiteY4" fmla="*/ 237935 h 5514557"/>
              <a:gd name="connsiteX5" fmla="*/ 18690 w 11021114"/>
              <a:gd name="connsiteY5" fmla="*/ 145360 h 5514557"/>
              <a:gd name="connsiteX6" fmla="*/ 237844 w 11021114"/>
              <a:gd name="connsiteY6" fmla="*/ 95 h 5514557"/>
              <a:gd name="connsiteX7" fmla="*/ 8632280 w 11021114"/>
              <a:gd name="connsiteY7" fmla="*/ 95 h 5514557"/>
              <a:gd name="connsiteX8" fmla="*/ 8880068 w 11021114"/>
              <a:gd name="connsiteY8" fmla="*/ 86402 h 5514557"/>
              <a:gd name="connsiteX9" fmla="*/ 9340608 w 11021114"/>
              <a:gd name="connsiteY9" fmla="*/ 707287 h 5514557"/>
              <a:gd name="connsiteX10" fmla="*/ 11021114 w 11021114"/>
              <a:gd name="connsiteY10" fmla="*/ 504087 h 5514557"/>
              <a:gd name="connsiteX11" fmla="*/ 11021114 w 11021114"/>
              <a:gd name="connsiteY11" fmla="*/ 5281750 h 5514557"/>
              <a:gd name="connsiteX12" fmla="*/ 10875849 w 11021114"/>
              <a:gd name="connsiteY12" fmla="*/ 5500904 h 5514557"/>
              <a:gd name="connsiteX13" fmla="*/ 10831866 w 11021114"/>
              <a:gd name="connsiteY13" fmla="*/ 5514557 h 5514557"/>
              <a:gd name="connsiteX0" fmla="*/ 10831866 w 11021114"/>
              <a:gd name="connsiteY0" fmla="*/ 5514462 h 5514462"/>
              <a:gd name="connsiteX1" fmla="*/ 132678 w 11021114"/>
              <a:gd name="connsiteY1" fmla="*/ 5514462 h 5514462"/>
              <a:gd name="connsiteX2" fmla="*/ 104864 w 11021114"/>
              <a:gd name="connsiteY2" fmla="*/ 5499365 h 5514462"/>
              <a:gd name="connsiteX3" fmla="*/ 0 w 11021114"/>
              <a:gd name="connsiteY3" fmla="*/ 5302140 h 5514462"/>
              <a:gd name="connsiteX4" fmla="*/ 0 w 11021114"/>
              <a:gd name="connsiteY4" fmla="*/ 237840 h 5514462"/>
              <a:gd name="connsiteX5" fmla="*/ 18690 w 11021114"/>
              <a:gd name="connsiteY5" fmla="*/ 145265 h 5514462"/>
              <a:gd name="connsiteX6" fmla="*/ 237844 w 11021114"/>
              <a:gd name="connsiteY6" fmla="*/ 0 h 5514462"/>
              <a:gd name="connsiteX7" fmla="*/ 8632280 w 11021114"/>
              <a:gd name="connsiteY7" fmla="*/ 0 h 5514462"/>
              <a:gd name="connsiteX8" fmla="*/ 8880068 w 11021114"/>
              <a:gd name="connsiteY8" fmla="*/ 86307 h 5514462"/>
              <a:gd name="connsiteX9" fmla="*/ 9340608 w 11021114"/>
              <a:gd name="connsiteY9" fmla="*/ 707192 h 5514462"/>
              <a:gd name="connsiteX10" fmla="*/ 11021114 w 11021114"/>
              <a:gd name="connsiteY10" fmla="*/ 503992 h 5514462"/>
              <a:gd name="connsiteX11" fmla="*/ 11021114 w 11021114"/>
              <a:gd name="connsiteY11" fmla="*/ 5281655 h 5514462"/>
              <a:gd name="connsiteX12" fmla="*/ 10875849 w 11021114"/>
              <a:gd name="connsiteY12" fmla="*/ 5500809 h 5514462"/>
              <a:gd name="connsiteX13" fmla="*/ 10831866 w 11021114"/>
              <a:gd name="connsiteY13" fmla="*/ 5514462 h 5514462"/>
              <a:gd name="connsiteX0" fmla="*/ 10831866 w 11021114"/>
              <a:gd name="connsiteY0" fmla="*/ 5514462 h 5514462"/>
              <a:gd name="connsiteX1" fmla="*/ 132678 w 11021114"/>
              <a:gd name="connsiteY1" fmla="*/ 5514462 h 5514462"/>
              <a:gd name="connsiteX2" fmla="*/ 104864 w 11021114"/>
              <a:gd name="connsiteY2" fmla="*/ 5499365 h 5514462"/>
              <a:gd name="connsiteX3" fmla="*/ 0 w 11021114"/>
              <a:gd name="connsiteY3" fmla="*/ 5302140 h 5514462"/>
              <a:gd name="connsiteX4" fmla="*/ 0 w 11021114"/>
              <a:gd name="connsiteY4" fmla="*/ 237840 h 5514462"/>
              <a:gd name="connsiteX5" fmla="*/ 18690 w 11021114"/>
              <a:gd name="connsiteY5" fmla="*/ 145265 h 5514462"/>
              <a:gd name="connsiteX6" fmla="*/ 237844 w 11021114"/>
              <a:gd name="connsiteY6" fmla="*/ 0 h 5514462"/>
              <a:gd name="connsiteX7" fmla="*/ 8632280 w 11021114"/>
              <a:gd name="connsiteY7" fmla="*/ 0 h 5514462"/>
              <a:gd name="connsiteX8" fmla="*/ 8880068 w 11021114"/>
              <a:gd name="connsiteY8" fmla="*/ 86307 h 5514462"/>
              <a:gd name="connsiteX9" fmla="*/ 9340608 w 11021114"/>
              <a:gd name="connsiteY9" fmla="*/ 707192 h 5514462"/>
              <a:gd name="connsiteX10" fmla="*/ 11021114 w 11021114"/>
              <a:gd name="connsiteY10" fmla="*/ 503992 h 5514462"/>
              <a:gd name="connsiteX11" fmla="*/ 11021114 w 11021114"/>
              <a:gd name="connsiteY11" fmla="*/ 5281655 h 5514462"/>
              <a:gd name="connsiteX12" fmla="*/ 10875849 w 11021114"/>
              <a:gd name="connsiteY12" fmla="*/ 5500809 h 5514462"/>
              <a:gd name="connsiteX13" fmla="*/ 10831866 w 11021114"/>
              <a:gd name="connsiteY13" fmla="*/ 5514462 h 5514462"/>
              <a:gd name="connsiteX0" fmla="*/ 10831866 w 11021114"/>
              <a:gd name="connsiteY0" fmla="*/ 5514462 h 5514462"/>
              <a:gd name="connsiteX1" fmla="*/ 132678 w 11021114"/>
              <a:gd name="connsiteY1" fmla="*/ 5514462 h 5514462"/>
              <a:gd name="connsiteX2" fmla="*/ 104864 w 11021114"/>
              <a:gd name="connsiteY2" fmla="*/ 5499365 h 5514462"/>
              <a:gd name="connsiteX3" fmla="*/ 0 w 11021114"/>
              <a:gd name="connsiteY3" fmla="*/ 5302140 h 5514462"/>
              <a:gd name="connsiteX4" fmla="*/ 0 w 11021114"/>
              <a:gd name="connsiteY4" fmla="*/ 237840 h 5514462"/>
              <a:gd name="connsiteX5" fmla="*/ 18690 w 11021114"/>
              <a:gd name="connsiteY5" fmla="*/ 145265 h 5514462"/>
              <a:gd name="connsiteX6" fmla="*/ 237844 w 11021114"/>
              <a:gd name="connsiteY6" fmla="*/ 0 h 5514462"/>
              <a:gd name="connsiteX7" fmla="*/ 8632280 w 11021114"/>
              <a:gd name="connsiteY7" fmla="*/ 0 h 5514462"/>
              <a:gd name="connsiteX8" fmla="*/ 8880068 w 11021114"/>
              <a:gd name="connsiteY8" fmla="*/ 86307 h 5514462"/>
              <a:gd name="connsiteX9" fmla="*/ 9340608 w 11021114"/>
              <a:gd name="connsiteY9" fmla="*/ 707192 h 5514462"/>
              <a:gd name="connsiteX10" fmla="*/ 11021114 w 11021114"/>
              <a:gd name="connsiteY10" fmla="*/ 503992 h 5514462"/>
              <a:gd name="connsiteX11" fmla="*/ 11021114 w 11021114"/>
              <a:gd name="connsiteY11" fmla="*/ 5281655 h 5514462"/>
              <a:gd name="connsiteX12" fmla="*/ 10875849 w 11021114"/>
              <a:gd name="connsiteY12" fmla="*/ 5500809 h 5514462"/>
              <a:gd name="connsiteX13" fmla="*/ 10831866 w 11021114"/>
              <a:gd name="connsiteY13" fmla="*/ 5514462 h 551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21114" h="5514462">
                <a:moveTo>
                  <a:pt x="10831866" y="5514462"/>
                </a:moveTo>
                <a:lnTo>
                  <a:pt x="132678" y="5514462"/>
                </a:lnTo>
                <a:lnTo>
                  <a:pt x="104864" y="5499365"/>
                </a:lnTo>
                <a:cubicBezTo>
                  <a:pt x="41597" y="5456622"/>
                  <a:pt x="0" y="5384239"/>
                  <a:pt x="0" y="5302140"/>
                </a:cubicBezTo>
                <a:lnTo>
                  <a:pt x="0" y="237840"/>
                </a:lnTo>
                <a:lnTo>
                  <a:pt x="18690" y="145265"/>
                </a:lnTo>
                <a:cubicBezTo>
                  <a:pt x="54797" y="59899"/>
                  <a:pt x="139326" y="0"/>
                  <a:pt x="237844" y="0"/>
                </a:cubicBezTo>
                <a:lnTo>
                  <a:pt x="8632280" y="0"/>
                </a:lnTo>
                <a:cubicBezTo>
                  <a:pt x="8705813" y="1684"/>
                  <a:pt x="8792969" y="4161"/>
                  <a:pt x="8880068" y="86307"/>
                </a:cubicBezTo>
                <a:cubicBezTo>
                  <a:pt x="9001428" y="200766"/>
                  <a:pt x="8983767" y="637578"/>
                  <a:pt x="9340608" y="707192"/>
                </a:cubicBezTo>
                <a:cubicBezTo>
                  <a:pt x="9697449" y="776806"/>
                  <a:pt x="11000599" y="-593412"/>
                  <a:pt x="11021114" y="503992"/>
                </a:cubicBezTo>
                <a:lnTo>
                  <a:pt x="11021114" y="5281655"/>
                </a:lnTo>
                <a:cubicBezTo>
                  <a:pt x="11021114" y="5380173"/>
                  <a:pt x="10961215" y="5464702"/>
                  <a:pt x="10875849" y="5500809"/>
                </a:cubicBezTo>
                <a:lnTo>
                  <a:pt x="10831866" y="5514462"/>
                </a:lnTo>
                <a:close/>
              </a:path>
            </a:pathLst>
          </a:custGeom>
          <a:solidFill>
            <a:schemeClr val="bg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64CCA99A-793C-40E2-A79F-EC4100441795}"/>
              </a:ext>
            </a:extLst>
          </p:cNvPr>
          <p:cNvSpPr/>
          <p:nvPr/>
        </p:nvSpPr>
        <p:spPr>
          <a:xfrm>
            <a:off x="2530119" y="6011671"/>
            <a:ext cx="9076439" cy="518793"/>
          </a:xfrm>
          <a:custGeom>
            <a:avLst/>
            <a:gdLst>
              <a:gd name="connsiteX0" fmla="*/ 0 w 9076439"/>
              <a:gd name="connsiteY0" fmla="*/ 0 h 518793"/>
              <a:gd name="connsiteX1" fmla="*/ 9076439 w 9076439"/>
              <a:gd name="connsiteY1" fmla="*/ 0 h 518793"/>
              <a:gd name="connsiteX2" fmla="*/ 9076439 w 9076439"/>
              <a:gd name="connsiteY2" fmla="*/ 280953 h 518793"/>
              <a:gd name="connsiteX3" fmla="*/ 9057749 w 9076439"/>
              <a:gd name="connsiteY3" fmla="*/ 373528 h 518793"/>
              <a:gd name="connsiteX4" fmla="*/ 8838595 w 9076439"/>
              <a:gd name="connsiteY4" fmla="*/ 518793 h 518793"/>
              <a:gd name="connsiteX5" fmla="*/ 444159 w 9076439"/>
              <a:gd name="connsiteY5" fmla="*/ 518793 h 518793"/>
              <a:gd name="connsiteX6" fmla="*/ 196371 w 9076439"/>
              <a:gd name="connsiteY6" fmla="*/ 432486 h 518793"/>
              <a:gd name="connsiteX7" fmla="*/ 6365 w 9076439"/>
              <a:gd name="connsiteY7" fmla="*/ 8466 h 51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6439" h="518793">
                <a:moveTo>
                  <a:pt x="0" y="0"/>
                </a:moveTo>
                <a:lnTo>
                  <a:pt x="9076439" y="0"/>
                </a:lnTo>
                <a:lnTo>
                  <a:pt x="9076439" y="280953"/>
                </a:lnTo>
                <a:lnTo>
                  <a:pt x="9057749" y="373528"/>
                </a:lnTo>
                <a:cubicBezTo>
                  <a:pt x="9021642" y="458894"/>
                  <a:pt x="8937113" y="518793"/>
                  <a:pt x="8838595" y="518793"/>
                </a:cubicBezTo>
                <a:lnTo>
                  <a:pt x="444159" y="518793"/>
                </a:lnTo>
                <a:cubicBezTo>
                  <a:pt x="370626" y="517109"/>
                  <a:pt x="283470" y="514632"/>
                  <a:pt x="196371" y="432486"/>
                </a:cubicBezTo>
                <a:cubicBezTo>
                  <a:pt x="120521" y="360949"/>
                  <a:pt x="98976" y="163493"/>
                  <a:pt x="6365" y="8466"/>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F2E818C6-EE20-48F0-A2DE-38BC7C634EAB}"/>
              </a:ext>
            </a:extLst>
          </p:cNvPr>
          <p:cNvSpPr/>
          <p:nvPr/>
        </p:nvSpPr>
        <p:spPr>
          <a:xfrm>
            <a:off x="1447753" y="208442"/>
            <a:ext cx="9296494" cy="639191"/>
          </a:xfrm>
          <a:prstGeom prst="roundRect">
            <a:avLst>
              <a:gd name="adj" fmla="val 50000"/>
            </a:avLst>
          </a:prstGeom>
          <a:solidFill>
            <a:schemeClr val="bg2">
              <a:lumMod val="9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ct val="20000"/>
              </a:spcBef>
              <a:spcAft>
                <a:spcPts val="0"/>
              </a:spcAft>
              <a:buClrTx/>
              <a:buSzTx/>
              <a:buFontTx/>
              <a:buNone/>
              <a:tabLst/>
              <a:defRPr/>
            </a:pPr>
            <a:r>
              <a:rPr kumimoji="0" lang="fa-IR" sz="3200" b="1" i="0" u="none" strike="noStrike" kern="1200" cap="none" spc="0" normalizeH="0" baseline="0" noProof="0" dirty="0">
                <a:ln>
                  <a:noFill/>
                </a:ln>
                <a:solidFill>
                  <a:srgbClr val="373545">
                    <a:lumMod val="50000"/>
                  </a:srgbClr>
                </a:solidFill>
                <a:effectLst/>
                <a:uLnTx/>
                <a:uFillTx/>
                <a:latin typeface="Candara" panose="020E0502030303020204" pitchFamily="34" charset="0"/>
                <a:cs typeface="B Titr" panose="00000700000000000000" pitchFamily="2" charset="-78"/>
              </a:rPr>
              <a:t>مروری بر وضعیت مشارکت مردمی در ایران</a:t>
            </a:r>
            <a:endParaRPr kumimoji="0" lang="fa-IR" sz="2800" b="1" i="0" u="none" strike="noStrike" kern="1200" cap="none" spc="0" normalizeH="0" baseline="0" noProof="0" dirty="0">
              <a:ln>
                <a:noFill/>
              </a:ln>
              <a:solidFill>
                <a:srgbClr val="373545">
                  <a:lumMod val="50000"/>
                </a:srgbClr>
              </a:solidFill>
              <a:effectLst/>
              <a:uLnTx/>
              <a:uFillTx/>
              <a:latin typeface="Candara" panose="020E0502030303020204" pitchFamily="34" charset="0"/>
              <a:ea typeface="+mn-ea"/>
              <a:cs typeface="B Titr" panose="00000700000000000000" pitchFamily="2" charset="-78"/>
            </a:endParaRPr>
          </a:p>
        </p:txBody>
      </p:sp>
      <p:sp>
        <p:nvSpPr>
          <p:cNvPr id="46" name="Google Shape;128;p12">
            <a:extLst>
              <a:ext uri="{FF2B5EF4-FFF2-40B4-BE49-F238E27FC236}">
                <a16:creationId xmlns:a16="http://schemas.microsoft.com/office/drawing/2014/main" id="{69BBBE8F-81D5-40D6-A8E7-A5C31A83AE2F}"/>
              </a:ext>
            </a:extLst>
          </p:cNvPr>
          <p:cNvSpPr txBox="1"/>
          <p:nvPr/>
        </p:nvSpPr>
        <p:spPr>
          <a:xfrm>
            <a:off x="719992" y="6067046"/>
            <a:ext cx="414594" cy="307578"/>
          </a:xfrm>
          <a:prstGeom prst="rect">
            <a:avLst/>
          </a:prstGeom>
          <a:no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s-ES" sz="1800" b="1" i="0" u="none" strike="noStrike" kern="1200" cap="none" spc="0" normalizeH="0" baseline="0" noProof="0">
                <a:ln>
                  <a:noFill/>
                </a:ln>
                <a:solidFill>
                  <a:srgbClr val="34464A"/>
                </a:solidFill>
                <a:effectLst/>
                <a:uLnTx/>
                <a:uFillTx/>
                <a:latin typeface="Lato" panose="020F0502020204030203" pitchFamily="34" charset="0"/>
                <a:ea typeface="Lato" panose="020F0502020204030203" pitchFamily="34" charset="0"/>
                <a:cs typeface="Lato" panose="020F0502020204030203" pitchFamily="34" charset="0"/>
                <a:sym typeface="Nunito Sans SemiBold"/>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sz="1100" b="1" i="0" u="none" strike="noStrike" kern="1200" cap="none" spc="0" normalizeH="0" baseline="0" noProof="0" dirty="0">
              <a:ln>
                <a:noFill/>
              </a:ln>
              <a:solidFill>
                <a:srgbClr val="34464A"/>
              </a:solidFill>
              <a:effectLst/>
              <a:uLnTx/>
              <a:uFillTx/>
              <a:latin typeface="Lato" panose="020F0502020204030203" pitchFamily="34" charset="0"/>
              <a:ea typeface="Lato" panose="020F0502020204030203" pitchFamily="34" charset="0"/>
              <a:cs typeface="Lato" panose="020F0502020204030203" pitchFamily="34" charset="0"/>
              <a:sym typeface="Nunito Sans SemiBold"/>
            </a:endParaRPr>
          </a:p>
        </p:txBody>
      </p:sp>
      <p:pic>
        <p:nvPicPr>
          <p:cNvPr id="9" name="Graphic 8">
            <a:extLst>
              <a:ext uri="{FF2B5EF4-FFF2-40B4-BE49-F238E27FC236}">
                <a16:creationId xmlns:a16="http://schemas.microsoft.com/office/drawing/2014/main" id="{386E2F84-52B4-1F61-2310-1CEF66B0E10C}"/>
              </a:ext>
            </a:extLst>
          </p:cNvPr>
          <p:cNvPicPr>
            <a:picLocks noChangeAspect="1"/>
          </p:cNvPicPr>
          <p:nvPr/>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7345" b="16870"/>
          <a:stretch/>
        </p:blipFill>
        <p:spPr>
          <a:xfrm>
            <a:off x="9792252" y="207138"/>
            <a:ext cx="643671" cy="552475"/>
          </a:xfrm>
          <a:prstGeom prst="rect">
            <a:avLst/>
          </a:prstGeom>
        </p:spPr>
      </p:pic>
      <p:pic>
        <p:nvPicPr>
          <p:cNvPr id="12" name="Picture 11">
            <a:extLst>
              <a:ext uri="{FF2B5EF4-FFF2-40B4-BE49-F238E27FC236}">
                <a16:creationId xmlns:a16="http://schemas.microsoft.com/office/drawing/2014/main" id="{93057FA7-5B91-6F1E-6EE1-FFD99F9508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019" y="-276623"/>
            <a:ext cx="1618846" cy="1519998"/>
          </a:xfrm>
          <a:prstGeom prst="rect">
            <a:avLst/>
          </a:prstGeom>
        </p:spPr>
      </p:pic>
      <p:sp>
        <p:nvSpPr>
          <p:cNvPr id="7" name="TextBox 6">
            <a:extLst>
              <a:ext uri="{FF2B5EF4-FFF2-40B4-BE49-F238E27FC236}">
                <a16:creationId xmlns:a16="http://schemas.microsoft.com/office/drawing/2014/main" id="{0330F3BC-9591-BC8F-BF08-299F2B960F15}"/>
              </a:ext>
            </a:extLst>
          </p:cNvPr>
          <p:cNvSpPr txBox="1"/>
          <p:nvPr/>
        </p:nvSpPr>
        <p:spPr>
          <a:xfrm>
            <a:off x="2820276" y="6134955"/>
            <a:ext cx="609399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منبع: مرکز پژوهش های مجلس(1402)</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85BCF4B-7514-A98C-8EDB-C2F882B9D4A8}"/>
              </a:ext>
            </a:extLst>
          </p:cNvPr>
          <p:cNvSpPr txBox="1"/>
          <p:nvPr/>
        </p:nvSpPr>
        <p:spPr>
          <a:xfrm>
            <a:off x="719993" y="1297849"/>
            <a:ext cx="10730480" cy="654025"/>
          </a:xfrm>
          <a:prstGeom prst="rect">
            <a:avLst/>
          </a:prstGeom>
          <a:noFill/>
        </p:spPr>
        <p:txBody>
          <a:bodyPr wrap="square">
            <a:spAutoFit/>
          </a:body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0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بخش مردمی در ایران فعالیت های گسترده و پردامنه ای دارد. هرچند آمار دقیقی از فعالیت بخش مردمی به دلیل ضعف نظام آماری کشور و پراکندگی متولیان این عرصه در ایران وجود ندارد، اما آمارهای غیررسمی وضعیت کمی تشکل های مردمی و تعاونی ها را به شرح زیر نشان میدهد:</a:t>
            </a:r>
            <a:endParaRPr kumimoji="0" lang="en-US" sz="20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endParaRPr>
          </a:p>
        </p:txBody>
      </p:sp>
      <p:pic>
        <p:nvPicPr>
          <p:cNvPr id="5" name="Picture 4">
            <a:extLst>
              <a:ext uri="{FF2B5EF4-FFF2-40B4-BE49-F238E27FC236}">
                <a16:creationId xmlns:a16="http://schemas.microsoft.com/office/drawing/2014/main" id="{6D748E6D-EC8A-81CF-9A5D-CC12DE9EA894}"/>
              </a:ext>
            </a:extLst>
          </p:cNvPr>
          <p:cNvPicPr>
            <a:picLocks noChangeAspect="1"/>
          </p:cNvPicPr>
          <p:nvPr/>
        </p:nvPicPr>
        <p:blipFill>
          <a:blip r:embed="rId5"/>
          <a:stretch>
            <a:fillRect/>
          </a:stretch>
        </p:blipFill>
        <p:spPr>
          <a:xfrm>
            <a:off x="5995521" y="2606722"/>
            <a:ext cx="5166316" cy="2883962"/>
          </a:xfrm>
          <a:prstGeom prst="rect">
            <a:avLst/>
          </a:prstGeom>
        </p:spPr>
      </p:pic>
    </p:spTree>
    <p:extLst>
      <p:ext uri="{BB962C8B-B14F-4D97-AF65-F5344CB8AC3E}">
        <p14:creationId xmlns:p14="http://schemas.microsoft.com/office/powerpoint/2010/main" val="20333858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878D829-35F8-EE0F-6925-1F38D446F270}"/>
              </a:ext>
            </a:extLst>
          </p:cNvPr>
          <p:cNvSpPr/>
          <p:nvPr/>
        </p:nvSpPr>
        <p:spPr>
          <a:xfrm>
            <a:off x="1298623" y="425212"/>
            <a:ext cx="9137300" cy="518792"/>
          </a:xfrm>
          <a:prstGeom prst="roundRect">
            <a:avLst>
              <a:gd name="adj" fmla="val 50000"/>
            </a:avLst>
          </a:prstGeom>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ct val="20000"/>
              </a:spcBef>
              <a:spcAft>
                <a:spcPts val="0"/>
              </a:spcAft>
              <a:buClrTx/>
              <a:buSzTx/>
              <a:buFontTx/>
              <a:buNone/>
              <a:tabLst/>
              <a:defRPr/>
            </a:pPr>
            <a:endParaRPr kumimoji="0" lang="fa-IR" sz="3200" b="1" i="0" u="none" strike="noStrike" kern="1200" cap="none" spc="0" normalizeH="0" baseline="0" noProof="0" dirty="0">
              <a:ln>
                <a:noFill/>
              </a:ln>
              <a:solidFill>
                <a:prstClr val="black"/>
              </a:solidFill>
              <a:effectLst/>
              <a:uLnTx/>
              <a:uFillTx/>
              <a:latin typeface="Candara" panose="020E0502030303020204" pitchFamily="34" charset="0"/>
              <a:ea typeface="+mn-ea"/>
              <a:cs typeface="B Titr" panose="00000700000000000000" pitchFamily="2" charset="-78"/>
            </a:endParaRPr>
          </a:p>
        </p:txBody>
      </p:sp>
      <p:sp>
        <p:nvSpPr>
          <p:cNvPr id="36" name="Freeform: Shape 35">
            <a:extLst>
              <a:ext uri="{FF2B5EF4-FFF2-40B4-BE49-F238E27FC236}">
                <a16:creationId xmlns:a16="http://schemas.microsoft.com/office/drawing/2014/main" id="{7F228E29-9D92-4596-9215-7B75C25CBDB3}"/>
              </a:ext>
            </a:extLst>
          </p:cNvPr>
          <p:cNvSpPr/>
          <p:nvPr/>
        </p:nvSpPr>
        <p:spPr>
          <a:xfrm flipV="1">
            <a:off x="531414" y="1016001"/>
            <a:ext cx="2535221" cy="5514462"/>
          </a:xfrm>
          <a:custGeom>
            <a:avLst/>
            <a:gdLst>
              <a:gd name="connsiteX0" fmla="*/ 2535221 w 2535221"/>
              <a:gd name="connsiteY0" fmla="*/ 5514462 h 5514462"/>
              <a:gd name="connsiteX1" fmla="*/ 132678 w 2535221"/>
              <a:gd name="connsiteY1" fmla="*/ 5514462 h 5514462"/>
              <a:gd name="connsiteX2" fmla="*/ 104864 w 2535221"/>
              <a:gd name="connsiteY2" fmla="*/ 5499365 h 5514462"/>
              <a:gd name="connsiteX3" fmla="*/ 0 w 2535221"/>
              <a:gd name="connsiteY3" fmla="*/ 5302140 h 5514462"/>
              <a:gd name="connsiteX4" fmla="*/ 0 w 2535221"/>
              <a:gd name="connsiteY4" fmla="*/ 237840 h 5514462"/>
              <a:gd name="connsiteX5" fmla="*/ 18690 w 2535221"/>
              <a:gd name="connsiteY5" fmla="*/ 145265 h 5514462"/>
              <a:gd name="connsiteX6" fmla="*/ 237844 w 2535221"/>
              <a:gd name="connsiteY6" fmla="*/ 0 h 5514462"/>
              <a:gd name="connsiteX7" fmla="*/ 2535221 w 2535221"/>
              <a:gd name="connsiteY7" fmla="*/ 0 h 551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5221" h="5514462">
                <a:moveTo>
                  <a:pt x="2535221" y="5514462"/>
                </a:moveTo>
                <a:lnTo>
                  <a:pt x="132678" y="5514462"/>
                </a:lnTo>
                <a:lnTo>
                  <a:pt x="104864" y="5499365"/>
                </a:lnTo>
                <a:cubicBezTo>
                  <a:pt x="41597" y="5456622"/>
                  <a:pt x="0" y="5384239"/>
                  <a:pt x="0" y="5302140"/>
                </a:cubicBezTo>
                <a:lnTo>
                  <a:pt x="0" y="237840"/>
                </a:lnTo>
                <a:lnTo>
                  <a:pt x="18690" y="145265"/>
                </a:lnTo>
                <a:cubicBezTo>
                  <a:pt x="54797" y="59899"/>
                  <a:pt x="139326" y="0"/>
                  <a:pt x="237844" y="0"/>
                </a:cubicBezTo>
                <a:lnTo>
                  <a:pt x="2535221" y="0"/>
                </a:lnTo>
                <a:close/>
              </a:path>
            </a:pathLst>
          </a:custGeom>
          <a:solidFill>
            <a:schemeClr val="bg2">
              <a:lumMod val="2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BAC91745-8835-4910-84CC-FDB8FF19978D}"/>
              </a:ext>
            </a:extLst>
          </p:cNvPr>
          <p:cNvSpPr/>
          <p:nvPr/>
        </p:nvSpPr>
        <p:spPr>
          <a:xfrm flipH="1" flipV="1">
            <a:off x="571404" y="1016001"/>
            <a:ext cx="11021114" cy="5514462"/>
          </a:xfrm>
          <a:custGeom>
            <a:avLst/>
            <a:gdLst>
              <a:gd name="connsiteX0" fmla="*/ 10831866 w 11021114"/>
              <a:gd name="connsiteY0" fmla="*/ 5514462 h 5514462"/>
              <a:gd name="connsiteX1" fmla="*/ 132678 w 11021114"/>
              <a:gd name="connsiteY1" fmla="*/ 5514462 h 5514462"/>
              <a:gd name="connsiteX2" fmla="*/ 104864 w 11021114"/>
              <a:gd name="connsiteY2" fmla="*/ 5499365 h 5514462"/>
              <a:gd name="connsiteX3" fmla="*/ 0 w 11021114"/>
              <a:gd name="connsiteY3" fmla="*/ 5302140 h 5514462"/>
              <a:gd name="connsiteX4" fmla="*/ 0 w 11021114"/>
              <a:gd name="connsiteY4" fmla="*/ 237840 h 5514462"/>
              <a:gd name="connsiteX5" fmla="*/ 18690 w 11021114"/>
              <a:gd name="connsiteY5" fmla="*/ 145265 h 5514462"/>
              <a:gd name="connsiteX6" fmla="*/ 237844 w 11021114"/>
              <a:gd name="connsiteY6" fmla="*/ 0 h 5514462"/>
              <a:gd name="connsiteX7" fmla="*/ 8748961 w 11021114"/>
              <a:gd name="connsiteY7" fmla="*/ 0 h 5514462"/>
              <a:gd name="connsiteX8" fmla="*/ 8766766 w 11021114"/>
              <a:gd name="connsiteY8" fmla="*/ 5970 h 5514462"/>
              <a:gd name="connsiteX9" fmla="*/ 8880068 w 11021114"/>
              <a:gd name="connsiteY9" fmla="*/ 86307 h 5514462"/>
              <a:gd name="connsiteX10" fmla="*/ 9340608 w 11021114"/>
              <a:gd name="connsiteY10" fmla="*/ 707192 h 5514462"/>
              <a:gd name="connsiteX11" fmla="*/ 11021114 w 11021114"/>
              <a:gd name="connsiteY11" fmla="*/ 503992 h 5514462"/>
              <a:gd name="connsiteX12" fmla="*/ 11021114 w 11021114"/>
              <a:gd name="connsiteY12" fmla="*/ 5281655 h 5514462"/>
              <a:gd name="connsiteX13" fmla="*/ 10875849 w 11021114"/>
              <a:gd name="connsiteY13" fmla="*/ 5500809 h 5514462"/>
              <a:gd name="connsiteX0" fmla="*/ 10831866 w 11021114"/>
              <a:gd name="connsiteY0" fmla="*/ 5514462 h 5514462"/>
              <a:gd name="connsiteX1" fmla="*/ 132678 w 11021114"/>
              <a:gd name="connsiteY1" fmla="*/ 5514462 h 5514462"/>
              <a:gd name="connsiteX2" fmla="*/ 104864 w 11021114"/>
              <a:gd name="connsiteY2" fmla="*/ 5499365 h 5514462"/>
              <a:gd name="connsiteX3" fmla="*/ 0 w 11021114"/>
              <a:gd name="connsiteY3" fmla="*/ 5302140 h 5514462"/>
              <a:gd name="connsiteX4" fmla="*/ 0 w 11021114"/>
              <a:gd name="connsiteY4" fmla="*/ 237840 h 5514462"/>
              <a:gd name="connsiteX5" fmla="*/ 18690 w 11021114"/>
              <a:gd name="connsiteY5" fmla="*/ 145265 h 5514462"/>
              <a:gd name="connsiteX6" fmla="*/ 237844 w 11021114"/>
              <a:gd name="connsiteY6" fmla="*/ 0 h 5514462"/>
              <a:gd name="connsiteX7" fmla="*/ 8632280 w 11021114"/>
              <a:gd name="connsiteY7" fmla="*/ 0 h 5514462"/>
              <a:gd name="connsiteX8" fmla="*/ 8766766 w 11021114"/>
              <a:gd name="connsiteY8" fmla="*/ 5970 h 5514462"/>
              <a:gd name="connsiteX9" fmla="*/ 8880068 w 11021114"/>
              <a:gd name="connsiteY9" fmla="*/ 86307 h 5514462"/>
              <a:gd name="connsiteX10" fmla="*/ 9340608 w 11021114"/>
              <a:gd name="connsiteY10" fmla="*/ 707192 h 5514462"/>
              <a:gd name="connsiteX11" fmla="*/ 11021114 w 11021114"/>
              <a:gd name="connsiteY11" fmla="*/ 503992 h 5514462"/>
              <a:gd name="connsiteX12" fmla="*/ 11021114 w 11021114"/>
              <a:gd name="connsiteY12" fmla="*/ 5281655 h 5514462"/>
              <a:gd name="connsiteX13" fmla="*/ 10875849 w 11021114"/>
              <a:gd name="connsiteY13" fmla="*/ 5500809 h 5514462"/>
              <a:gd name="connsiteX14" fmla="*/ 10831866 w 11021114"/>
              <a:gd name="connsiteY14" fmla="*/ 5514462 h 5514462"/>
              <a:gd name="connsiteX0" fmla="*/ 10831866 w 11021114"/>
              <a:gd name="connsiteY0" fmla="*/ 5516049 h 5516049"/>
              <a:gd name="connsiteX1" fmla="*/ 132678 w 11021114"/>
              <a:gd name="connsiteY1" fmla="*/ 5516049 h 5516049"/>
              <a:gd name="connsiteX2" fmla="*/ 104864 w 11021114"/>
              <a:gd name="connsiteY2" fmla="*/ 5500952 h 5516049"/>
              <a:gd name="connsiteX3" fmla="*/ 0 w 11021114"/>
              <a:gd name="connsiteY3" fmla="*/ 5303727 h 5516049"/>
              <a:gd name="connsiteX4" fmla="*/ 0 w 11021114"/>
              <a:gd name="connsiteY4" fmla="*/ 239427 h 5516049"/>
              <a:gd name="connsiteX5" fmla="*/ 18690 w 11021114"/>
              <a:gd name="connsiteY5" fmla="*/ 146852 h 5516049"/>
              <a:gd name="connsiteX6" fmla="*/ 237844 w 11021114"/>
              <a:gd name="connsiteY6" fmla="*/ 1587 h 5516049"/>
              <a:gd name="connsiteX7" fmla="*/ 8632280 w 11021114"/>
              <a:gd name="connsiteY7" fmla="*/ 1587 h 5516049"/>
              <a:gd name="connsiteX8" fmla="*/ 8766766 w 11021114"/>
              <a:gd name="connsiteY8" fmla="*/ 7557 h 5516049"/>
              <a:gd name="connsiteX9" fmla="*/ 8880068 w 11021114"/>
              <a:gd name="connsiteY9" fmla="*/ 87894 h 5516049"/>
              <a:gd name="connsiteX10" fmla="*/ 9340608 w 11021114"/>
              <a:gd name="connsiteY10" fmla="*/ 708779 h 5516049"/>
              <a:gd name="connsiteX11" fmla="*/ 11021114 w 11021114"/>
              <a:gd name="connsiteY11" fmla="*/ 505579 h 5516049"/>
              <a:gd name="connsiteX12" fmla="*/ 11021114 w 11021114"/>
              <a:gd name="connsiteY12" fmla="*/ 5283242 h 5516049"/>
              <a:gd name="connsiteX13" fmla="*/ 10875849 w 11021114"/>
              <a:gd name="connsiteY13" fmla="*/ 5502396 h 5516049"/>
              <a:gd name="connsiteX14" fmla="*/ 10831866 w 11021114"/>
              <a:gd name="connsiteY14" fmla="*/ 5516049 h 5516049"/>
              <a:gd name="connsiteX0" fmla="*/ 10831866 w 11021114"/>
              <a:gd name="connsiteY0" fmla="*/ 5514462 h 5514462"/>
              <a:gd name="connsiteX1" fmla="*/ 132678 w 11021114"/>
              <a:gd name="connsiteY1" fmla="*/ 5514462 h 5514462"/>
              <a:gd name="connsiteX2" fmla="*/ 104864 w 11021114"/>
              <a:gd name="connsiteY2" fmla="*/ 5499365 h 5514462"/>
              <a:gd name="connsiteX3" fmla="*/ 0 w 11021114"/>
              <a:gd name="connsiteY3" fmla="*/ 5302140 h 5514462"/>
              <a:gd name="connsiteX4" fmla="*/ 0 w 11021114"/>
              <a:gd name="connsiteY4" fmla="*/ 237840 h 5514462"/>
              <a:gd name="connsiteX5" fmla="*/ 18690 w 11021114"/>
              <a:gd name="connsiteY5" fmla="*/ 145265 h 5514462"/>
              <a:gd name="connsiteX6" fmla="*/ 237844 w 11021114"/>
              <a:gd name="connsiteY6" fmla="*/ 0 h 5514462"/>
              <a:gd name="connsiteX7" fmla="*/ 8632280 w 11021114"/>
              <a:gd name="connsiteY7" fmla="*/ 0 h 5514462"/>
              <a:gd name="connsiteX8" fmla="*/ 8766766 w 11021114"/>
              <a:gd name="connsiteY8" fmla="*/ 5970 h 5514462"/>
              <a:gd name="connsiteX9" fmla="*/ 8880068 w 11021114"/>
              <a:gd name="connsiteY9" fmla="*/ 86307 h 5514462"/>
              <a:gd name="connsiteX10" fmla="*/ 9340608 w 11021114"/>
              <a:gd name="connsiteY10" fmla="*/ 707192 h 5514462"/>
              <a:gd name="connsiteX11" fmla="*/ 11021114 w 11021114"/>
              <a:gd name="connsiteY11" fmla="*/ 503992 h 5514462"/>
              <a:gd name="connsiteX12" fmla="*/ 11021114 w 11021114"/>
              <a:gd name="connsiteY12" fmla="*/ 5281655 h 5514462"/>
              <a:gd name="connsiteX13" fmla="*/ 10875849 w 11021114"/>
              <a:gd name="connsiteY13" fmla="*/ 5500809 h 5514462"/>
              <a:gd name="connsiteX14" fmla="*/ 10831866 w 11021114"/>
              <a:gd name="connsiteY14" fmla="*/ 5514462 h 5514462"/>
              <a:gd name="connsiteX0" fmla="*/ 10831866 w 11021114"/>
              <a:gd name="connsiteY0" fmla="*/ 5514462 h 5514462"/>
              <a:gd name="connsiteX1" fmla="*/ 132678 w 11021114"/>
              <a:gd name="connsiteY1" fmla="*/ 5514462 h 5514462"/>
              <a:gd name="connsiteX2" fmla="*/ 104864 w 11021114"/>
              <a:gd name="connsiteY2" fmla="*/ 5499365 h 5514462"/>
              <a:gd name="connsiteX3" fmla="*/ 0 w 11021114"/>
              <a:gd name="connsiteY3" fmla="*/ 5302140 h 5514462"/>
              <a:gd name="connsiteX4" fmla="*/ 0 w 11021114"/>
              <a:gd name="connsiteY4" fmla="*/ 237840 h 5514462"/>
              <a:gd name="connsiteX5" fmla="*/ 18690 w 11021114"/>
              <a:gd name="connsiteY5" fmla="*/ 145265 h 5514462"/>
              <a:gd name="connsiteX6" fmla="*/ 237844 w 11021114"/>
              <a:gd name="connsiteY6" fmla="*/ 0 h 5514462"/>
              <a:gd name="connsiteX7" fmla="*/ 8632280 w 11021114"/>
              <a:gd name="connsiteY7" fmla="*/ 0 h 5514462"/>
              <a:gd name="connsiteX8" fmla="*/ 8880068 w 11021114"/>
              <a:gd name="connsiteY8" fmla="*/ 86307 h 5514462"/>
              <a:gd name="connsiteX9" fmla="*/ 9340608 w 11021114"/>
              <a:gd name="connsiteY9" fmla="*/ 707192 h 5514462"/>
              <a:gd name="connsiteX10" fmla="*/ 11021114 w 11021114"/>
              <a:gd name="connsiteY10" fmla="*/ 503992 h 5514462"/>
              <a:gd name="connsiteX11" fmla="*/ 11021114 w 11021114"/>
              <a:gd name="connsiteY11" fmla="*/ 5281655 h 5514462"/>
              <a:gd name="connsiteX12" fmla="*/ 10875849 w 11021114"/>
              <a:gd name="connsiteY12" fmla="*/ 5500809 h 5514462"/>
              <a:gd name="connsiteX13" fmla="*/ 10831866 w 11021114"/>
              <a:gd name="connsiteY13" fmla="*/ 5514462 h 5514462"/>
              <a:gd name="connsiteX0" fmla="*/ 10831866 w 11021114"/>
              <a:gd name="connsiteY0" fmla="*/ 5517552 h 5517552"/>
              <a:gd name="connsiteX1" fmla="*/ 132678 w 11021114"/>
              <a:gd name="connsiteY1" fmla="*/ 5517552 h 5517552"/>
              <a:gd name="connsiteX2" fmla="*/ 104864 w 11021114"/>
              <a:gd name="connsiteY2" fmla="*/ 5502455 h 5517552"/>
              <a:gd name="connsiteX3" fmla="*/ 0 w 11021114"/>
              <a:gd name="connsiteY3" fmla="*/ 5305230 h 5517552"/>
              <a:gd name="connsiteX4" fmla="*/ 0 w 11021114"/>
              <a:gd name="connsiteY4" fmla="*/ 240930 h 5517552"/>
              <a:gd name="connsiteX5" fmla="*/ 18690 w 11021114"/>
              <a:gd name="connsiteY5" fmla="*/ 148355 h 5517552"/>
              <a:gd name="connsiteX6" fmla="*/ 237844 w 11021114"/>
              <a:gd name="connsiteY6" fmla="*/ 3090 h 5517552"/>
              <a:gd name="connsiteX7" fmla="*/ 8632280 w 11021114"/>
              <a:gd name="connsiteY7" fmla="*/ 3090 h 5517552"/>
              <a:gd name="connsiteX8" fmla="*/ 8880068 w 11021114"/>
              <a:gd name="connsiteY8" fmla="*/ 89397 h 5517552"/>
              <a:gd name="connsiteX9" fmla="*/ 9340608 w 11021114"/>
              <a:gd name="connsiteY9" fmla="*/ 710282 h 5517552"/>
              <a:gd name="connsiteX10" fmla="*/ 11021114 w 11021114"/>
              <a:gd name="connsiteY10" fmla="*/ 507082 h 5517552"/>
              <a:gd name="connsiteX11" fmla="*/ 11021114 w 11021114"/>
              <a:gd name="connsiteY11" fmla="*/ 5284745 h 5517552"/>
              <a:gd name="connsiteX12" fmla="*/ 10875849 w 11021114"/>
              <a:gd name="connsiteY12" fmla="*/ 5503899 h 5517552"/>
              <a:gd name="connsiteX13" fmla="*/ 10831866 w 11021114"/>
              <a:gd name="connsiteY13" fmla="*/ 5517552 h 5517552"/>
              <a:gd name="connsiteX0" fmla="*/ 10831866 w 11021114"/>
              <a:gd name="connsiteY0" fmla="*/ 5518609 h 5518609"/>
              <a:gd name="connsiteX1" fmla="*/ 132678 w 11021114"/>
              <a:gd name="connsiteY1" fmla="*/ 5518609 h 5518609"/>
              <a:gd name="connsiteX2" fmla="*/ 104864 w 11021114"/>
              <a:gd name="connsiteY2" fmla="*/ 5503512 h 5518609"/>
              <a:gd name="connsiteX3" fmla="*/ 0 w 11021114"/>
              <a:gd name="connsiteY3" fmla="*/ 5306287 h 5518609"/>
              <a:gd name="connsiteX4" fmla="*/ 0 w 11021114"/>
              <a:gd name="connsiteY4" fmla="*/ 241987 h 5518609"/>
              <a:gd name="connsiteX5" fmla="*/ 18690 w 11021114"/>
              <a:gd name="connsiteY5" fmla="*/ 149412 h 5518609"/>
              <a:gd name="connsiteX6" fmla="*/ 237844 w 11021114"/>
              <a:gd name="connsiteY6" fmla="*/ 4147 h 5518609"/>
              <a:gd name="connsiteX7" fmla="*/ 8632280 w 11021114"/>
              <a:gd name="connsiteY7" fmla="*/ 4147 h 5518609"/>
              <a:gd name="connsiteX8" fmla="*/ 8880068 w 11021114"/>
              <a:gd name="connsiteY8" fmla="*/ 90454 h 5518609"/>
              <a:gd name="connsiteX9" fmla="*/ 9340608 w 11021114"/>
              <a:gd name="connsiteY9" fmla="*/ 711339 h 5518609"/>
              <a:gd name="connsiteX10" fmla="*/ 11021114 w 11021114"/>
              <a:gd name="connsiteY10" fmla="*/ 508139 h 5518609"/>
              <a:gd name="connsiteX11" fmla="*/ 11021114 w 11021114"/>
              <a:gd name="connsiteY11" fmla="*/ 5285802 h 5518609"/>
              <a:gd name="connsiteX12" fmla="*/ 10875849 w 11021114"/>
              <a:gd name="connsiteY12" fmla="*/ 5504956 h 5518609"/>
              <a:gd name="connsiteX13" fmla="*/ 10831866 w 11021114"/>
              <a:gd name="connsiteY13" fmla="*/ 5518609 h 5518609"/>
              <a:gd name="connsiteX0" fmla="*/ 10831866 w 11021114"/>
              <a:gd name="connsiteY0" fmla="*/ 5517553 h 5517553"/>
              <a:gd name="connsiteX1" fmla="*/ 132678 w 11021114"/>
              <a:gd name="connsiteY1" fmla="*/ 5517553 h 5517553"/>
              <a:gd name="connsiteX2" fmla="*/ 104864 w 11021114"/>
              <a:gd name="connsiteY2" fmla="*/ 5502456 h 5517553"/>
              <a:gd name="connsiteX3" fmla="*/ 0 w 11021114"/>
              <a:gd name="connsiteY3" fmla="*/ 5305231 h 5517553"/>
              <a:gd name="connsiteX4" fmla="*/ 0 w 11021114"/>
              <a:gd name="connsiteY4" fmla="*/ 240931 h 5517553"/>
              <a:gd name="connsiteX5" fmla="*/ 18690 w 11021114"/>
              <a:gd name="connsiteY5" fmla="*/ 148356 h 5517553"/>
              <a:gd name="connsiteX6" fmla="*/ 237844 w 11021114"/>
              <a:gd name="connsiteY6" fmla="*/ 3091 h 5517553"/>
              <a:gd name="connsiteX7" fmla="*/ 8632280 w 11021114"/>
              <a:gd name="connsiteY7" fmla="*/ 3091 h 5517553"/>
              <a:gd name="connsiteX8" fmla="*/ 8880068 w 11021114"/>
              <a:gd name="connsiteY8" fmla="*/ 89398 h 5517553"/>
              <a:gd name="connsiteX9" fmla="*/ 9340608 w 11021114"/>
              <a:gd name="connsiteY9" fmla="*/ 710283 h 5517553"/>
              <a:gd name="connsiteX10" fmla="*/ 11021114 w 11021114"/>
              <a:gd name="connsiteY10" fmla="*/ 507083 h 5517553"/>
              <a:gd name="connsiteX11" fmla="*/ 11021114 w 11021114"/>
              <a:gd name="connsiteY11" fmla="*/ 5284746 h 5517553"/>
              <a:gd name="connsiteX12" fmla="*/ 10875849 w 11021114"/>
              <a:gd name="connsiteY12" fmla="*/ 5503900 h 5517553"/>
              <a:gd name="connsiteX13" fmla="*/ 10831866 w 11021114"/>
              <a:gd name="connsiteY13" fmla="*/ 5517553 h 5517553"/>
              <a:gd name="connsiteX0" fmla="*/ 10831866 w 11021114"/>
              <a:gd name="connsiteY0" fmla="*/ 5514557 h 5514557"/>
              <a:gd name="connsiteX1" fmla="*/ 132678 w 11021114"/>
              <a:gd name="connsiteY1" fmla="*/ 5514557 h 5514557"/>
              <a:gd name="connsiteX2" fmla="*/ 104864 w 11021114"/>
              <a:gd name="connsiteY2" fmla="*/ 5499460 h 5514557"/>
              <a:gd name="connsiteX3" fmla="*/ 0 w 11021114"/>
              <a:gd name="connsiteY3" fmla="*/ 5302235 h 5514557"/>
              <a:gd name="connsiteX4" fmla="*/ 0 w 11021114"/>
              <a:gd name="connsiteY4" fmla="*/ 237935 h 5514557"/>
              <a:gd name="connsiteX5" fmla="*/ 18690 w 11021114"/>
              <a:gd name="connsiteY5" fmla="*/ 145360 h 5514557"/>
              <a:gd name="connsiteX6" fmla="*/ 237844 w 11021114"/>
              <a:gd name="connsiteY6" fmla="*/ 95 h 5514557"/>
              <a:gd name="connsiteX7" fmla="*/ 8632280 w 11021114"/>
              <a:gd name="connsiteY7" fmla="*/ 95 h 5514557"/>
              <a:gd name="connsiteX8" fmla="*/ 8880068 w 11021114"/>
              <a:gd name="connsiteY8" fmla="*/ 86402 h 5514557"/>
              <a:gd name="connsiteX9" fmla="*/ 9340608 w 11021114"/>
              <a:gd name="connsiteY9" fmla="*/ 707287 h 5514557"/>
              <a:gd name="connsiteX10" fmla="*/ 11021114 w 11021114"/>
              <a:gd name="connsiteY10" fmla="*/ 504087 h 5514557"/>
              <a:gd name="connsiteX11" fmla="*/ 11021114 w 11021114"/>
              <a:gd name="connsiteY11" fmla="*/ 5281750 h 5514557"/>
              <a:gd name="connsiteX12" fmla="*/ 10875849 w 11021114"/>
              <a:gd name="connsiteY12" fmla="*/ 5500904 h 5514557"/>
              <a:gd name="connsiteX13" fmla="*/ 10831866 w 11021114"/>
              <a:gd name="connsiteY13" fmla="*/ 5514557 h 5514557"/>
              <a:gd name="connsiteX0" fmla="*/ 10831866 w 11021114"/>
              <a:gd name="connsiteY0" fmla="*/ 5514462 h 5514462"/>
              <a:gd name="connsiteX1" fmla="*/ 132678 w 11021114"/>
              <a:gd name="connsiteY1" fmla="*/ 5514462 h 5514462"/>
              <a:gd name="connsiteX2" fmla="*/ 104864 w 11021114"/>
              <a:gd name="connsiteY2" fmla="*/ 5499365 h 5514462"/>
              <a:gd name="connsiteX3" fmla="*/ 0 w 11021114"/>
              <a:gd name="connsiteY3" fmla="*/ 5302140 h 5514462"/>
              <a:gd name="connsiteX4" fmla="*/ 0 w 11021114"/>
              <a:gd name="connsiteY4" fmla="*/ 237840 h 5514462"/>
              <a:gd name="connsiteX5" fmla="*/ 18690 w 11021114"/>
              <a:gd name="connsiteY5" fmla="*/ 145265 h 5514462"/>
              <a:gd name="connsiteX6" fmla="*/ 237844 w 11021114"/>
              <a:gd name="connsiteY6" fmla="*/ 0 h 5514462"/>
              <a:gd name="connsiteX7" fmla="*/ 8632280 w 11021114"/>
              <a:gd name="connsiteY7" fmla="*/ 0 h 5514462"/>
              <a:gd name="connsiteX8" fmla="*/ 8880068 w 11021114"/>
              <a:gd name="connsiteY8" fmla="*/ 86307 h 5514462"/>
              <a:gd name="connsiteX9" fmla="*/ 9340608 w 11021114"/>
              <a:gd name="connsiteY9" fmla="*/ 707192 h 5514462"/>
              <a:gd name="connsiteX10" fmla="*/ 11021114 w 11021114"/>
              <a:gd name="connsiteY10" fmla="*/ 503992 h 5514462"/>
              <a:gd name="connsiteX11" fmla="*/ 11021114 w 11021114"/>
              <a:gd name="connsiteY11" fmla="*/ 5281655 h 5514462"/>
              <a:gd name="connsiteX12" fmla="*/ 10875849 w 11021114"/>
              <a:gd name="connsiteY12" fmla="*/ 5500809 h 5514462"/>
              <a:gd name="connsiteX13" fmla="*/ 10831866 w 11021114"/>
              <a:gd name="connsiteY13" fmla="*/ 5514462 h 5514462"/>
              <a:gd name="connsiteX0" fmla="*/ 10831866 w 11021114"/>
              <a:gd name="connsiteY0" fmla="*/ 5514462 h 5514462"/>
              <a:gd name="connsiteX1" fmla="*/ 132678 w 11021114"/>
              <a:gd name="connsiteY1" fmla="*/ 5514462 h 5514462"/>
              <a:gd name="connsiteX2" fmla="*/ 104864 w 11021114"/>
              <a:gd name="connsiteY2" fmla="*/ 5499365 h 5514462"/>
              <a:gd name="connsiteX3" fmla="*/ 0 w 11021114"/>
              <a:gd name="connsiteY3" fmla="*/ 5302140 h 5514462"/>
              <a:gd name="connsiteX4" fmla="*/ 0 w 11021114"/>
              <a:gd name="connsiteY4" fmla="*/ 237840 h 5514462"/>
              <a:gd name="connsiteX5" fmla="*/ 18690 w 11021114"/>
              <a:gd name="connsiteY5" fmla="*/ 145265 h 5514462"/>
              <a:gd name="connsiteX6" fmla="*/ 237844 w 11021114"/>
              <a:gd name="connsiteY6" fmla="*/ 0 h 5514462"/>
              <a:gd name="connsiteX7" fmla="*/ 8632280 w 11021114"/>
              <a:gd name="connsiteY7" fmla="*/ 0 h 5514462"/>
              <a:gd name="connsiteX8" fmla="*/ 8880068 w 11021114"/>
              <a:gd name="connsiteY8" fmla="*/ 86307 h 5514462"/>
              <a:gd name="connsiteX9" fmla="*/ 9340608 w 11021114"/>
              <a:gd name="connsiteY9" fmla="*/ 707192 h 5514462"/>
              <a:gd name="connsiteX10" fmla="*/ 11021114 w 11021114"/>
              <a:gd name="connsiteY10" fmla="*/ 503992 h 5514462"/>
              <a:gd name="connsiteX11" fmla="*/ 11021114 w 11021114"/>
              <a:gd name="connsiteY11" fmla="*/ 5281655 h 5514462"/>
              <a:gd name="connsiteX12" fmla="*/ 10875849 w 11021114"/>
              <a:gd name="connsiteY12" fmla="*/ 5500809 h 5514462"/>
              <a:gd name="connsiteX13" fmla="*/ 10831866 w 11021114"/>
              <a:gd name="connsiteY13" fmla="*/ 5514462 h 5514462"/>
              <a:gd name="connsiteX0" fmla="*/ 10831866 w 11021114"/>
              <a:gd name="connsiteY0" fmla="*/ 5514462 h 5514462"/>
              <a:gd name="connsiteX1" fmla="*/ 132678 w 11021114"/>
              <a:gd name="connsiteY1" fmla="*/ 5514462 h 5514462"/>
              <a:gd name="connsiteX2" fmla="*/ 104864 w 11021114"/>
              <a:gd name="connsiteY2" fmla="*/ 5499365 h 5514462"/>
              <a:gd name="connsiteX3" fmla="*/ 0 w 11021114"/>
              <a:gd name="connsiteY3" fmla="*/ 5302140 h 5514462"/>
              <a:gd name="connsiteX4" fmla="*/ 0 w 11021114"/>
              <a:gd name="connsiteY4" fmla="*/ 237840 h 5514462"/>
              <a:gd name="connsiteX5" fmla="*/ 18690 w 11021114"/>
              <a:gd name="connsiteY5" fmla="*/ 145265 h 5514462"/>
              <a:gd name="connsiteX6" fmla="*/ 237844 w 11021114"/>
              <a:gd name="connsiteY6" fmla="*/ 0 h 5514462"/>
              <a:gd name="connsiteX7" fmla="*/ 8632280 w 11021114"/>
              <a:gd name="connsiteY7" fmla="*/ 0 h 5514462"/>
              <a:gd name="connsiteX8" fmla="*/ 8880068 w 11021114"/>
              <a:gd name="connsiteY8" fmla="*/ 86307 h 5514462"/>
              <a:gd name="connsiteX9" fmla="*/ 9340608 w 11021114"/>
              <a:gd name="connsiteY9" fmla="*/ 707192 h 5514462"/>
              <a:gd name="connsiteX10" fmla="*/ 11021114 w 11021114"/>
              <a:gd name="connsiteY10" fmla="*/ 503992 h 5514462"/>
              <a:gd name="connsiteX11" fmla="*/ 11021114 w 11021114"/>
              <a:gd name="connsiteY11" fmla="*/ 5281655 h 5514462"/>
              <a:gd name="connsiteX12" fmla="*/ 10875849 w 11021114"/>
              <a:gd name="connsiteY12" fmla="*/ 5500809 h 5514462"/>
              <a:gd name="connsiteX13" fmla="*/ 10831866 w 11021114"/>
              <a:gd name="connsiteY13" fmla="*/ 5514462 h 551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21114" h="5514462">
                <a:moveTo>
                  <a:pt x="10831866" y="5514462"/>
                </a:moveTo>
                <a:lnTo>
                  <a:pt x="132678" y="5514462"/>
                </a:lnTo>
                <a:lnTo>
                  <a:pt x="104864" y="5499365"/>
                </a:lnTo>
                <a:cubicBezTo>
                  <a:pt x="41597" y="5456622"/>
                  <a:pt x="0" y="5384239"/>
                  <a:pt x="0" y="5302140"/>
                </a:cubicBezTo>
                <a:lnTo>
                  <a:pt x="0" y="237840"/>
                </a:lnTo>
                <a:lnTo>
                  <a:pt x="18690" y="145265"/>
                </a:lnTo>
                <a:cubicBezTo>
                  <a:pt x="54797" y="59899"/>
                  <a:pt x="139326" y="0"/>
                  <a:pt x="237844" y="0"/>
                </a:cubicBezTo>
                <a:lnTo>
                  <a:pt x="8632280" y="0"/>
                </a:lnTo>
                <a:cubicBezTo>
                  <a:pt x="8705813" y="1684"/>
                  <a:pt x="8792969" y="4161"/>
                  <a:pt x="8880068" y="86307"/>
                </a:cubicBezTo>
                <a:cubicBezTo>
                  <a:pt x="9001428" y="200766"/>
                  <a:pt x="8983767" y="637578"/>
                  <a:pt x="9340608" y="707192"/>
                </a:cubicBezTo>
                <a:cubicBezTo>
                  <a:pt x="9697449" y="776806"/>
                  <a:pt x="11000599" y="-593412"/>
                  <a:pt x="11021114" y="503992"/>
                </a:cubicBezTo>
                <a:lnTo>
                  <a:pt x="11021114" y="5281655"/>
                </a:lnTo>
                <a:cubicBezTo>
                  <a:pt x="11021114" y="5380173"/>
                  <a:pt x="10961215" y="5464702"/>
                  <a:pt x="10875849" y="5500809"/>
                </a:cubicBezTo>
                <a:lnTo>
                  <a:pt x="10831866" y="5514462"/>
                </a:lnTo>
                <a:close/>
              </a:path>
            </a:pathLst>
          </a:custGeom>
          <a:solidFill>
            <a:schemeClr val="bg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F2E818C6-EE20-48F0-A2DE-38BC7C634EAB}"/>
              </a:ext>
            </a:extLst>
          </p:cNvPr>
          <p:cNvSpPr/>
          <p:nvPr/>
        </p:nvSpPr>
        <p:spPr>
          <a:xfrm>
            <a:off x="1447753" y="208442"/>
            <a:ext cx="9296494" cy="639191"/>
          </a:xfrm>
          <a:prstGeom prst="roundRect">
            <a:avLst>
              <a:gd name="adj" fmla="val 50000"/>
            </a:avLst>
          </a:prstGeom>
          <a:solidFill>
            <a:schemeClr val="bg2">
              <a:lumMod val="9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ct val="20000"/>
              </a:spcBef>
              <a:spcAft>
                <a:spcPts val="0"/>
              </a:spcAft>
              <a:buClrTx/>
              <a:buSzTx/>
              <a:buFontTx/>
              <a:buNone/>
              <a:tabLst/>
              <a:defRPr/>
            </a:pPr>
            <a:r>
              <a:rPr kumimoji="0" lang="fa-IR" sz="3200" b="1" i="0" u="none" strike="noStrike" kern="1200" cap="none" spc="0" normalizeH="0" baseline="0" noProof="0" dirty="0">
                <a:ln>
                  <a:noFill/>
                </a:ln>
                <a:solidFill>
                  <a:srgbClr val="373545">
                    <a:lumMod val="50000"/>
                  </a:srgbClr>
                </a:solidFill>
                <a:effectLst/>
                <a:uLnTx/>
                <a:uFillTx/>
                <a:latin typeface="Candara" panose="020E0502030303020204" pitchFamily="34" charset="0"/>
                <a:cs typeface="B Titr" panose="00000700000000000000" pitchFamily="2" charset="-78"/>
              </a:rPr>
              <a:t>مروری بر وضعیت مشارکت بخش خصوصی در ایران</a:t>
            </a:r>
            <a:endParaRPr kumimoji="0" lang="fa-IR" sz="2800" b="1" i="0" u="none" strike="noStrike" kern="1200" cap="none" spc="0" normalizeH="0" baseline="0" noProof="0" dirty="0">
              <a:ln>
                <a:noFill/>
              </a:ln>
              <a:solidFill>
                <a:srgbClr val="373545">
                  <a:lumMod val="50000"/>
                </a:srgbClr>
              </a:solidFill>
              <a:effectLst/>
              <a:uLnTx/>
              <a:uFillTx/>
              <a:latin typeface="Candara" panose="020E0502030303020204" pitchFamily="34" charset="0"/>
              <a:ea typeface="+mn-ea"/>
              <a:cs typeface="B Titr" panose="00000700000000000000" pitchFamily="2" charset="-78"/>
            </a:endParaRPr>
          </a:p>
        </p:txBody>
      </p:sp>
      <p:sp>
        <p:nvSpPr>
          <p:cNvPr id="46" name="Google Shape;128;p12">
            <a:extLst>
              <a:ext uri="{FF2B5EF4-FFF2-40B4-BE49-F238E27FC236}">
                <a16:creationId xmlns:a16="http://schemas.microsoft.com/office/drawing/2014/main" id="{69BBBE8F-81D5-40D6-A8E7-A5C31A83AE2F}"/>
              </a:ext>
            </a:extLst>
          </p:cNvPr>
          <p:cNvSpPr txBox="1"/>
          <p:nvPr/>
        </p:nvSpPr>
        <p:spPr>
          <a:xfrm>
            <a:off x="719992" y="6067046"/>
            <a:ext cx="414594" cy="307578"/>
          </a:xfrm>
          <a:prstGeom prst="rect">
            <a:avLst/>
          </a:prstGeom>
          <a:no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s-ES" sz="1800" b="1" i="0" u="none" strike="noStrike" kern="1200" cap="none" spc="0" normalizeH="0" baseline="0" noProof="0">
                <a:ln>
                  <a:noFill/>
                </a:ln>
                <a:solidFill>
                  <a:srgbClr val="34464A"/>
                </a:solidFill>
                <a:effectLst/>
                <a:uLnTx/>
                <a:uFillTx/>
                <a:latin typeface="Lato" panose="020F0502020204030203" pitchFamily="34" charset="0"/>
                <a:ea typeface="Lato" panose="020F0502020204030203" pitchFamily="34" charset="0"/>
                <a:cs typeface="Lato" panose="020F0502020204030203" pitchFamily="34" charset="0"/>
                <a:sym typeface="Nunito Sans SemiBold"/>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sz="1100" b="1" i="0" u="none" strike="noStrike" kern="1200" cap="none" spc="0" normalizeH="0" baseline="0" noProof="0" dirty="0">
              <a:ln>
                <a:noFill/>
              </a:ln>
              <a:solidFill>
                <a:srgbClr val="34464A"/>
              </a:solidFill>
              <a:effectLst/>
              <a:uLnTx/>
              <a:uFillTx/>
              <a:latin typeface="Lato" panose="020F0502020204030203" pitchFamily="34" charset="0"/>
              <a:ea typeface="Lato" panose="020F0502020204030203" pitchFamily="34" charset="0"/>
              <a:cs typeface="Lato" panose="020F0502020204030203" pitchFamily="34" charset="0"/>
              <a:sym typeface="Nunito Sans SemiBold"/>
            </a:endParaRPr>
          </a:p>
        </p:txBody>
      </p:sp>
      <p:pic>
        <p:nvPicPr>
          <p:cNvPr id="9" name="Graphic 8">
            <a:extLst>
              <a:ext uri="{FF2B5EF4-FFF2-40B4-BE49-F238E27FC236}">
                <a16:creationId xmlns:a16="http://schemas.microsoft.com/office/drawing/2014/main" id="{386E2F84-52B4-1F61-2310-1CEF66B0E10C}"/>
              </a:ext>
            </a:extLst>
          </p:cNvPr>
          <p:cNvPicPr>
            <a:picLocks noChangeAspect="1"/>
          </p:cNvPicPr>
          <p:nvPr/>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7345" b="16870"/>
          <a:stretch/>
        </p:blipFill>
        <p:spPr>
          <a:xfrm>
            <a:off x="9792252" y="207138"/>
            <a:ext cx="643671" cy="552475"/>
          </a:xfrm>
          <a:prstGeom prst="rect">
            <a:avLst/>
          </a:prstGeom>
        </p:spPr>
      </p:pic>
      <p:pic>
        <p:nvPicPr>
          <p:cNvPr id="12" name="Picture 11">
            <a:extLst>
              <a:ext uri="{FF2B5EF4-FFF2-40B4-BE49-F238E27FC236}">
                <a16:creationId xmlns:a16="http://schemas.microsoft.com/office/drawing/2014/main" id="{93057FA7-5B91-6F1E-6EE1-FFD99F9508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019" y="-276623"/>
            <a:ext cx="1618846" cy="1519998"/>
          </a:xfrm>
          <a:prstGeom prst="rect">
            <a:avLst/>
          </a:prstGeom>
        </p:spPr>
      </p:pic>
      <p:sp>
        <p:nvSpPr>
          <p:cNvPr id="7" name="TextBox 6">
            <a:extLst>
              <a:ext uri="{FF2B5EF4-FFF2-40B4-BE49-F238E27FC236}">
                <a16:creationId xmlns:a16="http://schemas.microsoft.com/office/drawing/2014/main" id="{0330F3BC-9591-BC8F-BF08-299F2B960F15}"/>
              </a:ext>
            </a:extLst>
          </p:cNvPr>
          <p:cNvSpPr txBox="1"/>
          <p:nvPr/>
        </p:nvSpPr>
        <p:spPr>
          <a:xfrm>
            <a:off x="2820276" y="6134955"/>
            <a:ext cx="609399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منبع: دنیای اقتصاد(1402)</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85BCF4B-7514-A98C-8EDB-C2F882B9D4A8}"/>
              </a:ext>
            </a:extLst>
          </p:cNvPr>
          <p:cNvSpPr txBox="1"/>
          <p:nvPr/>
        </p:nvSpPr>
        <p:spPr>
          <a:xfrm>
            <a:off x="716721" y="1315372"/>
            <a:ext cx="10730480" cy="1762021"/>
          </a:xfrm>
          <a:prstGeom prst="rect">
            <a:avLst/>
          </a:prstGeom>
          <a:noFill/>
        </p:spPr>
        <p:txBody>
          <a:bodyPr wrap="square">
            <a:spAutoFit/>
          </a:bodyPr>
          <a:lstStyle/>
          <a:p>
            <a:pPr marL="0" marR="0" lvl="0" indent="0" algn="just"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0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طبق گزارش بانک‌جهانی، بیش از ۹۰‌درصد اشتغال جهان متعلق به بخش خصوصی است، بنابراین ثروت این بخش نقش مهمی در توسعه و رشد اقتصادی کشورها دارد. فعال شدن بخش خصوصی ارزش افزوده‌ای ایجاد می‌کند که توأم با آن فرصت شکل‌گیری نیروی انسانی، کارآفرینی، انتقال فناوری و زیرساختارهای فیزیکی فراهم می‌شود. برآوردها نشان می‌دهد، بیش از ۷۰‌ درصد اقتصاد ایران در دست بخش دولتی و خصولتی قرار دارد و نزدیک به ۳۰‌ درصد آن متعلق به بخش خصوصی است و جالب آن است که وضعیت شغلی افراد نشان می‌دهد که بیش از ۸۵‌درصد شاغلان در بخش خصوصی و حدود ۱۵‌درصد در بخش دولتی مشغول به کار هستند که این موضوع از اهمیت بخش خصوصی در تولید اشتغال و فشار مالی و اقتصادی به این بخش حکایت دارد. </a:t>
            </a:r>
          </a:p>
        </p:txBody>
      </p:sp>
      <p:pic>
        <p:nvPicPr>
          <p:cNvPr id="1026" name="Picture 2" descr="‫ضرورت مشارکت بنگاه‌های اقتصادی در پروژه‌های اجتماعی | CSR‬‎">
            <a:extLst>
              <a:ext uri="{FF2B5EF4-FFF2-40B4-BE49-F238E27FC236}">
                <a16:creationId xmlns:a16="http://schemas.microsoft.com/office/drawing/2014/main" id="{DF5F13F5-B060-483F-EFB6-B25B88B8C6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8387" y="3675937"/>
            <a:ext cx="3684130" cy="2063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9843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878D829-35F8-EE0F-6925-1F38D446F270}"/>
              </a:ext>
            </a:extLst>
          </p:cNvPr>
          <p:cNvSpPr/>
          <p:nvPr/>
        </p:nvSpPr>
        <p:spPr>
          <a:xfrm>
            <a:off x="1298623" y="425212"/>
            <a:ext cx="9137300" cy="518792"/>
          </a:xfrm>
          <a:prstGeom prst="roundRect">
            <a:avLst>
              <a:gd name="adj" fmla="val 50000"/>
            </a:avLst>
          </a:prstGeom>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ct val="20000"/>
              </a:spcBef>
              <a:spcAft>
                <a:spcPts val="0"/>
              </a:spcAft>
              <a:buClrTx/>
              <a:buSzTx/>
              <a:buFontTx/>
              <a:buNone/>
              <a:tabLst/>
              <a:defRPr/>
            </a:pPr>
            <a:endParaRPr kumimoji="0" lang="fa-IR" sz="3200" b="1" i="0" u="none" strike="noStrike" kern="1200" cap="none" spc="0" normalizeH="0" baseline="0" noProof="0" dirty="0">
              <a:ln>
                <a:noFill/>
              </a:ln>
              <a:solidFill>
                <a:prstClr val="black"/>
              </a:solidFill>
              <a:effectLst/>
              <a:uLnTx/>
              <a:uFillTx/>
              <a:latin typeface="Candara" panose="020E0502030303020204" pitchFamily="34" charset="0"/>
              <a:ea typeface="+mn-ea"/>
              <a:cs typeface="B Titr" panose="00000700000000000000" pitchFamily="2" charset="-78"/>
            </a:endParaRPr>
          </a:p>
        </p:txBody>
      </p:sp>
      <p:sp>
        <p:nvSpPr>
          <p:cNvPr id="36" name="Freeform: Shape 35">
            <a:extLst>
              <a:ext uri="{FF2B5EF4-FFF2-40B4-BE49-F238E27FC236}">
                <a16:creationId xmlns:a16="http://schemas.microsoft.com/office/drawing/2014/main" id="{7F228E29-9D92-4596-9215-7B75C25CBDB3}"/>
              </a:ext>
            </a:extLst>
          </p:cNvPr>
          <p:cNvSpPr/>
          <p:nvPr/>
        </p:nvSpPr>
        <p:spPr>
          <a:xfrm flipV="1">
            <a:off x="531414" y="1016001"/>
            <a:ext cx="2535221" cy="5514462"/>
          </a:xfrm>
          <a:custGeom>
            <a:avLst/>
            <a:gdLst>
              <a:gd name="connsiteX0" fmla="*/ 2535221 w 2535221"/>
              <a:gd name="connsiteY0" fmla="*/ 5514462 h 5514462"/>
              <a:gd name="connsiteX1" fmla="*/ 132678 w 2535221"/>
              <a:gd name="connsiteY1" fmla="*/ 5514462 h 5514462"/>
              <a:gd name="connsiteX2" fmla="*/ 104864 w 2535221"/>
              <a:gd name="connsiteY2" fmla="*/ 5499365 h 5514462"/>
              <a:gd name="connsiteX3" fmla="*/ 0 w 2535221"/>
              <a:gd name="connsiteY3" fmla="*/ 5302140 h 5514462"/>
              <a:gd name="connsiteX4" fmla="*/ 0 w 2535221"/>
              <a:gd name="connsiteY4" fmla="*/ 237840 h 5514462"/>
              <a:gd name="connsiteX5" fmla="*/ 18690 w 2535221"/>
              <a:gd name="connsiteY5" fmla="*/ 145265 h 5514462"/>
              <a:gd name="connsiteX6" fmla="*/ 237844 w 2535221"/>
              <a:gd name="connsiteY6" fmla="*/ 0 h 5514462"/>
              <a:gd name="connsiteX7" fmla="*/ 2535221 w 2535221"/>
              <a:gd name="connsiteY7" fmla="*/ 0 h 551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5221" h="5514462">
                <a:moveTo>
                  <a:pt x="2535221" y="5514462"/>
                </a:moveTo>
                <a:lnTo>
                  <a:pt x="132678" y="5514462"/>
                </a:lnTo>
                <a:lnTo>
                  <a:pt x="104864" y="5499365"/>
                </a:lnTo>
                <a:cubicBezTo>
                  <a:pt x="41597" y="5456622"/>
                  <a:pt x="0" y="5384239"/>
                  <a:pt x="0" y="5302140"/>
                </a:cubicBezTo>
                <a:lnTo>
                  <a:pt x="0" y="237840"/>
                </a:lnTo>
                <a:lnTo>
                  <a:pt x="18690" y="145265"/>
                </a:lnTo>
                <a:cubicBezTo>
                  <a:pt x="54797" y="59899"/>
                  <a:pt x="139326" y="0"/>
                  <a:pt x="237844" y="0"/>
                </a:cubicBezTo>
                <a:lnTo>
                  <a:pt x="2535221" y="0"/>
                </a:lnTo>
                <a:close/>
              </a:path>
            </a:pathLst>
          </a:custGeom>
          <a:solidFill>
            <a:schemeClr val="bg2">
              <a:lumMod val="2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BAC91745-8835-4910-84CC-FDB8FF19978D}"/>
              </a:ext>
            </a:extLst>
          </p:cNvPr>
          <p:cNvSpPr/>
          <p:nvPr/>
        </p:nvSpPr>
        <p:spPr>
          <a:xfrm flipH="1" flipV="1">
            <a:off x="571404" y="1016001"/>
            <a:ext cx="11021114" cy="5514462"/>
          </a:xfrm>
          <a:custGeom>
            <a:avLst/>
            <a:gdLst>
              <a:gd name="connsiteX0" fmla="*/ 10831866 w 11021114"/>
              <a:gd name="connsiteY0" fmla="*/ 5514462 h 5514462"/>
              <a:gd name="connsiteX1" fmla="*/ 132678 w 11021114"/>
              <a:gd name="connsiteY1" fmla="*/ 5514462 h 5514462"/>
              <a:gd name="connsiteX2" fmla="*/ 104864 w 11021114"/>
              <a:gd name="connsiteY2" fmla="*/ 5499365 h 5514462"/>
              <a:gd name="connsiteX3" fmla="*/ 0 w 11021114"/>
              <a:gd name="connsiteY3" fmla="*/ 5302140 h 5514462"/>
              <a:gd name="connsiteX4" fmla="*/ 0 w 11021114"/>
              <a:gd name="connsiteY4" fmla="*/ 237840 h 5514462"/>
              <a:gd name="connsiteX5" fmla="*/ 18690 w 11021114"/>
              <a:gd name="connsiteY5" fmla="*/ 145265 h 5514462"/>
              <a:gd name="connsiteX6" fmla="*/ 237844 w 11021114"/>
              <a:gd name="connsiteY6" fmla="*/ 0 h 5514462"/>
              <a:gd name="connsiteX7" fmla="*/ 8748961 w 11021114"/>
              <a:gd name="connsiteY7" fmla="*/ 0 h 5514462"/>
              <a:gd name="connsiteX8" fmla="*/ 8766766 w 11021114"/>
              <a:gd name="connsiteY8" fmla="*/ 5970 h 5514462"/>
              <a:gd name="connsiteX9" fmla="*/ 8880068 w 11021114"/>
              <a:gd name="connsiteY9" fmla="*/ 86307 h 5514462"/>
              <a:gd name="connsiteX10" fmla="*/ 9340608 w 11021114"/>
              <a:gd name="connsiteY10" fmla="*/ 707192 h 5514462"/>
              <a:gd name="connsiteX11" fmla="*/ 11021114 w 11021114"/>
              <a:gd name="connsiteY11" fmla="*/ 503992 h 5514462"/>
              <a:gd name="connsiteX12" fmla="*/ 11021114 w 11021114"/>
              <a:gd name="connsiteY12" fmla="*/ 5281655 h 5514462"/>
              <a:gd name="connsiteX13" fmla="*/ 10875849 w 11021114"/>
              <a:gd name="connsiteY13" fmla="*/ 5500809 h 5514462"/>
              <a:gd name="connsiteX0" fmla="*/ 10831866 w 11021114"/>
              <a:gd name="connsiteY0" fmla="*/ 5514462 h 5514462"/>
              <a:gd name="connsiteX1" fmla="*/ 132678 w 11021114"/>
              <a:gd name="connsiteY1" fmla="*/ 5514462 h 5514462"/>
              <a:gd name="connsiteX2" fmla="*/ 104864 w 11021114"/>
              <a:gd name="connsiteY2" fmla="*/ 5499365 h 5514462"/>
              <a:gd name="connsiteX3" fmla="*/ 0 w 11021114"/>
              <a:gd name="connsiteY3" fmla="*/ 5302140 h 5514462"/>
              <a:gd name="connsiteX4" fmla="*/ 0 w 11021114"/>
              <a:gd name="connsiteY4" fmla="*/ 237840 h 5514462"/>
              <a:gd name="connsiteX5" fmla="*/ 18690 w 11021114"/>
              <a:gd name="connsiteY5" fmla="*/ 145265 h 5514462"/>
              <a:gd name="connsiteX6" fmla="*/ 237844 w 11021114"/>
              <a:gd name="connsiteY6" fmla="*/ 0 h 5514462"/>
              <a:gd name="connsiteX7" fmla="*/ 8632280 w 11021114"/>
              <a:gd name="connsiteY7" fmla="*/ 0 h 5514462"/>
              <a:gd name="connsiteX8" fmla="*/ 8766766 w 11021114"/>
              <a:gd name="connsiteY8" fmla="*/ 5970 h 5514462"/>
              <a:gd name="connsiteX9" fmla="*/ 8880068 w 11021114"/>
              <a:gd name="connsiteY9" fmla="*/ 86307 h 5514462"/>
              <a:gd name="connsiteX10" fmla="*/ 9340608 w 11021114"/>
              <a:gd name="connsiteY10" fmla="*/ 707192 h 5514462"/>
              <a:gd name="connsiteX11" fmla="*/ 11021114 w 11021114"/>
              <a:gd name="connsiteY11" fmla="*/ 503992 h 5514462"/>
              <a:gd name="connsiteX12" fmla="*/ 11021114 w 11021114"/>
              <a:gd name="connsiteY12" fmla="*/ 5281655 h 5514462"/>
              <a:gd name="connsiteX13" fmla="*/ 10875849 w 11021114"/>
              <a:gd name="connsiteY13" fmla="*/ 5500809 h 5514462"/>
              <a:gd name="connsiteX14" fmla="*/ 10831866 w 11021114"/>
              <a:gd name="connsiteY14" fmla="*/ 5514462 h 5514462"/>
              <a:gd name="connsiteX0" fmla="*/ 10831866 w 11021114"/>
              <a:gd name="connsiteY0" fmla="*/ 5516049 h 5516049"/>
              <a:gd name="connsiteX1" fmla="*/ 132678 w 11021114"/>
              <a:gd name="connsiteY1" fmla="*/ 5516049 h 5516049"/>
              <a:gd name="connsiteX2" fmla="*/ 104864 w 11021114"/>
              <a:gd name="connsiteY2" fmla="*/ 5500952 h 5516049"/>
              <a:gd name="connsiteX3" fmla="*/ 0 w 11021114"/>
              <a:gd name="connsiteY3" fmla="*/ 5303727 h 5516049"/>
              <a:gd name="connsiteX4" fmla="*/ 0 w 11021114"/>
              <a:gd name="connsiteY4" fmla="*/ 239427 h 5516049"/>
              <a:gd name="connsiteX5" fmla="*/ 18690 w 11021114"/>
              <a:gd name="connsiteY5" fmla="*/ 146852 h 5516049"/>
              <a:gd name="connsiteX6" fmla="*/ 237844 w 11021114"/>
              <a:gd name="connsiteY6" fmla="*/ 1587 h 5516049"/>
              <a:gd name="connsiteX7" fmla="*/ 8632280 w 11021114"/>
              <a:gd name="connsiteY7" fmla="*/ 1587 h 5516049"/>
              <a:gd name="connsiteX8" fmla="*/ 8766766 w 11021114"/>
              <a:gd name="connsiteY8" fmla="*/ 7557 h 5516049"/>
              <a:gd name="connsiteX9" fmla="*/ 8880068 w 11021114"/>
              <a:gd name="connsiteY9" fmla="*/ 87894 h 5516049"/>
              <a:gd name="connsiteX10" fmla="*/ 9340608 w 11021114"/>
              <a:gd name="connsiteY10" fmla="*/ 708779 h 5516049"/>
              <a:gd name="connsiteX11" fmla="*/ 11021114 w 11021114"/>
              <a:gd name="connsiteY11" fmla="*/ 505579 h 5516049"/>
              <a:gd name="connsiteX12" fmla="*/ 11021114 w 11021114"/>
              <a:gd name="connsiteY12" fmla="*/ 5283242 h 5516049"/>
              <a:gd name="connsiteX13" fmla="*/ 10875849 w 11021114"/>
              <a:gd name="connsiteY13" fmla="*/ 5502396 h 5516049"/>
              <a:gd name="connsiteX14" fmla="*/ 10831866 w 11021114"/>
              <a:gd name="connsiteY14" fmla="*/ 5516049 h 5516049"/>
              <a:gd name="connsiteX0" fmla="*/ 10831866 w 11021114"/>
              <a:gd name="connsiteY0" fmla="*/ 5514462 h 5514462"/>
              <a:gd name="connsiteX1" fmla="*/ 132678 w 11021114"/>
              <a:gd name="connsiteY1" fmla="*/ 5514462 h 5514462"/>
              <a:gd name="connsiteX2" fmla="*/ 104864 w 11021114"/>
              <a:gd name="connsiteY2" fmla="*/ 5499365 h 5514462"/>
              <a:gd name="connsiteX3" fmla="*/ 0 w 11021114"/>
              <a:gd name="connsiteY3" fmla="*/ 5302140 h 5514462"/>
              <a:gd name="connsiteX4" fmla="*/ 0 w 11021114"/>
              <a:gd name="connsiteY4" fmla="*/ 237840 h 5514462"/>
              <a:gd name="connsiteX5" fmla="*/ 18690 w 11021114"/>
              <a:gd name="connsiteY5" fmla="*/ 145265 h 5514462"/>
              <a:gd name="connsiteX6" fmla="*/ 237844 w 11021114"/>
              <a:gd name="connsiteY6" fmla="*/ 0 h 5514462"/>
              <a:gd name="connsiteX7" fmla="*/ 8632280 w 11021114"/>
              <a:gd name="connsiteY7" fmla="*/ 0 h 5514462"/>
              <a:gd name="connsiteX8" fmla="*/ 8766766 w 11021114"/>
              <a:gd name="connsiteY8" fmla="*/ 5970 h 5514462"/>
              <a:gd name="connsiteX9" fmla="*/ 8880068 w 11021114"/>
              <a:gd name="connsiteY9" fmla="*/ 86307 h 5514462"/>
              <a:gd name="connsiteX10" fmla="*/ 9340608 w 11021114"/>
              <a:gd name="connsiteY10" fmla="*/ 707192 h 5514462"/>
              <a:gd name="connsiteX11" fmla="*/ 11021114 w 11021114"/>
              <a:gd name="connsiteY11" fmla="*/ 503992 h 5514462"/>
              <a:gd name="connsiteX12" fmla="*/ 11021114 w 11021114"/>
              <a:gd name="connsiteY12" fmla="*/ 5281655 h 5514462"/>
              <a:gd name="connsiteX13" fmla="*/ 10875849 w 11021114"/>
              <a:gd name="connsiteY13" fmla="*/ 5500809 h 5514462"/>
              <a:gd name="connsiteX14" fmla="*/ 10831866 w 11021114"/>
              <a:gd name="connsiteY14" fmla="*/ 5514462 h 5514462"/>
              <a:gd name="connsiteX0" fmla="*/ 10831866 w 11021114"/>
              <a:gd name="connsiteY0" fmla="*/ 5514462 h 5514462"/>
              <a:gd name="connsiteX1" fmla="*/ 132678 w 11021114"/>
              <a:gd name="connsiteY1" fmla="*/ 5514462 h 5514462"/>
              <a:gd name="connsiteX2" fmla="*/ 104864 w 11021114"/>
              <a:gd name="connsiteY2" fmla="*/ 5499365 h 5514462"/>
              <a:gd name="connsiteX3" fmla="*/ 0 w 11021114"/>
              <a:gd name="connsiteY3" fmla="*/ 5302140 h 5514462"/>
              <a:gd name="connsiteX4" fmla="*/ 0 w 11021114"/>
              <a:gd name="connsiteY4" fmla="*/ 237840 h 5514462"/>
              <a:gd name="connsiteX5" fmla="*/ 18690 w 11021114"/>
              <a:gd name="connsiteY5" fmla="*/ 145265 h 5514462"/>
              <a:gd name="connsiteX6" fmla="*/ 237844 w 11021114"/>
              <a:gd name="connsiteY6" fmla="*/ 0 h 5514462"/>
              <a:gd name="connsiteX7" fmla="*/ 8632280 w 11021114"/>
              <a:gd name="connsiteY7" fmla="*/ 0 h 5514462"/>
              <a:gd name="connsiteX8" fmla="*/ 8880068 w 11021114"/>
              <a:gd name="connsiteY8" fmla="*/ 86307 h 5514462"/>
              <a:gd name="connsiteX9" fmla="*/ 9340608 w 11021114"/>
              <a:gd name="connsiteY9" fmla="*/ 707192 h 5514462"/>
              <a:gd name="connsiteX10" fmla="*/ 11021114 w 11021114"/>
              <a:gd name="connsiteY10" fmla="*/ 503992 h 5514462"/>
              <a:gd name="connsiteX11" fmla="*/ 11021114 w 11021114"/>
              <a:gd name="connsiteY11" fmla="*/ 5281655 h 5514462"/>
              <a:gd name="connsiteX12" fmla="*/ 10875849 w 11021114"/>
              <a:gd name="connsiteY12" fmla="*/ 5500809 h 5514462"/>
              <a:gd name="connsiteX13" fmla="*/ 10831866 w 11021114"/>
              <a:gd name="connsiteY13" fmla="*/ 5514462 h 5514462"/>
              <a:gd name="connsiteX0" fmla="*/ 10831866 w 11021114"/>
              <a:gd name="connsiteY0" fmla="*/ 5517552 h 5517552"/>
              <a:gd name="connsiteX1" fmla="*/ 132678 w 11021114"/>
              <a:gd name="connsiteY1" fmla="*/ 5517552 h 5517552"/>
              <a:gd name="connsiteX2" fmla="*/ 104864 w 11021114"/>
              <a:gd name="connsiteY2" fmla="*/ 5502455 h 5517552"/>
              <a:gd name="connsiteX3" fmla="*/ 0 w 11021114"/>
              <a:gd name="connsiteY3" fmla="*/ 5305230 h 5517552"/>
              <a:gd name="connsiteX4" fmla="*/ 0 w 11021114"/>
              <a:gd name="connsiteY4" fmla="*/ 240930 h 5517552"/>
              <a:gd name="connsiteX5" fmla="*/ 18690 w 11021114"/>
              <a:gd name="connsiteY5" fmla="*/ 148355 h 5517552"/>
              <a:gd name="connsiteX6" fmla="*/ 237844 w 11021114"/>
              <a:gd name="connsiteY6" fmla="*/ 3090 h 5517552"/>
              <a:gd name="connsiteX7" fmla="*/ 8632280 w 11021114"/>
              <a:gd name="connsiteY7" fmla="*/ 3090 h 5517552"/>
              <a:gd name="connsiteX8" fmla="*/ 8880068 w 11021114"/>
              <a:gd name="connsiteY8" fmla="*/ 89397 h 5517552"/>
              <a:gd name="connsiteX9" fmla="*/ 9340608 w 11021114"/>
              <a:gd name="connsiteY9" fmla="*/ 710282 h 5517552"/>
              <a:gd name="connsiteX10" fmla="*/ 11021114 w 11021114"/>
              <a:gd name="connsiteY10" fmla="*/ 507082 h 5517552"/>
              <a:gd name="connsiteX11" fmla="*/ 11021114 w 11021114"/>
              <a:gd name="connsiteY11" fmla="*/ 5284745 h 5517552"/>
              <a:gd name="connsiteX12" fmla="*/ 10875849 w 11021114"/>
              <a:gd name="connsiteY12" fmla="*/ 5503899 h 5517552"/>
              <a:gd name="connsiteX13" fmla="*/ 10831866 w 11021114"/>
              <a:gd name="connsiteY13" fmla="*/ 5517552 h 5517552"/>
              <a:gd name="connsiteX0" fmla="*/ 10831866 w 11021114"/>
              <a:gd name="connsiteY0" fmla="*/ 5518609 h 5518609"/>
              <a:gd name="connsiteX1" fmla="*/ 132678 w 11021114"/>
              <a:gd name="connsiteY1" fmla="*/ 5518609 h 5518609"/>
              <a:gd name="connsiteX2" fmla="*/ 104864 w 11021114"/>
              <a:gd name="connsiteY2" fmla="*/ 5503512 h 5518609"/>
              <a:gd name="connsiteX3" fmla="*/ 0 w 11021114"/>
              <a:gd name="connsiteY3" fmla="*/ 5306287 h 5518609"/>
              <a:gd name="connsiteX4" fmla="*/ 0 w 11021114"/>
              <a:gd name="connsiteY4" fmla="*/ 241987 h 5518609"/>
              <a:gd name="connsiteX5" fmla="*/ 18690 w 11021114"/>
              <a:gd name="connsiteY5" fmla="*/ 149412 h 5518609"/>
              <a:gd name="connsiteX6" fmla="*/ 237844 w 11021114"/>
              <a:gd name="connsiteY6" fmla="*/ 4147 h 5518609"/>
              <a:gd name="connsiteX7" fmla="*/ 8632280 w 11021114"/>
              <a:gd name="connsiteY7" fmla="*/ 4147 h 5518609"/>
              <a:gd name="connsiteX8" fmla="*/ 8880068 w 11021114"/>
              <a:gd name="connsiteY8" fmla="*/ 90454 h 5518609"/>
              <a:gd name="connsiteX9" fmla="*/ 9340608 w 11021114"/>
              <a:gd name="connsiteY9" fmla="*/ 711339 h 5518609"/>
              <a:gd name="connsiteX10" fmla="*/ 11021114 w 11021114"/>
              <a:gd name="connsiteY10" fmla="*/ 508139 h 5518609"/>
              <a:gd name="connsiteX11" fmla="*/ 11021114 w 11021114"/>
              <a:gd name="connsiteY11" fmla="*/ 5285802 h 5518609"/>
              <a:gd name="connsiteX12" fmla="*/ 10875849 w 11021114"/>
              <a:gd name="connsiteY12" fmla="*/ 5504956 h 5518609"/>
              <a:gd name="connsiteX13" fmla="*/ 10831866 w 11021114"/>
              <a:gd name="connsiteY13" fmla="*/ 5518609 h 5518609"/>
              <a:gd name="connsiteX0" fmla="*/ 10831866 w 11021114"/>
              <a:gd name="connsiteY0" fmla="*/ 5517553 h 5517553"/>
              <a:gd name="connsiteX1" fmla="*/ 132678 w 11021114"/>
              <a:gd name="connsiteY1" fmla="*/ 5517553 h 5517553"/>
              <a:gd name="connsiteX2" fmla="*/ 104864 w 11021114"/>
              <a:gd name="connsiteY2" fmla="*/ 5502456 h 5517553"/>
              <a:gd name="connsiteX3" fmla="*/ 0 w 11021114"/>
              <a:gd name="connsiteY3" fmla="*/ 5305231 h 5517553"/>
              <a:gd name="connsiteX4" fmla="*/ 0 w 11021114"/>
              <a:gd name="connsiteY4" fmla="*/ 240931 h 5517553"/>
              <a:gd name="connsiteX5" fmla="*/ 18690 w 11021114"/>
              <a:gd name="connsiteY5" fmla="*/ 148356 h 5517553"/>
              <a:gd name="connsiteX6" fmla="*/ 237844 w 11021114"/>
              <a:gd name="connsiteY6" fmla="*/ 3091 h 5517553"/>
              <a:gd name="connsiteX7" fmla="*/ 8632280 w 11021114"/>
              <a:gd name="connsiteY7" fmla="*/ 3091 h 5517553"/>
              <a:gd name="connsiteX8" fmla="*/ 8880068 w 11021114"/>
              <a:gd name="connsiteY8" fmla="*/ 89398 h 5517553"/>
              <a:gd name="connsiteX9" fmla="*/ 9340608 w 11021114"/>
              <a:gd name="connsiteY9" fmla="*/ 710283 h 5517553"/>
              <a:gd name="connsiteX10" fmla="*/ 11021114 w 11021114"/>
              <a:gd name="connsiteY10" fmla="*/ 507083 h 5517553"/>
              <a:gd name="connsiteX11" fmla="*/ 11021114 w 11021114"/>
              <a:gd name="connsiteY11" fmla="*/ 5284746 h 5517553"/>
              <a:gd name="connsiteX12" fmla="*/ 10875849 w 11021114"/>
              <a:gd name="connsiteY12" fmla="*/ 5503900 h 5517553"/>
              <a:gd name="connsiteX13" fmla="*/ 10831866 w 11021114"/>
              <a:gd name="connsiteY13" fmla="*/ 5517553 h 5517553"/>
              <a:gd name="connsiteX0" fmla="*/ 10831866 w 11021114"/>
              <a:gd name="connsiteY0" fmla="*/ 5514557 h 5514557"/>
              <a:gd name="connsiteX1" fmla="*/ 132678 w 11021114"/>
              <a:gd name="connsiteY1" fmla="*/ 5514557 h 5514557"/>
              <a:gd name="connsiteX2" fmla="*/ 104864 w 11021114"/>
              <a:gd name="connsiteY2" fmla="*/ 5499460 h 5514557"/>
              <a:gd name="connsiteX3" fmla="*/ 0 w 11021114"/>
              <a:gd name="connsiteY3" fmla="*/ 5302235 h 5514557"/>
              <a:gd name="connsiteX4" fmla="*/ 0 w 11021114"/>
              <a:gd name="connsiteY4" fmla="*/ 237935 h 5514557"/>
              <a:gd name="connsiteX5" fmla="*/ 18690 w 11021114"/>
              <a:gd name="connsiteY5" fmla="*/ 145360 h 5514557"/>
              <a:gd name="connsiteX6" fmla="*/ 237844 w 11021114"/>
              <a:gd name="connsiteY6" fmla="*/ 95 h 5514557"/>
              <a:gd name="connsiteX7" fmla="*/ 8632280 w 11021114"/>
              <a:gd name="connsiteY7" fmla="*/ 95 h 5514557"/>
              <a:gd name="connsiteX8" fmla="*/ 8880068 w 11021114"/>
              <a:gd name="connsiteY8" fmla="*/ 86402 h 5514557"/>
              <a:gd name="connsiteX9" fmla="*/ 9340608 w 11021114"/>
              <a:gd name="connsiteY9" fmla="*/ 707287 h 5514557"/>
              <a:gd name="connsiteX10" fmla="*/ 11021114 w 11021114"/>
              <a:gd name="connsiteY10" fmla="*/ 504087 h 5514557"/>
              <a:gd name="connsiteX11" fmla="*/ 11021114 w 11021114"/>
              <a:gd name="connsiteY11" fmla="*/ 5281750 h 5514557"/>
              <a:gd name="connsiteX12" fmla="*/ 10875849 w 11021114"/>
              <a:gd name="connsiteY12" fmla="*/ 5500904 h 5514557"/>
              <a:gd name="connsiteX13" fmla="*/ 10831866 w 11021114"/>
              <a:gd name="connsiteY13" fmla="*/ 5514557 h 5514557"/>
              <a:gd name="connsiteX0" fmla="*/ 10831866 w 11021114"/>
              <a:gd name="connsiteY0" fmla="*/ 5514462 h 5514462"/>
              <a:gd name="connsiteX1" fmla="*/ 132678 w 11021114"/>
              <a:gd name="connsiteY1" fmla="*/ 5514462 h 5514462"/>
              <a:gd name="connsiteX2" fmla="*/ 104864 w 11021114"/>
              <a:gd name="connsiteY2" fmla="*/ 5499365 h 5514462"/>
              <a:gd name="connsiteX3" fmla="*/ 0 w 11021114"/>
              <a:gd name="connsiteY3" fmla="*/ 5302140 h 5514462"/>
              <a:gd name="connsiteX4" fmla="*/ 0 w 11021114"/>
              <a:gd name="connsiteY4" fmla="*/ 237840 h 5514462"/>
              <a:gd name="connsiteX5" fmla="*/ 18690 w 11021114"/>
              <a:gd name="connsiteY5" fmla="*/ 145265 h 5514462"/>
              <a:gd name="connsiteX6" fmla="*/ 237844 w 11021114"/>
              <a:gd name="connsiteY6" fmla="*/ 0 h 5514462"/>
              <a:gd name="connsiteX7" fmla="*/ 8632280 w 11021114"/>
              <a:gd name="connsiteY7" fmla="*/ 0 h 5514462"/>
              <a:gd name="connsiteX8" fmla="*/ 8880068 w 11021114"/>
              <a:gd name="connsiteY8" fmla="*/ 86307 h 5514462"/>
              <a:gd name="connsiteX9" fmla="*/ 9340608 w 11021114"/>
              <a:gd name="connsiteY9" fmla="*/ 707192 h 5514462"/>
              <a:gd name="connsiteX10" fmla="*/ 11021114 w 11021114"/>
              <a:gd name="connsiteY10" fmla="*/ 503992 h 5514462"/>
              <a:gd name="connsiteX11" fmla="*/ 11021114 w 11021114"/>
              <a:gd name="connsiteY11" fmla="*/ 5281655 h 5514462"/>
              <a:gd name="connsiteX12" fmla="*/ 10875849 w 11021114"/>
              <a:gd name="connsiteY12" fmla="*/ 5500809 h 5514462"/>
              <a:gd name="connsiteX13" fmla="*/ 10831866 w 11021114"/>
              <a:gd name="connsiteY13" fmla="*/ 5514462 h 5514462"/>
              <a:gd name="connsiteX0" fmla="*/ 10831866 w 11021114"/>
              <a:gd name="connsiteY0" fmla="*/ 5514462 h 5514462"/>
              <a:gd name="connsiteX1" fmla="*/ 132678 w 11021114"/>
              <a:gd name="connsiteY1" fmla="*/ 5514462 h 5514462"/>
              <a:gd name="connsiteX2" fmla="*/ 104864 w 11021114"/>
              <a:gd name="connsiteY2" fmla="*/ 5499365 h 5514462"/>
              <a:gd name="connsiteX3" fmla="*/ 0 w 11021114"/>
              <a:gd name="connsiteY3" fmla="*/ 5302140 h 5514462"/>
              <a:gd name="connsiteX4" fmla="*/ 0 w 11021114"/>
              <a:gd name="connsiteY4" fmla="*/ 237840 h 5514462"/>
              <a:gd name="connsiteX5" fmla="*/ 18690 w 11021114"/>
              <a:gd name="connsiteY5" fmla="*/ 145265 h 5514462"/>
              <a:gd name="connsiteX6" fmla="*/ 237844 w 11021114"/>
              <a:gd name="connsiteY6" fmla="*/ 0 h 5514462"/>
              <a:gd name="connsiteX7" fmla="*/ 8632280 w 11021114"/>
              <a:gd name="connsiteY7" fmla="*/ 0 h 5514462"/>
              <a:gd name="connsiteX8" fmla="*/ 8880068 w 11021114"/>
              <a:gd name="connsiteY8" fmla="*/ 86307 h 5514462"/>
              <a:gd name="connsiteX9" fmla="*/ 9340608 w 11021114"/>
              <a:gd name="connsiteY9" fmla="*/ 707192 h 5514462"/>
              <a:gd name="connsiteX10" fmla="*/ 11021114 w 11021114"/>
              <a:gd name="connsiteY10" fmla="*/ 503992 h 5514462"/>
              <a:gd name="connsiteX11" fmla="*/ 11021114 w 11021114"/>
              <a:gd name="connsiteY11" fmla="*/ 5281655 h 5514462"/>
              <a:gd name="connsiteX12" fmla="*/ 10875849 w 11021114"/>
              <a:gd name="connsiteY12" fmla="*/ 5500809 h 5514462"/>
              <a:gd name="connsiteX13" fmla="*/ 10831866 w 11021114"/>
              <a:gd name="connsiteY13" fmla="*/ 5514462 h 5514462"/>
              <a:gd name="connsiteX0" fmla="*/ 10831866 w 11021114"/>
              <a:gd name="connsiteY0" fmla="*/ 5514462 h 5514462"/>
              <a:gd name="connsiteX1" fmla="*/ 132678 w 11021114"/>
              <a:gd name="connsiteY1" fmla="*/ 5514462 h 5514462"/>
              <a:gd name="connsiteX2" fmla="*/ 104864 w 11021114"/>
              <a:gd name="connsiteY2" fmla="*/ 5499365 h 5514462"/>
              <a:gd name="connsiteX3" fmla="*/ 0 w 11021114"/>
              <a:gd name="connsiteY3" fmla="*/ 5302140 h 5514462"/>
              <a:gd name="connsiteX4" fmla="*/ 0 w 11021114"/>
              <a:gd name="connsiteY4" fmla="*/ 237840 h 5514462"/>
              <a:gd name="connsiteX5" fmla="*/ 18690 w 11021114"/>
              <a:gd name="connsiteY5" fmla="*/ 145265 h 5514462"/>
              <a:gd name="connsiteX6" fmla="*/ 237844 w 11021114"/>
              <a:gd name="connsiteY6" fmla="*/ 0 h 5514462"/>
              <a:gd name="connsiteX7" fmla="*/ 8632280 w 11021114"/>
              <a:gd name="connsiteY7" fmla="*/ 0 h 5514462"/>
              <a:gd name="connsiteX8" fmla="*/ 8880068 w 11021114"/>
              <a:gd name="connsiteY8" fmla="*/ 86307 h 5514462"/>
              <a:gd name="connsiteX9" fmla="*/ 9340608 w 11021114"/>
              <a:gd name="connsiteY9" fmla="*/ 707192 h 5514462"/>
              <a:gd name="connsiteX10" fmla="*/ 11021114 w 11021114"/>
              <a:gd name="connsiteY10" fmla="*/ 503992 h 5514462"/>
              <a:gd name="connsiteX11" fmla="*/ 11021114 w 11021114"/>
              <a:gd name="connsiteY11" fmla="*/ 5281655 h 5514462"/>
              <a:gd name="connsiteX12" fmla="*/ 10875849 w 11021114"/>
              <a:gd name="connsiteY12" fmla="*/ 5500809 h 5514462"/>
              <a:gd name="connsiteX13" fmla="*/ 10831866 w 11021114"/>
              <a:gd name="connsiteY13" fmla="*/ 5514462 h 551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21114" h="5514462">
                <a:moveTo>
                  <a:pt x="10831866" y="5514462"/>
                </a:moveTo>
                <a:lnTo>
                  <a:pt x="132678" y="5514462"/>
                </a:lnTo>
                <a:lnTo>
                  <a:pt x="104864" y="5499365"/>
                </a:lnTo>
                <a:cubicBezTo>
                  <a:pt x="41597" y="5456622"/>
                  <a:pt x="0" y="5384239"/>
                  <a:pt x="0" y="5302140"/>
                </a:cubicBezTo>
                <a:lnTo>
                  <a:pt x="0" y="237840"/>
                </a:lnTo>
                <a:lnTo>
                  <a:pt x="18690" y="145265"/>
                </a:lnTo>
                <a:cubicBezTo>
                  <a:pt x="54797" y="59899"/>
                  <a:pt x="139326" y="0"/>
                  <a:pt x="237844" y="0"/>
                </a:cubicBezTo>
                <a:lnTo>
                  <a:pt x="8632280" y="0"/>
                </a:lnTo>
                <a:cubicBezTo>
                  <a:pt x="8705813" y="1684"/>
                  <a:pt x="8792969" y="4161"/>
                  <a:pt x="8880068" y="86307"/>
                </a:cubicBezTo>
                <a:cubicBezTo>
                  <a:pt x="9001428" y="200766"/>
                  <a:pt x="8983767" y="637578"/>
                  <a:pt x="9340608" y="707192"/>
                </a:cubicBezTo>
                <a:cubicBezTo>
                  <a:pt x="9697449" y="776806"/>
                  <a:pt x="11000599" y="-593412"/>
                  <a:pt x="11021114" y="503992"/>
                </a:cubicBezTo>
                <a:lnTo>
                  <a:pt x="11021114" y="5281655"/>
                </a:lnTo>
                <a:cubicBezTo>
                  <a:pt x="11021114" y="5380173"/>
                  <a:pt x="10961215" y="5464702"/>
                  <a:pt x="10875849" y="5500809"/>
                </a:cubicBezTo>
                <a:lnTo>
                  <a:pt x="10831866" y="5514462"/>
                </a:lnTo>
                <a:close/>
              </a:path>
            </a:pathLst>
          </a:custGeom>
          <a:solidFill>
            <a:schemeClr val="bg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64CCA99A-793C-40E2-A79F-EC4100441795}"/>
              </a:ext>
            </a:extLst>
          </p:cNvPr>
          <p:cNvSpPr/>
          <p:nvPr/>
        </p:nvSpPr>
        <p:spPr>
          <a:xfrm>
            <a:off x="2530119" y="6011671"/>
            <a:ext cx="9076439" cy="518793"/>
          </a:xfrm>
          <a:custGeom>
            <a:avLst/>
            <a:gdLst>
              <a:gd name="connsiteX0" fmla="*/ 0 w 9076439"/>
              <a:gd name="connsiteY0" fmla="*/ 0 h 518793"/>
              <a:gd name="connsiteX1" fmla="*/ 9076439 w 9076439"/>
              <a:gd name="connsiteY1" fmla="*/ 0 h 518793"/>
              <a:gd name="connsiteX2" fmla="*/ 9076439 w 9076439"/>
              <a:gd name="connsiteY2" fmla="*/ 280953 h 518793"/>
              <a:gd name="connsiteX3" fmla="*/ 9057749 w 9076439"/>
              <a:gd name="connsiteY3" fmla="*/ 373528 h 518793"/>
              <a:gd name="connsiteX4" fmla="*/ 8838595 w 9076439"/>
              <a:gd name="connsiteY4" fmla="*/ 518793 h 518793"/>
              <a:gd name="connsiteX5" fmla="*/ 444159 w 9076439"/>
              <a:gd name="connsiteY5" fmla="*/ 518793 h 518793"/>
              <a:gd name="connsiteX6" fmla="*/ 196371 w 9076439"/>
              <a:gd name="connsiteY6" fmla="*/ 432486 h 518793"/>
              <a:gd name="connsiteX7" fmla="*/ 6365 w 9076439"/>
              <a:gd name="connsiteY7" fmla="*/ 8466 h 51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6439" h="518793">
                <a:moveTo>
                  <a:pt x="0" y="0"/>
                </a:moveTo>
                <a:lnTo>
                  <a:pt x="9076439" y="0"/>
                </a:lnTo>
                <a:lnTo>
                  <a:pt x="9076439" y="280953"/>
                </a:lnTo>
                <a:lnTo>
                  <a:pt x="9057749" y="373528"/>
                </a:lnTo>
                <a:cubicBezTo>
                  <a:pt x="9021642" y="458894"/>
                  <a:pt x="8937113" y="518793"/>
                  <a:pt x="8838595" y="518793"/>
                </a:cubicBezTo>
                <a:lnTo>
                  <a:pt x="444159" y="518793"/>
                </a:lnTo>
                <a:cubicBezTo>
                  <a:pt x="370626" y="517109"/>
                  <a:pt x="283470" y="514632"/>
                  <a:pt x="196371" y="432486"/>
                </a:cubicBezTo>
                <a:cubicBezTo>
                  <a:pt x="120521" y="360949"/>
                  <a:pt x="98976" y="163493"/>
                  <a:pt x="6365" y="8466"/>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F2E818C6-EE20-48F0-A2DE-38BC7C634EAB}"/>
              </a:ext>
            </a:extLst>
          </p:cNvPr>
          <p:cNvSpPr/>
          <p:nvPr/>
        </p:nvSpPr>
        <p:spPr>
          <a:xfrm>
            <a:off x="1447753" y="208442"/>
            <a:ext cx="9296494" cy="639191"/>
          </a:xfrm>
          <a:prstGeom prst="roundRect">
            <a:avLst>
              <a:gd name="adj" fmla="val 50000"/>
            </a:avLst>
          </a:prstGeom>
          <a:solidFill>
            <a:schemeClr val="bg2">
              <a:lumMod val="9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ct val="20000"/>
              </a:spcBef>
              <a:spcAft>
                <a:spcPts val="0"/>
              </a:spcAft>
              <a:buClrTx/>
              <a:buSzTx/>
              <a:buFontTx/>
              <a:buNone/>
              <a:tabLst/>
              <a:defRPr/>
            </a:pPr>
            <a:r>
              <a:rPr kumimoji="0" lang="fa-IR" sz="3200" b="1" i="0" u="none" strike="noStrike" kern="1200" cap="none" spc="0" normalizeH="0" baseline="0" noProof="0" dirty="0">
                <a:ln>
                  <a:noFill/>
                </a:ln>
                <a:solidFill>
                  <a:srgbClr val="373545">
                    <a:lumMod val="50000"/>
                  </a:srgbClr>
                </a:solidFill>
                <a:effectLst/>
                <a:uLnTx/>
                <a:uFillTx/>
                <a:latin typeface="Candara" panose="020E0502030303020204" pitchFamily="34" charset="0"/>
                <a:cs typeface="B Titr" panose="00000700000000000000" pitchFamily="2" charset="-78"/>
              </a:rPr>
              <a:t>جایگاه مشارکت مردم در قانون اساسی</a:t>
            </a:r>
            <a:endParaRPr kumimoji="0" lang="fa-IR" sz="2800" b="1" i="0" u="none" strike="noStrike" kern="1200" cap="none" spc="0" normalizeH="0" baseline="0" noProof="0" dirty="0">
              <a:ln>
                <a:noFill/>
              </a:ln>
              <a:solidFill>
                <a:srgbClr val="373545">
                  <a:lumMod val="50000"/>
                </a:srgbClr>
              </a:solidFill>
              <a:effectLst/>
              <a:uLnTx/>
              <a:uFillTx/>
              <a:latin typeface="Candara" panose="020E0502030303020204" pitchFamily="34" charset="0"/>
              <a:ea typeface="+mn-ea"/>
              <a:cs typeface="B Titr" panose="00000700000000000000" pitchFamily="2" charset="-78"/>
            </a:endParaRPr>
          </a:p>
        </p:txBody>
      </p:sp>
      <p:sp>
        <p:nvSpPr>
          <p:cNvPr id="46" name="Google Shape;128;p12">
            <a:extLst>
              <a:ext uri="{FF2B5EF4-FFF2-40B4-BE49-F238E27FC236}">
                <a16:creationId xmlns:a16="http://schemas.microsoft.com/office/drawing/2014/main" id="{69BBBE8F-81D5-40D6-A8E7-A5C31A83AE2F}"/>
              </a:ext>
            </a:extLst>
          </p:cNvPr>
          <p:cNvSpPr txBox="1"/>
          <p:nvPr/>
        </p:nvSpPr>
        <p:spPr>
          <a:xfrm>
            <a:off x="719992" y="6067046"/>
            <a:ext cx="414594" cy="307578"/>
          </a:xfrm>
          <a:prstGeom prst="rect">
            <a:avLst/>
          </a:prstGeom>
          <a:no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s-ES" sz="1800" b="1" i="0" u="none" strike="noStrike" kern="1200" cap="none" spc="0" normalizeH="0" baseline="0" noProof="0">
                <a:ln>
                  <a:noFill/>
                </a:ln>
                <a:solidFill>
                  <a:srgbClr val="34464A"/>
                </a:solidFill>
                <a:effectLst/>
                <a:uLnTx/>
                <a:uFillTx/>
                <a:latin typeface="Lato" panose="020F0502020204030203" pitchFamily="34" charset="0"/>
                <a:ea typeface="Lato" panose="020F0502020204030203" pitchFamily="34" charset="0"/>
                <a:cs typeface="Lato" panose="020F0502020204030203" pitchFamily="34" charset="0"/>
                <a:sym typeface="Nunito Sans SemiBold"/>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sz="1100" b="1" i="0" u="none" strike="noStrike" kern="1200" cap="none" spc="0" normalizeH="0" baseline="0" noProof="0" dirty="0">
              <a:ln>
                <a:noFill/>
              </a:ln>
              <a:solidFill>
                <a:srgbClr val="34464A"/>
              </a:solidFill>
              <a:effectLst/>
              <a:uLnTx/>
              <a:uFillTx/>
              <a:latin typeface="Lato" panose="020F0502020204030203" pitchFamily="34" charset="0"/>
              <a:ea typeface="Lato" panose="020F0502020204030203" pitchFamily="34" charset="0"/>
              <a:cs typeface="Lato" panose="020F0502020204030203" pitchFamily="34" charset="0"/>
              <a:sym typeface="Nunito Sans SemiBold"/>
            </a:endParaRPr>
          </a:p>
        </p:txBody>
      </p:sp>
      <p:pic>
        <p:nvPicPr>
          <p:cNvPr id="9" name="Graphic 8">
            <a:extLst>
              <a:ext uri="{FF2B5EF4-FFF2-40B4-BE49-F238E27FC236}">
                <a16:creationId xmlns:a16="http://schemas.microsoft.com/office/drawing/2014/main" id="{386E2F84-52B4-1F61-2310-1CEF66B0E10C}"/>
              </a:ext>
            </a:extLst>
          </p:cNvPr>
          <p:cNvPicPr>
            <a:picLocks noChangeAspect="1"/>
          </p:cNvPicPr>
          <p:nvPr/>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7345" b="16870"/>
          <a:stretch/>
        </p:blipFill>
        <p:spPr>
          <a:xfrm>
            <a:off x="9792252" y="207138"/>
            <a:ext cx="643671" cy="552475"/>
          </a:xfrm>
          <a:prstGeom prst="rect">
            <a:avLst/>
          </a:prstGeom>
        </p:spPr>
      </p:pic>
      <p:pic>
        <p:nvPicPr>
          <p:cNvPr id="12" name="Picture 11">
            <a:extLst>
              <a:ext uri="{FF2B5EF4-FFF2-40B4-BE49-F238E27FC236}">
                <a16:creationId xmlns:a16="http://schemas.microsoft.com/office/drawing/2014/main" id="{93057FA7-5B91-6F1E-6EE1-FFD99F9508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019" y="-276623"/>
            <a:ext cx="1618846" cy="1519998"/>
          </a:xfrm>
          <a:prstGeom prst="rect">
            <a:avLst/>
          </a:prstGeom>
        </p:spPr>
      </p:pic>
      <p:sp>
        <p:nvSpPr>
          <p:cNvPr id="7" name="TextBox 6">
            <a:extLst>
              <a:ext uri="{FF2B5EF4-FFF2-40B4-BE49-F238E27FC236}">
                <a16:creationId xmlns:a16="http://schemas.microsoft.com/office/drawing/2014/main" id="{0330F3BC-9591-BC8F-BF08-299F2B960F15}"/>
              </a:ext>
            </a:extLst>
          </p:cNvPr>
          <p:cNvSpPr txBox="1"/>
          <p:nvPr/>
        </p:nvSpPr>
        <p:spPr>
          <a:xfrm>
            <a:off x="2820276" y="6134955"/>
            <a:ext cx="609399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منبع: مرکز پژوهش های مجلس(1402)</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Content Placeholder 4">
            <a:extLst>
              <a:ext uri="{FF2B5EF4-FFF2-40B4-BE49-F238E27FC236}">
                <a16:creationId xmlns:a16="http://schemas.microsoft.com/office/drawing/2014/main" id="{C46839C9-BE28-A6B6-728E-22F48D1D3634}"/>
              </a:ext>
            </a:extLst>
          </p:cNvPr>
          <p:cNvPicPr>
            <a:picLocks noChangeAspect="1"/>
          </p:cNvPicPr>
          <p:nvPr/>
        </p:nvPicPr>
        <p:blipFill>
          <a:blip r:embed="rId5"/>
          <a:stretch>
            <a:fillRect/>
          </a:stretch>
        </p:blipFill>
        <p:spPr>
          <a:xfrm>
            <a:off x="719992" y="1472446"/>
            <a:ext cx="5181600" cy="3913107"/>
          </a:xfrm>
          <a:prstGeom prst="rect">
            <a:avLst/>
          </a:prstGeom>
        </p:spPr>
      </p:pic>
      <p:sp>
        <p:nvSpPr>
          <p:cNvPr id="8" name="TextBox 7">
            <a:extLst>
              <a:ext uri="{FF2B5EF4-FFF2-40B4-BE49-F238E27FC236}">
                <a16:creationId xmlns:a16="http://schemas.microsoft.com/office/drawing/2014/main" id="{7EEEB504-BDF5-2364-0D53-8FF63671278E}"/>
              </a:ext>
            </a:extLst>
          </p:cNvPr>
          <p:cNvSpPr txBox="1"/>
          <p:nvPr/>
        </p:nvSpPr>
        <p:spPr>
          <a:xfrm>
            <a:off x="6050180" y="1112372"/>
            <a:ext cx="5369149" cy="5078313"/>
          </a:xfrm>
          <a:prstGeom prst="rect">
            <a:avLst/>
          </a:prstGeom>
          <a:noFill/>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قانون اساسی نیز به عنوان مهمترین سند قانونی کشور که برمبنای اندیشه دینی-سیاسی معاصر نوشته شده، اهمیتی کلیدی در تدوین نظام مشارکت براساس سنت اسلامی-ایرانی دارد. در مقدمه این سند، مشارکت مردم در حکمرانی ضرورتی حیاتی دانسته شده است که زمینه تحقق حکومت وعده داده شده مستضعفین در قرآن کریم را فراهم میآورد. با توجه به این مقدمه و اصول مختلف قانون اساسی مانند اصل سوم، اصل هشتم، اصل بیست وهفتم و اصل صدم قانون اساسی، چهار سطح برای مشارکت مردمی تعریف شده که عبارت است از: </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1- تصمیم گیری 2- مطالبه گری 3- نظارت -4 اجرا </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مهمترین بخشی که جایگاه مردم، به ویژه در سطح تصمیم گیری، در قانون اساسی را بیان کرده، مقدمه این قانون است. در این بخش، شیوه حکومت در اسلام بدین صورت تعریف شده است، هدف از حکومت، رشد دادن انسان در حرکت به سوی نظام الهی است تا زمینه بروز و شکوفایی استعدادها به منظور تجلی ابعاد خودگونگی انسان فراهم آید و این جز در گرو مشارکت فعال و گسترده تمامی عناصر اجتماع در روند تحول جامعه نمیتواند باشد. قانون اساسی زمینه چنین مشارکتی را در همه مراحل تصمیم گیری های سیاسی و سرنوشت ساز برای همه افراد اجتماع فراهم میسازد تا در مسیر تکامل انسان هر فردی خود دست اندرکار و مسئول رشد و ارتقا و رهبری گردد. علاوه بر مقدمه قانون اساسی اصول مختلفی مشارکت اجتماعی را در حکمرانی کشور در مدل روبه رو مشخص کرده</a:t>
            </a:r>
            <a:r>
              <a:rPr kumimoji="0" lang="en-US" sz="18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 </a:t>
            </a:r>
            <a:r>
              <a:rPr kumimoji="0" lang="fa-IR" sz="18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اند:</a:t>
            </a:r>
            <a:endParaRPr kumimoji="0" lang="en-US" sz="18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endParaRPr>
          </a:p>
        </p:txBody>
      </p:sp>
    </p:spTree>
    <p:extLst>
      <p:ext uri="{BB962C8B-B14F-4D97-AF65-F5344CB8AC3E}">
        <p14:creationId xmlns:p14="http://schemas.microsoft.com/office/powerpoint/2010/main" val="39936848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878D829-35F8-EE0F-6925-1F38D446F270}"/>
              </a:ext>
            </a:extLst>
          </p:cNvPr>
          <p:cNvSpPr/>
          <p:nvPr/>
        </p:nvSpPr>
        <p:spPr>
          <a:xfrm>
            <a:off x="1298623" y="425212"/>
            <a:ext cx="9137300" cy="518792"/>
          </a:xfrm>
          <a:prstGeom prst="roundRect">
            <a:avLst>
              <a:gd name="adj" fmla="val 50000"/>
            </a:avLst>
          </a:prstGeom>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ct val="20000"/>
              </a:spcBef>
              <a:spcAft>
                <a:spcPts val="0"/>
              </a:spcAft>
              <a:buClrTx/>
              <a:buSzTx/>
              <a:buFontTx/>
              <a:buNone/>
              <a:tabLst/>
              <a:defRPr/>
            </a:pPr>
            <a:endParaRPr kumimoji="0" lang="fa-IR" sz="3200" b="1" i="0" u="none" strike="noStrike" kern="1200" cap="none" spc="0" normalizeH="0" baseline="0" noProof="0" dirty="0">
              <a:ln>
                <a:noFill/>
              </a:ln>
              <a:solidFill>
                <a:prstClr val="black"/>
              </a:solidFill>
              <a:effectLst/>
              <a:uLnTx/>
              <a:uFillTx/>
              <a:latin typeface="Candara" panose="020E0502030303020204" pitchFamily="34" charset="0"/>
              <a:ea typeface="+mn-ea"/>
              <a:cs typeface="B Titr" panose="00000700000000000000" pitchFamily="2" charset="-78"/>
            </a:endParaRPr>
          </a:p>
        </p:txBody>
      </p:sp>
      <p:sp>
        <p:nvSpPr>
          <p:cNvPr id="36" name="Freeform: Shape 35">
            <a:extLst>
              <a:ext uri="{FF2B5EF4-FFF2-40B4-BE49-F238E27FC236}">
                <a16:creationId xmlns:a16="http://schemas.microsoft.com/office/drawing/2014/main" id="{7F228E29-9D92-4596-9215-7B75C25CBDB3}"/>
              </a:ext>
            </a:extLst>
          </p:cNvPr>
          <p:cNvSpPr/>
          <p:nvPr/>
        </p:nvSpPr>
        <p:spPr>
          <a:xfrm flipV="1">
            <a:off x="531414" y="1016001"/>
            <a:ext cx="2535221" cy="5514462"/>
          </a:xfrm>
          <a:custGeom>
            <a:avLst/>
            <a:gdLst>
              <a:gd name="connsiteX0" fmla="*/ 2535221 w 2535221"/>
              <a:gd name="connsiteY0" fmla="*/ 5514462 h 5514462"/>
              <a:gd name="connsiteX1" fmla="*/ 132678 w 2535221"/>
              <a:gd name="connsiteY1" fmla="*/ 5514462 h 5514462"/>
              <a:gd name="connsiteX2" fmla="*/ 104864 w 2535221"/>
              <a:gd name="connsiteY2" fmla="*/ 5499365 h 5514462"/>
              <a:gd name="connsiteX3" fmla="*/ 0 w 2535221"/>
              <a:gd name="connsiteY3" fmla="*/ 5302140 h 5514462"/>
              <a:gd name="connsiteX4" fmla="*/ 0 w 2535221"/>
              <a:gd name="connsiteY4" fmla="*/ 237840 h 5514462"/>
              <a:gd name="connsiteX5" fmla="*/ 18690 w 2535221"/>
              <a:gd name="connsiteY5" fmla="*/ 145265 h 5514462"/>
              <a:gd name="connsiteX6" fmla="*/ 237844 w 2535221"/>
              <a:gd name="connsiteY6" fmla="*/ 0 h 5514462"/>
              <a:gd name="connsiteX7" fmla="*/ 2535221 w 2535221"/>
              <a:gd name="connsiteY7" fmla="*/ 0 h 551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5221" h="5514462">
                <a:moveTo>
                  <a:pt x="2535221" y="5514462"/>
                </a:moveTo>
                <a:lnTo>
                  <a:pt x="132678" y="5514462"/>
                </a:lnTo>
                <a:lnTo>
                  <a:pt x="104864" y="5499365"/>
                </a:lnTo>
                <a:cubicBezTo>
                  <a:pt x="41597" y="5456622"/>
                  <a:pt x="0" y="5384239"/>
                  <a:pt x="0" y="5302140"/>
                </a:cubicBezTo>
                <a:lnTo>
                  <a:pt x="0" y="237840"/>
                </a:lnTo>
                <a:lnTo>
                  <a:pt x="18690" y="145265"/>
                </a:lnTo>
                <a:cubicBezTo>
                  <a:pt x="54797" y="59899"/>
                  <a:pt x="139326" y="0"/>
                  <a:pt x="237844" y="0"/>
                </a:cubicBezTo>
                <a:lnTo>
                  <a:pt x="2535221" y="0"/>
                </a:lnTo>
                <a:close/>
              </a:path>
            </a:pathLst>
          </a:custGeom>
          <a:solidFill>
            <a:schemeClr val="bg2">
              <a:lumMod val="2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BAC91745-8835-4910-84CC-FDB8FF19978D}"/>
              </a:ext>
            </a:extLst>
          </p:cNvPr>
          <p:cNvSpPr/>
          <p:nvPr/>
        </p:nvSpPr>
        <p:spPr>
          <a:xfrm flipH="1" flipV="1">
            <a:off x="571404" y="1016001"/>
            <a:ext cx="11021114" cy="5514462"/>
          </a:xfrm>
          <a:custGeom>
            <a:avLst/>
            <a:gdLst>
              <a:gd name="connsiteX0" fmla="*/ 10831866 w 11021114"/>
              <a:gd name="connsiteY0" fmla="*/ 5514462 h 5514462"/>
              <a:gd name="connsiteX1" fmla="*/ 132678 w 11021114"/>
              <a:gd name="connsiteY1" fmla="*/ 5514462 h 5514462"/>
              <a:gd name="connsiteX2" fmla="*/ 104864 w 11021114"/>
              <a:gd name="connsiteY2" fmla="*/ 5499365 h 5514462"/>
              <a:gd name="connsiteX3" fmla="*/ 0 w 11021114"/>
              <a:gd name="connsiteY3" fmla="*/ 5302140 h 5514462"/>
              <a:gd name="connsiteX4" fmla="*/ 0 w 11021114"/>
              <a:gd name="connsiteY4" fmla="*/ 237840 h 5514462"/>
              <a:gd name="connsiteX5" fmla="*/ 18690 w 11021114"/>
              <a:gd name="connsiteY5" fmla="*/ 145265 h 5514462"/>
              <a:gd name="connsiteX6" fmla="*/ 237844 w 11021114"/>
              <a:gd name="connsiteY6" fmla="*/ 0 h 5514462"/>
              <a:gd name="connsiteX7" fmla="*/ 8748961 w 11021114"/>
              <a:gd name="connsiteY7" fmla="*/ 0 h 5514462"/>
              <a:gd name="connsiteX8" fmla="*/ 8766766 w 11021114"/>
              <a:gd name="connsiteY8" fmla="*/ 5970 h 5514462"/>
              <a:gd name="connsiteX9" fmla="*/ 8880068 w 11021114"/>
              <a:gd name="connsiteY9" fmla="*/ 86307 h 5514462"/>
              <a:gd name="connsiteX10" fmla="*/ 9340608 w 11021114"/>
              <a:gd name="connsiteY10" fmla="*/ 707192 h 5514462"/>
              <a:gd name="connsiteX11" fmla="*/ 11021114 w 11021114"/>
              <a:gd name="connsiteY11" fmla="*/ 503992 h 5514462"/>
              <a:gd name="connsiteX12" fmla="*/ 11021114 w 11021114"/>
              <a:gd name="connsiteY12" fmla="*/ 5281655 h 5514462"/>
              <a:gd name="connsiteX13" fmla="*/ 10875849 w 11021114"/>
              <a:gd name="connsiteY13" fmla="*/ 5500809 h 5514462"/>
              <a:gd name="connsiteX0" fmla="*/ 10831866 w 11021114"/>
              <a:gd name="connsiteY0" fmla="*/ 5514462 h 5514462"/>
              <a:gd name="connsiteX1" fmla="*/ 132678 w 11021114"/>
              <a:gd name="connsiteY1" fmla="*/ 5514462 h 5514462"/>
              <a:gd name="connsiteX2" fmla="*/ 104864 w 11021114"/>
              <a:gd name="connsiteY2" fmla="*/ 5499365 h 5514462"/>
              <a:gd name="connsiteX3" fmla="*/ 0 w 11021114"/>
              <a:gd name="connsiteY3" fmla="*/ 5302140 h 5514462"/>
              <a:gd name="connsiteX4" fmla="*/ 0 w 11021114"/>
              <a:gd name="connsiteY4" fmla="*/ 237840 h 5514462"/>
              <a:gd name="connsiteX5" fmla="*/ 18690 w 11021114"/>
              <a:gd name="connsiteY5" fmla="*/ 145265 h 5514462"/>
              <a:gd name="connsiteX6" fmla="*/ 237844 w 11021114"/>
              <a:gd name="connsiteY6" fmla="*/ 0 h 5514462"/>
              <a:gd name="connsiteX7" fmla="*/ 8632280 w 11021114"/>
              <a:gd name="connsiteY7" fmla="*/ 0 h 5514462"/>
              <a:gd name="connsiteX8" fmla="*/ 8766766 w 11021114"/>
              <a:gd name="connsiteY8" fmla="*/ 5970 h 5514462"/>
              <a:gd name="connsiteX9" fmla="*/ 8880068 w 11021114"/>
              <a:gd name="connsiteY9" fmla="*/ 86307 h 5514462"/>
              <a:gd name="connsiteX10" fmla="*/ 9340608 w 11021114"/>
              <a:gd name="connsiteY10" fmla="*/ 707192 h 5514462"/>
              <a:gd name="connsiteX11" fmla="*/ 11021114 w 11021114"/>
              <a:gd name="connsiteY11" fmla="*/ 503992 h 5514462"/>
              <a:gd name="connsiteX12" fmla="*/ 11021114 w 11021114"/>
              <a:gd name="connsiteY12" fmla="*/ 5281655 h 5514462"/>
              <a:gd name="connsiteX13" fmla="*/ 10875849 w 11021114"/>
              <a:gd name="connsiteY13" fmla="*/ 5500809 h 5514462"/>
              <a:gd name="connsiteX14" fmla="*/ 10831866 w 11021114"/>
              <a:gd name="connsiteY14" fmla="*/ 5514462 h 5514462"/>
              <a:gd name="connsiteX0" fmla="*/ 10831866 w 11021114"/>
              <a:gd name="connsiteY0" fmla="*/ 5516049 h 5516049"/>
              <a:gd name="connsiteX1" fmla="*/ 132678 w 11021114"/>
              <a:gd name="connsiteY1" fmla="*/ 5516049 h 5516049"/>
              <a:gd name="connsiteX2" fmla="*/ 104864 w 11021114"/>
              <a:gd name="connsiteY2" fmla="*/ 5500952 h 5516049"/>
              <a:gd name="connsiteX3" fmla="*/ 0 w 11021114"/>
              <a:gd name="connsiteY3" fmla="*/ 5303727 h 5516049"/>
              <a:gd name="connsiteX4" fmla="*/ 0 w 11021114"/>
              <a:gd name="connsiteY4" fmla="*/ 239427 h 5516049"/>
              <a:gd name="connsiteX5" fmla="*/ 18690 w 11021114"/>
              <a:gd name="connsiteY5" fmla="*/ 146852 h 5516049"/>
              <a:gd name="connsiteX6" fmla="*/ 237844 w 11021114"/>
              <a:gd name="connsiteY6" fmla="*/ 1587 h 5516049"/>
              <a:gd name="connsiteX7" fmla="*/ 8632280 w 11021114"/>
              <a:gd name="connsiteY7" fmla="*/ 1587 h 5516049"/>
              <a:gd name="connsiteX8" fmla="*/ 8766766 w 11021114"/>
              <a:gd name="connsiteY8" fmla="*/ 7557 h 5516049"/>
              <a:gd name="connsiteX9" fmla="*/ 8880068 w 11021114"/>
              <a:gd name="connsiteY9" fmla="*/ 87894 h 5516049"/>
              <a:gd name="connsiteX10" fmla="*/ 9340608 w 11021114"/>
              <a:gd name="connsiteY10" fmla="*/ 708779 h 5516049"/>
              <a:gd name="connsiteX11" fmla="*/ 11021114 w 11021114"/>
              <a:gd name="connsiteY11" fmla="*/ 505579 h 5516049"/>
              <a:gd name="connsiteX12" fmla="*/ 11021114 w 11021114"/>
              <a:gd name="connsiteY12" fmla="*/ 5283242 h 5516049"/>
              <a:gd name="connsiteX13" fmla="*/ 10875849 w 11021114"/>
              <a:gd name="connsiteY13" fmla="*/ 5502396 h 5516049"/>
              <a:gd name="connsiteX14" fmla="*/ 10831866 w 11021114"/>
              <a:gd name="connsiteY14" fmla="*/ 5516049 h 5516049"/>
              <a:gd name="connsiteX0" fmla="*/ 10831866 w 11021114"/>
              <a:gd name="connsiteY0" fmla="*/ 5514462 h 5514462"/>
              <a:gd name="connsiteX1" fmla="*/ 132678 w 11021114"/>
              <a:gd name="connsiteY1" fmla="*/ 5514462 h 5514462"/>
              <a:gd name="connsiteX2" fmla="*/ 104864 w 11021114"/>
              <a:gd name="connsiteY2" fmla="*/ 5499365 h 5514462"/>
              <a:gd name="connsiteX3" fmla="*/ 0 w 11021114"/>
              <a:gd name="connsiteY3" fmla="*/ 5302140 h 5514462"/>
              <a:gd name="connsiteX4" fmla="*/ 0 w 11021114"/>
              <a:gd name="connsiteY4" fmla="*/ 237840 h 5514462"/>
              <a:gd name="connsiteX5" fmla="*/ 18690 w 11021114"/>
              <a:gd name="connsiteY5" fmla="*/ 145265 h 5514462"/>
              <a:gd name="connsiteX6" fmla="*/ 237844 w 11021114"/>
              <a:gd name="connsiteY6" fmla="*/ 0 h 5514462"/>
              <a:gd name="connsiteX7" fmla="*/ 8632280 w 11021114"/>
              <a:gd name="connsiteY7" fmla="*/ 0 h 5514462"/>
              <a:gd name="connsiteX8" fmla="*/ 8766766 w 11021114"/>
              <a:gd name="connsiteY8" fmla="*/ 5970 h 5514462"/>
              <a:gd name="connsiteX9" fmla="*/ 8880068 w 11021114"/>
              <a:gd name="connsiteY9" fmla="*/ 86307 h 5514462"/>
              <a:gd name="connsiteX10" fmla="*/ 9340608 w 11021114"/>
              <a:gd name="connsiteY10" fmla="*/ 707192 h 5514462"/>
              <a:gd name="connsiteX11" fmla="*/ 11021114 w 11021114"/>
              <a:gd name="connsiteY11" fmla="*/ 503992 h 5514462"/>
              <a:gd name="connsiteX12" fmla="*/ 11021114 w 11021114"/>
              <a:gd name="connsiteY12" fmla="*/ 5281655 h 5514462"/>
              <a:gd name="connsiteX13" fmla="*/ 10875849 w 11021114"/>
              <a:gd name="connsiteY13" fmla="*/ 5500809 h 5514462"/>
              <a:gd name="connsiteX14" fmla="*/ 10831866 w 11021114"/>
              <a:gd name="connsiteY14" fmla="*/ 5514462 h 5514462"/>
              <a:gd name="connsiteX0" fmla="*/ 10831866 w 11021114"/>
              <a:gd name="connsiteY0" fmla="*/ 5514462 h 5514462"/>
              <a:gd name="connsiteX1" fmla="*/ 132678 w 11021114"/>
              <a:gd name="connsiteY1" fmla="*/ 5514462 h 5514462"/>
              <a:gd name="connsiteX2" fmla="*/ 104864 w 11021114"/>
              <a:gd name="connsiteY2" fmla="*/ 5499365 h 5514462"/>
              <a:gd name="connsiteX3" fmla="*/ 0 w 11021114"/>
              <a:gd name="connsiteY3" fmla="*/ 5302140 h 5514462"/>
              <a:gd name="connsiteX4" fmla="*/ 0 w 11021114"/>
              <a:gd name="connsiteY4" fmla="*/ 237840 h 5514462"/>
              <a:gd name="connsiteX5" fmla="*/ 18690 w 11021114"/>
              <a:gd name="connsiteY5" fmla="*/ 145265 h 5514462"/>
              <a:gd name="connsiteX6" fmla="*/ 237844 w 11021114"/>
              <a:gd name="connsiteY6" fmla="*/ 0 h 5514462"/>
              <a:gd name="connsiteX7" fmla="*/ 8632280 w 11021114"/>
              <a:gd name="connsiteY7" fmla="*/ 0 h 5514462"/>
              <a:gd name="connsiteX8" fmla="*/ 8880068 w 11021114"/>
              <a:gd name="connsiteY8" fmla="*/ 86307 h 5514462"/>
              <a:gd name="connsiteX9" fmla="*/ 9340608 w 11021114"/>
              <a:gd name="connsiteY9" fmla="*/ 707192 h 5514462"/>
              <a:gd name="connsiteX10" fmla="*/ 11021114 w 11021114"/>
              <a:gd name="connsiteY10" fmla="*/ 503992 h 5514462"/>
              <a:gd name="connsiteX11" fmla="*/ 11021114 w 11021114"/>
              <a:gd name="connsiteY11" fmla="*/ 5281655 h 5514462"/>
              <a:gd name="connsiteX12" fmla="*/ 10875849 w 11021114"/>
              <a:gd name="connsiteY12" fmla="*/ 5500809 h 5514462"/>
              <a:gd name="connsiteX13" fmla="*/ 10831866 w 11021114"/>
              <a:gd name="connsiteY13" fmla="*/ 5514462 h 5514462"/>
              <a:gd name="connsiteX0" fmla="*/ 10831866 w 11021114"/>
              <a:gd name="connsiteY0" fmla="*/ 5517552 h 5517552"/>
              <a:gd name="connsiteX1" fmla="*/ 132678 w 11021114"/>
              <a:gd name="connsiteY1" fmla="*/ 5517552 h 5517552"/>
              <a:gd name="connsiteX2" fmla="*/ 104864 w 11021114"/>
              <a:gd name="connsiteY2" fmla="*/ 5502455 h 5517552"/>
              <a:gd name="connsiteX3" fmla="*/ 0 w 11021114"/>
              <a:gd name="connsiteY3" fmla="*/ 5305230 h 5517552"/>
              <a:gd name="connsiteX4" fmla="*/ 0 w 11021114"/>
              <a:gd name="connsiteY4" fmla="*/ 240930 h 5517552"/>
              <a:gd name="connsiteX5" fmla="*/ 18690 w 11021114"/>
              <a:gd name="connsiteY5" fmla="*/ 148355 h 5517552"/>
              <a:gd name="connsiteX6" fmla="*/ 237844 w 11021114"/>
              <a:gd name="connsiteY6" fmla="*/ 3090 h 5517552"/>
              <a:gd name="connsiteX7" fmla="*/ 8632280 w 11021114"/>
              <a:gd name="connsiteY7" fmla="*/ 3090 h 5517552"/>
              <a:gd name="connsiteX8" fmla="*/ 8880068 w 11021114"/>
              <a:gd name="connsiteY8" fmla="*/ 89397 h 5517552"/>
              <a:gd name="connsiteX9" fmla="*/ 9340608 w 11021114"/>
              <a:gd name="connsiteY9" fmla="*/ 710282 h 5517552"/>
              <a:gd name="connsiteX10" fmla="*/ 11021114 w 11021114"/>
              <a:gd name="connsiteY10" fmla="*/ 507082 h 5517552"/>
              <a:gd name="connsiteX11" fmla="*/ 11021114 w 11021114"/>
              <a:gd name="connsiteY11" fmla="*/ 5284745 h 5517552"/>
              <a:gd name="connsiteX12" fmla="*/ 10875849 w 11021114"/>
              <a:gd name="connsiteY12" fmla="*/ 5503899 h 5517552"/>
              <a:gd name="connsiteX13" fmla="*/ 10831866 w 11021114"/>
              <a:gd name="connsiteY13" fmla="*/ 5517552 h 5517552"/>
              <a:gd name="connsiteX0" fmla="*/ 10831866 w 11021114"/>
              <a:gd name="connsiteY0" fmla="*/ 5518609 h 5518609"/>
              <a:gd name="connsiteX1" fmla="*/ 132678 w 11021114"/>
              <a:gd name="connsiteY1" fmla="*/ 5518609 h 5518609"/>
              <a:gd name="connsiteX2" fmla="*/ 104864 w 11021114"/>
              <a:gd name="connsiteY2" fmla="*/ 5503512 h 5518609"/>
              <a:gd name="connsiteX3" fmla="*/ 0 w 11021114"/>
              <a:gd name="connsiteY3" fmla="*/ 5306287 h 5518609"/>
              <a:gd name="connsiteX4" fmla="*/ 0 w 11021114"/>
              <a:gd name="connsiteY4" fmla="*/ 241987 h 5518609"/>
              <a:gd name="connsiteX5" fmla="*/ 18690 w 11021114"/>
              <a:gd name="connsiteY5" fmla="*/ 149412 h 5518609"/>
              <a:gd name="connsiteX6" fmla="*/ 237844 w 11021114"/>
              <a:gd name="connsiteY6" fmla="*/ 4147 h 5518609"/>
              <a:gd name="connsiteX7" fmla="*/ 8632280 w 11021114"/>
              <a:gd name="connsiteY7" fmla="*/ 4147 h 5518609"/>
              <a:gd name="connsiteX8" fmla="*/ 8880068 w 11021114"/>
              <a:gd name="connsiteY8" fmla="*/ 90454 h 5518609"/>
              <a:gd name="connsiteX9" fmla="*/ 9340608 w 11021114"/>
              <a:gd name="connsiteY9" fmla="*/ 711339 h 5518609"/>
              <a:gd name="connsiteX10" fmla="*/ 11021114 w 11021114"/>
              <a:gd name="connsiteY10" fmla="*/ 508139 h 5518609"/>
              <a:gd name="connsiteX11" fmla="*/ 11021114 w 11021114"/>
              <a:gd name="connsiteY11" fmla="*/ 5285802 h 5518609"/>
              <a:gd name="connsiteX12" fmla="*/ 10875849 w 11021114"/>
              <a:gd name="connsiteY12" fmla="*/ 5504956 h 5518609"/>
              <a:gd name="connsiteX13" fmla="*/ 10831866 w 11021114"/>
              <a:gd name="connsiteY13" fmla="*/ 5518609 h 5518609"/>
              <a:gd name="connsiteX0" fmla="*/ 10831866 w 11021114"/>
              <a:gd name="connsiteY0" fmla="*/ 5517553 h 5517553"/>
              <a:gd name="connsiteX1" fmla="*/ 132678 w 11021114"/>
              <a:gd name="connsiteY1" fmla="*/ 5517553 h 5517553"/>
              <a:gd name="connsiteX2" fmla="*/ 104864 w 11021114"/>
              <a:gd name="connsiteY2" fmla="*/ 5502456 h 5517553"/>
              <a:gd name="connsiteX3" fmla="*/ 0 w 11021114"/>
              <a:gd name="connsiteY3" fmla="*/ 5305231 h 5517553"/>
              <a:gd name="connsiteX4" fmla="*/ 0 w 11021114"/>
              <a:gd name="connsiteY4" fmla="*/ 240931 h 5517553"/>
              <a:gd name="connsiteX5" fmla="*/ 18690 w 11021114"/>
              <a:gd name="connsiteY5" fmla="*/ 148356 h 5517553"/>
              <a:gd name="connsiteX6" fmla="*/ 237844 w 11021114"/>
              <a:gd name="connsiteY6" fmla="*/ 3091 h 5517553"/>
              <a:gd name="connsiteX7" fmla="*/ 8632280 w 11021114"/>
              <a:gd name="connsiteY7" fmla="*/ 3091 h 5517553"/>
              <a:gd name="connsiteX8" fmla="*/ 8880068 w 11021114"/>
              <a:gd name="connsiteY8" fmla="*/ 89398 h 5517553"/>
              <a:gd name="connsiteX9" fmla="*/ 9340608 w 11021114"/>
              <a:gd name="connsiteY9" fmla="*/ 710283 h 5517553"/>
              <a:gd name="connsiteX10" fmla="*/ 11021114 w 11021114"/>
              <a:gd name="connsiteY10" fmla="*/ 507083 h 5517553"/>
              <a:gd name="connsiteX11" fmla="*/ 11021114 w 11021114"/>
              <a:gd name="connsiteY11" fmla="*/ 5284746 h 5517553"/>
              <a:gd name="connsiteX12" fmla="*/ 10875849 w 11021114"/>
              <a:gd name="connsiteY12" fmla="*/ 5503900 h 5517553"/>
              <a:gd name="connsiteX13" fmla="*/ 10831866 w 11021114"/>
              <a:gd name="connsiteY13" fmla="*/ 5517553 h 5517553"/>
              <a:gd name="connsiteX0" fmla="*/ 10831866 w 11021114"/>
              <a:gd name="connsiteY0" fmla="*/ 5514557 h 5514557"/>
              <a:gd name="connsiteX1" fmla="*/ 132678 w 11021114"/>
              <a:gd name="connsiteY1" fmla="*/ 5514557 h 5514557"/>
              <a:gd name="connsiteX2" fmla="*/ 104864 w 11021114"/>
              <a:gd name="connsiteY2" fmla="*/ 5499460 h 5514557"/>
              <a:gd name="connsiteX3" fmla="*/ 0 w 11021114"/>
              <a:gd name="connsiteY3" fmla="*/ 5302235 h 5514557"/>
              <a:gd name="connsiteX4" fmla="*/ 0 w 11021114"/>
              <a:gd name="connsiteY4" fmla="*/ 237935 h 5514557"/>
              <a:gd name="connsiteX5" fmla="*/ 18690 w 11021114"/>
              <a:gd name="connsiteY5" fmla="*/ 145360 h 5514557"/>
              <a:gd name="connsiteX6" fmla="*/ 237844 w 11021114"/>
              <a:gd name="connsiteY6" fmla="*/ 95 h 5514557"/>
              <a:gd name="connsiteX7" fmla="*/ 8632280 w 11021114"/>
              <a:gd name="connsiteY7" fmla="*/ 95 h 5514557"/>
              <a:gd name="connsiteX8" fmla="*/ 8880068 w 11021114"/>
              <a:gd name="connsiteY8" fmla="*/ 86402 h 5514557"/>
              <a:gd name="connsiteX9" fmla="*/ 9340608 w 11021114"/>
              <a:gd name="connsiteY9" fmla="*/ 707287 h 5514557"/>
              <a:gd name="connsiteX10" fmla="*/ 11021114 w 11021114"/>
              <a:gd name="connsiteY10" fmla="*/ 504087 h 5514557"/>
              <a:gd name="connsiteX11" fmla="*/ 11021114 w 11021114"/>
              <a:gd name="connsiteY11" fmla="*/ 5281750 h 5514557"/>
              <a:gd name="connsiteX12" fmla="*/ 10875849 w 11021114"/>
              <a:gd name="connsiteY12" fmla="*/ 5500904 h 5514557"/>
              <a:gd name="connsiteX13" fmla="*/ 10831866 w 11021114"/>
              <a:gd name="connsiteY13" fmla="*/ 5514557 h 5514557"/>
              <a:gd name="connsiteX0" fmla="*/ 10831866 w 11021114"/>
              <a:gd name="connsiteY0" fmla="*/ 5514462 h 5514462"/>
              <a:gd name="connsiteX1" fmla="*/ 132678 w 11021114"/>
              <a:gd name="connsiteY1" fmla="*/ 5514462 h 5514462"/>
              <a:gd name="connsiteX2" fmla="*/ 104864 w 11021114"/>
              <a:gd name="connsiteY2" fmla="*/ 5499365 h 5514462"/>
              <a:gd name="connsiteX3" fmla="*/ 0 w 11021114"/>
              <a:gd name="connsiteY3" fmla="*/ 5302140 h 5514462"/>
              <a:gd name="connsiteX4" fmla="*/ 0 w 11021114"/>
              <a:gd name="connsiteY4" fmla="*/ 237840 h 5514462"/>
              <a:gd name="connsiteX5" fmla="*/ 18690 w 11021114"/>
              <a:gd name="connsiteY5" fmla="*/ 145265 h 5514462"/>
              <a:gd name="connsiteX6" fmla="*/ 237844 w 11021114"/>
              <a:gd name="connsiteY6" fmla="*/ 0 h 5514462"/>
              <a:gd name="connsiteX7" fmla="*/ 8632280 w 11021114"/>
              <a:gd name="connsiteY7" fmla="*/ 0 h 5514462"/>
              <a:gd name="connsiteX8" fmla="*/ 8880068 w 11021114"/>
              <a:gd name="connsiteY8" fmla="*/ 86307 h 5514462"/>
              <a:gd name="connsiteX9" fmla="*/ 9340608 w 11021114"/>
              <a:gd name="connsiteY9" fmla="*/ 707192 h 5514462"/>
              <a:gd name="connsiteX10" fmla="*/ 11021114 w 11021114"/>
              <a:gd name="connsiteY10" fmla="*/ 503992 h 5514462"/>
              <a:gd name="connsiteX11" fmla="*/ 11021114 w 11021114"/>
              <a:gd name="connsiteY11" fmla="*/ 5281655 h 5514462"/>
              <a:gd name="connsiteX12" fmla="*/ 10875849 w 11021114"/>
              <a:gd name="connsiteY12" fmla="*/ 5500809 h 5514462"/>
              <a:gd name="connsiteX13" fmla="*/ 10831866 w 11021114"/>
              <a:gd name="connsiteY13" fmla="*/ 5514462 h 5514462"/>
              <a:gd name="connsiteX0" fmla="*/ 10831866 w 11021114"/>
              <a:gd name="connsiteY0" fmla="*/ 5514462 h 5514462"/>
              <a:gd name="connsiteX1" fmla="*/ 132678 w 11021114"/>
              <a:gd name="connsiteY1" fmla="*/ 5514462 h 5514462"/>
              <a:gd name="connsiteX2" fmla="*/ 104864 w 11021114"/>
              <a:gd name="connsiteY2" fmla="*/ 5499365 h 5514462"/>
              <a:gd name="connsiteX3" fmla="*/ 0 w 11021114"/>
              <a:gd name="connsiteY3" fmla="*/ 5302140 h 5514462"/>
              <a:gd name="connsiteX4" fmla="*/ 0 w 11021114"/>
              <a:gd name="connsiteY4" fmla="*/ 237840 h 5514462"/>
              <a:gd name="connsiteX5" fmla="*/ 18690 w 11021114"/>
              <a:gd name="connsiteY5" fmla="*/ 145265 h 5514462"/>
              <a:gd name="connsiteX6" fmla="*/ 237844 w 11021114"/>
              <a:gd name="connsiteY6" fmla="*/ 0 h 5514462"/>
              <a:gd name="connsiteX7" fmla="*/ 8632280 w 11021114"/>
              <a:gd name="connsiteY7" fmla="*/ 0 h 5514462"/>
              <a:gd name="connsiteX8" fmla="*/ 8880068 w 11021114"/>
              <a:gd name="connsiteY8" fmla="*/ 86307 h 5514462"/>
              <a:gd name="connsiteX9" fmla="*/ 9340608 w 11021114"/>
              <a:gd name="connsiteY9" fmla="*/ 707192 h 5514462"/>
              <a:gd name="connsiteX10" fmla="*/ 11021114 w 11021114"/>
              <a:gd name="connsiteY10" fmla="*/ 503992 h 5514462"/>
              <a:gd name="connsiteX11" fmla="*/ 11021114 w 11021114"/>
              <a:gd name="connsiteY11" fmla="*/ 5281655 h 5514462"/>
              <a:gd name="connsiteX12" fmla="*/ 10875849 w 11021114"/>
              <a:gd name="connsiteY12" fmla="*/ 5500809 h 5514462"/>
              <a:gd name="connsiteX13" fmla="*/ 10831866 w 11021114"/>
              <a:gd name="connsiteY13" fmla="*/ 5514462 h 5514462"/>
              <a:gd name="connsiteX0" fmla="*/ 10831866 w 11021114"/>
              <a:gd name="connsiteY0" fmla="*/ 5514462 h 5514462"/>
              <a:gd name="connsiteX1" fmla="*/ 132678 w 11021114"/>
              <a:gd name="connsiteY1" fmla="*/ 5514462 h 5514462"/>
              <a:gd name="connsiteX2" fmla="*/ 104864 w 11021114"/>
              <a:gd name="connsiteY2" fmla="*/ 5499365 h 5514462"/>
              <a:gd name="connsiteX3" fmla="*/ 0 w 11021114"/>
              <a:gd name="connsiteY3" fmla="*/ 5302140 h 5514462"/>
              <a:gd name="connsiteX4" fmla="*/ 0 w 11021114"/>
              <a:gd name="connsiteY4" fmla="*/ 237840 h 5514462"/>
              <a:gd name="connsiteX5" fmla="*/ 18690 w 11021114"/>
              <a:gd name="connsiteY5" fmla="*/ 145265 h 5514462"/>
              <a:gd name="connsiteX6" fmla="*/ 237844 w 11021114"/>
              <a:gd name="connsiteY6" fmla="*/ 0 h 5514462"/>
              <a:gd name="connsiteX7" fmla="*/ 8632280 w 11021114"/>
              <a:gd name="connsiteY7" fmla="*/ 0 h 5514462"/>
              <a:gd name="connsiteX8" fmla="*/ 8880068 w 11021114"/>
              <a:gd name="connsiteY8" fmla="*/ 86307 h 5514462"/>
              <a:gd name="connsiteX9" fmla="*/ 9340608 w 11021114"/>
              <a:gd name="connsiteY9" fmla="*/ 707192 h 5514462"/>
              <a:gd name="connsiteX10" fmla="*/ 11021114 w 11021114"/>
              <a:gd name="connsiteY10" fmla="*/ 503992 h 5514462"/>
              <a:gd name="connsiteX11" fmla="*/ 11021114 w 11021114"/>
              <a:gd name="connsiteY11" fmla="*/ 5281655 h 5514462"/>
              <a:gd name="connsiteX12" fmla="*/ 10875849 w 11021114"/>
              <a:gd name="connsiteY12" fmla="*/ 5500809 h 5514462"/>
              <a:gd name="connsiteX13" fmla="*/ 10831866 w 11021114"/>
              <a:gd name="connsiteY13" fmla="*/ 5514462 h 551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21114" h="5514462">
                <a:moveTo>
                  <a:pt x="10831866" y="5514462"/>
                </a:moveTo>
                <a:lnTo>
                  <a:pt x="132678" y="5514462"/>
                </a:lnTo>
                <a:lnTo>
                  <a:pt x="104864" y="5499365"/>
                </a:lnTo>
                <a:cubicBezTo>
                  <a:pt x="41597" y="5456622"/>
                  <a:pt x="0" y="5384239"/>
                  <a:pt x="0" y="5302140"/>
                </a:cubicBezTo>
                <a:lnTo>
                  <a:pt x="0" y="237840"/>
                </a:lnTo>
                <a:lnTo>
                  <a:pt x="18690" y="145265"/>
                </a:lnTo>
                <a:cubicBezTo>
                  <a:pt x="54797" y="59899"/>
                  <a:pt x="139326" y="0"/>
                  <a:pt x="237844" y="0"/>
                </a:cubicBezTo>
                <a:lnTo>
                  <a:pt x="8632280" y="0"/>
                </a:lnTo>
                <a:cubicBezTo>
                  <a:pt x="8705813" y="1684"/>
                  <a:pt x="8792969" y="4161"/>
                  <a:pt x="8880068" y="86307"/>
                </a:cubicBezTo>
                <a:cubicBezTo>
                  <a:pt x="9001428" y="200766"/>
                  <a:pt x="8983767" y="637578"/>
                  <a:pt x="9340608" y="707192"/>
                </a:cubicBezTo>
                <a:cubicBezTo>
                  <a:pt x="9697449" y="776806"/>
                  <a:pt x="11000599" y="-593412"/>
                  <a:pt x="11021114" y="503992"/>
                </a:cubicBezTo>
                <a:lnTo>
                  <a:pt x="11021114" y="5281655"/>
                </a:lnTo>
                <a:cubicBezTo>
                  <a:pt x="11021114" y="5380173"/>
                  <a:pt x="10961215" y="5464702"/>
                  <a:pt x="10875849" y="5500809"/>
                </a:cubicBezTo>
                <a:lnTo>
                  <a:pt x="10831866" y="5514462"/>
                </a:lnTo>
                <a:close/>
              </a:path>
            </a:pathLst>
          </a:custGeom>
          <a:solidFill>
            <a:schemeClr val="bg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64CCA99A-793C-40E2-A79F-EC4100441795}"/>
              </a:ext>
            </a:extLst>
          </p:cNvPr>
          <p:cNvSpPr/>
          <p:nvPr/>
        </p:nvSpPr>
        <p:spPr>
          <a:xfrm>
            <a:off x="2530119" y="6011671"/>
            <a:ext cx="9076439" cy="518793"/>
          </a:xfrm>
          <a:custGeom>
            <a:avLst/>
            <a:gdLst>
              <a:gd name="connsiteX0" fmla="*/ 0 w 9076439"/>
              <a:gd name="connsiteY0" fmla="*/ 0 h 518793"/>
              <a:gd name="connsiteX1" fmla="*/ 9076439 w 9076439"/>
              <a:gd name="connsiteY1" fmla="*/ 0 h 518793"/>
              <a:gd name="connsiteX2" fmla="*/ 9076439 w 9076439"/>
              <a:gd name="connsiteY2" fmla="*/ 280953 h 518793"/>
              <a:gd name="connsiteX3" fmla="*/ 9057749 w 9076439"/>
              <a:gd name="connsiteY3" fmla="*/ 373528 h 518793"/>
              <a:gd name="connsiteX4" fmla="*/ 8838595 w 9076439"/>
              <a:gd name="connsiteY4" fmla="*/ 518793 h 518793"/>
              <a:gd name="connsiteX5" fmla="*/ 444159 w 9076439"/>
              <a:gd name="connsiteY5" fmla="*/ 518793 h 518793"/>
              <a:gd name="connsiteX6" fmla="*/ 196371 w 9076439"/>
              <a:gd name="connsiteY6" fmla="*/ 432486 h 518793"/>
              <a:gd name="connsiteX7" fmla="*/ 6365 w 9076439"/>
              <a:gd name="connsiteY7" fmla="*/ 8466 h 51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6439" h="518793">
                <a:moveTo>
                  <a:pt x="0" y="0"/>
                </a:moveTo>
                <a:lnTo>
                  <a:pt x="9076439" y="0"/>
                </a:lnTo>
                <a:lnTo>
                  <a:pt x="9076439" y="280953"/>
                </a:lnTo>
                <a:lnTo>
                  <a:pt x="9057749" y="373528"/>
                </a:lnTo>
                <a:cubicBezTo>
                  <a:pt x="9021642" y="458894"/>
                  <a:pt x="8937113" y="518793"/>
                  <a:pt x="8838595" y="518793"/>
                </a:cubicBezTo>
                <a:lnTo>
                  <a:pt x="444159" y="518793"/>
                </a:lnTo>
                <a:cubicBezTo>
                  <a:pt x="370626" y="517109"/>
                  <a:pt x="283470" y="514632"/>
                  <a:pt x="196371" y="432486"/>
                </a:cubicBezTo>
                <a:cubicBezTo>
                  <a:pt x="120521" y="360949"/>
                  <a:pt x="98976" y="163493"/>
                  <a:pt x="6365" y="8466"/>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F2E818C6-EE20-48F0-A2DE-38BC7C634EAB}"/>
              </a:ext>
            </a:extLst>
          </p:cNvPr>
          <p:cNvSpPr/>
          <p:nvPr/>
        </p:nvSpPr>
        <p:spPr>
          <a:xfrm>
            <a:off x="1447753" y="208442"/>
            <a:ext cx="9296494" cy="639191"/>
          </a:xfrm>
          <a:prstGeom prst="roundRect">
            <a:avLst>
              <a:gd name="adj" fmla="val 50000"/>
            </a:avLst>
          </a:prstGeom>
          <a:solidFill>
            <a:schemeClr val="bg2">
              <a:lumMod val="9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ct val="20000"/>
              </a:spcBef>
              <a:spcAft>
                <a:spcPts val="0"/>
              </a:spcAft>
              <a:buClrTx/>
              <a:buSzTx/>
              <a:buFontTx/>
              <a:buNone/>
              <a:tabLst/>
              <a:defRPr/>
            </a:pPr>
            <a:r>
              <a:rPr lang="fa-IR" sz="3200" b="1" dirty="0">
                <a:solidFill>
                  <a:srgbClr val="373545">
                    <a:lumMod val="50000"/>
                  </a:srgbClr>
                </a:solidFill>
                <a:latin typeface="Candara" panose="020E0502030303020204" pitchFamily="34" charset="0"/>
                <a:ea typeface="+mn-ea"/>
                <a:cs typeface="B Titr" panose="00000700000000000000" pitchFamily="2" charset="-78"/>
              </a:rPr>
              <a:t>متغیرهای موثر بر مشارکت مردم در مدل پویایی شناسی</a:t>
            </a:r>
            <a:endParaRPr kumimoji="0" lang="fa-IR" sz="2800" b="1" i="0" u="none" strike="noStrike" kern="1200" cap="none" spc="0" normalizeH="0" baseline="0" noProof="0" dirty="0">
              <a:ln>
                <a:noFill/>
              </a:ln>
              <a:solidFill>
                <a:srgbClr val="373545">
                  <a:lumMod val="50000"/>
                </a:srgbClr>
              </a:solidFill>
              <a:effectLst/>
              <a:uLnTx/>
              <a:uFillTx/>
              <a:latin typeface="Candara" panose="020E0502030303020204" pitchFamily="34" charset="0"/>
              <a:ea typeface="+mn-ea"/>
              <a:cs typeface="B Titr" panose="00000700000000000000" pitchFamily="2" charset="-78"/>
            </a:endParaRPr>
          </a:p>
        </p:txBody>
      </p:sp>
      <p:sp>
        <p:nvSpPr>
          <p:cNvPr id="46" name="Google Shape;128;p12">
            <a:extLst>
              <a:ext uri="{FF2B5EF4-FFF2-40B4-BE49-F238E27FC236}">
                <a16:creationId xmlns:a16="http://schemas.microsoft.com/office/drawing/2014/main" id="{69BBBE8F-81D5-40D6-A8E7-A5C31A83AE2F}"/>
              </a:ext>
            </a:extLst>
          </p:cNvPr>
          <p:cNvSpPr txBox="1"/>
          <p:nvPr/>
        </p:nvSpPr>
        <p:spPr>
          <a:xfrm>
            <a:off x="719992" y="6067046"/>
            <a:ext cx="414594" cy="307578"/>
          </a:xfrm>
          <a:prstGeom prst="rect">
            <a:avLst/>
          </a:prstGeom>
          <a:no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s-ES" sz="1800" b="1" i="0" u="none" strike="noStrike" kern="1200" cap="none" spc="0" normalizeH="0" baseline="0" noProof="0">
                <a:ln>
                  <a:noFill/>
                </a:ln>
                <a:solidFill>
                  <a:srgbClr val="34464A"/>
                </a:solidFill>
                <a:effectLst/>
                <a:uLnTx/>
                <a:uFillTx/>
                <a:latin typeface="Lato" panose="020F0502020204030203" pitchFamily="34" charset="0"/>
                <a:ea typeface="Lato" panose="020F0502020204030203" pitchFamily="34" charset="0"/>
                <a:cs typeface="Lato" panose="020F0502020204030203" pitchFamily="34" charset="0"/>
                <a:sym typeface="Nunito Sans SemiBold"/>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sz="1100" b="1" i="0" u="none" strike="noStrike" kern="1200" cap="none" spc="0" normalizeH="0" baseline="0" noProof="0" dirty="0">
              <a:ln>
                <a:noFill/>
              </a:ln>
              <a:solidFill>
                <a:srgbClr val="34464A"/>
              </a:solidFill>
              <a:effectLst/>
              <a:uLnTx/>
              <a:uFillTx/>
              <a:latin typeface="Lato" panose="020F0502020204030203" pitchFamily="34" charset="0"/>
              <a:ea typeface="Lato" panose="020F0502020204030203" pitchFamily="34" charset="0"/>
              <a:cs typeface="Lato" panose="020F0502020204030203" pitchFamily="34" charset="0"/>
              <a:sym typeface="Nunito Sans SemiBold"/>
            </a:endParaRPr>
          </a:p>
        </p:txBody>
      </p:sp>
      <p:pic>
        <p:nvPicPr>
          <p:cNvPr id="9" name="Graphic 8">
            <a:extLst>
              <a:ext uri="{FF2B5EF4-FFF2-40B4-BE49-F238E27FC236}">
                <a16:creationId xmlns:a16="http://schemas.microsoft.com/office/drawing/2014/main" id="{386E2F84-52B4-1F61-2310-1CEF66B0E10C}"/>
              </a:ext>
            </a:extLst>
          </p:cNvPr>
          <p:cNvPicPr>
            <a:picLocks noChangeAspect="1"/>
          </p:cNvPicPr>
          <p:nvPr/>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7345" b="16870"/>
          <a:stretch/>
        </p:blipFill>
        <p:spPr>
          <a:xfrm>
            <a:off x="9792252" y="207138"/>
            <a:ext cx="643671" cy="552475"/>
          </a:xfrm>
          <a:prstGeom prst="rect">
            <a:avLst/>
          </a:prstGeom>
        </p:spPr>
      </p:pic>
      <p:pic>
        <p:nvPicPr>
          <p:cNvPr id="12" name="Picture 11">
            <a:extLst>
              <a:ext uri="{FF2B5EF4-FFF2-40B4-BE49-F238E27FC236}">
                <a16:creationId xmlns:a16="http://schemas.microsoft.com/office/drawing/2014/main" id="{93057FA7-5B91-6F1E-6EE1-FFD99F9508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019" y="-276623"/>
            <a:ext cx="1618846" cy="1519998"/>
          </a:xfrm>
          <a:prstGeom prst="rect">
            <a:avLst/>
          </a:prstGeom>
        </p:spPr>
      </p:pic>
      <p:sp>
        <p:nvSpPr>
          <p:cNvPr id="7" name="TextBox 6">
            <a:extLst>
              <a:ext uri="{FF2B5EF4-FFF2-40B4-BE49-F238E27FC236}">
                <a16:creationId xmlns:a16="http://schemas.microsoft.com/office/drawing/2014/main" id="{0330F3BC-9591-BC8F-BF08-299F2B960F15}"/>
              </a:ext>
            </a:extLst>
          </p:cNvPr>
          <p:cNvSpPr txBox="1"/>
          <p:nvPr/>
        </p:nvSpPr>
        <p:spPr>
          <a:xfrm>
            <a:off x="2820276" y="6134955"/>
            <a:ext cx="609399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منبع: مرکز پژوهش های مجلس(1402)</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5282B5E1-C814-EE2E-3E44-7C04174A3225}"/>
              </a:ext>
            </a:extLst>
          </p:cNvPr>
          <p:cNvPicPr>
            <a:picLocks noChangeAspect="1"/>
          </p:cNvPicPr>
          <p:nvPr/>
        </p:nvPicPr>
        <p:blipFill>
          <a:blip r:embed="rId5"/>
          <a:stretch>
            <a:fillRect/>
          </a:stretch>
        </p:blipFill>
        <p:spPr>
          <a:xfrm>
            <a:off x="2006872" y="1160774"/>
            <a:ext cx="7785379" cy="4681225"/>
          </a:xfrm>
          <a:prstGeom prst="rect">
            <a:avLst/>
          </a:prstGeom>
        </p:spPr>
      </p:pic>
    </p:spTree>
    <p:extLst>
      <p:ext uri="{BB962C8B-B14F-4D97-AF65-F5344CB8AC3E}">
        <p14:creationId xmlns:p14="http://schemas.microsoft.com/office/powerpoint/2010/main" val="33652388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878D829-35F8-EE0F-6925-1F38D446F270}"/>
              </a:ext>
            </a:extLst>
          </p:cNvPr>
          <p:cNvSpPr/>
          <p:nvPr/>
        </p:nvSpPr>
        <p:spPr>
          <a:xfrm>
            <a:off x="1298623" y="425212"/>
            <a:ext cx="9137300" cy="518792"/>
          </a:xfrm>
          <a:prstGeom prst="roundRect">
            <a:avLst>
              <a:gd name="adj" fmla="val 50000"/>
            </a:avLst>
          </a:prstGeom>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ct val="20000"/>
              </a:spcBef>
              <a:spcAft>
                <a:spcPts val="0"/>
              </a:spcAft>
              <a:buClrTx/>
              <a:buSzTx/>
              <a:buFontTx/>
              <a:buNone/>
              <a:tabLst/>
              <a:defRPr/>
            </a:pPr>
            <a:endParaRPr kumimoji="0" lang="fa-IR" sz="3200" b="1" i="0" u="none" strike="noStrike" kern="1200" cap="none" spc="0" normalizeH="0" baseline="0" noProof="0" dirty="0">
              <a:ln>
                <a:noFill/>
              </a:ln>
              <a:solidFill>
                <a:prstClr val="black"/>
              </a:solidFill>
              <a:effectLst/>
              <a:uLnTx/>
              <a:uFillTx/>
              <a:latin typeface="Candara" panose="020E0502030303020204" pitchFamily="34" charset="0"/>
              <a:ea typeface="+mn-ea"/>
              <a:cs typeface="B Titr" panose="00000700000000000000" pitchFamily="2" charset="-78"/>
            </a:endParaRPr>
          </a:p>
        </p:txBody>
      </p:sp>
      <p:sp>
        <p:nvSpPr>
          <p:cNvPr id="36" name="Freeform: Shape 35">
            <a:extLst>
              <a:ext uri="{FF2B5EF4-FFF2-40B4-BE49-F238E27FC236}">
                <a16:creationId xmlns:a16="http://schemas.microsoft.com/office/drawing/2014/main" id="{7F228E29-9D92-4596-9215-7B75C25CBDB3}"/>
              </a:ext>
            </a:extLst>
          </p:cNvPr>
          <p:cNvSpPr/>
          <p:nvPr/>
        </p:nvSpPr>
        <p:spPr>
          <a:xfrm flipV="1">
            <a:off x="531414" y="1016001"/>
            <a:ext cx="2535221" cy="5514462"/>
          </a:xfrm>
          <a:custGeom>
            <a:avLst/>
            <a:gdLst>
              <a:gd name="connsiteX0" fmla="*/ 2535221 w 2535221"/>
              <a:gd name="connsiteY0" fmla="*/ 5514462 h 5514462"/>
              <a:gd name="connsiteX1" fmla="*/ 132678 w 2535221"/>
              <a:gd name="connsiteY1" fmla="*/ 5514462 h 5514462"/>
              <a:gd name="connsiteX2" fmla="*/ 104864 w 2535221"/>
              <a:gd name="connsiteY2" fmla="*/ 5499365 h 5514462"/>
              <a:gd name="connsiteX3" fmla="*/ 0 w 2535221"/>
              <a:gd name="connsiteY3" fmla="*/ 5302140 h 5514462"/>
              <a:gd name="connsiteX4" fmla="*/ 0 w 2535221"/>
              <a:gd name="connsiteY4" fmla="*/ 237840 h 5514462"/>
              <a:gd name="connsiteX5" fmla="*/ 18690 w 2535221"/>
              <a:gd name="connsiteY5" fmla="*/ 145265 h 5514462"/>
              <a:gd name="connsiteX6" fmla="*/ 237844 w 2535221"/>
              <a:gd name="connsiteY6" fmla="*/ 0 h 5514462"/>
              <a:gd name="connsiteX7" fmla="*/ 2535221 w 2535221"/>
              <a:gd name="connsiteY7" fmla="*/ 0 h 551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5221" h="5514462">
                <a:moveTo>
                  <a:pt x="2535221" y="5514462"/>
                </a:moveTo>
                <a:lnTo>
                  <a:pt x="132678" y="5514462"/>
                </a:lnTo>
                <a:lnTo>
                  <a:pt x="104864" y="5499365"/>
                </a:lnTo>
                <a:cubicBezTo>
                  <a:pt x="41597" y="5456622"/>
                  <a:pt x="0" y="5384239"/>
                  <a:pt x="0" y="5302140"/>
                </a:cubicBezTo>
                <a:lnTo>
                  <a:pt x="0" y="237840"/>
                </a:lnTo>
                <a:lnTo>
                  <a:pt x="18690" y="145265"/>
                </a:lnTo>
                <a:cubicBezTo>
                  <a:pt x="54797" y="59899"/>
                  <a:pt x="139326" y="0"/>
                  <a:pt x="237844" y="0"/>
                </a:cubicBezTo>
                <a:lnTo>
                  <a:pt x="2535221" y="0"/>
                </a:lnTo>
                <a:close/>
              </a:path>
            </a:pathLst>
          </a:custGeom>
          <a:solidFill>
            <a:schemeClr val="bg2">
              <a:lumMod val="2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BAC91745-8835-4910-84CC-FDB8FF19978D}"/>
              </a:ext>
            </a:extLst>
          </p:cNvPr>
          <p:cNvSpPr/>
          <p:nvPr/>
        </p:nvSpPr>
        <p:spPr>
          <a:xfrm flipH="1" flipV="1">
            <a:off x="571404" y="1016001"/>
            <a:ext cx="11021114" cy="5514462"/>
          </a:xfrm>
          <a:custGeom>
            <a:avLst/>
            <a:gdLst>
              <a:gd name="connsiteX0" fmla="*/ 10831866 w 11021114"/>
              <a:gd name="connsiteY0" fmla="*/ 5514462 h 5514462"/>
              <a:gd name="connsiteX1" fmla="*/ 132678 w 11021114"/>
              <a:gd name="connsiteY1" fmla="*/ 5514462 h 5514462"/>
              <a:gd name="connsiteX2" fmla="*/ 104864 w 11021114"/>
              <a:gd name="connsiteY2" fmla="*/ 5499365 h 5514462"/>
              <a:gd name="connsiteX3" fmla="*/ 0 w 11021114"/>
              <a:gd name="connsiteY3" fmla="*/ 5302140 h 5514462"/>
              <a:gd name="connsiteX4" fmla="*/ 0 w 11021114"/>
              <a:gd name="connsiteY4" fmla="*/ 237840 h 5514462"/>
              <a:gd name="connsiteX5" fmla="*/ 18690 w 11021114"/>
              <a:gd name="connsiteY5" fmla="*/ 145265 h 5514462"/>
              <a:gd name="connsiteX6" fmla="*/ 237844 w 11021114"/>
              <a:gd name="connsiteY6" fmla="*/ 0 h 5514462"/>
              <a:gd name="connsiteX7" fmla="*/ 8748961 w 11021114"/>
              <a:gd name="connsiteY7" fmla="*/ 0 h 5514462"/>
              <a:gd name="connsiteX8" fmla="*/ 8766766 w 11021114"/>
              <a:gd name="connsiteY8" fmla="*/ 5970 h 5514462"/>
              <a:gd name="connsiteX9" fmla="*/ 8880068 w 11021114"/>
              <a:gd name="connsiteY9" fmla="*/ 86307 h 5514462"/>
              <a:gd name="connsiteX10" fmla="*/ 9340608 w 11021114"/>
              <a:gd name="connsiteY10" fmla="*/ 707192 h 5514462"/>
              <a:gd name="connsiteX11" fmla="*/ 11021114 w 11021114"/>
              <a:gd name="connsiteY11" fmla="*/ 503992 h 5514462"/>
              <a:gd name="connsiteX12" fmla="*/ 11021114 w 11021114"/>
              <a:gd name="connsiteY12" fmla="*/ 5281655 h 5514462"/>
              <a:gd name="connsiteX13" fmla="*/ 10875849 w 11021114"/>
              <a:gd name="connsiteY13" fmla="*/ 5500809 h 5514462"/>
              <a:gd name="connsiteX0" fmla="*/ 10831866 w 11021114"/>
              <a:gd name="connsiteY0" fmla="*/ 5514462 h 5514462"/>
              <a:gd name="connsiteX1" fmla="*/ 132678 w 11021114"/>
              <a:gd name="connsiteY1" fmla="*/ 5514462 h 5514462"/>
              <a:gd name="connsiteX2" fmla="*/ 104864 w 11021114"/>
              <a:gd name="connsiteY2" fmla="*/ 5499365 h 5514462"/>
              <a:gd name="connsiteX3" fmla="*/ 0 w 11021114"/>
              <a:gd name="connsiteY3" fmla="*/ 5302140 h 5514462"/>
              <a:gd name="connsiteX4" fmla="*/ 0 w 11021114"/>
              <a:gd name="connsiteY4" fmla="*/ 237840 h 5514462"/>
              <a:gd name="connsiteX5" fmla="*/ 18690 w 11021114"/>
              <a:gd name="connsiteY5" fmla="*/ 145265 h 5514462"/>
              <a:gd name="connsiteX6" fmla="*/ 237844 w 11021114"/>
              <a:gd name="connsiteY6" fmla="*/ 0 h 5514462"/>
              <a:gd name="connsiteX7" fmla="*/ 8632280 w 11021114"/>
              <a:gd name="connsiteY7" fmla="*/ 0 h 5514462"/>
              <a:gd name="connsiteX8" fmla="*/ 8766766 w 11021114"/>
              <a:gd name="connsiteY8" fmla="*/ 5970 h 5514462"/>
              <a:gd name="connsiteX9" fmla="*/ 8880068 w 11021114"/>
              <a:gd name="connsiteY9" fmla="*/ 86307 h 5514462"/>
              <a:gd name="connsiteX10" fmla="*/ 9340608 w 11021114"/>
              <a:gd name="connsiteY10" fmla="*/ 707192 h 5514462"/>
              <a:gd name="connsiteX11" fmla="*/ 11021114 w 11021114"/>
              <a:gd name="connsiteY11" fmla="*/ 503992 h 5514462"/>
              <a:gd name="connsiteX12" fmla="*/ 11021114 w 11021114"/>
              <a:gd name="connsiteY12" fmla="*/ 5281655 h 5514462"/>
              <a:gd name="connsiteX13" fmla="*/ 10875849 w 11021114"/>
              <a:gd name="connsiteY13" fmla="*/ 5500809 h 5514462"/>
              <a:gd name="connsiteX14" fmla="*/ 10831866 w 11021114"/>
              <a:gd name="connsiteY14" fmla="*/ 5514462 h 5514462"/>
              <a:gd name="connsiteX0" fmla="*/ 10831866 w 11021114"/>
              <a:gd name="connsiteY0" fmla="*/ 5516049 h 5516049"/>
              <a:gd name="connsiteX1" fmla="*/ 132678 w 11021114"/>
              <a:gd name="connsiteY1" fmla="*/ 5516049 h 5516049"/>
              <a:gd name="connsiteX2" fmla="*/ 104864 w 11021114"/>
              <a:gd name="connsiteY2" fmla="*/ 5500952 h 5516049"/>
              <a:gd name="connsiteX3" fmla="*/ 0 w 11021114"/>
              <a:gd name="connsiteY3" fmla="*/ 5303727 h 5516049"/>
              <a:gd name="connsiteX4" fmla="*/ 0 w 11021114"/>
              <a:gd name="connsiteY4" fmla="*/ 239427 h 5516049"/>
              <a:gd name="connsiteX5" fmla="*/ 18690 w 11021114"/>
              <a:gd name="connsiteY5" fmla="*/ 146852 h 5516049"/>
              <a:gd name="connsiteX6" fmla="*/ 237844 w 11021114"/>
              <a:gd name="connsiteY6" fmla="*/ 1587 h 5516049"/>
              <a:gd name="connsiteX7" fmla="*/ 8632280 w 11021114"/>
              <a:gd name="connsiteY7" fmla="*/ 1587 h 5516049"/>
              <a:gd name="connsiteX8" fmla="*/ 8766766 w 11021114"/>
              <a:gd name="connsiteY8" fmla="*/ 7557 h 5516049"/>
              <a:gd name="connsiteX9" fmla="*/ 8880068 w 11021114"/>
              <a:gd name="connsiteY9" fmla="*/ 87894 h 5516049"/>
              <a:gd name="connsiteX10" fmla="*/ 9340608 w 11021114"/>
              <a:gd name="connsiteY10" fmla="*/ 708779 h 5516049"/>
              <a:gd name="connsiteX11" fmla="*/ 11021114 w 11021114"/>
              <a:gd name="connsiteY11" fmla="*/ 505579 h 5516049"/>
              <a:gd name="connsiteX12" fmla="*/ 11021114 w 11021114"/>
              <a:gd name="connsiteY12" fmla="*/ 5283242 h 5516049"/>
              <a:gd name="connsiteX13" fmla="*/ 10875849 w 11021114"/>
              <a:gd name="connsiteY13" fmla="*/ 5502396 h 5516049"/>
              <a:gd name="connsiteX14" fmla="*/ 10831866 w 11021114"/>
              <a:gd name="connsiteY14" fmla="*/ 5516049 h 5516049"/>
              <a:gd name="connsiteX0" fmla="*/ 10831866 w 11021114"/>
              <a:gd name="connsiteY0" fmla="*/ 5514462 h 5514462"/>
              <a:gd name="connsiteX1" fmla="*/ 132678 w 11021114"/>
              <a:gd name="connsiteY1" fmla="*/ 5514462 h 5514462"/>
              <a:gd name="connsiteX2" fmla="*/ 104864 w 11021114"/>
              <a:gd name="connsiteY2" fmla="*/ 5499365 h 5514462"/>
              <a:gd name="connsiteX3" fmla="*/ 0 w 11021114"/>
              <a:gd name="connsiteY3" fmla="*/ 5302140 h 5514462"/>
              <a:gd name="connsiteX4" fmla="*/ 0 w 11021114"/>
              <a:gd name="connsiteY4" fmla="*/ 237840 h 5514462"/>
              <a:gd name="connsiteX5" fmla="*/ 18690 w 11021114"/>
              <a:gd name="connsiteY5" fmla="*/ 145265 h 5514462"/>
              <a:gd name="connsiteX6" fmla="*/ 237844 w 11021114"/>
              <a:gd name="connsiteY6" fmla="*/ 0 h 5514462"/>
              <a:gd name="connsiteX7" fmla="*/ 8632280 w 11021114"/>
              <a:gd name="connsiteY7" fmla="*/ 0 h 5514462"/>
              <a:gd name="connsiteX8" fmla="*/ 8766766 w 11021114"/>
              <a:gd name="connsiteY8" fmla="*/ 5970 h 5514462"/>
              <a:gd name="connsiteX9" fmla="*/ 8880068 w 11021114"/>
              <a:gd name="connsiteY9" fmla="*/ 86307 h 5514462"/>
              <a:gd name="connsiteX10" fmla="*/ 9340608 w 11021114"/>
              <a:gd name="connsiteY10" fmla="*/ 707192 h 5514462"/>
              <a:gd name="connsiteX11" fmla="*/ 11021114 w 11021114"/>
              <a:gd name="connsiteY11" fmla="*/ 503992 h 5514462"/>
              <a:gd name="connsiteX12" fmla="*/ 11021114 w 11021114"/>
              <a:gd name="connsiteY12" fmla="*/ 5281655 h 5514462"/>
              <a:gd name="connsiteX13" fmla="*/ 10875849 w 11021114"/>
              <a:gd name="connsiteY13" fmla="*/ 5500809 h 5514462"/>
              <a:gd name="connsiteX14" fmla="*/ 10831866 w 11021114"/>
              <a:gd name="connsiteY14" fmla="*/ 5514462 h 5514462"/>
              <a:gd name="connsiteX0" fmla="*/ 10831866 w 11021114"/>
              <a:gd name="connsiteY0" fmla="*/ 5514462 h 5514462"/>
              <a:gd name="connsiteX1" fmla="*/ 132678 w 11021114"/>
              <a:gd name="connsiteY1" fmla="*/ 5514462 h 5514462"/>
              <a:gd name="connsiteX2" fmla="*/ 104864 w 11021114"/>
              <a:gd name="connsiteY2" fmla="*/ 5499365 h 5514462"/>
              <a:gd name="connsiteX3" fmla="*/ 0 w 11021114"/>
              <a:gd name="connsiteY3" fmla="*/ 5302140 h 5514462"/>
              <a:gd name="connsiteX4" fmla="*/ 0 w 11021114"/>
              <a:gd name="connsiteY4" fmla="*/ 237840 h 5514462"/>
              <a:gd name="connsiteX5" fmla="*/ 18690 w 11021114"/>
              <a:gd name="connsiteY5" fmla="*/ 145265 h 5514462"/>
              <a:gd name="connsiteX6" fmla="*/ 237844 w 11021114"/>
              <a:gd name="connsiteY6" fmla="*/ 0 h 5514462"/>
              <a:gd name="connsiteX7" fmla="*/ 8632280 w 11021114"/>
              <a:gd name="connsiteY7" fmla="*/ 0 h 5514462"/>
              <a:gd name="connsiteX8" fmla="*/ 8880068 w 11021114"/>
              <a:gd name="connsiteY8" fmla="*/ 86307 h 5514462"/>
              <a:gd name="connsiteX9" fmla="*/ 9340608 w 11021114"/>
              <a:gd name="connsiteY9" fmla="*/ 707192 h 5514462"/>
              <a:gd name="connsiteX10" fmla="*/ 11021114 w 11021114"/>
              <a:gd name="connsiteY10" fmla="*/ 503992 h 5514462"/>
              <a:gd name="connsiteX11" fmla="*/ 11021114 w 11021114"/>
              <a:gd name="connsiteY11" fmla="*/ 5281655 h 5514462"/>
              <a:gd name="connsiteX12" fmla="*/ 10875849 w 11021114"/>
              <a:gd name="connsiteY12" fmla="*/ 5500809 h 5514462"/>
              <a:gd name="connsiteX13" fmla="*/ 10831866 w 11021114"/>
              <a:gd name="connsiteY13" fmla="*/ 5514462 h 5514462"/>
              <a:gd name="connsiteX0" fmla="*/ 10831866 w 11021114"/>
              <a:gd name="connsiteY0" fmla="*/ 5517552 h 5517552"/>
              <a:gd name="connsiteX1" fmla="*/ 132678 w 11021114"/>
              <a:gd name="connsiteY1" fmla="*/ 5517552 h 5517552"/>
              <a:gd name="connsiteX2" fmla="*/ 104864 w 11021114"/>
              <a:gd name="connsiteY2" fmla="*/ 5502455 h 5517552"/>
              <a:gd name="connsiteX3" fmla="*/ 0 w 11021114"/>
              <a:gd name="connsiteY3" fmla="*/ 5305230 h 5517552"/>
              <a:gd name="connsiteX4" fmla="*/ 0 w 11021114"/>
              <a:gd name="connsiteY4" fmla="*/ 240930 h 5517552"/>
              <a:gd name="connsiteX5" fmla="*/ 18690 w 11021114"/>
              <a:gd name="connsiteY5" fmla="*/ 148355 h 5517552"/>
              <a:gd name="connsiteX6" fmla="*/ 237844 w 11021114"/>
              <a:gd name="connsiteY6" fmla="*/ 3090 h 5517552"/>
              <a:gd name="connsiteX7" fmla="*/ 8632280 w 11021114"/>
              <a:gd name="connsiteY7" fmla="*/ 3090 h 5517552"/>
              <a:gd name="connsiteX8" fmla="*/ 8880068 w 11021114"/>
              <a:gd name="connsiteY8" fmla="*/ 89397 h 5517552"/>
              <a:gd name="connsiteX9" fmla="*/ 9340608 w 11021114"/>
              <a:gd name="connsiteY9" fmla="*/ 710282 h 5517552"/>
              <a:gd name="connsiteX10" fmla="*/ 11021114 w 11021114"/>
              <a:gd name="connsiteY10" fmla="*/ 507082 h 5517552"/>
              <a:gd name="connsiteX11" fmla="*/ 11021114 w 11021114"/>
              <a:gd name="connsiteY11" fmla="*/ 5284745 h 5517552"/>
              <a:gd name="connsiteX12" fmla="*/ 10875849 w 11021114"/>
              <a:gd name="connsiteY12" fmla="*/ 5503899 h 5517552"/>
              <a:gd name="connsiteX13" fmla="*/ 10831866 w 11021114"/>
              <a:gd name="connsiteY13" fmla="*/ 5517552 h 5517552"/>
              <a:gd name="connsiteX0" fmla="*/ 10831866 w 11021114"/>
              <a:gd name="connsiteY0" fmla="*/ 5518609 h 5518609"/>
              <a:gd name="connsiteX1" fmla="*/ 132678 w 11021114"/>
              <a:gd name="connsiteY1" fmla="*/ 5518609 h 5518609"/>
              <a:gd name="connsiteX2" fmla="*/ 104864 w 11021114"/>
              <a:gd name="connsiteY2" fmla="*/ 5503512 h 5518609"/>
              <a:gd name="connsiteX3" fmla="*/ 0 w 11021114"/>
              <a:gd name="connsiteY3" fmla="*/ 5306287 h 5518609"/>
              <a:gd name="connsiteX4" fmla="*/ 0 w 11021114"/>
              <a:gd name="connsiteY4" fmla="*/ 241987 h 5518609"/>
              <a:gd name="connsiteX5" fmla="*/ 18690 w 11021114"/>
              <a:gd name="connsiteY5" fmla="*/ 149412 h 5518609"/>
              <a:gd name="connsiteX6" fmla="*/ 237844 w 11021114"/>
              <a:gd name="connsiteY6" fmla="*/ 4147 h 5518609"/>
              <a:gd name="connsiteX7" fmla="*/ 8632280 w 11021114"/>
              <a:gd name="connsiteY7" fmla="*/ 4147 h 5518609"/>
              <a:gd name="connsiteX8" fmla="*/ 8880068 w 11021114"/>
              <a:gd name="connsiteY8" fmla="*/ 90454 h 5518609"/>
              <a:gd name="connsiteX9" fmla="*/ 9340608 w 11021114"/>
              <a:gd name="connsiteY9" fmla="*/ 711339 h 5518609"/>
              <a:gd name="connsiteX10" fmla="*/ 11021114 w 11021114"/>
              <a:gd name="connsiteY10" fmla="*/ 508139 h 5518609"/>
              <a:gd name="connsiteX11" fmla="*/ 11021114 w 11021114"/>
              <a:gd name="connsiteY11" fmla="*/ 5285802 h 5518609"/>
              <a:gd name="connsiteX12" fmla="*/ 10875849 w 11021114"/>
              <a:gd name="connsiteY12" fmla="*/ 5504956 h 5518609"/>
              <a:gd name="connsiteX13" fmla="*/ 10831866 w 11021114"/>
              <a:gd name="connsiteY13" fmla="*/ 5518609 h 5518609"/>
              <a:gd name="connsiteX0" fmla="*/ 10831866 w 11021114"/>
              <a:gd name="connsiteY0" fmla="*/ 5517553 h 5517553"/>
              <a:gd name="connsiteX1" fmla="*/ 132678 w 11021114"/>
              <a:gd name="connsiteY1" fmla="*/ 5517553 h 5517553"/>
              <a:gd name="connsiteX2" fmla="*/ 104864 w 11021114"/>
              <a:gd name="connsiteY2" fmla="*/ 5502456 h 5517553"/>
              <a:gd name="connsiteX3" fmla="*/ 0 w 11021114"/>
              <a:gd name="connsiteY3" fmla="*/ 5305231 h 5517553"/>
              <a:gd name="connsiteX4" fmla="*/ 0 w 11021114"/>
              <a:gd name="connsiteY4" fmla="*/ 240931 h 5517553"/>
              <a:gd name="connsiteX5" fmla="*/ 18690 w 11021114"/>
              <a:gd name="connsiteY5" fmla="*/ 148356 h 5517553"/>
              <a:gd name="connsiteX6" fmla="*/ 237844 w 11021114"/>
              <a:gd name="connsiteY6" fmla="*/ 3091 h 5517553"/>
              <a:gd name="connsiteX7" fmla="*/ 8632280 w 11021114"/>
              <a:gd name="connsiteY7" fmla="*/ 3091 h 5517553"/>
              <a:gd name="connsiteX8" fmla="*/ 8880068 w 11021114"/>
              <a:gd name="connsiteY8" fmla="*/ 89398 h 5517553"/>
              <a:gd name="connsiteX9" fmla="*/ 9340608 w 11021114"/>
              <a:gd name="connsiteY9" fmla="*/ 710283 h 5517553"/>
              <a:gd name="connsiteX10" fmla="*/ 11021114 w 11021114"/>
              <a:gd name="connsiteY10" fmla="*/ 507083 h 5517553"/>
              <a:gd name="connsiteX11" fmla="*/ 11021114 w 11021114"/>
              <a:gd name="connsiteY11" fmla="*/ 5284746 h 5517553"/>
              <a:gd name="connsiteX12" fmla="*/ 10875849 w 11021114"/>
              <a:gd name="connsiteY12" fmla="*/ 5503900 h 5517553"/>
              <a:gd name="connsiteX13" fmla="*/ 10831866 w 11021114"/>
              <a:gd name="connsiteY13" fmla="*/ 5517553 h 5517553"/>
              <a:gd name="connsiteX0" fmla="*/ 10831866 w 11021114"/>
              <a:gd name="connsiteY0" fmla="*/ 5514557 h 5514557"/>
              <a:gd name="connsiteX1" fmla="*/ 132678 w 11021114"/>
              <a:gd name="connsiteY1" fmla="*/ 5514557 h 5514557"/>
              <a:gd name="connsiteX2" fmla="*/ 104864 w 11021114"/>
              <a:gd name="connsiteY2" fmla="*/ 5499460 h 5514557"/>
              <a:gd name="connsiteX3" fmla="*/ 0 w 11021114"/>
              <a:gd name="connsiteY3" fmla="*/ 5302235 h 5514557"/>
              <a:gd name="connsiteX4" fmla="*/ 0 w 11021114"/>
              <a:gd name="connsiteY4" fmla="*/ 237935 h 5514557"/>
              <a:gd name="connsiteX5" fmla="*/ 18690 w 11021114"/>
              <a:gd name="connsiteY5" fmla="*/ 145360 h 5514557"/>
              <a:gd name="connsiteX6" fmla="*/ 237844 w 11021114"/>
              <a:gd name="connsiteY6" fmla="*/ 95 h 5514557"/>
              <a:gd name="connsiteX7" fmla="*/ 8632280 w 11021114"/>
              <a:gd name="connsiteY7" fmla="*/ 95 h 5514557"/>
              <a:gd name="connsiteX8" fmla="*/ 8880068 w 11021114"/>
              <a:gd name="connsiteY8" fmla="*/ 86402 h 5514557"/>
              <a:gd name="connsiteX9" fmla="*/ 9340608 w 11021114"/>
              <a:gd name="connsiteY9" fmla="*/ 707287 h 5514557"/>
              <a:gd name="connsiteX10" fmla="*/ 11021114 w 11021114"/>
              <a:gd name="connsiteY10" fmla="*/ 504087 h 5514557"/>
              <a:gd name="connsiteX11" fmla="*/ 11021114 w 11021114"/>
              <a:gd name="connsiteY11" fmla="*/ 5281750 h 5514557"/>
              <a:gd name="connsiteX12" fmla="*/ 10875849 w 11021114"/>
              <a:gd name="connsiteY12" fmla="*/ 5500904 h 5514557"/>
              <a:gd name="connsiteX13" fmla="*/ 10831866 w 11021114"/>
              <a:gd name="connsiteY13" fmla="*/ 5514557 h 5514557"/>
              <a:gd name="connsiteX0" fmla="*/ 10831866 w 11021114"/>
              <a:gd name="connsiteY0" fmla="*/ 5514462 h 5514462"/>
              <a:gd name="connsiteX1" fmla="*/ 132678 w 11021114"/>
              <a:gd name="connsiteY1" fmla="*/ 5514462 h 5514462"/>
              <a:gd name="connsiteX2" fmla="*/ 104864 w 11021114"/>
              <a:gd name="connsiteY2" fmla="*/ 5499365 h 5514462"/>
              <a:gd name="connsiteX3" fmla="*/ 0 w 11021114"/>
              <a:gd name="connsiteY3" fmla="*/ 5302140 h 5514462"/>
              <a:gd name="connsiteX4" fmla="*/ 0 w 11021114"/>
              <a:gd name="connsiteY4" fmla="*/ 237840 h 5514462"/>
              <a:gd name="connsiteX5" fmla="*/ 18690 w 11021114"/>
              <a:gd name="connsiteY5" fmla="*/ 145265 h 5514462"/>
              <a:gd name="connsiteX6" fmla="*/ 237844 w 11021114"/>
              <a:gd name="connsiteY6" fmla="*/ 0 h 5514462"/>
              <a:gd name="connsiteX7" fmla="*/ 8632280 w 11021114"/>
              <a:gd name="connsiteY7" fmla="*/ 0 h 5514462"/>
              <a:gd name="connsiteX8" fmla="*/ 8880068 w 11021114"/>
              <a:gd name="connsiteY8" fmla="*/ 86307 h 5514462"/>
              <a:gd name="connsiteX9" fmla="*/ 9340608 w 11021114"/>
              <a:gd name="connsiteY9" fmla="*/ 707192 h 5514462"/>
              <a:gd name="connsiteX10" fmla="*/ 11021114 w 11021114"/>
              <a:gd name="connsiteY10" fmla="*/ 503992 h 5514462"/>
              <a:gd name="connsiteX11" fmla="*/ 11021114 w 11021114"/>
              <a:gd name="connsiteY11" fmla="*/ 5281655 h 5514462"/>
              <a:gd name="connsiteX12" fmla="*/ 10875849 w 11021114"/>
              <a:gd name="connsiteY12" fmla="*/ 5500809 h 5514462"/>
              <a:gd name="connsiteX13" fmla="*/ 10831866 w 11021114"/>
              <a:gd name="connsiteY13" fmla="*/ 5514462 h 5514462"/>
              <a:gd name="connsiteX0" fmla="*/ 10831866 w 11021114"/>
              <a:gd name="connsiteY0" fmla="*/ 5514462 h 5514462"/>
              <a:gd name="connsiteX1" fmla="*/ 132678 w 11021114"/>
              <a:gd name="connsiteY1" fmla="*/ 5514462 h 5514462"/>
              <a:gd name="connsiteX2" fmla="*/ 104864 w 11021114"/>
              <a:gd name="connsiteY2" fmla="*/ 5499365 h 5514462"/>
              <a:gd name="connsiteX3" fmla="*/ 0 w 11021114"/>
              <a:gd name="connsiteY3" fmla="*/ 5302140 h 5514462"/>
              <a:gd name="connsiteX4" fmla="*/ 0 w 11021114"/>
              <a:gd name="connsiteY4" fmla="*/ 237840 h 5514462"/>
              <a:gd name="connsiteX5" fmla="*/ 18690 w 11021114"/>
              <a:gd name="connsiteY5" fmla="*/ 145265 h 5514462"/>
              <a:gd name="connsiteX6" fmla="*/ 237844 w 11021114"/>
              <a:gd name="connsiteY6" fmla="*/ 0 h 5514462"/>
              <a:gd name="connsiteX7" fmla="*/ 8632280 w 11021114"/>
              <a:gd name="connsiteY7" fmla="*/ 0 h 5514462"/>
              <a:gd name="connsiteX8" fmla="*/ 8880068 w 11021114"/>
              <a:gd name="connsiteY8" fmla="*/ 86307 h 5514462"/>
              <a:gd name="connsiteX9" fmla="*/ 9340608 w 11021114"/>
              <a:gd name="connsiteY9" fmla="*/ 707192 h 5514462"/>
              <a:gd name="connsiteX10" fmla="*/ 11021114 w 11021114"/>
              <a:gd name="connsiteY10" fmla="*/ 503992 h 5514462"/>
              <a:gd name="connsiteX11" fmla="*/ 11021114 w 11021114"/>
              <a:gd name="connsiteY11" fmla="*/ 5281655 h 5514462"/>
              <a:gd name="connsiteX12" fmla="*/ 10875849 w 11021114"/>
              <a:gd name="connsiteY12" fmla="*/ 5500809 h 5514462"/>
              <a:gd name="connsiteX13" fmla="*/ 10831866 w 11021114"/>
              <a:gd name="connsiteY13" fmla="*/ 5514462 h 5514462"/>
              <a:gd name="connsiteX0" fmla="*/ 10831866 w 11021114"/>
              <a:gd name="connsiteY0" fmla="*/ 5514462 h 5514462"/>
              <a:gd name="connsiteX1" fmla="*/ 132678 w 11021114"/>
              <a:gd name="connsiteY1" fmla="*/ 5514462 h 5514462"/>
              <a:gd name="connsiteX2" fmla="*/ 104864 w 11021114"/>
              <a:gd name="connsiteY2" fmla="*/ 5499365 h 5514462"/>
              <a:gd name="connsiteX3" fmla="*/ 0 w 11021114"/>
              <a:gd name="connsiteY3" fmla="*/ 5302140 h 5514462"/>
              <a:gd name="connsiteX4" fmla="*/ 0 w 11021114"/>
              <a:gd name="connsiteY4" fmla="*/ 237840 h 5514462"/>
              <a:gd name="connsiteX5" fmla="*/ 18690 w 11021114"/>
              <a:gd name="connsiteY5" fmla="*/ 145265 h 5514462"/>
              <a:gd name="connsiteX6" fmla="*/ 237844 w 11021114"/>
              <a:gd name="connsiteY6" fmla="*/ 0 h 5514462"/>
              <a:gd name="connsiteX7" fmla="*/ 8632280 w 11021114"/>
              <a:gd name="connsiteY7" fmla="*/ 0 h 5514462"/>
              <a:gd name="connsiteX8" fmla="*/ 8880068 w 11021114"/>
              <a:gd name="connsiteY8" fmla="*/ 86307 h 5514462"/>
              <a:gd name="connsiteX9" fmla="*/ 9340608 w 11021114"/>
              <a:gd name="connsiteY9" fmla="*/ 707192 h 5514462"/>
              <a:gd name="connsiteX10" fmla="*/ 11021114 w 11021114"/>
              <a:gd name="connsiteY10" fmla="*/ 503992 h 5514462"/>
              <a:gd name="connsiteX11" fmla="*/ 11021114 w 11021114"/>
              <a:gd name="connsiteY11" fmla="*/ 5281655 h 5514462"/>
              <a:gd name="connsiteX12" fmla="*/ 10875849 w 11021114"/>
              <a:gd name="connsiteY12" fmla="*/ 5500809 h 5514462"/>
              <a:gd name="connsiteX13" fmla="*/ 10831866 w 11021114"/>
              <a:gd name="connsiteY13" fmla="*/ 5514462 h 551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21114" h="5514462">
                <a:moveTo>
                  <a:pt x="10831866" y="5514462"/>
                </a:moveTo>
                <a:lnTo>
                  <a:pt x="132678" y="5514462"/>
                </a:lnTo>
                <a:lnTo>
                  <a:pt x="104864" y="5499365"/>
                </a:lnTo>
                <a:cubicBezTo>
                  <a:pt x="41597" y="5456622"/>
                  <a:pt x="0" y="5384239"/>
                  <a:pt x="0" y="5302140"/>
                </a:cubicBezTo>
                <a:lnTo>
                  <a:pt x="0" y="237840"/>
                </a:lnTo>
                <a:lnTo>
                  <a:pt x="18690" y="145265"/>
                </a:lnTo>
                <a:cubicBezTo>
                  <a:pt x="54797" y="59899"/>
                  <a:pt x="139326" y="0"/>
                  <a:pt x="237844" y="0"/>
                </a:cubicBezTo>
                <a:lnTo>
                  <a:pt x="8632280" y="0"/>
                </a:lnTo>
                <a:cubicBezTo>
                  <a:pt x="8705813" y="1684"/>
                  <a:pt x="8792969" y="4161"/>
                  <a:pt x="8880068" y="86307"/>
                </a:cubicBezTo>
                <a:cubicBezTo>
                  <a:pt x="9001428" y="200766"/>
                  <a:pt x="8983767" y="637578"/>
                  <a:pt x="9340608" y="707192"/>
                </a:cubicBezTo>
                <a:cubicBezTo>
                  <a:pt x="9697449" y="776806"/>
                  <a:pt x="11000599" y="-593412"/>
                  <a:pt x="11021114" y="503992"/>
                </a:cubicBezTo>
                <a:lnTo>
                  <a:pt x="11021114" y="5281655"/>
                </a:lnTo>
                <a:cubicBezTo>
                  <a:pt x="11021114" y="5380173"/>
                  <a:pt x="10961215" y="5464702"/>
                  <a:pt x="10875849" y="5500809"/>
                </a:cubicBezTo>
                <a:lnTo>
                  <a:pt x="10831866" y="5514462"/>
                </a:lnTo>
                <a:close/>
              </a:path>
            </a:pathLst>
          </a:custGeom>
          <a:solidFill>
            <a:schemeClr val="bg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64CCA99A-793C-40E2-A79F-EC4100441795}"/>
              </a:ext>
            </a:extLst>
          </p:cNvPr>
          <p:cNvSpPr/>
          <p:nvPr/>
        </p:nvSpPr>
        <p:spPr>
          <a:xfrm>
            <a:off x="2530119" y="6011671"/>
            <a:ext cx="9076439" cy="518793"/>
          </a:xfrm>
          <a:custGeom>
            <a:avLst/>
            <a:gdLst>
              <a:gd name="connsiteX0" fmla="*/ 0 w 9076439"/>
              <a:gd name="connsiteY0" fmla="*/ 0 h 518793"/>
              <a:gd name="connsiteX1" fmla="*/ 9076439 w 9076439"/>
              <a:gd name="connsiteY1" fmla="*/ 0 h 518793"/>
              <a:gd name="connsiteX2" fmla="*/ 9076439 w 9076439"/>
              <a:gd name="connsiteY2" fmla="*/ 280953 h 518793"/>
              <a:gd name="connsiteX3" fmla="*/ 9057749 w 9076439"/>
              <a:gd name="connsiteY3" fmla="*/ 373528 h 518793"/>
              <a:gd name="connsiteX4" fmla="*/ 8838595 w 9076439"/>
              <a:gd name="connsiteY4" fmla="*/ 518793 h 518793"/>
              <a:gd name="connsiteX5" fmla="*/ 444159 w 9076439"/>
              <a:gd name="connsiteY5" fmla="*/ 518793 h 518793"/>
              <a:gd name="connsiteX6" fmla="*/ 196371 w 9076439"/>
              <a:gd name="connsiteY6" fmla="*/ 432486 h 518793"/>
              <a:gd name="connsiteX7" fmla="*/ 6365 w 9076439"/>
              <a:gd name="connsiteY7" fmla="*/ 8466 h 51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6439" h="518793">
                <a:moveTo>
                  <a:pt x="0" y="0"/>
                </a:moveTo>
                <a:lnTo>
                  <a:pt x="9076439" y="0"/>
                </a:lnTo>
                <a:lnTo>
                  <a:pt x="9076439" y="280953"/>
                </a:lnTo>
                <a:lnTo>
                  <a:pt x="9057749" y="373528"/>
                </a:lnTo>
                <a:cubicBezTo>
                  <a:pt x="9021642" y="458894"/>
                  <a:pt x="8937113" y="518793"/>
                  <a:pt x="8838595" y="518793"/>
                </a:cubicBezTo>
                <a:lnTo>
                  <a:pt x="444159" y="518793"/>
                </a:lnTo>
                <a:cubicBezTo>
                  <a:pt x="370626" y="517109"/>
                  <a:pt x="283470" y="514632"/>
                  <a:pt x="196371" y="432486"/>
                </a:cubicBezTo>
                <a:cubicBezTo>
                  <a:pt x="120521" y="360949"/>
                  <a:pt x="98976" y="163493"/>
                  <a:pt x="6365" y="8466"/>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F2E818C6-EE20-48F0-A2DE-38BC7C634EAB}"/>
              </a:ext>
            </a:extLst>
          </p:cNvPr>
          <p:cNvSpPr/>
          <p:nvPr/>
        </p:nvSpPr>
        <p:spPr>
          <a:xfrm>
            <a:off x="1447753" y="208442"/>
            <a:ext cx="9296494" cy="639191"/>
          </a:xfrm>
          <a:prstGeom prst="roundRect">
            <a:avLst>
              <a:gd name="adj" fmla="val 50000"/>
            </a:avLst>
          </a:prstGeom>
          <a:solidFill>
            <a:schemeClr val="bg2">
              <a:lumMod val="9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ct val="20000"/>
              </a:spcBef>
              <a:spcAft>
                <a:spcPts val="0"/>
              </a:spcAft>
              <a:buClrTx/>
              <a:buSzTx/>
              <a:buFontTx/>
              <a:buNone/>
              <a:tabLst/>
              <a:defRPr/>
            </a:pPr>
            <a:r>
              <a:rPr kumimoji="0" lang="fa-IR" sz="3200" b="1" i="0" u="none" strike="noStrike" kern="1200" cap="none" spc="0" normalizeH="0" baseline="0" noProof="0" dirty="0">
                <a:ln>
                  <a:noFill/>
                </a:ln>
                <a:solidFill>
                  <a:srgbClr val="373545">
                    <a:lumMod val="50000"/>
                  </a:srgbClr>
                </a:solidFill>
                <a:effectLst/>
                <a:uLnTx/>
                <a:uFillTx/>
                <a:latin typeface="Candara" panose="020E0502030303020204" pitchFamily="34" charset="0"/>
                <a:ea typeface="+mn-ea"/>
                <a:cs typeface="B Titr" panose="00000700000000000000" pitchFamily="2" charset="-78"/>
              </a:rPr>
              <a:t>متغیرهای موثر بر مشارکت مردم در مدل پویایی شناسی</a:t>
            </a:r>
            <a:endParaRPr kumimoji="0" lang="fa-IR" sz="2800" b="1" i="0" u="none" strike="noStrike" kern="1200" cap="none" spc="0" normalizeH="0" baseline="0" noProof="0" dirty="0">
              <a:ln>
                <a:noFill/>
              </a:ln>
              <a:solidFill>
                <a:srgbClr val="373545">
                  <a:lumMod val="50000"/>
                </a:srgbClr>
              </a:solidFill>
              <a:effectLst/>
              <a:uLnTx/>
              <a:uFillTx/>
              <a:latin typeface="Candara" panose="020E0502030303020204" pitchFamily="34" charset="0"/>
              <a:ea typeface="+mn-ea"/>
              <a:cs typeface="B Titr" panose="00000700000000000000" pitchFamily="2" charset="-78"/>
            </a:endParaRPr>
          </a:p>
        </p:txBody>
      </p:sp>
      <p:sp>
        <p:nvSpPr>
          <p:cNvPr id="46" name="Google Shape;128;p12">
            <a:extLst>
              <a:ext uri="{FF2B5EF4-FFF2-40B4-BE49-F238E27FC236}">
                <a16:creationId xmlns:a16="http://schemas.microsoft.com/office/drawing/2014/main" id="{69BBBE8F-81D5-40D6-A8E7-A5C31A83AE2F}"/>
              </a:ext>
            </a:extLst>
          </p:cNvPr>
          <p:cNvSpPr txBox="1"/>
          <p:nvPr/>
        </p:nvSpPr>
        <p:spPr>
          <a:xfrm>
            <a:off x="719992" y="6067046"/>
            <a:ext cx="414594" cy="307578"/>
          </a:xfrm>
          <a:prstGeom prst="rect">
            <a:avLst/>
          </a:prstGeom>
          <a:no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s-ES" sz="1800" b="1" i="0" u="none" strike="noStrike" kern="1200" cap="none" spc="0" normalizeH="0" baseline="0" noProof="0">
                <a:ln>
                  <a:noFill/>
                </a:ln>
                <a:solidFill>
                  <a:srgbClr val="34464A"/>
                </a:solidFill>
                <a:effectLst/>
                <a:uLnTx/>
                <a:uFillTx/>
                <a:latin typeface="Lato" panose="020F0502020204030203" pitchFamily="34" charset="0"/>
                <a:ea typeface="Lato" panose="020F0502020204030203" pitchFamily="34" charset="0"/>
                <a:cs typeface="Lato" panose="020F0502020204030203" pitchFamily="34" charset="0"/>
                <a:sym typeface="Nunito Sans SemiBold"/>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sz="1100" b="1" i="0" u="none" strike="noStrike" kern="1200" cap="none" spc="0" normalizeH="0" baseline="0" noProof="0" dirty="0">
              <a:ln>
                <a:noFill/>
              </a:ln>
              <a:solidFill>
                <a:srgbClr val="34464A"/>
              </a:solidFill>
              <a:effectLst/>
              <a:uLnTx/>
              <a:uFillTx/>
              <a:latin typeface="Lato" panose="020F0502020204030203" pitchFamily="34" charset="0"/>
              <a:ea typeface="Lato" panose="020F0502020204030203" pitchFamily="34" charset="0"/>
              <a:cs typeface="Lato" panose="020F0502020204030203" pitchFamily="34" charset="0"/>
              <a:sym typeface="Nunito Sans SemiBold"/>
            </a:endParaRPr>
          </a:p>
        </p:txBody>
      </p:sp>
      <p:pic>
        <p:nvPicPr>
          <p:cNvPr id="9" name="Graphic 8">
            <a:extLst>
              <a:ext uri="{FF2B5EF4-FFF2-40B4-BE49-F238E27FC236}">
                <a16:creationId xmlns:a16="http://schemas.microsoft.com/office/drawing/2014/main" id="{386E2F84-52B4-1F61-2310-1CEF66B0E10C}"/>
              </a:ext>
            </a:extLst>
          </p:cNvPr>
          <p:cNvPicPr>
            <a:picLocks noChangeAspect="1"/>
          </p:cNvPicPr>
          <p:nvPr/>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7345" b="16870"/>
          <a:stretch/>
        </p:blipFill>
        <p:spPr>
          <a:xfrm>
            <a:off x="9792252" y="207138"/>
            <a:ext cx="643671" cy="552475"/>
          </a:xfrm>
          <a:prstGeom prst="rect">
            <a:avLst/>
          </a:prstGeom>
        </p:spPr>
      </p:pic>
      <p:pic>
        <p:nvPicPr>
          <p:cNvPr id="12" name="Picture 11">
            <a:extLst>
              <a:ext uri="{FF2B5EF4-FFF2-40B4-BE49-F238E27FC236}">
                <a16:creationId xmlns:a16="http://schemas.microsoft.com/office/drawing/2014/main" id="{93057FA7-5B91-6F1E-6EE1-FFD99F9508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019" y="-276623"/>
            <a:ext cx="1618846" cy="1519998"/>
          </a:xfrm>
          <a:prstGeom prst="rect">
            <a:avLst/>
          </a:prstGeom>
        </p:spPr>
      </p:pic>
      <p:sp>
        <p:nvSpPr>
          <p:cNvPr id="7" name="TextBox 6">
            <a:extLst>
              <a:ext uri="{FF2B5EF4-FFF2-40B4-BE49-F238E27FC236}">
                <a16:creationId xmlns:a16="http://schemas.microsoft.com/office/drawing/2014/main" id="{0330F3BC-9591-BC8F-BF08-299F2B960F15}"/>
              </a:ext>
            </a:extLst>
          </p:cNvPr>
          <p:cNvSpPr txBox="1"/>
          <p:nvPr/>
        </p:nvSpPr>
        <p:spPr>
          <a:xfrm>
            <a:off x="2820276" y="6134955"/>
            <a:ext cx="609399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منبع: مرکز پژوهش های مجلس(1402)</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Content Placeholder 4">
            <a:extLst>
              <a:ext uri="{FF2B5EF4-FFF2-40B4-BE49-F238E27FC236}">
                <a16:creationId xmlns:a16="http://schemas.microsoft.com/office/drawing/2014/main" id="{D03DD2F2-2430-55D6-1614-BEB94EA8787D}"/>
              </a:ext>
            </a:extLst>
          </p:cNvPr>
          <p:cNvPicPr>
            <a:picLocks noChangeAspect="1"/>
          </p:cNvPicPr>
          <p:nvPr/>
        </p:nvPicPr>
        <p:blipFill>
          <a:blip r:embed="rId5"/>
          <a:stretch>
            <a:fillRect/>
          </a:stretch>
        </p:blipFill>
        <p:spPr>
          <a:xfrm>
            <a:off x="2063692" y="1243375"/>
            <a:ext cx="7523762" cy="4225198"/>
          </a:xfrm>
          <a:prstGeom prst="rect">
            <a:avLst/>
          </a:prstGeom>
        </p:spPr>
      </p:pic>
    </p:spTree>
    <p:extLst>
      <p:ext uri="{BB962C8B-B14F-4D97-AF65-F5344CB8AC3E}">
        <p14:creationId xmlns:p14="http://schemas.microsoft.com/office/powerpoint/2010/main" val="14271534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878D829-35F8-EE0F-6925-1F38D446F270}"/>
              </a:ext>
            </a:extLst>
          </p:cNvPr>
          <p:cNvSpPr/>
          <p:nvPr/>
        </p:nvSpPr>
        <p:spPr>
          <a:xfrm>
            <a:off x="1298623" y="425212"/>
            <a:ext cx="9137300" cy="518792"/>
          </a:xfrm>
          <a:prstGeom prst="roundRect">
            <a:avLst>
              <a:gd name="adj" fmla="val 50000"/>
            </a:avLst>
          </a:prstGeom>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ct val="20000"/>
              </a:spcBef>
              <a:spcAft>
                <a:spcPts val="0"/>
              </a:spcAft>
              <a:buClrTx/>
              <a:buSzTx/>
              <a:buFontTx/>
              <a:buNone/>
              <a:tabLst/>
              <a:defRPr/>
            </a:pPr>
            <a:endParaRPr kumimoji="0" lang="fa-IR" sz="3200" b="1" i="0" u="none" strike="noStrike" kern="1200" cap="none" spc="0" normalizeH="0" baseline="0" noProof="0" dirty="0">
              <a:ln>
                <a:noFill/>
              </a:ln>
              <a:solidFill>
                <a:prstClr val="black"/>
              </a:solidFill>
              <a:effectLst/>
              <a:uLnTx/>
              <a:uFillTx/>
              <a:latin typeface="Candara" panose="020E0502030303020204" pitchFamily="34" charset="0"/>
              <a:ea typeface="+mn-ea"/>
              <a:cs typeface="B Titr" panose="00000700000000000000" pitchFamily="2" charset="-78"/>
            </a:endParaRPr>
          </a:p>
        </p:txBody>
      </p:sp>
      <p:sp>
        <p:nvSpPr>
          <p:cNvPr id="36" name="Freeform: Shape 35">
            <a:extLst>
              <a:ext uri="{FF2B5EF4-FFF2-40B4-BE49-F238E27FC236}">
                <a16:creationId xmlns:a16="http://schemas.microsoft.com/office/drawing/2014/main" id="{7F228E29-9D92-4596-9215-7B75C25CBDB3}"/>
              </a:ext>
            </a:extLst>
          </p:cNvPr>
          <p:cNvSpPr/>
          <p:nvPr/>
        </p:nvSpPr>
        <p:spPr>
          <a:xfrm flipV="1">
            <a:off x="531414" y="1016001"/>
            <a:ext cx="2535221" cy="5514462"/>
          </a:xfrm>
          <a:custGeom>
            <a:avLst/>
            <a:gdLst>
              <a:gd name="connsiteX0" fmla="*/ 2535221 w 2535221"/>
              <a:gd name="connsiteY0" fmla="*/ 5514462 h 5514462"/>
              <a:gd name="connsiteX1" fmla="*/ 132678 w 2535221"/>
              <a:gd name="connsiteY1" fmla="*/ 5514462 h 5514462"/>
              <a:gd name="connsiteX2" fmla="*/ 104864 w 2535221"/>
              <a:gd name="connsiteY2" fmla="*/ 5499365 h 5514462"/>
              <a:gd name="connsiteX3" fmla="*/ 0 w 2535221"/>
              <a:gd name="connsiteY3" fmla="*/ 5302140 h 5514462"/>
              <a:gd name="connsiteX4" fmla="*/ 0 w 2535221"/>
              <a:gd name="connsiteY4" fmla="*/ 237840 h 5514462"/>
              <a:gd name="connsiteX5" fmla="*/ 18690 w 2535221"/>
              <a:gd name="connsiteY5" fmla="*/ 145265 h 5514462"/>
              <a:gd name="connsiteX6" fmla="*/ 237844 w 2535221"/>
              <a:gd name="connsiteY6" fmla="*/ 0 h 5514462"/>
              <a:gd name="connsiteX7" fmla="*/ 2535221 w 2535221"/>
              <a:gd name="connsiteY7" fmla="*/ 0 h 551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5221" h="5514462">
                <a:moveTo>
                  <a:pt x="2535221" y="5514462"/>
                </a:moveTo>
                <a:lnTo>
                  <a:pt x="132678" y="5514462"/>
                </a:lnTo>
                <a:lnTo>
                  <a:pt x="104864" y="5499365"/>
                </a:lnTo>
                <a:cubicBezTo>
                  <a:pt x="41597" y="5456622"/>
                  <a:pt x="0" y="5384239"/>
                  <a:pt x="0" y="5302140"/>
                </a:cubicBezTo>
                <a:lnTo>
                  <a:pt x="0" y="237840"/>
                </a:lnTo>
                <a:lnTo>
                  <a:pt x="18690" y="145265"/>
                </a:lnTo>
                <a:cubicBezTo>
                  <a:pt x="54797" y="59899"/>
                  <a:pt x="139326" y="0"/>
                  <a:pt x="237844" y="0"/>
                </a:cubicBezTo>
                <a:lnTo>
                  <a:pt x="2535221" y="0"/>
                </a:lnTo>
                <a:close/>
              </a:path>
            </a:pathLst>
          </a:custGeom>
          <a:solidFill>
            <a:schemeClr val="bg2">
              <a:lumMod val="2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BAC91745-8835-4910-84CC-FDB8FF19978D}"/>
              </a:ext>
            </a:extLst>
          </p:cNvPr>
          <p:cNvSpPr/>
          <p:nvPr/>
        </p:nvSpPr>
        <p:spPr>
          <a:xfrm flipH="1" flipV="1">
            <a:off x="571404" y="1016001"/>
            <a:ext cx="11021114" cy="5514462"/>
          </a:xfrm>
          <a:custGeom>
            <a:avLst/>
            <a:gdLst>
              <a:gd name="connsiteX0" fmla="*/ 10831866 w 11021114"/>
              <a:gd name="connsiteY0" fmla="*/ 5514462 h 5514462"/>
              <a:gd name="connsiteX1" fmla="*/ 132678 w 11021114"/>
              <a:gd name="connsiteY1" fmla="*/ 5514462 h 5514462"/>
              <a:gd name="connsiteX2" fmla="*/ 104864 w 11021114"/>
              <a:gd name="connsiteY2" fmla="*/ 5499365 h 5514462"/>
              <a:gd name="connsiteX3" fmla="*/ 0 w 11021114"/>
              <a:gd name="connsiteY3" fmla="*/ 5302140 h 5514462"/>
              <a:gd name="connsiteX4" fmla="*/ 0 w 11021114"/>
              <a:gd name="connsiteY4" fmla="*/ 237840 h 5514462"/>
              <a:gd name="connsiteX5" fmla="*/ 18690 w 11021114"/>
              <a:gd name="connsiteY5" fmla="*/ 145265 h 5514462"/>
              <a:gd name="connsiteX6" fmla="*/ 237844 w 11021114"/>
              <a:gd name="connsiteY6" fmla="*/ 0 h 5514462"/>
              <a:gd name="connsiteX7" fmla="*/ 8748961 w 11021114"/>
              <a:gd name="connsiteY7" fmla="*/ 0 h 5514462"/>
              <a:gd name="connsiteX8" fmla="*/ 8766766 w 11021114"/>
              <a:gd name="connsiteY8" fmla="*/ 5970 h 5514462"/>
              <a:gd name="connsiteX9" fmla="*/ 8880068 w 11021114"/>
              <a:gd name="connsiteY9" fmla="*/ 86307 h 5514462"/>
              <a:gd name="connsiteX10" fmla="*/ 9340608 w 11021114"/>
              <a:gd name="connsiteY10" fmla="*/ 707192 h 5514462"/>
              <a:gd name="connsiteX11" fmla="*/ 11021114 w 11021114"/>
              <a:gd name="connsiteY11" fmla="*/ 503992 h 5514462"/>
              <a:gd name="connsiteX12" fmla="*/ 11021114 w 11021114"/>
              <a:gd name="connsiteY12" fmla="*/ 5281655 h 5514462"/>
              <a:gd name="connsiteX13" fmla="*/ 10875849 w 11021114"/>
              <a:gd name="connsiteY13" fmla="*/ 5500809 h 5514462"/>
              <a:gd name="connsiteX0" fmla="*/ 10831866 w 11021114"/>
              <a:gd name="connsiteY0" fmla="*/ 5514462 h 5514462"/>
              <a:gd name="connsiteX1" fmla="*/ 132678 w 11021114"/>
              <a:gd name="connsiteY1" fmla="*/ 5514462 h 5514462"/>
              <a:gd name="connsiteX2" fmla="*/ 104864 w 11021114"/>
              <a:gd name="connsiteY2" fmla="*/ 5499365 h 5514462"/>
              <a:gd name="connsiteX3" fmla="*/ 0 w 11021114"/>
              <a:gd name="connsiteY3" fmla="*/ 5302140 h 5514462"/>
              <a:gd name="connsiteX4" fmla="*/ 0 w 11021114"/>
              <a:gd name="connsiteY4" fmla="*/ 237840 h 5514462"/>
              <a:gd name="connsiteX5" fmla="*/ 18690 w 11021114"/>
              <a:gd name="connsiteY5" fmla="*/ 145265 h 5514462"/>
              <a:gd name="connsiteX6" fmla="*/ 237844 w 11021114"/>
              <a:gd name="connsiteY6" fmla="*/ 0 h 5514462"/>
              <a:gd name="connsiteX7" fmla="*/ 8632280 w 11021114"/>
              <a:gd name="connsiteY7" fmla="*/ 0 h 5514462"/>
              <a:gd name="connsiteX8" fmla="*/ 8766766 w 11021114"/>
              <a:gd name="connsiteY8" fmla="*/ 5970 h 5514462"/>
              <a:gd name="connsiteX9" fmla="*/ 8880068 w 11021114"/>
              <a:gd name="connsiteY9" fmla="*/ 86307 h 5514462"/>
              <a:gd name="connsiteX10" fmla="*/ 9340608 w 11021114"/>
              <a:gd name="connsiteY10" fmla="*/ 707192 h 5514462"/>
              <a:gd name="connsiteX11" fmla="*/ 11021114 w 11021114"/>
              <a:gd name="connsiteY11" fmla="*/ 503992 h 5514462"/>
              <a:gd name="connsiteX12" fmla="*/ 11021114 w 11021114"/>
              <a:gd name="connsiteY12" fmla="*/ 5281655 h 5514462"/>
              <a:gd name="connsiteX13" fmla="*/ 10875849 w 11021114"/>
              <a:gd name="connsiteY13" fmla="*/ 5500809 h 5514462"/>
              <a:gd name="connsiteX14" fmla="*/ 10831866 w 11021114"/>
              <a:gd name="connsiteY14" fmla="*/ 5514462 h 5514462"/>
              <a:gd name="connsiteX0" fmla="*/ 10831866 w 11021114"/>
              <a:gd name="connsiteY0" fmla="*/ 5516049 h 5516049"/>
              <a:gd name="connsiteX1" fmla="*/ 132678 w 11021114"/>
              <a:gd name="connsiteY1" fmla="*/ 5516049 h 5516049"/>
              <a:gd name="connsiteX2" fmla="*/ 104864 w 11021114"/>
              <a:gd name="connsiteY2" fmla="*/ 5500952 h 5516049"/>
              <a:gd name="connsiteX3" fmla="*/ 0 w 11021114"/>
              <a:gd name="connsiteY3" fmla="*/ 5303727 h 5516049"/>
              <a:gd name="connsiteX4" fmla="*/ 0 w 11021114"/>
              <a:gd name="connsiteY4" fmla="*/ 239427 h 5516049"/>
              <a:gd name="connsiteX5" fmla="*/ 18690 w 11021114"/>
              <a:gd name="connsiteY5" fmla="*/ 146852 h 5516049"/>
              <a:gd name="connsiteX6" fmla="*/ 237844 w 11021114"/>
              <a:gd name="connsiteY6" fmla="*/ 1587 h 5516049"/>
              <a:gd name="connsiteX7" fmla="*/ 8632280 w 11021114"/>
              <a:gd name="connsiteY7" fmla="*/ 1587 h 5516049"/>
              <a:gd name="connsiteX8" fmla="*/ 8766766 w 11021114"/>
              <a:gd name="connsiteY8" fmla="*/ 7557 h 5516049"/>
              <a:gd name="connsiteX9" fmla="*/ 8880068 w 11021114"/>
              <a:gd name="connsiteY9" fmla="*/ 87894 h 5516049"/>
              <a:gd name="connsiteX10" fmla="*/ 9340608 w 11021114"/>
              <a:gd name="connsiteY10" fmla="*/ 708779 h 5516049"/>
              <a:gd name="connsiteX11" fmla="*/ 11021114 w 11021114"/>
              <a:gd name="connsiteY11" fmla="*/ 505579 h 5516049"/>
              <a:gd name="connsiteX12" fmla="*/ 11021114 w 11021114"/>
              <a:gd name="connsiteY12" fmla="*/ 5283242 h 5516049"/>
              <a:gd name="connsiteX13" fmla="*/ 10875849 w 11021114"/>
              <a:gd name="connsiteY13" fmla="*/ 5502396 h 5516049"/>
              <a:gd name="connsiteX14" fmla="*/ 10831866 w 11021114"/>
              <a:gd name="connsiteY14" fmla="*/ 5516049 h 5516049"/>
              <a:gd name="connsiteX0" fmla="*/ 10831866 w 11021114"/>
              <a:gd name="connsiteY0" fmla="*/ 5514462 h 5514462"/>
              <a:gd name="connsiteX1" fmla="*/ 132678 w 11021114"/>
              <a:gd name="connsiteY1" fmla="*/ 5514462 h 5514462"/>
              <a:gd name="connsiteX2" fmla="*/ 104864 w 11021114"/>
              <a:gd name="connsiteY2" fmla="*/ 5499365 h 5514462"/>
              <a:gd name="connsiteX3" fmla="*/ 0 w 11021114"/>
              <a:gd name="connsiteY3" fmla="*/ 5302140 h 5514462"/>
              <a:gd name="connsiteX4" fmla="*/ 0 w 11021114"/>
              <a:gd name="connsiteY4" fmla="*/ 237840 h 5514462"/>
              <a:gd name="connsiteX5" fmla="*/ 18690 w 11021114"/>
              <a:gd name="connsiteY5" fmla="*/ 145265 h 5514462"/>
              <a:gd name="connsiteX6" fmla="*/ 237844 w 11021114"/>
              <a:gd name="connsiteY6" fmla="*/ 0 h 5514462"/>
              <a:gd name="connsiteX7" fmla="*/ 8632280 w 11021114"/>
              <a:gd name="connsiteY7" fmla="*/ 0 h 5514462"/>
              <a:gd name="connsiteX8" fmla="*/ 8766766 w 11021114"/>
              <a:gd name="connsiteY8" fmla="*/ 5970 h 5514462"/>
              <a:gd name="connsiteX9" fmla="*/ 8880068 w 11021114"/>
              <a:gd name="connsiteY9" fmla="*/ 86307 h 5514462"/>
              <a:gd name="connsiteX10" fmla="*/ 9340608 w 11021114"/>
              <a:gd name="connsiteY10" fmla="*/ 707192 h 5514462"/>
              <a:gd name="connsiteX11" fmla="*/ 11021114 w 11021114"/>
              <a:gd name="connsiteY11" fmla="*/ 503992 h 5514462"/>
              <a:gd name="connsiteX12" fmla="*/ 11021114 w 11021114"/>
              <a:gd name="connsiteY12" fmla="*/ 5281655 h 5514462"/>
              <a:gd name="connsiteX13" fmla="*/ 10875849 w 11021114"/>
              <a:gd name="connsiteY13" fmla="*/ 5500809 h 5514462"/>
              <a:gd name="connsiteX14" fmla="*/ 10831866 w 11021114"/>
              <a:gd name="connsiteY14" fmla="*/ 5514462 h 5514462"/>
              <a:gd name="connsiteX0" fmla="*/ 10831866 w 11021114"/>
              <a:gd name="connsiteY0" fmla="*/ 5514462 h 5514462"/>
              <a:gd name="connsiteX1" fmla="*/ 132678 w 11021114"/>
              <a:gd name="connsiteY1" fmla="*/ 5514462 h 5514462"/>
              <a:gd name="connsiteX2" fmla="*/ 104864 w 11021114"/>
              <a:gd name="connsiteY2" fmla="*/ 5499365 h 5514462"/>
              <a:gd name="connsiteX3" fmla="*/ 0 w 11021114"/>
              <a:gd name="connsiteY3" fmla="*/ 5302140 h 5514462"/>
              <a:gd name="connsiteX4" fmla="*/ 0 w 11021114"/>
              <a:gd name="connsiteY4" fmla="*/ 237840 h 5514462"/>
              <a:gd name="connsiteX5" fmla="*/ 18690 w 11021114"/>
              <a:gd name="connsiteY5" fmla="*/ 145265 h 5514462"/>
              <a:gd name="connsiteX6" fmla="*/ 237844 w 11021114"/>
              <a:gd name="connsiteY6" fmla="*/ 0 h 5514462"/>
              <a:gd name="connsiteX7" fmla="*/ 8632280 w 11021114"/>
              <a:gd name="connsiteY7" fmla="*/ 0 h 5514462"/>
              <a:gd name="connsiteX8" fmla="*/ 8880068 w 11021114"/>
              <a:gd name="connsiteY8" fmla="*/ 86307 h 5514462"/>
              <a:gd name="connsiteX9" fmla="*/ 9340608 w 11021114"/>
              <a:gd name="connsiteY9" fmla="*/ 707192 h 5514462"/>
              <a:gd name="connsiteX10" fmla="*/ 11021114 w 11021114"/>
              <a:gd name="connsiteY10" fmla="*/ 503992 h 5514462"/>
              <a:gd name="connsiteX11" fmla="*/ 11021114 w 11021114"/>
              <a:gd name="connsiteY11" fmla="*/ 5281655 h 5514462"/>
              <a:gd name="connsiteX12" fmla="*/ 10875849 w 11021114"/>
              <a:gd name="connsiteY12" fmla="*/ 5500809 h 5514462"/>
              <a:gd name="connsiteX13" fmla="*/ 10831866 w 11021114"/>
              <a:gd name="connsiteY13" fmla="*/ 5514462 h 5514462"/>
              <a:gd name="connsiteX0" fmla="*/ 10831866 w 11021114"/>
              <a:gd name="connsiteY0" fmla="*/ 5517552 h 5517552"/>
              <a:gd name="connsiteX1" fmla="*/ 132678 w 11021114"/>
              <a:gd name="connsiteY1" fmla="*/ 5517552 h 5517552"/>
              <a:gd name="connsiteX2" fmla="*/ 104864 w 11021114"/>
              <a:gd name="connsiteY2" fmla="*/ 5502455 h 5517552"/>
              <a:gd name="connsiteX3" fmla="*/ 0 w 11021114"/>
              <a:gd name="connsiteY3" fmla="*/ 5305230 h 5517552"/>
              <a:gd name="connsiteX4" fmla="*/ 0 w 11021114"/>
              <a:gd name="connsiteY4" fmla="*/ 240930 h 5517552"/>
              <a:gd name="connsiteX5" fmla="*/ 18690 w 11021114"/>
              <a:gd name="connsiteY5" fmla="*/ 148355 h 5517552"/>
              <a:gd name="connsiteX6" fmla="*/ 237844 w 11021114"/>
              <a:gd name="connsiteY6" fmla="*/ 3090 h 5517552"/>
              <a:gd name="connsiteX7" fmla="*/ 8632280 w 11021114"/>
              <a:gd name="connsiteY7" fmla="*/ 3090 h 5517552"/>
              <a:gd name="connsiteX8" fmla="*/ 8880068 w 11021114"/>
              <a:gd name="connsiteY8" fmla="*/ 89397 h 5517552"/>
              <a:gd name="connsiteX9" fmla="*/ 9340608 w 11021114"/>
              <a:gd name="connsiteY9" fmla="*/ 710282 h 5517552"/>
              <a:gd name="connsiteX10" fmla="*/ 11021114 w 11021114"/>
              <a:gd name="connsiteY10" fmla="*/ 507082 h 5517552"/>
              <a:gd name="connsiteX11" fmla="*/ 11021114 w 11021114"/>
              <a:gd name="connsiteY11" fmla="*/ 5284745 h 5517552"/>
              <a:gd name="connsiteX12" fmla="*/ 10875849 w 11021114"/>
              <a:gd name="connsiteY12" fmla="*/ 5503899 h 5517552"/>
              <a:gd name="connsiteX13" fmla="*/ 10831866 w 11021114"/>
              <a:gd name="connsiteY13" fmla="*/ 5517552 h 5517552"/>
              <a:gd name="connsiteX0" fmla="*/ 10831866 w 11021114"/>
              <a:gd name="connsiteY0" fmla="*/ 5518609 h 5518609"/>
              <a:gd name="connsiteX1" fmla="*/ 132678 w 11021114"/>
              <a:gd name="connsiteY1" fmla="*/ 5518609 h 5518609"/>
              <a:gd name="connsiteX2" fmla="*/ 104864 w 11021114"/>
              <a:gd name="connsiteY2" fmla="*/ 5503512 h 5518609"/>
              <a:gd name="connsiteX3" fmla="*/ 0 w 11021114"/>
              <a:gd name="connsiteY3" fmla="*/ 5306287 h 5518609"/>
              <a:gd name="connsiteX4" fmla="*/ 0 w 11021114"/>
              <a:gd name="connsiteY4" fmla="*/ 241987 h 5518609"/>
              <a:gd name="connsiteX5" fmla="*/ 18690 w 11021114"/>
              <a:gd name="connsiteY5" fmla="*/ 149412 h 5518609"/>
              <a:gd name="connsiteX6" fmla="*/ 237844 w 11021114"/>
              <a:gd name="connsiteY6" fmla="*/ 4147 h 5518609"/>
              <a:gd name="connsiteX7" fmla="*/ 8632280 w 11021114"/>
              <a:gd name="connsiteY7" fmla="*/ 4147 h 5518609"/>
              <a:gd name="connsiteX8" fmla="*/ 8880068 w 11021114"/>
              <a:gd name="connsiteY8" fmla="*/ 90454 h 5518609"/>
              <a:gd name="connsiteX9" fmla="*/ 9340608 w 11021114"/>
              <a:gd name="connsiteY9" fmla="*/ 711339 h 5518609"/>
              <a:gd name="connsiteX10" fmla="*/ 11021114 w 11021114"/>
              <a:gd name="connsiteY10" fmla="*/ 508139 h 5518609"/>
              <a:gd name="connsiteX11" fmla="*/ 11021114 w 11021114"/>
              <a:gd name="connsiteY11" fmla="*/ 5285802 h 5518609"/>
              <a:gd name="connsiteX12" fmla="*/ 10875849 w 11021114"/>
              <a:gd name="connsiteY12" fmla="*/ 5504956 h 5518609"/>
              <a:gd name="connsiteX13" fmla="*/ 10831866 w 11021114"/>
              <a:gd name="connsiteY13" fmla="*/ 5518609 h 5518609"/>
              <a:gd name="connsiteX0" fmla="*/ 10831866 w 11021114"/>
              <a:gd name="connsiteY0" fmla="*/ 5517553 h 5517553"/>
              <a:gd name="connsiteX1" fmla="*/ 132678 w 11021114"/>
              <a:gd name="connsiteY1" fmla="*/ 5517553 h 5517553"/>
              <a:gd name="connsiteX2" fmla="*/ 104864 w 11021114"/>
              <a:gd name="connsiteY2" fmla="*/ 5502456 h 5517553"/>
              <a:gd name="connsiteX3" fmla="*/ 0 w 11021114"/>
              <a:gd name="connsiteY3" fmla="*/ 5305231 h 5517553"/>
              <a:gd name="connsiteX4" fmla="*/ 0 w 11021114"/>
              <a:gd name="connsiteY4" fmla="*/ 240931 h 5517553"/>
              <a:gd name="connsiteX5" fmla="*/ 18690 w 11021114"/>
              <a:gd name="connsiteY5" fmla="*/ 148356 h 5517553"/>
              <a:gd name="connsiteX6" fmla="*/ 237844 w 11021114"/>
              <a:gd name="connsiteY6" fmla="*/ 3091 h 5517553"/>
              <a:gd name="connsiteX7" fmla="*/ 8632280 w 11021114"/>
              <a:gd name="connsiteY7" fmla="*/ 3091 h 5517553"/>
              <a:gd name="connsiteX8" fmla="*/ 8880068 w 11021114"/>
              <a:gd name="connsiteY8" fmla="*/ 89398 h 5517553"/>
              <a:gd name="connsiteX9" fmla="*/ 9340608 w 11021114"/>
              <a:gd name="connsiteY9" fmla="*/ 710283 h 5517553"/>
              <a:gd name="connsiteX10" fmla="*/ 11021114 w 11021114"/>
              <a:gd name="connsiteY10" fmla="*/ 507083 h 5517553"/>
              <a:gd name="connsiteX11" fmla="*/ 11021114 w 11021114"/>
              <a:gd name="connsiteY11" fmla="*/ 5284746 h 5517553"/>
              <a:gd name="connsiteX12" fmla="*/ 10875849 w 11021114"/>
              <a:gd name="connsiteY12" fmla="*/ 5503900 h 5517553"/>
              <a:gd name="connsiteX13" fmla="*/ 10831866 w 11021114"/>
              <a:gd name="connsiteY13" fmla="*/ 5517553 h 5517553"/>
              <a:gd name="connsiteX0" fmla="*/ 10831866 w 11021114"/>
              <a:gd name="connsiteY0" fmla="*/ 5514557 h 5514557"/>
              <a:gd name="connsiteX1" fmla="*/ 132678 w 11021114"/>
              <a:gd name="connsiteY1" fmla="*/ 5514557 h 5514557"/>
              <a:gd name="connsiteX2" fmla="*/ 104864 w 11021114"/>
              <a:gd name="connsiteY2" fmla="*/ 5499460 h 5514557"/>
              <a:gd name="connsiteX3" fmla="*/ 0 w 11021114"/>
              <a:gd name="connsiteY3" fmla="*/ 5302235 h 5514557"/>
              <a:gd name="connsiteX4" fmla="*/ 0 w 11021114"/>
              <a:gd name="connsiteY4" fmla="*/ 237935 h 5514557"/>
              <a:gd name="connsiteX5" fmla="*/ 18690 w 11021114"/>
              <a:gd name="connsiteY5" fmla="*/ 145360 h 5514557"/>
              <a:gd name="connsiteX6" fmla="*/ 237844 w 11021114"/>
              <a:gd name="connsiteY6" fmla="*/ 95 h 5514557"/>
              <a:gd name="connsiteX7" fmla="*/ 8632280 w 11021114"/>
              <a:gd name="connsiteY7" fmla="*/ 95 h 5514557"/>
              <a:gd name="connsiteX8" fmla="*/ 8880068 w 11021114"/>
              <a:gd name="connsiteY8" fmla="*/ 86402 h 5514557"/>
              <a:gd name="connsiteX9" fmla="*/ 9340608 w 11021114"/>
              <a:gd name="connsiteY9" fmla="*/ 707287 h 5514557"/>
              <a:gd name="connsiteX10" fmla="*/ 11021114 w 11021114"/>
              <a:gd name="connsiteY10" fmla="*/ 504087 h 5514557"/>
              <a:gd name="connsiteX11" fmla="*/ 11021114 w 11021114"/>
              <a:gd name="connsiteY11" fmla="*/ 5281750 h 5514557"/>
              <a:gd name="connsiteX12" fmla="*/ 10875849 w 11021114"/>
              <a:gd name="connsiteY12" fmla="*/ 5500904 h 5514557"/>
              <a:gd name="connsiteX13" fmla="*/ 10831866 w 11021114"/>
              <a:gd name="connsiteY13" fmla="*/ 5514557 h 5514557"/>
              <a:gd name="connsiteX0" fmla="*/ 10831866 w 11021114"/>
              <a:gd name="connsiteY0" fmla="*/ 5514462 h 5514462"/>
              <a:gd name="connsiteX1" fmla="*/ 132678 w 11021114"/>
              <a:gd name="connsiteY1" fmla="*/ 5514462 h 5514462"/>
              <a:gd name="connsiteX2" fmla="*/ 104864 w 11021114"/>
              <a:gd name="connsiteY2" fmla="*/ 5499365 h 5514462"/>
              <a:gd name="connsiteX3" fmla="*/ 0 w 11021114"/>
              <a:gd name="connsiteY3" fmla="*/ 5302140 h 5514462"/>
              <a:gd name="connsiteX4" fmla="*/ 0 w 11021114"/>
              <a:gd name="connsiteY4" fmla="*/ 237840 h 5514462"/>
              <a:gd name="connsiteX5" fmla="*/ 18690 w 11021114"/>
              <a:gd name="connsiteY5" fmla="*/ 145265 h 5514462"/>
              <a:gd name="connsiteX6" fmla="*/ 237844 w 11021114"/>
              <a:gd name="connsiteY6" fmla="*/ 0 h 5514462"/>
              <a:gd name="connsiteX7" fmla="*/ 8632280 w 11021114"/>
              <a:gd name="connsiteY7" fmla="*/ 0 h 5514462"/>
              <a:gd name="connsiteX8" fmla="*/ 8880068 w 11021114"/>
              <a:gd name="connsiteY8" fmla="*/ 86307 h 5514462"/>
              <a:gd name="connsiteX9" fmla="*/ 9340608 w 11021114"/>
              <a:gd name="connsiteY9" fmla="*/ 707192 h 5514462"/>
              <a:gd name="connsiteX10" fmla="*/ 11021114 w 11021114"/>
              <a:gd name="connsiteY10" fmla="*/ 503992 h 5514462"/>
              <a:gd name="connsiteX11" fmla="*/ 11021114 w 11021114"/>
              <a:gd name="connsiteY11" fmla="*/ 5281655 h 5514462"/>
              <a:gd name="connsiteX12" fmla="*/ 10875849 w 11021114"/>
              <a:gd name="connsiteY12" fmla="*/ 5500809 h 5514462"/>
              <a:gd name="connsiteX13" fmla="*/ 10831866 w 11021114"/>
              <a:gd name="connsiteY13" fmla="*/ 5514462 h 5514462"/>
              <a:gd name="connsiteX0" fmla="*/ 10831866 w 11021114"/>
              <a:gd name="connsiteY0" fmla="*/ 5514462 h 5514462"/>
              <a:gd name="connsiteX1" fmla="*/ 132678 w 11021114"/>
              <a:gd name="connsiteY1" fmla="*/ 5514462 h 5514462"/>
              <a:gd name="connsiteX2" fmla="*/ 104864 w 11021114"/>
              <a:gd name="connsiteY2" fmla="*/ 5499365 h 5514462"/>
              <a:gd name="connsiteX3" fmla="*/ 0 w 11021114"/>
              <a:gd name="connsiteY3" fmla="*/ 5302140 h 5514462"/>
              <a:gd name="connsiteX4" fmla="*/ 0 w 11021114"/>
              <a:gd name="connsiteY4" fmla="*/ 237840 h 5514462"/>
              <a:gd name="connsiteX5" fmla="*/ 18690 w 11021114"/>
              <a:gd name="connsiteY5" fmla="*/ 145265 h 5514462"/>
              <a:gd name="connsiteX6" fmla="*/ 237844 w 11021114"/>
              <a:gd name="connsiteY6" fmla="*/ 0 h 5514462"/>
              <a:gd name="connsiteX7" fmla="*/ 8632280 w 11021114"/>
              <a:gd name="connsiteY7" fmla="*/ 0 h 5514462"/>
              <a:gd name="connsiteX8" fmla="*/ 8880068 w 11021114"/>
              <a:gd name="connsiteY8" fmla="*/ 86307 h 5514462"/>
              <a:gd name="connsiteX9" fmla="*/ 9340608 w 11021114"/>
              <a:gd name="connsiteY9" fmla="*/ 707192 h 5514462"/>
              <a:gd name="connsiteX10" fmla="*/ 11021114 w 11021114"/>
              <a:gd name="connsiteY10" fmla="*/ 503992 h 5514462"/>
              <a:gd name="connsiteX11" fmla="*/ 11021114 w 11021114"/>
              <a:gd name="connsiteY11" fmla="*/ 5281655 h 5514462"/>
              <a:gd name="connsiteX12" fmla="*/ 10875849 w 11021114"/>
              <a:gd name="connsiteY12" fmla="*/ 5500809 h 5514462"/>
              <a:gd name="connsiteX13" fmla="*/ 10831866 w 11021114"/>
              <a:gd name="connsiteY13" fmla="*/ 5514462 h 5514462"/>
              <a:gd name="connsiteX0" fmla="*/ 10831866 w 11021114"/>
              <a:gd name="connsiteY0" fmla="*/ 5514462 h 5514462"/>
              <a:gd name="connsiteX1" fmla="*/ 132678 w 11021114"/>
              <a:gd name="connsiteY1" fmla="*/ 5514462 h 5514462"/>
              <a:gd name="connsiteX2" fmla="*/ 104864 w 11021114"/>
              <a:gd name="connsiteY2" fmla="*/ 5499365 h 5514462"/>
              <a:gd name="connsiteX3" fmla="*/ 0 w 11021114"/>
              <a:gd name="connsiteY3" fmla="*/ 5302140 h 5514462"/>
              <a:gd name="connsiteX4" fmla="*/ 0 w 11021114"/>
              <a:gd name="connsiteY4" fmla="*/ 237840 h 5514462"/>
              <a:gd name="connsiteX5" fmla="*/ 18690 w 11021114"/>
              <a:gd name="connsiteY5" fmla="*/ 145265 h 5514462"/>
              <a:gd name="connsiteX6" fmla="*/ 237844 w 11021114"/>
              <a:gd name="connsiteY6" fmla="*/ 0 h 5514462"/>
              <a:gd name="connsiteX7" fmla="*/ 8632280 w 11021114"/>
              <a:gd name="connsiteY7" fmla="*/ 0 h 5514462"/>
              <a:gd name="connsiteX8" fmla="*/ 8880068 w 11021114"/>
              <a:gd name="connsiteY8" fmla="*/ 86307 h 5514462"/>
              <a:gd name="connsiteX9" fmla="*/ 9340608 w 11021114"/>
              <a:gd name="connsiteY9" fmla="*/ 707192 h 5514462"/>
              <a:gd name="connsiteX10" fmla="*/ 11021114 w 11021114"/>
              <a:gd name="connsiteY10" fmla="*/ 503992 h 5514462"/>
              <a:gd name="connsiteX11" fmla="*/ 11021114 w 11021114"/>
              <a:gd name="connsiteY11" fmla="*/ 5281655 h 5514462"/>
              <a:gd name="connsiteX12" fmla="*/ 10875849 w 11021114"/>
              <a:gd name="connsiteY12" fmla="*/ 5500809 h 5514462"/>
              <a:gd name="connsiteX13" fmla="*/ 10831866 w 11021114"/>
              <a:gd name="connsiteY13" fmla="*/ 5514462 h 551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21114" h="5514462">
                <a:moveTo>
                  <a:pt x="10831866" y="5514462"/>
                </a:moveTo>
                <a:lnTo>
                  <a:pt x="132678" y="5514462"/>
                </a:lnTo>
                <a:lnTo>
                  <a:pt x="104864" y="5499365"/>
                </a:lnTo>
                <a:cubicBezTo>
                  <a:pt x="41597" y="5456622"/>
                  <a:pt x="0" y="5384239"/>
                  <a:pt x="0" y="5302140"/>
                </a:cubicBezTo>
                <a:lnTo>
                  <a:pt x="0" y="237840"/>
                </a:lnTo>
                <a:lnTo>
                  <a:pt x="18690" y="145265"/>
                </a:lnTo>
                <a:cubicBezTo>
                  <a:pt x="54797" y="59899"/>
                  <a:pt x="139326" y="0"/>
                  <a:pt x="237844" y="0"/>
                </a:cubicBezTo>
                <a:lnTo>
                  <a:pt x="8632280" y="0"/>
                </a:lnTo>
                <a:cubicBezTo>
                  <a:pt x="8705813" y="1684"/>
                  <a:pt x="8792969" y="4161"/>
                  <a:pt x="8880068" y="86307"/>
                </a:cubicBezTo>
                <a:cubicBezTo>
                  <a:pt x="9001428" y="200766"/>
                  <a:pt x="8983767" y="637578"/>
                  <a:pt x="9340608" y="707192"/>
                </a:cubicBezTo>
                <a:cubicBezTo>
                  <a:pt x="9697449" y="776806"/>
                  <a:pt x="11000599" y="-593412"/>
                  <a:pt x="11021114" y="503992"/>
                </a:cubicBezTo>
                <a:lnTo>
                  <a:pt x="11021114" y="5281655"/>
                </a:lnTo>
                <a:cubicBezTo>
                  <a:pt x="11021114" y="5380173"/>
                  <a:pt x="10961215" y="5464702"/>
                  <a:pt x="10875849" y="5500809"/>
                </a:cubicBezTo>
                <a:lnTo>
                  <a:pt x="10831866" y="5514462"/>
                </a:lnTo>
                <a:close/>
              </a:path>
            </a:pathLst>
          </a:custGeom>
          <a:solidFill>
            <a:schemeClr val="bg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64CCA99A-793C-40E2-A79F-EC4100441795}"/>
              </a:ext>
            </a:extLst>
          </p:cNvPr>
          <p:cNvSpPr/>
          <p:nvPr/>
        </p:nvSpPr>
        <p:spPr>
          <a:xfrm>
            <a:off x="2530119" y="6011671"/>
            <a:ext cx="9076439" cy="518793"/>
          </a:xfrm>
          <a:custGeom>
            <a:avLst/>
            <a:gdLst>
              <a:gd name="connsiteX0" fmla="*/ 0 w 9076439"/>
              <a:gd name="connsiteY0" fmla="*/ 0 h 518793"/>
              <a:gd name="connsiteX1" fmla="*/ 9076439 w 9076439"/>
              <a:gd name="connsiteY1" fmla="*/ 0 h 518793"/>
              <a:gd name="connsiteX2" fmla="*/ 9076439 w 9076439"/>
              <a:gd name="connsiteY2" fmla="*/ 280953 h 518793"/>
              <a:gd name="connsiteX3" fmla="*/ 9057749 w 9076439"/>
              <a:gd name="connsiteY3" fmla="*/ 373528 h 518793"/>
              <a:gd name="connsiteX4" fmla="*/ 8838595 w 9076439"/>
              <a:gd name="connsiteY4" fmla="*/ 518793 h 518793"/>
              <a:gd name="connsiteX5" fmla="*/ 444159 w 9076439"/>
              <a:gd name="connsiteY5" fmla="*/ 518793 h 518793"/>
              <a:gd name="connsiteX6" fmla="*/ 196371 w 9076439"/>
              <a:gd name="connsiteY6" fmla="*/ 432486 h 518793"/>
              <a:gd name="connsiteX7" fmla="*/ 6365 w 9076439"/>
              <a:gd name="connsiteY7" fmla="*/ 8466 h 51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6439" h="518793">
                <a:moveTo>
                  <a:pt x="0" y="0"/>
                </a:moveTo>
                <a:lnTo>
                  <a:pt x="9076439" y="0"/>
                </a:lnTo>
                <a:lnTo>
                  <a:pt x="9076439" y="280953"/>
                </a:lnTo>
                <a:lnTo>
                  <a:pt x="9057749" y="373528"/>
                </a:lnTo>
                <a:cubicBezTo>
                  <a:pt x="9021642" y="458894"/>
                  <a:pt x="8937113" y="518793"/>
                  <a:pt x="8838595" y="518793"/>
                </a:cubicBezTo>
                <a:lnTo>
                  <a:pt x="444159" y="518793"/>
                </a:lnTo>
                <a:cubicBezTo>
                  <a:pt x="370626" y="517109"/>
                  <a:pt x="283470" y="514632"/>
                  <a:pt x="196371" y="432486"/>
                </a:cubicBezTo>
                <a:cubicBezTo>
                  <a:pt x="120521" y="360949"/>
                  <a:pt x="98976" y="163493"/>
                  <a:pt x="6365" y="8466"/>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F2E818C6-EE20-48F0-A2DE-38BC7C634EAB}"/>
              </a:ext>
            </a:extLst>
          </p:cNvPr>
          <p:cNvSpPr/>
          <p:nvPr/>
        </p:nvSpPr>
        <p:spPr>
          <a:xfrm>
            <a:off x="1447753" y="208442"/>
            <a:ext cx="9296494" cy="639191"/>
          </a:xfrm>
          <a:prstGeom prst="roundRect">
            <a:avLst>
              <a:gd name="adj" fmla="val 50000"/>
            </a:avLst>
          </a:prstGeom>
          <a:solidFill>
            <a:schemeClr val="bg2">
              <a:lumMod val="9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ct val="20000"/>
              </a:spcBef>
              <a:spcAft>
                <a:spcPts val="0"/>
              </a:spcAft>
              <a:buClrTx/>
              <a:buSzTx/>
              <a:buFontTx/>
              <a:buNone/>
              <a:tabLst/>
              <a:defRPr/>
            </a:pPr>
            <a:r>
              <a:rPr kumimoji="0" lang="fa-IR" sz="3200" b="1" i="0" u="none" strike="noStrike" kern="1200" cap="none" spc="0" normalizeH="0" baseline="0" noProof="0" dirty="0">
                <a:ln>
                  <a:noFill/>
                </a:ln>
                <a:solidFill>
                  <a:srgbClr val="373545">
                    <a:lumMod val="50000"/>
                  </a:srgbClr>
                </a:solidFill>
                <a:effectLst/>
                <a:uLnTx/>
                <a:uFillTx/>
                <a:latin typeface="Candara" panose="020E0502030303020204" pitchFamily="34" charset="0"/>
                <a:ea typeface="+mn-ea"/>
                <a:cs typeface="B Titr" panose="00000700000000000000" pitchFamily="2" charset="-78"/>
              </a:rPr>
              <a:t>پیشنهادات افزایش مشارکت در نظام حکمرانی</a:t>
            </a:r>
            <a:endParaRPr kumimoji="0" lang="fa-IR" sz="2800" b="1" i="0" u="none" strike="noStrike" kern="1200" cap="none" spc="0" normalizeH="0" baseline="0" noProof="0" dirty="0">
              <a:ln>
                <a:noFill/>
              </a:ln>
              <a:solidFill>
                <a:srgbClr val="373545">
                  <a:lumMod val="50000"/>
                </a:srgbClr>
              </a:solidFill>
              <a:effectLst/>
              <a:uLnTx/>
              <a:uFillTx/>
              <a:latin typeface="Candara" panose="020E0502030303020204" pitchFamily="34" charset="0"/>
              <a:ea typeface="+mn-ea"/>
              <a:cs typeface="B Titr" panose="00000700000000000000" pitchFamily="2" charset="-78"/>
            </a:endParaRPr>
          </a:p>
        </p:txBody>
      </p:sp>
      <p:sp>
        <p:nvSpPr>
          <p:cNvPr id="46" name="Google Shape;128;p12">
            <a:extLst>
              <a:ext uri="{FF2B5EF4-FFF2-40B4-BE49-F238E27FC236}">
                <a16:creationId xmlns:a16="http://schemas.microsoft.com/office/drawing/2014/main" id="{69BBBE8F-81D5-40D6-A8E7-A5C31A83AE2F}"/>
              </a:ext>
            </a:extLst>
          </p:cNvPr>
          <p:cNvSpPr txBox="1"/>
          <p:nvPr/>
        </p:nvSpPr>
        <p:spPr>
          <a:xfrm>
            <a:off x="719992" y="6067046"/>
            <a:ext cx="414594" cy="307578"/>
          </a:xfrm>
          <a:prstGeom prst="rect">
            <a:avLst/>
          </a:prstGeom>
          <a:no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s-ES" sz="1800" b="1" i="0" u="none" strike="noStrike" kern="1200" cap="none" spc="0" normalizeH="0" baseline="0" noProof="0">
                <a:ln>
                  <a:noFill/>
                </a:ln>
                <a:solidFill>
                  <a:srgbClr val="34464A"/>
                </a:solidFill>
                <a:effectLst/>
                <a:uLnTx/>
                <a:uFillTx/>
                <a:latin typeface="Lato" panose="020F0502020204030203" pitchFamily="34" charset="0"/>
                <a:ea typeface="Lato" panose="020F0502020204030203" pitchFamily="34" charset="0"/>
                <a:cs typeface="Lato" panose="020F0502020204030203" pitchFamily="34" charset="0"/>
                <a:sym typeface="Nunito Sans SemiBold"/>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sz="1100" b="1" i="0" u="none" strike="noStrike" kern="1200" cap="none" spc="0" normalizeH="0" baseline="0" noProof="0" dirty="0">
              <a:ln>
                <a:noFill/>
              </a:ln>
              <a:solidFill>
                <a:srgbClr val="34464A"/>
              </a:solidFill>
              <a:effectLst/>
              <a:uLnTx/>
              <a:uFillTx/>
              <a:latin typeface="Lato" panose="020F0502020204030203" pitchFamily="34" charset="0"/>
              <a:ea typeface="Lato" panose="020F0502020204030203" pitchFamily="34" charset="0"/>
              <a:cs typeface="Lato" panose="020F0502020204030203" pitchFamily="34" charset="0"/>
              <a:sym typeface="Nunito Sans SemiBold"/>
            </a:endParaRPr>
          </a:p>
        </p:txBody>
      </p:sp>
      <p:pic>
        <p:nvPicPr>
          <p:cNvPr id="9" name="Graphic 8">
            <a:extLst>
              <a:ext uri="{FF2B5EF4-FFF2-40B4-BE49-F238E27FC236}">
                <a16:creationId xmlns:a16="http://schemas.microsoft.com/office/drawing/2014/main" id="{386E2F84-52B4-1F61-2310-1CEF66B0E10C}"/>
              </a:ext>
            </a:extLst>
          </p:cNvPr>
          <p:cNvPicPr>
            <a:picLocks noChangeAspect="1"/>
          </p:cNvPicPr>
          <p:nvPr/>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7345" b="16870"/>
          <a:stretch/>
        </p:blipFill>
        <p:spPr>
          <a:xfrm>
            <a:off x="9792252" y="207138"/>
            <a:ext cx="643671" cy="552475"/>
          </a:xfrm>
          <a:prstGeom prst="rect">
            <a:avLst/>
          </a:prstGeom>
        </p:spPr>
      </p:pic>
      <p:pic>
        <p:nvPicPr>
          <p:cNvPr id="12" name="Picture 11">
            <a:extLst>
              <a:ext uri="{FF2B5EF4-FFF2-40B4-BE49-F238E27FC236}">
                <a16:creationId xmlns:a16="http://schemas.microsoft.com/office/drawing/2014/main" id="{93057FA7-5B91-6F1E-6EE1-FFD99F9508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019" y="-276623"/>
            <a:ext cx="1618846" cy="1519998"/>
          </a:xfrm>
          <a:prstGeom prst="rect">
            <a:avLst/>
          </a:prstGeom>
        </p:spPr>
      </p:pic>
      <p:sp>
        <p:nvSpPr>
          <p:cNvPr id="7" name="TextBox 6">
            <a:extLst>
              <a:ext uri="{FF2B5EF4-FFF2-40B4-BE49-F238E27FC236}">
                <a16:creationId xmlns:a16="http://schemas.microsoft.com/office/drawing/2014/main" id="{0330F3BC-9591-BC8F-BF08-299F2B960F15}"/>
              </a:ext>
            </a:extLst>
          </p:cNvPr>
          <p:cNvSpPr txBox="1"/>
          <p:nvPr/>
        </p:nvSpPr>
        <p:spPr>
          <a:xfrm>
            <a:off x="2820276" y="6134955"/>
            <a:ext cx="609399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منبع: مرکز پژوهش های مجلس(1402)</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5AA59024-1705-E456-FDF0-7EA94F39233A}"/>
              </a:ext>
            </a:extLst>
          </p:cNvPr>
          <p:cNvPicPr>
            <a:picLocks noChangeAspect="1"/>
          </p:cNvPicPr>
          <p:nvPr/>
        </p:nvPicPr>
        <p:blipFill>
          <a:blip r:embed="rId5"/>
          <a:stretch>
            <a:fillRect/>
          </a:stretch>
        </p:blipFill>
        <p:spPr>
          <a:xfrm>
            <a:off x="927289" y="1645839"/>
            <a:ext cx="5213575" cy="3449638"/>
          </a:xfrm>
          <a:prstGeom prst="rect">
            <a:avLst/>
          </a:prstGeom>
        </p:spPr>
      </p:pic>
      <p:pic>
        <p:nvPicPr>
          <p:cNvPr id="4" name="Picture 3">
            <a:extLst>
              <a:ext uri="{FF2B5EF4-FFF2-40B4-BE49-F238E27FC236}">
                <a16:creationId xmlns:a16="http://schemas.microsoft.com/office/drawing/2014/main" id="{0D37735B-7C2E-A06B-64E3-8DF3E897ACF9}"/>
              </a:ext>
            </a:extLst>
          </p:cNvPr>
          <p:cNvPicPr>
            <a:picLocks noChangeAspect="1"/>
          </p:cNvPicPr>
          <p:nvPr/>
        </p:nvPicPr>
        <p:blipFill>
          <a:blip r:embed="rId6"/>
          <a:stretch>
            <a:fillRect/>
          </a:stretch>
        </p:blipFill>
        <p:spPr>
          <a:xfrm>
            <a:off x="6769843" y="1509404"/>
            <a:ext cx="4433372" cy="3839191"/>
          </a:xfrm>
          <a:prstGeom prst="rect">
            <a:avLst/>
          </a:prstGeom>
        </p:spPr>
      </p:pic>
    </p:spTree>
    <p:extLst>
      <p:ext uri="{BB962C8B-B14F-4D97-AF65-F5344CB8AC3E}">
        <p14:creationId xmlns:p14="http://schemas.microsoft.com/office/powerpoint/2010/main" val="2160123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reeform: Shape 54">
            <a:extLst>
              <a:ext uri="{FF2B5EF4-FFF2-40B4-BE49-F238E27FC236}">
                <a16:creationId xmlns:a16="http://schemas.microsoft.com/office/drawing/2014/main" id="{CB7C148D-BCCB-4F89-AE62-4E6941B17AB0}"/>
              </a:ext>
            </a:extLst>
          </p:cNvPr>
          <p:cNvSpPr/>
          <p:nvPr/>
        </p:nvSpPr>
        <p:spPr>
          <a:xfrm rot="21140577">
            <a:off x="-1258324" y="-1417451"/>
            <a:ext cx="14708648" cy="9035674"/>
          </a:xfrm>
          <a:custGeom>
            <a:avLst/>
            <a:gdLst>
              <a:gd name="connsiteX0" fmla="*/ 0 w 9029812"/>
              <a:gd name="connsiteY0" fmla="*/ 0 h 6858001"/>
              <a:gd name="connsiteX1" fmla="*/ 290553 w 9029812"/>
              <a:gd name="connsiteY1" fmla="*/ 0 h 6858001"/>
              <a:gd name="connsiteX2" fmla="*/ 290553 w 9029812"/>
              <a:gd name="connsiteY2" fmla="*/ 3 h 6858001"/>
              <a:gd name="connsiteX3" fmla="*/ 9029812 w 9029812"/>
              <a:gd name="connsiteY3" fmla="*/ 3 h 6858001"/>
              <a:gd name="connsiteX4" fmla="*/ 3899838 w 9029812"/>
              <a:gd name="connsiteY4" fmla="*/ 6858001 h 6858001"/>
              <a:gd name="connsiteX5" fmla="*/ 167037 w 9029812"/>
              <a:gd name="connsiteY5" fmla="*/ 6858001 h 6858001"/>
              <a:gd name="connsiteX6" fmla="*/ 167037 w 9029812"/>
              <a:gd name="connsiteY6" fmla="*/ 6858000 h 6858001"/>
              <a:gd name="connsiteX7" fmla="*/ 0 w 9029812"/>
              <a:gd name="connsiteY7"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29812" h="6858001">
                <a:moveTo>
                  <a:pt x="0" y="0"/>
                </a:moveTo>
                <a:lnTo>
                  <a:pt x="290553" y="0"/>
                </a:lnTo>
                <a:lnTo>
                  <a:pt x="290553" y="3"/>
                </a:lnTo>
                <a:lnTo>
                  <a:pt x="9029812" y="3"/>
                </a:lnTo>
                <a:lnTo>
                  <a:pt x="3899838" y="6858001"/>
                </a:lnTo>
                <a:lnTo>
                  <a:pt x="167037" y="6858001"/>
                </a:lnTo>
                <a:lnTo>
                  <a:pt x="167037" y="6858000"/>
                </a:lnTo>
                <a:lnTo>
                  <a:pt x="0" y="6858000"/>
                </a:lnTo>
                <a:close/>
              </a:path>
            </a:pathLst>
          </a:custGeom>
          <a:solidFill>
            <a:schemeClr val="accent5">
              <a:lumMod val="60000"/>
              <a:lumOff val="40000"/>
              <a:alpha val="48000"/>
            </a:schemeClr>
          </a:solidFill>
          <a:ln w="28575">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Rectangle: Rounded Corners 60">
            <a:extLst>
              <a:ext uri="{FF2B5EF4-FFF2-40B4-BE49-F238E27FC236}">
                <a16:creationId xmlns:a16="http://schemas.microsoft.com/office/drawing/2014/main" id="{187EFB08-0BB9-4713-983C-2D996770F266}"/>
              </a:ext>
            </a:extLst>
          </p:cNvPr>
          <p:cNvSpPr/>
          <p:nvPr/>
        </p:nvSpPr>
        <p:spPr>
          <a:xfrm>
            <a:off x="3690304" y="463356"/>
            <a:ext cx="3893607" cy="720402"/>
          </a:xfrm>
          <a:prstGeom prst="roundRect">
            <a:avLst>
              <a:gd name="adj" fmla="val 50000"/>
            </a:avLst>
          </a:prstGeom>
          <a:solidFill>
            <a:srgbClr val="D281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Placeholder 1">
            <a:extLst>
              <a:ext uri="{FF2B5EF4-FFF2-40B4-BE49-F238E27FC236}">
                <a16:creationId xmlns:a16="http://schemas.microsoft.com/office/drawing/2014/main" id="{336B26FF-0F5E-4AEA-A3C4-4E39C2D6EEF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873485" y="378606"/>
            <a:ext cx="6297310" cy="6479393"/>
          </a:xfrm>
          <a:custGeom>
            <a:avLst/>
            <a:gdLst>
              <a:gd name="connsiteX0" fmla="*/ 7895557 w 7964489"/>
              <a:gd name="connsiteY0" fmla="*/ 1035541 h 6858000"/>
              <a:gd name="connsiteX1" fmla="*/ 6561027 w 7964489"/>
              <a:gd name="connsiteY1" fmla="*/ 6858000 h 6858000"/>
              <a:gd name="connsiteX2" fmla="*/ 3421268 w 7964489"/>
              <a:gd name="connsiteY2" fmla="*/ 6858000 h 6858000"/>
              <a:gd name="connsiteX3" fmla="*/ 4816845 w 7964489"/>
              <a:gd name="connsiteY3" fmla="*/ 380744 h 6858000"/>
              <a:gd name="connsiteX4" fmla="*/ 3224260 w 7964489"/>
              <a:gd name="connsiteY4" fmla="*/ 6858000 h 6858000"/>
              <a:gd name="connsiteX5" fmla="*/ 0 w 7964489"/>
              <a:gd name="connsiteY5" fmla="*/ 6858000 h 6858000"/>
              <a:gd name="connsiteX6" fmla="*/ 5167647 w 7964489"/>
              <a:gd name="connsiteY6" fmla="*/ 0 h 6858000"/>
              <a:gd name="connsiteX7" fmla="*/ 7964489 w 7964489"/>
              <a:gd name="connsiteY7" fmla="*/ 0 h 6858000"/>
              <a:gd name="connsiteX8" fmla="*/ 7964489 w 7964489"/>
              <a:gd name="connsiteY8" fmla="*/ 581734 h 6858000"/>
              <a:gd name="connsiteX9" fmla="*/ 3748483 w 7964489"/>
              <a:gd name="connsiteY9" fmla="*/ 59826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64489" h="6858000">
                <a:moveTo>
                  <a:pt x="7895557" y="1035541"/>
                </a:moveTo>
                <a:lnTo>
                  <a:pt x="6561027" y="6858000"/>
                </a:lnTo>
                <a:lnTo>
                  <a:pt x="3421268" y="6858000"/>
                </a:lnTo>
                <a:close/>
                <a:moveTo>
                  <a:pt x="4816845" y="380744"/>
                </a:moveTo>
                <a:lnTo>
                  <a:pt x="3224260" y="6858000"/>
                </a:lnTo>
                <a:lnTo>
                  <a:pt x="0" y="6858000"/>
                </a:lnTo>
                <a:close/>
                <a:moveTo>
                  <a:pt x="5167647" y="0"/>
                </a:moveTo>
                <a:lnTo>
                  <a:pt x="7964489" y="0"/>
                </a:lnTo>
                <a:lnTo>
                  <a:pt x="7964489" y="581734"/>
                </a:lnTo>
                <a:lnTo>
                  <a:pt x="3748483" y="5982679"/>
                </a:lnTo>
                <a:close/>
              </a:path>
            </a:pathLst>
          </a:custGeom>
          <a:solidFill>
            <a:sysClr val="window" lastClr="FFFFFF">
              <a:lumMod val="95000"/>
            </a:sysClr>
          </a:solidFill>
          <a:effectLst/>
        </p:spPr>
      </p:pic>
      <p:sp>
        <p:nvSpPr>
          <p:cNvPr id="16" name="TextBox 15">
            <a:extLst>
              <a:ext uri="{FF2B5EF4-FFF2-40B4-BE49-F238E27FC236}">
                <a16:creationId xmlns:a16="http://schemas.microsoft.com/office/drawing/2014/main" id="{ABE4C3E7-D8ED-4245-AC7A-B94BD5265B01}"/>
              </a:ext>
            </a:extLst>
          </p:cNvPr>
          <p:cNvSpPr txBox="1"/>
          <p:nvPr/>
        </p:nvSpPr>
        <p:spPr>
          <a:xfrm>
            <a:off x="3376345" y="504457"/>
            <a:ext cx="3982720" cy="646331"/>
          </a:xfrm>
          <a:prstGeom prst="rect">
            <a:avLst/>
          </a:prstGeom>
          <a:noFill/>
        </p:spPr>
        <p:txBody>
          <a:bodyPr wrap="squar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fa-IR" sz="3600" b="0" i="0" u="none" strike="noStrike" kern="1200" cap="none" spc="0" normalizeH="0" baseline="0" noProof="0" dirty="0">
                <a:ln>
                  <a:noFill/>
                </a:ln>
                <a:solidFill>
                  <a:prstClr val="white"/>
                </a:solidFill>
                <a:effectLst/>
                <a:uLnTx/>
                <a:uFillTx/>
                <a:latin typeface="Calibri" panose="020F0502020204030204"/>
                <a:ea typeface="+mn-ea"/>
                <a:cs typeface="B Titr" panose="00000700000000000000" pitchFamily="2" charset="-78"/>
              </a:rPr>
              <a:t>مفهوم تولید </a:t>
            </a:r>
          </a:p>
        </p:txBody>
      </p:sp>
      <p:sp>
        <p:nvSpPr>
          <p:cNvPr id="32" name="Text Box 10">
            <a:extLst>
              <a:ext uri="{FF2B5EF4-FFF2-40B4-BE49-F238E27FC236}">
                <a16:creationId xmlns:a16="http://schemas.microsoft.com/office/drawing/2014/main" id="{253E3DB2-8D45-4D19-9ACA-C6F08315ABFF}"/>
              </a:ext>
            </a:extLst>
          </p:cNvPr>
          <p:cNvSpPr txBox="1">
            <a:spLocks noChangeArrowheads="1"/>
          </p:cNvSpPr>
          <p:nvPr/>
        </p:nvSpPr>
        <p:spPr bwMode="auto">
          <a:xfrm flipH="1">
            <a:off x="-496641" y="5826310"/>
            <a:ext cx="4675510" cy="338554"/>
          </a:xfrm>
          <a:prstGeom prst="rect">
            <a:avLst/>
          </a:prstGeom>
          <a:noFill/>
          <a:ln w="9525">
            <a:noFill/>
            <a:miter lim="800000"/>
            <a:headEnd/>
            <a:tailEnd/>
          </a:ln>
        </p:spPr>
        <p:txBody>
          <a:bodyPr wrap="square" lIns="60960" tIns="30480" rIns="60960" bIns="30480">
            <a:spAutoFit/>
          </a:bodyPr>
          <a:lstStyle/>
          <a:p>
            <a:pPr marL="0" marR="0" lvl="0" indent="0" algn="just" defTabSz="4572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endParaRPr>
          </a:p>
        </p:txBody>
      </p:sp>
      <p:sp>
        <p:nvSpPr>
          <p:cNvPr id="8" name="Freeform: Shape 7">
            <a:extLst>
              <a:ext uri="{FF2B5EF4-FFF2-40B4-BE49-F238E27FC236}">
                <a16:creationId xmlns:a16="http://schemas.microsoft.com/office/drawing/2014/main" id="{2AA5B1FF-3E02-EE0E-191E-A8F20ADDEF95}"/>
              </a:ext>
            </a:extLst>
          </p:cNvPr>
          <p:cNvSpPr/>
          <p:nvPr/>
        </p:nvSpPr>
        <p:spPr>
          <a:xfrm flipH="1">
            <a:off x="3515360" y="326542"/>
            <a:ext cx="4246880" cy="888868"/>
          </a:xfrm>
          <a:custGeom>
            <a:avLst/>
            <a:gdLst>
              <a:gd name="connsiteX0" fmla="*/ 4176032 w 4532539"/>
              <a:gd name="connsiteY0" fmla="*/ 0 h 674688"/>
              <a:gd name="connsiteX1" fmla="*/ 356507 w 4532539"/>
              <a:gd name="connsiteY1" fmla="*/ 0 h 674688"/>
              <a:gd name="connsiteX2" fmla="*/ 356507 w 4532539"/>
              <a:gd name="connsiteY2" fmla="*/ 2409 h 674688"/>
              <a:gd name="connsiteX3" fmla="*/ 337117 w 4532539"/>
              <a:gd name="connsiteY3" fmla="*/ 454 h 674688"/>
              <a:gd name="connsiteX4" fmla="*/ 0 w 4532539"/>
              <a:gd name="connsiteY4" fmla="*/ 337571 h 674688"/>
              <a:gd name="connsiteX5" fmla="*/ 337117 w 4532539"/>
              <a:gd name="connsiteY5" fmla="*/ 674688 h 674688"/>
              <a:gd name="connsiteX6" fmla="*/ 356507 w 4532539"/>
              <a:gd name="connsiteY6" fmla="*/ 672733 h 674688"/>
              <a:gd name="connsiteX7" fmla="*/ 356507 w 4532539"/>
              <a:gd name="connsiteY7" fmla="*/ 674688 h 674688"/>
              <a:gd name="connsiteX8" fmla="*/ 4176032 w 4532539"/>
              <a:gd name="connsiteY8" fmla="*/ 674688 h 674688"/>
              <a:gd name="connsiteX9" fmla="*/ 4176032 w 4532539"/>
              <a:gd name="connsiteY9" fmla="*/ 672733 h 674688"/>
              <a:gd name="connsiteX10" fmla="*/ 4195422 w 4532539"/>
              <a:gd name="connsiteY10" fmla="*/ 674688 h 674688"/>
              <a:gd name="connsiteX11" fmla="*/ 4532539 w 4532539"/>
              <a:gd name="connsiteY11" fmla="*/ 337571 h 674688"/>
              <a:gd name="connsiteX12" fmla="*/ 4195422 w 4532539"/>
              <a:gd name="connsiteY12" fmla="*/ 454 h 674688"/>
              <a:gd name="connsiteX13" fmla="*/ 4176032 w 4532539"/>
              <a:gd name="connsiteY13" fmla="*/ 2409 h 67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2539" h="674688">
                <a:moveTo>
                  <a:pt x="4176032" y="0"/>
                </a:moveTo>
                <a:lnTo>
                  <a:pt x="356507" y="0"/>
                </a:lnTo>
                <a:lnTo>
                  <a:pt x="356507" y="2409"/>
                </a:lnTo>
                <a:lnTo>
                  <a:pt x="337117" y="454"/>
                </a:lnTo>
                <a:cubicBezTo>
                  <a:pt x="150932" y="454"/>
                  <a:pt x="0" y="151386"/>
                  <a:pt x="0" y="337571"/>
                </a:cubicBezTo>
                <a:cubicBezTo>
                  <a:pt x="0" y="523756"/>
                  <a:pt x="150932" y="674688"/>
                  <a:pt x="337117" y="674688"/>
                </a:cubicBezTo>
                <a:lnTo>
                  <a:pt x="356507" y="672733"/>
                </a:lnTo>
                <a:lnTo>
                  <a:pt x="356507" y="674688"/>
                </a:lnTo>
                <a:lnTo>
                  <a:pt x="4176032" y="674688"/>
                </a:lnTo>
                <a:lnTo>
                  <a:pt x="4176032" y="672733"/>
                </a:lnTo>
                <a:lnTo>
                  <a:pt x="4195422" y="674688"/>
                </a:lnTo>
                <a:cubicBezTo>
                  <a:pt x="4381607" y="674688"/>
                  <a:pt x="4532539" y="523756"/>
                  <a:pt x="4532539" y="337571"/>
                </a:cubicBezTo>
                <a:cubicBezTo>
                  <a:pt x="4532539" y="151386"/>
                  <a:pt x="4381607" y="454"/>
                  <a:pt x="4195422" y="454"/>
                </a:cubicBezTo>
                <a:lnTo>
                  <a:pt x="4176032" y="2409"/>
                </a:lnTo>
                <a:close/>
              </a:path>
            </a:pathLst>
          </a:custGeom>
          <a:noFill/>
          <a:ln w="12700" cap="flat" cmpd="sng" algn="ctr">
            <a:solidFill>
              <a:srgbClr val="000000"/>
            </a:solid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365D50F-F422-B528-73A2-E415E8054A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455" y="-261580"/>
            <a:ext cx="1885952" cy="1936146"/>
          </a:xfrm>
          <a:prstGeom prst="rect">
            <a:avLst/>
          </a:prstGeom>
        </p:spPr>
      </p:pic>
      <p:sp>
        <p:nvSpPr>
          <p:cNvPr id="5" name="TextBox 4">
            <a:extLst>
              <a:ext uri="{FF2B5EF4-FFF2-40B4-BE49-F238E27FC236}">
                <a16:creationId xmlns:a16="http://schemas.microsoft.com/office/drawing/2014/main" id="{2B4DF289-9070-5024-D069-0DD5210E93F1}"/>
              </a:ext>
            </a:extLst>
          </p:cNvPr>
          <p:cNvSpPr txBox="1"/>
          <p:nvPr/>
        </p:nvSpPr>
        <p:spPr>
          <a:xfrm>
            <a:off x="90116" y="1437716"/>
            <a:ext cx="9617905" cy="1477328"/>
          </a:xfrm>
          <a:prstGeom prst="rect">
            <a:avLst/>
          </a:prstGeom>
          <a:noFill/>
        </p:spPr>
        <p:txBody>
          <a:bodyPr wrap="square">
            <a:spAutoFit/>
          </a:bodyPr>
          <a:lstStyle/>
          <a:p>
            <a:pPr lvl="1" algn="just" rtl="1"/>
            <a:r>
              <a:rPr lang="fa-IR" dirty="0">
                <a:cs typeface="B Mitra" panose="00000400000000000000" pitchFamily="2" charset="-78"/>
              </a:rPr>
              <a:t>در ميان شاخص‌هاي اقتصاد كلان، توليد ناخالص داخلي از اهميت ويژه‌اي برخوردار است. زيرا نه تنها به‌عنوان مهم‌ترين شاخص عملكرد اقتصادي در تجزيه و تحليل‌ها و ارزيابي‌ها مورد استفاده قرار مي‌گيرد، بلكه بخاطر تاثیر بر اشتغال و رفاه، یکی از مهمترین</a:t>
            </a:r>
            <a:r>
              <a:rPr lang="en-US" dirty="0">
                <a:cs typeface="B Mitra" panose="00000400000000000000" pitchFamily="2" charset="-78"/>
              </a:rPr>
              <a:t> </a:t>
            </a:r>
            <a:r>
              <a:rPr lang="fa-IR" dirty="0">
                <a:cs typeface="B Mitra" panose="00000400000000000000" pitchFamily="2" charset="-78"/>
              </a:rPr>
              <a:t>متغیرهاي اقتصاد کلان و بخش حقیقی</a:t>
            </a:r>
            <a:r>
              <a:rPr lang="en-US" dirty="0">
                <a:cs typeface="B Mitra" panose="00000400000000000000" pitchFamily="2" charset="-78"/>
              </a:rPr>
              <a:t> </a:t>
            </a:r>
            <a:r>
              <a:rPr lang="fa-IR" dirty="0">
                <a:cs typeface="B Mitra" panose="00000400000000000000" pitchFamily="2" charset="-78"/>
              </a:rPr>
              <a:t>اقتصاد است</a:t>
            </a:r>
            <a:r>
              <a:rPr lang="en-US" dirty="0">
                <a:cs typeface="B Mitra" panose="00000400000000000000" pitchFamily="2" charset="-78"/>
              </a:rPr>
              <a:t>.</a:t>
            </a:r>
            <a:endParaRPr lang="fa-IR" dirty="0">
              <a:cs typeface="B Mitra" panose="00000400000000000000" pitchFamily="2" charset="-78"/>
            </a:endParaRPr>
          </a:p>
          <a:p>
            <a:pPr lvl="1" algn="just" rtl="1"/>
            <a:r>
              <a:rPr lang="fa-IR" dirty="0">
                <a:cs typeface="B Mitra" panose="00000400000000000000" pitchFamily="2" charset="-78"/>
              </a:rPr>
              <a:t>آمارهای موجود حاکی از آن است که رشد کم توأم با تورم با وجود اقدامات مثبت صورت گرفته همچنان به عنوان یکی از معضلات اساسی کشور محسوب میشود </a:t>
            </a:r>
            <a:endParaRPr lang="en-US" dirty="0"/>
          </a:p>
        </p:txBody>
      </p:sp>
      <p:sp>
        <p:nvSpPr>
          <p:cNvPr id="10" name="TextBox 9">
            <a:extLst>
              <a:ext uri="{FF2B5EF4-FFF2-40B4-BE49-F238E27FC236}">
                <a16:creationId xmlns:a16="http://schemas.microsoft.com/office/drawing/2014/main" id="{B8A28577-62BA-D9A0-0FF4-40EAB709345C}"/>
              </a:ext>
            </a:extLst>
          </p:cNvPr>
          <p:cNvSpPr txBox="1"/>
          <p:nvPr/>
        </p:nvSpPr>
        <p:spPr>
          <a:xfrm>
            <a:off x="90117" y="6451792"/>
            <a:ext cx="7493794" cy="369332"/>
          </a:xfrm>
          <a:prstGeom prst="rect">
            <a:avLst/>
          </a:prstGeom>
          <a:noFill/>
        </p:spPr>
        <p:txBody>
          <a:bodyPr wrap="square">
            <a:spAutoFit/>
          </a:bodyPr>
          <a:lstStyle/>
          <a:p>
            <a:r>
              <a:rPr lang="fa-IR" dirty="0">
                <a:cs typeface="B Mitra" panose="00000400000000000000" pitchFamily="2" charset="-78"/>
              </a:rPr>
              <a:t>(منبع: مرکز پژوهش های مجلس، 1399).</a:t>
            </a:r>
            <a:endParaRPr lang="en-US" dirty="0"/>
          </a:p>
        </p:txBody>
      </p:sp>
    </p:spTree>
    <p:extLst>
      <p:ext uri="{BB962C8B-B14F-4D97-AF65-F5344CB8AC3E}">
        <p14:creationId xmlns:p14="http://schemas.microsoft.com/office/powerpoint/2010/main" val="26683685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9EAEC"/>
        </a:solidFill>
        <a:effectLst/>
      </p:bgPr>
    </p:bg>
    <p:spTree>
      <p:nvGrpSpPr>
        <p:cNvPr id="1" name=""/>
        <p:cNvGrpSpPr/>
        <p:nvPr/>
      </p:nvGrpSpPr>
      <p:grpSpPr>
        <a:xfrm>
          <a:off x="0" y="0"/>
          <a:ext cx="0" cy="0"/>
          <a:chOff x="0" y="0"/>
          <a:chExt cx="0" cy="0"/>
        </a:xfrm>
      </p:grpSpPr>
      <p:grpSp>
        <p:nvGrpSpPr>
          <p:cNvPr id="91" name="Group 90">
            <a:extLst>
              <a:ext uri="{FF2B5EF4-FFF2-40B4-BE49-F238E27FC236}">
                <a16:creationId xmlns:a16="http://schemas.microsoft.com/office/drawing/2014/main" id="{2D09EBF1-5A11-9E85-4718-854314B4D9EB}"/>
              </a:ext>
            </a:extLst>
          </p:cNvPr>
          <p:cNvGrpSpPr/>
          <p:nvPr/>
        </p:nvGrpSpPr>
        <p:grpSpPr>
          <a:xfrm>
            <a:off x="7510586" y="940099"/>
            <a:ext cx="4681414" cy="5760860"/>
            <a:chOff x="6636724" y="2320411"/>
            <a:chExt cx="5555276" cy="3841109"/>
          </a:xfrm>
        </p:grpSpPr>
        <p:sp>
          <p:nvSpPr>
            <p:cNvPr id="55" name="Freeform: Shape 54">
              <a:extLst>
                <a:ext uri="{FF2B5EF4-FFF2-40B4-BE49-F238E27FC236}">
                  <a16:creationId xmlns:a16="http://schemas.microsoft.com/office/drawing/2014/main" id="{0B56CBD9-62EA-F7D8-AFBE-CAE8B3829F0C}"/>
                </a:ext>
              </a:extLst>
            </p:cNvPr>
            <p:cNvSpPr/>
            <p:nvPr/>
          </p:nvSpPr>
          <p:spPr>
            <a:xfrm flipH="1">
              <a:off x="6636724" y="2320482"/>
              <a:ext cx="2917950" cy="3841038"/>
            </a:xfrm>
            <a:custGeom>
              <a:avLst/>
              <a:gdLst>
                <a:gd name="connsiteX0" fmla="*/ 0 w 6664975"/>
                <a:gd name="connsiteY0" fmla="*/ 0 h 6858000"/>
                <a:gd name="connsiteX1" fmla="*/ 6664975 w 6664975"/>
                <a:gd name="connsiteY1" fmla="*/ 0 h 6858000"/>
                <a:gd name="connsiteX2" fmla="*/ 3094042 w 6664975"/>
                <a:gd name="connsiteY2" fmla="*/ 6858000 h 6858000"/>
                <a:gd name="connsiteX3" fmla="*/ 0 w 6664975"/>
                <a:gd name="connsiteY3" fmla="*/ 6858000 h 6858000"/>
                <a:gd name="connsiteX0" fmla="*/ 0 w 6413740"/>
                <a:gd name="connsiteY0" fmla="*/ 0 h 6858000"/>
                <a:gd name="connsiteX1" fmla="*/ 6413740 w 6413740"/>
                <a:gd name="connsiteY1" fmla="*/ 0 h 6858000"/>
                <a:gd name="connsiteX2" fmla="*/ 3094042 w 6413740"/>
                <a:gd name="connsiteY2" fmla="*/ 6858000 h 6858000"/>
                <a:gd name="connsiteX3" fmla="*/ 0 w 6413740"/>
                <a:gd name="connsiteY3" fmla="*/ 6858000 h 6858000"/>
                <a:gd name="connsiteX4" fmla="*/ 0 w 6413740"/>
                <a:gd name="connsiteY4" fmla="*/ 0 h 6858000"/>
                <a:gd name="connsiteX0" fmla="*/ 0 w 6413740"/>
                <a:gd name="connsiteY0" fmla="*/ 0 h 6858000"/>
                <a:gd name="connsiteX1" fmla="*/ 6413740 w 6413740"/>
                <a:gd name="connsiteY1" fmla="*/ 0 h 6858000"/>
                <a:gd name="connsiteX2" fmla="*/ 3261533 w 6413740"/>
                <a:gd name="connsiteY2" fmla="*/ 6858000 h 6858000"/>
                <a:gd name="connsiteX3" fmla="*/ 0 w 6413740"/>
                <a:gd name="connsiteY3" fmla="*/ 6858000 h 6858000"/>
                <a:gd name="connsiteX4" fmla="*/ 0 w 64137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3740" h="6858000">
                  <a:moveTo>
                    <a:pt x="0" y="0"/>
                  </a:moveTo>
                  <a:lnTo>
                    <a:pt x="6413740" y="0"/>
                  </a:lnTo>
                  <a:lnTo>
                    <a:pt x="3261533" y="6858000"/>
                  </a:lnTo>
                  <a:lnTo>
                    <a:pt x="0" y="6858000"/>
                  </a:lnTo>
                  <a:lnTo>
                    <a:pt x="0" y="0"/>
                  </a:lnTo>
                  <a:close/>
                </a:path>
              </a:pathLst>
            </a:custGeom>
            <a:solidFill>
              <a:srgbClr val="32365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FA163CF5-43F9-42B4-5AF5-FEDC71F093FC}"/>
                </a:ext>
              </a:extLst>
            </p:cNvPr>
            <p:cNvSpPr/>
            <p:nvPr/>
          </p:nvSpPr>
          <p:spPr>
            <a:xfrm>
              <a:off x="8952483" y="2320411"/>
              <a:ext cx="3239517" cy="3841038"/>
            </a:xfrm>
            <a:prstGeom prst="rect">
              <a:avLst/>
            </a:prstGeom>
            <a:solidFill>
              <a:srgbClr val="32365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4" name="Picture 53">
            <a:extLst>
              <a:ext uri="{FF2B5EF4-FFF2-40B4-BE49-F238E27FC236}">
                <a16:creationId xmlns:a16="http://schemas.microsoft.com/office/drawing/2014/main" id="{355B16D6-D702-EBCA-9927-C0B7D2A6D350}"/>
              </a:ext>
            </a:extLst>
          </p:cNvPr>
          <p:cNvPicPr>
            <a:picLocks noChangeAspect="1"/>
          </p:cNvPicPr>
          <p:nvPr/>
        </p:nvPicPr>
        <p:blipFill>
          <a:blip r:embed="rId2"/>
          <a:stretch>
            <a:fillRect/>
          </a:stretch>
        </p:blipFill>
        <p:spPr>
          <a:xfrm>
            <a:off x="9039971" y="2123627"/>
            <a:ext cx="2408848" cy="361811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D0261BB9-32FA-8853-89F6-AD5F26DE62D3}"/>
              </a:ext>
            </a:extLst>
          </p:cNvPr>
          <p:cNvSpPr txBox="1"/>
          <p:nvPr/>
        </p:nvSpPr>
        <p:spPr>
          <a:xfrm>
            <a:off x="9145191" y="6303317"/>
            <a:ext cx="6093618" cy="338554"/>
          </a:xfrm>
          <a:prstGeom prst="rect">
            <a:avLst/>
          </a:prstGeom>
          <a:noFill/>
        </p:spPr>
        <p:txBody>
          <a:bodyPr wrap="square">
            <a:spAutoFit/>
          </a:bodyPr>
          <a:lstStyle/>
          <a:p>
            <a:pPr>
              <a:defRPr/>
            </a:pPr>
            <a:r>
              <a:rPr lang="fa-IR" sz="1600" dirty="0">
                <a:solidFill>
                  <a:schemeClr val="bg1"/>
                </a:solidFill>
                <a:latin typeface="Calibri" panose="020F0502020204030204"/>
                <a:cs typeface="B Mitra" panose="00000400000000000000" pitchFamily="2" charset="-78"/>
              </a:rPr>
              <a:t>منبع: مرکز پژوهش ها اتاق ایران (1402)</a:t>
            </a:r>
            <a:endParaRPr lang="en-US" sz="1600" dirty="0">
              <a:solidFill>
                <a:schemeClr val="bg1"/>
              </a:solidFill>
              <a:latin typeface="Calibri" panose="020F0502020204030204"/>
              <a:cs typeface="B Mitra" panose="00000400000000000000" pitchFamily="2" charset="-78"/>
            </a:endParaRPr>
          </a:p>
        </p:txBody>
      </p:sp>
      <p:sp>
        <p:nvSpPr>
          <p:cNvPr id="4" name="Rectangle: Rounded Corners 3">
            <a:extLst>
              <a:ext uri="{FF2B5EF4-FFF2-40B4-BE49-F238E27FC236}">
                <a16:creationId xmlns:a16="http://schemas.microsoft.com/office/drawing/2014/main" id="{6063D540-C7A6-F9CB-8D52-D4D619253B04}"/>
              </a:ext>
            </a:extLst>
          </p:cNvPr>
          <p:cNvSpPr/>
          <p:nvPr/>
        </p:nvSpPr>
        <p:spPr>
          <a:xfrm>
            <a:off x="1447753" y="157041"/>
            <a:ext cx="9296494" cy="639191"/>
          </a:xfrm>
          <a:prstGeom prst="roundRect">
            <a:avLst>
              <a:gd name="adj" fmla="val 50000"/>
            </a:avLst>
          </a:prstGeom>
          <a:solidFill>
            <a:srgbClr val="CEDBE6">
              <a:lumMod val="90000"/>
            </a:srgbClr>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1219170" eaLnBrk="1" fontAlgn="auto" latinLnBrk="0" hangingPunct="1">
              <a:lnSpc>
                <a:spcPct val="100000"/>
              </a:lnSpc>
              <a:spcBef>
                <a:spcPct val="20000"/>
              </a:spcBef>
              <a:spcAft>
                <a:spcPts val="0"/>
              </a:spcAft>
              <a:buClrTx/>
              <a:buSzTx/>
              <a:buFontTx/>
              <a:buNone/>
              <a:tabLst/>
              <a:defRPr/>
            </a:pPr>
            <a:r>
              <a:rPr kumimoji="0" lang="fa-IR" sz="2400" b="1" i="0" u="none" strike="noStrike" kern="0" cap="none" spc="0" normalizeH="0" baseline="0" noProof="0" dirty="0">
                <a:ln>
                  <a:noFill/>
                </a:ln>
                <a:solidFill>
                  <a:srgbClr val="373545">
                    <a:lumMod val="50000"/>
                  </a:srgbClr>
                </a:solidFill>
                <a:effectLst/>
                <a:uLnTx/>
                <a:uFillTx/>
                <a:latin typeface="Candara" panose="020E0502030303020204" pitchFamily="34" charset="0"/>
                <a:cs typeface="B Titr" panose="00000700000000000000" pitchFamily="2" charset="-78"/>
              </a:rPr>
              <a:t>نکات مورد توجه در برنامه ریزی توسعه اقتصاد مشارکتی یا مردم محور</a:t>
            </a:r>
            <a:endParaRPr kumimoji="0" lang="fa-IR" sz="2000" b="1" i="0" u="none" strike="noStrike" kern="0" cap="none" spc="0" normalizeH="0" baseline="0" noProof="0" dirty="0">
              <a:ln>
                <a:noFill/>
              </a:ln>
              <a:solidFill>
                <a:srgbClr val="373545">
                  <a:lumMod val="50000"/>
                </a:srgbClr>
              </a:solidFill>
              <a:effectLst/>
              <a:uLnTx/>
              <a:uFillTx/>
              <a:latin typeface="Candara" panose="020E0502030303020204" pitchFamily="34" charset="0"/>
              <a:cs typeface="B Titr" panose="00000700000000000000" pitchFamily="2" charset="-78"/>
            </a:endParaRPr>
          </a:p>
        </p:txBody>
      </p:sp>
      <p:pic>
        <p:nvPicPr>
          <p:cNvPr id="6" name="Content Placeholder 8">
            <a:extLst>
              <a:ext uri="{FF2B5EF4-FFF2-40B4-BE49-F238E27FC236}">
                <a16:creationId xmlns:a16="http://schemas.microsoft.com/office/drawing/2014/main" id="{25FA9B5F-8118-FD71-1C8C-5A74D53A9766}"/>
              </a:ext>
            </a:extLst>
          </p:cNvPr>
          <p:cNvPicPr>
            <a:picLocks noChangeAspect="1"/>
          </p:cNvPicPr>
          <p:nvPr/>
        </p:nvPicPr>
        <p:blipFill>
          <a:blip r:embed="rId3"/>
          <a:stretch>
            <a:fillRect/>
          </a:stretch>
        </p:blipFill>
        <p:spPr>
          <a:xfrm>
            <a:off x="787686" y="1676086"/>
            <a:ext cx="6772999" cy="4288779"/>
          </a:xfrm>
          <a:prstGeom prst="rect">
            <a:avLst/>
          </a:prstGeom>
        </p:spPr>
      </p:pic>
    </p:spTree>
    <p:extLst>
      <p:ext uri="{BB962C8B-B14F-4D97-AF65-F5344CB8AC3E}">
        <p14:creationId xmlns:p14="http://schemas.microsoft.com/office/powerpoint/2010/main" val="2932746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1"/>
                                        </p:tgtEl>
                                        <p:attrNameLst>
                                          <p:attrName>style.visibility</p:attrName>
                                        </p:attrNameLst>
                                      </p:cBhvr>
                                      <p:to>
                                        <p:strVal val="visible"/>
                                      </p:to>
                                    </p:set>
                                    <p:anim calcmode="lin" valueType="num">
                                      <p:cBhvr additive="base">
                                        <p:cTn id="7" dur="500" fill="hold"/>
                                        <p:tgtEl>
                                          <p:spTgt spid="91"/>
                                        </p:tgtEl>
                                        <p:attrNameLst>
                                          <p:attrName>ppt_x</p:attrName>
                                        </p:attrNameLst>
                                      </p:cBhvr>
                                      <p:tavLst>
                                        <p:tav tm="0">
                                          <p:val>
                                            <p:strVal val="1+#ppt_w/2"/>
                                          </p:val>
                                        </p:tav>
                                        <p:tav tm="100000">
                                          <p:val>
                                            <p:strVal val="#ppt_x"/>
                                          </p:val>
                                        </p:tav>
                                      </p:tavLst>
                                    </p:anim>
                                    <p:anim calcmode="lin" valueType="num">
                                      <p:cBhvr additive="base">
                                        <p:cTn id="8" dur="500" fill="hold"/>
                                        <p:tgtEl>
                                          <p:spTgt spid="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69A21BA-A2FE-E999-925D-7C183DE99C9D}"/>
              </a:ext>
            </a:extLst>
          </p:cNvPr>
          <p:cNvGrpSpPr/>
          <p:nvPr/>
        </p:nvGrpSpPr>
        <p:grpSpPr>
          <a:xfrm>
            <a:off x="2166014" y="301943"/>
            <a:ext cx="7996781" cy="768328"/>
            <a:chOff x="284584" y="1285873"/>
            <a:chExt cx="9282113" cy="1019176"/>
          </a:xfrm>
        </p:grpSpPr>
        <p:sp>
          <p:nvSpPr>
            <p:cNvPr id="3" name="Rectangle: Rounded Corners 2">
              <a:extLst>
                <a:ext uri="{FF2B5EF4-FFF2-40B4-BE49-F238E27FC236}">
                  <a16:creationId xmlns:a16="http://schemas.microsoft.com/office/drawing/2014/main" id="{226A9400-2940-F2C3-57BC-AB8CC5BA0BE5}"/>
                </a:ext>
              </a:extLst>
            </p:cNvPr>
            <p:cNvSpPr/>
            <p:nvPr/>
          </p:nvSpPr>
          <p:spPr>
            <a:xfrm>
              <a:off x="1278890" y="1285874"/>
              <a:ext cx="8287807" cy="1019175"/>
            </a:xfrm>
            <a:prstGeom prst="roundRect">
              <a:avLst>
                <a:gd name="adj" fmla="val 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3200" b="0" i="0" u="none" strike="noStrike" kern="1200" cap="none" spc="0" normalizeH="0" baseline="0" noProof="0" dirty="0">
                  <a:ln>
                    <a:noFill/>
                  </a:ln>
                  <a:solidFill>
                    <a:prstClr val="black"/>
                  </a:solidFill>
                  <a:effectLst/>
                  <a:uLnTx/>
                  <a:uFillTx/>
                  <a:latin typeface="Calibri Light" panose="020F0302020204030204"/>
                  <a:ea typeface="+mn-ea"/>
                  <a:cs typeface="B Titr" panose="00000700000000000000" pitchFamily="2" charset="-78"/>
                </a:rPr>
                <a:t>پایه های رشد اقتصادی درسالهای اخیر</a:t>
              </a:r>
              <a:endParaRPr kumimoji="0" lang="en-US" sz="1200" b="0" i="0" u="none" strike="noStrike" kern="1200" cap="none" spc="0" normalizeH="0" baseline="0" noProof="0" dirty="0">
                <a:ln>
                  <a:noFill/>
                </a:ln>
                <a:solidFill>
                  <a:prstClr val="black"/>
                </a:solidFill>
                <a:effectLst/>
                <a:uLnTx/>
                <a:uFillTx/>
                <a:latin typeface="Century Gothic" panose="020B0502020202020204"/>
                <a:ea typeface="+mn-ea"/>
                <a:cs typeface="B Titr" panose="00000700000000000000" pitchFamily="2" charset="-78"/>
              </a:endParaRPr>
            </a:p>
          </p:txBody>
        </p:sp>
        <p:sp>
          <p:nvSpPr>
            <p:cNvPr id="4" name="Rectangle: Rounded Corners 3">
              <a:extLst>
                <a:ext uri="{FF2B5EF4-FFF2-40B4-BE49-F238E27FC236}">
                  <a16:creationId xmlns:a16="http://schemas.microsoft.com/office/drawing/2014/main" id="{9AEB7FD2-15F1-9B5E-EDCA-4215D5ABCEDB}"/>
                </a:ext>
              </a:extLst>
            </p:cNvPr>
            <p:cNvSpPr/>
            <p:nvPr/>
          </p:nvSpPr>
          <p:spPr>
            <a:xfrm>
              <a:off x="794621" y="1285874"/>
              <a:ext cx="308110" cy="1019175"/>
            </a:xfrm>
            <a:prstGeom prst="roundRect">
              <a:avLst>
                <a:gd name="adj" fmla="val 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5" name="Rectangle: Rounded Corners 4">
              <a:extLst>
                <a:ext uri="{FF2B5EF4-FFF2-40B4-BE49-F238E27FC236}">
                  <a16:creationId xmlns:a16="http://schemas.microsoft.com/office/drawing/2014/main" id="{3E358CB6-C60D-C6F2-C909-7496554EC6DE}"/>
                </a:ext>
              </a:extLst>
            </p:cNvPr>
            <p:cNvSpPr/>
            <p:nvPr/>
          </p:nvSpPr>
          <p:spPr>
            <a:xfrm>
              <a:off x="284584" y="1285873"/>
              <a:ext cx="308110" cy="1019175"/>
            </a:xfrm>
            <a:prstGeom prst="roundRect">
              <a:avLst>
                <a:gd name="adj" fmla="val 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8" name="Rectangle 7">
            <a:extLst>
              <a:ext uri="{FF2B5EF4-FFF2-40B4-BE49-F238E27FC236}">
                <a16:creationId xmlns:a16="http://schemas.microsoft.com/office/drawing/2014/main" id="{DC545C89-6FBA-E9BC-5A3E-C8CC86D11D5B}"/>
              </a:ext>
            </a:extLst>
          </p:cNvPr>
          <p:cNvSpPr/>
          <p:nvPr/>
        </p:nvSpPr>
        <p:spPr>
          <a:xfrm>
            <a:off x="714375" y="1411942"/>
            <a:ext cx="11323121" cy="5031722"/>
          </a:xfrm>
          <a:prstGeom prst="rect">
            <a:avLst/>
          </a:prstGeom>
          <a:noFill/>
          <a:ln w="76200" cap="rnd" cmpd="thickThi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pic>
        <p:nvPicPr>
          <p:cNvPr id="11" name="Picture 10" descr="A picture containing text&#10;&#10;Description automatically generated">
            <a:extLst>
              <a:ext uri="{FF2B5EF4-FFF2-40B4-BE49-F238E27FC236}">
                <a16:creationId xmlns:a16="http://schemas.microsoft.com/office/drawing/2014/main" id="{8230296B-159D-6D9F-4645-6F4616C610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17" y="-262576"/>
            <a:ext cx="1629456" cy="1459834"/>
          </a:xfrm>
          <a:prstGeom prst="rect">
            <a:avLst/>
          </a:prstGeom>
        </p:spPr>
      </p:pic>
      <p:pic>
        <p:nvPicPr>
          <p:cNvPr id="1026" name="Picture 2" descr="پایه‌های رشد اقتصادی ایران در سال‌های اخیر - فردای اقتصاد">
            <a:extLst>
              <a:ext uri="{FF2B5EF4-FFF2-40B4-BE49-F238E27FC236}">
                <a16:creationId xmlns:a16="http://schemas.microsoft.com/office/drawing/2014/main" id="{98C203BA-55C8-7231-6BCB-6025DAA107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538" y="1517697"/>
            <a:ext cx="11034711" cy="482595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5F98D3A-3957-2075-C22F-9E600C609153}"/>
              </a:ext>
            </a:extLst>
          </p:cNvPr>
          <p:cNvSpPr txBox="1"/>
          <p:nvPr/>
        </p:nvSpPr>
        <p:spPr>
          <a:xfrm>
            <a:off x="871538" y="6489071"/>
            <a:ext cx="50520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منبع:فردای اقتصاد(1402)</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endParaRPr>
          </a:p>
        </p:txBody>
      </p:sp>
      <p:pic>
        <p:nvPicPr>
          <p:cNvPr id="13" name="Picture 2" descr="‫همه چیز درباره اقتصاد کلان؛ بررسی مبانی و نظریه‌ها‬‎">
            <a:extLst>
              <a:ext uri="{FF2B5EF4-FFF2-40B4-BE49-F238E27FC236}">
                <a16:creationId xmlns:a16="http://schemas.microsoft.com/office/drawing/2014/main" id="{55CC0A4D-51AF-7A05-231B-DFC6A0FC91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21080" y="159919"/>
            <a:ext cx="1722936" cy="1037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6154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69A21BA-A2FE-E999-925D-7C183DE99C9D}"/>
              </a:ext>
            </a:extLst>
          </p:cNvPr>
          <p:cNvGrpSpPr/>
          <p:nvPr/>
        </p:nvGrpSpPr>
        <p:grpSpPr>
          <a:xfrm>
            <a:off x="2166014" y="301943"/>
            <a:ext cx="7996781" cy="768328"/>
            <a:chOff x="284584" y="1285873"/>
            <a:chExt cx="9282113" cy="1019176"/>
          </a:xfrm>
        </p:grpSpPr>
        <p:sp>
          <p:nvSpPr>
            <p:cNvPr id="3" name="Rectangle: Rounded Corners 2">
              <a:extLst>
                <a:ext uri="{FF2B5EF4-FFF2-40B4-BE49-F238E27FC236}">
                  <a16:creationId xmlns:a16="http://schemas.microsoft.com/office/drawing/2014/main" id="{226A9400-2940-F2C3-57BC-AB8CC5BA0BE5}"/>
                </a:ext>
              </a:extLst>
            </p:cNvPr>
            <p:cNvSpPr/>
            <p:nvPr/>
          </p:nvSpPr>
          <p:spPr>
            <a:xfrm>
              <a:off x="1278890" y="1285874"/>
              <a:ext cx="8287807" cy="1019175"/>
            </a:xfrm>
            <a:prstGeom prst="roundRect">
              <a:avLst>
                <a:gd name="adj" fmla="val 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3200" b="0" i="0" u="none" strike="noStrike" kern="1200" cap="none" spc="0" normalizeH="0" baseline="0" noProof="0" dirty="0">
                  <a:ln>
                    <a:noFill/>
                  </a:ln>
                  <a:solidFill>
                    <a:prstClr val="black"/>
                  </a:solidFill>
                  <a:effectLst/>
                  <a:uLnTx/>
                  <a:uFillTx/>
                  <a:latin typeface="Calibri Light" panose="020F0302020204030204"/>
                  <a:ea typeface="+mn-ea"/>
                  <a:cs typeface="B Titr" panose="00000700000000000000" pitchFamily="2" charset="-78"/>
                </a:rPr>
                <a:t>واقعیت های رشد اقتصادی ایران</a:t>
              </a:r>
              <a:endParaRPr kumimoji="0" lang="en-US" sz="1200" b="0" i="0" u="none" strike="noStrike" kern="1200" cap="none" spc="0" normalizeH="0" baseline="0" noProof="0" dirty="0">
                <a:ln>
                  <a:noFill/>
                </a:ln>
                <a:solidFill>
                  <a:prstClr val="black"/>
                </a:solidFill>
                <a:effectLst/>
                <a:uLnTx/>
                <a:uFillTx/>
                <a:latin typeface="Century Gothic" panose="020B0502020202020204"/>
                <a:ea typeface="+mn-ea"/>
                <a:cs typeface="B Titr" panose="00000700000000000000" pitchFamily="2" charset="-78"/>
              </a:endParaRPr>
            </a:p>
          </p:txBody>
        </p:sp>
        <p:sp>
          <p:nvSpPr>
            <p:cNvPr id="4" name="Rectangle: Rounded Corners 3">
              <a:extLst>
                <a:ext uri="{FF2B5EF4-FFF2-40B4-BE49-F238E27FC236}">
                  <a16:creationId xmlns:a16="http://schemas.microsoft.com/office/drawing/2014/main" id="{9AEB7FD2-15F1-9B5E-EDCA-4215D5ABCEDB}"/>
                </a:ext>
              </a:extLst>
            </p:cNvPr>
            <p:cNvSpPr/>
            <p:nvPr/>
          </p:nvSpPr>
          <p:spPr>
            <a:xfrm>
              <a:off x="794621" y="1285874"/>
              <a:ext cx="308110" cy="1019175"/>
            </a:xfrm>
            <a:prstGeom prst="roundRect">
              <a:avLst>
                <a:gd name="adj" fmla="val 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5" name="Rectangle: Rounded Corners 4">
              <a:extLst>
                <a:ext uri="{FF2B5EF4-FFF2-40B4-BE49-F238E27FC236}">
                  <a16:creationId xmlns:a16="http://schemas.microsoft.com/office/drawing/2014/main" id="{3E358CB6-C60D-C6F2-C909-7496554EC6DE}"/>
                </a:ext>
              </a:extLst>
            </p:cNvPr>
            <p:cNvSpPr/>
            <p:nvPr/>
          </p:nvSpPr>
          <p:spPr>
            <a:xfrm>
              <a:off x="284584" y="1285873"/>
              <a:ext cx="308110" cy="1019175"/>
            </a:xfrm>
            <a:prstGeom prst="roundRect">
              <a:avLst>
                <a:gd name="adj" fmla="val 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8" name="Rectangle 7">
            <a:extLst>
              <a:ext uri="{FF2B5EF4-FFF2-40B4-BE49-F238E27FC236}">
                <a16:creationId xmlns:a16="http://schemas.microsoft.com/office/drawing/2014/main" id="{DC545C89-6FBA-E9BC-5A3E-C8CC86D11D5B}"/>
              </a:ext>
            </a:extLst>
          </p:cNvPr>
          <p:cNvSpPr/>
          <p:nvPr/>
        </p:nvSpPr>
        <p:spPr>
          <a:xfrm>
            <a:off x="247985" y="1411942"/>
            <a:ext cx="11789511" cy="5031722"/>
          </a:xfrm>
          <a:prstGeom prst="rect">
            <a:avLst/>
          </a:prstGeom>
          <a:noFill/>
          <a:ln w="76200" cap="rnd" cmpd="thickThi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pic>
        <p:nvPicPr>
          <p:cNvPr id="11" name="Picture 10" descr="A picture containing text&#10;&#10;Description automatically generated">
            <a:extLst>
              <a:ext uri="{FF2B5EF4-FFF2-40B4-BE49-F238E27FC236}">
                <a16:creationId xmlns:a16="http://schemas.microsoft.com/office/drawing/2014/main" id="{8230296B-159D-6D9F-4645-6F4616C610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17" y="-262576"/>
            <a:ext cx="1629456" cy="1459834"/>
          </a:xfrm>
          <a:prstGeom prst="rect">
            <a:avLst/>
          </a:prstGeom>
        </p:spPr>
      </p:pic>
      <p:pic>
        <p:nvPicPr>
          <p:cNvPr id="13" name="Picture 2" descr="‫همه چیز درباره اقتصاد کلان؛ بررسی مبانی و نظریه‌ها‬‎">
            <a:extLst>
              <a:ext uri="{FF2B5EF4-FFF2-40B4-BE49-F238E27FC236}">
                <a16:creationId xmlns:a16="http://schemas.microsoft.com/office/drawing/2014/main" id="{55CC0A4D-51AF-7A05-231B-DFC6A0FC91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1080" y="159919"/>
            <a:ext cx="1722936" cy="1037339"/>
          </a:xfrm>
          <a:prstGeom prst="rect">
            <a:avLst/>
          </a:prstGeom>
          <a:noFill/>
          <a:extLst>
            <a:ext uri="{909E8E84-426E-40DD-AFC4-6F175D3DCCD1}">
              <a14:hiddenFill xmlns:a14="http://schemas.microsoft.com/office/drawing/2010/main">
                <a:solidFill>
                  <a:srgbClr val="FFFFFF"/>
                </a:solidFill>
              </a14:hiddenFill>
            </a:ext>
          </a:extLst>
        </p:spPr>
      </p:pic>
      <p:sp>
        <p:nvSpPr>
          <p:cNvPr id="14" name="Snip Single Corner Rectangle 2">
            <a:extLst>
              <a:ext uri="{FF2B5EF4-FFF2-40B4-BE49-F238E27FC236}">
                <a16:creationId xmlns:a16="http://schemas.microsoft.com/office/drawing/2014/main" id="{4F25F832-2CE5-1FCD-7369-D3EF6EC1C1D5}"/>
              </a:ext>
            </a:extLst>
          </p:cNvPr>
          <p:cNvSpPr/>
          <p:nvPr/>
        </p:nvSpPr>
        <p:spPr>
          <a:xfrm flipH="1">
            <a:off x="10119547" y="3646660"/>
            <a:ext cx="1762169" cy="957972"/>
          </a:xfrm>
          <a:prstGeom prst="snip1Rect">
            <a:avLst>
              <a:gd name="adj" fmla="val 50000"/>
            </a:avLst>
          </a:prstGeom>
          <a:solidFill>
            <a:schemeClr val="bg1"/>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1" i="0" u="none" strike="noStrike" kern="1200" cap="none" spc="0" normalizeH="0" baseline="0" noProof="0" dirty="0">
                <a:ln>
                  <a:noFill/>
                </a:ln>
                <a:solidFill>
                  <a:prstClr val="black"/>
                </a:solidFill>
                <a:effectLst/>
                <a:uLnTx/>
                <a:uFillTx/>
                <a:latin typeface="Arial"/>
                <a:cs typeface="B Mitra" panose="00000400000000000000" pitchFamily="2" charset="-78"/>
              </a:rPr>
              <a:t>رشد پایین و نوسانات زیاد</a:t>
            </a:r>
            <a:endParaRPr kumimoji="0" lang="ko-KR" altLang="en-US" sz="3200" b="0" i="0" u="none" strike="noStrike" kern="1200" cap="none" spc="0" normalizeH="0" baseline="0" noProof="0" dirty="0">
              <a:ln>
                <a:noFill/>
              </a:ln>
              <a:solidFill>
                <a:prstClr val="black">
                  <a:lumMod val="65000"/>
                  <a:lumOff val="35000"/>
                </a:prstClr>
              </a:solidFill>
              <a:effectLst/>
              <a:uLnTx/>
              <a:uFillTx/>
              <a:latin typeface="Arial"/>
              <a:cs typeface="+mn-cs"/>
            </a:endParaRPr>
          </a:p>
        </p:txBody>
      </p:sp>
      <p:sp>
        <p:nvSpPr>
          <p:cNvPr id="21" name="TextBox 20">
            <a:extLst>
              <a:ext uri="{FF2B5EF4-FFF2-40B4-BE49-F238E27FC236}">
                <a16:creationId xmlns:a16="http://schemas.microsoft.com/office/drawing/2014/main" id="{47213B0A-40BD-96A1-FF21-B1145B612A3E}"/>
              </a:ext>
            </a:extLst>
          </p:cNvPr>
          <p:cNvSpPr txBox="1"/>
          <p:nvPr/>
        </p:nvSpPr>
        <p:spPr>
          <a:xfrm>
            <a:off x="247985" y="3646660"/>
            <a:ext cx="9799936" cy="1200329"/>
          </a:xfrm>
          <a:prstGeom prst="rect">
            <a:avLst/>
          </a:prstGeom>
          <a:noFill/>
        </p:spPr>
        <p:txBody>
          <a:bodyPr wrap="square">
            <a:spAutoFit/>
          </a:bodyPr>
          <a:lstStyle/>
          <a:p>
            <a:pPr marL="0" indent="0" algn="just" rtl="1">
              <a:buNone/>
            </a:pPr>
            <a:r>
              <a:rPr lang="fa-IR" sz="1800" dirty="0">
                <a:cs typeface="B Mitra" panose="00000400000000000000" pitchFamily="2" charset="-78"/>
              </a:rPr>
              <a:t>از ۶۰ سال گذشته تا به اکنون رشد پایین و نوسانات از جمله ویژگی‌های اقتصادی کشورمان بوده است. رشد اقتصادی کشور بین سال‌های ۱۳۴۱ تا ۱۳۹۸ رقم ۳٫۸ درصد بوده است. زمانی که منابع و ظرفیت‌های ایران در نظر می‌گیریم متوجه می‌شویم که این رقم پایینی است به‌علاوه رقم بیان شده در مقایسه با کشورهای در حال پیشرفت عدد پایینی است. درضمن این رقم طبق آمار و اطلاعات حساب‌های ملی سالانه مرکز ایران بیان شده است.ورشد تولید ناخالص داخلی شاهد ناپایداری بسیاری در دامنۀ وسیعی از تغییرات بوده است.</a:t>
            </a:r>
          </a:p>
        </p:txBody>
      </p:sp>
      <p:sp>
        <p:nvSpPr>
          <p:cNvPr id="23" name="Snip Single Corner Rectangle 2">
            <a:extLst>
              <a:ext uri="{FF2B5EF4-FFF2-40B4-BE49-F238E27FC236}">
                <a16:creationId xmlns:a16="http://schemas.microsoft.com/office/drawing/2014/main" id="{210CEDFB-E87C-FED3-DF4D-02E6339CFD15}"/>
              </a:ext>
            </a:extLst>
          </p:cNvPr>
          <p:cNvSpPr/>
          <p:nvPr/>
        </p:nvSpPr>
        <p:spPr>
          <a:xfrm flipH="1">
            <a:off x="10143743" y="4946303"/>
            <a:ext cx="1781220" cy="957972"/>
          </a:xfrm>
          <a:prstGeom prst="snip1Rect">
            <a:avLst>
              <a:gd name="adj" fmla="val 50000"/>
            </a:avLst>
          </a:prstGeom>
          <a:solidFill>
            <a:schemeClr val="bg1"/>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b="1" i="0" u="none" strike="noStrike" kern="1200" cap="none" spc="0" normalizeH="0" baseline="0" noProof="0" dirty="0">
                <a:ln>
                  <a:noFill/>
                </a:ln>
                <a:solidFill>
                  <a:prstClr val="black"/>
                </a:solidFill>
                <a:effectLst/>
                <a:uLnTx/>
                <a:uFillTx/>
                <a:latin typeface="Arial"/>
                <a:cs typeface="B Mitra" panose="00000400000000000000" pitchFamily="2" charset="-78"/>
              </a:rPr>
              <a:t>کیفیت پایین رشد اقتصادی</a:t>
            </a:r>
            <a:endParaRPr kumimoji="0" lang="ko-KR" altLang="en-US" sz="2800" b="0" i="0" u="none" strike="noStrike" kern="1200" cap="none" spc="0" normalizeH="0" baseline="0" noProof="0" dirty="0">
              <a:ln>
                <a:noFill/>
              </a:ln>
              <a:solidFill>
                <a:prstClr val="black">
                  <a:lumMod val="65000"/>
                  <a:lumOff val="35000"/>
                </a:prstClr>
              </a:solidFill>
              <a:effectLst/>
              <a:uLnTx/>
              <a:uFillTx/>
              <a:latin typeface="Arial"/>
              <a:cs typeface="+mn-cs"/>
            </a:endParaRPr>
          </a:p>
        </p:txBody>
      </p:sp>
      <p:sp>
        <p:nvSpPr>
          <p:cNvPr id="25" name="TextBox 24">
            <a:extLst>
              <a:ext uri="{FF2B5EF4-FFF2-40B4-BE49-F238E27FC236}">
                <a16:creationId xmlns:a16="http://schemas.microsoft.com/office/drawing/2014/main" id="{A910F8FC-15CF-51B2-8A45-DCDED1E79DC4}"/>
              </a:ext>
            </a:extLst>
          </p:cNvPr>
          <p:cNvSpPr txBox="1"/>
          <p:nvPr/>
        </p:nvSpPr>
        <p:spPr>
          <a:xfrm>
            <a:off x="247985" y="4846989"/>
            <a:ext cx="9895758" cy="1477328"/>
          </a:xfrm>
          <a:prstGeom prst="rect">
            <a:avLst/>
          </a:prstGeom>
          <a:noFill/>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Arial"/>
                <a:cs typeface="B Mitra" panose="00000400000000000000" pitchFamily="2" charset="-78"/>
              </a:rPr>
              <a:t>در کنار این موضوع، در این برهه جمعیت تحصیل‌کردة کشور افزایش پیدا کرد اما این افزایش، نتیجه معکوس داشته یعنی بر تعداد بیکاران کشور افزوده شده است. عدم تعادل بین عرضه و تقاضای نیروی کار تحصیل‌کرده در کشور نشان می‌دهد یک‌چهارم شاغلان کشور، تحصیل‌کرده هستند و بیش از ۴۱ درصد جامعۀ بیکار کشور را فارغ‌التحصیلان دانشگاهی هستند.</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Arial"/>
                <a:cs typeface="B Mitra" panose="00000400000000000000" pitchFamily="2" charset="-78"/>
              </a:rPr>
              <a:t>این مقادیر و درصدها در جامعه زنان تحصیل‌کرده بیشتر است. بیش از نیمی از زنان بیکار کشور متشکل از زنانی است که دارای تحصیلات عالی هستند. این عدم تطابق خود زنگ هشداری برای سیاست‌گذاران است و اهمیت بعد کیفی تولید و اشتغال را نشان می‌دهد.</a:t>
            </a:r>
            <a:endParaRPr kumimoji="0" lang="en-US" sz="1800" b="0" i="0" u="none" strike="noStrike" kern="1200" cap="none" spc="0" normalizeH="0" baseline="0" noProof="0" dirty="0">
              <a:ln>
                <a:noFill/>
              </a:ln>
              <a:solidFill>
                <a:prstClr val="black"/>
              </a:solidFill>
              <a:effectLst/>
              <a:uLnTx/>
              <a:uFillTx/>
              <a:latin typeface="Arial"/>
              <a:cs typeface="B Mitra" panose="00000400000000000000" pitchFamily="2" charset="-78"/>
            </a:endParaRPr>
          </a:p>
        </p:txBody>
      </p:sp>
      <p:sp>
        <p:nvSpPr>
          <p:cNvPr id="34" name="TextBox 33">
            <a:extLst>
              <a:ext uri="{FF2B5EF4-FFF2-40B4-BE49-F238E27FC236}">
                <a16:creationId xmlns:a16="http://schemas.microsoft.com/office/drawing/2014/main" id="{D71FFE49-55A0-0328-0B6E-96D04B654F62}"/>
              </a:ext>
            </a:extLst>
          </p:cNvPr>
          <p:cNvSpPr txBox="1"/>
          <p:nvPr/>
        </p:nvSpPr>
        <p:spPr>
          <a:xfrm>
            <a:off x="310282" y="1500859"/>
            <a:ext cx="11562247" cy="2010807"/>
          </a:xfrm>
          <a:prstGeom prst="rect">
            <a:avLst/>
          </a:prstGeom>
          <a:noFill/>
        </p:spPr>
        <p:txBody>
          <a:bodyPr wrap="square">
            <a:spAutoFit/>
          </a:bodyPr>
          <a:lstStyle/>
          <a:p>
            <a:pPr marL="342900" marR="0" lvl="0" indent="-342900" algn="just" defTabSz="457200" rtl="1" eaLnBrk="1" fontAlgn="auto" latinLnBrk="0" hangingPunct="1">
              <a:lnSpc>
                <a:spcPct val="100000"/>
              </a:lnSpc>
              <a:spcBef>
                <a:spcPts val="1000"/>
              </a:spcBef>
              <a:spcAft>
                <a:spcPts val="0"/>
              </a:spcAft>
              <a:buClr>
                <a:srgbClr val="A53010"/>
              </a:buClr>
              <a:buSzTx/>
              <a:buFont typeface="Wingdings 3" charset="2"/>
              <a:buChar char=""/>
              <a:tabLst/>
              <a:defRPr/>
            </a:pPr>
            <a:r>
              <a:rPr kumimoji="0" lang="fa-IR" sz="1800" b="1"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B Mitra" panose="00000400000000000000" pitchFamily="2" charset="-78"/>
              </a:rPr>
              <a:t>زمانی اقتصاد یک جامعه در مسیر رشد اقتصادی بلندمدت در حرکت است که به طور کامل از عوامل تولید در اقتصاد بهره‌گیری شود و این به‌صورت یکنواخت و پایدار رخ دهد، در این صورت شاهد رشد اقتصادی بلندمدت هستیم.</a:t>
            </a:r>
          </a:p>
          <a:p>
            <a:pPr marL="342900" marR="0" lvl="0" indent="-342900" algn="just" defTabSz="457200" rtl="1" eaLnBrk="1" fontAlgn="auto" latinLnBrk="0" hangingPunct="1">
              <a:lnSpc>
                <a:spcPct val="100000"/>
              </a:lnSpc>
              <a:spcBef>
                <a:spcPts val="1000"/>
              </a:spcBef>
              <a:spcAft>
                <a:spcPts val="0"/>
              </a:spcAft>
              <a:buClr>
                <a:srgbClr val="A53010"/>
              </a:buClr>
              <a:buSzTx/>
              <a:buFont typeface="Wingdings 3" charset="2"/>
              <a:buChar char=""/>
              <a:tabLst/>
              <a:defRPr/>
            </a:pPr>
            <a:r>
              <a:rPr kumimoji="0" lang="fa-IR" sz="1800" b="1"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B Mitra" panose="00000400000000000000" pitchFamily="2" charset="-78"/>
              </a:rPr>
              <a:t>ثبات رشد تولید و ثبات رشد نیروی کار در سطح پایین‌تر از رشد تولید از ویژگی‌های اصلی رشد اقتصادی بلندمدت است. شایان‌ذکر است که مفاهیمی همچون رشد اقتصادی کوتاه‌مدت و میان‌مدت نیز در مباحث اقتصادی نیز وجود دارند که باید از یکدیگر تمیز شوند.</a:t>
            </a:r>
          </a:p>
          <a:p>
            <a:pPr marL="342900" marR="0" lvl="0" indent="-342900" algn="just" defTabSz="457200" rtl="1" eaLnBrk="1" fontAlgn="auto" latinLnBrk="0" hangingPunct="1">
              <a:lnSpc>
                <a:spcPct val="100000"/>
              </a:lnSpc>
              <a:spcBef>
                <a:spcPts val="1000"/>
              </a:spcBef>
              <a:spcAft>
                <a:spcPts val="0"/>
              </a:spcAft>
              <a:buClr>
                <a:srgbClr val="A53010"/>
              </a:buClr>
              <a:buSzTx/>
              <a:buFont typeface="Wingdings 3" charset="2"/>
              <a:buChar char=""/>
              <a:tabLst/>
              <a:defRPr/>
            </a:pPr>
            <a:r>
              <a:rPr kumimoji="0" lang="fa-IR" sz="1800" b="1"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B Mitra" panose="00000400000000000000" pitchFamily="2" charset="-78"/>
              </a:rPr>
              <a:t>رشد پایین، نوسانات زیاد، وابستگی زیاد به موجودی سرمایه و سهم پایین بهره‌وری در رشد اقتصادی از جمله موارد موردبحث در حوزه واقعیت‌های رشد اقتصادی هستند که مورد بررسی قرار می‌گیرند.</a:t>
            </a:r>
          </a:p>
        </p:txBody>
      </p:sp>
    </p:spTree>
    <p:extLst>
      <p:ext uri="{BB962C8B-B14F-4D97-AF65-F5344CB8AC3E}">
        <p14:creationId xmlns:p14="http://schemas.microsoft.com/office/powerpoint/2010/main" val="28991797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69A21BA-A2FE-E999-925D-7C183DE99C9D}"/>
              </a:ext>
            </a:extLst>
          </p:cNvPr>
          <p:cNvGrpSpPr/>
          <p:nvPr/>
        </p:nvGrpSpPr>
        <p:grpSpPr>
          <a:xfrm>
            <a:off x="2166014" y="301943"/>
            <a:ext cx="7996781" cy="768328"/>
            <a:chOff x="284584" y="1285873"/>
            <a:chExt cx="9282113" cy="1019176"/>
          </a:xfrm>
        </p:grpSpPr>
        <p:sp>
          <p:nvSpPr>
            <p:cNvPr id="3" name="Rectangle: Rounded Corners 2">
              <a:extLst>
                <a:ext uri="{FF2B5EF4-FFF2-40B4-BE49-F238E27FC236}">
                  <a16:creationId xmlns:a16="http://schemas.microsoft.com/office/drawing/2014/main" id="{226A9400-2940-F2C3-57BC-AB8CC5BA0BE5}"/>
                </a:ext>
              </a:extLst>
            </p:cNvPr>
            <p:cNvSpPr/>
            <p:nvPr/>
          </p:nvSpPr>
          <p:spPr>
            <a:xfrm>
              <a:off x="1278890" y="1285874"/>
              <a:ext cx="8287807" cy="1019175"/>
            </a:xfrm>
            <a:prstGeom prst="roundRect">
              <a:avLst>
                <a:gd name="adj" fmla="val 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3200" b="0" i="0" u="none" strike="noStrike" kern="1200" cap="none" spc="0" normalizeH="0" baseline="0" noProof="0" dirty="0">
                  <a:ln>
                    <a:noFill/>
                  </a:ln>
                  <a:solidFill>
                    <a:prstClr val="black"/>
                  </a:solidFill>
                  <a:effectLst/>
                  <a:uLnTx/>
                  <a:uFillTx/>
                  <a:latin typeface="Calibri Light" panose="020F0302020204030204"/>
                  <a:ea typeface="+mn-ea"/>
                  <a:cs typeface="B Titr" panose="00000700000000000000" pitchFamily="2" charset="-78"/>
                </a:rPr>
                <a:t>واقعیت های رشد اقتصادی ایران</a:t>
              </a:r>
              <a:endParaRPr kumimoji="0" lang="en-US" sz="1200" b="0" i="0" u="none" strike="noStrike" kern="1200" cap="none" spc="0" normalizeH="0" baseline="0" noProof="0" dirty="0">
                <a:ln>
                  <a:noFill/>
                </a:ln>
                <a:solidFill>
                  <a:prstClr val="black"/>
                </a:solidFill>
                <a:effectLst/>
                <a:uLnTx/>
                <a:uFillTx/>
                <a:latin typeface="Century Gothic" panose="020B0502020202020204"/>
                <a:ea typeface="+mn-ea"/>
                <a:cs typeface="B Titr" panose="00000700000000000000" pitchFamily="2" charset="-78"/>
              </a:endParaRPr>
            </a:p>
          </p:txBody>
        </p:sp>
        <p:sp>
          <p:nvSpPr>
            <p:cNvPr id="4" name="Rectangle: Rounded Corners 3">
              <a:extLst>
                <a:ext uri="{FF2B5EF4-FFF2-40B4-BE49-F238E27FC236}">
                  <a16:creationId xmlns:a16="http://schemas.microsoft.com/office/drawing/2014/main" id="{9AEB7FD2-15F1-9B5E-EDCA-4215D5ABCEDB}"/>
                </a:ext>
              </a:extLst>
            </p:cNvPr>
            <p:cNvSpPr/>
            <p:nvPr/>
          </p:nvSpPr>
          <p:spPr>
            <a:xfrm>
              <a:off x="794621" y="1285874"/>
              <a:ext cx="308110" cy="1019175"/>
            </a:xfrm>
            <a:prstGeom prst="roundRect">
              <a:avLst>
                <a:gd name="adj" fmla="val 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5" name="Rectangle: Rounded Corners 4">
              <a:extLst>
                <a:ext uri="{FF2B5EF4-FFF2-40B4-BE49-F238E27FC236}">
                  <a16:creationId xmlns:a16="http://schemas.microsoft.com/office/drawing/2014/main" id="{3E358CB6-C60D-C6F2-C909-7496554EC6DE}"/>
                </a:ext>
              </a:extLst>
            </p:cNvPr>
            <p:cNvSpPr/>
            <p:nvPr/>
          </p:nvSpPr>
          <p:spPr>
            <a:xfrm>
              <a:off x="284584" y="1285873"/>
              <a:ext cx="308110" cy="1019175"/>
            </a:xfrm>
            <a:prstGeom prst="roundRect">
              <a:avLst>
                <a:gd name="adj" fmla="val 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8" name="Rectangle 7">
            <a:extLst>
              <a:ext uri="{FF2B5EF4-FFF2-40B4-BE49-F238E27FC236}">
                <a16:creationId xmlns:a16="http://schemas.microsoft.com/office/drawing/2014/main" id="{DC545C89-6FBA-E9BC-5A3E-C8CC86D11D5B}"/>
              </a:ext>
            </a:extLst>
          </p:cNvPr>
          <p:cNvSpPr/>
          <p:nvPr/>
        </p:nvSpPr>
        <p:spPr>
          <a:xfrm>
            <a:off x="247985" y="1411942"/>
            <a:ext cx="11789511" cy="5031722"/>
          </a:xfrm>
          <a:prstGeom prst="rect">
            <a:avLst/>
          </a:prstGeom>
          <a:noFill/>
          <a:ln w="76200" cap="rnd" cmpd="thickThi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pic>
        <p:nvPicPr>
          <p:cNvPr id="11" name="Picture 10" descr="A picture containing text&#10;&#10;Description automatically generated">
            <a:extLst>
              <a:ext uri="{FF2B5EF4-FFF2-40B4-BE49-F238E27FC236}">
                <a16:creationId xmlns:a16="http://schemas.microsoft.com/office/drawing/2014/main" id="{8230296B-159D-6D9F-4645-6F4616C610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17" y="-262576"/>
            <a:ext cx="1629456" cy="1459834"/>
          </a:xfrm>
          <a:prstGeom prst="rect">
            <a:avLst/>
          </a:prstGeom>
        </p:spPr>
      </p:pic>
      <p:pic>
        <p:nvPicPr>
          <p:cNvPr id="13" name="Picture 2" descr="‫همه چیز درباره اقتصاد کلان؛ بررسی مبانی و نظریه‌ها‬‎">
            <a:extLst>
              <a:ext uri="{FF2B5EF4-FFF2-40B4-BE49-F238E27FC236}">
                <a16:creationId xmlns:a16="http://schemas.microsoft.com/office/drawing/2014/main" id="{55CC0A4D-51AF-7A05-231B-DFC6A0FC91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1080" y="159919"/>
            <a:ext cx="1722936" cy="1037339"/>
          </a:xfrm>
          <a:prstGeom prst="rect">
            <a:avLst/>
          </a:prstGeom>
          <a:noFill/>
          <a:extLst>
            <a:ext uri="{909E8E84-426E-40DD-AFC4-6F175D3DCCD1}">
              <a14:hiddenFill xmlns:a14="http://schemas.microsoft.com/office/drawing/2010/main">
                <a:solidFill>
                  <a:srgbClr val="FFFFFF"/>
                </a:solidFill>
              </a14:hiddenFill>
            </a:ext>
          </a:extLst>
        </p:spPr>
      </p:pic>
      <p:sp>
        <p:nvSpPr>
          <p:cNvPr id="26" name="Snip Single Corner Rectangle 2">
            <a:extLst>
              <a:ext uri="{FF2B5EF4-FFF2-40B4-BE49-F238E27FC236}">
                <a16:creationId xmlns:a16="http://schemas.microsoft.com/office/drawing/2014/main" id="{1D1A1445-278D-C598-A458-1F1AA562F56E}"/>
              </a:ext>
            </a:extLst>
          </p:cNvPr>
          <p:cNvSpPr/>
          <p:nvPr/>
        </p:nvSpPr>
        <p:spPr>
          <a:xfrm flipH="1">
            <a:off x="10130127" y="1578789"/>
            <a:ext cx="1781220" cy="1118634"/>
          </a:xfrm>
          <a:prstGeom prst="snip1Rect">
            <a:avLst>
              <a:gd name="adj" fmla="val 50000"/>
            </a:avLst>
          </a:prstGeom>
          <a:solidFill>
            <a:schemeClr val="bg1"/>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a-IR" sz="2000" b="1" dirty="0">
                <a:solidFill>
                  <a:prstClr val="black">
                    <a:lumMod val="75000"/>
                    <a:lumOff val="25000"/>
                  </a:prstClr>
                </a:solidFill>
                <a:latin typeface="Century Gothic" panose="020B0502020202020204"/>
                <a:cs typeface="B Mitra" panose="00000400000000000000" pitchFamily="2" charset="-78"/>
              </a:rPr>
              <a:t>وابستگی زیاد به موجودی سرمایه</a:t>
            </a:r>
            <a:endParaRPr lang="ko-KR" altLang="en-US" sz="2000" b="1" dirty="0">
              <a:solidFill>
                <a:prstClr val="black">
                  <a:lumMod val="75000"/>
                  <a:lumOff val="25000"/>
                </a:prstClr>
              </a:solidFill>
              <a:latin typeface="Century Gothic" panose="020B0502020202020204"/>
              <a:cs typeface="B Mitra" panose="00000400000000000000" pitchFamily="2" charset="-78"/>
            </a:endParaRPr>
          </a:p>
        </p:txBody>
      </p:sp>
      <p:sp>
        <p:nvSpPr>
          <p:cNvPr id="32" name="TextBox 31">
            <a:extLst>
              <a:ext uri="{FF2B5EF4-FFF2-40B4-BE49-F238E27FC236}">
                <a16:creationId xmlns:a16="http://schemas.microsoft.com/office/drawing/2014/main" id="{A8BD199F-33A3-13FE-8255-1544DEC58123}"/>
              </a:ext>
            </a:extLst>
          </p:cNvPr>
          <p:cNvSpPr txBox="1"/>
          <p:nvPr/>
        </p:nvSpPr>
        <p:spPr>
          <a:xfrm>
            <a:off x="257512" y="1473283"/>
            <a:ext cx="9895757" cy="2308324"/>
          </a:xfrm>
          <a:prstGeom prst="rect">
            <a:avLst/>
          </a:prstGeom>
          <a:noFill/>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Arial"/>
                <a:cs typeface="B Mitra" panose="00000400000000000000" pitchFamily="2" charset="-78"/>
              </a:rPr>
              <a:t>سرمایه‌گذاری بر روی منابع نفتی و کم‌رنگ شدن نقش منابع غیرنفتی تأثیر بسزایی در کاهش کیفیت رشد اقتصادی داشته است. در حقیقت اقتصاد ایران وابستگی بسیار شدیدی به موجودی سرمایه در دهه‌های اخیر داشته است درصورتی‌که این توجه باید بر نیروی کار باشد.</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Arial"/>
                <a:cs typeface="B Mitra" panose="00000400000000000000" pitchFamily="2" charset="-78"/>
              </a:rPr>
              <a:t>سهم نیروی کار در عوامل تولید بسیار اندک بوده باوجوداینکه مازاد عرضۀ نیروی کار وجود دارد. به‌طورکلی می‌توان گفت که اقتصاد ایران در دهه‌های گذشته تکیه بر سرمایه‌گذاری‌های نفتی زده و این اتفاق باعث نوسانات رشد اقتصادی نیز شده است. طبق گزارش‌های به‌دست‌آمده از سازمان بهره‌وری آسیایی از متوسط رشد ۳٫۶ درصدی اقتصاد ایران در بازۀ سال‌های ۱۹۷۰ تا ۲۰۱۶، ۸۶ درصد آن سهم سرمایه، ۱۷ درصد سهم نیروی کار و ۴ درصد سهم بهره‌وری کل عوامل تولید بوده است.</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Arial"/>
                <a:cs typeface="B Mitra" panose="00000400000000000000" pitchFamily="2" charset="-78"/>
              </a:rPr>
              <a:t>همان‌طور که گفته شد افزایش رفاه عمومی از اهداف اصلی رشد اقتصادی و به دنبال آن جهش در تولید است و این باید در قالب اشتغال‌زایی و افزایش درآمد در جامعه باشد.</a:t>
            </a:r>
          </a:p>
        </p:txBody>
      </p:sp>
      <p:sp>
        <p:nvSpPr>
          <p:cNvPr id="6" name="Snip Single Corner Rectangle 2">
            <a:extLst>
              <a:ext uri="{FF2B5EF4-FFF2-40B4-BE49-F238E27FC236}">
                <a16:creationId xmlns:a16="http://schemas.microsoft.com/office/drawing/2014/main" id="{86E7A3EC-D5D0-7D04-A896-E8D3BED2A8AD}"/>
              </a:ext>
            </a:extLst>
          </p:cNvPr>
          <p:cNvSpPr/>
          <p:nvPr/>
        </p:nvSpPr>
        <p:spPr>
          <a:xfrm flipH="1">
            <a:off x="10153269" y="4178677"/>
            <a:ext cx="1781220" cy="1118634"/>
          </a:xfrm>
          <a:prstGeom prst="snip1Rect">
            <a:avLst>
              <a:gd name="adj" fmla="val 50000"/>
            </a:avLst>
          </a:prstGeom>
          <a:solidFill>
            <a:schemeClr val="bg1"/>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1"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B Mitra" panose="00000400000000000000" pitchFamily="2" charset="-78"/>
              </a:rPr>
              <a:t>بهره‌وری پایین عوامل تولید</a:t>
            </a:r>
            <a:endParaRPr kumimoji="0" lang="ko-KR" altLang="en-US" sz="3600" b="0" i="0" u="none" strike="noStrike" kern="1200" cap="none" spc="0" normalizeH="0" baseline="0" noProof="0" dirty="0">
              <a:ln>
                <a:noFill/>
              </a:ln>
              <a:solidFill>
                <a:prstClr val="black">
                  <a:lumMod val="65000"/>
                  <a:lumOff val="35000"/>
                </a:prstClr>
              </a:solidFill>
              <a:effectLst/>
              <a:uLnTx/>
              <a:uFillTx/>
              <a:latin typeface="Arial"/>
              <a:cs typeface="+mn-cs"/>
            </a:endParaRPr>
          </a:p>
        </p:txBody>
      </p:sp>
      <p:sp>
        <p:nvSpPr>
          <p:cNvPr id="9" name="TextBox 8">
            <a:extLst>
              <a:ext uri="{FF2B5EF4-FFF2-40B4-BE49-F238E27FC236}">
                <a16:creationId xmlns:a16="http://schemas.microsoft.com/office/drawing/2014/main" id="{9A043C63-FAB7-8DC5-7A7B-C7885E80F657}"/>
              </a:ext>
            </a:extLst>
          </p:cNvPr>
          <p:cNvSpPr txBox="1"/>
          <p:nvPr/>
        </p:nvSpPr>
        <p:spPr>
          <a:xfrm>
            <a:off x="371474" y="4072505"/>
            <a:ext cx="9758653" cy="2031325"/>
          </a:xfrm>
          <a:prstGeom prst="rect">
            <a:avLst/>
          </a:prstGeom>
          <a:noFill/>
        </p:spPr>
        <p:txBody>
          <a:bodyPr wrap="square">
            <a:spAutoFit/>
          </a:bodyPr>
          <a:lstStyle/>
          <a:p>
            <a:pPr algn="just" rtl="1"/>
            <a:r>
              <a:rPr lang="fa-IR" sz="1800" dirty="0">
                <a:cs typeface="B Mitra" panose="00000400000000000000" pitchFamily="2" charset="-78"/>
              </a:rPr>
              <a:t>سطح بهره‌وری در کشورمان به نسبت کشورهای درحال‌توسعه و ظرفیت‌های ملی به دلایل متعددی پایین است حتی می‌توان گفت که اقتصاد کشور با بحران بهره‌وری روبه‌رو است.</a:t>
            </a:r>
          </a:p>
          <a:p>
            <a:pPr algn="just" rtl="1"/>
            <a:r>
              <a:rPr lang="fa-IR" sz="1800" dirty="0">
                <a:cs typeface="B Mitra" panose="00000400000000000000" pitchFamily="2" charset="-78"/>
              </a:rPr>
              <a:t>از پایین بودن سطح بهره‌ور می‌توان به تکنولوژی پایین، بهینه نبودن رویه‌ها و روش‌های تولید، سهم پایین اقتصاد دانش‌بنیان، استفاده اندک از نیروی کار تحصیل‌کرده و موارد دیگر اشاره کرد.</a:t>
            </a:r>
          </a:p>
          <a:p>
            <a:pPr algn="just" rtl="1"/>
            <a:r>
              <a:rPr lang="fa-IR" sz="1800" dirty="0">
                <a:cs typeface="B Mitra" panose="00000400000000000000" pitchFamily="2" charset="-78"/>
              </a:rPr>
              <a:t>با وجود پایین بودن سطح بهره‌وری، ظرفیت‌های خالی ایجاد شده امکان جهش و رشد را می‌توانند ایجاد کنند و امکان جهش و رشد از این طریق عملی‌تر و کم‌هزینه‌تر است. دلیل این امر این است که با اصلاح روش تولید رشد قابل‌ملاحظه‌ای در کشورهای توسعه‌یافته ایجاد نمی‌شود زیرا آن‌ها از ظرفیت‌های خود استفاده کردند اما در ایران این می‌تواند گامی برای جهش در تولید باشد.</a:t>
            </a:r>
            <a:endParaRPr lang="en-US" sz="1800" dirty="0">
              <a:cs typeface="B Mitra" panose="00000400000000000000" pitchFamily="2" charset="-78"/>
            </a:endParaRPr>
          </a:p>
        </p:txBody>
      </p:sp>
    </p:spTree>
    <p:extLst>
      <p:ext uri="{BB962C8B-B14F-4D97-AF65-F5344CB8AC3E}">
        <p14:creationId xmlns:p14="http://schemas.microsoft.com/office/powerpoint/2010/main" val="11288731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69A21BA-A2FE-E999-925D-7C183DE99C9D}"/>
              </a:ext>
            </a:extLst>
          </p:cNvPr>
          <p:cNvGrpSpPr/>
          <p:nvPr/>
        </p:nvGrpSpPr>
        <p:grpSpPr>
          <a:xfrm>
            <a:off x="2166014" y="301943"/>
            <a:ext cx="7996781" cy="768328"/>
            <a:chOff x="284584" y="1285873"/>
            <a:chExt cx="9282113" cy="1019176"/>
          </a:xfrm>
        </p:grpSpPr>
        <p:sp>
          <p:nvSpPr>
            <p:cNvPr id="3" name="Rectangle: Rounded Corners 2">
              <a:extLst>
                <a:ext uri="{FF2B5EF4-FFF2-40B4-BE49-F238E27FC236}">
                  <a16:creationId xmlns:a16="http://schemas.microsoft.com/office/drawing/2014/main" id="{226A9400-2940-F2C3-57BC-AB8CC5BA0BE5}"/>
                </a:ext>
              </a:extLst>
            </p:cNvPr>
            <p:cNvSpPr/>
            <p:nvPr/>
          </p:nvSpPr>
          <p:spPr>
            <a:xfrm>
              <a:off x="1278890" y="1285874"/>
              <a:ext cx="8287807" cy="1019175"/>
            </a:xfrm>
            <a:prstGeom prst="roundRect">
              <a:avLst>
                <a:gd name="adj" fmla="val 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3200" b="0" i="0" u="none" strike="noStrike" kern="1200" cap="none" spc="0" normalizeH="0" baseline="0" noProof="0" dirty="0">
                  <a:ln>
                    <a:noFill/>
                  </a:ln>
                  <a:solidFill>
                    <a:prstClr val="black"/>
                  </a:solidFill>
                  <a:effectLst/>
                  <a:uLnTx/>
                  <a:uFillTx/>
                  <a:latin typeface="Calibri Light" panose="020F0302020204030204"/>
                  <a:ea typeface="+mn-ea"/>
                  <a:cs typeface="B Titr" panose="00000700000000000000" pitchFamily="2" charset="-78"/>
                </a:rPr>
                <a:t>اشتغال به تکیک بخش های اقتصادی 1402</a:t>
              </a:r>
              <a:endParaRPr kumimoji="0" lang="en-US" sz="1200" b="0" i="0" u="none" strike="noStrike" kern="1200" cap="none" spc="0" normalizeH="0" baseline="0" noProof="0" dirty="0">
                <a:ln>
                  <a:noFill/>
                </a:ln>
                <a:solidFill>
                  <a:prstClr val="black"/>
                </a:solidFill>
                <a:effectLst/>
                <a:uLnTx/>
                <a:uFillTx/>
                <a:latin typeface="Century Gothic" panose="020B0502020202020204"/>
                <a:ea typeface="+mn-ea"/>
                <a:cs typeface="B Titr" panose="00000700000000000000" pitchFamily="2" charset="-78"/>
              </a:endParaRPr>
            </a:p>
          </p:txBody>
        </p:sp>
        <p:sp>
          <p:nvSpPr>
            <p:cNvPr id="4" name="Rectangle: Rounded Corners 3">
              <a:extLst>
                <a:ext uri="{FF2B5EF4-FFF2-40B4-BE49-F238E27FC236}">
                  <a16:creationId xmlns:a16="http://schemas.microsoft.com/office/drawing/2014/main" id="{9AEB7FD2-15F1-9B5E-EDCA-4215D5ABCEDB}"/>
                </a:ext>
              </a:extLst>
            </p:cNvPr>
            <p:cNvSpPr/>
            <p:nvPr/>
          </p:nvSpPr>
          <p:spPr>
            <a:xfrm>
              <a:off x="794621" y="1285874"/>
              <a:ext cx="308110" cy="1019175"/>
            </a:xfrm>
            <a:prstGeom prst="roundRect">
              <a:avLst>
                <a:gd name="adj" fmla="val 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5" name="Rectangle: Rounded Corners 4">
              <a:extLst>
                <a:ext uri="{FF2B5EF4-FFF2-40B4-BE49-F238E27FC236}">
                  <a16:creationId xmlns:a16="http://schemas.microsoft.com/office/drawing/2014/main" id="{3E358CB6-C60D-C6F2-C909-7496554EC6DE}"/>
                </a:ext>
              </a:extLst>
            </p:cNvPr>
            <p:cNvSpPr/>
            <p:nvPr/>
          </p:nvSpPr>
          <p:spPr>
            <a:xfrm>
              <a:off x="284584" y="1285873"/>
              <a:ext cx="308110" cy="1019175"/>
            </a:xfrm>
            <a:prstGeom prst="roundRect">
              <a:avLst>
                <a:gd name="adj" fmla="val 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8" name="Rectangle 7">
            <a:extLst>
              <a:ext uri="{FF2B5EF4-FFF2-40B4-BE49-F238E27FC236}">
                <a16:creationId xmlns:a16="http://schemas.microsoft.com/office/drawing/2014/main" id="{DC545C89-6FBA-E9BC-5A3E-C8CC86D11D5B}"/>
              </a:ext>
            </a:extLst>
          </p:cNvPr>
          <p:cNvSpPr/>
          <p:nvPr/>
        </p:nvSpPr>
        <p:spPr>
          <a:xfrm>
            <a:off x="247985" y="1411942"/>
            <a:ext cx="11789511" cy="5031722"/>
          </a:xfrm>
          <a:prstGeom prst="rect">
            <a:avLst/>
          </a:prstGeom>
          <a:noFill/>
          <a:ln w="76200" cap="rnd" cmpd="thickThi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pic>
        <p:nvPicPr>
          <p:cNvPr id="11" name="Picture 10" descr="A picture containing text&#10;&#10;Description automatically generated">
            <a:extLst>
              <a:ext uri="{FF2B5EF4-FFF2-40B4-BE49-F238E27FC236}">
                <a16:creationId xmlns:a16="http://schemas.microsoft.com/office/drawing/2014/main" id="{8230296B-159D-6D9F-4645-6F4616C610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17" y="-262576"/>
            <a:ext cx="1629456" cy="1459834"/>
          </a:xfrm>
          <a:prstGeom prst="rect">
            <a:avLst/>
          </a:prstGeom>
        </p:spPr>
      </p:pic>
      <p:pic>
        <p:nvPicPr>
          <p:cNvPr id="13" name="Picture 2" descr="‫همه چیز درباره اقتصاد کلان؛ بررسی مبانی و نظریه‌ها‬‎">
            <a:extLst>
              <a:ext uri="{FF2B5EF4-FFF2-40B4-BE49-F238E27FC236}">
                <a16:creationId xmlns:a16="http://schemas.microsoft.com/office/drawing/2014/main" id="{55CC0A4D-51AF-7A05-231B-DFC6A0FC91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1080" y="159919"/>
            <a:ext cx="1722936" cy="1037339"/>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extLst>
              <a:ext uri="{FF2B5EF4-FFF2-40B4-BE49-F238E27FC236}">
                <a16:creationId xmlns:a16="http://schemas.microsoft.com/office/drawing/2014/main" id="{BE71C74D-5EE8-606E-F27F-43BEE00692E1}"/>
              </a:ext>
            </a:extLst>
          </p:cNvPr>
          <p:cNvPicPr>
            <a:picLocks noChangeAspect="1"/>
          </p:cNvPicPr>
          <p:nvPr/>
        </p:nvPicPr>
        <p:blipFill>
          <a:blip r:embed="rId5"/>
          <a:stretch>
            <a:fillRect/>
          </a:stretch>
        </p:blipFill>
        <p:spPr>
          <a:xfrm>
            <a:off x="1876998" y="1533608"/>
            <a:ext cx="8435135" cy="3701997"/>
          </a:xfrm>
          <a:prstGeom prst="rect">
            <a:avLst/>
          </a:prstGeom>
        </p:spPr>
      </p:pic>
      <p:sp>
        <p:nvSpPr>
          <p:cNvPr id="16" name="TextBox 15">
            <a:extLst>
              <a:ext uri="{FF2B5EF4-FFF2-40B4-BE49-F238E27FC236}">
                <a16:creationId xmlns:a16="http://schemas.microsoft.com/office/drawing/2014/main" id="{16D97374-B184-11B1-4A7D-90BA0CFBD927}"/>
              </a:ext>
            </a:extLst>
          </p:cNvPr>
          <p:cNvSpPr txBox="1"/>
          <p:nvPr/>
        </p:nvSpPr>
        <p:spPr>
          <a:xfrm>
            <a:off x="246551" y="5411063"/>
            <a:ext cx="11696030" cy="707886"/>
          </a:xfrm>
          <a:prstGeom prst="rect">
            <a:avLst/>
          </a:prstGeom>
          <a:noFill/>
        </p:spPr>
        <p:txBody>
          <a:bodyPr wrap="square">
            <a:spAutoFit/>
          </a:bodyPr>
          <a:lstStyle/>
          <a:p>
            <a:pPr algn="r"/>
            <a:r>
              <a:rPr kumimoji="0" lang="fa-IR" sz="20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بر اساس آخرين نتايج حساب هاي ملي فصلي مركز آمار ايران، محصول ناخالص داخلي به قيمت ثابت سال 1390 در پاييز سال 1402 نشان از رشد 5.1 درصدي محصول ناخالص داخلي با نفت و 2.5 درصدي محصول ناخالص داخلي بدون نفت </a:t>
            </a:r>
            <a:r>
              <a:rPr lang="fa-IR" sz="2000" dirty="0">
                <a:solidFill>
                  <a:prstClr val="black"/>
                </a:solidFill>
                <a:latin typeface="Calibri" panose="020F0502020204030204"/>
                <a:cs typeface="B Mitra" panose="00000400000000000000" pitchFamily="2" charset="-78"/>
              </a:rPr>
              <a:t>نسبت به پاییز 1401</a:t>
            </a:r>
            <a:r>
              <a:rPr kumimoji="0" lang="fa-IR" sz="20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دارد</a:t>
            </a:r>
            <a:endParaRPr lang="en-US" sz="2000" dirty="0"/>
          </a:p>
        </p:txBody>
      </p:sp>
      <p:sp>
        <p:nvSpPr>
          <p:cNvPr id="17" name="TextBox 16">
            <a:extLst>
              <a:ext uri="{FF2B5EF4-FFF2-40B4-BE49-F238E27FC236}">
                <a16:creationId xmlns:a16="http://schemas.microsoft.com/office/drawing/2014/main" id="{05F98D3A-3957-2075-C22F-9E600C609153}"/>
              </a:ext>
            </a:extLst>
          </p:cNvPr>
          <p:cNvSpPr txBox="1"/>
          <p:nvPr/>
        </p:nvSpPr>
        <p:spPr>
          <a:xfrm>
            <a:off x="496604" y="6449845"/>
            <a:ext cx="50520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منبع:مرکزآمار(1402)</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endParaRPr>
          </a:p>
        </p:txBody>
      </p:sp>
    </p:spTree>
    <p:extLst>
      <p:ext uri="{BB962C8B-B14F-4D97-AF65-F5344CB8AC3E}">
        <p14:creationId xmlns:p14="http://schemas.microsoft.com/office/powerpoint/2010/main" val="26218443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69A21BA-A2FE-E999-925D-7C183DE99C9D}"/>
              </a:ext>
            </a:extLst>
          </p:cNvPr>
          <p:cNvGrpSpPr/>
          <p:nvPr/>
        </p:nvGrpSpPr>
        <p:grpSpPr>
          <a:xfrm>
            <a:off x="2166014" y="301943"/>
            <a:ext cx="7996781" cy="768328"/>
            <a:chOff x="284584" y="1285873"/>
            <a:chExt cx="9282113" cy="1019176"/>
          </a:xfrm>
        </p:grpSpPr>
        <p:sp>
          <p:nvSpPr>
            <p:cNvPr id="3" name="Rectangle: Rounded Corners 2">
              <a:extLst>
                <a:ext uri="{FF2B5EF4-FFF2-40B4-BE49-F238E27FC236}">
                  <a16:creationId xmlns:a16="http://schemas.microsoft.com/office/drawing/2014/main" id="{226A9400-2940-F2C3-57BC-AB8CC5BA0BE5}"/>
                </a:ext>
              </a:extLst>
            </p:cNvPr>
            <p:cNvSpPr/>
            <p:nvPr/>
          </p:nvSpPr>
          <p:spPr>
            <a:xfrm>
              <a:off x="1278890" y="1285874"/>
              <a:ext cx="8287807" cy="1019175"/>
            </a:xfrm>
            <a:prstGeom prst="roundRect">
              <a:avLst>
                <a:gd name="adj" fmla="val 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3200" b="0" i="0" u="none" strike="noStrike" kern="1200" cap="none" spc="0" normalizeH="0" baseline="0" noProof="0" dirty="0">
                  <a:ln>
                    <a:noFill/>
                  </a:ln>
                  <a:solidFill>
                    <a:prstClr val="black"/>
                  </a:solidFill>
                  <a:effectLst/>
                  <a:uLnTx/>
                  <a:uFillTx/>
                  <a:latin typeface="Calibri Light" panose="020F0302020204030204"/>
                  <a:ea typeface="+mn-ea"/>
                  <a:cs typeface="B Titr" panose="00000700000000000000" pitchFamily="2" charset="-78"/>
                </a:rPr>
                <a:t>نرخ رشد اقتصادي پاییز سال 1402</a:t>
              </a:r>
              <a:endParaRPr kumimoji="0" lang="en-US" sz="1200" b="0" i="0" u="none" strike="noStrike" kern="1200" cap="none" spc="0" normalizeH="0" baseline="0" noProof="0" dirty="0">
                <a:ln>
                  <a:noFill/>
                </a:ln>
                <a:solidFill>
                  <a:prstClr val="black"/>
                </a:solidFill>
                <a:effectLst/>
                <a:uLnTx/>
                <a:uFillTx/>
                <a:latin typeface="Century Gothic" panose="020B0502020202020204"/>
                <a:ea typeface="+mn-ea"/>
                <a:cs typeface="B Titr" panose="00000700000000000000" pitchFamily="2" charset="-78"/>
              </a:endParaRPr>
            </a:p>
          </p:txBody>
        </p:sp>
        <p:sp>
          <p:nvSpPr>
            <p:cNvPr id="4" name="Rectangle: Rounded Corners 3">
              <a:extLst>
                <a:ext uri="{FF2B5EF4-FFF2-40B4-BE49-F238E27FC236}">
                  <a16:creationId xmlns:a16="http://schemas.microsoft.com/office/drawing/2014/main" id="{9AEB7FD2-15F1-9B5E-EDCA-4215D5ABCEDB}"/>
                </a:ext>
              </a:extLst>
            </p:cNvPr>
            <p:cNvSpPr/>
            <p:nvPr/>
          </p:nvSpPr>
          <p:spPr>
            <a:xfrm>
              <a:off x="794621" y="1285874"/>
              <a:ext cx="308110" cy="1019175"/>
            </a:xfrm>
            <a:prstGeom prst="roundRect">
              <a:avLst>
                <a:gd name="adj" fmla="val 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5" name="Rectangle: Rounded Corners 4">
              <a:extLst>
                <a:ext uri="{FF2B5EF4-FFF2-40B4-BE49-F238E27FC236}">
                  <a16:creationId xmlns:a16="http://schemas.microsoft.com/office/drawing/2014/main" id="{3E358CB6-C60D-C6F2-C909-7496554EC6DE}"/>
                </a:ext>
              </a:extLst>
            </p:cNvPr>
            <p:cNvSpPr/>
            <p:nvPr/>
          </p:nvSpPr>
          <p:spPr>
            <a:xfrm>
              <a:off x="284584" y="1285873"/>
              <a:ext cx="308110" cy="1019175"/>
            </a:xfrm>
            <a:prstGeom prst="roundRect">
              <a:avLst>
                <a:gd name="adj" fmla="val 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8" name="Rectangle 7">
            <a:extLst>
              <a:ext uri="{FF2B5EF4-FFF2-40B4-BE49-F238E27FC236}">
                <a16:creationId xmlns:a16="http://schemas.microsoft.com/office/drawing/2014/main" id="{DC545C89-6FBA-E9BC-5A3E-C8CC86D11D5B}"/>
              </a:ext>
            </a:extLst>
          </p:cNvPr>
          <p:cNvSpPr/>
          <p:nvPr/>
        </p:nvSpPr>
        <p:spPr>
          <a:xfrm>
            <a:off x="247985" y="1411942"/>
            <a:ext cx="11789511" cy="5031722"/>
          </a:xfrm>
          <a:prstGeom prst="rect">
            <a:avLst/>
          </a:prstGeom>
          <a:noFill/>
          <a:ln w="76200" cap="rnd" cmpd="thickThi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pic>
        <p:nvPicPr>
          <p:cNvPr id="11" name="Picture 10" descr="A picture containing text&#10;&#10;Description automatically generated">
            <a:extLst>
              <a:ext uri="{FF2B5EF4-FFF2-40B4-BE49-F238E27FC236}">
                <a16:creationId xmlns:a16="http://schemas.microsoft.com/office/drawing/2014/main" id="{8230296B-159D-6D9F-4645-6F4616C610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17" y="-262576"/>
            <a:ext cx="1629456" cy="1459834"/>
          </a:xfrm>
          <a:prstGeom prst="rect">
            <a:avLst/>
          </a:prstGeom>
        </p:spPr>
      </p:pic>
      <p:pic>
        <p:nvPicPr>
          <p:cNvPr id="13" name="Picture 2" descr="‫همه چیز درباره اقتصاد کلان؛ بررسی مبانی و نظریه‌ها‬‎">
            <a:extLst>
              <a:ext uri="{FF2B5EF4-FFF2-40B4-BE49-F238E27FC236}">
                <a16:creationId xmlns:a16="http://schemas.microsoft.com/office/drawing/2014/main" id="{55CC0A4D-51AF-7A05-231B-DFC6A0FC91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1080" y="159919"/>
            <a:ext cx="1722936" cy="10373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CB0701E-4087-BC40-8A6D-ECD4E84C9C4A}"/>
              </a:ext>
            </a:extLst>
          </p:cNvPr>
          <p:cNvPicPr>
            <a:picLocks noChangeAspect="1"/>
          </p:cNvPicPr>
          <p:nvPr/>
        </p:nvPicPr>
        <p:blipFill>
          <a:blip r:embed="rId5"/>
          <a:stretch>
            <a:fillRect/>
          </a:stretch>
        </p:blipFill>
        <p:spPr>
          <a:xfrm>
            <a:off x="1761772" y="1796948"/>
            <a:ext cx="8761936" cy="4261709"/>
          </a:xfrm>
          <a:prstGeom prst="rect">
            <a:avLst/>
          </a:prstGeom>
        </p:spPr>
      </p:pic>
      <p:sp>
        <p:nvSpPr>
          <p:cNvPr id="9" name="TextBox 8">
            <a:extLst>
              <a:ext uri="{FF2B5EF4-FFF2-40B4-BE49-F238E27FC236}">
                <a16:creationId xmlns:a16="http://schemas.microsoft.com/office/drawing/2014/main" id="{05F98D3A-3957-2075-C22F-9E600C609153}"/>
              </a:ext>
            </a:extLst>
          </p:cNvPr>
          <p:cNvSpPr txBox="1"/>
          <p:nvPr/>
        </p:nvSpPr>
        <p:spPr>
          <a:xfrm>
            <a:off x="344839" y="6489071"/>
            <a:ext cx="50520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منبع:معاونت اقتصادی برنامه و بودجه (1402)</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endParaRPr>
          </a:p>
        </p:txBody>
      </p:sp>
    </p:spTree>
    <p:extLst>
      <p:ext uri="{BB962C8B-B14F-4D97-AF65-F5344CB8AC3E}">
        <p14:creationId xmlns:p14="http://schemas.microsoft.com/office/powerpoint/2010/main" val="28706917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69A21BA-A2FE-E999-925D-7C183DE99C9D}"/>
              </a:ext>
            </a:extLst>
          </p:cNvPr>
          <p:cNvGrpSpPr/>
          <p:nvPr/>
        </p:nvGrpSpPr>
        <p:grpSpPr>
          <a:xfrm>
            <a:off x="1367679" y="294424"/>
            <a:ext cx="8795116" cy="775848"/>
            <a:chOff x="-642068" y="1275898"/>
            <a:chExt cx="10208765" cy="1029151"/>
          </a:xfrm>
        </p:grpSpPr>
        <p:sp>
          <p:nvSpPr>
            <p:cNvPr id="3" name="Rectangle: Rounded Corners 2">
              <a:extLst>
                <a:ext uri="{FF2B5EF4-FFF2-40B4-BE49-F238E27FC236}">
                  <a16:creationId xmlns:a16="http://schemas.microsoft.com/office/drawing/2014/main" id="{226A9400-2940-F2C3-57BC-AB8CC5BA0BE5}"/>
                </a:ext>
              </a:extLst>
            </p:cNvPr>
            <p:cNvSpPr/>
            <p:nvPr/>
          </p:nvSpPr>
          <p:spPr>
            <a:xfrm>
              <a:off x="177112" y="1285874"/>
              <a:ext cx="9389585" cy="1019175"/>
            </a:xfrm>
            <a:prstGeom prst="roundRect">
              <a:avLst>
                <a:gd name="adj" fmla="val 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black"/>
                  </a:solidFill>
                  <a:effectLst/>
                  <a:uLnTx/>
                  <a:uFillTx/>
                  <a:latin typeface="Calibri Light" panose="020F0302020204030204"/>
                  <a:ea typeface="+mn-ea"/>
                  <a:cs typeface="B Titr" panose="00000700000000000000" pitchFamily="2" charset="-78"/>
                </a:rPr>
                <a:t>وضعیت تشکیل سرمایه ثابت خالص طی سال های 1383-1401 قیمت ثابت سال 1390 -میلیارد ریال)</a:t>
              </a:r>
              <a:endParaRPr kumimoji="0" lang="en-US" sz="1000" b="0" i="0" u="none" strike="noStrike" kern="1200" cap="none" spc="0" normalizeH="0" baseline="0" noProof="0" dirty="0">
                <a:ln>
                  <a:noFill/>
                </a:ln>
                <a:solidFill>
                  <a:prstClr val="black"/>
                </a:solidFill>
                <a:effectLst/>
                <a:uLnTx/>
                <a:uFillTx/>
                <a:latin typeface="Century Gothic" panose="020B0502020202020204"/>
                <a:ea typeface="+mn-ea"/>
                <a:cs typeface="B Titr" panose="00000700000000000000" pitchFamily="2" charset="-78"/>
              </a:endParaRPr>
            </a:p>
          </p:txBody>
        </p:sp>
        <p:sp>
          <p:nvSpPr>
            <p:cNvPr id="4" name="Rectangle: Rounded Corners 3">
              <a:extLst>
                <a:ext uri="{FF2B5EF4-FFF2-40B4-BE49-F238E27FC236}">
                  <a16:creationId xmlns:a16="http://schemas.microsoft.com/office/drawing/2014/main" id="{9AEB7FD2-15F1-9B5E-EDCA-4215D5ABCEDB}"/>
                </a:ext>
              </a:extLst>
            </p:cNvPr>
            <p:cNvSpPr/>
            <p:nvPr/>
          </p:nvSpPr>
          <p:spPr>
            <a:xfrm>
              <a:off x="-266305" y="1275898"/>
              <a:ext cx="308110" cy="1019175"/>
            </a:xfrm>
            <a:prstGeom prst="roundRect">
              <a:avLst>
                <a:gd name="adj" fmla="val 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5" name="Rectangle: Rounded Corners 4">
              <a:extLst>
                <a:ext uri="{FF2B5EF4-FFF2-40B4-BE49-F238E27FC236}">
                  <a16:creationId xmlns:a16="http://schemas.microsoft.com/office/drawing/2014/main" id="{3E358CB6-C60D-C6F2-C909-7496554EC6DE}"/>
                </a:ext>
              </a:extLst>
            </p:cNvPr>
            <p:cNvSpPr/>
            <p:nvPr/>
          </p:nvSpPr>
          <p:spPr>
            <a:xfrm>
              <a:off x="-642068" y="1275899"/>
              <a:ext cx="308110" cy="1019175"/>
            </a:xfrm>
            <a:prstGeom prst="roundRect">
              <a:avLst>
                <a:gd name="adj" fmla="val 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8" name="Rectangle 7">
            <a:extLst>
              <a:ext uri="{FF2B5EF4-FFF2-40B4-BE49-F238E27FC236}">
                <a16:creationId xmlns:a16="http://schemas.microsoft.com/office/drawing/2014/main" id="{DC545C89-6FBA-E9BC-5A3E-C8CC86D11D5B}"/>
              </a:ext>
            </a:extLst>
          </p:cNvPr>
          <p:cNvSpPr/>
          <p:nvPr/>
        </p:nvSpPr>
        <p:spPr>
          <a:xfrm>
            <a:off x="247985" y="1411942"/>
            <a:ext cx="11789511" cy="5031722"/>
          </a:xfrm>
          <a:prstGeom prst="rect">
            <a:avLst/>
          </a:prstGeom>
          <a:noFill/>
          <a:ln w="76200" cap="rnd" cmpd="thickThi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pic>
        <p:nvPicPr>
          <p:cNvPr id="11" name="Picture 10" descr="A picture containing text&#10;&#10;Description automatically generated">
            <a:extLst>
              <a:ext uri="{FF2B5EF4-FFF2-40B4-BE49-F238E27FC236}">
                <a16:creationId xmlns:a16="http://schemas.microsoft.com/office/drawing/2014/main" id="{8230296B-159D-6D9F-4645-6F4616C610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17" y="-262576"/>
            <a:ext cx="1629456" cy="1459834"/>
          </a:xfrm>
          <a:prstGeom prst="rect">
            <a:avLst/>
          </a:prstGeom>
        </p:spPr>
      </p:pic>
      <p:pic>
        <p:nvPicPr>
          <p:cNvPr id="13" name="Picture 2" descr="‫همه چیز درباره اقتصاد کلان؛ بررسی مبانی و نظریه‌ها‬‎">
            <a:extLst>
              <a:ext uri="{FF2B5EF4-FFF2-40B4-BE49-F238E27FC236}">
                <a16:creationId xmlns:a16="http://schemas.microsoft.com/office/drawing/2014/main" id="{55CC0A4D-51AF-7A05-231B-DFC6A0FC91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1080" y="159919"/>
            <a:ext cx="1722936" cy="1037339"/>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extLst>
              <a:ext uri="{FF2B5EF4-FFF2-40B4-BE49-F238E27FC236}">
                <a16:creationId xmlns:a16="http://schemas.microsoft.com/office/drawing/2014/main" id="{C4493A21-DC26-64D4-DE28-3A548F3CE16E}"/>
              </a:ext>
            </a:extLst>
          </p:cNvPr>
          <p:cNvPicPr>
            <a:picLocks noChangeAspect="1"/>
          </p:cNvPicPr>
          <p:nvPr/>
        </p:nvPicPr>
        <p:blipFill>
          <a:blip r:embed="rId5"/>
          <a:stretch>
            <a:fillRect/>
          </a:stretch>
        </p:blipFill>
        <p:spPr>
          <a:xfrm>
            <a:off x="2073424" y="1587649"/>
            <a:ext cx="7278106" cy="4498967"/>
          </a:xfrm>
          <a:prstGeom prst="rect">
            <a:avLst/>
          </a:prstGeom>
        </p:spPr>
      </p:pic>
      <p:sp>
        <p:nvSpPr>
          <p:cNvPr id="12" name="TextBox 11">
            <a:extLst>
              <a:ext uri="{FF2B5EF4-FFF2-40B4-BE49-F238E27FC236}">
                <a16:creationId xmlns:a16="http://schemas.microsoft.com/office/drawing/2014/main" id="{085E97E5-D670-6F4F-D117-0A6199257C0C}"/>
              </a:ext>
            </a:extLst>
          </p:cNvPr>
          <p:cNvSpPr txBox="1"/>
          <p:nvPr/>
        </p:nvSpPr>
        <p:spPr>
          <a:xfrm>
            <a:off x="489347" y="6488668"/>
            <a:ext cx="612219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منبع:مرکز پژوهش‌های مجلس، 1402</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endParaRPr>
          </a:p>
        </p:txBody>
      </p:sp>
    </p:spTree>
    <p:extLst>
      <p:ext uri="{BB962C8B-B14F-4D97-AF65-F5344CB8AC3E}">
        <p14:creationId xmlns:p14="http://schemas.microsoft.com/office/powerpoint/2010/main" val="34128940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69A21BA-A2FE-E999-925D-7C183DE99C9D}"/>
              </a:ext>
            </a:extLst>
          </p:cNvPr>
          <p:cNvGrpSpPr/>
          <p:nvPr/>
        </p:nvGrpSpPr>
        <p:grpSpPr>
          <a:xfrm>
            <a:off x="1367679" y="294424"/>
            <a:ext cx="8795116" cy="775848"/>
            <a:chOff x="-642068" y="1275898"/>
            <a:chExt cx="10208765" cy="1029151"/>
          </a:xfrm>
        </p:grpSpPr>
        <p:sp>
          <p:nvSpPr>
            <p:cNvPr id="3" name="Rectangle: Rounded Corners 2">
              <a:extLst>
                <a:ext uri="{FF2B5EF4-FFF2-40B4-BE49-F238E27FC236}">
                  <a16:creationId xmlns:a16="http://schemas.microsoft.com/office/drawing/2014/main" id="{226A9400-2940-F2C3-57BC-AB8CC5BA0BE5}"/>
                </a:ext>
              </a:extLst>
            </p:cNvPr>
            <p:cNvSpPr/>
            <p:nvPr/>
          </p:nvSpPr>
          <p:spPr>
            <a:xfrm>
              <a:off x="177112" y="1285874"/>
              <a:ext cx="9389585" cy="1019175"/>
            </a:xfrm>
            <a:prstGeom prst="roundRect">
              <a:avLst>
                <a:gd name="adj" fmla="val 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black"/>
                  </a:solidFill>
                  <a:effectLst/>
                  <a:uLnTx/>
                  <a:uFillTx/>
                  <a:latin typeface="Calibri Light" panose="020F0302020204030204"/>
                  <a:ea typeface="+mn-ea"/>
                  <a:cs typeface="B Titr" panose="00000700000000000000" pitchFamily="2" charset="-78"/>
                </a:rPr>
                <a:t>نسبت تشکیل سرمایه ناخالص به موجودی سرمایه1383-1401 قیمت ثابت سال 1390 -میلیارد ریال)</a:t>
              </a:r>
              <a:endParaRPr kumimoji="0" lang="en-US" sz="1000" b="0" i="0" u="none" strike="noStrike" kern="1200" cap="none" spc="0" normalizeH="0" baseline="0" noProof="0" dirty="0">
                <a:ln>
                  <a:noFill/>
                </a:ln>
                <a:solidFill>
                  <a:prstClr val="black"/>
                </a:solidFill>
                <a:effectLst/>
                <a:uLnTx/>
                <a:uFillTx/>
                <a:latin typeface="Century Gothic" panose="020B0502020202020204"/>
                <a:ea typeface="+mn-ea"/>
                <a:cs typeface="B Titr" panose="00000700000000000000" pitchFamily="2" charset="-78"/>
              </a:endParaRPr>
            </a:p>
          </p:txBody>
        </p:sp>
        <p:sp>
          <p:nvSpPr>
            <p:cNvPr id="4" name="Rectangle: Rounded Corners 3">
              <a:extLst>
                <a:ext uri="{FF2B5EF4-FFF2-40B4-BE49-F238E27FC236}">
                  <a16:creationId xmlns:a16="http://schemas.microsoft.com/office/drawing/2014/main" id="{9AEB7FD2-15F1-9B5E-EDCA-4215D5ABCEDB}"/>
                </a:ext>
              </a:extLst>
            </p:cNvPr>
            <p:cNvSpPr/>
            <p:nvPr/>
          </p:nvSpPr>
          <p:spPr>
            <a:xfrm>
              <a:off x="-266305" y="1275898"/>
              <a:ext cx="308110" cy="1019175"/>
            </a:xfrm>
            <a:prstGeom prst="roundRect">
              <a:avLst>
                <a:gd name="adj" fmla="val 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5" name="Rectangle: Rounded Corners 4">
              <a:extLst>
                <a:ext uri="{FF2B5EF4-FFF2-40B4-BE49-F238E27FC236}">
                  <a16:creationId xmlns:a16="http://schemas.microsoft.com/office/drawing/2014/main" id="{3E358CB6-C60D-C6F2-C909-7496554EC6DE}"/>
                </a:ext>
              </a:extLst>
            </p:cNvPr>
            <p:cNvSpPr/>
            <p:nvPr/>
          </p:nvSpPr>
          <p:spPr>
            <a:xfrm>
              <a:off x="-642068" y="1275899"/>
              <a:ext cx="308110" cy="1019175"/>
            </a:xfrm>
            <a:prstGeom prst="roundRect">
              <a:avLst>
                <a:gd name="adj" fmla="val 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8" name="Rectangle 7">
            <a:extLst>
              <a:ext uri="{FF2B5EF4-FFF2-40B4-BE49-F238E27FC236}">
                <a16:creationId xmlns:a16="http://schemas.microsoft.com/office/drawing/2014/main" id="{DC545C89-6FBA-E9BC-5A3E-C8CC86D11D5B}"/>
              </a:ext>
            </a:extLst>
          </p:cNvPr>
          <p:cNvSpPr/>
          <p:nvPr/>
        </p:nvSpPr>
        <p:spPr>
          <a:xfrm>
            <a:off x="247985" y="1411942"/>
            <a:ext cx="11789511" cy="5031722"/>
          </a:xfrm>
          <a:prstGeom prst="rect">
            <a:avLst/>
          </a:prstGeom>
          <a:noFill/>
          <a:ln w="76200" cap="rnd" cmpd="thickThi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pic>
        <p:nvPicPr>
          <p:cNvPr id="11" name="Picture 10" descr="A picture containing text&#10;&#10;Description automatically generated">
            <a:extLst>
              <a:ext uri="{FF2B5EF4-FFF2-40B4-BE49-F238E27FC236}">
                <a16:creationId xmlns:a16="http://schemas.microsoft.com/office/drawing/2014/main" id="{8230296B-159D-6D9F-4645-6F4616C610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17" y="-262576"/>
            <a:ext cx="1629456" cy="1459834"/>
          </a:xfrm>
          <a:prstGeom prst="rect">
            <a:avLst/>
          </a:prstGeom>
        </p:spPr>
      </p:pic>
      <p:pic>
        <p:nvPicPr>
          <p:cNvPr id="13" name="Picture 2" descr="‫همه چیز درباره اقتصاد کلان؛ بررسی مبانی و نظریه‌ها‬‎">
            <a:extLst>
              <a:ext uri="{FF2B5EF4-FFF2-40B4-BE49-F238E27FC236}">
                <a16:creationId xmlns:a16="http://schemas.microsoft.com/office/drawing/2014/main" id="{55CC0A4D-51AF-7A05-231B-DFC6A0FC91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1080" y="159919"/>
            <a:ext cx="1722936" cy="103733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85E97E5-D670-6F4F-D117-0A6199257C0C}"/>
              </a:ext>
            </a:extLst>
          </p:cNvPr>
          <p:cNvSpPr txBox="1"/>
          <p:nvPr/>
        </p:nvSpPr>
        <p:spPr>
          <a:xfrm>
            <a:off x="489347" y="6488668"/>
            <a:ext cx="612219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منبع:مرکز پژوهش‌های مجلس، 1402</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endParaRPr>
          </a:p>
        </p:txBody>
      </p:sp>
      <p:pic>
        <p:nvPicPr>
          <p:cNvPr id="6" name="Picture 5">
            <a:extLst>
              <a:ext uri="{FF2B5EF4-FFF2-40B4-BE49-F238E27FC236}">
                <a16:creationId xmlns:a16="http://schemas.microsoft.com/office/drawing/2014/main" id="{BB8B0BB5-2B94-8EDA-98E1-8DBAC8A7066B}"/>
              </a:ext>
            </a:extLst>
          </p:cNvPr>
          <p:cNvPicPr>
            <a:picLocks noChangeAspect="1"/>
          </p:cNvPicPr>
          <p:nvPr/>
        </p:nvPicPr>
        <p:blipFill>
          <a:blip r:embed="rId5"/>
          <a:stretch>
            <a:fillRect/>
          </a:stretch>
        </p:blipFill>
        <p:spPr>
          <a:xfrm>
            <a:off x="1691409" y="2163991"/>
            <a:ext cx="7912580" cy="3282067"/>
          </a:xfrm>
          <a:prstGeom prst="rect">
            <a:avLst/>
          </a:prstGeom>
        </p:spPr>
      </p:pic>
      <p:sp>
        <p:nvSpPr>
          <p:cNvPr id="10" name="TextBox 9">
            <a:extLst>
              <a:ext uri="{FF2B5EF4-FFF2-40B4-BE49-F238E27FC236}">
                <a16:creationId xmlns:a16="http://schemas.microsoft.com/office/drawing/2014/main" id="{7FF6E061-71F1-176B-C400-5A8E72AD9130}"/>
              </a:ext>
            </a:extLst>
          </p:cNvPr>
          <p:cNvSpPr txBox="1"/>
          <p:nvPr/>
        </p:nvSpPr>
        <p:spPr>
          <a:xfrm>
            <a:off x="247985" y="5595105"/>
            <a:ext cx="11521908" cy="968470"/>
          </a:xfrm>
          <a:prstGeom prst="rect">
            <a:avLst/>
          </a:prstGeom>
          <a:noFill/>
        </p:spPr>
        <p:txBody>
          <a:bodyPr wrap="square">
            <a:spAutoFit/>
          </a:bodyPr>
          <a:lstStyle/>
          <a:p>
            <a:pPr marL="228600" marR="0" lvl="0" indent="-228600" algn="just"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a-IR" sz="18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همانطور که در نمودار ، ملاحظه میشـود، نسـبت تشـکیل سـرمایه ناخالص به موجودی سـرمایه در سـالهای اخیر روند نزولی داشـته؛ برای مثال این نسـبت از حدود ۹ درصـد در سـال ،1387 به نسـبت 4.5 درصـد در سـال 1400 رسیده است</a:t>
            </a:r>
          </a:p>
          <a:p>
            <a:pPr marL="228600" marR="0" lvl="0" indent="-228600" algn="just"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endParaRPr>
          </a:p>
        </p:txBody>
      </p:sp>
    </p:spTree>
    <p:extLst>
      <p:ext uri="{BB962C8B-B14F-4D97-AF65-F5344CB8AC3E}">
        <p14:creationId xmlns:p14="http://schemas.microsoft.com/office/powerpoint/2010/main" val="9608467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69A21BA-A2FE-E999-925D-7C183DE99C9D}"/>
              </a:ext>
            </a:extLst>
          </p:cNvPr>
          <p:cNvGrpSpPr/>
          <p:nvPr/>
        </p:nvGrpSpPr>
        <p:grpSpPr>
          <a:xfrm>
            <a:off x="1367679" y="294424"/>
            <a:ext cx="8795116" cy="775848"/>
            <a:chOff x="-642068" y="1275898"/>
            <a:chExt cx="10208765" cy="1029151"/>
          </a:xfrm>
        </p:grpSpPr>
        <p:sp>
          <p:nvSpPr>
            <p:cNvPr id="3" name="Rectangle: Rounded Corners 2">
              <a:extLst>
                <a:ext uri="{FF2B5EF4-FFF2-40B4-BE49-F238E27FC236}">
                  <a16:creationId xmlns:a16="http://schemas.microsoft.com/office/drawing/2014/main" id="{226A9400-2940-F2C3-57BC-AB8CC5BA0BE5}"/>
                </a:ext>
              </a:extLst>
            </p:cNvPr>
            <p:cNvSpPr/>
            <p:nvPr/>
          </p:nvSpPr>
          <p:spPr>
            <a:xfrm>
              <a:off x="177112" y="1285874"/>
              <a:ext cx="9389585" cy="1019175"/>
            </a:xfrm>
            <a:prstGeom prst="roundRect">
              <a:avLst>
                <a:gd name="adj" fmla="val 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black"/>
                  </a:solidFill>
                  <a:effectLst/>
                  <a:uLnTx/>
                  <a:uFillTx/>
                  <a:latin typeface="Calibri Light" panose="020F0302020204030204"/>
                  <a:ea typeface="+mn-ea"/>
                  <a:cs typeface="B Titr" panose="00000700000000000000" pitchFamily="2" charset="-78"/>
                </a:rPr>
                <a:t>نسبت استهلاک به موجودی سرمایه طی سال های 1383-1401 قیمت ثابت سال 1390 -میلیارد ریال)</a:t>
              </a:r>
            </a:p>
          </p:txBody>
        </p:sp>
        <p:sp>
          <p:nvSpPr>
            <p:cNvPr id="4" name="Rectangle: Rounded Corners 3">
              <a:extLst>
                <a:ext uri="{FF2B5EF4-FFF2-40B4-BE49-F238E27FC236}">
                  <a16:creationId xmlns:a16="http://schemas.microsoft.com/office/drawing/2014/main" id="{9AEB7FD2-15F1-9B5E-EDCA-4215D5ABCEDB}"/>
                </a:ext>
              </a:extLst>
            </p:cNvPr>
            <p:cNvSpPr/>
            <p:nvPr/>
          </p:nvSpPr>
          <p:spPr>
            <a:xfrm>
              <a:off x="-266305" y="1275898"/>
              <a:ext cx="308110" cy="1019175"/>
            </a:xfrm>
            <a:prstGeom prst="roundRect">
              <a:avLst>
                <a:gd name="adj" fmla="val 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5" name="Rectangle: Rounded Corners 4">
              <a:extLst>
                <a:ext uri="{FF2B5EF4-FFF2-40B4-BE49-F238E27FC236}">
                  <a16:creationId xmlns:a16="http://schemas.microsoft.com/office/drawing/2014/main" id="{3E358CB6-C60D-C6F2-C909-7496554EC6DE}"/>
                </a:ext>
              </a:extLst>
            </p:cNvPr>
            <p:cNvSpPr/>
            <p:nvPr/>
          </p:nvSpPr>
          <p:spPr>
            <a:xfrm>
              <a:off x="-642068" y="1275899"/>
              <a:ext cx="308110" cy="1019175"/>
            </a:xfrm>
            <a:prstGeom prst="roundRect">
              <a:avLst>
                <a:gd name="adj" fmla="val 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8" name="Rectangle 7">
            <a:extLst>
              <a:ext uri="{FF2B5EF4-FFF2-40B4-BE49-F238E27FC236}">
                <a16:creationId xmlns:a16="http://schemas.microsoft.com/office/drawing/2014/main" id="{DC545C89-6FBA-E9BC-5A3E-C8CC86D11D5B}"/>
              </a:ext>
            </a:extLst>
          </p:cNvPr>
          <p:cNvSpPr/>
          <p:nvPr/>
        </p:nvSpPr>
        <p:spPr>
          <a:xfrm>
            <a:off x="247985" y="1411942"/>
            <a:ext cx="11789511" cy="5031722"/>
          </a:xfrm>
          <a:prstGeom prst="rect">
            <a:avLst/>
          </a:prstGeom>
          <a:noFill/>
          <a:ln w="76200" cap="rnd" cmpd="thickThi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pic>
        <p:nvPicPr>
          <p:cNvPr id="11" name="Picture 10" descr="A picture containing text&#10;&#10;Description automatically generated">
            <a:extLst>
              <a:ext uri="{FF2B5EF4-FFF2-40B4-BE49-F238E27FC236}">
                <a16:creationId xmlns:a16="http://schemas.microsoft.com/office/drawing/2014/main" id="{8230296B-159D-6D9F-4645-6F4616C610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17" y="-262576"/>
            <a:ext cx="1629456" cy="1459834"/>
          </a:xfrm>
          <a:prstGeom prst="rect">
            <a:avLst/>
          </a:prstGeom>
        </p:spPr>
      </p:pic>
      <p:pic>
        <p:nvPicPr>
          <p:cNvPr id="13" name="Picture 2" descr="‫همه چیز درباره اقتصاد کلان؛ بررسی مبانی و نظریه‌ها‬‎">
            <a:extLst>
              <a:ext uri="{FF2B5EF4-FFF2-40B4-BE49-F238E27FC236}">
                <a16:creationId xmlns:a16="http://schemas.microsoft.com/office/drawing/2014/main" id="{55CC0A4D-51AF-7A05-231B-DFC6A0FC91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1080" y="159919"/>
            <a:ext cx="1722936" cy="103733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85E97E5-D670-6F4F-D117-0A6199257C0C}"/>
              </a:ext>
            </a:extLst>
          </p:cNvPr>
          <p:cNvSpPr txBox="1"/>
          <p:nvPr/>
        </p:nvSpPr>
        <p:spPr>
          <a:xfrm>
            <a:off x="489347" y="6488668"/>
            <a:ext cx="612219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منبع:مرکز پژوهش‌های مجلس، 1402</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endParaRPr>
          </a:p>
        </p:txBody>
      </p:sp>
      <p:sp>
        <p:nvSpPr>
          <p:cNvPr id="10" name="TextBox 9">
            <a:extLst>
              <a:ext uri="{FF2B5EF4-FFF2-40B4-BE49-F238E27FC236}">
                <a16:creationId xmlns:a16="http://schemas.microsoft.com/office/drawing/2014/main" id="{7FF6E061-71F1-176B-C400-5A8E72AD9130}"/>
              </a:ext>
            </a:extLst>
          </p:cNvPr>
          <p:cNvSpPr txBox="1"/>
          <p:nvPr/>
        </p:nvSpPr>
        <p:spPr>
          <a:xfrm>
            <a:off x="492110" y="5173737"/>
            <a:ext cx="11521908" cy="1096454"/>
          </a:xfrm>
          <a:prstGeom prst="rect">
            <a:avLst/>
          </a:prstGeom>
          <a:noFill/>
        </p:spPr>
        <p:txBody>
          <a:bodyPr wrap="square">
            <a:spAutoFit/>
          </a:bodyPr>
          <a:lstStyle/>
          <a:p>
            <a:pPr marL="228600" marR="0" lvl="0" indent="-228600" algn="just"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a-IR" sz="18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همچنین در نمودار زیر ملاحظه میشود، در تمام این سالها همزمان با روند نزولی نسبت تشکیل سرمایه به موجودی سرمایه، نسبت استهلاک به موجودی سرمایه نیز روند صعودی داشته است و از ۴ درصد در سال ،1387 به 5 درصد در سال 1۴۰۰ رسیده است. همه اینها ضرورت توجه به تشکیل سرمایه ثابت در اقتصاد کشور را نشان میدهد. کاهش تشکیل سرمایه در اقتصاد به معنای کاهش پتانسیل افزایش تولید ناخالص داخلی، کاهش ظرفیت رشد درآمد سرانه و کاهش ظرفیت اشتغال است. برای کشوری در حال توسعه، رشد تشکیل سرمایه امری حیاتی و کاهش این شاخص بیانگر کُند شدن سرعت توسعه اقتصادی است</a:t>
            </a:r>
          </a:p>
        </p:txBody>
      </p:sp>
      <p:pic>
        <p:nvPicPr>
          <p:cNvPr id="7" name="Picture 6">
            <a:extLst>
              <a:ext uri="{FF2B5EF4-FFF2-40B4-BE49-F238E27FC236}">
                <a16:creationId xmlns:a16="http://schemas.microsoft.com/office/drawing/2014/main" id="{84062B7A-B013-69F7-931D-58A881535851}"/>
              </a:ext>
            </a:extLst>
          </p:cNvPr>
          <p:cNvPicPr>
            <a:picLocks noChangeAspect="1"/>
          </p:cNvPicPr>
          <p:nvPr/>
        </p:nvPicPr>
        <p:blipFill>
          <a:blip r:embed="rId5"/>
          <a:stretch>
            <a:fillRect/>
          </a:stretch>
        </p:blipFill>
        <p:spPr>
          <a:xfrm>
            <a:off x="2073424" y="1709440"/>
            <a:ext cx="7897745" cy="3289701"/>
          </a:xfrm>
          <a:prstGeom prst="rect">
            <a:avLst/>
          </a:prstGeom>
        </p:spPr>
      </p:pic>
    </p:spTree>
    <p:extLst>
      <p:ext uri="{BB962C8B-B14F-4D97-AF65-F5344CB8AC3E}">
        <p14:creationId xmlns:p14="http://schemas.microsoft.com/office/powerpoint/2010/main" val="24094097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69A21BA-A2FE-E999-925D-7C183DE99C9D}"/>
              </a:ext>
            </a:extLst>
          </p:cNvPr>
          <p:cNvGrpSpPr/>
          <p:nvPr/>
        </p:nvGrpSpPr>
        <p:grpSpPr>
          <a:xfrm>
            <a:off x="1367679" y="294424"/>
            <a:ext cx="8795116" cy="775848"/>
            <a:chOff x="-642068" y="1275898"/>
            <a:chExt cx="10208765" cy="1029151"/>
          </a:xfrm>
        </p:grpSpPr>
        <p:sp>
          <p:nvSpPr>
            <p:cNvPr id="3" name="Rectangle: Rounded Corners 2">
              <a:extLst>
                <a:ext uri="{FF2B5EF4-FFF2-40B4-BE49-F238E27FC236}">
                  <a16:creationId xmlns:a16="http://schemas.microsoft.com/office/drawing/2014/main" id="{226A9400-2940-F2C3-57BC-AB8CC5BA0BE5}"/>
                </a:ext>
              </a:extLst>
            </p:cNvPr>
            <p:cNvSpPr/>
            <p:nvPr/>
          </p:nvSpPr>
          <p:spPr>
            <a:xfrm>
              <a:off x="177112" y="1285874"/>
              <a:ext cx="9389585" cy="1019175"/>
            </a:xfrm>
            <a:prstGeom prst="roundRect">
              <a:avLst>
                <a:gd name="adj" fmla="val 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Light" panose="020F0302020204030204"/>
                  <a:ea typeface="+mn-ea"/>
                  <a:cs typeface="B Titr" panose="00000700000000000000" pitchFamily="2" charset="-78"/>
                </a:rPr>
                <a:t>رشد تولیدناخالص داخلی و ارزش افزوده رشته فعالیت ها</a:t>
              </a:r>
              <a:endParaRPr kumimoji="0" lang="en-US" sz="1100" b="0" i="0" u="none" strike="noStrike" kern="1200" cap="none" spc="0" normalizeH="0" baseline="0" noProof="0" dirty="0">
                <a:ln>
                  <a:noFill/>
                </a:ln>
                <a:solidFill>
                  <a:prstClr val="black"/>
                </a:solidFill>
                <a:effectLst/>
                <a:uLnTx/>
                <a:uFillTx/>
                <a:latin typeface="Century Gothic" panose="020B0502020202020204"/>
                <a:ea typeface="+mn-ea"/>
                <a:cs typeface="B Titr" panose="00000700000000000000" pitchFamily="2" charset="-78"/>
              </a:endParaRPr>
            </a:p>
          </p:txBody>
        </p:sp>
        <p:sp>
          <p:nvSpPr>
            <p:cNvPr id="4" name="Rectangle: Rounded Corners 3">
              <a:extLst>
                <a:ext uri="{FF2B5EF4-FFF2-40B4-BE49-F238E27FC236}">
                  <a16:creationId xmlns:a16="http://schemas.microsoft.com/office/drawing/2014/main" id="{9AEB7FD2-15F1-9B5E-EDCA-4215D5ABCEDB}"/>
                </a:ext>
              </a:extLst>
            </p:cNvPr>
            <p:cNvSpPr/>
            <p:nvPr/>
          </p:nvSpPr>
          <p:spPr>
            <a:xfrm>
              <a:off x="-266305" y="1275898"/>
              <a:ext cx="308110" cy="1019175"/>
            </a:xfrm>
            <a:prstGeom prst="roundRect">
              <a:avLst>
                <a:gd name="adj" fmla="val 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5" name="Rectangle: Rounded Corners 4">
              <a:extLst>
                <a:ext uri="{FF2B5EF4-FFF2-40B4-BE49-F238E27FC236}">
                  <a16:creationId xmlns:a16="http://schemas.microsoft.com/office/drawing/2014/main" id="{3E358CB6-C60D-C6F2-C909-7496554EC6DE}"/>
                </a:ext>
              </a:extLst>
            </p:cNvPr>
            <p:cNvSpPr/>
            <p:nvPr/>
          </p:nvSpPr>
          <p:spPr>
            <a:xfrm>
              <a:off x="-642068" y="1275899"/>
              <a:ext cx="308110" cy="1019175"/>
            </a:xfrm>
            <a:prstGeom prst="roundRect">
              <a:avLst>
                <a:gd name="adj" fmla="val 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8" name="Rectangle 7">
            <a:extLst>
              <a:ext uri="{FF2B5EF4-FFF2-40B4-BE49-F238E27FC236}">
                <a16:creationId xmlns:a16="http://schemas.microsoft.com/office/drawing/2014/main" id="{DC545C89-6FBA-E9BC-5A3E-C8CC86D11D5B}"/>
              </a:ext>
            </a:extLst>
          </p:cNvPr>
          <p:cNvSpPr/>
          <p:nvPr/>
        </p:nvSpPr>
        <p:spPr>
          <a:xfrm>
            <a:off x="247985" y="1411942"/>
            <a:ext cx="11789511" cy="5031722"/>
          </a:xfrm>
          <a:prstGeom prst="rect">
            <a:avLst/>
          </a:prstGeom>
          <a:noFill/>
          <a:ln w="76200" cap="rnd" cmpd="thickThi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pic>
        <p:nvPicPr>
          <p:cNvPr id="11" name="Picture 10" descr="A picture containing text&#10;&#10;Description automatically generated">
            <a:extLst>
              <a:ext uri="{FF2B5EF4-FFF2-40B4-BE49-F238E27FC236}">
                <a16:creationId xmlns:a16="http://schemas.microsoft.com/office/drawing/2014/main" id="{8230296B-159D-6D9F-4645-6F4616C610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17" y="-262576"/>
            <a:ext cx="1629456" cy="1459834"/>
          </a:xfrm>
          <a:prstGeom prst="rect">
            <a:avLst/>
          </a:prstGeom>
        </p:spPr>
      </p:pic>
      <p:pic>
        <p:nvPicPr>
          <p:cNvPr id="13" name="Picture 2" descr="‫همه چیز درباره اقتصاد کلان؛ بررسی مبانی و نظریه‌ها‬‎">
            <a:extLst>
              <a:ext uri="{FF2B5EF4-FFF2-40B4-BE49-F238E27FC236}">
                <a16:creationId xmlns:a16="http://schemas.microsoft.com/office/drawing/2014/main" id="{55CC0A4D-51AF-7A05-231B-DFC6A0FC91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1080" y="159919"/>
            <a:ext cx="1722936" cy="1037339"/>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4">
            <a:extLst>
              <a:ext uri="{FF2B5EF4-FFF2-40B4-BE49-F238E27FC236}">
                <a16:creationId xmlns:a16="http://schemas.microsoft.com/office/drawing/2014/main" id="{F9412886-CCF8-920C-2BAA-E7F15E7C92D3}"/>
              </a:ext>
            </a:extLst>
          </p:cNvPr>
          <p:cNvPicPr>
            <a:picLocks noChangeAspect="1"/>
          </p:cNvPicPr>
          <p:nvPr/>
        </p:nvPicPr>
        <p:blipFill>
          <a:blip r:embed="rId5"/>
          <a:stretch>
            <a:fillRect/>
          </a:stretch>
        </p:blipFill>
        <p:spPr>
          <a:xfrm>
            <a:off x="801781" y="2319840"/>
            <a:ext cx="4778679" cy="3565972"/>
          </a:xfrm>
          <a:prstGeom prst="rect">
            <a:avLst/>
          </a:prstGeom>
        </p:spPr>
      </p:pic>
      <p:pic>
        <p:nvPicPr>
          <p:cNvPr id="9" name="Picture 8">
            <a:extLst>
              <a:ext uri="{FF2B5EF4-FFF2-40B4-BE49-F238E27FC236}">
                <a16:creationId xmlns:a16="http://schemas.microsoft.com/office/drawing/2014/main" id="{B0A1B472-2E9C-954E-456D-340DB4ABDE06}"/>
              </a:ext>
            </a:extLst>
          </p:cNvPr>
          <p:cNvPicPr>
            <a:picLocks noChangeAspect="1"/>
          </p:cNvPicPr>
          <p:nvPr/>
        </p:nvPicPr>
        <p:blipFill>
          <a:blip r:embed="rId6"/>
          <a:stretch>
            <a:fillRect/>
          </a:stretch>
        </p:blipFill>
        <p:spPr>
          <a:xfrm>
            <a:off x="6611541" y="1619752"/>
            <a:ext cx="5257800" cy="4467630"/>
          </a:xfrm>
          <a:prstGeom prst="rect">
            <a:avLst/>
          </a:prstGeom>
        </p:spPr>
      </p:pic>
      <p:sp>
        <p:nvSpPr>
          <p:cNvPr id="14" name="TextBox 13">
            <a:extLst>
              <a:ext uri="{FF2B5EF4-FFF2-40B4-BE49-F238E27FC236}">
                <a16:creationId xmlns:a16="http://schemas.microsoft.com/office/drawing/2014/main" id="{7587EB90-84A1-67C0-A855-191BA61AA966}"/>
              </a:ext>
            </a:extLst>
          </p:cNvPr>
          <p:cNvSpPr txBox="1"/>
          <p:nvPr/>
        </p:nvSpPr>
        <p:spPr>
          <a:xfrm>
            <a:off x="528400" y="6485077"/>
            <a:ext cx="5052060" cy="307777"/>
          </a:xfrm>
          <a:prstGeom prst="rect">
            <a:avLst/>
          </a:prstGeom>
          <a:noFill/>
        </p:spPr>
        <p:txBody>
          <a:bodyPr wrap="square" rtlCol="0">
            <a:spAutoFit/>
          </a:bodyPr>
          <a:lstStyle/>
          <a:p>
            <a:pPr>
              <a:defRPr/>
            </a:pPr>
            <a:r>
              <a:rPr lang="fa-IR" sz="1400" dirty="0">
                <a:solidFill>
                  <a:prstClr val="black"/>
                </a:solidFill>
                <a:latin typeface="Calibri" panose="020F0502020204030204"/>
                <a:cs typeface="B Mitra" panose="00000400000000000000" pitchFamily="2" charset="-78"/>
              </a:rPr>
              <a:t>منبع:مرکز آمار ، 1402</a:t>
            </a:r>
            <a:endParaRPr lang="en-US" sz="1400" dirty="0">
              <a:solidFill>
                <a:prstClr val="black"/>
              </a:solidFill>
              <a:latin typeface="Calibri" panose="020F0502020204030204"/>
              <a:cs typeface="B Mitra" panose="00000400000000000000" pitchFamily="2" charset="-78"/>
            </a:endParaRPr>
          </a:p>
        </p:txBody>
      </p:sp>
    </p:spTree>
    <p:extLst>
      <p:ext uri="{BB962C8B-B14F-4D97-AF65-F5344CB8AC3E}">
        <p14:creationId xmlns:p14="http://schemas.microsoft.com/office/powerpoint/2010/main" val="32093401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8BEA7887-7F5C-9312-51A0-B6A7D9CE4AB1}"/>
              </a:ext>
            </a:extLst>
          </p:cNvPr>
          <p:cNvSpPr/>
          <p:nvPr/>
        </p:nvSpPr>
        <p:spPr>
          <a:xfrm rot="16200000">
            <a:off x="5649727" y="345700"/>
            <a:ext cx="892553" cy="12192001"/>
          </a:xfrm>
          <a:custGeom>
            <a:avLst/>
            <a:gdLst>
              <a:gd name="connsiteX0" fmla="*/ 0 w 6664975"/>
              <a:gd name="connsiteY0" fmla="*/ 0 h 6858000"/>
              <a:gd name="connsiteX1" fmla="*/ 6664975 w 6664975"/>
              <a:gd name="connsiteY1" fmla="*/ 0 h 6858000"/>
              <a:gd name="connsiteX2" fmla="*/ 3094042 w 6664975"/>
              <a:gd name="connsiteY2" fmla="*/ 6858000 h 6858000"/>
              <a:gd name="connsiteX3" fmla="*/ 0 w 6664975"/>
              <a:gd name="connsiteY3" fmla="*/ 6858000 h 6858000"/>
              <a:gd name="connsiteX0" fmla="*/ 0 w 7493434"/>
              <a:gd name="connsiteY0" fmla="*/ 0 h 6858000"/>
              <a:gd name="connsiteX1" fmla="*/ 7493434 w 7493434"/>
              <a:gd name="connsiteY1" fmla="*/ 0 h 6858000"/>
              <a:gd name="connsiteX2" fmla="*/ 3094042 w 7493434"/>
              <a:gd name="connsiteY2" fmla="*/ 6858000 h 6858000"/>
              <a:gd name="connsiteX3" fmla="*/ 0 w 7493434"/>
              <a:gd name="connsiteY3" fmla="*/ 6858000 h 6858000"/>
              <a:gd name="connsiteX4" fmla="*/ 0 w 7493434"/>
              <a:gd name="connsiteY4" fmla="*/ 0 h 6858000"/>
              <a:gd name="connsiteX0" fmla="*/ 0 w 7493434"/>
              <a:gd name="connsiteY0" fmla="*/ 0 h 6858000"/>
              <a:gd name="connsiteX1" fmla="*/ 7493434 w 7493434"/>
              <a:gd name="connsiteY1" fmla="*/ 0 h 6858000"/>
              <a:gd name="connsiteX2" fmla="*/ 2265582 w 7493434"/>
              <a:gd name="connsiteY2" fmla="*/ 6858000 h 6858000"/>
              <a:gd name="connsiteX3" fmla="*/ 0 w 7493434"/>
              <a:gd name="connsiteY3" fmla="*/ 6858000 h 6858000"/>
              <a:gd name="connsiteX4" fmla="*/ 0 w 749343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3434" h="6858000">
                <a:moveTo>
                  <a:pt x="0" y="0"/>
                </a:moveTo>
                <a:lnTo>
                  <a:pt x="7493434" y="0"/>
                </a:lnTo>
                <a:lnTo>
                  <a:pt x="2265582" y="6858000"/>
                </a:lnTo>
                <a:lnTo>
                  <a:pt x="0" y="6858000"/>
                </a:lnTo>
                <a:lnTo>
                  <a:pt x="0" y="0"/>
                </a:lnTo>
                <a:close/>
              </a:path>
            </a:pathLst>
          </a:custGeom>
          <a:solidFill>
            <a:srgbClr val="FAD02C"/>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309401" y="231957"/>
            <a:ext cx="11573197" cy="724247"/>
          </a:xfrm>
        </p:spPr>
        <p:txBody>
          <a:bodyPr/>
          <a:lstStyle/>
          <a:p>
            <a:r>
              <a:rPr kumimoji="0" lang="fa-IR" sz="3200" b="0" i="0" u="none" strike="noStrike" kern="1200" cap="none" spc="0" normalizeH="0" baseline="0" noProof="0" dirty="0">
                <a:ln>
                  <a:noFill/>
                </a:ln>
                <a:solidFill>
                  <a:srgbClr val="156082">
                    <a:lumMod val="75000"/>
                  </a:srgbClr>
                </a:solidFill>
                <a:effectLst/>
                <a:uLnTx/>
                <a:uFillTx/>
                <a:latin typeface="Aptos Display" panose="02110004020202020204"/>
                <a:ea typeface="+mj-ea"/>
                <a:cs typeface="B Titr" panose="00000700000000000000" pitchFamily="2" charset="-78"/>
              </a:rPr>
              <a:t>ساز و کارهای تولید</a:t>
            </a:r>
            <a:endParaRPr lang="en-US" sz="3200" dirty="0"/>
          </a:p>
        </p:txBody>
      </p:sp>
      <p:sp>
        <p:nvSpPr>
          <p:cNvPr id="125" name="자유형: 도형 124">
            <a:extLst>
              <a:ext uri="{FF2B5EF4-FFF2-40B4-BE49-F238E27FC236}">
                <a16:creationId xmlns:a16="http://schemas.microsoft.com/office/drawing/2014/main" id="{9B5BF86B-934A-4C6E-8E3D-08CEE67BAA0F}"/>
              </a:ext>
            </a:extLst>
          </p:cNvPr>
          <p:cNvSpPr/>
          <p:nvPr/>
        </p:nvSpPr>
        <p:spPr>
          <a:xfrm>
            <a:off x="1441419" y="2687746"/>
            <a:ext cx="2535348" cy="2541046"/>
          </a:xfrm>
          <a:custGeom>
            <a:avLst/>
            <a:gdLst>
              <a:gd name="connsiteX0" fmla="*/ 1509551 w 3209895"/>
              <a:gd name="connsiteY0" fmla="*/ 3217105 h 3217105"/>
              <a:gd name="connsiteX1" fmla="*/ 1466029 w 3209895"/>
              <a:gd name="connsiteY1" fmla="*/ 2989297 h 3217105"/>
              <a:gd name="connsiteX2" fmla="*/ 1323770 w 3209895"/>
              <a:gd name="connsiteY2" fmla="*/ 2939708 h 3217105"/>
              <a:gd name="connsiteX3" fmla="*/ 1286842 w 3209895"/>
              <a:gd name="connsiteY3" fmla="*/ 2964415 h 3217105"/>
              <a:gd name="connsiteX4" fmla="*/ 1208591 w 3209895"/>
              <a:gd name="connsiteY4" fmla="*/ 3106762 h 3217105"/>
              <a:gd name="connsiteX5" fmla="*/ 1175795 w 3209895"/>
              <a:gd name="connsiteY5" fmla="*/ 3167077 h 3217105"/>
              <a:gd name="connsiteX6" fmla="*/ 1014105 w 3209895"/>
              <a:gd name="connsiteY6" fmla="*/ 3108696 h 3217105"/>
              <a:gd name="connsiteX7" fmla="*/ 1002323 w 3209895"/>
              <a:gd name="connsiteY7" fmla="*/ 3068691 h 3217105"/>
              <a:gd name="connsiteX8" fmla="*/ 1028524 w 3209895"/>
              <a:gd name="connsiteY8" fmla="*/ 2877195 h 3217105"/>
              <a:gd name="connsiteX9" fmla="*/ 1004609 w 3209895"/>
              <a:gd name="connsiteY9" fmla="*/ 2828749 h 3217105"/>
              <a:gd name="connsiteX10" fmla="*/ 795792 w 3209895"/>
              <a:gd name="connsiteY10" fmla="*/ 2850554 h 3217105"/>
              <a:gd name="connsiteX11" fmla="*/ 700132 w 3209895"/>
              <a:gd name="connsiteY11" fmla="*/ 2939532 h 3217105"/>
              <a:gd name="connsiteX12" fmla="*/ 546354 w 3209895"/>
              <a:gd name="connsiteY12" fmla="*/ 2824353 h 3217105"/>
              <a:gd name="connsiteX13" fmla="*/ 651422 w 3209895"/>
              <a:gd name="connsiteY13" fmla="*/ 2625647 h 3217105"/>
              <a:gd name="connsiteX14" fmla="*/ 643157 w 3209895"/>
              <a:gd name="connsiteY14" fmla="*/ 2565683 h 3217105"/>
              <a:gd name="connsiteX15" fmla="*/ 549695 w 3209895"/>
              <a:gd name="connsiteY15" fmla="*/ 2478024 h 3217105"/>
              <a:gd name="connsiteX16" fmla="*/ 434076 w 3209895"/>
              <a:gd name="connsiteY16" fmla="*/ 2522601 h 3217105"/>
              <a:gd name="connsiteX17" fmla="*/ 320568 w 3209895"/>
              <a:gd name="connsiteY17" fmla="*/ 2572102 h 3217105"/>
              <a:gd name="connsiteX18" fmla="*/ 213301 w 3209895"/>
              <a:gd name="connsiteY18" fmla="*/ 2413401 h 3217105"/>
              <a:gd name="connsiteX19" fmla="*/ 398907 w 3209895"/>
              <a:gd name="connsiteY19" fmla="*/ 2237379 h 3217105"/>
              <a:gd name="connsiteX20" fmla="*/ 336833 w 3209895"/>
              <a:gd name="connsiteY20" fmla="*/ 2104439 h 3217105"/>
              <a:gd name="connsiteX21" fmla="*/ 291377 w 3209895"/>
              <a:gd name="connsiteY21" fmla="*/ 2086151 h 3217105"/>
              <a:gd name="connsiteX22" fmla="*/ 79922 w 3209895"/>
              <a:gd name="connsiteY22" fmla="*/ 2101977 h 3217105"/>
              <a:gd name="connsiteX23" fmla="*/ 30773 w 3209895"/>
              <a:gd name="connsiteY23" fmla="*/ 1917954 h 3217105"/>
              <a:gd name="connsiteX24" fmla="*/ 207499 w 3209895"/>
              <a:gd name="connsiteY24" fmla="*/ 1834339 h 3217105"/>
              <a:gd name="connsiteX25" fmla="*/ 254010 w 3209895"/>
              <a:gd name="connsiteY25" fmla="*/ 1759780 h 3217105"/>
              <a:gd name="connsiteX26" fmla="*/ 136808 w 3209895"/>
              <a:gd name="connsiteY26" fmla="*/ 1615411 h 3217105"/>
              <a:gd name="connsiteX27" fmla="*/ 0 w 3209895"/>
              <a:gd name="connsiteY27" fmla="*/ 1575757 h 3217105"/>
              <a:gd name="connsiteX28" fmla="*/ 18200 w 3209895"/>
              <a:gd name="connsiteY28" fmla="*/ 1390767 h 3217105"/>
              <a:gd name="connsiteX29" fmla="*/ 222709 w 3209895"/>
              <a:gd name="connsiteY29" fmla="*/ 1366940 h 3217105"/>
              <a:gd name="connsiteX30" fmla="*/ 269045 w 3209895"/>
              <a:gd name="connsiteY30" fmla="*/ 1326671 h 3217105"/>
              <a:gd name="connsiteX31" fmla="*/ 290850 w 3209895"/>
              <a:gd name="connsiteY31" fmla="*/ 1199974 h 3217105"/>
              <a:gd name="connsiteX32" fmla="*/ 192640 w 3209895"/>
              <a:gd name="connsiteY32" fmla="*/ 1125064 h 3217105"/>
              <a:gd name="connsiteX33" fmla="*/ 140941 w 3209895"/>
              <a:gd name="connsiteY33" fmla="*/ 950800 h 3217105"/>
              <a:gd name="connsiteX34" fmla="*/ 168197 w 3209895"/>
              <a:gd name="connsiteY34" fmla="*/ 886528 h 3217105"/>
              <a:gd name="connsiteX35" fmla="*/ 372794 w 3209895"/>
              <a:gd name="connsiteY35" fmla="*/ 934095 h 3217105"/>
              <a:gd name="connsiteX36" fmla="*/ 428713 w 3209895"/>
              <a:gd name="connsiteY36" fmla="*/ 910444 h 3217105"/>
              <a:gd name="connsiteX37" fmla="*/ 499931 w 3209895"/>
              <a:gd name="connsiteY37" fmla="*/ 793858 h 3217105"/>
              <a:gd name="connsiteX38" fmla="*/ 354066 w 3209895"/>
              <a:gd name="connsiteY38" fmla="*/ 601921 h 3217105"/>
              <a:gd name="connsiteX39" fmla="*/ 476455 w 3209895"/>
              <a:gd name="connsiteY39" fmla="*/ 459750 h 3217105"/>
              <a:gd name="connsiteX40" fmla="*/ 684657 w 3209895"/>
              <a:gd name="connsiteY40" fmla="*/ 583985 h 3217105"/>
              <a:gd name="connsiteX41" fmla="*/ 691515 w 3209895"/>
              <a:gd name="connsiteY41" fmla="*/ 581084 h 3217105"/>
              <a:gd name="connsiteX42" fmla="*/ 809244 w 3209895"/>
              <a:gd name="connsiteY42" fmla="*/ 480763 h 3217105"/>
              <a:gd name="connsiteX43" fmla="*/ 773811 w 3209895"/>
              <a:gd name="connsiteY43" fmla="*/ 332965 h 3217105"/>
              <a:gd name="connsiteX44" fmla="*/ 824191 w 3209895"/>
              <a:gd name="connsiteY44" fmla="*/ 200904 h 3217105"/>
              <a:gd name="connsiteX45" fmla="*/ 908509 w 3209895"/>
              <a:gd name="connsiteY45" fmla="*/ 152371 h 3217105"/>
              <a:gd name="connsiteX46" fmla="*/ 1040658 w 3209895"/>
              <a:gd name="connsiteY46" fmla="*/ 316611 h 3217105"/>
              <a:gd name="connsiteX47" fmla="*/ 1095346 w 3209895"/>
              <a:gd name="connsiteY47" fmla="*/ 332701 h 3217105"/>
              <a:gd name="connsiteX48" fmla="*/ 1190566 w 3209895"/>
              <a:gd name="connsiteY48" fmla="*/ 299554 h 3217105"/>
              <a:gd name="connsiteX49" fmla="*/ 1229253 w 3209895"/>
              <a:gd name="connsiteY49" fmla="*/ 244250 h 3217105"/>
              <a:gd name="connsiteX50" fmla="*/ 1228110 w 3209895"/>
              <a:gd name="connsiteY50" fmla="*/ 72888 h 3217105"/>
              <a:gd name="connsiteX51" fmla="*/ 1261432 w 3209895"/>
              <a:gd name="connsiteY51" fmla="*/ 33059 h 3217105"/>
              <a:gd name="connsiteX52" fmla="*/ 1414595 w 3209895"/>
              <a:gd name="connsiteY52" fmla="*/ 5187 h 3217105"/>
              <a:gd name="connsiteX53" fmla="*/ 1481856 w 3209895"/>
              <a:gd name="connsiteY53" fmla="*/ 188771 h 3217105"/>
              <a:gd name="connsiteX54" fmla="*/ 1545248 w 3209895"/>
              <a:gd name="connsiteY54" fmla="*/ 231238 h 3217105"/>
              <a:gd name="connsiteX55" fmla="*/ 1611015 w 3209895"/>
              <a:gd name="connsiteY55" fmla="*/ 231326 h 3217105"/>
              <a:gd name="connsiteX56" fmla="*/ 1702718 w 3209895"/>
              <a:gd name="connsiteY56" fmla="*/ 165735 h 3217105"/>
              <a:gd name="connsiteX57" fmla="*/ 1759956 w 3209895"/>
              <a:gd name="connsiteY57" fmla="*/ 0 h 3217105"/>
              <a:gd name="connsiteX58" fmla="*/ 1941693 w 3209895"/>
              <a:gd name="connsiteY58" fmla="*/ 26729 h 3217105"/>
              <a:gd name="connsiteX59" fmla="*/ 1940902 w 3209895"/>
              <a:gd name="connsiteY59" fmla="*/ 239766 h 3217105"/>
              <a:gd name="connsiteX60" fmla="*/ 1977039 w 3209895"/>
              <a:gd name="connsiteY60" fmla="*/ 288915 h 3217105"/>
              <a:gd name="connsiteX61" fmla="*/ 2085096 w 3209895"/>
              <a:gd name="connsiteY61" fmla="*/ 325579 h 3217105"/>
              <a:gd name="connsiteX62" fmla="*/ 2136707 w 3209895"/>
              <a:gd name="connsiteY62" fmla="*/ 310632 h 3217105"/>
              <a:gd name="connsiteX63" fmla="*/ 2269998 w 3209895"/>
              <a:gd name="connsiteY63" fmla="*/ 141029 h 3217105"/>
              <a:gd name="connsiteX64" fmla="*/ 2435469 w 3209895"/>
              <a:gd name="connsiteY64" fmla="*/ 224028 h 3217105"/>
              <a:gd name="connsiteX65" fmla="*/ 2366186 w 3209895"/>
              <a:gd name="connsiteY65" fmla="*/ 436538 h 3217105"/>
              <a:gd name="connsiteX66" fmla="*/ 2382364 w 3209895"/>
              <a:gd name="connsiteY66" fmla="*/ 488149 h 3217105"/>
              <a:gd name="connsiteX67" fmla="*/ 2494729 w 3209895"/>
              <a:gd name="connsiteY67" fmla="*/ 576951 h 3217105"/>
              <a:gd name="connsiteX68" fmla="*/ 2711548 w 3209895"/>
              <a:gd name="connsiteY68" fmla="*/ 438209 h 3217105"/>
              <a:gd name="connsiteX69" fmla="*/ 2834816 w 3209895"/>
              <a:gd name="connsiteY69" fmla="*/ 573874 h 3217105"/>
              <a:gd name="connsiteX70" fmla="*/ 2701788 w 3209895"/>
              <a:gd name="connsiteY70" fmla="*/ 749368 h 3217105"/>
              <a:gd name="connsiteX71" fmla="*/ 2699590 w 3209895"/>
              <a:gd name="connsiteY71" fmla="*/ 803441 h 3217105"/>
              <a:gd name="connsiteX72" fmla="*/ 2718230 w 3209895"/>
              <a:gd name="connsiteY72" fmla="*/ 833159 h 3217105"/>
              <a:gd name="connsiteX73" fmla="*/ 2886075 w 3209895"/>
              <a:gd name="connsiteY73" fmla="*/ 900068 h 3217105"/>
              <a:gd name="connsiteX74" fmla="*/ 3030796 w 3209895"/>
              <a:gd name="connsiteY74" fmla="*/ 863229 h 3217105"/>
              <a:gd name="connsiteX75" fmla="*/ 3098937 w 3209895"/>
              <a:gd name="connsiteY75" fmla="*/ 1015072 h 3217105"/>
              <a:gd name="connsiteX76" fmla="*/ 3080825 w 3209895"/>
              <a:gd name="connsiteY76" fmla="*/ 1047867 h 3217105"/>
              <a:gd name="connsiteX77" fmla="*/ 2917376 w 3209895"/>
              <a:gd name="connsiteY77" fmla="*/ 1159002 h 3217105"/>
              <a:gd name="connsiteX78" fmla="*/ 2896714 w 3209895"/>
              <a:gd name="connsiteY78" fmla="*/ 1208591 h 3217105"/>
              <a:gd name="connsiteX79" fmla="*/ 3072296 w 3209895"/>
              <a:gd name="connsiteY79" fmla="*/ 1362192 h 3217105"/>
              <a:gd name="connsiteX80" fmla="*/ 3205236 w 3209895"/>
              <a:gd name="connsiteY80" fmla="*/ 1491703 h 3217105"/>
              <a:gd name="connsiteX81" fmla="*/ 3209896 w 3209895"/>
              <a:gd name="connsiteY81" fmla="*/ 1557206 h 3217105"/>
              <a:gd name="connsiteX82" fmla="*/ 2994484 w 3209895"/>
              <a:gd name="connsiteY82" fmla="*/ 1617169 h 3217105"/>
              <a:gd name="connsiteX83" fmla="*/ 2951050 w 3209895"/>
              <a:gd name="connsiteY83" fmla="*/ 1670011 h 3217105"/>
              <a:gd name="connsiteX84" fmla="*/ 2951314 w 3209895"/>
              <a:gd name="connsiteY84" fmla="*/ 1794334 h 3217105"/>
              <a:gd name="connsiteX85" fmla="*/ 3064119 w 3209895"/>
              <a:gd name="connsiteY85" fmla="*/ 1855529 h 3217105"/>
              <a:gd name="connsiteX86" fmla="*/ 3112038 w 3209895"/>
              <a:gd name="connsiteY86" fmla="*/ 1877422 h 3217105"/>
              <a:gd name="connsiteX87" fmla="*/ 3165934 w 3209895"/>
              <a:gd name="connsiteY87" fmla="*/ 1990051 h 3217105"/>
              <a:gd name="connsiteX88" fmla="*/ 3142195 w 3209895"/>
              <a:gd name="connsiteY88" fmla="*/ 2091251 h 3217105"/>
              <a:gd name="connsiteX89" fmla="*/ 2922387 w 3209895"/>
              <a:gd name="connsiteY89" fmla="*/ 2075072 h 3217105"/>
              <a:gd name="connsiteX90" fmla="*/ 2858643 w 3209895"/>
              <a:gd name="connsiteY90" fmla="*/ 2110066 h 3217105"/>
              <a:gd name="connsiteX91" fmla="*/ 2896099 w 3209895"/>
              <a:gd name="connsiteY91" fmla="*/ 2315102 h 3217105"/>
              <a:gd name="connsiteX92" fmla="*/ 3000287 w 3209895"/>
              <a:gd name="connsiteY92" fmla="*/ 2414631 h 3217105"/>
              <a:gd name="connsiteX93" fmla="*/ 2901901 w 3209895"/>
              <a:gd name="connsiteY93" fmla="*/ 2569376 h 3217105"/>
              <a:gd name="connsiteX94" fmla="*/ 2691941 w 3209895"/>
              <a:gd name="connsiteY94" fmla="*/ 2478903 h 3217105"/>
              <a:gd name="connsiteX95" fmla="*/ 2624592 w 3209895"/>
              <a:gd name="connsiteY95" fmla="*/ 2492795 h 3217105"/>
              <a:gd name="connsiteX96" fmla="*/ 2538779 w 3209895"/>
              <a:gd name="connsiteY96" fmla="*/ 2588279 h 3217105"/>
              <a:gd name="connsiteX97" fmla="*/ 2666795 w 3209895"/>
              <a:gd name="connsiteY97" fmla="*/ 2826991 h 3217105"/>
              <a:gd name="connsiteX98" fmla="*/ 2522162 w 3209895"/>
              <a:gd name="connsiteY98" fmla="*/ 2941554 h 3217105"/>
              <a:gd name="connsiteX99" fmla="*/ 2347722 w 3209895"/>
              <a:gd name="connsiteY99" fmla="*/ 2785931 h 3217105"/>
              <a:gd name="connsiteX100" fmla="*/ 2286352 w 3209895"/>
              <a:gd name="connsiteY100" fmla="*/ 2778369 h 3217105"/>
              <a:gd name="connsiteX101" fmla="*/ 2192714 w 3209895"/>
              <a:gd name="connsiteY101" fmla="*/ 2960722 h 3217105"/>
              <a:gd name="connsiteX102" fmla="*/ 2213903 w 3209895"/>
              <a:gd name="connsiteY102" fmla="*/ 3109048 h 3217105"/>
              <a:gd name="connsiteX103" fmla="*/ 2040519 w 3209895"/>
              <a:gd name="connsiteY103" fmla="*/ 3169363 h 3217105"/>
              <a:gd name="connsiteX104" fmla="*/ 1929560 w 3209895"/>
              <a:gd name="connsiteY104" fmla="*/ 2967844 h 3217105"/>
              <a:gd name="connsiteX105" fmla="*/ 1871443 w 3209895"/>
              <a:gd name="connsiteY105" fmla="*/ 2939356 h 3217105"/>
              <a:gd name="connsiteX106" fmla="*/ 1754681 w 3209895"/>
              <a:gd name="connsiteY106" fmla="*/ 2966876 h 3217105"/>
              <a:gd name="connsiteX107" fmla="*/ 1724084 w 3209895"/>
              <a:gd name="connsiteY107" fmla="*/ 3082583 h 3217105"/>
              <a:gd name="connsiteX108" fmla="*/ 1702806 w 3209895"/>
              <a:gd name="connsiteY108" fmla="*/ 3216666 h 3217105"/>
              <a:gd name="connsiteX109" fmla="*/ 1509551 w 3209895"/>
              <a:gd name="connsiteY109" fmla="*/ 3217105 h 3217105"/>
              <a:gd name="connsiteX110" fmla="*/ 695032 w 3209895"/>
              <a:gd name="connsiteY110" fmla="*/ 1600991 h 3217105"/>
              <a:gd name="connsiteX111" fmla="*/ 1621478 w 3209895"/>
              <a:gd name="connsiteY111" fmla="*/ 2532009 h 3217105"/>
              <a:gd name="connsiteX112" fmla="*/ 2519348 w 3209895"/>
              <a:gd name="connsiteY112" fmla="*/ 1596947 h 3217105"/>
              <a:gd name="connsiteX113" fmla="*/ 1600464 w 3209895"/>
              <a:gd name="connsiteY113" fmla="*/ 693361 h 3217105"/>
              <a:gd name="connsiteX114" fmla="*/ 695032 w 3209895"/>
              <a:gd name="connsiteY114" fmla="*/ 1600991 h 321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3209895" h="3217105">
                <a:moveTo>
                  <a:pt x="1509551" y="3217105"/>
                </a:moveTo>
                <a:cubicBezTo>
                  <a:pt x="1496011" y="3140876"/>
                  <a:pt x="1491351" y="3061482"/>
                  <a:pt x="1466029" y="2989297"/>
                </a:cubicBezTo>
                <a:cubicBezTo>
                  <a:pt x="1444840" y="2928893"/>
                  <a:pt x="1371864" y="2956677"/>
                  <a:pt x="1323770" y="2939708"/>
                </a:cubicBezTo>
                <a:cubicBezTo>
                  <a:pt x="1315066" y="2936631"/>
                  <a:pt x="1294052" y="2952457"/>
                  <a:pt x="1286842" y="2964415"/>
                </a:cubicBezTo>
                <a:cubicBezTo>
                  <a:pt x="1258971" y="3010750"/>
                  <a:pt x="1234440" y="3059108"/>
                  <a:pt x="1208591" y="3106762"/>
                </a:cubicBezTo>
                <a:cubicBezTo>
                  <a:pt x="1198216" y="3125929"/>
                  <a:pt x="1187841" y="3145008"/>
                  <a:pt x="1175795" y="3167077"/>
                </a:cubicBezTo>
                <a:cubicBezTo>
                  <a:pt x="1120404" y="3147646"/>
                  <a:pt x="1066331" y="3130325"/>
                  <a:pt x="1014105" y="3108696"/>
                </a:cubicBezTo>
                <a:cubicBezTo>
                  <a:pt x="1005840" y="3105268"/>
                  <a:pt x="1000916" y="3081968"/>
                  <a:pt x="1002323" y="3068691"/>
                </a:cubicBezTo>
                <a:cubicBezTo>
                  <a:pt x="1009357" y="3004684"/>
                  <a:pt x="1017622" y="2940675"/>
                  <a:pt x="1028524" y="2877195"/>
                </a:cubicBezTo>
                <a:cubicBezTo>
                  <a:pt x="1032832" y="2852313"/>
                  <a:pt x="1025271" y="2840970"/>
                  <a:pt x="1004609" y="2828749"/>
                </a:cubicBezTo>
                <a:cubicBezTo>
                  <a:pt x="891804" y="2762280"/>
                  <a:pt x="892156" y="2761664"/>
                  <a:pt x="795792" y="2850554"/>
                </a:cubicBezTo>
                <a:cubicBezTo>
                  <a:pt x="764667" y="2879217"/>
                  <a:pt x="733806" y="2908232"/>
                  <a:pt x="700132" y="2939532"/>
                </a:cubicBezTo>
                <a:cubicBezTo>
                  <a:pt x="649048" y="2901286"/>
                  <a:pt x="599196" y="2863919"/>
                  <a:pt x="546354" y="2824353"/>
                </a:cubicBezTo>
                <a:cubicBezTo>
                  <a:pt x="581699" y="2756916"/>
                  <a:pt x="614670" y="2690183"/>
                  <a:pt x="651422" y="2625647"/>
                </a:cubicBezTo>
                <a:cubicBezTo>
                  <a:pt x="665754" y="2600501"/>
                  <a:pt x="663556" y="2584675"/>
                  <a:pt x="643157" y="2565683"/>
                </a:cubicBezTo>
                <a:cubicBezTo>
                  <a:pt x="611241" y="2535966"/>
                  <a:pt x="585568" y="2486201"/>
                  <a:pt x="549695" y="2478024"/>
                </a:cubicBezTo>
                <a:cubicBezTo>
                  <a:pt x="516284" y="2470375"/>
                  <a:pt x="472938" y="2505896"/>
                  <a:pt x="434076" y="2522601"/>
                </a:cubicBezTo>
                <a:cubicBezTo>
                  <a:pt x="397852" y="2538164"/>
                  <a:pt x="361804" y="2554078"/>
                  <a:pt x="320568" y="2572102"/>
                </a:cubicBezTo>
                <a:cubicBezTo>
                  <a:pt x="285310" y="2519964"/>
                  <a:pt x="250493" y="2468440"/>
                  <a:pt x="213301" y="2413401"/>
                </a:cubicBezTo>
                <a:cubicBezTo>
                  <a:pt x="275551" y="2354316"/>
                  <a:pt x="336745" y="2296287"/>
                  <a:pt x="398907" y="2237379"/>
                </a:cubicBezTo>
                <a:cubicBezTo>
                  <a:pt x="378069" y="2191395"/>
                  <a:pt x="360309" y="2146290"/>
                  <a:pt x="336833" y="2104439"/>
                </a:cubicBezTo>
                <a:cubicBezTo>
                  <a:pt x="330503" y="2093097"/>
                  <a:pt x="306676" y="2085447"/>
                  <a:pt x="291377" y="2086151"/>
                </a:cubicBezTo>
                <a:cubicBezTo>
                  <a:pt x="222709" y="2089316"/>
                  <a:pt x="154217" y="2096086"/>
                  <a:pt x="79922" y="2101977"/>
                </a:cubicBezTo>
                <a:cubicBezTo>
                  <a:pt x="64008" y="2042365"/>
                  <a:pt x="48270" y="1983633"/>
                  <a:pt x="30773" y="1917954"/>
                </a:cubicBezTo>
                <a:cubicBezTo>
                  <a:pt x="89682" y="1889818"/>
                  <a:pt x="147535" y="1859573"/>
                  <a:pt x="207499" y="1834339"/>
                </a:cubicBezTo>
                <a:cubicBezTo>
                  <a:pt x="243283" y="1819304"/>
                  <a:pt x="257615" y="1801720"/>
                  <a:pt x="254010" y="1759780"/>
                </a:cubicBezTo>
                <a:cubicBezTo>
                  <a:pt x="244250" y="1646008"/>
                  <a:pt x="246800" y="1646008"/>
                  <a:pt x="136808" y="1615411"/>
                </a:cubicBezTo>
                <a:cubicBezTo>
                  <a:pt x="91968" y="1602925"/>
                  <a:pt x="47303" y="1589473"/>
                  <a:pt x="0" y="1575757"/>
                </a:cubicBezTo>
                <a:cubicBezTo>
                  <a:pt x="6067" y="1514035"/>
                  <a:pt x="11870" y="1454775"/>
                  <a:pt x="18200" y="1390767"/>
                </a:cubicBezTo>
                <a:cubicBezTo>
                  <a:pt x="87044" y="1382503"/>
                  <a:pt x="154745" y="1373183"/>
                  <a:pt x="222709" y="1366940"/>
                </a:cubicBezTo>
                <a:cubicBezTo>
                  <a:pt x="250141" y="1364391"/>
                  <a:pt x="264385" y="1354719"/>
                  <a:pt x="269045" y="1326671"/>
                </a:cubicBezTo>
                <a:cubicBezTo>
                  <a:pt x="276254" y="1283589"/>
                  <a:pt x="303335" y="1235144"/>
                  <a:pt x="290850" y="1199974"/>
                </a:cubicBezTo>
                <a:cubicBezTo>
                  <a:pt x="279332" y="1167443"/>
                  <a:pt x="227457" y="1148803"/>
                  <a:pt x="192640" y="1125064"/>
                </a:cubicBezTo>
                <a:cubicBezTo>
                  <a:pt x="96364" y="1059385"/>
                  <a:pt x="96188" y="1059561"/>
                  <a:pt x="140941" y="950800"/>
                </a:cubicBezTo>
                <a:cubicBezTo>
                  <a:pt x="149293" y="930666"/>
                  <a:pt x="157998" y="910619"/>
                  <a:pt x="168197" y="886528"/>
                </a:cubicBezTo>
                <a:cubicBezTo>
                  <a:pt x="237041" y="902179"/>
                  <a:pt x="305533" y="915895"/>
                  <a:pt x="372794" y="934095"/>
                </a:cubicBezTo>
                <a:cubicBezTo>
                  <a:pt x="401193" y="941744"/>
                  <a:pt x="415173" y="934886"/>
                  <a:pt x="428713" y="910444"/>
                </a:cubicBezTo>
                <a:cubicBezTo>
                  <a:pt x="450518" y="870966"/>
                  <a:pt x="475664" y="833247"/>
                  <a:pt x="499931" y="793858"/>
                </a:cubicBezTo>
                <a:cubicBezTo>
                  <a:pt x="451133" y="729674"/>
                  <a:pt x="403391" y="666897"/>
                  <a:pt x="354066" y="601921"/>
                </a:cubicBezTo>
                <a:cubicBezTo>
                  <a:pt x="395478" y="553827"/>
                  <a:pt x="435307" y="507580"/>
                  <a:pt x="476455" y="459750"/>
                </a:cubicBezTo>
                <a:cubicBezTo>
                  <a:pt x="548552" y="502744"/>
                  <a:pt x="617396" y="543892"/>
                  <a:pt x="684657" y="583985"/>
                </a:cubicBezTo>
                <a:cubicBezTo>
                  <a:pt x="688877" y="582227"/>
                  <a:pt x="690460" y="581963"/>
                  <a:pt x="691515" y="581084"/>
                </a:cubicBezTo>
                <a:cubicBezTo>
                  <a:pt x="732751" y="548376"/>
                  <a:pt x="794825" y="522703"/>
                  <a:pt x="809244" y="480763"/>
                </a:cubicBezTo>
                <a:cubicBezTo>
                  <a:pt x="823136" y="440231"/>
                  <a:pt x="789286" y="382377"/>
                  <a:pt x="773811" y="332965"/>
                </a:cubicBezTo>
                <a:cubicBezTo>
                  <a:pt x="746819" y="246448"/>
                  <a:pt x="745939" y="246624"/>
                  <a:pt x="824191" y="200904"/>
                </a:cubicBezTo>
                <a:cubicBezTo>
                  <a:pt x="850656" y="185430"/>
                  <a:pt x="877296" y="170307"/>
                  <a:pt x="908509" y="152371"/>
                </a:cubicBezTo>
                <a:cubicBezTo>
                  <a:pt x="953262" y="207674"/>
                  <a:pt x="997927" y="261395"/>
                  <a:pt x="1040658" y="316611"/>
                </a:cubicBezTo>
                <a:cubicBezTo>
                  <a:pt x="1056220" y="336745"/>
                  <a:pt x="1069672" y="344746"/>
                  <a:pt x="1095346" y="332701"/>
                </a:cubicBezTo>
                <a:cubicBezTo>
                  <a:pt x="1125679" y="318545"/>
                  <a:pt x="1157859" y="306676"/>
                  <a:pt x="1190566" y="299554"/>
                </a:cubicBezTo>
                <a:cubicBezTo>
                  <a:pt x="1223626" y="292344"/>
                  <a:pt x="1230484" y="274935"/>
                  <a:pt x="1229253" y="244250"/>
                </a:cubicBezTo>
                <a:cubicBezTo>
                  <a:pt x="1226967" y="187188"/>
                  <a:pt x="1229780" y="129950"/>
                  <a:pt x="1228110" y="72888"/>
                </a:cubicBezTo>
                <a:cubicBezTo>
                  <a:pt x="1227318" y="47215"/>
                  <a:pt x="1235759" y="36840"/>
                  <a:pt x="1261432" y="33059"/>
                </a:cubicBezTo>
                <a:cubicBezTo>
                  <a:pt x="1311900" y="25761"/>
                  <a:pt x="1361841" y="15035"/>
                  <a:pt x="1414595" y="5187"/>
                </a:cubicBezTo>
                <a:cubicBezTo>
                  <a:pt x="1438070" y="68316"/>
                  <a:pt x="1462864" y="127664"/>
                  <a:pt x="1481856" y="188771"/>
                </a:cubicBezTo>
                <a:cubicBezTo>
                  <a:pt x="1492670" y="223588"/>
                  <a:pt x="1510694" y="235282"/>
                  <a:pt x="1545248" y="231238"/>
                </a:cubicBezTo>
                <a:cubicBezTo>
                  <a:pt x="1566965" y="228688"/>
                  <a:pt x="1589649" y="227809"/>
                  <a:pt x="1611015" y="231326"/>
                </a:cubicBezTo>
                <a:cubicBezTo>
                  <a:pt x="1664999" y="240382"/>
                  <a:pt x="1689442" y="216379"/>
                  <a:pt x="1702718" y="165735"/>
                </a:cubicBezTo>
                <a:cubicBezTo>
                  <a:pt x="1717138" y="110871"/>
                  <a:pt x="1739558" y="58029"/>
                  <a:pt x="1759956" y="0"/>
                </a:cubicBezTo>
                <a:cubicBezTo>
                  <a:pt x="1820272" y="8880"/>
                  <a:pt x="1878828" y="17497"/>
                  <a:pt x="1941693" y="26729"/>
                </a:cubicBezTo>
                <a:cubicBezTo>
                  <a:pt x="1941693" y="99793"/>
                  <a:pt x="1943276" y="169867"/>
                  <a:pt x="1940902" y="239766"/>
                </a:cubicBezTo>
                <a:cubicBezTo>
                  <a:pt x="1939935" y="268781"/>
                  <a:pt x="1950662" y="281442"/>
                  <a:pt x="1977039" y="288915"/>
                </a:cubicBezTo>
                <a:cubicBezTo>
                  <a:pt x="2013614" y="299290"/>
                  <a:pt x="2049927" y="311160"/>
                  <a:pt x="2085096" y="325579"/>
                </a:cubicBezTo>
                <a:cubicBezTo>
                  <a:pt x="2108395" y="335075"/>
                  <a:pt x="2121848" y="330239"/>
                  <a:pt x="2136707" y="310632"/>
                </a:cubicBezTo>
                <a:cubicBezTo>
                  <a:pt x="2178998" y="254625"/>
                  <a:pt x="2223311" y="200113"/>
                  <a:pt x="2269998" y="141029"/>
                </a:cubicBezTo>
                <a:cubicBezTo>
                  <a:pt x="2325390" y="168812"/>
                  <a:pt x="2379462" y="195981"/>
                  <a:pt x="2435469" y="224028"/>
                </a:cubicBezTo>
                <a:cubicBezTo>
                  <a:pt x="2411642" y="297883"/>
                  <a:pt x="2390189" y="367694"/>
                  <a:pt x="2366186" y="436538"/>
                </a:cubicBezTo>
                <a:cubicBezTo>
                  <a:pt x="2357921" y="460101"/>
                  <a:pt x="2362757" y="473730"/>
                  <a:pt x="2382364" y="488149"/>
                </a:cubicBezTo>
                <a:cubicBezTo>
                  <a:pt x="2420083" y="515757"/>
                  <a:pt x="2455868" y="546002"/>
                  <a:pt x="2494729" y="576951"/>
                </a:cubicBezTo>
                <a:cubicBezTo>
                  <a:pt x="2566035" y="531319"/>
                  <a:pt x="2637253" y="485775"/>
                  <a:pt x="2711548" y="438209"/>
                </a:cubicBezTo>
                <a:cubicBezTo>
                  <a:pt x="2752344" y="483049"/>
                  <a:pt x="2792437" y="527187"/>
                  <a:pt x="2834816" y="573874"/>
                </a:cubicBezTo>
                <a:cubicBezTo>
                  <a:pt x="2793756" y="628386"/>
                  <a:pt x="2748827" y="689756"/>
                  <a:pt x="2701788" y="749368"/>
                </a:cubicBezTo>
                <a:cubicBezTo>
                  <a:pt x="2686490" y="768711"/>
                  <a:pt x="2683940" y="784274"/>
                  <a:pt x="2699590" y="803441"/>
                </a:cubicBezTo>
                <a:cubicBezTo>
                  <a:pt x="2706888" y="812409"/>
                  <a:pt x="2712163" y="823224"/>
                  <a:pt x="2718230" y="833159"/>
                </a:cubicBezTo>
                <a:cubicBezTo>
                  <a:pt x="2776347" y="927940"/>
                  <a:pt x="2776347" y="927940"/>
                  <a:pt x="2886075" y="900068"/>
                </a:cubicBezTo>
                <a:cubicBezTo>
                  <a:pt x="2932762" y="888199"/>
                  <a:pt x="2979449" y="876329"/>
                  <a:pt x="3030796" y="863229"/>
                </a:cubicBezTo>
                <a:cubicBezTo>
                  <a:pt x="3054360" y="914488"/>
                  <a:pt x="3078451" y="963989"/>
                  <a:pt x="3098937" y="1015072"/>
                </a:cubicBezTo>
                <a:cubicBezTo>
                  <a:pt x="3102014" y="1022633"/>
                  <a:pt x="3090408" y="1041097"/>
                  <a:pt x="3080825" y="1047867"/>
                </a:cubicBezTo>
                <a:cubicBezTo>
                  <a:pt x="3027280" y="1086202"/>
                  <a:pt x="2972855" y="1123481"/>
                  <a:pt x="2917376" y="1159002"/>
                </a:cubicBezTo>
                <a:cubicBezTo>
                  <a:pt x="2896978" y="1172015"/>
                  <a:pt x="2891614" y="1184148"/>
                  <a:pt x="2896714" y="1208591"/>
                </a:cubicBezTo>
                <a:cubicBezTo>
                  <a:pt x="2926784" y="1351817"/>
                  <a:pt x="2926080" y="1351993"/>
                  <a:pt x="3072296" y="1362192"/>
                </a:cubicBezTo>
                <a:cubicBezTo>
                  <a:pt x="3195212" y="1370809"/>
                  <a:pt x="3195300" y="1370809"/>
                  <a:pt x="3205236" y="1491703"/>
                </a:cubicBezTo>
                <a:cubicBezTo>
                  <a:pt x="3206906" y="1511925"/>
                  <a:pt x="3208137" y="1532235"/>
                  <a:pt x="3209896" y="1557206"/>
                </a:cubicBezTo>
                <a:cubicBezTo>
                  <a:pt x="3137623" y="1577516"/>
                  <a:pt x="3066493" y="1598969"/>
                  <a:pt x="2994484" y="1617169"/>
                </a:cubicBezTo>
                <a:cubicBezTo>
                  <a:pt x="2964678" y="1624731"/>
                  <a:pt x="2949819" y="1636512"/>
                  <a:pt x="2951050" y="1670011"/>
                </a:cubicBezTo>
                <a:cubicBezTo>
                  <a:pt x="2952633" y="1712214"/>
                  <a:pt x="2932762" y="1764616"/>
                  <a:pt x="2951314" y="1794334"/>
                </a:cubicBezTo>
                <a:cubicBezTo>
                  <a:pt x="2971097" y="1825899"/>
                  <a:pt x="3024994" y="1836274"/>
                  <a:pt x="3064119" y="1855529"/>
                </a:cubicBezTo>
                <a:cubicBezTo>
                  <a:pt x="3079857" y="1863266"/>
                  <a:pt x="3096036" y="1870212"/>
                  <a:pt x="3112038" y="1877422"/>
                </a:cubicBezTo>
                <a:cubicBezTo>
                  <a:pt x="3184662" y="1910041"/>
                  <a:pt x="3184662" y="1909953"/>
                  <a:pt x="3165934" y="1990051"/>
                </a:cubicBezTo>
                <a:cubicBezTo>
                  <a:pt x="3158285" y="2022583"/>
                  <a:pt x="3150636" y="2055202"/>
                  <a:pt x="3142195" y="2091251"/>
                </a:cubicBezTo>
                <a:cubicBezTo>
                  <a:pt x="3067724" y="2085975"/>
                  <a:pt x="2994836" y="2082370"/>
                  <a:pt x="2922387" y="2075072"/>
                </a:cubicBezTo>
                <a:cubicBezTo>
                  <a:pt x="2890647" y="2071907"/>
                  <a:pt x="2873062" y="2078414"/>
                  <a:pt x="2858643" y="2110066"/>
                </a:cubicBezTo>
                <a:cubicBezTo>
                  <a:pt x="2805186" y="2227619"/>
                  <a:pt x="2803691" y="2227004"/>
                  <a:pt x="2896099" y="2315102"/>
                </a:cubicBezTo>
                <a:cubicBezTo>
                  <a:pt x="2929949" y="2347371"/>
                  <a:pt x="2963799" y="2379726"/>
                  <a:pt x="3000287" y="2414631"/>
                </a:cubicBezTo>
                <a:cubicBezTo>
                  <a:pt x="2967668" y="2465979"/>
                  <a:pt x="2935752" y="2516095"/>
                  <a:pt x="2901901" y="2569376"/>
                </a:cubicBezTo>
                <a:cubicBezTo>
                  <a:pt x="2830771" y="2538955"/>
                  <a:pt x="2760697" y="2510292"/>
                  <a:pt x="2691941" y="2478903"/>
                </a:cubicBezTo>
                <a:cubicBezTo>
                  <a:pt x="2663981" y="2466155"/>
                  <a:pt x="2644902" y="2466594"/>
                  <a:pt x="2624592" y="2492795"/>
                </a:cubicBezTo>
                <a:cubicBezTo>
                  <a:pt x="2598743" y="2526206"/>
                  <a:pt x="2568233" y="2555924"/>
                  <a:pt x="2538779" y="2588279"/>
                </a:cubicBezTo>
                <a:cubicBezTo>
                  <a:pt x="2581510" y="2667850"/>
                  <a:pt x="2623537" y="2746277"/>
                  <a:pt x="2666795" y="2826991"/>
                </a:cubicBezTo>
                <a:cubicBezTo>
                  <a:pt x="2618877" y="2864886"/>
                  <a:pt x="2572102" y="2901989"/>
                  <a:pt x="2522162" y="2941554"/>
                </a:cubicBezTo>
                <a:cubicBezTo>
                  <a:pt x="2462989" y="2889064"/>
                  <a:pt x="2404257" y="2838685"/>
                  <a:pt x="2347722" y="2785931"/>
                </a:cubicBezTo>
                <a:cubicBezTo>
                  <a:pt x="2327148" y="2766676"/>
                  <a:pt x="2310970" y="2765621"/>
                  <a:pt x="2286352" y="2778369"/>
                </a:cubicBezTo>
                <a:cubicBezTo>
                  <a:pt x="2173107" y="2836926"/>
                  <a:pt x="2172931" y="2836223"/>
                  <a:pt x="2192714" y="2960722"/>
                </a:cubicBezTo>
                <a:cubicBezTo>
                  <a:pt x="2200275" y="3008288"/>
                  <a:pt x="2206342" y="3056118"/>
                  <a:pt x="2213903" y="3109048"/>
                </a:cubicBezTo>
                <a:cubicBezTo>
                  <a:pt x="2156753" y="3128918"/>
                  <a:pt x="2100834" y="3148438"/>
                  <a:pt x="2040519" y="3169363"/>
                </a:cubicBezTo>
                <a:cubicBezTo>
                  <a:pt x="2002448" y="3100695"/>
                  <a:pt x="1964641" y="3035017"/>
                  <a:pt x="1929560" y="2967844"/>
                </a:cubicBezTo>
                <a:cubicBezTo>
                  <a:pt x="1916020" y="2941906"/>
                  <a:pt x="1901952" y="2931004"/>
                  <a:pt x="1871443" y="2939356"/>
                </a:cubicBezTo>
                <a:cubicBezTo>
                  <a:pt x="1832141" y="2950083"/>
                  <a:pt x="1779475" y="2943137"/>
                  <a:pt x="1754681" y="2966876"/>
                </a:cubicBezTo>
                <a:cubicBezTo>
                  <a:pt x="1730062" y="2990528"/>
                  <a:pt x="1731645" y="3042578"/>
                  <a:pt x="1724084" y="3082583"/>
                </a:cubicBezTo>
                <a:cubicBezTo>
                  <a:pt x="1715643" y="3127072"/>
                  <a:pt x="1709752" y="3172001"/>
                  <a:pt x="1702806" y="3216666"/>
                </a:cubicBezTo>
                <a:cubicBezTo>
                  <a:pt x="1638535" y="3217105"/>
                  <a:pt x="1573999" y="3217105"/>
                  <a:pt x="1509551" y="3217105"/>
                </a:cubicBezTo>
                <a:close/>
                <a:moveTo>
                  <a:pt x="695032" y="1600991"/>
                </a:moveTo>
                <a:cubicBezTo>
                  <a:pt x="700132" y="2126420"/>
                  <a:pt x="1108622" y="2536933"/>
                  <a:pt x="1621478" y="2532009"/>
                </a:cubicBezTo>
                <a:cubicBezTo>
                  <a:pt x="2121848" y="2527173"/>
                  <a:pt x="2523832" y="2108571"/>
                  <a:pt x="2519348" y="1596947"/>
                </a:cubicBezTo>
                <a:cubicBezTo>
                  <a:pt x="2515040" y="1094467"/>
                  <a:pt x="2102768" y="689053"/>
                  <a:pt x="1600464" y="693361"/>
                </a:cubicBezTo>
                <a:cubicBezTo>
                  <a:pt x="1100445" y="697582"/>
                  <a:pt x="690196" y="1108886"/>
                  <a:pt x="695032" y="1600991"/>
                </a:cubicBezTo>
                <a:close/>
              </a:path>
            </a:pathLst>
          </a:custGeom>
          <a:solidFill>
            <a:schemeClr val="accent6"/>
          </a:solidFill>
          <a:ln w="87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Arial Unicode MS"/>
              <a:cs typeface="+mn-cs"/>
            </a:endParaRPr>
          </a:p>
        </p:txBody>
      </p:sp>
      <p:sp>
        <p:nvSpPr>
          <p:cNvPr id="131" name="Freeform 98">
            <a:extLst>
              <a:ext uri="{FF2B5EF4-FFF2-40B4-BE49-F238E27FC236}">
                <a16:creationId xmlns:a16="http://schemas.microsoft.com/office/drawing/2014/main" id="{C5F689DE-9D9A-49A2-AE67-9C312ABE89B7}"/>
              </a:ext>
            </a:extLst>
          </p:cNvPr>
          <p:cNvSpPr/>
          <p:nvPr/>
        </p:nvSpPr>
        <p:spPr>
          <a:xfrm>
            <a:off x="3031887" y="1990477"/>
            <a:ext cx="944880" cy="350520"/>
          </a:xfrm>
          <a:custGeom>
            <a:avLst/>
            <a:gdLst>
              <a:gd name="connsiteX0" fmla="*/ 0 w 944880"/>
              <a:gd name="connsiteY0" fmla="*/ 350520 h 350520"/>
              <a:gd name="connsiteX1" fmla="*/ 388620 w 944880"/>
              <a:gd name="connsiteY1" fmla="*/ 0 h 350520"/>
              <a:gd name="connsiteX2" fmla="*/ 944880 w 944880"/>
              <a:gd name="connsiteY2" fmla="*/ 0 h 350520"/>
            </a:gdLst>
            <a:ahLst/>
            <a:cxnLst>
              <a:cxn ang="0">
                <a:pos x="connsiteX0" y="connsiteY0"/>
              </a:cxn>
              <a:cxn ang="0">
                <a:pos x="connsiteX1" y="connsiteY1"/>
              </a:cxn>
              <a:cxn ang="0">
                <a:pos x="connsiteX2" y="connsiteY2"/>
              </a:cxn>
            </a:cxnLst>
            <a:rect l="l" t="t" r="r" b="b"/>
            <a:pathLst>
              <a:path w="944880" h="350520">
                <a:moveTo>
                  <a:pt x="0" y="350520"/>
                </a:moveTo>
                <a:lnTo>
                  <a:pt x="388620" y="0"/>
                </a:lnTo>
                <a:lnTo>
                  <a:pt x="944880" y="0"/>
                </a:lnTo>
              </a:path>
            </a:pathLst>
          </a:cu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lumMod val="75000"/>
                  <a:lumOff val="25000"/>
                </a:prstClr>
              </a:solidFill>
              <a:effectLst/>
              <a:uLnTx/>
              <a:uFillTx/>
              <a:latin typeface="Arial"/>
              <a:ea typeface="Arial Unicode MS"/>
              <a:cs typeface="+mn-cs"/>
            </a:endParaRPr>
          </a:p>
        </p:txBody>
      </p:sp>
      <p:sp>
        <p:nvSpPr>
          <p:cNvPr id="132" name="Freeform 98">
            <a:extLst>
              <a:ext uri="{FF2B5EF4-FFF2-40B4-BE49-F238E27FC236}">
                <a16:creationId xmlns:a16="http://schemas.microsoft.com/office/drawing/2014/main" id="{78EA3250-A953-4F11-A03D-D97FA78FCB03}"/>
              </a:ext>
            </a:extLst>
          </p:cNvPr>
          <p:cNvSpPr/>
          <p:nvPr/>
        </p:nvSpPr>
        <p:spPr>
          <a:xfrm flipV="1">
            <a:off x="4113717" y="4588591"/>
            <a:ext cx="944880" cy="350520"/>
          </a:xfrm>
          <a:custGeom>
            <a:avLst/>
            <a:gdLst>
              <a:gd name="connsiteX0" fmla="*/ 0 w 944880"/>
              <a:gd name="connsiteY0" fmla="*/ 350520 h 350520"/>
              <a:gd name="connsiteX1" fmla="*/ 388620 w 944880"/>
              <a:gd name="connsiteY1" fmla="*/ 0 h 350520"/>
              <a:gd name="connsiteX2" fmla="*/ 944880 w 944880"/>
              <a:gd name="connsiteY2" fmla="*/ 0 h 350520"/>
            </a:gdLst>
            <a:ahLst/>
            <a:cxnLst>
              <a:cxn ang="0">
                <a:pos x="connsiteX0" y="connsiteY0"/>
              </a:cxn>
              <a:cxn ang="0">
                <a:pos x="connsiteX1" y="connsiteY1"/>
              </a:cxn>
              <a:cxn ang="0">
                <a:pos x="connsiteX2" y="connsiteY2"/>
              </a:cxn>
            </a:cxnLst>
            <a:rect l="l" t="t" r="r" b="b"/>
            <a:pathLst>
              <a:path w="944880" h="350520">
                <a:moveTo>
                  <a:pt x="0" y="350520"/>
                </a:moveTo>
                <a:lnTo>
                  <a:pt x="388620" y="0"/>
                </a:lnTo>
                <a:lnTo>
                  <a:pt x="944880" y="0"/>
                </a:lnTo>
              </a:path>
            </a:pathLst>
          </a:cu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lumMod val="75000"/>
                  <a:lumOff val="25000"/>
                </a:prstClr>
              </a:solidFill>
              <a:effectLst/>
              <a:uLnTx/>
              <a:uFillTx/>
              <a:latin typeface="Arial"/>
              <a:ea typeface="Arial Unicode MS"/>
              <a:cs typeface="+mn-cs"/>
            </a:endParaRPr>
          </a:p>
        </p:txBody>
      </p:sp>
      <p:grpSp>
        <p:nvGrpSpPr>
          <p:cNvPr id="139" name="Group 8">
            <a:extLst>
              <a:ext uri="{FF2B5EF4-FFF2-40B4-BE49-F238E27FC236}">
                <a16:creationId xmlns:a16="http://schemas.microsoft.com/office/drawing/2014/main" id="{D6DF2FF8-636C-4279-AF6D-247780E2E484}"/>
              </a:ext>
            </a:extLst>
          </p:cNvPr>
          <p:cNvGrpSpPr/>
          <p:nvPr/>
        </p:nvGrpSpPr>
        <p:grpSpPr>
          <a:xfrm>
            <a:off x="7882267" y="1588905"/>
            <a:ext cx="4779997" cy="469774"/>
            <a:chOff x="5247690" y="1714185"/>
            <a:chExt cx="2924710" cy="469774"/>
          </a:xfrm>
        </p:grpSpPr>
        <p:sp>
          <p:nvSpPr>
            <p:cNvPr id="140" name="TextBox 139">
              <a:extLst>
                <a:ext uri="{FF2B5EF4-FFF2-40B4-BE49-F238E27FC236}">
                  <a16:creationId xmlns:a16="http://schemas.microsoft.com/office/drawing/2014/main" id="{965EB433-9560-407A-88EA-AC54789BFC1E}"/>
                </a:ext>
              </a:extLst>
            </p:cNvPr>
            <p:cNvSpPr txBox="1"/>
            <p:nvPr/>
          </p:nvSpPr>
          <p:spPr>
            <a:xfrm>
              <a:off x="5247690" y="1714185"/>
              <a:ext cx="292471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prstClr val="black">
                    <a:lumMod val="75000"/>
                    <a:lumOff val="25000"/>
                  </a:prstClr>
                </a:solidFill>
                <a:effectLst/>
                <a:uLnTx/>
                <a:uFillTx/>
                <a:latin typeface="Arial"/>
                <a:ea typeface="Arial Unicode MS"/>
                <a:cs typeface="+mn-cs"/>
              </a:endParaRPr>
            </a:p>
          </p:txBody>
        </p:sp>
        <p:sp>
          <p:nvSpPr>
            <p:cNvPr id="141" name="TextBox 140">
              <a:extLst>
                <a:ext uri="{FF2B5EF4-FFF2-40B4-BE49-F238E27FC236}">
                  <a16:creationId xmlns:a16="http://schemas.microsoft.com/office/drawing/2014/main" id="{737096CC-055E-4A8A-A0D1-85DD857D7278}"/>
                </a:ext>
              </a:extLst>
            </p:cNvPr>
            <p:cNvSpPr txBox="1"/>
            <p:nvPr/>
          </p:nvSpPr>
          <p:spPr>
            <a:xfrm>
              <a:off x="5247690" y="1906960"/>
              <a:ext cx="292471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ko-KR" sz="12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endParaRPr>
            </a:p>
          </p:txBody>
        </p:sp>
      </p:grpSp>
      <p:sp>
        <p:nvSpPr>
          <p:cNvPr id="144" name="TextBox 143">
            <a:extLst>
              <a:ext uri="{FF2B5EF4-FFF2-40B4-BE49-F238E27FC236}">
                <a16:creationId xmlns:a16="http://schemas.microsoft.com/office/drawing/2014/main" id="{3163601D-364A-49FF-92F8-DC86571E1FB3}"/>
              </a:ext>
            </a:extLst>
          </p:cNvPr>
          <p:cNvSpPr txBox="1"/>
          <p:nvPr/>
        </p:nvSpPr>
        <p:spPr>
          <a:xfrm>
            <a:off x="8330414" y="3567626"/>
            <a:ext cx="31746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ko-KR" sz="12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endParaRPr>
          </a:p>
        </p:txBody>
      </p:sp>
      <p:grpSp>
        <p:nvGrpSpPr>
          <p:cNvPr id="114" name="Group 10">
            <a:extLst>
              <a:ext uri="{FF2B5EF4-FFF2-40B4-BE49-F238E27FC236}">
                <a16:creationId xmlns:a16="http://schemas.microsoft.com/office/drawing/2014/main" id="{B506C4BE-E135-4EBE-B070-1C067748120C}"/>
              </a:ext>
            </a:extLst>
          </p:cNvPr>
          <p:cNvGrpSpPr/>
          <p:nvPr/>
        </p:nvGrpSpPr>
        <p:grpSpPr>
          <a:xfrm>
            <a:off x="1036688" y="2285864"/>
            <a:ext cx="3344812" cy="3344810"/>
            <a:chOff x="57821" y="1441240"/>
            <a:chExt cx="4262520" cy="4262520"/>
          </a:xfrm>
        </p:grpSpPr>
        <p:grpSp>
          <p:nvGrpSpPr>
            <p:cNvPr id="115" name="Group 16">
              <a:extLst>
                <a:ext uri="{FF2B5EF4-FFF2-40B4-BE49-F238E27FC236}">
                  <a16:creationId xmlns:a16="http://schemas.microsoft.com/office/drawing/2014/main" id="{BA48C279-09BA-4A77-BE82-F022A19C86C4}"/>
                </a:ext>
              </a:extLst>
            </p:cNvPr>
            <p:cNvGrpSpPr/>
            <p:nvPr userDrawn="1"/>
          </p:nvGrpSpPr>
          <p:grpSpPr>
            <a:xfrm>
              <a:off x="57821" y="1441240"/>
              <a:ext cx="4262520" cy="4262520"/>
              <a:chOff x="634127" y="2000307"/>
              <a:chExt cx="4262520" cy="4262520"/>
            </a:xfrm>
          </p:grpSpPr>
          <p:sp>
            <p:nvSpPr>
              <p:cNvPr id="121" name="Block Arc 49">
                <a:extLst>
                  <a:ext uri="{FF2B5EF4-FFF2-40B4-BE49-F238E27FC236}">
                    <a16:creationId xmlns:a16="http://schemas.microsoft.com/office/drawing/2014/main" id="{237B78BD-C18C-48E8-9AAB-1E65A36D4F81}"/>
                  </a:ext>
                </a:extLst>
              </p:cNvPr>
              <p:cNvSpPr/>
              <p:nvPr userDrawn="1"/>
            </p:nvSpPr>
            <p:spPr>
              <a:xfrm rot="7200000">
                <a:off x="634127" y="2000307"/>
                <a:ext cx="4262520" cy="4262520"/>
              </a:xfrm>
              <a:prstGeom prst="blockArc">
                <a:avLst>
                  <a:gd name="adj1" fmla="val 10800000"/>
                  <a:gd name="adj2" fmla="val 14451417"/>
                  <a:gd name="adj3" fmla="val 460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ea typeface="Arial Unicode MS"/>
                  <a:cs typeface="+mn-cs"/>
                </a:endParaRPr>
              </a:p>
            </p:txBody>
          </p:sp>
          <p:sp>
            <p:nvSpPr>
              <p:cNvPr id="122" name="Block Arc 50">
                <a:extLst>
                  <a:ext uri="{FF2B5EF4-FFF2-40B4-BE49-F238E27FC236}">
                    <a16:creationId xmlns:a16="http://schemas.microsoft.com/office/drawing/2014/main" id="{88316768-1DC6-42E2-9473-5AD5F7E42207}"/>
                  </a:ext>
                </a:extLst>
              </p:cNvPr>
              <p:cNvSpPr/>
              <p:nvPr userDrawn="1"/>
            </p:nvSpPr>
            <p:spPr>
              <a:xfrm rot="14400000">
                <a:off x="634127" y="2000307"/>
                <a:ext cx="4262520" cy="4262520"/>
              </a:xfrm>
              <a:prstGeom prst="blockArc">
                <a:avLst>
                  <a:gd name="adj1" fmla="val 10800000"/>
                  <a:gd name="adj2" fmla="val 14451417"/>
                  <a:gd name="adj3" fmla="val 460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ea typeface="Arial Unicode MS"/>
                  <a:cs typeface="+mn-cs"/>
                </a:endParaRPr>
              </a:p>
            </p:txBody>
          </p:sp>
          <p:sp>
            <p:nvSpPr>
              <p:cNvPr id="123" name="Block Arc 51">
                <a:extLst>
                  <a:ext uri="{FF2B5EF4-FFF2-40B4-BE49-F238E27FC236}">
                    <a16:creationId xmlns:a16="http://schemas.microsoft.com/office/drawing/2014/main" id="{9A360C84-CFCB-4FFE-9BB7-F44C9F043054}"/>
                  </a:ext>
                </a:extLst>
              </p:cNvPr>
              <p:cNvSpPr/>
              <p:nvPr userDrawn="1"/>
            </p:nvSpPr>
            <p:spPr>
              <a:xfrm rot="10800000">
                <a:off x="634127" y="2000307"/>
                <a:ext cx="4262520" cy="4262520"/>
              </a:xfrm>
              <a:prstGeom prst="blockArc">
                <a:avLst>
                  <a:gd name="adj1" fmla="val 10800000"/>
                  <a:gd name="adj2" fmla="val 14451417"/>
                  <a:gd name="adj3" fmla="val 460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ea typeface="Arial Unicode MS"/>
                  <a:cs typeface="+mn-cs"/>
                </a:endParaRPr>
              </a:p>
            </p:txBody>
          </p:sp>
          <p:sp>
            <p:nvSpPr>
              <p:cNvPr id="124" name="Block Arc 52">
                <a:extLst>
                  <a:ext uri="{FF2B5EF4-FFF2-40B4-BE49-F238E27FC236}">
                    <a16:creationId xmlns:a16="http://schemas.microsoft.com/office/drawing/2014/main" id="{CB697618-3108-4D3A-B9D1-93AFEEBBDE42}"/>
                  </a:ext>
                </a:extLst>
              </p:cNvPr>
              <p:cNvSpPr/>
              <p:nvPr userDrawn="1"/>
            </p:nvSpPr>
            <p:spPr>
              <a:xfrm rot="3600000">
                <a:off x="634127" y="2000307"/>
                <a:ext cx="4262520" cy="4262520"/>
              </a:xfrm>
              <a:prstGeom prst="blockArc">
                <a:avLst>
                  <a:gd name="adj1" fmla="val 10800000"/>
                  <a:gd name="adj2" fmla="val 14451417"/>
                  <a:gd name="adj3" fmla="val 460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ea typeface="Arial Unicode MS"/>
                  <a:cs typeface="+mn-cs"/>
                </a:endParaRPr>
              </a:p>
            </p:txBody>
          </p:sp>
        </p:grpSp>
        <p:sp>
          <p:nvSpPr>
            <p:cNvPr id="116" name="Oval 18">
              <a:extLst>
                <a:ext uri="{FF2B5EF4-FFF2-40B4-BE49-F238E27FC236}">
                  <a16:creationId xmlns:a16="http://schemas.microsoft.com/office/drawing/2014/main" id="{2D913281-6A9A-4CED-B4E2-0BCD5FB94F04}"/>
                </a:ext>
              </a:extLst>
            </p:cNvPr>
            <p:cNvSpPr/>
            <p:nvPr/>
          </p:nvSpPr>
          <p:spPr>
            <a:xfrm rot="210143">
              <a:off x="3140041" y="1731940"/>
              <a:ext cx="190800" cy="190800"/>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117" name="Oval 19">
              <a:extLst>
                <a:ext uri="{FF2B5EF4-FFF2-40B4-BE49-F238E27FC236}">
                  <a16:creationId xmlns:a16="http://schemas.microsoft.com/office/drawing/2014/main" id="{2C714F64-9D49-452B-B4AD-B1A38E26920A}"/>
                </a:ext>
              </a:extLst>
            </p:cNvPr>
            <p:cNvSpPr/>
            <p:nvPr/>
          </p:nvSpPr>
          <p:spPr>
            <a:xfrm rot="210143">
              <a:off x="1084975" y="1713528"/>
              <a:ext cx="190800" cy="190800"/>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118" name="Oval 20">
              <a:extLst>
                <a:ext uri="{FF2B5EF4-FFF2-40B4-BE49-F238E27FC236}">
                  <a16:creationId xmlns:a16="http://schemas.microsoft.com/office/drawing/2014/main" id="{603B8222-F696-40B1-9E8C-33FEF257D448}"/>
                </a:ext>
              </a:extLst>
            </p:cNvPr>
            <p:cNvSpPr/>
            <p:nvPr/>
          </p:nvSpPr>
          <p:spPr>
            <a:xfrm rot="210143">
              <a:off x="4123728" y="3456224"/>
              <a:ext cx="190800" cy="1908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119" name="Oval 21">
              <a:extLst>
                <a:ext uri="{FF2B5EF4-FFF2-40B4-BE49-F238E27FC236}">
                  <a16:creationId xmlns:a16="http://schemas.microsoft.com/office/drawing/2014/main" id="{0B41D5B2-99E8-4FD8-9E19-0295533F4E0C}"/>
                </a:ext>
              </a:extLst>
            </p:cNvPr>
            <p:cNvSpPr/>
            <p:nvPr/>
          </p:nvSpPr>
          <p:spPr>
            <a:xfrm rot="210143">
              <a:off x="3086058" y="5255169"/>
              <a:ext cx="190800" cy="1908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120" name="Oval 22">
              <a:extLst>
                <a:ext uri="{FF2B5EF4-FFF2-40B4-BE49-F238E27FC236}">
                  <a16:creationId xmlns:a16="http://schemas.microsoft.com/office/drawing/2014/main" id="{73CDD7EA-192C-4FCC-A73B-52B1FB168CEF}"/>
                </a:ext>
              </a:extLst>
            </p:cNvPr>
            <p:cNvSpPr/>
            <p:nvPr/>
          </p:nvSpPr>
          <p:spPr>
            <a:xfrm rot="210143">
              <a:off x="1062045" y="5223805"/>
              <a:ext cx="190800" cy="190800"/>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grpSp>
      <p:pic>
        <p:nvPicPr>
          <p:cNvPr id="9" name="Picture 8">
            <a:extLst>
              <a:ext uri="{FF2B5EF4-FFF2-40B4-BE49-F238E27FC236}">
                <a16:creationId xmlns:a16="http://schemas.microsoft.com/office/drawing/2014/main" id="{E4C3497A-7813-D274-B161-5986635038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545" y="-354986"/>
            <a:ext cx="1897039" cy="1767981"/>
          </a:xfrm>
          <a:prstGeom prst="rect">
            <a:avLst/>
          </a:prstGeom>
        </p:spPr>
      </p:pic>
      <p:sp>
        <p:nvSpPr>
          <p:cNvPr id="11" name="TextBox 23">
            <a:extLst>
              <a:ext uri="{FF2B5EF4-FFF2-40B4-BE49-F238E27FC236}">
                <a16:creationId xmlns:a16="http://schemas.microsoft.com/office/drawing/2014/main" id="{22B7BD73-0830-435B-BAA3-14CBE6ED8E37}"/>
              </a:ext>
            </a:extLst>
          </p:cNvPr>
          <p:cNvSpPr txBox="1"/>
          <p:nvPr/>
        </p:nvSpPr>
        <p:spPr>
          <a:xfrm flipV="1">
            <a:off x="2886075" y="272733"/>
            <a:ext cx="6486525" cy="752396"/>
          </a:xfrm>
          <a:prstGeom prst="roundRect">
            <a:avLst>
              <a:gd name="adj" fmla="val 50000"/>
            </a:avLst>
          </a:prstGeom>
          <a:noFill/>
          <a:ln w="38100">
            <a:solidFill>
              <a:srgbClr val="F4BD2D"/>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200" b="1" i="0" u="none" strike="noStrike" kern="1200" cap="none" spc="0" normalizeH="0" baseline="0" noProof="0" dirty="0">
              <a:ln>
                <a:noFill/>
              </a:ln>
              <a:solidFill>
                <a:sysClr val="windowText" lastClr="000000">
                  <a:lumMod val="75000"/>
                  <a:lumOff val="25000"/>
                </a:sysClr>
              </a:solidFill>
              <a:effectLst/>
              <a:uLnTx/>
              <a:uFillTx/>
              <a:latin typeface="Arial"/>
              <a:ea typeface="Arial Unicode MS"/>
              <a:cs typeface="Arial" pitchFamily="34" charset="0"/>
            </a:endParaRPr>
          </a:p>
        </p:txBody>
      </p:sp>
      <p:sp>
        <p:nvSpPr>
          <p:cNvPr id="6" name="Freeform: Shape 5">
            <a:extLst>
              <a:ext uri="{FF2B5EF4-FFF2-40B4-BE49-F238E27FC236}">
                <a16:creationId xmlns:a16="http://schemas.microsoft.com/office/drawing/2014/main" id="{B49F8176-5C7B-CA88-D5EA-7FAADA89D63F}"/>
              </a:ext>
            </a:extLst>
          </p:cNvPr>
          <p:cNvSpPr/>
          <p:nvPr/>
        </p:nvSpPr>
        <p:spPr>
          <a:xfrm rot="10800000">
            <a:off x="11318344" y="0"/>
            <a:ext cx="873656" cy="6858000"/>
          </a:xfrm>
          <a:custGeom>
            <a:avLst/>
            <a:gdLst>
              <a:gd name="connsiteX0" fmla="*/ 0 w 6664975"/>
              <a:gd name="connsiteY0" fmla="*/ 0 h 6858000"/>
              <a:gd name="connsiteX1" fmla="*/ 6664975 w 6664975"/>
              <a:gd name="connsiteY1" fmla="*/ 0 h 6858000"/>
              <a:gd name="connsiteX2" fmla="*/ 3094042 w 6664975"/>
              <a:gd name="connsiteY2" fmla="*/ 6858000 h 6858000"/>
              <a:gd name="connsiteX3" fmla="*/ 0 w 6664975"/>
              <a:gd name="connsiteY3" fmla="*/ 6858000 h 6858000"/>
              <a:gd name="connsiteX0" fmla="*/ 0 w 7493434"/>
              <a:gd name="connsiteY0" fmla="*/ 0 h 6858000"/>
              <a:gd name="connsiteX1" fmla="*/ 7493434 w 7493434"/>
              <a:gd name="connsiteY1" fmla="*/ 0 h 6858000"/>
              <a:gd name="connsiteX2" fmla="*/ 3094042 w 7493434"/>
              <a:gd name="connsiteY2" fmla="*/ 6858000 h 6858000"/>
              <a:gd name="connsiteX3" fmla="*/ 0 w 7493434"/>
              <a:gd name="connsiteY3" fmla="*/ 6858000 h 6858000"/>
              <a:gd name="connsiteX4" fmla="*/ 0 w 7493434"/>
              <a:gd name="connsiteY4" fmla="*/ 0 h 6858000"/>
              <a:gd name="connsiteX0" fmla="*/ 0 w 7493434"/>
              <a:gd name="connsiteY0" fmla="*/ 0 h 6858000"/>
              <a:gd name="connsiteX1" fmla="*/ 7493434 w 7493434"/>
              <a:gd name="connsiteY1" fmla="*/ 0 h 6858000"/>
              <a:gd name="connsiteX2" fmla="*/ 2265582 w 7493434"/>
              <a:gd name="connsiteY2" fmla="*/ 6858000 h 6858000"/>
              <a:gd name="connsiteX3" fmla="*/ 0 w 7493434"/>
              <a:gd name="connsiteY3" fmla="*/ 6858000 h 6858000"/>
              <a:gd name="connsiteX4" fmla="*/ 0 w 749343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3434" h="6858000">
                <a:moveTo>
                  <a:pt x="0" y="0"/>
                </a:moveTo>
                <a:lnTo>
                  <a:pt x="7493434" y="0"/>
                </a:lnTo>
                <a:lnTo>
                  <a:pt x="2265582" y="6858000"/>
                </a:lnTo>
                <a:lnTo>
                  <a:pt x="0" y="6858000"/>
                </a:lnTo>
                <a:lnTo>
                  <a:pt x="0" y="0"/>
                </a:lnTo>
                <a:close/>
              </a:path>
            </a:pathLst>
          </a:custGeom>
          <a:solidFill>
            <a:srgbClr val="333652"/>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AE7F8B9F-8895-2138-A38A-489839B48D2A}"/>
              </a:ext>
            </a:extLst>
          </p:cNvPr>
          <p:cNvSpPr txBox="1"/>
          <p:nvPr/>
        </p:nvSpPr>
        <p:spPr>
          <a:xfrm>
            <a:off x="8756566" y="6409768"/>
            <a:ext cx="33147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منبع: وزارت صمت (1402)</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endParaRPr>
          </a:p>
        </p:txBody>
      </p:sp>
      <p:sp>
        <p:nvSpPr>
          <p:cNvPr id="16" name="Freeform 98">
            <a:extLst>
              <a:ext uri="{FF2B5EF4-FFF2-40B4-BE49-F238E27FC236}">
                <a16:creationId xmlns:a16="http://schemas.microsoft.com/office/drawing/2014/main" id="{508A0956-D192-50A7-6503-755C80733CA2}"/>
              </a:ext>
            </a:extLst>
          </p:cNvPr>
          <p:cNvSpPr/>
          <p:nvPr/>
        </p:nvSpPr>
        <p:spPr>
          <a:xfrm flipV="1">
            <a:off x="3504327" y="5356792"/>
            <a:ext cx="944880" cy="350520"/>
          </a:xfrm>
          <a:custGeom>
            <a:avLst/>
            <a:gdLst>
              <a:gd name="connsiteX0" fmla="*/ 0 w 944880"/>
              <a:gd name="connsiteY0" fmla="*/ 350520 h 350520"/>
              <a:gd name="connsiteX1" fmla="*/ 388620 w 944880"/>
              <a:gd name="connsiteY1" fmla="*/ 0 h 350520"/>
              <a:gd name="connsiteX2" fmla="*/ 944880 w 944880"/>
              <a:gd name="connsiteY2" fmla="*/ 0 h 350520"/>
            </a:gdLst>
            <a:ahLst/>
            <a:cxnLst>
              <a:cxn ang="0">
                <a:pos x="connsiteX0" y="connsiteY0"/>
              </a:cxn>
              <a:cxn ang="0">
                <a:pos x="connsiteX1" y="connsiteY1"/>
              </a:cxn>
              <a:cxn ang="0">
                <a:pos x="connsiteX2" y="connsiteY2"/>
              </a:cxn>
            </a:cxnLst>
            <a:rect l="l" t="t" r="r" b="b"/>
            <a:pathLst>
              <a:path w="944880" h="350520">
                <a:moveTo>
                  <a:pt x="0" y="350520"/>
                </a:moveTo>
                <a:lnTo>
                  <a:pt x="388620" y="0"/>
                </a:lnTo>
                <a:lnTo>
                  <a:pt x="944880" y="0"/>
                </a:lnTo>
              </a:path>
            </a:pathLst>
          </a:cu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lumMod val="75000"/>
                  <a:lumOff val="25000"/>
                </a:prstClr>
              </a:solidFill>
              <a:effectLst/>
              <a:uLnTx/>
              <a:uFillTx/>
              <a:latin typeface="Arial"/>
              <a:ea typeface="Arial Unicode MS"/>
              <a:cs typeface="+mn-cs"/>
            </a:endParaRPr>
          </a:p>
        </p:txBody>
      </p:sp>
      <p:sp>
        <p:nvSpPr>
          <p:cNvPr id="17" name="Freeform 98">
            <a:extLst>
              <a:ext uri="{FF2B5EF4-FFF2-40B4-BE49-F238E27FC236}">
                <a16:creationId xmlns:a16="http://schemas.microsoft.com/office/drawing/2014/main" id="{CB38B7A2-A49A-8220-A815-A1183A68B205}"/>
              </a:ext>
            </a:extLst>
          </p:cNvPr>
          <p:cNvSpPr/>
          <p:nvPr/>
        </p:nvSpPr>
        <p:spPr>
          <a:xfrm>
            <a:off x="4241853" y="2915571"/>
            <a:ext cx="944880" cy="350520"/>
          </a:xfrm>
          <a:custGeom>
            <a:avLst/>
            <a:gdLst>
              <a:gd name="connsiteX0" fmla="*/ 0 w 944880"/>
              <a:gd name="connsiteY0" fmla="*/ 350520 h 350520"/>
              <a:gd name="connsiteX1" fmla="*/ 388620 w 944880"/>
              <a:gd name="connsiteY1" fmla="*/ 0 h 350520"/>
              <a:gd name="connsiteX2" fmla="*/ 944880 w 944880"/>
              <a:gd name="connsiteY2" fmla="*/ 0 h 350520"/>
            </a:gdLst>
            <a:ahLst/>
            <a:cxnLst>
              <a:cxn ang="0">
                <a:pos x="connsiteX0" y="connsiteY0"/>
              </a:cxn>
              <a:cxn ang="0">
                <a:pos x="connsiteX1" y="connsiteY1"/>
              </a:cxn>
              <a:cxn ang="0">
                <a:pos x="connsiteX2" y="connsiteY2"/>
              </a:cxn>
            </a:cxnLst>
            <a:rect l="l" t="t" r="r" b="b"/>
            <a:pathLst>
              <a:path w="944880" h="350520">
                <a:moveTo>
                  <a:pt x="0" y="350520"/>
                </a:moveTo>
                <a:lnTo>
                  <a:pt x="388620" y="0"/>
                </a:lnTo>
                <a:lnTo>
                  <a:pt x="944880" y="0"/>
                </a:lnTo>
              </a:path>
            </a:pathLst>
          </a:cu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lumMod val="75000"/>
                  <a:lumOff val="25000"/>
                </a:prstClr>
              </a:solidFill>
              <a:effectLst/>
              <a:uLnTx/>
              <a:uFillTx/>
              <a:latin typeface="Arial"/>
              <a:ea typeface="Arial Unicode MS"/>
              <a:cs typeface="+mn-cs"/>
            </a:endParaRPr>
          </a:p>
        </p:txBody>
      </p:sp>
      <p:cxnSp>
        <p:nvCxnSpPr>
          <p:cNvPr id="20" name="Straight Arrow Connector 19">
            <a:extLst>
              <a:ext uri="{FF2B5EF4-FFF2-40B4-BE49-F238E27FC236}">
                <a16:creationId xmlns:a16="http://schemas.microsoft.com/office/drawing/2014/main" id="{5707B4C0-D938-390A-80AE-B7C1119CCE3C}"/>
              </a:ext>
            </a:extLst>
          </p:cNvPr>
          <p:cNvCxnSpPr>
            <a:cxnSpLocks/>
          </p:cNvCxnSpPr>
          <p:nvPr/>
        </p:nvCxnSpPr>
        <p:spPr>
          <a:xfrm>
            <a:off x="4291132" y="3957289"/>
            <a:ext cx="835054" cy="232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با 50 میلیون تومان کارخانه تولید اطلاعات بسازید! - مدیر سبز">
            <a:extLst>
              <a:ext uri="{FF2B5EF4-FFF2-40B4-BE49-F238E27FC236}">
                <a16:creationId xmlns:a16="http://schemas.microsoft.com/office/drawing/2014/main" id="{71AC5107-2426-CFC9-1918-E06280A15C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0122" y="3113609"/>
            <a:ext cx="1857941" cy="159948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27140776-9C45-C44D-A6DC-9DAB9719B065}"/>
              </a:ext>
            </a:extLst>
          </p:cNvPr>
          <p:cNvSpPr txBox="1"/>
          <p:nvPr/>
        </p:nvSpPr>
        <p:spPr>
          <a:xfrm>
            <a:off x="-268062" y="1755250"/>
            <a:ext cx="6329362" cy="461665"/>
          </a:xfrm>
          <a:prstGeom prst="rect">
            <a:avLst/>
          </a:prstGeom>
          <a:noFill/>
        </p:spPr>
        <p:txBody>
          <a:bodyPr wrap="square">
            <a:spAutoFit/>
          </a:bodyPr>
          <a:lstStyle/>
          <a:p>
            <a:pPr algn="just" rtl="1"/>
            <a:r>
              <a:rPr lang="fa-IR" sz="2400" dirty="0">
                <a:cs typeface="B Mitra" panose="00000400000000000000" pitchFamily="2" charset="-78"/>
              </a:rPr>
              <a:t>جریان عمومی تولید</a:t>
            </a:r>
          </a:p>
        </p:txBody>
      </p:sp>
      <p:sp>
        <p:nvSpPr>
          <p:cNvPr id="24" name="TextBox 23">
            <a:extLst>
              <a:ext uri="{FF2B5EF4-FFF2-40B4-BE49-F238E27FC236}">
                <a16:creationId xmlns:a16="http://schemas.microsoft.com/office/drawing/2014/main" id="{173F3EB9-560D-6F8A-FF17-36A2D327F03E}"/>
              </a:ext>
            </a:extLst>
          </p:cNvPr>
          <p:cNvSpPr txBox="1"/>
          <p:nvPr/>
        </p:nvSpPr>
        <p:spPr>
          <a:xfrm>
            <a:off x="764855" y="2660221"/>
            <a:ext cx="6329362" cy="461665"/>
          </a:xfrm>
          <a:prstGeom prst="rect">
            <a:avLst/>
          </a:prstGeom>
          <a:noFill/>
        </p:spPr>
        <p:txBody>
          <a:bodyPr wrap="square">
            <a:spAutoFit/>
          </a:bodyPr>
          <a:lstStyle/>
          <a:p>
            <a:pPr lvl="1" algn="just" rtl="1"/>
            <a:r>
              <a:rPr lang="fa-IR" sz="2400" dirty="0">
                <a:cs typeface="B Mitra" panose="00000400000000000000" pitchFamily="2" charset="-78"/>
              </a:rPr>
              <a:t> سرمایه گذاری</a:t>
            </a:r>
          </a:p>
        </p:txBody>
      </p:sp>
      <p:sp>
        <p:nvSpPr>
          <p:cNvPr id="26" name="TextBox 25">
            <a:extLst>
              <a:ext uri="{FF2B5EF4-FFF2-40B4-BE49-F238E27FC236}">
                <a16:creationId xmlns:a16="http://schemas.microsoft.com/office/drawing/2014/main" id="{B4E62B22-2BC2-331F-5AAC-FC3B54A04720}"/>
              </a:ext>
            </a:extLst>
          </p:cNvPr>
          <p:cNvSpPr txBox="1"/>
          <p:nvPr/>
        </p:nvSpPr>
        <p:spPr>
          <a:xfrm>
            <a:off x="720163" y="3698509"/>
            <a:ext cx="6329362" cy="433965"/>
          </a:xfrm>
          <a:prstGeom prst="rect">
            <a:avLst/>
          </a:prstGeom>
          <a:noFill/>
        </p:spPr>
        <p:txBody>
          <a:bodyPr wrap="square">
            <a:spAutoFit/>
          </a:bodyPr>
          <a:lstStyle/>
          <a:p>
            <a:pPr marR="0" lvl="1" algn="just" defTabSz="914400" rtl="1" eaLnBrk="1" fontAlgn="auto" latinLnBrk="0" hangingPunct="1">
              <a:lnSpc>
                <a:spcPct val="90000"/>
              </a:lnSpc>
              <a:spcBef>
                <a:spcPts val="500"/>
              </a:spcBef>
              <a:spcAft>
                <a:spcPts val="0"/>
              </a:spcAft>
              <a:buClrTx/>
              <a:buSzTx/>
              <a:tabLst/>
              <a:defRPr/>
            </a:pPr>
            <a:r>
              <a:rPr kumimoji="0" lang="fa-IR" sz="2400" b="0" i="0" u="none" strike="noStrike" kern="1200" cap="none" spc="0" normalizeH="0" baseline="0" noProof="0" dirty="0">
                <a:ln>
                  <a:noFill/>
                </a:ln>
                <a:solidFill>
                  <a:prstClr val="black"/>
                </a:solidFill>
                <a:effectLst/>
                <a:uLnTx/>
                <a:uFillTx/>
                <a:latin typeface="Arial"/>
                <a:cs typeface="B Mitra" panose="00000400000000000000" pitchFamily="2" charset="-78"/>
              </a:rPr>
              <a:t>ساختار زنجیره</a:t>
            </a:r>
          </a:p>
        </p:txBody>
      </p:sp>
      <p:sp>
        <p:nvSpPr>
          <p:cNvPr id="28" name="TextBox 27">
            <a:extLst>
              <a:ext uri="{FF2B5EF4-FFF2-40B4-BE49-F238E27FC236}">
                <a16:creationId xmlns:a16="http://schemas.microsoft.com/office/drawing/2014/main" id="{2DB3A144-2DE0-A9C4-5406-4CB6D54F7900}"/>
              </a:ext>
            </a:extLst>
          </p:cNvPr>
          <p:cNvSpPr txBox="1"/>
          <p:nvPr/>
        </p:nvSpPr>
        <p:spPr>
          <a:xfrm>
            <a:off x="1496630" y="4602099"/>
            <a:ext cx="5247070" cy="461665"/>
          </a:xfrm>
          <a:prstGeom prst="rect">
            <a:avLst/>
          </a:prstGeom>
          <a:noFill/>
        </p:spPr>
        <p:txBody>
          <a:bodyPr wrap="square">
            <a:spAutoFit/>
          </a:bodyPr>
          <a:lstStyle/>
          <a:p>
            <a:pPr lvl="1" algn="just" rtl="1"/>
            <a:r>
              <a:rPr lang="fa-IR" sz="2400" dirty="0">
                <a:cs typeface="B Mitra" panose="00000400000000000000" pitchFamily="2" charset="-78"/>
              </a:rPr>
              <a:t>بهره وری </a:t>
            </a:r>
          </a:p>
        </p:txBody>
      </p:sp>
      <p:sp>
        <p:nvSpPr>
          <p:cNvPr id="32" name="TextBox 31">
            <a:extLst>
              <a:ext uri="{FF2B5EF4-FFF2-40B4-BE49-F238E27FC236}">
                <a16:creationId xmlns:a16="http://schemas.microsoft.com/office/drawing/2014/main" id="{97EEAB63-94CE-68EE-0856-08BF1CD7918A}"/>
              </a:ext>
            </a:extLst>
          </p:cNvPr>
          <p:cNvSpPr txBox="1"/>
          <p:nvPr/>
        </p:nvSpPr>
        <p:spPr>
          <a:xfrm>
            <a:off x="1077172" y="5459320"/>
            <a:ext cx="4984128" cy="461665"/>
          </a:xfrm>
          <a:prstGeom prst="rect">
            <a:avLst/>
          </a:prstGeom>
          <a:noFill/>
        </p:spPr>
        <p:txBody>
          <a:bodyPr wrap="square">
            <a:spAutoFit/>
          </a:bodyPr>
          <a:lstStyle/>
          <a:p>
            <a:pPr lvl="1" algn="just" rtl="1"/>
            <a:r>
              <a:rPr lang="fa-IR" sz="2400" dirty="0">
                <a:cs typeface="B Mitra" panose="00000400000000000000" pitchFamily="2" charset="-78"/>
              </a:rPr>
              <a:t>سودآوری</a:t>
            </a:r>
            <a:endParaRPr lang="fa-IR" sz="1600" dirty="0">
              <a:cs typeface="B Mitra" panose="00000400000000000000" pitchFamily="2" charset="-78"/>
            </a:endParaRPr>
          </a:p>
        </p:txBody>
      </p:sp>
      <p:sp>
        <p:nvSpPr>
          <p:cNvPr id="34" name="TextBox 33">
            <a:extLst>
              <a:ext uri="{FF2B5EF4-FFF2-40B4-BE49-F238E27FC236}">
                <a16:creationId xmlns:a16="http://schemas.microsoft.com/office/drawing/2014/main" id="{1875C15C-D07D-4944-5B1D-D78043193E8C}"/>
              </a:ext>
            </a:extLst>
          </p:cNvPr>
          <p:cNvSpPr txBox="1"/>
          <p:nvPr/>
        </p:nvSpPr>
        <p:spPr>
          <a:xfrm>
            <a:off x="128588" y="1121968"/>
            <a:ext cx="11942678" cy="766364"/>
          </a:xfrm>
          <a:prstGeom prst="rect">
            <a:avLst/>
          </a:prstGeom>
          <a:noFill/>
        </p:spPr>
        <p:txBody>
          <a:bodyPr wrap="square">
            <a:spAutoFit/>
          </a:bodyPr>
          <a:lstStyle/>
          <a:p>
            <a:pPr marL="274320" marR="0" lvl="1" indent="0" algn="just" defTabSz="914400" rtl="1"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fa-IR" sz="2400" i="0" u="none" strike="noStrike" kern="1200" cap="none" spc="0" normalizeH="0" baseline="0" noProof="0" dirty="0">
                <a:ln>
                  <a:noFill/>
                </a:ln>
                <a:solidFill>
                  <a:prstClr val="black"/>
                </a:solidFill>
                <a:effectLst/>
                <a:uLnTx/>
                <a:uFillTx/>
                <a:latin typeface="Arial"/>
                <a:cs typeface="B Mitra" panose="00000400000000000000" pitchFamily="2" charset="-78"/>
              </a:rPr>
              <a:t>برای دستیابی به اهداف تولید، علاوه بر اجرایی شدن این سازکارها، الزامات رشد تولید نیز باید فراهم شوند مهم‌ترین الزام برای رشد تولید، «ثبات» است.</a:t>
            </a:r>
            <a:endParaRPr kumimoji="0" lang="en-US" sz="2400" i="0" u="none" strike="noStrike" kern="1200" cap="none" spc="0" normalizeH="0" baseline="0" noProof="0" dirty="0">
              <a:ln>
                <a:noFill/>
              </a:ln>
              <a:solidFill>
                <a:prstClr val="black"/>
              </a:solidFill>
              <a:effectLst/>
              <a:uLnTx/>
              <a:uFillTx/>
              <a:latin typeface="Arial"/>
              <a:cs typeface="B Mitra" panose="00000400000000000000" pitchFamily="2" charset="-78"/>
            </a:endParaRPr>
          </a:p>
        </p:txBody>
      </p:sp>
    </p:spTree>
    <p:extLst>
      <p:ext uri="{BB962C8B-B14F-4D97-AF65-F5344CB8AC3E}">
        <p14:creationId xmlns:p14="http://schemas.microsoft.com/office/powerpoint/2010/main" val="15784502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69A21BA-A2FE-E999-925D-7C183DE99C9D}"/>
              </a:ext>
            </a:extLst>
          </p:cNvPr>
          <p:cNvGrpSpPr/>
          <p:nvPr/>
        </p:nvGrpSpPr>
        <p:grpSpPr>
          <a:xfrm>
            <a:off x="1367679" y="294424"/>
            <a:ext cx="8795116" cy="775848"/>
            <a:chOff x="-642068" y="1275898"/>
            <a:chExt cx="10208765" cy="1029151"/>
          </a:xfrm>
        </p:grpSpPr>
        <p:sp>
          <p:nvSpPr>
            <p:cNvPr id="3" name="Rectangle: Rounded Corners 2">
              <a:extLst>
                <a:ext uri="{FF2B5EF4-FFF2-40B4-BE49-F238E27FC236}">
                  <a16:creationId xmlns:a16="http://schemas.microsoft.com/office/drawing/2014/main" id="{226A9400-2940-F2C3-57BC-AB8CC5BA0BE5}"/>
                </a:ext>
              </a:extLst>
            </p:cNvPr>
            <p:cNvSpPr/>
            <p:nvPr/>
          </p:nvSpPr>
          <p:spPr>
            <a:xfrm>
              <a:off x="177112" y="1285874"/>
              <a:ext cx="9389585" cy="1019175"/>
            </a:xfrm>
            <a:prstGeom prst="roundRect">
              <a:avLst>
                <a:gd name="adj" fmla="val 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Light" panose="020F0302020204030204"/>
                  <a:ea typeface="+mn-ea"/>
                  <a:cs typeface="B Titr" panose="00000700000000000000" pitchFamily="2" charset="-78"/>
                </a:rPr>
                <a:t>رشد محصول ناخالص داخلی به تفکیک اجزای هزینه نهایی</a:t>
              </a:r>
              <a:endParaRPr kumimoji="0" lang="en-US" sz="1100" b="0" i="0" u="none" strike="noStrike" kern="1200" cap="none" spc="0" normalizeH="0" baseline="0" noProof="0" dirty="0">
                <a:ln>
                  <a:noFill/>
                </a:ln>
                <a:solidFill>
                  <a:prstClr val="black"/>
                </a:solidFill>
                <a:effectLst/>
                <a:uLnTx/>
                <a:uFillTx/>
                <a:latin typeface="Century Gothic" panose="020B0502020202020204"/>
                <a:ea typeface="+mn-ea"/>
                <a:cs typeface="B Titr" panose="00000700000000000000" pitchFamily="2" charset="-78"/>
              </a:endParaRPr>
            </a:p>
          </p:txBody>
        </p:sp>
        <p:sp>
          <p:nvSpPr>
            <p:cNvPr id="4" name="Rectangle: Rounded Corners 3">
              <a:extLst>
                <a:ext uri="{FF2B5EF4-FFF2-40B4-BE49-F238E27FC236}">
                  <a16:creationId xmlns:a16="http://schemas.microsoft.com/office/drawing/2014/main" id="{9AEB7FD2-15F1-9B5E-EDCA-4215D5ABCEDB}"/>
                </a:ext>
              </a:extLst>
            </p:cNvPr>
            <p:cNvSpPr/>
            <p:nvPr/>
          </p:nvSpPr>
          <p:spPr>
            <a:xfrm>
              <a:off x="-266305" y="1275898"/>
              <a:ext cx="308110" cy="1019175"/>
            </a:xfrm>
            <a:prstGeom prst="roundRect">
              <a:avLst>
                <a:gd name="adj" fmla="val 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5" name="Rectangle: Rounded Corners 4">
              <a:extLst>
                <a:ext uri="{FF2B5EF4-FFF2-40B4-BE49-F238E27FC236}">
                  <a16:creationId xmlns:a16="http://schemas.microsoft.com/office/drawing/2014/main" id="{3E358CB6-C60D-C6F2-C909-7496554EC6DE}"/>
                </a:ext>
              </a:extLst>
            </p:cNvPr>
            <p:cNvSpPr/>
            <p:nvPr/>
          </p:nvSpPr>
          <p:spPr>
            <a:xfrm>
              <a:off x="-642068" y="1275899"/>
              <a:ext cx="308110" cy="1019175"/>
            </a:xfrm>
            <a:prstGeom prst="roundRect">
              <a:avLst>
                <a:gd name="adj" fmla="val 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8" name="Rectangle 7">
            <a:extLst>
              <a:ext uri="{FF2B5EF4-FFF2-40B4-BE49-F238E27FC236}">
                <a16:creationId xmlns:a16="http://schemas.microsoft.com/office/drawing/2014/main" id="{DC545C89-6FBA-E9BC-5A3E-C8CC86D11D5B}"/>
              </a:ext>
            </a:extLst>
          </p:cNvPr>
          <p:cNvSpPr/>
          <p:nvPr/>
        </p:nvSpPr>
        <p:spPr>
          <a:xfrm>
            <a:off x="247985" y="1411942"/>
            <a:ext cx="11789511" cy="5031722"/>
          </a:xfrm>
          <a:prstGeom prst="rect">
            <a:avLst/>
          </a:prstGeom>
          <a:noFill/>
          <a:ln w="76200" cap="rnd" cmpd="thickThi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pic>
        <p:nvPicPr>
          <p:cNvPr id="11" name="Picture 10" descr="A picture containing text&#10;&#10;Description automatically generated">
            <a:extLst>
              <a:ext uri="{FF2B5EF4-FFF2-40B4-BE49-F238E27FC236}">
                <a16:creationId xmlns:a16="http://schemas.microsoft.com/office/drawing/2014/main" id="{8230296B-159D-6D9F-4645-6F4616C610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17" y="-262576"/>
            <a:ext cx="1629456" cy="1459834"/>
          </a:xfrm>
          <a:prstGeom prst="rect">
            <a:avLst/>
          </a:prstGeom>
        </p:spPr>
      </p:pic>
      <p:pic>
        <p:nvPicPr>
          <p:cNvPr id="13" name="Picture 2" descr="‫همه چیز درباره اقتصاد کلان؛ بررسی مبانی و نظریه‌ها‬‎">
            <a:extLst>
              <a:ext uri="{FF2B5EF4-FFF2-40B4-BE49-F238E27FC236}">
                <a16:creationId xmlns:a16="http://schemas.microsoft.com/office/drawing/2014/main" id="{55CC0A4D-51AF-7A05-231B-DFC6A0FC91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1080" y="159919"/>
            <a:ext cx="1722936" cy="103733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587EB90-84A1-67C0-A855-191BA61AA966}"/>
              </a:ext>
            </a:extLst>
          </p:cNvPr>
          <p:cNvSpPr txBox="1"/>
          <p:nvPr/>
        </p:nvSpPr>
        <p:spPr>
          <a:xfrm>
            <a:off x="528400" y="6485077"/>
            <a:ext cx="505206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4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منبع:مرکز آمار ، 1402</a:t>
            </a:r>
            <a:endParaRPr kumimoji="0" lang="en-US" sz="14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endParaRPr>
          </a:p>
        </p:txBody>
      </p:sp>
      <p:pic>
        <p:nvPicPr>
          <p:cNvPr id="7" name="Content Placeholder 4">
            <a:extLst>
              <a:ext uri="{FF2B5EF4-FFF2-40B4-BE49-F238E27FC236}">
                <a16:creationId xmlns:a16="http://schemas.microsoft.com/office/drawing/2014/main" id="{5FAF189A-EF1F-8584-8B74-3881C05CC00C}"/>
              </a:ext>
            </a:extLst>
          </p:cNvPr>
          <p:cNvPicPr>
            <a:picLocks noChangeAspect="1"/>
          </p:cNvPicPr>
          <p:nvPr/>
        </p:nvPicPr>
        <p:blipFill>
          <a:blip r:embed="rId5"/>
          <a:stretch>
            <a:fillRect/>
          </a:stretch>
        </p:blipFill>
        <p:spPr>
          <a:xfrm>
            <a:off x="1813533" y="1576135"/>
            <a:ext cx="8407547" cy="3403267"/>
          </a:xfrm>
          <a:prstGeom prst="rect">
            <a:avLst/>
          </a:prstGeom>
        </p:spPr>
      </p:pic>
      <p:sp>
        <p:nvSpPr>
          <p:cNvPr id="12" name="TextBox 11">
            <a:extLst>
              <a:ext uri="{FF2B5EF4-FFF2-40B4-BE49-F238E27FC236}">
                <a16:creationId xmlns:a16="http://schemas.microsoft.com/office/drawing/2014/main" id="{CE958203-3A69-BB19-CFB4-3A1AB3FB1EB6}"/>
              </a:ext>
            </a:extLst>
          </p:cNvPr>
          <p:cNvSpPr txBox="1"/>
          <p:nvPr/>
        </p:nvSpPr>
        <p:spPr>
          <a:xfrm>
            <a:off x="247985" y="4979402"/>
            <a:ext cx="11696030" cy="1200329"/>
          </a:xfrm>
          <a:prstGeom prst="rect">
            <a:avLst/>
          </a:prstGeom>
          <a:noFill/>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در روش هزينه يا مخارج، </a:t>
            </a:r>
            <a:r>
              <a:rPr kumimoji="0" lang="en-US" sz="18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GDP </a:t>
            </a:r>
            <a:r>
              <a:rPr kumimoji="0" lang="fa-IR" sz="18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از مجموع اجزاء تقاضاي نهايي به دست مي آيد. اجزاء تقاضاي نهايي به پنج سر فصل مصرف نهايي خصوصي، مصرف نهايي دولت، تشكيل سرمايه ثابت ناخالص، خالص صادرات و تغيير در موجودي انبار و اشتباهات آماري تفكيك مي شود. بررسي روند رشد اجزاي تقاضاي نهايي در پاييز سال 1402 نسبت به مدت مشابه سال قبل نشان مي دهد، هزينه مصرف نهايي معادل 3.1 درصد، هزينه مصرف نهايي دولت رشدي معادل 16.7 درصد، تشكيل سرمايه ثابت ناخالص 3.4 درصد، صادرات کالا و خدمات 13.7 درصد و واردات كالا و خدمات نيز معادل 16.1 درصد، افزايش داشته است</a:t>
            </a:r>
            <a:endParaRPr kumimoji="0" lang="en-US" sz="18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endParaRPr>
          </a:p>
        </p:txBody>
      </p:sp>
    </p:spTree>
    <p:extLst>
      <p:ext uri="{BB962C8B-B14F-4D97-AF65-F5344CB8AC3E}">
        <p14:creationId xmlns:p14="http://schemas.microsoft.com/office/powerpoint/2010/main" val="34993803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69A21BA-A2FE-E999-925D-7C183DE99C9D}"/>
              </a:ext>
            </a:extLst>
          </p:cNvPr>
          <p:cNvGrpSpPr/>
          <p:nvPr/>
        </p:nvGrpSpPr>
        <p:grpSpPr>
          <a:xfrm>
            <a:off x="1367679" y="294424"/>
            <a:ext cx="8795117" cy="775848"/>
            <a:chOff x="-642068" y="1275898"/>
            <a:chExt cx="10208766" cy="1029151"/>
          </a:xfrm>
        </p:grpSpPr>
        <p:sp>
          <p:nvSpPr>
            <p:cNvPr id="3" name="Rectangle: Rounded Corners 2">
              <a:extLst>
                <a:ext uri="{FF2B5EF4-FFF2-40B4-BE49-F238E27FC236}">
                  <a16:creationId xmlns:a16="http://schemas.microsoft.com/office/drawing/2014/main" id="{226A9400-2940-F2C3-57BC-AB8CC5BA0BE5}"/>
                </a:ext>
              </a:extLst>
            </p:cNvPr>
            <p:cNvSpPr/>
            <p:nvPr/>
          </p:nvSpPr>
          <p:spPr>
            <a:xfrm>
              <a:off x="109460" y="1285874"/>
              <a:ext cx="9457238" cy="1019175"/>
            </a:xfrm>
            <a:prstGeom prst="roundRect">
              <a:avLst>
                <a:gd name="adj" fmla="val 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Light" panose="020F0302020204030204"/>
                  <a:ea typeface="+mn-ea"/>
                  <a:cs typeface="B Titr" panose="00000700000000000000" pitchFamily="2" charset="-78"/>
                </a:rPr>
                <a:t>درصد رشد محصول ناخالص داخلی به تفکیک اجزای روش هزینه</a:t>
              </a:r>
            </a:p>
          </p:txBody>
        </p:sp>
        <p:sp>
          <p:nvSpPr>
            <p:cNvPr id="4" name="Rectangle: Rounded Corners 3">
              <a:extLst>
                <a:ext uri="{FF2B5EF4-FFF2-40B4-BE49-F238E27FC236}">
                  <a16:creationId xmlns:a16="http://schemas.microsoft.com/office/drawing/2014/main" id="{9AEB7FD2-15F1-9B5E-EDCA-4215D5ABCEDB}"/>
                </a:ext>
              </a:extLst>
            </p:cNvPr>
            <p:cNvSpPr/>
            <p:nvPr/>
          </p:nvSpPr>
          <p:spPr>
            <a:xfrm>
              <a:off x="-266305" y="1275898"/>
              <a:ext cx="308110" cy="1019175"/>
            </a:xfrm>
            <a:prstGeom prst="roundRect">
              <a:avLst>
                <a:gd name="adj" fmla="val 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5" name="Rectangle: Rounded Corners 4">
              <a:extLst>
                <a:ext uri="{FF2B5EF4-FFF2-40B4-BE49-F238E27FC236}">
                  <a16:creationId xmlns:a16="http://schemas.microsoft.com/office/drawing/2014/main" id="{3E358CB6-C60D-C6F2-C909-7496554EC6DE}"/>
                </a:ext>
              </a:extLst>
            </p:cNvPr>
            <p:cNvSpPr/>
            <p:nvPr/>
          </p:nvSpPr>
          <p:spPr>
            <a:xfrm>
              <a:off x="-642068" y="1275899"/>
              <a:ext cx="308110" cy="1019175"/>
            </a:xfrm>
            <a:prstGeom prst="roundRect">
              <a:avLst>
                <a:gd name="adj" fmla="val 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8" name="Rectangle 7">
            <a:extLst>
              <a:ext uri="{FF2B5EF4-FFF2-40B4-BE49-F238E27FC236}">
                <a16:creationId xmlns:a16="http://schemas.microsoft.com/office/drawing/2014/main" id="{DC545C89-6FBA-E9BC-5A3E-C8CC86D11D5B}"/>
              </a:ext>
            </a:extLst>
          </p:cNvPr>
          <p:cNvSpPr/>
          <p:nvPr/>
        </p:nvSpPr>
        <p:spPr>
          <a:xfrm>
            <a:off x="247985" y="1411942"/>
            <a:ext cx="11789511" cy="5031722"/>
          </a:xfrm>
          <a:prstGeom prst="rect">
            <a:avLst/>
          </a:prstGeom>
          <a:noFill/>
          <a:ln w="76200" cap="rnd" cmpd="thickThi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pic>
        <p:nvPicPr>
          <p:cNvPr id="11" name="Picture 10" descr="A picture containing text&#10;&#10;Description automatically generated">
            <a:extLst>
              <a:ext uri="{FF2B5EF4-FFF2-40B4-BE49-F238E27FC236}">
                <a16:creationId xmlns:a16="http://schemas.microsoft.com/office/drawing/2014/main" id="{8230296B-159D-6D9F-4645-6F4616C610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17" y="-262576"/>
            <a:ext cx="1629456" cy="1459834"/>
          </a:xfrm>
          <a:prstGeom prst="rect">
            <a:avLst/>
          </a:prstGeom>
        </p:spPr>
      </p:pic>
      <p:pic>
        <p:nvPicPr>
          <p:cNvPr id="13" name="Picture 2" descr="‫همه چیز درباره اقتصاد کلان؛ بررسی مبانی و نظریه‌ها‬‎">
            <a:extLst>
              <a:ext uri="{FF2B5EF4-FFF2-40B4-BE49-F238E27FC236}">
                <a16:creationId xmlns:a16="http://schemas.microsoft.com/office/drawing/2014/main" id="{55CC0A4D-51AF-7A05-231B-DFC6A0FC91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1080" y="159919"/>
            <a:ext cx="1722936" cy="103733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587EB90-84A1-67C0-A855-191BA61AA966}"/>
              </a:ext>
            </a:extLst>
          </p:cNvPr>
          <p:cNvSpPr txBox="1"/>
          <p:nvPr/>
        </p:nvSpPr>
        <p:spPr>
          <a:xfrm>
            <a:off x="528400" y="6485077"/>
            <a:ext cx="505206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4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منبع:مرکز آمار ، 1402</a:t>
            </a:r>
            <a:endParaRPr kumimoji="0" lang="en-US" sz="14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endParaRPr>
          </a:p>
        </p:txBody>
      </p:sp>
      <p:pic>
        <p:nvPicPr>
          <p:cNvPr id="6" name="Content Placeholder 4">
            <a:extLst>
              <a:ext uri="{FF2B5EF4-FFF2-40B4-BE49-F238E27FC236}">
                <a16:creationId xmlns:a16="http://schemas.microsoft.com/office/drawing/2014/main" id="{074701C3-B302-18B9-7EB4-BEBF4B060A63}"/>
              </a:ext>
            </a:extLst>
          </p:cNvPr>
          <p:cNvPicPr>
            <a:picLocks noChangeAspect="1"/>
          </p:cNvPicPr>
          <p:nvPr/>
        </p:nvPicPr>
        <p:blipFill>
          <a:blip r:embed="rId5"/>
          <a:stretch>
            <a:fillRect/>
          </a:stretch>
        </p:blipFill>
        <p:spPr>
          <a:xfrm>
            <a:off x="1367679" y="1546448"/>
            <a:ext cx="9248174" cy="4514295"/>
          </a:xfrm>
          <a:prstGeom prst="rect">
            <a:avLst/>
          </a:prstGeom>
        </p:spPr>
      </p:pic>
    </p:spTree>
    <p:extLst>
      <p:ext uri="{BB962C8B-B14F-4D97-AF65-F5344CB8AC3E}">
        <p14:creationId xmlns:p14="http://schemas.microsoft.com/office/powerpoint/2010/main" val="12158270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69A21BA-A2FE-E999-925D-7C183DE99C9D}"/>
              </a:ext>
            </a:extLst>
          </p:cNvPr>
          <p:cNvGrpSpPr/>
          <p:nvPr/>
        </p:nvGrpSpPr>
        <p:grpSpPr>
          <a:xfrm>
            <a:off x="1367679" y="294424"/>
            <a:ext cx="8795117" cy="775848"/>
            <a:chOff x="-642068" y="1275898"/>
            <a:chExt cx="10208766" cy="1029151"/>
          </a:xfrm>
        </p:grpSpPr>
        <p:sp>
          <p:nvSpPr>
            <p:cNvPr id="3" name="Rectangle: Rounded Corners 2">
              <a:extLst>
                <a:ext uri="{FF2B5EF4-FFF2-40B4-BE49-F238E27FC236}">
                  <a16:creationId xmlns:a16="http://schemas.microsoft.com/office/drawing/2014/main" id="{226A9400-2940-F2C3-57BC-AB8CC5BA0BE5}"/>
                </a:ext>
              </a:extLst>
            </p:cNvPr>
            <p:cNvSpPr/>
            <p:nvPr/>
          </p:nvSpPr>
          <p:spPr>
            <a:xfrm>
              <a:off x="109460" y="1285874"/>
              <a:ext cx="9457238" cy="1019175"/>
            </a:xfrm>
            <a:prstGeom prst="roundRect">
              <a:avLst>
                <a:gd name="adj" fmla="val 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Light" panose="020F0302020204030204"/>
                  <a:ea typeface="+mn-ea"/>
                  <a:cs typeface="B Titr" panose="00000700000000000000" pitchFamily="2" charset="-78"/>
                </a:rPr>
                <a:t>سری زمانی رشد محصول ناخالص داخلی </a:t>
              </a:r>
            </a:p>
          </p:txBody>
        </p:sp>
        <p:sp>
          <p:nvSpPr>
            <p:cNvPr id="4" name="Rectangle: Rounded Corners 3">
              <a:extLst>
                <a:ext uri="{FF2B5EF4-FFF2-40B4-BE49-F238E27FC236}">
                  <a16:creationId xmlns:a16="http://schemas.microsoft.com/office/drawing/2014/main" id="{9AEB7FD2-15F1-9B5E-EDCA-4215D5ABCEDB}"/>
                </a:ext>
              </a:extLst>
            </p:cNvPr>
            <p:cNvSpPr/>
            <p:nvPr/>
          </p:nvSpPr>
          <p:spPr>
            <a:xfrm>
              <a:off x="-266305" y="1275898"/>
              <a:ext cx="308110" cy="1019175"/>
            </a:xfrm>
            <a:prstGeom prst="roundRect">
              <a:avLst>
                <a:gd name="adj" fmla="val 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5" name="Rectangle: Rounded Corners 4">
              <a:extLst>
                <a:ext uri="{FF2B5EF4-FFF2-40B4-BE49-F238E27FC236}">
                  <a16:creationId xmlns:a16="http://schemas.microsoft.com/office/drawing/2014/main" id="{3E358CB6-C60D-C6F2-C909-7496554EC6DE}"/>
                </a:ext>
              </a:extLst>
            </p:cNvPr>
            <p:cNvSpPr/>
            <p:nvPr/>
          </p:nvSpPr>
          <p:spPr>
            <a:xfrm>
              <a:off x="-642068" y="1275899"/>
              <a:ext cx="308110" cy="1019175"/>
            </a:xfrm>
            <a:prstGeom prst="roundRect">
              <a:avLst>
                <a:gd name="adj" fmla="val 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8" name="Rectangle 7">
            <a:extLst>
              <a:ext uri="{FF2B5EF4-FFF2-40B4-BE49-F238E27FC236}">
                <a16:creationId xmlns:a16="http://schemas.microsoft.com/office/drawing/2014/main" id="{DC545C89-6FBA-E9BC-5A3E-C8CC86D11D5B}"/>
              </a:ext>
            </a:extLst>
          </p:cNvPr>
          <p:cNvSpPr/>
          <p:nvPr/>
        </p:nvSpPr>
        <p:spPr>
          <a:xfrm>
            <a:off x="247985" y="1411942"/>
            <a:ext cx="11789511" cy="5031722"/>
          </a:xfrm>
          <a:prstGeom prst="rect">
            <a:avLst/>
          </a:prstGeom>
          <a:noFill/>
          <a:ln w="76200" cap="rnd" cmpd="thickThi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pic>
        <p:nvPicPr>
          <p:cNvPr id="11" name="Picture 10" descr="A picture containing text&#10;&#10;Description automatically generated">
            <a:extLst>
              <a:ext uri="{FF2B5EF4-FFF2-40B4-BE49-F238E27FC236}">
                <a16:creationId xmlns:a16="http://schemas.microsoft.com/office/drawing/2014/main" id="{8230296B-159D-6D9F-4645-6F4616C610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17" y="-262576"/>
            <a:ext cx="1629456" cy="1459834"/>
          </a:xfrm>
          <a:prstGeom prst="rect">
            <a:avLst/>
          </a:prstGeom>
        </p:spPr>
      </p:pic>
      <p:pic>
        <p:nvPicPr>
          <p:cNvPr id="13" name="Picture 2" descr="‫همه چیز درباره اقتصاد کلان؛ بررسی مبانی و نظریه‌ها‬‎">
            <a:extLst>
              <a:ext uri="{FF2B5EF4-FFF2-40B4-BE49-F238E27FC236}">
                <a16:creationId xmlns:a16="http://schemas.microsoft.com/office/drawing/2014/main" id="{55CC0A4D-51AF-7A05-231B-DFC6A0FC91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1080" y="159919"/>
            <a:ext cx="1722936" cy="103733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587EB90-84A1-67C0-A855-191BA61AA966}"/>
              </a:ext>
            </a:extLst>
          </p:cNvPr>
          <p:cNvSpPr txBox="1"/>
          <p:nvPr/>
        </p:nvSpPr>
        <p:spPr>
          <a:xfrm>
            <a:off x="528400" y="6485077"/>
            <a:ext cx="505206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4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منبع:مرکز آمار ، 1402</a:t>
            </a:r>
            <a:endParaRPr kumimoji="0" lang="en-US" sz="14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endParaRPr>
          </a:p>
        </p:txBody>
      </p:sp>
      <p:pic>
        <p:nvPicPr>
          <p:cNvPr id="9" name="Content Placeholder 4">
            <a:extLst>
              <a:ext uri="{FF2B5EF4-FFF2-40B4-BE49-F238E27FC236}">
                <a16:creationId xmlns:a16="http://schemas.microsoft.com/office/drawing/2014/main" id="{0823E3B1-3287-8D75-A5FE-EC0182D7597F}"/>
              </a:ext>
            </a:extLst>
          </p:cNvPr>
          <p:cNvPicPr>
            <a:picLocks noChangeAspect="1"/>
          </p:cNvPicPr>
          <p:nvPr/>
        </p:nvPicPr>
        <p:blipFill>
          <a:blip r:embed="rId5"/>
          <a:stretch>
            <a:fillRect/>
          </a:stretch>
        </p:blipFill>
        <p:spPr>
          <a:xfrm>
            <a:off x="6258446" y="2368869"/>
            <a:ext cx="5104591" cy="2712081"/>
          </a:xfrm>
          <a:prstGeom prst="rect">
            <a:avLst/>
          </a:prstGeom>
        </p:spPr>
      </p:pic>
      <p:pic>
        <p:nvPicPr>
          <p:cNvPr id="12" name="Picture 11">
            <a:extLst>
              <a:ext uri="{FF2B5EF4-FFF2-40B4-BE49-F238E27FC236}">
                <a16:creationId xmlns:a16="http://schemas.microsoft.com/office/drawing/2014/main" id="{CDC75802-0CF6-0DCD-7285-CBDAA929A98B}"/>
              </a:ext>
            </a:extLst>
          </p:cNvPr>
          <p:cNvPicPr>
            <a:picLocks noChangeAspect="1"/>
          </p:cNvPicPr>
          <p:nvPr/>
        </p:nvPicPr>
        <p:blipFill>
          <a:blip r:embed="rId6"/>
          <a:stretch>
            <a:fillRect/>
          </a:stretch>
        </p:blipFill>
        <p:spPr>
          <a:xfrm>
            <a:off x="682147" y="1754259"/>
            <a:ext cx="5406821" cy="3820058"/>
          </a:xfrm>
          <a:prstGeom prst="rect">
            <a:avLst/>
          </a:prstGeom>
        </p:spPr>
      </p:pic>
    </p:spTree>
    <p:extLst>
      <p:ext uri="{BB962C8B-B14F-4D97-AF65-F5344CB8AC3E}">
        <p14:creationId xmlns:p14="http://schemas.microsoft.com/office/powerpoint/2010/main" val="10502322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69A21BA-A2FE-E999-925D-7C183DE99C9D}"/>
              </a:ext>
            </a:extLst>
          </p:cNvPr>
          <p:cNvGrpSpPr/>
          <p:nvPr/>
        </p:nvGrpSpPr>
        <p:grpSpPr>
          <a:xfrm>
            <a:off x="1367679" y="294424"/>
            <a:ext cx="8795117" cy="775848"/>
            <a:chOff x="-642068" y="1275898"/>
            <a:chExt cx="10208766" cy="1029151"/>
          </a:xfrm>
        </p:grpSpPr>
        <p:sp>
          <p:nvSpPr>
            <p:cNvPr id="3" name="Rectangle: Rounded Corners 2">
              <a:extLst>
                <a:ext uri="{FF2B5EF4-FFF2-40B4-BE49-F238E27FC236}">
                  <a16:creationId xmlns:a16="http://schemas.microsoft.com/office/drawing/2014/main" id="{226A9400-2940-F2C3-57BC-AB8CC5BA0BE5}"/>
                </a:ext>
              </a:extLst>
            </p:cNvPr>
            <p:cNvSpPr/>
            <p:nvPr/>
          </p:nvSpPr>
          <p:spPr>
            <a:xfrm>
              <a:off x="109460" y="1285874"/>
              <a:ext cx="9457238" cy="1019175"/>
            </a:xfrm>
            <a:prstGeom prst="roundRect">
              <a:avLst>
                <a:gd name="adj" fmla="val 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Light" panose="020F0302020204030204"/>
                  <a:ea typeface="+mn-ea"/>
                  <a:cs typeface="B Titr" panose="00000700000000000000" pitchFamily="2" charset="-78"/>
                </a:rPr>
                <a:t>روند رشد اقتصادی در بخش صنعت و معدن و کل اقتصاد</a:t>
              </a:r>
            </a:p>
          </p:txBody>
        </p:sp>
        <p:sp>
          <p:nvSpPr>
            <p:cNvPr id="4" name="Rectangle: Rounded Corners 3">
              <a:extLst>
                <a:ext uri="{FF2B5EF4-FFF2-40B4-BE49-F238E27FC236}">
                  <a16:creationId xmlns:a16="http://schemas.microsoft.com/office/drawing/2014/main" id="{9AEB7FD2-15F1-9B5E-EDCA-4215D5ABCEDB}"/>
                </a:ext>
              </a:extLst>
            </p:cNvPr>
            <p:cNvSpPr/>
            <p:nvPr/>
          </p:nvSpPr>
          <p:spPr>
            <a:xfrm>
              <a:off x="-266305" y="1275898"/>
              <a:ext cx="308110" cy="1019175"/>
            </a:xfrm>
            <a:prstGeom prst="roundRect">
              <a:avLst>
                <a:gd name="adj" fmla="val 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5" name="Rectangle: Rounded Corners 4">
              <a:extLst>
                <a:ext uri="{FF2B5EF4-FFF2-40B4-BE49-F238E27FC236}">
                  <a16:creationId xmlns:a16="http://schemas.microsoft.com/office/drawing/2014/main" id="{3E358CB6-C60D-C6F2-C909-7496554EC6DE}"/>
                </a:ext>
              </a:extLst>
            </p:cNvPr>
            <p:cNvSpPr/>
            <p:nvPr/>
          </p:nvSpPr>
          <p:spPr>
            <a:xfrm>
              <a:off x="-642068" y="1275899"/>
              <a:ext cx="308110" cy="1019175"/>
            </a:xfrm>
            <a:prstGeom prst="roundRect">
              <a:avLst>
                <a:gd name="adj" fmla="val 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8" name="Rectangle 7">
            <a:extLst>
              <a:ext uri="{FF2B5EF4-FFF2-40B4-BE49-F238E27FC236}">
                <a16:creationId xmlns:a16="http://schemas.microsoft.com/office/drawing/2014/main" id="{DC545C89-6FBA-E9BC-5A3E-C8CC86D11D5B}"/>
              </a:ext>
            </a:extLst>
          </p:cNvPr>
          <p:cNvSpPr/>
          <p:nvPr/>
        </p:nvSpPr>
        <p:spPr>
          <a:xfrm>
            <a:off x="247985" y="1411942"/>
            <a:ext cx="11789511" cy="5031722"/>
          </a:xfrm>
          <a:prstGeom prst="rect">
            <a:avLst/>
          </a:prstGeom>
          <a:noFill/>
          <a:ln w="76200" cap="rnd" cmpd="thickThi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pic>
        <p:nvPicPr>
          <p:cNvPr id="11" name="Picture 10" descr="A picture containing text&#10;&#10;Description automatically generated">
            <a:extLst>
              <a:ext uri="{FF2B5EF4-FFF2-40B4-BE49-F238E27FC236}">
                <a16:creationId xmlns:a16="http://schemas.microsoft.com/office/drawing/2014/main" id="{8230296B-159D-6D9F-4645-6F4616C610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17" y="-262576"/>
            <a:ext cx="1629456" cy="1459834"/>
          </a:xfrm>
          <a:prstGeom prst="rect">
            <a:avLst/>
          </a:prstGeom>
        </p:spPr>
      </p:pic>
      <p:pic>
        <p:nvPicPr>
          <p:cNvPr id="13" name="Picture 2" descr="‫همه چیز درباره اقتصاد کلان؛ بررسی مبانی و نظریه‌ها‬‎">
            <a:extLst>
              <a:ext uri="{FF2B5EF4-FFF2-40B4-BE49-F238E27FC236}">
                <a16:creationId xmlns:a16="http://schemas.microsoft.com/office/drawing/2014/main" id="{55CC0A4D-51AF-7A05-231B-DFC6A0FC91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1080" y="159919"/>
            <a:ext cx="1722936" cy="103733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BAB11A3-98B8-4A29-C98A-99C99CE3C5EE}"/>
              </a:ext>
            </a:extLst>
          </p:cNvPr>
          <p:cNvSpPr txBox="1"/>
          <p:nvPr/>
        </p:nvSpPr>
        <p:spPr>
          <a:xfrm>
            <a:off x="357790" y="6488668"/>
            <a:ext cx="3314700" cy="369332"/>
          </a:xfrm>
          <a:prstGeom prst="rect">
            <a:avLst/>
          </a:prstGeom>
          <a:noFill/>
        </p:spPr>
        <p:txBody>
          <a:bodyPr wrap="square">
            <a:spAutoFit/>
          </a:bodyPr>
          <a:lstStyle/>
          <a:p>
            <a:pPr>
              <a:defRPr/>
            </a:pPr>
            <a:r>
              <a:rPr lang="fa-IR" dirty="0">
                <a:solidFill>
                  <a:prstClr val="black"/>
                </a:solidFill>
                <a:latin typeface="Century Gothic" panose="020B0502020202020204"/>
                <a:cs typeface="B Mitra" panose="00000400000000000000" pitchFamily="2" charset="-78"/>
              </a:rPr>
              <a:t>منبع: وزارت صمت (1402)</a:t>
            </a:r>
            <a:endParaRPr lang="en-US" dirty="0">
              <a:solidFill>
                <a:prstClr val="black"/>
              </a:solidFill>
              <a:latin typeface="Century Gothic" panose="020B0502020202020204"/>
              <a:cs typeface="B Mitra" panose="00000400000000000000" pitchFamily="2" charset="-78"/>
            </a:endParaRPr>
          </a:p>
        </p:txBody>
      </p:sp>
      <p:pic>
        <p:nvPicPr>
          <p:cNvPr id="6" name="Content Placeholder 4">
            <a:extLst>
              <a:ext uri="{FF2B5EF4-FFF2-40B4-BE49-F238E27FC236}">
                <a16:creationId xmlns:a16="http://schemas.microsoft.com/office/drawing/2014/main" id="{746254AC-7F89-0BA9-F6EB-7B20BC0FEE5F}"/>
              </a:ext>
            </a:extLst>
          </p:cNvPr>
          <p:cNvPicPr>
            <a:picLocks noChangeAspect="1"/>
          </p:cNvPicPr>
          <p:nvPr/>
        </p:nvPicPr>
        <p:blipFill>
          <a:blip r:embed="rId5"/>
          <a:stretch>
            <a:fillRect/>
          </a:stretch>
        </p:blipFill>
        <p:spPr>
          <a:xfrm>
            <a:off x="357790" y="1538928"/>
            <a:ext cx="5844021" cy="2304721"/>
          </a:xfrm>
          <a:prstGeom prst="rect">
            <a:avLst/>
          </a:prstGeom>
        </p:spPr>
      </p:pic>
      <p:pic>
        <p:nvPicPr>
          <p:cNvPr id="9" name="Picture 8">
            <a:extLst>
              <a:ext uri="{FF2B5EF4-FFF2-40B4-BE49-F238E27FC236}">
                <a16:creationId xmlns:a16="http://schemas.microsoft.com/office/drawing/2014/main" id="{CF546074-5517-FD99-E2F3-C6ECD3F0D03C}"/>
              </a:ext>
            </a:extLst>
          </p:cNvPr>
          <p:cNvPicPr>
            <a:picLocks noChangeAspect="1"/>
          </p:cNvPicPr>
          <p:nvPr/>
        </p:nvPicPr>
        <p:blipFill>
          <a:blip r:embed="rId6"/>
          <a:stretch>
            <a:fillRect/>
          </a:stretch>
        </p:blipFill>
        <p:spPr>
          <a:xfrm>
            <a:off x="357790" y="3843650"/>
            <a:ext cx="5844021" cy="2452368"/>
          </a:xfrm>
          <a:prstGeom prst="rect">
            <a:avLst/>
          </a:prstGeom>
        </p:spPr>
      </p:pic>
      <p:sp>
        <p:nvSpPr>
          <p:cNvPr id="10" name="TextBox 9">
            <a:extLst>
              <a:ext uri="{FF2B5EF4-FFF2-40B4-BE49-F238E27FC236}">
                <a16:creationId xmlns:a16="http://schemas.microsoft.com/office/drawing/2014/main" id="{795486D5-ED14-9D56-09A0-1FA4CD5901F7}"/>
              </a:ext>
            </a:extLst>
          </p:cNvPr>
          <p:cNvSpPr txBox="1"/>
          <p:nvPr/>
        </p:nvSpPr>
        <p:spPr>
          <a:xfrm>
            <a:off x="6303454" y="2691288"/>
            <a:ext cx="5632399" cy="2585323"/>
          </a:xfrm>
          <a:prstGeom prst="rect">
            <a:avLst/>
          </a:prstGeom>
          <a:noFill/>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srgbClr val="555555"/>
                </a:solidFill>
                <a:effectLst/>
                <a:uLnTx/>
                <a:uFillTx/>
                <a:latin typeface="IRANSans"/>
                <a:ea typeface="+mn-ea"/>
                <a:cs typeface="B Mitra" panose="00000400000000000000" pitchFamily="2" charset="-78"/>
              </a:rPr>
              <a:t>بخش صنعت، معدن و تجارت در سال 1401، از وضعیت مطلوبی برخوردار بوده و رشد مستمر، مطلوب و کم سابقه­ای را همراه با کاهش تورم تولید کننده تجربه کرد. در تحقق این رشد افزایش سرمایه­گذاری در ماشین­آلات و تجهیزات تولیدی و توسعه صادرات غیرنفتی نقش قابل­توجهی داشته­اند. تداوم این روند رشد و بهبود وضعیت عوامل مساعد موثر بر آن نیازمند برنامه­ریزی دقیق و هم­آهنگ­سازی سیاست­ها و برنامه­های درون دستگاهی و بین دستگاهی است که متولی سیاستگذاری کلان و بخشی حوزه تولید یا موثر بر آن هستند.</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srgbClr val="555555"/>
                </a:solidFill>
                <a:effectLst/>
                <a:uLnTx/>
                <a:uFillTx/>
                <a:latin typeface="IRANSans"/>
                <a:ea typeface="+mn-ea"/>
                <a:cs typeface="B Mitra" panose="00000400000000000000" pitchFamily="2" charset="-78"/>
              </a:rPr>
              <a:t>ارقام این دو نهاد برای رشد و اجزای آن متفاوت است اما ارقام هر دو همسو و گویای تحرک مطلوب بخش تولید کالایی کشور در نه ماهه سال 1401 بوده است</a:t>
            </a:r>
          </a:p>
        </p:txBody>
      </p:sp>
    </p:spTree>
    <p:extLst>
      <p:ext uri="{BB962C8B-B14F-4D97-AF65-F5344CB8AC3E}">
        <p14:creationId xmlns:p14="http://schemas.microsoft.com/office/powerpoint/2010/main" val="29243013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69A21BA-A2FE-E999-925D-7C183DE99C9D}"/>
              </a:ext>
            </a:extLst>
          </p:cNvPr>
          <p:cNvGrpSpPr/>
          <p:nvPr/>
        </p:nvGrpSpPr>
        <p:grpSpPr>
          <a:xfrm>
            <a:off x="1367679" y="294424"/>
            <a:ext cx="8795117" cy="775848"/>
            <a:chOff x="-642068" y="1275898"/>
            <a:chExt cx="10208766" cy="1029151"/>
          </a:xfrm>
        </p:grpSpPr>
        <p:sp>
          <p:nvSpPr>
            <p:cNvPr id="3" name="Rectangle: Rounded Corners 2">
              <a:extLst>
                <a:ext uri="{FF2B5EF4-FFF2-40B4-BE49-F238E27FC236}">
                  <a16:creationId xmlns:a16="http://schemas.microsoft.com/office/drawing/2014/main" id="{226A9400-2940-F2C3-57BC-AB8CC5BA0BE5}"/>
                </a:ext>
              </a:extLst>
            </p:cNvPr>
            <p:cNvSpPr/>
            <p:nvPr/>
          </p:nvSpPr>
          <p:spPr>
            <a:xfrm>
              <a:off x="109460" y="1285874"/>
              <a:ext cx="9457238" cy="1019175"/>
            </a:xfrm>
            <a:prstGeom prst="roundRect">
              <a:avLst>
                <a:gd name="adj" fmla="val 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Light" panose="020F0302020204030204"/>
                  <a:ea typeface="+mn-ea"/>
                  <a:cs typeface="B Titr" panose="00000700000000000000" pitchFamily="2" charset="-78"/>
                </a:rPr>
                <a:t>وضعیت کشور در شاخص سهولت انجام کسب وکار</a:t>
              </a:r>
            </a:p>
          </p:txBody>
        </p:sp>
        <p:sp>
          <p:nvSpPr>
            <p:cNvPr id="4" name="Rectangle: Rounded Corners 3">
              <a:extLst>
                <a:ext uri="{FF2B5EF4-FFF2-40B4-BE49-F238E27FC236}">
                  <a16:creationId xmlns:a16="http://schemas.microsoft.com/office/drawing/2014/main" id="{9AEB7FD2-15F1-9B5E-EDCA-4215D5ABCEDB}"/>
                </a:ext>
              </a:extLst>
            </p:cNvPr>
            <p:cNvSpPr/>
            <p:nvPr/>
          </p:nvSpPr>
          <p:spPr>
            <a:xfrm>
              <a:off x="-266305" y="1275898"/>
              <a:ext cx="308110" cy="1019175"/>
            </a:xfrm>
            <a:prstGeom prst="roundRect">
              <a:avLst>
                <a:gd name="adj" fmla="val 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5" name="Rectangle: Rounded Corners 4">
              <a:extLst>
                <a:ext uri="{FF2B5EF4-FFF2-40B4-BE49-F238E27FC236}">
                  <a16:creationId xmlns:a16="http://schemas.microsoft.com/office/drawing/2014/main" id="{3E358CB6-C60D-C6F2-C909-7496554EC6DE}"/>
                </a:ext>
              </a:extLst>
            </p:cNvPr>
            <p:cNvSpPr/>
            <p:nvPr/>
          </p:nvSpPr>
          <p:spPr>
            <a:xfrm>
              <a:off x="-642068" y="1275899"/>
              <a:ext cx="308110" cy="1019175"/>
            </a:xfrm>
            <a:prstGeom prst="roundRect">
              <a:avLst>
                <a:gd name="adj" fmla="val 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8" name="Rectangle 7">
            <a:extLst>
              <a:ext uri="{FF2B5EF4-FFF2-40B4-BE49-F238E27FC236}">
                <a16:creationId xmlns:a16="http://schemas.microsoft.com/office/drawing/2014/main" id="{DC545C89-6FBA-E9BC-5A3E-C8CC86D11D5B}"/>
              </a:ext>
            </a:extLst>
          </p:cNvPr>
          <p:cNvSpPr/>
          <p:nvPr/>
        </p:nvSpPr>
        <p:spPr>
          <a:xfrm>
            <a:off x="247985" y="1411942"/>
            <a:ext cx="11789511" cy="5031722"/>
          </a:xfrm>
          <a:prstGeom prst="rect">
            <a:avLst/>
          </a:prstGeom>
          <a:noFill/>
          <a:ln w="76200" cap="rnd" cmpd="thickThi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pic>
        <p:nvPicPr>
          <p:cNvPr id="11" name="Picture 10" descr="A picture containing text&#10;&#10;Description automatically generated">
            <a:extLst>
              <a:ext uri="{FF2B5EF4-FFF2-40B4-BE49-F238E27FC236}">
                <a16:creationId xmlns:a16="http://schemas.microsoft.com/office/drawing/2014/main" id="{8230296B-159D-6D9F-4645-6F4616C610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17" y="-262576"/>
            <a:ext cx="1629456" cy="1459834"/>
          </a:xfrm>
          <a:prstGeom prst="rect">
            <a:avLst/>
          </a:prstGeom>
        </p:spPr>
      </p:pic>
      <p:pic>
        <p:nvPicPr>
          <p:cNvPr id="13" name="Picture 2" descr="‫همه چیز درباره اقتصاد کلان؛ بررسی مبانی و نظریه‌ها‬‎">
            <a:extLst>
              <a:ext uri="{FF2B5EF4-FFF2-40B4-BE49-F238E27FC236}">
                <a16:creationId xmlns:a16="http://schemas.microsoft.com/office/drawing/2014/main" id="{55CC0A4D-51AF-7A05-231B-DFC6A0FC91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1080" y="159919"/>
            <a:ext cx="1722936" cy="1037339"/>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4">
            <a:extLst>
              <a:ext uri="{FF2B5EF4-FFF2-40B4-BE49-F238E27FC236}">
                <a16:creationId xmlns:a16="http://schemas.microsoft.com/office/drawing/2014/main" id="{49531451-2F63-8030-7FC6-7F85948BB16C}"/>
              </a:ext>
            </a:extLst>
          </p:cNvPr>
          <p:cNvPicPr>
            <a:picLocks noChangeAspect="1"/>
          </p:cNvPicPr>
          <p:nvPr/>
        </p:nvPicPr>
        <p:blipFill>
          <a:blip r:embed="rId5"/>
          <a:stretch>
            <a:fillRect/>
          </a:stretch>
        </p:blipFill>
        <p:spPr>
          <a:xfrm>
            <a:off x="611530" y="2223698"/>
            <a:ext cx="5531210" cy="3167799"/>
          </a:xfrm>
          <a:prstGeom prst="rect">
            <a:avLst/>
          </a:prstGeom>
        </p:spPr>
      </p:pic>
      <p:sp>
        <p:nvSpPr>
          <p:cNvPr id="12" name="TextBox 11">
            <a:extLst>
              <a:ext uri="{FF2B5EF4-FFF2-40B4-BE49-F238E27FC236}">
                <a16:creationId xmlns:a16="http://schemas.microsoft.com/office/drawing/2014/main" id="{E0BE76A8-E432-A0F5-DCFF-45901115D3A2}"/>
              </a:ext>
            </a:extLst>
          </p:cNvPr>
          <p:cNvSpPr txBox="1"/>
          <p:nvPr/>
        </p:nvSpPr>
        <p:spPr>
          <a:xfrm>
            <a:off x="476764" y="6079887"/>
            <a:ext cx="609790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(مرکز پژوهش‌های اتاق ایران، 1400)</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endParaRPr>
          </a:p>
        </p:txBody>
      </p:sp>
      <p:sp>
        <p:nvSpPr>
          <p:cNvPr id="7" name="TextBox 6">
            <a:extLst>
              <a:ext uri="{FF2B5EF4-FFF2-40B4-BE49-F238E27FC236}">
                <a16:creationId xmlns:a16="http://schemas.microsoft.com/office/drawing/2014/main" id="{AE52D0E0-ED63-3445-0B87-6EA2E4BDC02C}"/>
              </a:ext>
            </a:extLst>
          </p:cNvPr>
          <p:cNvSpPr txBox="1"/>
          <p:nvPr/>
        </p:nvSpPr>
        <p:spPr>
          <a:xfrm>
            <a:off x="6355334" y="2104869"/>
            <a:ext cx="5531210" cy="3839000"/>
          </a:xfrm>
          <a:prstGeom prst="rect">
            <a:avLst/>
          </a:prstGeom>
          <a:noFill/>
        </p:spPr>
        <p:txBody>
          <a:bodyPr wrap="square">
            <a:spAutoFit/>
          </a:bodyPr>
          <a:lstStyle/>
          <a:p>
            <a:pPr marL="228600" indent="-228600" algn="just" rtl="1">
              <a:lnSpc>
                <a:spcPct val="90000"/>
              </a:lnSpc>
              <a:spcBef>
                <a:spcPts val="1000"/>
              </a:spcBef>
              <a:buFont typeface="Arial" panose="020B0604020202020204" pitchFamily="34" charset="0"/>
              <a:buChar char="•"/>
              <a:defRPr/>
            </a:pPr>
            <a:r>
              <a:rPr lang="fa-IR" dirty="0">
                <a:solidFill>
                  <a:prstClr val="black"/>
                </a:solidFill>
                <a:latin typeface="Calibri" panose="020F0502020204030204"/>
                <a:cs typeface="B Mitra" panose="00000400000000000000" pitchFamily="2" charset="-78"/>
              </a:rPr>
              <a:t>شاخص سهولت انجام کسب وکار جهانی، مقیاس عینی از قانون گذاری و تنظیم مقررات در زمینه های شروع  کسب وکار، اخذ مجوز ساخت وساز، دسترسی به برق، ثبت مالکیت، اخذ اعتبار، حمایت از سهامداران خرد، پرداخت مالیات، تجارت فرامرزی، الزام آور بودن اجرای قراردادها و ورشکستگی و پرداخت دیون میباشد وازاین</a:t>
            </a:r>
            <a:r>
              <a:rPr lang="en-US" dirty="0">
                <a:solidFill>
                  <a:prstClr val="black"/>
                </a:solidFill>
                <a:latin typeface="Calibri" panose="020F0502020204030204"/>
                <a:cs typeface="B Mitra" panose="00000400000000000000" pitchFamily="2" charset="-78"/>
              </a:rPr>
              <a:t> </a:t>
            </a:r>
            <a:r>
              <a:rPr lang="fa-IR" dirty="0">
                <a:solidFill>
                  <a:prstClr val="black"/>
                </a:solidFill>
                <a:latin typeface="Calibri" panose="020F0502020204030204"/>
                <a:cs typeface="B Mitra" panose="00000400000000000000" pitchFamily="2" charset="-78"/>
              </a:rPr>
              <a:t>رو، بررسی  وضعیت کشور در این زیر شاخص میتواند موانع قانونی و مقرراتی پیشروی فعالیت های اقتصادی را مشخص سازد. </a:t>
            </a:r>
          </a:p>
          <a:p>
            <a:pPr marL="228600" indent="-228600" algn="just" rtl="1">
              <a:lnSpc>
                <a:spcPct val="90000"/>
              </a:lnSpc>
              <a:spcBef>
                <a:spcPts val="1000"/>
              </a:spcBef>
              <a:buFont typeface="Arial" panose="020B0604020202020204" pitchFamily="34" charset="0"/>
              <a:buChar char="•"/>
              <a:defRPr/>
            </a:pPr>
            <a:r>
              <a:rPr lang="fa-IR" dirty="0">
                <a:solidFill>
                  <a:prstClr val="black"/>
                </a:solidFill>
                <a:latin typeface="Calibri" panose="020F0502020204030204"/>
                <a:cs typeface="B Mitra" panose="00000400000000000000" pitchFamily="2" charset="-78"/>
              </a:rPr>
              <a:t>بر اساس گزارش سهولت انجام کسب</a:t>
            </a:r>
            <a:r>
              <a:rPr lang="en-US" dirty="0">
                <a:solidFill>
                  <a:prstClr val="black"/>
                </a:solidFill>
                <a:latin typeface="Calibri" panose="020F0502020204030204"/>
                <a:cs typeface="B Mitra" panose="00000400000000000000" pitchFamily="2" charset="-78"/>
              </a:rPr>
              <a:t> </a:t>
            </a:r>
            <a:r>
              <a:rPr lang="fa-IR" dirty="0">
                <a:solidFill>
                  <a:prstClr val="black"/>
                </a:solidFill>
                <a:latin typeface="Calibri" panose="020F0502020204030204"/>
                <a:cs typeface="B Mitra" panose="00000400000000000000" pitchFamily="2" charset="-78"/>
              </a:rPr>
              <a:t>وکار ،2020 ایران با کسب نمره 58.5 از 100 (بهترین امتیاز)، در جایگاه 127در بین 190 کشور قرارگرفته است. همچنین، مقایسه وضعیت کشور در این شاخص با کشورهای سند چشم انداز گویای آن است که کشور ایران در سال 2020 با یک رتبه تنزل (به دلیل بهبود وضعیت پاکستان)، در جایگاه 20 در بین 25 کشور حوزه سند چشم انداز قرارگرفته است که حکایت از جایگاه ضعیف کشور در خصوص محیط کسب وکار در سطح جهان و در میان کشورهای حوزه سند چشم انداز دارد</a:t>
            </a:r>
            <a:r>
              <a:rPr lang="en-US" dirty="0">
                <a:solidFill>
                  <a:prstClr val="black"/>
                </a:solidFill>
                <a:latin typeface="Calibri" panose="020F0502020204030204"/>
                <a:cs typeface="B Mitra" panose="00000400000000000000" pitchFamily="2" charset="-78"/>
              </a:rPr>
              <a:t>.</a:t>
            </a:r>
            <a:endParaRPr lang="fa-IR" dirty="0">
              <a:solidFill>
                <a:prstClr val="black"/>
              </a:solidFill>
              <a:latin typeface="Calibri" panose="020F0502020204030204"/>
              <a:cs typeface="B Mitra" panose="00000400000000000000" pitchFamily="2" charset="-78"/>
            </a:endParaRPr>
          </a:p>
          <a:p>
            <a:pPr marL="228600" indent="-228600" algn="just" rtl="1">
              <a:lnSpc>
                <a:spcPct val="90000"/>
              </a:lnSpc>
              <a:spcBef>
                <a:spcPts val="1000"/>
              </a:spcBef>
              <a:buFont typeface="Arial" panose="020B0604020202020204" pitchFamily="34" charset="0"/>
              <a:buChar char="•"/>
              <a:defRPr/>
            </a:pPr>
            <a:endParaRPr lang="en-US" dirty="0">
              <a:solidFill>
                <a:prstClr val="black"/>
              </a:solidFill>
              <a:latin typeface="Calibri" panose="020F0502020204030204"/>
              <a:cs typeface="B Mitra" panose="00000400000000000000" pitchFamily="2" charset="-78"/>
            </a:endParaRPr>
          </a:p>
        </p:txBody>
      </p:sp>
    </p:spTree>
    <p:extLst>
      <p:ext uri="{BB962C8B-B14F-4D97-AF65-F5344CB8AC3E}">
        <p14:creationId xmlns:p14="http://schemas.microsoft.com/office/powerpoint/2010/main" val="24692219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69A21BA-A2FE-E999-925D-7C183DE99C9D}"/>
              </a:ext>
            </a:extLst>
          </p:cNvPr>
          <p:cNvGrpSpPr/>
          <p:nvPr/>
        </p:nvGrpSpPr>
        <p:grpSpPr>
          <a:xfrm>
            <a:off x="1367679" y="294424"/>
            <a:ext cx="8795117" cy="775848"/>
            <a:chOff x="-642068" y="1275898"/>
            <a:chExt cx="10208766" cy="1029151"/>
          </a:xfrm>
        </p:grpSpPr>
        <p:sp>
          <p:nvSpPr>
            <p:cNvPr id="3" name="Rectangle: Rounded Corners 2">
              <a:extLst>
                <a:ext uri="{FF2B5EF4-FFF2-40B4-BE49-F238E27FC236}">
                  <a16:creationId xmlns:a16="http://schemas.microsoft.com/office/drawing/2014/main" id="{226A9400-2940-F2C3-57BC-AB8CC5BA0BE5}"/>
                </a:ext>
              </a:extLst>
            </p:cNvPr>
            <p:cNvSpPr/>
            <p:nvPr/>
          </p:nvSpPr>
          <p:spPr>
            <a:xfrm>
              <a:off x="109460" y="1285874"/>
              <a:ext cx="9457238" cy="1019175"/>
            </a:xfrm>
            <a:prstGeom prst="roundRect">
              <a:avLst>
                <a:gd name="adj" fmla="val 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Light" panose="020F0302020204030204"/>
                  <a:ea typeface="+mn-ea"/>
                  <a:cs typeface="B Titr" panose="00000700000000000000" pitchFamily="2" charset="-78"/>
                </a:rPr>
                <a:t>وضعیت کشور در شاخص سهولت انجام کسب وکار</a:t>
              </a:r>
            </a:p>
          </p:txBody>
        </p:sp>
        <p:sp>
          <p:nvSpPr>
            <p:cNvPr id="4" name="Rectangle: Rounded Corners 3">
              <a:extLst>
                <a:ext uri="{FF2B5EF4-FFF2-40B4-BE49-F238E27FC236}">
                  <a16:creationId xmlns:a16="http://schemas.microsoft.com/office/drawing/2014/main" id="{9AEB7FD2-15F1-9B5E-EDCA-4215D5ABCEDB}"/>
                </a:ext>
              </a:extLst>
            </p:cNvPr>
            <p:cNvSpPr/>
            <p:nvPr/>
          </p:nvSpPr>
          <p:spPr>
            <a:xfrm>
              <a:off x="-266305" y="1275898"/>
              <a:ext cx="308110" cy="1019175"/>
            </a:xfrm>
            <a:prstGeom prst="roundRect">
              <a:avLst>
                <a:gd name="adj" fmla="val 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5" name="Rectangle: Rounded Corners 4">
              <a:extLst>
                <a:ext uri="{FF2B5EF4-FFF2-40B4-BE49-F238E27FC236}">
                  <a16:creationId xmlns:a16="http://schemas.microsoft.com/office/drawing/2014/main" id="{3E358CB6-C60D-C6F2-C909-7496554EC6DE}"/>
                </a:ext>
              </a:extLst>
            </p:cNvPr>
            <p:cNvSpPr/>
            <p:nvPr/>
          </p:nvSpPr>
          <p:spPr>
            <a:xfrm>
              <a:off x="-642068" y="1275899"/>
              <a:ext cx="308110" cy="1019175"/>
            </a:xfrm>
            <a:prstGeom prst="roundRect">
              <a:avLst>
                <a:gd name="adj" fmla="val 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8" name="Rectangle 7">
            <a:extLst>
              <a:ext uri="{FF2B5EF4-FFF2-40B4-BE49-F238E27FC236}">
                <a16:creationId xmlns:a16="http://schemas.microsoft.com/office/drawing/2014/main" id="{DC545C89-6FBA-E9BC-5A3E-C8CC86D11D5B}"/>
              </a:ext>
            </a:extLst>
          </p:cNvPr>
          <p:cNvSpPr/>
          <p:nvPr/>
        </p:nvSpPr>
        <p:spPr>
          <a:xfrm>
            <a:off x="247985" y="1411942"/>
            <a:ext cx="11789511" cy="5031722"/>
          </a:xfrm>
          <a:prstGeom prst="rect">
            <a:avLst/>
          </a:prstGeom>
          <a:noFill/>
          <a:ln w="76200" cap="rnd" cmpd="thickThi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pic>
        <p:nvPicPr>
          <p:cNvPr id="11" name="Picture 10" descr="A picture containing text&#10;&#10;Description automatically generated">
            <a:extLst>
              <a:ext uri="{FF2B5EF4-FFF2-40B4-BE49-F238E27FC236}">
                <a16:creationId xmlns:a16="http://schemas.microsoft.com/office/drawing/2014/main" id="{8230296B-159D-6D9F-4645-6F4616C610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17" y="-262576"/>
            <a:ext cx="1629456" cy="1459834"/>
          </a:xfrm>
          <a:prstGeom prst="rect">
            <a:avLst/>
          </a:prstGeom>
        </p:spPr>
      </p:pic>
      <p:pic>
        <p:nvPicPr>
          <p:cNvPr id="13" name="Picture 2" descr="‫همه چیز درباره اقتصاد کلان؛ بررسی مبانی و نظریه‌ها‬‎">
            <a:extLst>
              <a:ext uri="{FF2B5EF4-FFF2-40B4-BE49-F238E27FC236}">
                <a16:creationId xmlns:a16="http://schemas.microsoft.com/office/drawing/2014/main" id="{55CC0A4D-51AF-7A05-231B-DFC6A0FC91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1080" y="159919"/>
            <a:ext cx="1722936" cy="103733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0BE76A8-E432-A0F5-DCFF-45901115D3A2}"/>
              </a:ext>
            </a:extLst>
          </p:cNvPr>
          <p:cNvSpPr txBox="1"/>
          <p:nvPr/>
        </p:nvSpPr>
        <p:spPr>
          <a:xfrm>
            <a:off x="476764" y="6079887"/>
            <a:ext cx="609790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(مرکز پژوهش‌های اتاق ایران، 1400)</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endParaRPr>
          </a:p>
        </p:txBody>
      </p:sp>
      <p:pic>
        <p:nvPicPr>
          <p:cNvPr id="9" name="Picture 8">
            <a:extLst>
              <a:ext uri="{FF2B5EF4-FFF2-40B4-BE49-F238E27FC236}">
                <a16:creationId xmlns:a16="http://schemas.microsoft.com/office/drawing/2014/main" id="{96AE3DEC-0DEB-A455-3598-77493F79BB60}"/>
              </a:ext>
            </a:extLst>
          </p:cNvPr>
          <p:cNvPicPr>
            <a:picLocks noChangeAspect="1"/>
          </p:cNvPicPr>
          <p:nvPr/>
        </p:nvPicPr>
        <p:blipFill>
          <a:blip r:embed="rId5"/>
          <a:stretch>
            <a:fillRect/>
          </a:stretch>
        </p:blipFill>
        <p:spPr>
          <a:xfrm>
            <a:off x="882781" y="1797970"/>
            <a:ext cx="4711437" cy="3839001"/>
          </a:xfrm>
          <a:prstGeom prst="rect">
            <a:avLst/>
          </a:prstGeom>
        </p:spPr>
      </p:pic>
      <p:sp>
        <p:nvSpPr>
          <p:cNvPr id="10" name="TextBox 9">
            <a:extLst>
              <a:ext uri="{FF2B5EF4-FFF2-40B4-BE49-F238E27FC236}">
                <a16:creationId xmlns:a16="http://schemas.microsoft.com/office/drawing/2014/main" id="{0AB612CA-4D9B-EBFF-B84C-F4E0A7284181}"/>
              </a:ext>
            </a:extLst>
          </p:cNvPr>
          <p:cNvSpPr txBox="1"/>
          <p:nvPr/>
        </p:nvSpPr>
        <p:spPr>
          <a:xfrm>
            <a:off x="5807336" y="2405659"/>
            <a:ext cx="5790545" cy="2962862"/>
          </a:xfrm>
          <a:prstGeom prst="rect">
            <a:avLst/>
          </a:prstGeom>
          <a:noFill/>
        </p:spPr>
        <p:txBody>
          <a:bodyPr wrap="square">
            <a:spAutoFit/>
          </a:bodyPr>
          <a:lstStyle/>
          <a:p>
            <a:pPr marL="228600" indent="-228600" algn="just" rtl="1">
              <a:lnSpc>
                <a:spcPct val="90000"/>
              </a:lnSpc>
              <a:spcBef>
                <a:spcPts val="1000"/>
              </a:spcBef>
              <a:buFont typeface="Arial" panose="020B0604020202020204" pitchFamily="34" charset="0"/>
              <a:buChar char="•"/>
              <a:defRPr/>
            </a:pPr>
            <a:r>
              <a:rPr lang="fa-IR" dirty="0">
                <a:solidFill>
                  <a:prstClr val="black"/>
                </a:solidFill>
                <a:latin typeface="Calibri" panose="020F0502020204030204"/>
                <a:cs typeface="B Mitra" panose="00000400000000000000" pitchFamily="2" charset="-78"/>
              </a:rPr>
              <a:t>اهمیت توجه به نامساعد بودن محیط کسب وکار از آنجا بیشتر میشود که بدانیم، فضای نامساعد کسب وکار تمایل فعالان اقتصادی را به سرمایه گذاری در بخشهای مولد اقتصاد کاهش میدهد. این در حالی است که اقتصاد کشور در شرایط حاضر برای فایق آمدن بر انواع بحران های داخلی و خارجی پیش از گذشته نیازمند سرمایه گذاری و فعالیت در بخش مولد اقتصاد میباشد. بررسی وضعیت کشور در زیرشاخص های سهولت کسب وکار در سال 2020 گویای آن است که ایران در زیرشاخص "ثبت مالکیت" با کسب جایگاه 70 در بین 190 کشور، از عملکرد بهتری نسبت به سایر زیرشاخصها برخوردار است، درحالیکه در زیرشاخص "شروع کسب وکار" با کسب رتبه 178 در میان 190 کشور جهان بدترین عملکرد را نسبت به سایر زیر شاخص ها برای خود ثبت کرده است. </a:t>
            </a:r>
          </a:p>
          <a:p>
            <a:pPr marL="228600" indent="-228600" algn="just" rtl="1">
              <a:lnSpc>
                <a:spcPct val="90000"/>
              </a:lnSpc>
              <a:spcBef>
                <a:spcPts val="1000"/>
              </a:spcBef>
              <a:buFont typeface="Arial" panose="020B0604020202020204" pitchFamily="34" charset="0"/>
              <a:buChar char="•"/>
              <a:defRPr/>
            </a:pPr>
            <a:endParaRPr lang="en-US" dirty="0">
              <a:solidFill>
                <a:prstClr val="black"/>
              </a:solidFill>
              <a:latin typeface="Calibri" panose="020F0502020204030204"/>
              <a:cs typeface="B Mitra" panose="00000400000000000000" pitchFamily="2" charset="-78"/>
            </a:endParaRPr>
          </a:p>
        </p:txBody>
      </p:sp>
    </p:spTree>
    <p:extLst>
      <p:ext uri="{BB962C8B-B14F-4D97-AF65-F5344CB8AC3E}">
        <p14:creationId xmlns:p14="http://schemas.microsoft.com/office/powerpoint/2010/main" val="2609384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69A21BA-A2FE-E999-925D-7C183DE99C9D}"/>
              </a:ext>
            </a:extLst>
          </p:cNvPr>
          <p:cNvGrpSpPr/>
          <p:nvPr/>
        </p:nvGrpSpPr>
        <p:grpSpPr>
          <a:xfrm>
            <a:off x="1367679" y="294424"/>
            <a:ext cx="8795117" cy="775848"/>
            <a:chOff x="-642068" y="1275898"/>
            <a:chExt cx="10208766" cy="1029151"/>
          </a:xfrm>
        </p:grpSpPr>
        <p:sp>
          <p:nvSpPr>
            <p:cNvPr id="3" name="Rectangle: Rounded Corners 2">
              <a:extLst>
                <a:ext uri="{FF2B5EF4-FFF2-40B4-BE49-F238E27FC236}">
                  <a16:creationId xmlns:a16="http://schemas.microsoft.com/office/drawing/2014/main" id="{226A9400-2940-F2C3-57BC-AB8CC5BA0BE5}"/>
                </a:ext>
              </a:extLst>
            </p:cNvPr>
            <p:cNvSpPr/>
            <p:nvPr/>
          </p:nvSpPr>
          <p:spPr>
            <a:xfrm>
              <a:off x="109460" y="1285874"/>
              <a:ext cx="9457238" cy="1019175"/>
            </a:xfrm>
            <a:prstGeom prst="roundRect">
              <a:avLst>
                <a:gd name="adj" fmla="val 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Light" panose="020F0302020204030204"/>
                  <a:ea typeface="+mn-ea"/>
                  <a:cs typeface="B Titr" panose="00000700000000000000" pitchFamily="2" charset="-78"/>
                </a:rPr>
                <a:t>ادراک فعالان اقتصادی از محیط کسب وکار کشور</a:t>
              </a:r>
            </a:p>
          </p:txBody>
        </p:sp>
        <p:sp>
          <p:nvSpPr>
            <p:cNvPr id="4" name="Rectangle: Rounded Corners 3">
              <a:extLst>
                <a:ext uri="{FF2B5EF4-FFF2-40B4-BE49-F238E27FC236}">
                  <a16:creationId xmlns:a16="http://schemas.microsoft.com/office/drawing/2014/main" id="{9AEB7FD2-15F1-9B5E-EDCA-4215D5ABCEDB}"/>
                </a:ext>
              </a:extLst>
            </p:cNvPr>
            <p:cNvSpPr/>
            <p:nvPr/>
          </p:nvSpPr>
          <p:spPr>
            <a:xfrm>
              <a:off x="-266305" y="1275898"/>
              <a:ext cx="308110" cy="1019175"/>
            </a:xfrm>
            <a:prstGeom prst="roundRect">
              <a:avLst>
                <a:gd name="adj" fmla="val 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5" name="Rectangle: Rounded Corners 4">
              <a:extLst>
                <a:ext uri="{FF2B5EF4-FFF2-40B4-BE49-F238E27FC236}">
                  <a16:creationId xmlns:a16="http://schemas.microsoft.com/office/drawing/2014/main" id="{3E358CB6-C60D-C6F2-C909-7496554EC6DE}"/>
                </a:ext>
              </a:extLst>
            </p:cNvPr>
            <p:cNvSpPr/>
            <p:nvPr/>
          </p:nvSpPr>
          <p:spPr>
            <a:xfrm>
              <a:off x="-642068" y="1275899"/>
              <a:ext cx="308110" cy="1019175"/>
            </a:xfrm>
            <a:prstGeom prst="roundRect">
              <a:avLst>
                <a:gd name="adj" fmla="val 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8" name="Rectangle 7">
            <a:extLst>
              <a:ext uri="{FF2B5EF4-FFF2-40B4-BE49-F238E27FC236}">
                <a16:creationId xmlns:a16="http://schemas.microsoft.com/office/drawing/2014/main" id="{DC545C89-6FBA-E9BC-5A3E-C8CC86D11D5B}"/>
              </a:ext>
            </a:extLst>
          </p:cNvPr>
          <p:cNvSpPr/>
          <p:nvPr/>
        </p:nvSpPr>
        <p:spPr>
          <a:xfrm>
            <a:off x="247985" y="1411942"/>
            <a:ext cx="11789511" cy="5031722"/>
          </a:xfrm>
          <a:prstGeom prst="rect">
            <a:avLst/>
          </a:prstGeom>
          <a:noFill/>
          <a:ln w="76200" cap="rnd" cmpd="thickThi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pic>
        <p:nvPicPr>
          <p:cNvPr id="11" name="Picture 10" descr="A picture containing text&#10;&#10;Description automatically generated">
            <a:extLst>
              <a:ext uri="{FF2B5EF4-FFF2-40B4-BE49-F238E27FC236}">
                <a16:creationId xmlns:a16="http://schemas.microsoft.com/office/drawing/2014/main" id="{8230296B-159D-6D9F-4645-6F4616C610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17" y="-262576"/>
            <a:ext cx="1629456" cy="1459834"/>
          </a:xfrm>
          <a:prstGeom prst="rect">
            <a:avLst/>
          </a:prstGeom>
        </p:spPr>
      </p:pic>
      <p:pic>
        <p:nvPicPr>
          <p:cNvPr id="13" name="Picture 2" descr="‫همه چیز درباره اقتصاد کلان؛ بررسی مبانی و نظریه‌ها‬‎">
            <a:extLst>
              <a:ext uri="{FF2B5EF4-FFF2-40B4-BE49-F238E27FC236}">
                <a16:creationId xmlns:a16="http://schemas.microsoft.com/office/drawing/2014/main" id="{55CC0A4D-51AF-7A05-231B-DFC6A0FC91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1080" y="159919"/>
            <a:ext cx="1722936" cy="103733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0BE76A8-E432-A0F5-DCFF-45901115D3A2}"/>
              </a:ext>
            </a:extLst>
          </p:cNvPr>
          <p:cNvSpPr txBox="1"/>
          <p:nvPr/>
        </p:nvSpPr>
        <p:spPr>
          <a:xfrm>
            <a:off x="476764" y="6079887"/>
            <a:ext cx="609790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(مرکز پژوهش‌های اتاق ایران، 1400)</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endParaRPr>
          </a:p>
        </p:txBody>
      </p:sp>
      <p:pic>
        <p:nvPicPr>
          <p:cNvPr id="7" name="Picture 6">
            <a:extLst>
              <a:ext uri="{FF2B5EF4-FFF2-40B4-BE49-F238E27FC236}">
                <a16:creationId xmlns:a16="http://schemas.microsoft.com/office/drawing/2014/main" id="{B2956489-A60E-4105-8C94-EC8AACDA154A}"/>
              </a:ext>
            </a:extLst>
          </p:cNvPr>
          <p:cNvPicPr>
            <a:picLocks noChangeAspect="1"/>
          </p:cNvPicPr>
          <p:nvPr/>
        </p:nvPicPr>
        <p:blipFill>
          <a:blip r:embed="rId5"/>
          <a:stretch>
            <a:fillRect/>
          </a:stretch>
        </p:blipFill>
        <p:spPr>
          <a:xfrm>
            <a:off x="458625" y="1874355"/>
            <a:ext cx="6943842" cy="3946628"/>
          </a:xfrm>
          <a:prstGeom prst="rect">
            <a:avLst/>
          </a:prstGeom>
        </p:spPr>
      </p:pic>
      <p:sp>
        <p:nvSpPr>
          <p:cNvPr id="16" name="TextBox 15">
            <a:extLst>
              <a:ext uri="{FF2B5EF4-FFF2-40B4-BE49-F238E27FC236}">
                <a16:creationId xmlns:a16="http://schemas.microsoft.com/office/drawing/2014/main" id="{8B000270-5771-BAEC-A770-0BC980AE0BC0}"/>
              </a:ext>
            </a:extLst>
          </p:cNvPr>
          <p:cNvSpPr txBox="1"/>
          <p:nvPr/>
        </p:nvSpPr>
        <p:spPr>
          <a:xfrm>
            <a:off x="7525075" y="2250634"/>
            <a:ext cx="4451917" cy="3219086"/>
          </a:xfrm>
          <a:prstGeom prst="rect">
            <a:avLst/>
          </a:prstGeom>
          <a:noFill/>
        </p:spPr>
        <p:txBody>
          <a:bodyPr wrap="square">
            <a:spAutoFit/>
          </a:bodyPr>
          <a:lstStyle/>
          <a:p>
            <a:pPr marL="285750" marR="0" lvl="0" indent="-285750" algn="just" defTabSz="914400" rtl="1"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fa-IR"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نتایج پایش ملی محیط کسب وکار ایران در پاییز 1402 عدد 5/98 (نمره بدترین ارزیابی 10است) را به عنوان شاخص کل نشان می دهد که مساعدتر از وضعیت این شاخص در ارزیابی فصل گذشته (تابستان 1402 با میانگین 6/11) است.</a:t>
            </a:r>
          </a:p>
          <a:p>
            <a:pPr marL="285750" marR="0" lvl="0" indent="-285750" algn="just" defTabSz="914400" rtl="1"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fa-IR"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این ارزیابی بیانگر آن است که از نظر فعالان اقتصادی مشارکت کننده در این پایش، وضعیت برخی مؤلفه های مؤثر بر محیط کسب وکار ایران در پاییز 1402 مساعدتر شده است. عدد شاخص در پاییز 1402 نسبت به فصل مشابه سال قبل (%1/14) مساعدتر شده است. لازم به ذکر است که این شاخص از طریق ادغام اطلاعات حاصل از مولفه های پیمایشی ( 28مؤلفه) و داده های مؤلفه های آماری ( 42مؤلفه) به نسبت 80 و20 محاسبه شده است.</a:t>
            </a: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endParaRPr>
          </a:p>
        </p:txBody>
      </p:sp>
    </p:spTree>
    <p:extLst>
      <p:ext uri="{BB962C8B-B14F-4D97-AF65-F5344CB8AC3E}">
        <p14:creationId xmlns:p14="http://schemas.microsoft.com/office/powerpoint/2010/main" val="34555340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39A4525D-BFA6-4F97-9A61-E879E2425F44}"/>
              </a:ext>
            </a:extLst>
          </p:cNvPr>
          <p:cNvSpPr/>
          <p:nvPr/>
        </p:nvSpPr>
        <p:spPr>
          <a:xfrm rot="1508011">
            <a:off x="-1269138" y="-1873650"/>
            <a:ext cx="15927772" cy="9620805"/>
          </a:xfrm>
          <a:custGeom>
            <a:avLst/>
            <a:gdLst>
              <a:gd name="connsiteX0" fmla="*/ 1638306 w 15013502"/>
              <a:gd name="connsiteY0" fmla="*/ 0 h 5963793"/>
              <a:gd name="connsiteX1" fmla="*/ 9842246 w 15013502"/>
              <a:gd name="connsiteY1" fmla="*/ 0 h 5963793"/>
              <a:gd name="connsiteX2" fmla="*/ 15013502 w 15013502"/>
              <a:gd name="connsiteY2" fmla="*/ 3037179 h 5963793"/>
              <a:gd name="connsiteX3" fmla="*/ 14139305 w 15013502"/>
              <a:gd name="connsiteY3" fmla="*/ 5963793 h 5963793"/>
              <a:gd name="connsiteX4" fmla="*/ 815773 w 15013502"/>
              <a:gd name="connsiteY4" fmla="*/ 5963793 h 5963793"/>
              <a:gd name="connsiteX5" fmla="*/ 0 w 15013502"/>
              <a:gd name="connsiteY5" fmla="*/ 5484674 h 596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13502" h="5963793">
                <a:moveTo>
                  <a:pt x="1638306" y="0"/>
                </a:moveTo>
                <a:lnTo>
                  <a:pt x="9842246" y="0"/>
                </a:lnTo>
                <a:lnTo>
                  <a:pt x="15013502" y="3037179"/>
                </a:lnTo>
                <a:lnTo>
                  <a:pt x="14139305" y="5963793"/>
                </a:lnTo>
                <a:lnTo>
                  <a:pt x="815773" y="5963793"/>
                </a:lnTo>
                <a:lnTo>
                  <a:pt x="0" y="5484674"/>
                </a:lnTo>
                <a:close/>
              </a:path>
            </a:pathLst>
          </a:custGeom>
          <a:solidFill>
            <a:srgbClr val="62C1C5">
              <a:alpha val="5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Freeform: Shape 2">
            <a:extLst>
              <a:ext uri="{FF2B5EF4-FFF2-40B4-BE49-F238E27FC236}">
                <a16:creationId xmlns:a16="http://schemas.microsoft.com/office/drawing/2014/main" id="{3A6C54B3-502C-4A9E-B576-7874B7B6F766}"/>
              </a:ext>
            </a:extLst>
          </p:cNvPr>
          <p:cNvSpPr/>
          <p:nvPr/>
        </p:nvSpPr>
        <p:spPr>
          <a:xfrm rot="1508011">
            <a:off x="-821557" y="-2227611"/>
            <a:ext cx="15927772" cy="9620805"/>
          </a:xfrm>
          <a:custGeom>
            <a:avLst/>
            <a:gdLst>
              <a:gd name="connsiteX0" fmla="*/ 1638306 w 15013502"/>
              <a:gd name="connsiteY0" fmla="*/ 0 h 5963793"/>
              <a:gd name="connsiteX1" fmla="*/ 9842246 w 15013502"/>
              <a:gd name="connsiteY1" fmla="*/ 0 h 5963793"/>
              <a:gd name="connsiteX2" fmla="*/ 15013502 w 15013502"/>
              <a:gd name="connsiteY2" fmla="*/ 3037179 h 5963793"/>
              <a:gd name="connsiteX3" fmla="*/ 14139305 w 15013502"/>
              <a:gd name="connsiteY3" fmla="*/ 5963793 h 5963793"/>
              <a:gd name="connsiteX4" fmla="*/ 815773 w 15013502"/>
              <a:gd name="connsiteY4" fmla="*/ 5963793 h 5963793"/>
              <a:gd name="connsiteX5" fmla="*/ 0 w 15013502"/>
              <a:gd name="connsiteY5" fmla="*/ 5484674 h 596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13502" h="5963793">
                <a:moveTo>
                  <a:pt x="1638306" y="0"/>
                </a:moveTo>
                <a:lnTo>
                  <a:pt x="9842246" y="0"/>
                </a:lnTo>
                <a:lnTo>
                  <a:pt x="15013502" y="3037179"/>
                </a:lnTo>
                <a:lnTo>
                  <a:pt x="14139305" y="5963793"/>
                </a:lnTo>
                <a:lnTo>
                  <a:pt x="815773" y="5963793"/>
                </a:lnTo>
                <a:lnTo>
                  <a:pt x="0" y="5484674"/>
                </a:lnTo>
                <a:close/>
              </a:path>
            </a:pathLst>
          </a:custGeom>
          <a:solidFill>
            <a:schemeClr val="accent3">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D3F0DA8F-D4B2-4E59-A33E-DD3C256F6B11}"/>
              </a:ext>
            </a:extLst>
          </p:cNvPr>
          <p:cNvSpPr/>
          <p:nvPr/>
        </p:nvSpPr>
        <p:spPr>
          <a:xfrm>
            <a:off x="6502371" y="1077961"/>
            <a:ext cx="5044915" cy="718453"/>
          </a:xfrm>
          <a:prstGeom prst="roundRect">
            <a:avLst>
              <a:gd name="adj" fmla="val 5000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3EE360A-FAC6-410F-BCE1-C02D2055F164}"/>
              </a:ext>
            </a:extLst>
          </p:cNvPr>
          <p:cNvSpPr txBox="1"/>
          <p:nvPr/>
        </p:nvSpPr>
        <p:spPr>
          <a:xfrm>
            <a:off x="6907541" y="1127311"/>
            <a:ext cx="4160181" cy="646331"/>
          </a:xfrm>
          <a:prstGeom prst="rect">
            <a:avLst/>
          </a:prstGeom>
          <a:noFill/>
        </p:spPr>
        <p:txBody>
          <a:bodyPr wrap="square" rtlCol="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fa-IR" sz="3600" b="0" i="0" u="none" strike="noStrike" kern="1200" cap="none" spc="0" normalizeH="0" baseline="0" noProof="0" dirty="0">
                <a:ln>
                  <a:noFill/>
                </a:ln>
                <a:solidFill>
                  <a:prstClr val="black"/>
                </a:solidFill>
                <a:effectLst/>
                <a:uLnTx/>
                <a:uFillTx/>
                <a:latin typeface="Calibri" panose="020F0502020204030204"/>
                <a:ea typeface="+mn-ea"/>
                <a:cs typeface="B Titr" panose="00000700000000000000" pitchFamily="2" charset="-78"/>
              </a:rPr>
              <a:t>الزامات جهش تولید</a:t>
            </a:r>
          </a:p>
        </p:txBody>
      </p:sp>
      <p:sp>
        <p:nvSpPr>
          <p:cNvPr id="13" name="Rectangle 16">
            <a:extLst>
              <a:ext uri="{FF2B5EF4-FFF2-40B4-BE49-F238E27FC236}">
                <a16:creationId xmlns:a16="http://schemas.microsoft.com/office/drawing/2014/main" id="{6F7A4729-6098-23C7-B7D7-F0E51AB53502}"/>
              </a:ext>
            </a:extLst>
          </p:cNvPr>
          <p:cNvSpPr/>
          <p:nvPr/>
        </p:nvSpPr>
        <p:spPr>
          <a:xfrm rot="2700000">
            <a:off x="10869174" y="1087967"/>
            <a:ext cx="397097" cy="521268"/>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rgbClr val="00608D"/>
          </a:solidFill>
          <a:ln w="12700" cap="flat" cmpd="sng" algn="ctr">
            <a:noFill/>
            <a:prstDash val="solid"/>
            <a:miter lim="800000"/>
          </a:ln>
          <a:effectLst/>
        </p:spPr>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ea typeface="맑은 고딕" panose="020B0503020000020004" pitchFamily="34" charset="-127"/>
              <a:cs typeface="+mn-cs"/>
            </a:endParaRPr>
          </a:p>
        </p:txBody>
      </p:sp>
      <p:sp>
        <p:nvSpPr>
          <p:cNvPr id="14" name="Freeform: Shape 13">
            <a:extLst>
              <a:ext uri="{FF2B5EF4-FFF2-40B4-BE49-F238E27FC236}">
                <a16:creationId xmlns:a16="http://schemas.microsoft.com/office/drawing/2014/main" id="{5C5841B3-5095-D176-3EC3-9E028B274BA2}"/>
              </a:ext>
            </a:extLst>
          </p:cNvPr>
          <p:cNvSpPr/>
          <p:nvPr/>
        </p:nvSpPr>
        <p:spPr>
          <a:xfrm flipH="1">
            <a:off x="6360210" y="934278"/>
            <a:ext cx="5254844" cy="983974"/>
          </a:xfrm>
          <a:custGeom>
            <a:avLst/>
            <a:gdLst>
              <a:gd name="connsiteX0" fmla="*/ 4176032 w 4532539"/>
              <a:gd name="connsiteY0" fmla="*/ 0 h 674688"/>
              <a:gd name="connsiteX1" fmla="*/ 356507 w 4532539"/>
              <a:gd name="connsiteY1" fmla="*/ 0 h 674688"/>
              <a:gd name="connsiteX2" fmla="*/ 356507 w 4532539"/>
              <a:gd name="connsiteY2" fmla="*/ 2409 h 674688"/>
              <a:gd name="connsiteX3" fmla="*/ 337117 w 4532539"/>
              <a:gd name="connsiteY3" fmla="*/ 454 h 674688"/>
              <a:gd name="connsiteX4" fmla="*/ 0 w 4532539"/>
              <a:gd name="connsiteY4" fmla="*/ 337571 h 674688"/>
              <a:gd name="connsiteX5" fmla="*/ 337117 w 4532539"/>
              <a:gd name="connsiteY5" fmla="*/ 674688 h 674688"/>
              <a:gd name="connsiteX6" fmla="*/ 356507 w 4532539"/>
              <a:gd name="connsiteY6" fmla="*/ 672733 h 674688"/>
              <a:gd name="connsiteX7" fmla="*/ 356507 w 4532539"/>
              <a:gd name="connsiteY7" fmla="*/ 674688 h 674688"/>
              <a:gd name="connsiteX8" fmla="*/ 4176032 w 4532539"/>
              <a:gd name="connsiteY8" fmla="*/ 674688 h 674688"/>
              <a:gd name="connsiteX9" fmla="*/ 4176032 w 4532539"/>
              <a:gd name="connsiteY9" fmla="*/ 672733 h 674688"/>
              <a:gd name="connsiteX10" fmla="*/ 4195422 w 4532539"/>
              <a:gd name="connsiteY10" fmla="*/ 674688 h 674688"/>
              <a:gd name="connsiteX11" fmla="*/ 4532539 w 4532539"/>
              <a:gd name="connsiteY11" fmla="*/ 337571 h 674688"/>
              <a:gd name="connsiteX12" fmla="*/ 4195422 w 4532539"/>
              <a:gd name="connsiteY12" fmla="*/ 454 h 674688"/>
              <a:gd name="connsiteX13" fmla="*/ 4176032 w 4532539"/>
              <a:gd name="connsiteY13" fmla="*/ 2409 h 67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2539" h="674688">
                <a:moveTo>
                  <a:pt x="4176032" y="0"/>
                </a:moveTo>
                <a:lnTo>
                  <a:pt x="356507" y="0"/>
                </a:lnTo>
                <a:lnTo>
                  <a:pt x="356507" y="2409"/>
                </a:lnTo>
                <a:lnTo>
                  <a:pt x="337117" y="454"/>
                </a:lnTo>
                <a:cubicBezTo>
                  <a:pt x="150932" y="454"/>
                  <a:pt x="0" y="151386"/>
                  <a:pt x="0" y="337571"/>
                </a:cubicBezTo>
                <a:cubicBezTo>
                  <a:pt x="0" y="523756"/>
                  <a:pt x="150932" y="674688"/>
                  <a:pt x="337117" y="674688"/>
                </a:cubicBezTo>
                <a:lnTo>
                  <a:pt x="356507" y="672733"/>
                </a:lnTo>
                <a:lnTo>
                  <a:pt x="356507" y="674688"/>
                </a:lnTo>
                <a:lnTo>
                  <a:pt x="4176032" y="674688"/>
                </a:lnTo>
                <a:lnTo>
                  <a:pt x="4176032" y="672733"/>
                </a:lnTo>
                <a:lnTo>
                  <a:pt x="4195422" y="674688"/>
                </a:lnTo>
                <a:cubicBezTo>
                  <a:pt x="4381607" y="674688"/>
                  <a:pt x="4532539" y="523756"/>
                  <a:pt x="4532539" y="337571"/>
                </a:cubicBezTo>
                <a:cubicBezTo>
                  <a:pt x="4532539" y="151386"/>
                  <a:pt x="4381607" y="454"/>
                  <a:pt x="4195422" y="454"/>
                </a:cubicBezTo>
                <a:lnTo>
                  <a:pt x="4176032" y="2409"/>
                </a:lnTo>
                <a:close/>
              </a:path>
            </a:pathLst>
          </a:custGeom>
          <a:noFill/>
          <a:ln w="12700" cap="flat" cmpd="sng" algn="ctr">
            <a:solidFill>
              <a:srgbClr val="000000"/>
            </a:solid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5" name="Rounded Rectangle 7">
            <a:extLst>
              <a:ext uri="{FF2B5EF4-FFF2-40B4-BE49-F238E27FC236}">
                <a16:creationId xmlns:a16="http://schemas.microsoft.com/office/drawing/2014/main" id="{A520FB1E-55F1-F9FC-7FDD-A160D7BA7BA9}"/>
              </a:ext>
            </a:extLst>
          </p:cNvPr>
          <p:cNvSpPr/>
          <p:nvPr/>
        </p:nvSpPr>
        <p:spPr>
          <a:xfrm>
            <a:off x="958645" y="2521973"/>
            <a:ext cx="10725935" cy="1607575"/>
          </a:xfrm>
          <a:prstGeom prst="roundRect">
            <a:avLst>
              <a:gd name="adj" fmla="val 10715"/>
            </a:avLst>
          </a:prstGeom>
          <a:solidFill>
            <a:sysClr val="window" lastClr="FFFFFF"/>
          </a:solidFill>
          <a:ln w="38100" cap="flat" cmpd="sng" algn="ctr">
            <a:solidFill>
              <a:srgbClr val="F5B31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맑은 고딕" panose="020B0503020000020004" pitchFamily="34" charset="-127"/>
              <a:cs typeface="+mn-cs"/>
            </a:endParaRPr>
          </a:p>
        </p:txBody>
      </p:sp>
      <p:sp>
        <p:nvSpPr>
          <p:cNvPr id="6" name="TextBox 5">
            <a:extLst>
              <a:ext uri="{FF2B5EF4-FFF2-40B4-BE49-F238E27FC236}">
                <a16:creationId xmlns:a16="http://schemas.microsoft.com/office/drawing/2014/main" id="{0D7B912B-D162-47A0-AD93-AE95F3B07E7C}"/>
              </a:ext>
            </a:extLst>
          </p:cNvPr>
          <p:cNvSpPr txBox="1"/>
          <p:nvPr/>
        </p:nvSpPr>
        <p:spPr>
          <a:xfrm>
            <a:off x="958645" y="2828835"/>
            <a:ext cx="10588641" cy="830997"/>
          </a:xfrm>
          <a:prstGeom prst="rect">
            <a:avLst/>
          </a:prstGeom>
          <a:noFill/>
        </p:spPr>
        <p:txBody>
          <a:bodyPr wrap="square" rtlCol="0">
            <a:spAutoFit/>
          </a:bodyPr>
          <a:lstStyle/>
          <a:p>
            <a:pPr marL="0" marR="0" lvl="0" indent="0" algn="just" defTabSz="4572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باتوجه به وضعیت متغیرهای کلان اقتصادی کشور،</a:t>
            </a:r>
            <a:r>
              <a:rPr kumimoji="0" lang="fa-IR" sz="2400" b="0" i="0" u="none" strike="noStrike" kern="1200" cap="none" spc="0" normalizeH="0" noProof="0" dirty="0">
                <a:ln>
                  <a:noFill/>
                </a:ln>
                <a:solidFill>
                  <a:prstClr val="black"/>
                </a:solidFill>
                <a:effectLst/>
                <a:uLnTx/>
                <a:uFillTx/>
                <a:latin typeface="Calibri" panose="020F0502020204030204"/>
                <a:ea typeface="+mn-ea"/>
                <a:cs typeface="B Mitra" panose="00000400000000000000" pitchFamily="2" charset="-78"/>
              </a:rPr>
              <a:t> جهش تولید بسیار سخت است. </a:t>
            </a:r>
          </a:p>
          <a:p>
            <a:pPr marL="0" marR="0" lvl="0" indent="0" algn="just" defTabSz="4572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noProof="0" dirty="0">
                <a:ln>
                  <a:noFill/>
                </a:ln>
                <a:solidFill>
                  <a:prstClr val="black"/>
                </a:solidFill>
                <a:effectLst/>
                <a:uLnTx/>
                <a:uFillTx/>
                <a:latin typeface="Calibri" panose="020F0502020204030204"/>
                <a:ea typeface="+mn-ea"/>
                <a:cs typeface="B Mitra" panose="00000400000000000000" pitchFamily="2" charset="-78"/>
              </a:rPr>
              <a:t>با این حال، در ادامه الزامات جهش تولید در حوزه های کشاورزی، صنعت و بازرگانی ارائه میشود.</a:t>
            </a:r>
            <a:endPar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endParaRPr>
          </a:p>
        </p:txBody>
      </p:sp>
      <p:pic>
        <p:nvPicPr>
          <p:cNvPr id="4" name="Picture 3">
            <a:extLst>
              <a:ext uri="{FF2B5EF4-FFF2-40B4-BE49-F238E27FC236}">
                <a16:creationId xmlns:a16="http://schemas.microsoft.com/office/drawing/2014/main" id="{7A3056BD-ED63-4379-74C1-8D8433C6AA16}"/>
              </a:ext>
            </a:extLst>
          </p:cNvPr>
          <p:cNvPicPr>
            <a:picLocks noChangeAspect="1"/>
          </p:cNvPicPr>
          <p:nvPr/>
        </p:nvPicPr>
        <p:blipFill>
          <a:blip r:embed="rId2"/>
          <a:stretch>
            <a:fillRect/>
          </a:stretch>
        </p:blipFill>
        <p:spPr>
          <a:xfrm>
            <a:off x="-300248" y="-321439"/>
            <a:ext cx="1889924" cy="1938696"/>
          </a:xfrm>
          <a:prstGeom prst="rect">
            <a:avLst/>
          </a:prstGeom>
        </p:spPr>
      </p:pic>
    </p:spTree>
    <p:extLst>
      <p:ext uri="{BB962C8B-B14F-4D97-AF65-F5344CB8AC3E}">
        <p14:creationId xmlns:p14="http://schemas.microsoft.com/office/powerpoint/2010/main" val="39473399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4D2C0CAF-0A32-2CA1-AD5E-C8C3313A61F2}"/>
              </a:ext>
            </a:extLst>
          </p:cNvPr>
          <p:cNvSpPr/>
          <p:nvPr/>
        </p:nvSpPr>
        <p:spPr>
          <a:xfrm>
            <a:off x="-109182" y="1"/>
            <a:ext cx="12299596" cy="916228"/>
          </a:xfrm>
          <a:prstGeom prst="rect">
            <a:avLst/>
          </a:prstGeom>
          <a:solidFill>
            <a:srgbClr val="E0EED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70AD47">
                  <a:lumMod val="50000"/>
                </a:srgb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5E2578E0-3D19-4BE3-97DF-22AD36003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309" y="-236260"/>
            <a:ext cx="1824330" cy="1408793"/>
          </a:xfrm>
          <a:prstGeom prst="rect">
            <a:avLst/>
          </a:prstGeom>
        </p:spPr>
      </p:pic>
      <p:sp>
        <p:nvSpPr>
          <p:cNvPr id="2" name="TextBox 1">
            <a:extLst>
              <a:ext uri="{FF2B5EF4-FFF2-40B4-BE49-F238E27FC236}">
                <a16:creationId xmlns:a16="http://schemas.microsoft.com/office/drawing/2014/main" id="{80AAD369-88D1-4FC3-82B4-78F26B2FF999}"/>
              </a:ext>
            </a:extLst>
          </p:cNvPr>
          <p:cNvSpPr txBox="1"/>
          <p:nvPr/>
        </p:nvSpPr>
        <p:spPr>
          <a:xfrm>
            <a:off x="4642482" y="6202600"/>
            <a:ext cx="6629400" cy="461665"/>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897354C3-4958-99DB-A0DD-0CCCC3FEF80B}"/>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ysClr val="windowText" lastClr="000000"/>
              </a:solidFill>
              <a:effectLst/>
              <a:uLnTx/>
              <a:uFillTx/>
              <a:latin typeface="Aptos Display" panose="02110004020202020204"/>
              <a:ea typeface="+mj-ea"/>
              <a:cs typeface="B Titr" panose="00000700000000000000" pitchFamily="2" charset="-78"/>
            </a:endParaRPr>
          </a:p>
        </p:txBody>
      </p:sp>
      <p:sp>
        <p:nvSpPr>
          <p:cNvPr id="9" name="Freeform: Shape 8">
            <a:extLst>
              <a:ext uri="{FF2B5EF4-FFF2-40B4-BE49-F238E27FC236}">
                <a16:creationId xmlns:a16="http://schemas.microsoft.com/office/drawing/2014/main" id="{DBFF9CDF-4B2A-B847-A853-B17824E6015A}"/>
              </a:ext>
            </a:extLst>
          </p:cNvPr>
          <p:cNvSpPr/>
          <p:nvPr/>
        </p:nvSpPr>
        <p:spPr>
          <a:xfrm flipH="1">
            <a:off x="2903538" y="212184"/>
            <a:ext cx="9264398" cy="513197"/>
          </a:xfrm>
          <a:custGeom>
            <a:avLst/>
            <a:gdLst>
              <a:gd name="connsiteX0" fmla="*/ 4176032 w 4532539"/>
              <a:gd name="connsiteY0" fmla="*/ 0 h 674688"/>
              <a:gd name="connsiteX1" fmla="*/ 356507 w 4532539"/>
              <a:gd name="connsiteY1" fmla="*/ 0 h 674688"/>
              <a:gd name="connsiteX2" fmla="*/ 356507 w 4532539"/>
              <a:gd name="connsiteY2" fmla="*/ 2409 h 674688"/>
              <a:gd name="connsiteX3" fmla="*/ 337117 w 4532539"/>
              <a:gd name="connsiteY3" fmla="*/ 454 h 674688"/>
              <a:gd name="connsiteX4" fmla="*/ 0 w 4532539"/>
              <a:gd name="connsiteY4" fmla="*/ 337571 h 674688"/>
              <a:gd name="connsiteX5" fmla="*/ 337117 w 4532539"/>
              <a:gd name="connsiteY5" fmla="*/ 674688 h 674688"/>
              <a:gd name="connsiteX6" fmla="*/ 356507 w 4532539"/>
              <a:gd name="connsiteY6" fmla="*/ 672733 h 674688"/>
              <a:gd name="connsiteX7" fmla="*/ 356507 w 4532539"/>
              <a:gd name="connsiteY7" fmla="*/ 674688 h 674688"/>
              <a:gd name="connsiteX8" fmla="*/ 4176032 w 4532539"/>
              <a:gd name="connsiteY8" fmla="*/ 674688 h 674688"/>
              <a:gd name="connsiteX9" fmla="*/ 4176032 w 4532539"/>
              <a:gd name="connsiteY9" fmla="*/ 672733 h 674688"/>
              <a:gd name="connsiteX10" fmla="*/ 4195422 w 4532539"/>
              <a:gd name="connsiteY10" fmla="*/ 674688 h 674688"/>
              <a:gd name="connsiteX11" fmla="*/ 4532539 w 4532539"/>
              <a:gd name="connsiteY11" fmla="*/ 337571 h 674688"/>
              <a:gd name="connsiteX12" fmla="*/ 4195422 w 4532539"/>
              <a:gd name="connsiteY12" fmla="*/ 454 h 674688"/>
              <a:gd name="connsiteX13" fmla="*/ 4176032 w 4532539"/>
              <a:gd name="connsiteY13" fmla="*/ 2409 h 67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2539" h="674688">
                <a:moveTo>
                  <a:pt x="4176032" y="0"/>
                </a:moveTo>
                <a:lnTo>
                  <a:pt x="356507" y="0"/>
                </a:lnTo>
                <a:lnTo>
                  <a:pt x="356507" y="2409"/>
                </a:lnTo>
                <a:lnTo>
                  <a:pt x="337117" y="454"/>
                </a:lnTo>
                <a:cubicBezTo>
                  <a:pt x="150932" y="454"/>
                  <a:pt x="0" y="151386"/>
                  <a:pt x="0" y="337571"/>
                </a:cubicBezTo>
                <a:cubicBezTo>
                  <a:pt x="0" y="523756"/>
                  <a:pt x="150932" y="674688"/>
                  <a:pt x="337117" y="674688"/>
                </a:cubicBezTo>
                <a:lnTo>
                  <a:pt x="356507" y="672733"/>
                </a:lnTo>
                <a:lnTo>
                  <a:pt x="356507" y="674688"/>
                </a:lnTo>
                <a:lnTo>
                  <a:pt x="4176032" y="674688"/>
                </a:lnTo>
                <a:lnTo>
                  <a:pt x="4176032" y="672733"/>
                </a:lnTo>
                <a:lnTo>
                  <a:pt x="4195422" y="674688"/>
                </a:lnTo>
                <a:cubicBezTo>
                  <a:pt x="4381607" y="674688"/>
                  <a:pt x="4532539" y="523756"/>
                  <a:pt x="4532539" y="337571"/>
                </a:cubicBezTo>
                <a:cubicBezTo>
                  <a:pt x="4532539" y="151386"/>
                  <a:pt x="4381607" y="454"/>
                  <a:pt x="4195422" y="454"/>
                </a:cubicBezTo>
                <a:lnTo>
                  <a:pt x="4176032" y="2409"/>
                </a:lnTo>
                <a:close/>
              </a:path>
            </a:pathLst>
          </a:custGeom>
          <a:noFill/>
          <a:ln w="12700" cap="flat" cmpd="sng" algn="ctr">
            <a:solidFill>
              <a:srgbClr val="000000"/>
            </a:solid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8BF99C1F-198B-56B5-25DA-5802827B274F}"/>
              </a:ext>
            </a:extLst>
          </p:cNvPr>
          <p:cNvSpPr/>
          <p:nvPr/>
        </p:nvSpPr>
        <p:spPr>
          <a:xfrm>
            <a:off x="3232696" y="259614"/>
            <a:ext cx="8595687" cy="513197"/>
          </a:xfrm>
          <a:prstGeom prst="roundRect">
            <a:avLst>
              <a:gd name="adj" fmla="val 50000"/>
            </a:avLst>
          </a:prstGeom>
          <a:solidFill>
            <a:srgbClr val="DD8047">
              <a:lumMod val="75000"/>
            </a:srgbClr>
          </a:solidFill>
          <a:ln w="12700" cap="flat" cmpd="sng" algn="ctr">
            <a:noFill/>
            <a:prstDash val="solid"/>
            <a:miter lim="800000"/>
          </a:ln>
          <a:effectLst/>
        </p:spPr>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03AFA199-36F1-CE0F-AFC2-4F064BF937A5}"/>
              </a:ext>
            </a:extLst>
          </p:cNvPr>
          <p:cNvSpPr txBox="1"/>
          <p:nvPr/>
        </p:nvSpPr>
        <p:spPr>
          <a:xfrm>
            <a:off x="3232696" y="300606"/>
            <a:ext cx="8759596" cy="433965"/>
          </a:xfrm>
          <a:prstGeom prst="rect">
            <a:avLst/>
          </a:prstGeom>
          <a:noFill/>
        </p:spPr>
        <p:txBody>
          <a:bodyPr wrap="square" rtlCol="0">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a-IR" sz="2400" dirty="0">
                <a:solidFill>
                  <a:prstClr val="white"/>
                </a:solidFill>
                <a:latin typeface="Calibri Light" panose="020F0302020204030204"/>
                <a:cs typeface="B Titr" panose="00000700000000000000" pitchFamily="2" charset="-78"/>
              </a:rPr>
              <a:t>رویکرد توسعه مشارکت بخش خصوصی در فعالیت های کشاورزی و بخش آب </a:t>
            </a:r>
            <a:endParaRPr kumimoji="0" lang="en-US" sz="2400" b="0" i="0" u="none" strike="noStrike" kern="1200" cap="none" spc="0" normalizeH="0" baseline="0" noProof="0" dirty="0">
              <a:ln>
                <a:noFill/>
              </a:ln>
              <a:solidFill>
                <a:prstClr val="white"/>
              </a:solidFill>
              <a:effectLst/>
              <a:uLnTx/>
              <a:uFillTx/>
              <a:latin typeface="Calibri Light" panose="020F0302020204030204"/>
              <a:ea typeface="+mn-ea"/>
              <a:cs typeface="B Titr" panose="00000700000000000000" pitchFamily="2" charset="-78"/>
            </a:endParaRPr>
          </a:p>
        </p:txBody>
      </p:sp>
      <p:graphicFrame>
        <p:nvGraphicFramePr>
          <p:cNvPr id="7" name="Diagram 6">
            <a:extLst>
              <a:ext uri="{FF2B5EF4-FFF2-40B4-BE49-F238E27FC236}">
                <a16:creationId xmlns:a16="http://schemas.microsoft.com/office/drawing/2014/main" id="{F2968D97-6654-8DF5-89CA-CCBA33922FA0}"/>
              </a:ext>
            </a:extLst>
          </p:cNvPr>
          <p:cNvGraphicFramePr/>
          <p:nvPr>
            <p:extLst>
              <p:ext uri="{D42A27DB-BD31-4B8C-83A1-F6EECF244321}">
                <p14:modId xmlns:p14="http://schemas.microsoft.com/office/powerpoint/2010/main" val="4051894945"/>
              </p:ext>
            </p:extLst>
          </p:nvPr>
        </p:nvGraphicFramePr>
        <p:xfrm>
          <a:off x="3804000" y="1578576"/>
          <a:ext cx="4718177" cy="37008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AutoShape 12">
            <a:extLst>
              <a:ext uri="{FF2B5EF4-FFF2-40B4-BE49-F238E27FC236}">
                <a16:creationId xmlns:a16="http://schemas.microsoft.com/office/drawing/2014/main" id="{1D76D00B-06EC-9DED-8272-60603246D3AF}"/>
              </a:ext>
            </a:extLst>
          </p:cNvPr>
          <p:cNvSpPr>
            <a:spLocks noChangeArrowheads="1"/>
          </p:cNvSpPr>
          <p:nvPr/>
        </p:nvSpPr>
        <p:spPr bwMode="auto">
          <a:xfrm>
            <a:off x="481263" y="5967664"/>
            <a:ext cx="11174017" cy="774702"/>
          </a:xfrm>
          <a:prstGeom prst="rightArrow">
            <a:avLst>
              <a:gd name="adj1" fmla="val 64144"/>
              <a:gd name="adj2" fmla="val 58161"/>
            </a:avLst>
          </a:prstGeom>
          <a:solidFill>
            <a:srgbClr val="1C7DE1">
              <a:lumMod val="20000"/>
              <a:lumOff val="80000"/>
            </a:srgbClr>
          </a:solidFill>
          <a:ln w="635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prstClr val="white"/>
              </a:solidFill>
              <a:effectLst/>
              <a:uLnTx/>
              <a:uFillTx/>
              <a:latin typeface="Arial"/>
              <a:cs typeface="+mn-cs"/>
            </a:endParaRPr>
          </a:p>
        </p:txBody>
      </p:sp>
      <p:sp>
        <p:nvSpPr>
          <p:cNvPr id="14" name="Rounded Rectangle 5">
            <a:extLst>
              <a:ext uri="{FF2B5EF4-FFF2-40B4-BE49-F238E27FC236}">
                <a16:creationId xmlns:a16="http://schemas.microsoft.com/office/drawing/2014/main" id="{DA3D4E27-A29C-3D99-7328-35C28114C368}"/>
              </a:ext>
            </a:extLst>
          </p:cNvPr>
          <p:cNvSpPr/>
          <p:nvPr/>
        </p:nvSpPr>
        <p:spPr>
          <a:xfrm>
            <a:off x="1945947" y="6124487"/>
            <a:ext cx="1371436" cy="420965"/>
          </a:xfrm>
          <a:prstGeom prst="chevron">
            <a:avLst>
              <a:gd name="adj" fmla="val 27152"/>
            </a:avLst>
          </a:prstGeom>
          <a:solidFill>
            <a:schemeClr val="accent1">
              <a:lumMod val="20000"/>
              <a:lumOff val="80000"/>
            </a:schemeClr>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altLang="ko-KR" sz="1400" b="1" dirty="0">
                <a:solidFill>
                  <a:schemeClr val="tx1">
                    <a:lumMod val="65000"/>
                    <a:lumOff val="35000"/>
                  </a:schemeClr>
                </a:solidFill>
                <a:cs typeface="B Mitra" panose="00000400000000000000" pitchFamily="2" charset="-78"/>
              </a:rPr>
              <a:t>خرید خدمات</a:t>
            </a:r>
            <a:endParaRPr lang="ko-KR" altLang="en-US" sz="1400" b="1" dirty="0">
              <a:solidFill>
                <a:schemeClr val="tx1">
                  <a:lumMod val="65000"/>
                  <a:lumOff val="35000"/>
                </a:schemeClr>
              </a:solidFill>
              <a:cs typeface="B Mitra" panose="00000400000000000000" pitchFamily="2" charset="-78"/>
            </a:endParaRPr>
          </a:p>
        </p:txBody>
      </p:sp>
      <p:sp>
        <p:nvSpPr>
          <p:cNvPr id="19" name="Rounded Rectangle 5">
            <a:extLst>
              <a:ext uri="{FF2B5EF4-FFF2-40B4-BE49-F238E27FC236}">
                <a16:creationId xmlns:a16="http://schemas.microsoft.com/office/drawing/2014/main" id="{80A70BE6-8DEC-82C8-EE6F-7C40595FF180}"/>
              </a:ext>
            </a:extLst>
          </p:cNvPr>
          <p:cNvSpPr/>
          <p:nvPr/>
        </p:nvSpPr>
        <p:spPr>
          <a:xfrm>
            <a:off x="3307814" y="6118813"/>
            <a:ext cx="1371436" cy="420965"/>
          </a:xfrm>
          <a:prstGeom prst="chevron">
            <a:avLst>
              <a:gd name="adj" fmla="val 27152"/>
            </a:avLst>
          </a:prstGeom>
          <a:solidFill>
            <a:schemeClr val="accent1">
              <a:lumMod val="20000"/>
              <a:lumOff val="80000"/>
            </a:schemeClr>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altLang="ko-KR" sz="1400" b="1" dirty="0">
                <a:solidFill>
                  <a:schemeClr val="tx1">
                    <a:lumMod val="65000"/>
                    <a:lumOff val="35000"/>
                  </a:schemeClr>
                </a:solidFill>
                <a:cs typeface="B Mitra" panose="00000400000000000000" pitchFamily="2" charset="-78"/>
              </a:rPr>
              <a:t>پیمان مدیریت </a:t>
            </a:r>
            <a:endParaRPr lang="ko-KR" altLang="en-US" sz="1400" b="1" dirty="0">
              <a:solidFill>
                <a:schemeClr val="tx1">
                  <a:lumMod val="65000"/>
                  <a:lumOff val="35000"/>
                </a:schemeClr>
              </a:solidFill>
              <a:cs typeface="B Mitra" panose="00000400000000000000" pitchFamily="2" charset="-78"/>
            </a:endParaRPr>
          </a:p>
        </p:txBody>
      </p:sp>
      <p:sp>
        <p:nvSpPr>
          <p:cNvPr id="20" name="Rounded Rectangle 5">
            <a:extLst>
              <a:ext uri="{FF2B5EF4-FFF2-40B4-BE49-F238E27FC236}">
                <a16:creationId xmlns:a16="http://schemas.microsoft.com/office/drawing/2014/main" id="{E287E6D0-CE3F-9480-A308-E40BD458395A}"/>
              </a:ext>
            </a:extLst>
          </p:cNvPr>
          <p:cNvSpPr/>
          <p:nvPr/>
        </p:nvSpPr>
        <p:spPr>
          <a:xfrm>
            <a:off x="4669681" y="6128976"/>
            <a:ext cx="1371436" cy="420965"/>
          </a:xfrm>
          <a:prstGeom prst="chevron">
            <a:avLst>
              <a:gd name="adj" fmla="val 27152"/>
            </a:avLst>
          </a:prstGeom>
          <a:solidFill>
            <a:schemeClr val="accent1">
              <a:lumMod val="20000"/>
              <a:lumOff val="80000"/>
            </a:schemeClr>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altLang="ko-KR" sz="1400" b="1" dirty="0">
                <a:solidFill>
                  <a:schemeClr val="tx1">
                    <a:lumMod val="65000"/>
                    <a:lumOff val="35000"/>
                  </a:schemeClr>
                </a:solidFill>
                <a:cs typeface="B Mitra" panose="00000400000000000000" pitchFamily="2" charset="-78"/>
              </a:rPr>
              <a:t>اجاره </a:t>
            </a:r>
            <a:endParaRPr lang="ko-KR" altLang="en-US" sz="1400" b="1" dirty="0">
              <a:solidFill>
                <a:schemeClr val="tx1">
                  <a:lumMod val="65000"/>
                  <a:lumOff val="35000"/>
                </a:schemeClr>
              </a:solidFill>
              <a:cs typeface="B Mitra" panose="00000400000000000000" pitchFamily="2" charset="-78"/>
            </a:endParaRPr>
          </a:p>
        </p:txBody>
      </p:sp>
      <p:sp>
        <p:nvSpPr>
          <p:cNvPr id="21" name="Rounded Rectangle 5">
            <a:extLst>
              <a:ext uri="{FF2B5EF4-FFF2-40B4-BE49-F238E27FC236}">
                <a16:creationId xmlns:a16="http://schemas.microsoft.com/office/drawing/2014/main" id="{46AAF728-E605-7D51-183B-7BAD9BC4010F}"/>
              </a:ext>
            </a:extLst>
          </p:cNvPr>
          <p:cNvSpPr/>
          <p:nvPr/>
        </p:nvSpPr>
        <p:spPr>
          <a:xfrm>
            <a:off x="6036313" y="6128977"/>
            <a:ext cx="1371436" cy="420965"/>
          </a:xfrm>
          <a:prstGeom prst="chevron">
            <a:avLst>
              <a:gd name="adj" fmla="val 27152"/>
            </a:avLst>
          </a:prstGeom>
          <a:solidFill>
            <a:schemeClr val="accent1">
              <a:lumMod val="20000"/>
              <a:lumOff val="80000"/>
            </a:schemeClr>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altLang="ko-KR" sz="1400" b="1" dirty="0">
                <a:solidFill>
                  <a:schemeClr val="tx1">
                    <a:lumMod val="65000"/>
                    <a:lumOff val="35000"/>
                  </a:schemeClr>
                </a:solidFill>
                <a:cs typeface="B Mitra" panose="00000400000000000000" pitchFamily="2" charset="-78"/>
              </a:rPr>
              <a:t>اعطای امتیاز</a:t>
            </a:r>
            <a:endParaRPr lang="ko-KR" altLang="en-US" sz="1400" b="1" dirty="0">
              <a:solidFill>
                <a:schemeClr val="tx1">
                  <a:lumMod val="65000"/>
                  <a:lumOff val="35000"/>
                </a:schemeClr>
              </a:solidFill>
              <a:cs typeface="B Mitra" panose="00000400000000000000" pitchFamily="2" charset="-78"/>
            </a:endParaRPr>
          </a:p>
        </p:txBody>
      </p:sp>
      <p:sp>
        <p:nvSpPr>
          <p:cNvPr id="22" name="Rounded Rectangle 5">
            <a:extLst>
              <a:ext uri="{FF2B5EF4-FFF2-40B4-BE49-F238E27FC236}">
                <a16:creationId xmlns:a16="http://schemas.microsoft.com/office/drawing/2014/main" id="{CD2552CB-85BB-DA86-3EFC-A995EC689523}"/>
              </a:ext>
            </a:extLst>
          </p:cNvPr>
          <p:cNvSpPr/>
          <p:nvPr/>
        </p:nvSpPr>
        <p:spPr>
          <a:xfrm>
            <a:off x="7398180" y="6118814"/>
            <a:ext cx="1371436" cy="420965"/>
          </a:xfrm>
          <a:prstGeom prst="chevron">
            <a:avLst>
              <a:gd name="adj" fmla="val 27152"/>
            </a:avLst>
          </a:prstGeom>
          <a:solidFill>
            <a:schemeClr val="accent1">
              <a:lumMod val="20000"/>
              <a:lumOff val="80000"/>
            </a:schemeClr>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altLang="ko-KR" sz="1200" b="1" dirty="0">
                <a:solidFill>
                  <a:schemeClr val="tx1">
                    <a:lumMod val="65000"/>
                    <a:lumOff val="35000"/>
                  </a:schemeClr>
                </a:solidFill>
                <a:cs typeface="B Mitra" panose="00000400000000000000" pitchFamily="2" charset="-78"/>
              </a:rPr>
              <a:t>مشارکت مشترک</a:t>
            </a:r>
            <a:endParaRPr lang="ko-KR" altLang="en-US" sz="1200" b="1" dirty="0">
              <a:solidFill>
                <a:schemeClr val="tx1">
                  <a:lumMod val="65000"/>
                  <a:lumOff val="35000"/>
                </a:schemeClr>
              </a:solidFill>
              <a:cs typeface="B Mitra" panose="00000400000000000000" pitchFamily="2" charset="-78"/>
            </a:endParaRPr>
          </a:p>
        </p:txBody>
      </p:sp>
      <p:sp>
        <p:nvSpPr>
          <p:cNvPr id="23" name="Rounded Rectangle 5">
            <a:extLst>
              <a:ext uri="{FF2B5EF4-FFF2-40B4-BE49-F238E27FC236}">
                <a16:creationId xmlns:a16="http://schemas.microsoft.com/office/drawing/2014/main" id="{37613E4B-0FCF-626D-DC75-4B52BD62396E}"/>
              </a:ext>
            </a:extLst>
          </p:cNvPr>
          <p:cNvSpPr/>
          <p:nvPr/>
        </p:nvSpPr>
        <p:spPr>
          <a:xfrm>
            <a:off x="8764812" y="6139140"/>
            <a:ext cx="1371436" cy="420965"/>
          </a:xfrm>
          <a:prstGeom prst="chevron">
            <a:avLst>
              <a:gd name="adj" fmla="val 27152"/>
            </a:avLst>
          </a:prstGeom>
          <a:solidFill>
            <a:schemeClr val="accent1">
              <a:lumMod val="20000"/>
              <a:lumOff val="80000"/>
            </a:schemeClr>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en-US" altLang="ko-KR" sz="1200" b="1" dirty="0">
                <a:solidFill>
                  <a:schemeClr val="tx1">
                    <a:lumMod val="65000"/>
                    <a:lumOff val="35000"/>
                  </a:schemeClr>
                </a:solidFill>
              </a:rPr>
              <a:t>BOT </a:t>
            </a:r>
            <a:r>
              <a:rPr lang="fa-IR" altLang="ko-KR" sz="1200" b="1" dirty="0">
                <a:solidFill>
                  <a:schemeClr val="tx1">
                    <a:lumMod val="65000"/>
                    <a:lumOff val="35000"/>
                  </a:schemeClr>
                </a:solidFill>
              </a:rPr>
              <a:t>و انواع آن </a:t>
            </a:r>
            <a:endParaRPr lang="ko-KR" altLang="en-US" sz="1200" b="1" dirty="0">
              <a:solidFill>
                <a:schemeClr val="tx1">
                  <a:lumMod val="65000"/>
                  <a:lumOff val="35000"/>
                </a:schemeClr>
              </a:solidFill>
            </a:endParaRPr>
          </a:p>
        </p:txBody>
      </p:sp>
      <p:sp>
        <p:nvSpPr>
          <p:cNvPr id="24" name="Rounded Rectangle 5">
            <a:extLst>
              <a:ext uri="{FF2B5EF4-FFF2-40B4-BE49-F238E27FC236}">
                <a16:creationId xmlns:a16="http://schemas.microsoft.com/office/drawing/2014/main" id="{2DD794AB-753D-19ED-E3F7-8690747538EA}"/>
              </a:ext>
            </a:extLst>
          </p:cNvPr>
          <p:cNvSpPr/>
          <p:nvPr/>
        </p:nvSpPr>
        <p:spPr>
          <a:xfrm>
            <a:off x="10131444" y="6118814"/>
            <a:ext cx="1371436" cy="420965"/>
          </a:xfrm>
          <a:prstGeom prst="chevron">
            <a:avLst>
              <a:gd name="adj" fmla="val 27152"/>
            </a:avLst>
          </a:prstGeom>
          <a:solidFill>
            <a:schemeClr val="accent1">
              <a:lumMod val="20000"/>
              <a:lumOff val="80000"/>
            </a:schemeClr>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altLang="ko-KR" sz="1400" b="1" dirty="0">
                <a:solidFill>
                  <a:schemeClr val="tx1">
                    <a:lumMod val="65000"/>
                    <a:lumOff val="35000"/>
                  </a:schemeClr>
                </a:solidFill>
                <a:cs typeface="B Mitra" panose="00000400000000000000" pitchFamily="2" charset="-78"/>
              </a:rPr>
              <a:t>واگذاری </a:t>
            </a:r>
            <a:endParaRPr lang="ko-KR" altLang="en-US" sz="1400" b="1" dirty="0">
              <a:solidFill>
                <a:schemeClr val="tx1">
                  <a:lumMod val="65000"/>
                  <a:lumOff val="35000"/>
                </a:schemeClr>
              </a:solidFill>
              <a:cs typeface="B Mitra" panose="00000400000000000000" pitchFamily="2" charset="-78"/>
            </a:endParaRPr>
          </a:p>
        </p:txBody>
      </p:sp>
      <p:sp>
        <p:nvSpPr>
          <p:cNvPr id="25" name="Right Arrow Callout 31">
            <a:extLst>
              <a:ext uri="{FF2B5EF4-FFF2-40B4-BE49-F238E27FC236}">
                <a16:creationId xmlns:a16="http://schemas.microsoft.com/office/drawing/2014/main" id="{DD9945C5-2AD2-2C30-791F-9979B8958A74}"/>
              </a:ext>
            </a:extLst>
          </p:cNvPr>
          <p:cNvSpPr/>
          <p:nvPr/>
        </p:nvSpPr>
        <p:spPr>
          <a:xfrm>
            <a:off x="481263" y="6110858"/>
            <a:ext cx="1426355" cy="477527"/>
          </a:xfrm>
          <a:prstGeom prst="rightArrowCallout">
            <a:avLst>
              <a:gd name="adj1" fmla="val 25000"/>
              <a:gd name="adj2" fmla="val 25000"/>
              <a:gd name="adj3" fmla="val 25000"/>
              <a:gd name="adj4" fmla="val 77230"/>
            </a:avLst>
          </a:prstGeom>
          <a:solidFill>
            <a:schemeClr val="bg1"/>
          </a:solidFill>
          <a:ln w="317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altLang="ko-KR" sz="1200" b="1" dirty="0">
                <a:solidFill>
                  <a:schemeClr val="tx1">
                    <a:lumMod val="75000"/>
                    <a:lumOff val="25000"/>
                  </a:schemeClr>
                </a:solidFill>
                <a:cs typeface="B Mitra" panose="00000400000000000000" pitchFamily="2" charset="-78"/>
              </a:rPr>
              <a:t>سطح مشارکت بخش خصوصی</a:t>
            </a:r>
            <a:endParaRPr lang="ko-KR" altLang="en-US" sz="1200" b="1" dirty="0">
              <a:solidFill>
                <a:schemeClr val="tx1">
                  <a:lumMod val="75000"/>
                  <a:lumOff val="25000"/>
                </a:schemeClr>
              </a:solidFill>
              <a:cs typeface="B Mitra" panose="00000400000000000000" pitchFamily="2" charset="-78"/>
            </a:endParaRPr>
          </a:p>
        </p:txBody>
      </p:sp>
      <p:sp>
        <p:nvSpPr>
          <p:cNvPr id="30" name="TextBox 29">
            <a:extLst>
              <a:ext uri="{FF2B5EF4-FFF2-40B4-BE49-F238E27FC236}">
                <a16:creationId xmlns:a16="http://schemas.microsoft.com/office/drawing/2014/main" id="{31F5F519-5C0E-4DD3-8087-1099DD092855}"/>
              </a:ext>
            </a:extLst>
          </p:cNvPr>
          <p:cNvSpPr txBox="1"/>
          <p:nvPr/>
        </p:nvSpPr>
        <p:spPr>
          <a:xfrm rot="16200000">
            <a:off x="-2864582" y="3596752"/>
            <a:ext cx="619363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منبع: اتاق بازرگانی صنایع معادن و کشاورزی کرمانشاه(1398)</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endParaRPr>
          </a:p>
        </p:txBody>
      </p:sp>
      <p:grpSp>
        <p:nvGrpSpPr>
          <p:cNvPr id="59" name="그룹 17">
            <a:extLst>
              <a:ext uri="{FF2B5EF4-FFF2-40B4-BE49-F238E27FC236}">
                <a16:creationId xmlns:a16="http://schemas.microsoft.com/office/drawing/2014/main" id="{A0BCAE4B-4828-4FCA-EF8B-EB20A7D1DD89}"/>
              </a:ext>
            </a:extLst>
          </p:cNvPr>
          <p:cNvGrpSpPr/>
          <p:nvPr/>
        </p:nvGrpSpPr>
        <p:grpSpPr>
          <a:xfrm rot="16200000" flipH="1">
            <a:off x="159785" y="1988586"/>
            <a:ext cx="5021180" cy="2936976"/>
            <a:chOff x="4219575" y="1743075"/>
            <a:chExt cx="7448550" cy="1866900"/>
          </a:xfrm>
        </p:grpSpPr>
        <p:sp>
          <p:nvSpPr>
            <p:cNvPr id="60" name="사각형: 둥근 모서리 18">
              <a:extLst>
                <a:ext uri="{FF2B5EF4-FFF2-40B4-BE49-F238E27FC236}">
                  <a16:creationId xmlns:a16="http://schemas.microsoft.com/office/drawing/2014/main" id="{81CFAAE4-E266-82AE-393E-37D3780FAF7F}"/>
                </a:ext>
              </a:extLst>
            </p:cNvPr>
            <p:cNvSpPr/>
            <p:nvPr/>
          </p:nvSpPr>
          <p:spPr>
            <a:xfrm>
              <a:off x="4219575" y="1743075"/>
              <a:ext cx="7448550" cy="1866900"/>
            </a:xfrm>
            <a:prstGeom prst="roundRect">
              <a:avLst>
                <a:gd name="adj" fmla="val 5953"/>
              </a:avLst>
            </a:prstGeom>
            <a:solidFill>
              <a:srgbClr val="1ED4DE">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cs typeface="+mn-cs"/>
              </a:endParaRPr>
            </a:p>
          </p:txBody>
        </p:sp>
        <p:cxnSp>
          <p:nvCxnSpPr>
            <p:cNvPr id="66" name="직선 연결선 24">
              <a:extLst>
                <a:ext uri="{FF2B5EF4-FFF2-40B4-BE49-F238E27FC236}">
                  <a16:creationId xmlns:a16="http://schemas.microsoft.com/office/drawing/2014/main" id="{0DBEC1D6-4716-6C78-F484-3C9F5AEA875E}"/>
                </a:ext>
              </a:extLst>
            </p:cNvPr>
            <p:cNvCxnSpPr>
              <a:cxnSpLocks/>
            </p:cNvCxnSpPr>
            <p:nvPr/>
          </p:nvCxnSpPr>
          <p:spPr>
            <a:xfrm>
              <a:off x="6732012" y="1932255"/>
              <a:ext cx="0" cy="1517115"/>
            </a:xfrm>
            <a:prstGeom prst="line">
              <a:avLst/>
            </a:prstGeom>
            <a:noFill/>
            <a:ln w="19050" cap="sq" cmpd="sng" algn="ctr">
              <a:solidFill>
                <a:srgbClr val="1ED4DE"/>
              </a:solidFill>
              <a:prstDash val="dash"/>
              <a:round/>
            </a:ln>
            <a:effectLst/>
          </p:spPr>
        </p:cxnSp>
        <p:cxnSp>
          <p:nvCxnSpPr>
            <p:cNvPr id="67" name="직선 연결선 25">
              <a:extLst>
                <a:ext uri="{FF2B5EF4-FFF2-40B4-BE49-F238E27FC236}">
                  <a16:creationId xmlns:a16="http://schemas.microsoft.com/office/drawing/2014/main" id="{0A97D963-DADA-599D-722B-047BB9CD4B8F}"/>
                </a:ext>
              </a:extLst>
            </p:cNvPr>
            <p:cNvCxnSpPr>
              <a:cxnSpLocks/>
            </p:cNvCxnSpPr>
            <p:nvPr/>
          </p:nvCxnSpPr>
          <p:spPr>
            <a:xfrm>
              <a:off x="9211687" y="1932255"/>
              <a:ext cx="0" cy="1517115"/>
            </a:xfrm>
            <a:prstGeom prst="line">
              <a:avLst/>
            </a:prstGeom>
            <a:noFill/>
            <a:ln w="19050" cap="sq" cmpd="sng" algn="ctr">
              <a:solidFill>
                <a:srgbClr val="1ED4DE"/>
              </a:solidFill>
              <a:prstDash val="dash"/>
              <a:round/>
            </a:ln>
            <a:effectLst/>
          </p:spPr>
        </p:cxnSp>
      </p:grpSp>
      <p:grpSp>
        <p:nvGrpSpPr>
          <p:cNvPr id="74" name="그룹 17">
            <a:extLst>
              <a:ext uri="{FF2B5EF4-FFF2-40B4-BE49-F238E27FC236}">
                <a16:creationId xmlns:a16="http://schemas.microsoft.com/office/drawing/2014/main" id="{ED0B693D-B0D9-0B24-A32F-894759AD55A2}"/>
              </a:ext>
            </a:extLst>
          </p:cNvPr>
          <p:cNvGrpSpPr/>
          <p:nvPr/>
        </p:nvGrpSpPr>
        <p:grpSpPr>
          <a:xfrm rot="16200000" flipH="1">
            <a:off x="7287126" y="1900990"/>
            <a:ext cx="5021180" cy="3112168"/>
            <a:chOff x="4219575" y="1743075"/>
            <a:chExt cx="7448550" cy="1866900"/>
          </a:xfrm>
        </p:grpSpPr>
        <p:sp>
          <p:nvSpPr>
            <p:cNvPr id="75" name="사각형: 둥근 모서리 18">
              <a:extLst>
                <a:ext uri="{FF2B5EF4-FFF2-40B4-BE49-F238E27FC236}">
                  <a16:creationId xmlns:a16="http://schemas.microsoft.com/office/drawing/2014/main" id="{88FB53F4-DF6E-C5ED-AE51-3C809D90B782}"/>
                </a:ext>
              </a:extLst>
            </p:cNvPr>
            <p:cNvSpPr/>
            <p:nvPr/>
          </p:nvSpPr>
          <p:spPr>
            <a:xfrm>
              <a:off x="4219575" y="1743075"/>
              <a:ext cx="7448550" cy="1866900"/>
            </a:xfrm>
            <a:prstGeom prst="roundRect">
              <a:avLst>
                <a:gd name="adj" fmla="val 5953"/>
              </a:avLst>
            </a:prstGeom>
            <a:solidFill>
              <a:srgbClr val="1ED4DE">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cs typeface="+mn-cs"/>
              </a:endParaRPr>
            </a:p>
          </p:txBody>
        </p:sp>
        <p:cxnSp>
          <p:nvCxnSpPr>
            <p:cNvPr id="76" name="직선 연결선 24">
              <a:extLst>
                <a:ext uri="{FF2B5EF4-FFF2-40B4-BE49-F238E27FC236}">
                  <a16:creationId xmlns:a16="http://schemas.microsoft.com/office/drawing/2014/main" id="{13151F7A-D889-D825-EA25-BB2BAFF6F2BE}"/>
                </a:ext>
              </a:extLst>
            </p:cNvPr>
            <p:cNvCxnSpPr>
              <a:cxnSpLocks/>
            </p:cNvCxnSpPr>
            <p:nvPr/>
          </p:nvCxnSpPr>
          <p:spPr>
            <a:xfrm>
              <a:off x="6732012" y="1932255"/>
              <a:ext cx="0" cy="1517115"/>
            </a:xfrm>
            <a:prstGeom prst="line">
              <a:avLst/>
            </a:prstGeom>
            <a:noFill/>
            <a:ln w="19050" cap="sq" cmpd="sng" algn="ctr">
              <a:solidFill>
                <a:srgbClr val="1ED4DE"/>
              </a:solidFill>
              <a:prstDash val="dash"/>
              <a:round/>
            </a:ln>
            <a:effectLst/>
          </p:spPr>
        </p:cxnSp>
        <p:cxnSp>
          <p:nvCxnSpPr>
            <p:cNvPr id="77" name="직선 연결선 25">
              <a:extLst>
                <a:ext uri="{FF2B5EF4-FFF2-40B4-BE49-F238E27FC236}">
                  <a16:creationId xmlns:a16="http://schemas.microsoft.com/office/drawing/2014/main" id="{CB5CFA8D-4856-B06B-AC92-EB70B5EBB8D4}"/>
                </a:ext>
              </a:extLst>
            </p:cNvPr>
            <p:cNvCxnSpPr>
              <a:cxnSpLocks/>
            </p:cNvCxnSpPr>
            <p:nvPr/>
          </p:nvCxnSpPr>
          <p:spPr>
            <a:xfrm>
              <a:off x="9211687" y="1932255"/>
              <a:ext cx="0" cy="1517115"/>
            </a:xfrm>
            <a:prstGeom prst="line">
              <a:avLst/>
            </a:prstGeom>
            <a:noFill/>
            <a:ln w="19050" cap="sq" cmpd="sng" algn="ctr">
              <a:solidFill>
                <a:srgbClr val="1ED4DE"/>
              </a:solidFill>
              <a:prstDash val="dash"/>
              <a:round/>
            </a:ln>
            <a:effectLst/>
          </p:spPr>
        </p:cxnSp>
      </p:grpSp>
      <p:sp>
        <p:nvSpPr>
          <p:cNvPr id="79" name="TextBox 78">
            <a:extLst>
              <a:ext uri="{FF2B5EF4-FFF2-40B4-BE49-F238E27FC236}">
                <a16:creationId xmlns:a16="http://schemas.microsoft.com/office/drawing/2014/main" id="{91CFFCDD-DEAA-7336-501B-8359DB879953}"/>
              </a:ext>
            </a:extLst>
          </p:cNvPr>
          <p:cNvSpPr txBox="1"/>
          <p:nvPr/>
        </p:nvSpPr>
        <p:spPr>
          <a:xfrm>
            <a:off x="8190220" y="1030552"/>
            <a:ext cx="3030251" cy="1923604"/>
          </a:xfrm>
          <a:prstGeom prst="rect">
            <a:avLst/>
          </a:prstGeom>
          <a:noFill/>
        </p:spPr>
        <p:txBody>
          <a:bodyPr wrap="square">
            <a:spAutoFit/>
          </a:bodyPr>
          <a:lstStyle/>
          <a:p>
            <a:pPr lvl="0" algn="r" rtl="1"/>
            <a:r>
              <a:rPr lang="fa-IR" sz="1400" b="1" dirty="0">
                <a:cs typeface="B Mitra" panose="00000400000000000000" pitchFamily="2" charset="-78"/>
              </a:rPr>
              <a:t>ذی نفعان</a:t>
            </a:r>
          </a:p>
          <a:p>
            <a:pPr marL="171450" lvl="0" indent="-171450" algn="r" rtl="1">
              <a:buFont typeface="Wingdings" panose="05000000000000000000" pitchFamily="2" charset="2"/>
              <a:buChar char="ü"/>
            </a:pPr>
            <a:r>
              <a:rPr lang="fa-IR" sz="1100" dirty="0">
                <a:cs typeface="B Mitra" panose="00000400000000000000" pitchFamily="2" charset="-78"/>
              </a:rPr>
              <a:t>تشکیل، تقویت و ساماندهی تشکل ها</a:t>
            </a:r>
          </a:p>
          <a:p>
            <a:pPr marL="171450" lvl="0" indent="-171450" algn="r" rtl="1">
              <a:buFont typeface="Wingdings" panose="05000000000000000000" pitchFamily="2" charset="2"/>
              <a:buChar char="ü"/>
            </a:pPr>
            <a:r>
              <a:rPr lang="fa-IR" sz="1100" dirty="0">
                <a:cs typeface="B Mitra" panose="00000400000000000000" pitchFamily="2" charset="-78"/>
              </a:rPr>
              <a:t>کمک به تهیه و اجرای برنامه های آموزشی</a:t>
            </a:r>
          </a:p>
          <a:p>
            <a:pPr marL="171450" lvl="0" indent="-171450" algn="r" rtl="1">
              <a:buFont typeface="Wingdings" panose="05000000000000000000" pitchFamily="2" charset="2"/>
              <a:buChar char="ü"/>
            </a:pPr>
            <a:r>
              <a:rPr lang="fa-IR" sz="1100" dirty="0">
                <a:cs typeface="B Mitra" panose="00000400000000000000" pitchFamily="2" charset="-78"/>
              </a:rPr>
              <a:t>ظرفیت سازی برای اصلاح الگوهای کشت </a:t>
            </a:r>
          </a:p>
          <a:p>
            <a:pPr marL="171450" lvl="0" indent="-171450" algn="r" rtl="1">
              <a:buFont typeface="Wingdings" panose="05000000000000000000" pitchFamily="2" charset="2"/>
              <a:buChar char="ü"/>
            </a:pPr>
            <a:r>
              <a:rPr lang="fa-IR" sz="1100" dirty="0">
                <a:cs typeface="B Mitra" panose="00000400000000000000" pitchFamily="2" charset="-78"/>
              </a:rPr>
              <a:t>نقش آفرینی و مشارکت در تصمیم گیری ها</a:t>
            </a:r>
          </a:p>
          <a:p>
            <a:pPr marL="171450" lvl="0" indent="-171450" algn="r" rtl="1">
              <a:buFont typeface="Wingdings" panose="05000000000000000000" pitchFamily="2" charset="2"/>
              <a:buChar char="ü"/>
            </a:pPr>
            <a:r>
              <a:rPr lang="fa-IR" sz="1100" dirty="0">
                <a:cs typeface="B Mitra" panose="00000400000000000000" pitchFamily="2" charset="-78"/>
              </a:rPr>
              <a:t>استفاده بهینه از پساب ها</a:t>
            </a:r>
          </a:p>
          <a:p>
            <a:pPr marL="171450" lvl="0" indent="-171450" algn="r" rtl="1">
              <a:buFont typeface="Wingdings" panose="05000000000000000000" pitchFamily="2" charset="2"/>
              <a:buChar char="ü"/>
            </a:pPr>
            <a:r>
              <a:rPr lang="fa-IR" sz="1100" dirty="0">
                <a:cs typeface="B Mitra" panose="00000400000000000000" pitchFamily="2" charset="-78"/>
              </a:rPr>
              <a:t>فرهنگ سازی و اطلاع رسانی </a:t>
            </a:r>
          </a:p>
          <a:p>
            <a:pPr marL="171450" lvl="0" indent="-171450" algn="r" rtl="1">
              <a:buFont typeface="Wingdings" panose="05000000000000000000" pitchFamily="2" charset="2"/>
              <a:buChar char="ü"/>
            </a:pPr>
            <a:r>
              <a:rPr lang="fa-IR" sz="1100" dirty="0">
                <a:cs typeface="B Mitra" panose="00000400000000000000" pitchFamily="2" charset="-78"/>
              </a:rPr>
              <a:t>پذیرش مسئولیت در رابطه با حفظ پایداری منابع آب </a:t>
            </a:r>
          </a:p>
          <a:p>
            <a:pPr lvl="0" algn="r" rtl="1"/>
            <a:endParaRPr lang="fa-IR" sz="1400" b="1" dirty="0">
              <a:cs typeface="B Mitra" panose="00000400000000000000" pitchFamily="2" charset="-78"/>
            </a:endParaRPr>
          </a:p>
          <a:p>
            <a:pPr lvl="0" algn="r" rtl="1"/>
            <a:endParaRPr lang="en-US" sz="1400" b="1" dirty="0"/>
          </a:p>
        </p:txBody>
      </p:sp>
      <p:sp>
        <p:nvSpPr>
          <p:cNvPr id="80" name="TextBox 79">
            <a:extLst>
              <a:ext uri="{FF2B5EF4-FFF2-40B4-BE49-F238E27FC236}">
                <a16:creationId xmlns:a16="http://schemas.microsoft.com/office/drawing/2014/main" id="{18616766-AD1F-013E-2115-D04E054474A1}"/>
              </a:ext>
            </a:extLst>
          </p:cNvPr>
          <p:cNvSpPr txBox="1"/>
          <p:nvPr/>
        </p:nvSpPr>
        <p:spPr>
          <a:xfrm>
            <a:off x="8220502" y="2680594"/>
            <a:ext cx="3030251" cy="1923604"/>
          </a:xfrm>
          <a:prstGeom prst="rect">
            <a:avLst/>
          </a:prstGeom>
          <a:noFill/>
        </p:spPr>
        <p:txBody>
          <a:bodyPr wrap="square">
            <a:spAutoFit/>
          </a:bodyPr>
          <a:lstStyle/>
          <a:p>
            <a:pPr lvl="0" algn="r" rtl="1"/>
            <a:r>
              <a:rPr lang="fa-IR" sz="1400" b="1" dirty="0">
                <a:cs typeface="B Mitra" panose="00000400000000000000" pitchFamily="2" charset="-78"/>
              </a:rPr>
              <a:t>متولیان اقتصادی</a:t>
            </a:r>
          </a:p>
          <a:p>
            <a:pPr marL="171450" lvl="0" indent="-171450" algn="r" rtl="1">
              <a:buFont typeface="Wingdings" panose="05000000000000000000" pitchFamily="2" charset="2"/>
              <a:buChar char="ü"/>
            </a:pPr>
            <a:r>
              <a:rPr lang="fa-IR" sz="1100" dirty="0">
                <a:cs typeface="B Mitra" panose="00000400000000000000" pitchFamily="2" charset="-78"/>
              </a:rPr>
              <a:t>ظرفیت سازی و تسهیل شرایط سرمایه گذاری خارجی در کشاورزی </a:t>
            </a:r>
          </a:p>
          <a:p>
            <a:pPr marL="171450" lvl="0" indent="-171450" algn="r" rtl="1">
              <a:buFont typeface="Wingdings" panose="05000000000000000000" pitchFamily="2" charset="2"/>
              <a:buChar char="ü"/>
            </a:pPr>
            <a:r>
              <a:rPr lang="fa-IR" sz="1100" dirty="0">
                <a:cs typeface="B Mitra" panose="00000400000000000000" pitchFamily="2" charset="-78"/>
              </a:rPr>
              <a:t>گسترش ظرفیت تاین منابع مالی داخلی</a:t>
            </a:r>
          </a:p>
          <a:p>
            <a:pPr marL="171450" lvl="0" indent="-171450" algn="r" rtl="1">
              <a:buFont typeface="Wingdings" panose="05000000000000000000" pitchFamily="2" charset="2"/>
              <a:buChar char="ü"/>
            </a:pPr>
            <a:r>
              <a:rPr lang="fa-IR" sz="1100" dirty="0">
                <a:cs typeface="B Mitra" panose="00000400000000000000" pitchFamily="2" charset="-78"/>
              </a:rPr>
              <a:t>تشویق بخش صنعت به تولید تجهیزات بخش کشاورزی</a:t>
            </a:r>
          </a:p>
          <a:p>
            <a:pPr marL="171450" lvl="0" indent="-171450" algn="r" rtl="1">
              <a:buFont typeface="Wingdings" panose="05000000000000000000" pitchFamily="2" charset="2"/>
              <a:buChar char="ü"/>
            </a:pPr>
            <a:r>
              <a:rPr lang="fa-IR" sz="1100" dirty="0">
                <a:cs typeface="B Mitra" panose="00000400000000000000" pitchFamily="2" charset="-78"/>
              </a:rPr>
              <a:t>تشویق سرمایه گذاری در صنایع تبدیلی و بازیافت</a:t>
            </a:r>
          </a:p>
          <a:p>
            <a:pPr marL="171450" lvl="0" indent="-171450" algn="r" rtl="1">
              <a:buFont typeface="Wingdings" panose="05000000000000000000" pitchFamily="2" charset="2"/>
              <a:buChar char="ü"/>
            </a:pPr>
            <a:r>
              <a:rPr lang="fa-IR" sz="1100" dirty="0">
                <a:cs typeface="B Mitra" panose="00000400000000000000" pitchFamily="2" charset="-78"/>
              </a:rPr>
              <a:t>ایجاد ثبات محیطی مناسب برای سرمایه گذاری </a:t>
            </a:r>
          </a:p>
          <a:p>
            <a:pPr marL="171450" lvl="0" indent="-171450" algn="r" rtl="1">
              <a:buFont typeface="Wingdings" panose="05000000000000000000" pitchFamily="2" charset="2"/>
              <a:buChar char="ü"/>
            </a:pPr>
            <a:r>
              <a:rPr lang="fa-IR" sz="1100" dirty="0">
                <a:cs typeface="B Mitra" panose="00000400000000000000" pitchFamily="2" charset="-78"/>
              </a:rPr>
              <a:t>توسعه تامین آب پایدار با استفاده از پساب</a:t>
            </a:r>
          </a:p>
          <a:p>
            <a:pPr marL="171450" lvl="0" indent="-171450" algn="r" rtl="1">
              <a:buFont typeface="Wingdings" panose="05000000000000000000" pitchFamily="2" charset="2"/>
              <a:buChar char="ü"/>
            </a:pPr>
            <a:r>
              <a:rPr lang="fa-IR" sz="1100" dirty="0">
                <a:cs typeface="B Mitra" panose="00000400000000000000" pitchFamily="2" charset="-78"/>
              </a:rPr>
              <a:t>فراهم کردن زمینه حضور بخش خصوصی در سازمان های اقتصادی </a:t>
            </a:r>
          </a:p>
          <a:p>
            <a:pPr lvl="0" algn="r" rtl="1"/>
            <a:endParaRPr lang="fa-IR" sz="1400" b="1" dirty="0">
              <a:cs typeface="B Mitra" panose="00000400000000000000" pitchFamily="2" charset="-78"/>
            </a:endParaRPr>
          </a:p>
          <a:p>
            <a:pPr lvl="0" algn="r" rtl="1"/>
            <a:endParaRPr lang="en-US" sz="1400" b="1" dirty="0"/>
          </a:p>
        </p:txBody>
      </p:sp>
      <p:sp>
        <p:nvSpPr>
          <p:cNvPr id="81" name="TextBox 80">
            <a:extLst>
              <a:ext uri="{FF2B5EF4-FFF2-40B4-BE49-F238E27FC236}">
                <a16:creationId xmlns:a16="http://schemas.microsoft.com/office/drawing/2014/main" id="{7F2ADA06-1D6C-30A1-7834-1BF6CEF544A0}"/>
              </a:ext>
            </a:extLst>
          </p:cNvPr>
          <p:cNvSpPr txBox="1"/>
          <p:nvPr/>
        </p:nvSpPr>
        <p:spPr>
          <a:xfrm>
            <a:off x="8293043" y="4356673"/>
            <a:ext cx="3030251" cy="1585049"/>
          </a:xfrm>
          <a:prstGeom prst="rect">
            <a:avLst/>
          </a:prstGeom>
          <a:noFill/>
        </p:spPr>
        <p:txBody>
          <a:bodyPr wrap="square">
            <a:spAutoFit/>
          </a:bodyPr>
          <a:lstStyle/>
          <a:p>
            <a:pPr lvl="0" algn="r" rtl="1"/>
            <a:r>
              <a:rPr lang="fa-IR" sz="1400" b="1" dirty="0">
                <a:cs typeface="B Mitra" panose="00000400000000000000" pitchFamily="2" charset="-78"/>
              </a:rPr>
              <a:t>ذی نفعان</a:t>
            </a:r>
          </a:p>
          <a:p>
            <a:pPr marL="171450" lvl="0" indent="-171450" algn="r" rtl="1">
              <a:buFont typeface="Wingdings" panose="05000000000000000000" pitchFamily="2" charset="2"/>
              <a:buChar char="ü"/>
            </a:pPr>
            <a:r>
              <a:rPr lang="fa-IR" sz="1100" dirty="0">
                <a:cs typeface="B Mitra" panose="00000400000000000000" pitchFamily="2" charset="-78"/>
              </a:rPr>
              <a:t>تلاش در جهت کاهش ریسک ها</a:t>
            </a:r>
          </a:p>
          <a:p>
            <a:pPr marL="171450" lvl="0" indent="-171450" algn="r" rtl="1">
              <a:buFont typeface="Wingdings" panose="05000000000000000000" pitchFamily="2" charset="2"/>
              <a:buChar char="ü"/>
            </a:pPr>
            <a:r>
              <a:rPr lang="fa-IR" sz="1100" dirty="0">
                <a:cs typeface="B Mitra" panose="00000400000000000000" pitchFamily="2" charset="-78"/>
              </a:rPr>
              <a:t>پذیرش محل اجرای طرح به عنوان وثیقه اعطای تسهیلات</a:t>
            </a:r>
          </a:p>
          <a:p>
            <a:pPr marL="171450" lvl="0" indent="-171450" algn="r" rtl="1">
              <a:buFont typeface="Wingdings" panose="05000000000000000000" pitchFamily="2" charset="2"/>
              <a:buChar char="ü"/>
            </a:pPr>
            <a:r>
              <a:rPr lang="fa-IR" sz="1100" dirty="0">
                <a:cs typeface="B Mitra" panose="00000400000000000000" pitchFamily="2" charset="-78"/>
              </a:rPr>
              <a:t>همکاری برای دریافت اعتبارات خارجی </a:t>
            </a:r>
          </a:p>
          <a:p>
            <a:pPr marL="171450" lvl="0" indent="-171450" algn="r" rtl="1">
              <a:buFont typeface="Wingdings" panose="05000000000000000000" pitchFamily="2" charset="2"/>
              <a:buChar char="ü"/>
            </a:pPr>
            <a:r>
              <a:rPr lang="fa-IR" sz="1100" dirty="0">
                <a:cs typeface="B Mitra" panose="00000400000000000000" pitchFamily="2" charset="-78"/>
              </a:rPr>
              <a:t>پرداخت یارانه سود تسهیلات </a:t>
            </a:r>
          </a:p>
          <a:p>
            <a:pPr marL="171450" lvl="0" indent="-171450" algn="r" rtl="1">
              <a:buFont typeface="Wingdings" panose="05000000000000000000" pitchFamily="2" charset="2"/>
              <a:buChar char="ü"/>
            </a:pPr>
            <a:r>
              <a:rPr lang="fa-IR" sz="1100" dirty="0">
                <a:cs typeface="B Mitra" panose="00000400000000000000" pitchFamily="2" charset="-78"/>
              </a:rPr>
              <a:t>صدور </a:t>
            </a:r>
            <a:r>
              <a:rPr lang="en-US" sz="1100" dirty="0">
                <a:cs typeface="B Mitra" panose="00000400000000000000" pitchFamily="2" charset="-78"/>
              </a:rPr>
              <a:t>LC</a:t>
            </a:r>
            <a:r>
              <a:rPr lang="fa-IR" sz="1100" dirty="0">
                <a:cs typeface="B Mitra" panose="00000400000000000000" pitchFamily="2" charset="-78"/>
              </a:rPr>
              <a:t> داخلی برای حمایت سرمایه گذار</a:t>
            </a:r>
          </a:p>
          <a:p>
            <a:pPr lvl="0" algn="r" rtl="1"/>
            <a:endParaRPr lang="fa-IR" sz="1400" b="1" dirty="0">
              <a:cs typeface="B Mitra" panose="00000400000000000000" pitchFamily="2" charset="-78"/>
            </a:endParaRPr>
          </a:p>
          <a:p>
            <a:pPr lvl="0" algn="r" rtl="1"/>
            <a:endParaRPr lang="en-US" sz="1400" b="1" dirty="0"/>
          </a:p>
        </p:txBody>
      </p:sp>
      <p:sp>
        <p:nvSpPr>
          <p:cNvPr id="82" name="TextBox 81">
            <a:extLst>
              <a:ext uri="{FF2B5EF4-FFF2-40B4-BE49-F238E27FC236}">
                <a16:creationId xmlns:a16="http://schemas.microsoft.com/office/drawing/2014/main" id="{68E1B279-05E5-BB5F-023E-FF929520EA83}"/>
              </a:ext>
            </a:extLst>
          </p:cNvPr>
          <p:cNvSpPr txBox="1"/>
          <p:nvPr/>
        </p:nvSpPr>
        <p:spPr>
          <a:xfrm>
            <a:off x="1129475" y="987695"/>
            <a:ext cx="3030251" cy="1923604"/>
          </a:xfrm>
          <a:prstGeom prst="rect">
            <a:avLst/>
          </a:prstGeom>
          <a:noFill/>
        </p:spPr>
        <p:txBody>
          <a:bodyPr wrap="square">
            <a:spAutoFit/>
          </a:bodyPr>
          <a:lstStyle/>
          <a:p>
            <a:pPr lvl="0" algn="r" rtl="1"/>
            <a:r>
              <a:rPr lang="fa-IR" sz="1400" b="1" dirty="0">
                <a:cs typeface="B Mitra" panose="00000400000000000000" pitchFamily="2" charset="-78"/>
              </a:rPr>
              <a:t>بخش خصوصی </a:t>
            </a:r>
          </a:p>
          <a:p>
            <a:pPr marL="171450" lvl="0" indent="-171450" algn="r" rtl="1">
              <a:buFont typeface="Wingdings" panose="05000000000000000000" pitchFamily="2" charset="2"/>
              <a:buChar char="ü"/>
            </a:pPr>
            <a:r>
              <a:rPr lang="fa-IR" sz="1100" dirty="0">
                <a:cs typeface="B Mitra" panose="00000400000000000000" pitchFamily="2" charset="-78"/>
              </a:rPr>
              <a:t>گسترش شرکت های پروژه</a:t>
            </a:r>
          </a:p>
          <a:p>
            <a:pPr marL="171450" lvl="0" indent="-171450" algn="r" rtl="1">
              <a:buFont typeface="Wingdings" panose="05000000000000000000" pitchFamily="2" charset="2"/>
              <a:buChar char="ü"/>
            </a:pPr>
            <a:r>
              <a:rPr lang="fa-IR" sz="1100" dirty="0">
                <a:cs typeface="B Mitra" panose="00000400000000000000" pitchFamily="2" charset="-78"/>
              </a:rPr>
              <a:t>تلاش برای ایجاد کنسرسیوم ها</a:t>
            </a:r>
          </a:p>
          <a:p>
            <a:pPr marL="171450" lvl="0" indent="-171450" algn="r" rtl="1">
              <a:buFont typeface="Wingdings" panose="05000000000000000000" pitchFamily="2" charset="2"/>
              <a:buChar char="ü"/>
            </a:pPr>
            <a:r>
              <a:rPr lang="fa-IR" sz="1100" dirty="0">
                <a:cs typeface="B Mitra" panose="00000400000000000000" pitchFamily="2" charset="-78"/>
              </a:rPr>
              <a:t>گسترش تشکل های صنفی</a:t>
            </a:r>
          </a:p>
          <a:p>
            <a:pPr marL="171450" lvl="0" indent="-171450" algn="r" rtl="1">
              <a:buFont typeface="Wingdings" panose="05000000000000000000" pitchFamily="2" charset="2"/>
              <a:buChar char="ü"/>
            </a:pPr>
            <a:r>
              <a:rPr lang="fa-IR" sz="1100" dirty="0">
                <a:cs typeface="B Mitra" panose="00000400000000000000" pitchFamily="2" charset="-78"/>
              </a:rPr>
              <a:t>تاسیس و تقویت شهرک های کشاورزی و گلخانه ای</a:t>
            </a:r>
          </a:p>
          <a:p>
            <a:pPr marL="171450" lvl="0" indent="-171450" algn="r" rtl="1">
              <a:buFont typeface="Wingdings" panose="05000000000000000000" pitchFamily="2" charset="2"/>
              <a:buChar char="ü"/>
            </a:pPr>
            <a:r>
              <a:rPr lang="fa-IR" sz="1100" dirty="0">
                <a:cs typeface="B Mitra" panose="00000400000000000000" pitchFamily="2" charset="-78"/>
              </a:rPr>
              <a:t>کمک به تجارت آب مجازی</a:t>
            </a:r>
          </a:p>
          <a:p>
            <a:pPr marL="171450" lvl="0" indent="-171450" algn="r" rtl="1">
              <a:buFont typeface="Wingdings" panose="05000000000000000000" pitchFamily="2" charset="2"/>
              <a:buChar char="ü"/>
            </a:pPr>
            <a:r>
              <a:rPr lang="fa-IR" sz="1100" dirty="0">
                <a:cs typeface="B Mitra" panose="00000400000000000000" pitchFamily="2" charset="-78"/>
              </a:rPr>
              <a:t>انتقال فنآوری و استفاده از تکنولوژی بالاتر</a:t>
            </a:r>
          </a:p>
          <a:p>
            <a:pPr marL="171450" lvl="0" indent="-171450" algn="r" rtl="1">
              <a:buFont typeface="Wingdings" panose="05000000000000000000" pitchFamily="2" charset="2"/>
              <a:buChar char="ü"/>
            </a:pPr>
            <a:r>
              <a:rPr lang="fa-IR" sz="1100" dirty="0">
                <a:cs typeface="B Mitra" panose="00000400000000000000" pitchFamily="2" charset="-78"/>
              </a:rPr>
              <a:t>توسعه شرکت های بهره بردار</a:t>
            </a:r>
          </a:p>
          <a:p>
            <a:pPr lvl="0" algn="r" rtl="1"/>
            <a:endParaRPr lang="fa-IR" sz="1400" b="1" dirty="0">
              <a:cs typeface="B Mitra" panose="00000400000000000000" pitchFamily="2" charset="-78"/>
            </a:endParaRPr>
          </a:p>
          <a:p>
            <a:pPr lvl="0" algn="r" rtl="1"/>
            <a:endParaRPr lang="en-US" sz="1400" b="1" dirty="0"/>
          </a:p>
        </p:txBody>
      </p:sp>
      <p:sp>
        <p:nvSpPr>
          <p:cNvPr id="83" name="TextBox 82">
            <a:extLst>
              <a:ext uri="{FF2B5EF4-FFF2-40B4-BE49-F238E27FC236}">
                <a16:creationId xmlns:a16="http://schemas.microsoft.com/office/drawing/2014/main" id="{5EBAFC72-3D16-38BF-A987-B14003445359}"/>
              </a:ext>
            </a:extLst>
          </p:cNvPr>
          <p:cNvSpPr txBox="1"/>
          <p:nvPr/>
        </p:nvSpPr>
        <p:spPr>
          <a:xfrm>
            <a:off x="1077168" y="2666098"/>
            <a:ext cx="3030251" cy="1877437"/>
          </a:xfrm>
          <a:prstGeom prst="rect">
            <a:avLst/>
          </a:prstGeom>
          <a:noFill/>
        </p:spPr>
        <p:txBody>
          <a:bodyPr wrap="square">
            <a:spAutoFit/>
          </a:bodyPr>
          <a:lstStyle/>
          <a:p>
            <a:pPr lvl="0" algn="r" rtl="1"/>
            <a:r>
              <a:rPr lang="fa-IR" sz="1400" b="1" dirty="0">
                <a:cs typeface="B Mitra" panose="00000400000000000000" pitchFamily="2" charset="-78"/>
              </a:rPr>
              <a:t>متولیان آب</a:t>
            </a:r>
          </a:p>
          <a:p>
            <a:pPr marL="171450" lvl="0" indent="-171450" algn="r" rtl="1">
              <a:buFont typeface="Wingdings" panose="05000000000000000000" pitchFamily="2" charset="2"/>
              <a:buChar char="ü"/>
            </a:pPr>
            <a:r>
              <a:rPr lang="fa-IR" sz="1100" dirty="0">
                <a:cs typeface="B Mitra" panose="00000400000000000000" pitchFamily="2" charset="-78"/>
              </a:rPr>
              <a:t>مدیریت یکپارچه منابع آب و حفظ پایداری منابع آب</a:t>
            </a:r>
          </a:p>
          <a:p>
            <a:pPr marL="171450" lvl="0" indent="-171450" algn="r" rtl="1">
              <a:buFont typeface="Wingdings" panose="05000000000000000000" pitchFamily="2" charset="2"/>
              <a:buChar char="ü"/>
            </a:pPr>
            <a:r>
              <a:rPr lang="fa-IR" sz="1100" dirty="0">
                <a:cs typeface="B Mitra" panose="00000400000000000000" pitchFamily="2" charset="-78"/>
              </a:rPr>
              <a:t>تفکیک حقوق آب از زمین</a:t>
            </a:r>
          </a:p>
          <a:p>
            <a:pPr marL="171450" lvl="0" indent="-171450" algn="r" rtl="1">
              <a:buFont typeface="Wingdings" panose="05000000000000000000" pitchFamily="2" charset="2"/>
              <a:buChar char="ü"/>
            </a:pPr>
            <a:r>
              <a:rPr lang="fa-IR" sz="1100" dirty="0">
                <a:cs typeface="B Mitra" panose="00000400000000000000" pitchFamily="2" charset="-78"/>
              </a:rPr>
              <a:t>استقرار نظام کنترل تخصیص </a:t>
            </a:r>
          </a:p>
          <a:p>
            <a:pPr marL="171450" lvl="0" indent="-171450" algn="r" rtl="1">
              <a:buFont typeface="Wingdings" panose="05000000000000000000" pitchFamily="2" charset="2"/>
              <a:buChar char="ü"/>
            </a:pPr>
            <a:r>
              <a:rPr lang="fa-IR" sz="1100" dirty="0">
                <a:cs typeface="B Mitra" panose="00000400000000000000" pitchFamily="2" charset="-78"/>
              </a:rPr>
              <a:t>تدوین شاخص های افزایش کارایی و بهره وری </a:t>
            </a:r>
          </a:p>
          <a:p>
            <a:pPr marL="171450" lvl="0" indent="-171450" algn="r" rtl="1">
              <a:buFont typeface="Wingdings" panose="05000000000000000000" pitchFamily="2" charset="2"/>
              <a:buChar char="ü"/>
            </a:pPr>
            <a:r>
              <a:rPr lang="fa-IR" sz="1100" dirty="0">
                <a:cs typeface="B Mitra" panose="00000400000000000000" pitchFamily="2" charset="-78"/>
              </a:rPr>
              <a:t>واقعی کردن تعرفه ها</a:t>
            </a:r>
          </a:p>
          <a:p>
            <a:pPr marL="171450" lvl="0" indent="-171450" algn="r" rtl="1">
              <a:buFont typeface="Wingdings" panose="05000000000000000000" pitchFamily="2" charset="2"/>
              <a:buChar char="ü"/>
            </a:pPr>
            <a:r>
              <a:rPr lang="fa-IR" sz="1100" dirty="0">
                <a:cs typeface="B Mitra" panose="00000400000000000000" pitchFamily="2" charset="-78"/>
              </a:rPr>
              <a:t>صدور تحویل سندآب به دارندگان تخصیص </a:t>
            </a:r>
          </a:p>
          <a:p>
            <a:pPr marL="171450" lvl="0" indent="-171450" algn="r" rtl="1">
              <a:buFont typeface="Wingdings" panose="05000000000000000000" pitchFamily="2" charset="2"/>
              <a:buChar char="ü"/>
            </a:pPr>
            <a:r>
              <a:rPr lang="fa-IR" sz="1100" dirty="0">
                <a:cs typeface="B Mitra" panose="00000400000000000000" pitchFamily="2" charset="-78"/>
              </a:rPr>
              <a:t>تدوین و اجرای برنامه های آمئوزشی و توانمندسازی </a:t>
            </a:r>
          </a:p>
          <a:p>
            <a:pPr marL="171450" lvl="0" indent="-171450" algn="r" rtl="1">
              <a:buFont typeface="Wingdings" panose="05000000000000000000" pitchFamily="2" charset="2"/>
              <a:buChar char="ü"/>
            </a:pPr>
            <a:r>
              <a:rPr lang="fa-IR" sz="1100" dirty="0">
                <a:cs typeface="B Mitra" panose="00000400000000000000" pitchFamily="2" charset="-78"/>
              </a:rPr>
              <a:t>تدوین راهکارهای مبادله و فرش آب</a:t>
            </a:r>
          </a:p>
          <a:p>
            <a:pPr lvl="0" algn="r" rtl="1"/>
            <a:endParaRPr lang="en-US" sz="1400" b="1" dirty="0"/>
          </a:p>
        </p:txBody>
      </p:sp>
      <p:sp>
        <p:nvSpPr>
          <p:cNvPr id="84" name="TextBox 83">
            <a:extLst>
              <a:ext uri="{FF2B5EF4-FFF2-40B4-BE49-F238E27FC236}">
                <a16:creationId xmlns:a16="http://schemas.microsoft.com/office/drawing/2014/main" id="{6BC81DDD-0DCA-870C-BA8F-1F43BE6E7D48}"/>
              </a:ext>
            </a:extLst>
          </p:cNvPr>
          <p:cNvSpPr txBox="1"/>
          <p:nvPr/>
        </p:nvSpPr>
        <p:spPr>
          <a:xfrm>
            <a:off x="1128579" y="4293056"/>
            <a:ext cx="3030251" cy="1877437"/>
          </a:xfrm>
          <a:prstGeom prst="rect">
            <a:avLst/>
          </a:prstGeom>
          <a:noFill/>
        </p:spPr>
        <p:txBody>
          <a:bodyPr wrap="square">
            <a:spAutoFit/>
          </a:bodyPr>
          <a:lstStyle/>
          <a:p>
            <a:pPr lvl="0" algn="r" rtl="1"/>
            <a:r>
              <a:rPr lang="fa-IR" sz="1400" b="1" dirty="0">
                <a:cs typeface="B Mitra" panose="00000400000000000000" pitchFamily="2" charset="-78"/>
              </a:rPr>
              <a:t>دولت </a:t>
            </a:r>
          </a:p>
          <a:p>
            <a:pPr marL="171450" lvl="0" indent="-171450" algn="r" rtl="1">
              <a:buFont typeface="Wingdings" panose="05000000000000000000" pitchFamily="2" charset="2"/>
              <a:buChar char="ü"/>
            </a:pPr>
            <a:r>
              <a:rPr lang="fa-IR" sz="1100" dirty="0">
                <a:cs typeface="B Mitra" panose="00000400000000000000" pitchFamily="2" charset="-78"/>
              </a:rPr>
              <a:t>تامین اعتبار کافی برای ایجاد زیرساخت های بخش آب </a:t>
            </a:r>
          </a:p>
          <a:p>
            <a:pPr marL="171450" lvl="0" indent="-171450" algn="r" rtl="1">
              <a:buFont typeface="Wingdings" panose="05000000000000000000" pitchFamily="2" charset="2"/>
              <a:buChar char="ü"/>
            </a:pPr>
            <a:r>
              <a:rPr lang="fa-IR" sz="1100" dirty="0">
                <a:cs typeface="B Mitra" panose="00000400000000000000" pitchFamily="2" charset="-78"/>
              </a:rPr>
              <a:t>کاهش دخالت دولت در طرح ها</a:t>
            </a:r>
          </a:p>
          <a:p>
            <a:pPr marL="171450" lvl="0" indent="-171450" algn="r" rtl="1">
              <a:buFont typeface="Wingdings" panose="05000000000000000000" pitchFamily="2" charset="2"/>
              <a:buChar char="ü"/>
            </a:pPr>
            <a:r>
              <a:rPr lang="fa-IR" sz="1100" dirty="0">
                <a:cs typeface="B Mitra" panose="00000400000000000000" pitchFamily="2" charset="-78"/>
              </a:rPr>
              <a:t>اصلاح و شفاف سازی یارانه ها و تخصیص بیشتر به حوزه فعالیت آب</a:t>
            </a:r>
          </a:p>
          <a:p>
            <a:pPr marL="171450" lvl="0" indent="-171450" algn="r" rtl="1">
              <a:buFont typeface="Wingdings" panose="05000000000000000000" pitchFamily="2" charset="2"/>
              <a:buChar char="ü"/>
            </a:pPr>
            <a:r>
              <a:rPr lang="fa-IR" sz="1100" dirty="0">
                <a:cs typeface="B Mitra" panose="00000400000000000000" pitchFamily="2" charset="-78"/>
              </a:rPr>
              <a:t>اصلاح سیاست ها و ساختار مدیریت آب کشور</a:t>
            </a:r>
          </a:p>
          <a:p>
            <a:pPr marL="171450" lvl="0" indent="-171450" algn="r" rtl="1">
              <a:buFont typeface="Wingdings" panose="05000000000000000000" pitchFamily="2" charset="2"/>
              <a:buChar char="ü"/>
            </a:pPr>
            <a:r>
              <a:rPr lang="fa-IR" sz="1100" dirty="0">
                <a:cs typeface="B Mitra" panose="00000400000000000000" pitchFamily="2" charset="-78"/>
              </a:rPr>
              <a:t>فراهم کردن زمینه مشارکت عمومی-خصوصی و حمایت های لازم </a:t>
            </a:r>
          </a:p>
          <a:p>
            <a:pPr marL="171450" lvl="0" indent="-171450" algn="r" rtl="1">
              <a:buFont typeface="Wingdings" panose="05000000000000000000" pitchFamily="2" charset="2"/>
              <a:buChar char="ü"/>
            </a:pPr>
            <a:r>
              <a:rPr lang="fa-IR" sz="1100" dirty="0">
                <a:cs typeface="B Mitra" panose="00000400000000000000" pitchFamily="2" charset="-78"/>
              </a:rPr>
              <a:t>اصلاح قوانین و مقررات سختگیرانه (کار، مالیات،...)</a:t>
            </a:r>
          </a:p>
          <a:p>
            <a:pPr marL="171450" lvl="0" indent="-171450" algn="r" rtl="1">
              <a:buFont typeface="Wingdings" panose="05000000000000000000" pitchFamily="2" charset="2"/>
              <a:buChar char="ü"/>
            </a:pPr>
            <a:r>
              <a:rPr lang="fa-IR" sz="1100" dirty="0">
                <a:cs typeface="B Mitra" panose="00000400000000000000" pitchFamily="2" charset="-78"/>
              </a:rPr>
              <a:t>تقویت زمینه های اجرایی قوانین آب </a:t>
            </a:r>
          </a:p>
          <a:p>
            <a:pPr marL="171450" lvl="0" indent="-171450" algn="r" rtl="1">
              <a:buFont typeface="Wingdings" panose="05000000000000000000" pitchFamily="2" charset="2"/>
              <a:buChar char="ü"/>
            </a:pPr>
            <a:r>
              <a:rPr lang="fa-IR" sz="1100" dirty="0">
                <a:cs typeface="B Mitra" panose="00000400000000000000" pitchFamily="2" charset="-78"/>
              </a:rPr>
              <a:t>تهیه و تصویب و ابلاغ قانون جامع آب کشور </a:t>
            </a:r>
          </a:p>
          <a:p>
            <a:pPr lvl="0" algn="r" rtl="1"/>
            <a:endParaRPr lang="en-US" sz="1400" b="1" dirty="0"/>
          </a:p>
        </p:txBody>
      </p:sp>
    </p:spTree>
    <p:extLst>
      <p:ext uri="{BB962C8B-B14F-4D97-AF65-F5344CB8AC3E}">
        <p14:creationId xmlns:p14="http://schemas.microsoft.com/office/powerpoint/2010/main" val="33356626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12E3C7-4679-43EF-BF8D-BC573828D487}"/>
              </a:ext>
            </a:extLst>
          </p:cNvPr>
          <p:cNvSpPr/>
          <p:nvPr/>
        </p:nvSpPr>
        <p:spPr>
          <a:xfrm>
            <a:off x="1588" y="0"/>
            <a:ext cx="12188825" cy="3276600"/>
          </a:xfrm>
          <a:prstGeom prst="rect">
            <a:avLst/>
          </a:prstGeom>
          <a:solidFill>
            <a:srgbClr val="E0EED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70AD47">
                  <a:lumMod val="50000"/>
                </a:srgbClr>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FE212E2-59FD-4F35-9C0B-FE528DEE05CF}"/>
              </a:ext>
            </a:extLst>
          </p:cNvPr>
          <p:cNvSpPr/>
          <p:nvPr/>
        </p:nvSpPr>
        <p:spPr>
          <a:xfrm>
            <a:off x="426244" y="380546"/>
            <a:ext cx="11430000" cy="6112329"/>
          </a:xfrm>
          <a:prstGeom prst="rect">
            <a:avLst/>
          </a:prstGeom>
          <a:solidFill>
            <a:schemeClr val="bg1"/>
          </a:solidFill>
          <a:ln w="25400" cap="flat" cmpd="sng" algn="ctr">
            <a:solidFill>
              <a:schemeClr val="tx2">
                <a:lumMod val="60000"/>
                <a:lumOff val="40000"/>
              </a:schemeClr>
            </a:solidFill>
            <a:prstDash val="solid"/>
          </a:ln>
          <a:effectLst/>
        </p:spPr>
        <p:txBody>
          <a:bodyPr rtlCol="0" anchor="ctr"/>
          <a:lstStyle/>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endParaRPr>
          </a:p>
        </p:txBody>
      </p:sp>
      <p:pic>
        <p:nvPicPr>
          <p:cNvPr id="10" name="Picture 9">
            <a:extLst>
              <a:ext uri="{FF2B5EF4-FFF2-40B4-BE49-F238E27FC236}">
                <a16:creationId xmlns:a16="http://schemas.microsoft.com/office/drawing/2014/main" id="{5E2578E0-3D19-4BE3-97DF-22AD36003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56" y="26499"/>
            <a:ext cx="2133060" cy="2002814"/>
          </a:xfrm>
          <a:prstGeom prst="rect">
            <a:avLst/>
          </a:prstGeom>
        </p:spPr>
      </p:pic>
      <p:sp>
        <p:nvSpPr>
          <p:cNvPr id="2" name="TextBox 1">
            <a:extLst>
              <a:ext uri="{FF2B5EF4-FFF2-40B4-BE49-F238E27FC236}">
                <a16:creationId xmlns:a16="http://schemas.microsoft.com/office/drawing/2014/main" id="{80AAD369-88D1-4FC3-82B4-78F26B2FF999}"/>
              </a:ext>
            </a:extLst>
          </p:cNvPr>
          <p:cNvSpPr txBox="1"/>
          <p:nvPr/>
        </p:nvSpPr>
        <p:spPr>
          <a:xfrm>
            <a:off x="4642482" y="6202600"/>
            <a:ext cx="6629400" cy="461665"/>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897354C3-4958-99DB-A0DD-0CCCC3FEF80B}"/>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ysClr val="windowText" lastClr="000000"/>
              </a:solidFill>
              <a:effectLst/>
              <a:uLnTx/>
              <a:uFillTx/>
              <a:latin typeface="Aptos Display" panose="02110004020202020204"/>
              <a:ea typeface="+mj-ea"/>
              <a:cs typeface="B Titr" panose="00000700000000000000" pitchFamily="2" charset="-78"/>
            </a:endParaRPr>
          </a:p>
        </p:txBody>
      </p:sp>
      <p:sp>
        <p:nvSpPr>
          <p:cNvPr id="8" name="TextBox 7">
            <a:extLst>
              <a:ext uri="{FF2B5EF4-FFF2-40B4-BE49-F238E27FC236}">
                <a16:creationId xmlns:a16="http://schemas.microsoft.com/office/drawing/2014/main" id="{5DADC1E1-0DB6-3600-2D42-3B4E89BAAA24}"/>
              </a:ext>
            </a:extLst>
          </p:cNvPr>
          <p:cNvSpPr txBox="1"/>
          <p:nvPr/>
        </p:nvSpPr>
        <p:spPr>
          <a:xfrm>
            <a:off x="1457325" y="1398403"/>
            <a:ext cx="10314781" cy="646331"/>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مهمترین الزامات تحقق جهش توليد دربخش کشاورزی و منابع طبيعی، با توجه به گستردگی این بخش در پنج دسته ساختاری و حاکميتی؛ توليدی؛ بازرگانی و تجاری؛ نظارتی و مشارکتی ارائه شده است</a:t>
            </a:r>
          </a:p>
        </p:txBody>
      </p:sp>
      <p:sp>
        <p:nvSpPr>
          <p:cNvPr id="9" name="Freeform: Shape 8">
            <a:extLst>
              <a:ext uri="{FF2B5EF4-FFF2-40B4-BE49-F238E27FC236}">
                <a16:creationId xmlns:a16="http://schemas.microsoft.com/office/drawing/2014/main" id="{DBFF9CDF-4B2A-B847-A853-B17824E6015A}"/>
              </a:ext>
            </a:extLst>
          </p:cNvPr>
          <p:cNvSpPr/>
          <p:nvPr/>
        </p:nvSpPr>
        <p:spPr>
          <a:xfrm flipH="1">
            <a:off x="3814653" y="669214"/>
            <a:ext cx="7957454" cy="513197"/>
          </a:xfrm>
          <a:custGeom>
            <a:avLst/>
            <a:gdLst>
              <a:gd name="connsiteX0" fmla="*/ 4176032 w 4532539"/>
              <a:gd name="connsiteY0" fmla="*/ 0 h 674688"/>
              <a:gd name="connsiteX1" fmla="*/ 356507 w 4532539"/>
              <a:gd name="connsiteY1" fmla="*/ 0 h 674688"/>
              <a:gd name="connsiteX2" fmla="*/ 356507 w 4532539"/>
              <a:gd name="connsiteY2" fmla="*/ 2409 h 674688"/>
              <a:gd name="connsiteX3" fmla="*/ 337117 w 4532539"/>
              <a:gd name="connsiteY3" fmla="*/ 454 h 674688"/>
              <a:gd name="connsiteX4" fmla="*/ 0 w 4532539"/>
              <a:gd name="connsiteY4" fmla="*/ 337571 h 674688"/>
              <a:gd name="connsiteX5" fmla="*/ 337117 w 4532539"/>
              <a:gd name="connsiteY5" fmla="*/ 674688 h 674688"/>
              <a:gd name="connsiteX6" fmla="*/ 356507 w 4532539"/>
              <a:gd name="connsiteY6" fmla="*/ 672733 h 674688"/>
              <a:gd name="connsiteX7" fmla="*/ 356507 w 4532539"/>
              <a:gd name="connsiteY7" fmla="*/ 674688 h 674688"/>
              <a:gd name="connsiteX8" fmla="*/ 4176032 w 4532539"/>
              <a:gd name="connsiteY8" fmla="*/ 674688 h 674688"/>
              <a:gd name="connsiteX9" fmla="*/ 4176032 w 4532539"/>
              <a:gd name="connsiteY9" fmla="*/ 672733 h 674688"/>
              <a:gd name="connsiteX10" fmla="*/ 4195422 w 4532539"/>
              <a:gd name="connsiteY10" fmla="*/ 674688 h 674688"/>
              <a:gd name="connsiteX11" fmla="*/ 4532539 w 4532539"/>
              <a:gd name="connsiteY11" fmla="*/ 337571 h 674688"/>
              <a:gd name="connsiteX12" fmla="*/ 4195422 w 4532539"/>
              <a:gd name="connsiteY12" fmla="*/ 454 h 674688"/>
              <a:gd name="connsiteX13" fmla="*/ 4176032 w 4532539"/>
              <a:gd name="connsiteY13" fmla="*/ 2409 h 67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2539" h="674688">
                <a:moveTo>
                  <a:pt x="4176032" y="0"/>
                </a:moveTo>
                <a:lnTo>
                  <a:pt x="356507" y="0"/>
                </a:lnTo>
                <a:lnTo>
                  <a:pt x="356507" y="2409"/>
                </a:lnTo>
                <a:lnTo>
                  <a:pt x="337117" y="454"/>
                </a:lnTo>
                <a:cubicBezTo>
                  <a:pt x="150932" y="454"/>
                  <a:pt x="0" y="151386"/>
                  <a:pt x="0" y="337571"/>
                </a:cubicBezTo>
                <a:cubicBezTo>
                  <a:pt x="0" y="523756"/>
                  <a:pt x="150932" y="674688"/>
                  <a:pt x="337117" y="674688"/>
                </a:cubicBezTo>
                <a:lnTo>
                  <a:pt x="356507" y="672733"/>
                </a:lnTo>
                <a:lnTo>
                  <a:pt x="356507" y="674688"/>
                </a:lnTo>
                <a:lnTo>
                  <a:pt x="4176032" y="674688"/>
                </a:lnTo>
                <a:lnTo>
                  <a:pt x="4176032" y="672733"/>
                </a:lnTo>
                <a:lnTo>
                  <a:pt x="4195422" y="674688"/>
                </a:lnTo>
                <a:cubicBezTo>
                  <a:pt x="4381607" y="674688"/>
                  <a:pt x="4532539" y="523756"/>
                  <a:pt x="4532539" y="337571"/>
                </a:cubicBezTo>
                <a:cubicBezTo>
                  <a:pt x="4532539" y="151386"/>
                  <a:pt x="4381607" y="454"/>
                  <a:pt x="4195422" y="454"/>
                </a:cubicBezTo>
                <a:lnTo>
                  <a:pt x="4176032" y="2409"/>
                </a:lnTo>
                <a:close/>
              </a:path>
            </a:pathLst>
          </a:custGeom>
          <a:noFill/>
          <a:ln w="12700" cap="flat" cmpd="sng" algn="ctr">
            <a:solidFill>
              <a:srgbClr val="000000"/>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5" name="Rectangle: Rounded Corners 14">
            <a:extLst>
              <a:ext uri="{FF2B5EF4-FFF2-40B4-BE49-F238E27FC236}">
                <a16:creationId xmlns:a16="http://schemas.microsoft.com/office/drawing/2014/main" id="{8BF99C1F-198B-56B5-25DA-5802827B274F}"/>
              </a:ext>
            </a:extLst>
          </p:cNvPr>
          <p:cNvSpPr/>
          <p:nvPr/>
        </p:nvSpPr>
        <p:spPr>
          <a:xfrm>
            <a:off x="4171951" y="669214"/>
            <a:ext cx="7227094" cy="513197"/>
          </a:xfrm>
          <a:prstGeom prst="roundRect">
            <a:avLst>
              <a:gd name="adj" fmla="val 50000"/>
            </a:avLst>
          </a:prstGeom>
          <a:solidFill>
            <a:srgbClr val="DD8047">
              <a:lumMod val="75000"/>
            </a:srgbClr>
          </a:solidFill>
          <a:ln w="12700" cap="flat" cmpd="sng" algn="ctr">
            <a:noFill/>
            <a:prstDash val="solid"/>
            <a:miter lim="800000"/>
          </a:ln>
          <a:effectLst/>
        </p:spPr>
        <p:txBody>
          <a:bodyPr rtlCol="0" anchor="ctr"/>
          <a:lstStyle/>
          <a:p>
            <a:pPr marL="0" marR="0" lvl="0" indent="0" algn="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03AFA199-36F1-CE0F-AFC2-4F064BF937A5}"/>
              </a:ext>
            </a:extLst>
          </p:cNvPr>
          <p:cNvSpPr txBox="1"/>
          <p:nvPr/>
        </p:nvSpPr>
        <p:spPr>
          <a:xfrm>
            <a:off x="4335860" y="709478"/>
            <a:ext cx="7227094" cy="433965"/>
          </a:xfrm>
          <a:prstGeom prst="rect">
            <a:avLst/>
          </a:prstGeom>
          <a:noFill/>
        </p:spPr>
        <p:txBody>
          <a:bodyPr wrap="square" rtlCol="0">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a-IR" sz="2400" b="0" i="0" u="none" strike="noStrike" kern="1200" cap="none" spc="0" normalizeH="0" baseline="0" noProof="0" dirty="0">
                <a:ln>
                  <a:noFill/>
                </a:ln>
                <a:solidFill>
                  <a:schemeClr val="bg1"/>
                </a:solidFill>
                <a:effectLst/>
                <a:uLnTx/>
                <a:uFillTx/>
                <a:latin typeface="Calibri Light" panose="020F0302020204030204"/>
                <a:ea typeface="+mn-ea"/>
                <a:cs typeface="B Titr" panose="00000700000000000000" pitchFamily="2" charset="-78"/>
              </a:rPr>
              <a:t>الزامات جهش تولید در بخش کشاورزی و منابع طبیعی</a:t>
            </a:r>
            <a:endParaRPr kumimoji="0" lang="en-US" sz="2400" b="0" i="0" u="none" strike="noStrike" kern="1200" cap="none" spc="0" normalizeH="0" baseline="0" noProof="0" dirty="0">
              <a:ln>
                <a:noFill/>
              </a:ln>
              <a:solidFill>
                <a:schemeClr val="bg1"/>
              </a:solidFill>
              <a:effectLst/>
              <a:uLnTx/>
              <a:uFillTx/>
              <a:latin typeface="Calibri Light" panose="020F0302020204030204"/>
              <a:ea typeface="+mn-ea"/>
              <a:cs typeface="B Titr" panose="00000700000000000000" pitchFamily="2" charset="-78"/>
            </a:endParaRPr>
          </a:p>
        </p:txBody>
      </p:sp>
      <p:pic>
        <p:nvPicPr>
          <p:cNvPr id="16" name="Picture 15">
            <a:extLst>
              <a:ext uri="{FF2B5EF4-FFF2-40B4-BE49-F238E27FC236}">
                <a16:creationId xmlns:a16="http://schemas.microsoft.com/office/drawing/2014/main" id="{1F551DEC-4405-4129-A26F-A120829BDC65}"/>
              </a:ext>
            </a:extLst>
          </p:cNvPr>
          <p:cNvPicPr>
            <a:picLocks noChangeAspect="1"/>
          </p:cNvPicPr>
          <p:nvPr/>
        </p:nvPicPr>
        <p:blipFill>
          <a:blip r:embed="rId3"/>
          <a:stretch>
            <a:fillRect/>
          </a:stretch>
        </p:blipFill>
        <p:spPr>
          <a:xfrm>
            <a:off x="6173734" y="2216749"/>
            <a:ext cx="5634089" cy="3834716"/>
          </a:xfrm>
          <a:prstGeom prst="rect">
            <a:avLst/>
          </a:prstGeom>
        </p:spPr>
      </p:pic>
      <p:pic>
        <p:nvPicPr>
          <p:cNvPr id="17" name="Picture 16">
            <a:extLst>
              <a:ext uri="{FF2B5EF4-FFF2-40B4-BE49-F238E27FC236}">
                <a16:creationId xmlns:a16="http://schemas.microsoft.com/office/drawing/2014/main" id="{5B7928D2-BCBB-0F86-F89E-78916472EB70}"/>
              </a:ext>
            </a:extLst>
          </p:cNvPr>
          <p:cNvPicPr>
            <a:picLocks noChangeAspect="1"/>
          </p:cNvPicPr>
          <p:nvPr/>
        </p:nvPicPr>
        <p:blipFill>
          <a:blip r:embed="rId4"/>
          <a:stretch>
            <a:fillRect/>
          </a:stretch>
        </p:blipFill>
        <p:spPr>
          <a:xfrm>
            <a:off x="968820" y="2260726"/>
            <a:ext cx="5127180" cy="3834716"/>
          </a:xfrm>
          <a:prstGeom prst="rect">
            <a:avLst/>
          </a:prstGeom>
        </p:spPr>
      </p:pic>
      <p:sp>
        <p:nvSpPr>
          <p:cNvPr id="18" name="TextBox 17">
            <a:extLst>
              <a:ext uri="{FF2B5EF4-FFF2-40B4-BE49-F238E27FC236}">
                <a16:creationId xmlns:a16="http://schemas.microsoft.com/office/drawing/2014/main" id="{A98A99C3-076F-E4C2-5301-8180AA1DDF34}"/>
              </a:ext>
            </a:extLst>
          </p:cNvPr>
          <p:cNvSpPr txBox="1"/>
          <p:nvPr/>
        </p:nvSpPr>
        <p:spPr>
          <a:xfrm>
            <a:off x="-400168" y="6522314"/>
            <a:ext cx="4214821" cy="338554"/>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منبع: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a:t>
            </a: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مرکز پژوهش‌های مجلس، 1399</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a:t>
            </a: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 </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endParaRPr>
          </a:p>
        </p:txBody>
      </p:sp>
    </p:spTree>
    <p:extLst>
      <p:ext uri="{BB962C8B-B14F-4D97-AF65-F5344CB8AC3E}">
        <p14:creationId xmlns:p14="http://schemas.microsoft.com/office/powerpoint/2010/main" val="1187754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1DA6CB5-5256-46C0-ADE3-7E8495AB7770}"/>
              </a:ext>
            </a:extLst>
          </p:cNvPr>
          <p:cNvGrpSpPr/>
          <p:nvPr/>
        </p:nvGrpSpPr>
        <p:grpSpPr>
          <a:xfrm>
            <a:off x="4277230" y="2078846"/>
            <a:ext cx="3637542" cy="3646797"/>
            <a:chOff x="2154980" y="1739196"/>
            <a:chExt cx="4343991" cy="4355043"/>
          </a:xfrm>
        </p:grpSpPr>
        <p:sp>
          <p:nvSpPr>
            <p:cNvPr id="4" name="Left Arrow 2">
              <a:extLst>
                <a:ext uri="{FF2B5EF4-FFF2-40B4-BE49-F238E27FC236}">
                  <a16:creationId xmlns:a16="http://schemas.microsoft.com/office/drawing/2014/main" id="{A3E56E48-5CFD-4A19-9738-A63FC5DF1201}"/>
                </a:ext>
              </a:extLst>
            </p:cNvPr>
            <p:cNvSpPr/>
            <p:nvPr/>
          </p:nvSpPr>
          <p:spPr>
            <a:xfrm rot="13500000">
              <a:off x="4179319" y="2144315"/>
              <a:ext cx="2550582" cy="1740344"/>
            </a:xfrm>
            <a:custGeom>
              <a:avLst/>
              <a:gdLst>
                <a:gd name="connsiteX0" fmla="*/ 639997 w 1564191"/>
                <a:gd name="connsiteY0" fmla="*/ 1189836 h 1189836"/>
                <a:gd name="connsiteX1" fmla="*/ 0 w 1564191"/>
                <a:gd name="connsiteY1" fmla="*/ 781216 h 1189836"/>
                <a:gd name="connsiteX2" fmla="*/ 639997 w 1564191"/>
                <a:gd name="connsiteY2" fmla="*/ 372596 h 1189836"/>
                <a:gd name="connsiteX3" fmla="*/ 639997 w 1564191"/>
                <a:gd name="connsiteY3" fmla="*/ 576906 h 1189836"/>
                <a:gd name="connsiteX4" fmla="*/ 939150 w 1564191"/>
                <a:gd name="connsiteY4" fmla="*/ 576906 h 1189836"/>
                <a:gd name="connsiteX5" fmla="*/ 939150 w 1564191"/>
                <a:gd name="connsiteY5" fmla="*/ 577238 h 1189836"/>
                <a:gd name="connsiteX6" fmla="*/ 981979 w 1564191"/>
                <a:gd name="connsiteY6" fmla="*/ 528765 h 1189836"/>
                <a:gd name="connsiteX7" fmla="*/ 983944 w 1564191"/>
                <a:gd name="connsiteY7" fmla="*/ 528775 h 1189836"/>
                <a:gd name="connsiteX8" fmla="*/ 1564191 w 1564191"/>
                <a:gd name="connsiteY8" fmla="*/ 0 h 1189836"/>
                <a:gd name="connsiteX9" fmla="*/ 1388017 w 1564191"/>
                <a:gd name="connsiteY9" fmla="*/ 530857 h 1189836"/>
                <a:gd name="connsiteX10" fmla="*/ 1388955 w 1564191"/>
                <a:gd name="connsiteY10" fmla="*/ 530862 h 1189836"/>
                <a:gd name="connsiteX11" fmla="*/ 1388758 w 1564191"/>
                <a:gd name="connsiteY11" fmla="*/ 532748 h 1189836"/>
                <a:gd name="connsiteX12" fmla="*/ 1388961 w 1564191"/>
                <a:gd name="connsiteY12" fmla="*/ 533267 h 1189836"/>
                <a:gd name="connsiteX13" fmla="*/ 1388703 w 1564191"/>
                <a:gd name="connsiteY13" fmla="*/ 533267 h 1189836"/>
                <a:gd name="connsiteX14" fmla="*/ 939150 w 1564191"/>
                <a:gd name="connsiteY14" fmla="*/ 984963 h 1189836"/>
                <a:gd name="connsiteX15" fmla="*/ 939150 w 1564191"/>
                <a:gd name="connsiteY15" fmla="*/ 985526 h 1189836"/>
                <a:gd name="connsiteX16" fmla="*/ 933544 w 1564191"/>
                <a:gd name="connsiteY16" fmla="*/ 985526 h 1189836"/>
                <a:gd name="connsiteX17" fmla="*/ 931752 w 1564191"/>
                <a:gd name="connsiteY17" fmla="*/ 985706 h 1189836"/>
                <a:gd name="connsiteX18" fmla="*/ 931752 w 1564191"/>
                <a:gd name="connsiteY18" fmla="*/ 985526 h 1189836"/>
                <a:gd name="connsiteX19" fmla="*/ 639997 w 1564191"/>
                <a:gd name="connsiteY19" fmla="*/ 985526 h 1189836"/>
                <a:gd name="connsiteX20" fmla="*/ 639997 w 1564191"/>
                <a:gd name="connsiteY20" fmla="*/ 1189836 h 1189836"/>
                <a:gd name="connsiteX0" fmla="*/ 639997 w 1564191"/>
                <a:gd name="connsiteY0" fmla="*/ 1189836 h 1189836"/>
                <a:gd name="connsiteX1" fmla="*/ 0 w 1564191"/>
                <a:gd name="connsiteY1" fmla="*/ 781216 h 1189836"/>
                <a:gd name="connsiteX2" fmla="*/ 639997 w 1564191"/>
                <a:gd name="connsiteY2" fmla="*/ 372596 h 1189836"/>
                <a:gd name="connsiteX3" fmla="*/ 639997 w 1564191"/>
                <a:gd name="connsiteY3" fmla="*/ 576906 h 1189836"/>
                <a:gd name="connsiteX4" fmla="*/ 939150 w 1564191"/>
                <a:gd name="connsiteY4" fmla="*/ 576906 h 1189836"/>
                <a:gd name="connsiteX5" fmla="*/ 939150 w 1564191"/>
                <a:gd name="connsiteY5" fmla="*/ 577238 h 1189836"/>
                <a:gd name="connsiteX6" fmla="*/ 981979 w 1564191"/>
                <a:gd name="connsiteY6" fmla="*/ 528765 h 1189836"/>
                <a:gd name="connsiteX7" fmla="*/ 983944 w 1564191"/>
                <a:gd name="connsiteY7" fmla="*/ 528775 h 1189836"/>
                <a:gd name="connsiteX8" fmla="*/ 1564191 w 1564191"/>
                <a:gd name="connsiteY8" fmla="*/ 0 h 1189836"/>
                <a:gd name="connsiteX9" fmla="*/ 1388017 w 1564191"/>
                <a:gd name="connsiteY9" fmla="*/ 530857 h 1189836"/>
                <a:gd name="connsiteX10" fmla="*/ 1388955 w 1564191"/>
                <a:gd name="connsiteY10" fmla="*/ 530862 h 1189836"/>
                <a:gd name="connsiteX11" fmla="*/ 1388758 w 1564191"/>
                <a:gd name="connsiteY11" fmla="*/ 532748 h 1189836"/>
                <a:gd name="connsiteX12" fmla="*/ 1388961 w 1564191"/>
                <a:gd name="connsiteY12" fmla="*/ 533267 h 1189836"/>
                <a:gd name="connsiteX13" fmla="*/ 1388703 w 1564191"/>
                <a:gd name="connsiteY13" fmla="*/ 533267 h 1189836"/>
                <a:gd name="connsiteX14" fmla="*/ 939150 w 1564191"/>
                <a:gd name="connsiteY14" fmla="*/ 984963 h 1189836"/>
                <a:gd name="connsiteX15" fmla="*/ 939150 w 1564191"/>
                <a:gd name="connsiteY15" fmla="*/ 985526 h 1189836"/>
                <a:gd name="connsiteX16" fmla="*/ 933544 w 1564191"/>
                <a:gd name="connsiteY16" fmla="*/ 985526 h 1189836"/>
                <a:gd name="connsiteX17" fmla="*/ 931752 w 1564191"/>
                <a:gd name="connsiteY17" fmla="*/ 985706 h 1189836"/>
                <a:gd name="connsiteX18" fmla="*/ 931752 w 1564191"/>
                <a:gd name="connsiteY18" fmla="*/ 985526 h 1189836"/>
                <a:gd name="connsiteX19" fmla="*/ 639997 w 1564191"/>
                <a:gd name="connsiteY19" fmla="*/ 985526 h 1189836"/>
                <a:gd name="connsiteX20" fmla="*/ 639997 w 1564191"/>
                <a:gd name="connsiteY20" fmla="*/ 1189836 h 1189836"/>
                <a:gd name="connsiteX0" fmla="*/ 639997 w 1564191"/>
                <a:gd name="connsiteY0" fmla="*/ 1189836 h 1189836"/>
                <a:gd name="connsiteX1" fmla="*/ 0 w 1564191"/>
                <a:gd name="connsiteY1" fmla="*/ 781216 h 1189836"/>
                <a:gd name="connsiteX2" fmla="*/ 639997 w 1564191"/>
                <a:gd name="connsiteY2" fmla="*/ 372596 h 1189836"/>
                <a:gd name="connsiteX3" fmla="*/ 639997 w 1564191"/>
                <a:gd name="connsiteY3" fmla="*/ 576906 h 1189836"/>
                <a:gd name="connsiteX4" fmla="*/ 939150 w 1564191"/>
                <a:gd name="connsiteY4" fmla="*/ 576906 h 1189836"/>
                <a:gd name="connsiteX5" fmla="*/ 939150 w 1564191"/>
                <a:gd name="connsiteY5" fmla="*/ 577238 h 1189836"/>
                <a:gd name="connsiteX6" fmla="*/ 981979 w 1564191"/>
                <a:gd name="connsiteY6" fmla="*/ 528765 h 1189836"/>
                <a:gd name="connsiteX7" fmla="*/ 1564191 w 1564191"/>
                <a:gd name="connsiteY7" fmla="*/ 0 h 1189836"/>
                <a:gd name="connsiteX8" fmla="*/ 1388017 w 1564191"/>
                <a:gd name="connsiteY8" fmla="*/ 530857 h 1189836"/>
                <a:gd name="connsiteX9" fmla="*/ 1388955 w 1564191"/>
                <a:gd name="connsiteY9" fmla="*/ 530862 h 1189836"/>
                <a:gd name="connsiteX10" fmla="*/ 1388758 w 1564191"/>
                <a:gd name="connsiteY10" fmla="*/ 532748 h 1189836"/>
                <a:gd name="connsiteX11" fmla="*/ 1388961 w 1564191"/>
                <a:gd name="connsiteY11" fmla="*/ 533267 h 1189836"/>
                <a:gd name="connsiteX12" fmla="*/ 1388703 w 1564191"/>
                <a:gd name="connsiteY12" fmla="*/ 533267 h 1189836"/>
                <a:gd name="connsiteX13" fmla="*/ 939150 w 1564191"/>
                <a:gd name="connsiteY13" fmla="*/ 984963 h 1189836"/>
                <a:gd name="connsiteX14" fmla="*/ 939150 w 1564191"/>
                <a:gd name="connsiteY14" fmla="*/ 985526 h 1189836"/>
                <a:gd name="connsiteX15" fmla="*/ 933544 w 1564191"/>
                <a:gd name="connsiteY15" fmla="*/ 985526 h 1189836"/>
                <a:gd name="connsiteX16" fmla="*/ 931752 w 1564191"/>
                <a:gd name="connsiteY16" fmla="*/ 985706 h 1189836"/>
                <a:gd name="connsiteX17" fmla="*/ 931752 w 1564191"/>
                <a:gd name="connsiteY17" fmla="*/ 985526 h 1189836"/>
                <a:gd name="connsiteX18" fmla="*/ 639997 w 1564191"/>
                <a:gd name="connsiteY18" fmla="*/ 985526 h 1189836"/>
                <a:gd name="connsiteX19" fmla="*/ 639997 w 1564191"/>
                <a:gd name="connsiteY19" fmla="*/ 1189836 h 1189836"/>
                <a:gd name="connsiteX0" fmla="*/ 639997 w 1564191"/>
                <a:gd name="connsiteY0" fmla="*/ 1189836 h 1189836"/>
                <a:gd name="connsiteX1" fmla="*/ 0 w 1564191"/>
                <a:gd name="connsiteY1" fmla="*/ 781216 h 1189836"/>
                <a:gd name="connsiteX2" fmla="*/ 639997 w 1564191"/>
                <a:gd name="connsiteY2" fmla="*/ 372596 h 1189836"/>
                <a:gd name="connsiteX3" fmla="*/ 639997 w 1564191"/>
                <a:gd name="connsiteY3" fmla="*/ 576906 h 1189836"/>
                <a:gd name="connsiteX4" fmla="*/ 939150 w 1564191"/>
                <a:gd name="connsiteY4" fmla="*/ 576906 h 1189836"/>
                <a:gd name="connsiteX5" fmla="*/ 939150 w 1564191"/>
                <a:gd name="connsiteY5" fmla="*/ 577238 h 1189836"/>
                <a:gd name="connsiteX6" fmla="*/ 1564191 w 1564191"/>
                <a:gd name="connsiteY6" fmla="*/ 0 h 1189836"/>
                <a:gd name="connsiteX7" fmla="*/ 1388017 w 1564191"/>
                <a:gd name="connsiteY7" fmla="*/ 530857 h 1189836"/>
                <a:gd name="connsiteX8" fmla="*/ 1388955 w 1564191"/>
                <a:gd name="connsiteY8" fmla="*/ 530862 h 1189836"/>
                <a:gd name="connsiteX9" fmla="*/ 1388758 w 1564191"/>
                <a:gd name="connsiteY9" fmla="*/ 532748 h 1189836"/>
                <a:gd name="connsiteX10" fmla="*/ 1388961 w 1564191"/>
                <a:gd name="connsiteY10" fmla="*/ 533267 h 1189836"/>
                <a:gd name="connsiteX11" fmla="*/ 1388703 w 1564191"/>
                <a:gd name="connsiteY11" fmla="*/ 533267 h 1189836"/>
                <a:gd name="connsiteX12" fmla="*/ 939150 w 1564191"/>
                <a:gd name="connsiteY12" fmla="*/ 984963 h 1189836"/>
                <a:gd name="connsiteX13" fmla="*/ 939150 w 1564191"/>
                <a:gd name="connsiteY13" fmla="*/ 985526 h 1189836"/>
                <a:gd name="connsiteX14" fmla="*/ 933544 w 1564191"/>
                <a:gd name="connsiteY14" fmla="*/ 985526 h 1189836"/>
                <a:gd name="connsiteX15" fmla="*/ 931752 w 1564191"/>
                <a:gd name="connsiteY15" fmla="*/ 985706 h 1189836"/>
                <a:gd name="connsiteX16" fmla="*/ 931752 w 1564191"/>
                <a:gd name="connsiteY16" fmla="*/ 985526 h 1189836"/>
                <a:gd name="connsiteX17" fmla="*/ 639997 w 1564191"/>
                <a:gd name="connsiteY17" fmla="*/ 985526 h 1189836"/>
                <a:gd name="connsiteX18" fmla="*/ 639997 w 1564191"/>
                <a:gd name="connsiteY18" fmla="*/ 1189836 h 1189836"/>
                <a:gd name="connsiteX0" fmla="*/ 639997 w 1564191"/>
                <a:gd name="connsiteY0" fmla="*/ 1189836 h 1189836"/>
                <a:gd name="connsiteX1" fmla="*/ 0 w 1564191"/>
                <a:gd name="connsiteY1" fmla="*/ 781216 h 1189836"/>
                <a:gd name="connsiteX2" fmla="*/ 639997 w 1564191"/>
                <a:gd name="connsiteY2" fmla="*/ 372596 h 1189836"/>
                <a:gd name="connsiteX3" fmla="*/ 639997 w 1564191"/>
                <a:gd name="connsiteY3" fmla="*/ 576906 h 1189836"/>
                <a:gd name="connsiteX4" fmla="*/ 939150 w 1564191"/>
                <a:gd name="connsiteY4" fmla="*/ 576906 h 1189836"/>
                <a:gd name="connsiteX5" fmla="*/ 939150 w 1564191"/>
                <a:gd name="connsiteY5" fmla="*/ 577238 h 1189836"/>
                <a:gd name="connsiteX6" fmla="*/ 1564191 w 1564191"/>
                <a:gd name="connsiteY6" fmla="*/ 0 h 1189836"/>
                <a:gd name="connsiteX7" fmla="*/ 1388017 w 1564191"/>
                <a:gd name="connsiteY7" fmla="*/ 530857 h 1189836"/>
                <a:gd name="connsiteX8" fmla="*/ 1388955 w 1564191"/>
                <a:gd name="connsiteY8" fmla="*/ 530862 h 1189836"/>
                <a:gd name="connsiteX9" fmla="*/ 1388758 w 1564191"/>
                <a:gd name="connsiteY9" fmla="*/ 532748 h 1189836"/>
                <a:gd name="connsiteX10" fmla="*/ 1388961 w 1564191"/>
                <a:gd name="connsiteY10" fmla="*/ 533267 h 1189836"/>
                <a:gd name="connsiteX11" fmla="*/ 1419659 w 1564191"/>
                <a:gd name="connsiteY11" fmla="*/ 535648 h 1189836"/>
                <a:gd name="connsiteX12" fmla="*/ 939150 w 1564191"/>
                <a:gd name="connsiteY12" fmla="*/ 984963 h 1189836"/>
                <a:gd name="connsiteX13" fmla="*/ 939150 w 1564191"/>
                <a:gd name="connsiteY13" fmla="*/ 985526 h 1189836"/>
                <a:gd name="connsiteX14" fmla="*/ 933544 w 1564191"/>
                <a:gd name="connsiteY14" fmla="*/ 985526 h 1189836"/>
                <a:gd name="connsiteX15" fmla="*/ 931752 w 1564191"/>
                <a:gd name="connsiteY15" fmla="*/ 985706 h 1189836"/>
                <a:gd name="connsiteX16" fmla="*/ 931752 w 1564191"/>
                <a:gd name="connsiteY16" fmla="*/ 985526 h 1189836"/>
                <a:gd name="connsiteX17" fmla="*/ 639997 w 1564191"/>
                <a:gd name="connsiteY17" fmla="*/ 985526 h 1189836"/>
                <a:gd name="connsiteX18" fmla="*/ 639997 w 1564191"/>
                <a:gd name="connsiteY18" fmla="*/ 1189836 h 1189836"/>
                <a:gd name="connsiteX0" fmla="*/ 639997 w 1564191"/>
                <a:gd name="connsiteY0" fmla="*/ 1189836 h 1189836"/>
                <a:gd name="connsiteX1" fmla="*/ 0 w 1564191"/>
                <a:gd name="connsiteY1" fmla="*/ 781216 h 1189836"/>
                <a:gd name="connsiteX2" fmla="*/ 639997 w 1564191"/>
                <a:gd name="connsiteY2" fmla="*/ 372596 h 1189836"/>
                <a:gd name="connsiteX3" fmla="*/ 639997 w 1564191"/>
                <a:gd name="connsiteY3" fmla="*/ 576906 h 1189836"/>
                <a:gd name="connsiteX4" fmla="*/ 939150 w 1564191"/>
                <a:gd name="connsiteY4" fmla="*/ 576906 h 1189836"/>
                <a:gd name="connsiteX5" fmla="*/ 939150 w 1564191"/>
                <a:gd name="connsiteY5" fmla="*/ 577238 h 1189836"/>
                <a:gd name="connsiteX6" fmla="*/ 1564191 w 1564191"/>
                <a:gd name="connsiteY6" fmla="*/ 0 h 1189836"/>
                <a:gd name="connsiteX7" fmla="*/ 1388017 w 1564191"/>
                <a:gd name="connsiteY7" fmla="*/ 530857 h 1189836"/>
                <a:gd name="connsiteX8" fmla="*/ 1388955 w 1564191"/>
                <a:gd name="connsiteY8" fmla="*/ 530862 h 1189836"/>
                <a:gd name="connsiteX9" fmla="*/ 1388758 w 1564191"/>
                <a:gd name="connsiteY9" fmla="*/ 532748 h 1189836"/>
                <a:gd name="connsiteX10" fmla="*/ 1419659 w 1564191"/>
                <a:gd name="connsiteY10" fmla="*/ 535648 h 1189836"/>
                <a:gd name="connsiteX11" fmla="*/ 939150 w 1564191"/>
                <a:gd name="connsiteY11" fmla="*/ 984963 h 1189836"/>
                <a:gd name="connsiteX12" fmla="*/ 939150 w 1564191"/>
                <a:gd name="connsiteY12" fmla="*/ 985526 h 1189836"/>
                <a:gd name="connsiteX13" fmla="*/ 933544 w 1564191"/>
                <a:gd name="connsiteY13" fmla="*/ 985526 h 1189836"/>
                <a:gd name="connsiteX14" fmla="*/ 931752 w 1564191"/>
                <a:gd name="connsiteY14" fmla="*/ 985706 h 1189836"/>
                <a:gd name="connsiteX15" fmla="*/ 931752 w 1564191"/>
                <a:gd name="connsiteY15" fmla="*/ 985526 h 1189836"/>
                <a:gd name="connsiteX16" fmla="*/ 639997 w 1564191"/>
                <a:gd name="connsiteY16" fmla="*/ 985526 h 1189836"/>
                <a:gd name="connsiteX17" fmla="*/ 639997 w 1564191"/>
                <a:gd name="connsiteY17" fmla="*/ 1189836 h 1189836"/>
                <a:gd name="connsiteX0" fmla="*/ 639997 w 1564191"/>
                <a:gd name="connsiteY0" fmla="*/ 1189836 h 1189836"/>
                <a:gd name="connsiteX1" fmla="*/ 0 w 1564191"/>
                <a:gd name="connsiteY1" fmla="*/ 781216 h 1189836"/>
                <a:gd name="connsiteX2" fmla="*/ 639997 w 1564191"/>
                <a:gd name="connsiteY2" fmla="*/ 372596 h 1189836"/>
                <a:gd name="connsiteX3" fmla="*/ 639997 w 1564191"/>
                <a:gd name="connsiteY3" fmla="*/ 576906 h 1189836"/>
                <a:gd name="connsiteX4" fmla="*/ 939150 w 1564191"/>
                <a:gd name="connsiteY4" fmla="*/ 576906 h 1189836"/>
                <a:gd name="connsiteX5" fmla="*/ 939150 w 1564191"/>
                <a:gd name="connsiteY5" fmla="*/ 577238 h 1189836"/>
                <a:gd name="connsiteX6" fmla="*/ 1564191 w 1564191"/>
                <a:gd name="connsiteY6" fmla="*/ 0 h 1189836"/>
                <a:gd name="connsiteX7" fmla="*/ 1388017 w 1564191"/>
                <a:gd name="connsiteY7" fmla="*/ 530857 h 1189836"/>
                <a:gd name="connsiteX8" fmla="*/ 1388955 w 1564191"/>
                <a:gd name="connsiteY8" fmla="*/ 530862 h 1189836"/>
                <a:gd name="connsiteX9" fmla="*/ 1419659 w 1564191"/>
                <a:gd name="connsiteY9" fmla="*/ 535648 h 1189836"/>
                <a:gd name="connsiteX10" fmla="*/ 939150 w 1564191"/>
                <a:gd name="connsiteY10" fmla="*/ 984963 h 1189836"/>
                <a:gd name="connsiteX11" fmla="*/ 939150 w 1564191"/>
                <a:gd name="connsiteY11" fmla="*/ 985526 h 1189836"/>
                <a:gd name="connsiteX12" fmla="*/ 933544 w 1564191"/>
                <a:gd name="connsiteY12" fmla="*/ 985526 h 1189836"/>
                <a:gd name="connsiteX13" fmla="*/ 931752 w 1564191"/>
                <a:gd name="connsiteY13" fmla="*/ 985706 h 1189836"/>
                <a:gd name="connsiteX14" fmla="*/ 931752 w 1564191"/>
                <a:gd name="connsiteY14" fmla="*/ 985526 h 1189836"/>
                <a:gd name="connsiteX15" fmla="*/ 639997 w 1564191"/>
                <a:gd name="connsiteY15" fmla="*/ 985526 h 1189836"/>
                <a:gd name="connsiteX16" fmla="*/ 639997 w 1564191"/>
                <a:gd name="connsiteY16" fmla="*/ 1189836 h 1189836"/>
                <a:gd name="connsiteX0" fmla="*/ 639997 w 1564191"/>
                <a:gd name="connsiteY0" fmla="*/ 1189836 h 1189836"/>
                <a:gd name="connsiteX1" fmla="*/ 0 w 1564191"/>
                <a:gd name="connsiteY1" fmla="*/ 781216 h 1189836"/>
                <a:gd name="connsiteX2" fmla="*/ 639997 w 1564191"/>
                <a:gd name="connsiteY2" fmla="*/ 372596 h 1189836"/>
                <a:gd name="connsiteX3" fmla="*/ 639997 w 1564191"/>
                <a:gd name="connsiteY3" fmla="*/ 576906 h 1189836"/>
                <a:gd name="connsiteX4" fmla="*/ 939150 w 1564191"/>
                <a:gd name="connsiteY4" fmla="*/ 576906 h 1189836"/>
                <a:gd name="connsiteX5" fmla="*/ 939150 w 1564191"/>
                <a:gd name="connsiteY5" fmla="*/ 577238 h 1189836"/>
                <a:gd name="connsiteX6" fmla="*/ 1564191 w 1564191"/>
                <a:gd name="connsiteY6" fmla="*/ 0 h 1189836"/>
                <a:gd name="connsiteX7" fmla="*/ 1388017 w 1564191"/>
                <a:gd name="connsiteY7" fmla="*/ 530857 h 1189836"/>
                <a:gd name="connsiteX8" fmla="*/ 1419659 w 1564191"/>
                <a:gd name="connsiteY8" fmla="*/ 535648 h 1189836"/>
                <a:gd name="connsiteX9" fmla="*/ 939150 w 1564191"/>
                <a:gd name="connsiteY9" fmla="*/ 984963 h 1189836"/>
                <a:gd name="connsiteX10" fmla="*/ 939150 w 1564191"/>
                <a:gd name="connsiteY10" fmla="*/ 985526 h 1189836"/>
                <a:gd name="connsiteX11" fmla="*/ 933544 w 1564191"/>
                <a:gd name="connsiteY11" fmla="*/ 985526 h 1189836"/>
                <a:gd name="connsiteX12" fmla="*/ 931752 w 1564191"/>
                <a:gd name="connsiteY12" fmla="*/ 985706 h 1189836"/>
                <a:gd name="connsiteX13" fmla="*/ 931752 w 1564191"/>
                <a:gd name="connsiteY13" fmla="*/ 985526 h 1189836"/>
                <a:gd name="connsiteX14" fmla="*/ 639997 w 1564191"/>
                <a:gd name="connsiteY14" fmla="*/ 985526 h 1189836"/>
                <a:gd name="connsiteX15" fmla="*/ 639997 w 1564191"/>
                <a:gd name="connsiteY15" fmla="*/ 1189836 h 1189836"/>
                <a:gd name="connsiteX0" fmla="*/ 639997 w 1564191"/>
                <a:gd name="connsiteY0" fmla="*/ 1189836 h 1189836"/>
                <a:gd name="connsiteX1" fmla="*/ 0 w 1564191"/>
                <a:gd name="connsiteY1" fmla="*/ 781216 h 1189836"/>
                <a:gd name="connsiteX2" fmla="*/ 639997 w 1564191"/>
                <a:gd name="connsiteY2" fmla="*/ 372596 h 1189836"/>
                <a:gd name="connsiteX3" fmla="*/ 639997 w 1564191"/>
                <a:gd name="connsiteY3" fmla="*/ 576906 h 1189836"/>
                <a:gd name="connsiteX4" fmla="*/ 939150 w 1564191"/>
                <a:gd name="connsiteY4" fmla="*/ 576906 h 1189836"/>
                <a:gd name="connsiteX5" fmla="*/ 939150 w 1564191"/>
                <a:gd name="connsiteY5" fmla="*/ 577238 h 1189836"/>
                <a:gd name="connsiteX6" fmla="*/ 1564191 w 1564191"/>
                <a:gd name="connsiteY6" fmla="*/ 0 h 1189836"/>
                <a:gd name="connsiteX7" fmla="*/ 1419659 w 1564191"/>
                <a:gd name="connsiteY7" fmla="*/ 535648 h 1189836"/>
                <a:gd name="connsiteX8" fmla="*/ 939150 w 1564191"/>
                <a:gd name="connsiteY8" fmla="*/ 984963 h 1189836"/>
                <a:gd name="connsiteX9" fmla="*/ 939150 w 1564191"/>
                <a:gd name="connsiteY9" fmla="*/ 985526 h 1189836"/>
                <a:gd name="connsiteX10" fmla="*/ 933544 w 1564191"/>
                <a:gd name="connsiteY10" fmla="*/ 985526 h 1189836"/>
                <a:gd name="connsiteX11" fmla="*/ 931752 w 1564191"/>
                <a:gd name="connsiteY11" fmla="*/ 985706 h 1189836"/>
                <a:gd name="connsiteX12" fmla="*/ 931752 w 1564191"/>
                <a:gd name="connsiteY12" fmla="*/ 985526 h 1189836"/>
                <a:gd name="connsiteX13" fmla="*/ 639997 w 1564191"/>
                <a:gd name="connsiteY13" fmla="*/ 985526 h 1189836"/>
                <a:gd name="connsiteX14" fmla="*/ 639997 w 1564191"/>
                <a:gd name="connsiteY14" fmla="*/ 1189836 h 1189836"/>
                <a:gd name="connsiteX0" fmla="*/ 639997 w 1564191"/>
                <a:gd name="connsiteY0" fmla="*/ 1189836 h 1189836"/>
                <a:gd name="connsiteX1" fmla="*/ 0 w 1564191"/>
                <a:gd name="connsiteY1" fmla="*/ 781216 h 1189836"/>
                <a:gd name="connsiteX2" fmla="*/ 639997 w 1564191"/>
                <a:gd name="connsiteY2" fmla="*/ 372596 h 1189836"/>
                <a:gd name="connsiteX3" fmla="*/ 639997 w 1564191"/>
                <a:gd name="connsiteY3" fmla="*/ 576906 h 1189836"/>
                <a:gd name="connsiteX4" fmla="*/ 939150 w 1564191"/>
                <a:gd name="connsiteY4" fmla="*/ 576906 h 1189836"/>
                <a:gd name="connsiteX5" fmla="*/ 939150 w 1564191"/>
                <a:gd name="connsiteY5" fmla="*/ 577238 h 1189836"/>
                <a:gd name="connsiteX6" fmla="*/ 1564191 w 1564191"/>
                <a:gd name="connsiteY6" fmla="*/ 0 h 1189836"/>
                <a:gd name="connsiteX7" fmla="*/ 1419659 w 1564191"/>
                <a:gd name="connsiteY7" fmla="*/ 535648 h 1189836"/>
                <a:gd name="connsiteX8" fmla="*/ 939150 w 1564191"/>
                <a:gd name="connsiteY8" fmla="*/ 984963 h 1189836"/>
                <a:gd name="connsiteX9" fmla="*/ 939150 w 1564191"/>
                <a:gd name="connsiteY9" fmla="*/ 985526 h 1189836"/>
                <a:gd name="connsiteX10" fmla="*/ 933544 w 1564191"/>
                <a:gd name="connsiteY10" fmla="*/ 985526 h 1189836"/>
                <a:gd name="connsiteX11" fmla="*/ 931752 w 1564191"/>
                <a:gd name="connsiteY11" fmla="*/ 985706 h 1189836"/>
                <a:gd name="connsiteX12" fmla="*/ 931752 w 1564191"/>
                <a:gd name="connsiteY12" fmla="*/ 985526 h 1189836"/>
                <a:gd name="connsiteX13" fmla="*/ 639997 w 1564191"/>
                <a:gd name="connsiteY13" fmla="*/ 985526 h 1189836"/>
                <a:gd name="connsiteX14" fmla="*/ 639997 w 1564191"/>
                <a:gd name="connsiteY14" fmla="*/ 1189836 h 1189836"/>
                <a:gd name="connsiteX0" fmla="*/ 639997 w 1938047"/>
                <a:gd name="connsiteY0" fmla="*/ 1094586 h 1094586"/>
                <a:gd name="connsiteX1" fmla="*/ 0 w 1938047"/>
                <a:gd name="connsiteY1" fmla="*/ 685966 h 1094586"/>
                <a:gd name="connsiteX2" fmla="*/ 639997 w 1938047"/>
                <a:gd name="connsiteY2" fmla="*/ 277346 h 1094586"/>
                <a:gd name="connsiteX3" fmla="*/ 639997 w 1938047"/>
                <a:gd name="connsiteY3" fmla="*/ 481656 h 1094586"/>
                <a:gd name="connsiteX4" fmla="*/ 939150 w 1938047"/>
                <a:gd name="connsiteY4" fmla="*/ 481656 h 1094586"/>
                <a:gd name="connsiteX5" fmla="*/ 939150 w 1938047"/>
                <a:gd name="connsiteY5" fmla="*/ 481988 h 1094586"/>
                <a:gd name="connsiteX6" fmla="*/ 1938047 w 1938047"/>
                <a:gd name="connsiteY6" fmla="*/ 0 h 1094586"/>
                <a:gd name="connsiteX7" fmla="*/ 1419659 w 1938047"/>
                <a:gd name="connsiteY7" fmla="*/ 440398 h 1094586"/>
                <a:gd name="connsiteX8" fmla="*/ 939150 w 1938047"/>
                <a:gd name="connsiteY8" fmla="*/ 889713 h 1094586"/>
                <a:gd name="connsiteX9" fmla="*/ 939150 w 1938047"/>
                <a:gd name="connsiteY9" fmla="*/ 890276 h 1094586"/>
                <a:gd name="connsiteX10" fmla="*/ 933544 w 1938047"/>
                <a:gd name="connsiteY10" fmla="*/ 890276 h 1094586"/>
                <a:gd name="connsiteX11" fmla="*/ 931752 w 1938047"/>
                <a:gd name="connsiteY11" fmla="*/ 890456 h 1094586"/>
                <a:gd name="connsiteX12" fmla="*/ 931752 w 1938047"/>
                <a:gd name="connsiteY12" fmla="*/ 890276 h 1094586"/>
                <a:gd name="connsiteX13" fmla="*/ 639997 w 1938047"/>
                <a:gd name="connsiteY13" fmla="*/ 890276 h 1094586"/>
                <a:gd name="connsiteX14" fmla="*/ 639997 w 1938047"/>
                <a:gd name="connsiteY14" fmla="*/ 1094586 h 1094586"/>
                <a:gd name="connsiteX0" fmla="*/ 639997 w 1938047"/>
                <a:gd name="connsiteY0" fmla="*/ 1094586 h 1094586"/>
                <a:gd name="connsiteX1" fmla="*/ 0 w 1938047"/>
                <a:gd name="connsiteY1" fmla="*/ 685966 h 1094586"/>
                <a:gd name="connsiteX2" fmla="*/ 639997 w 1938047"/>
                <a:gd name="connsiteY2" fmla="*/ 277346 h 1094586"/>
                <a:gd name="connsiteX3" fmla="*/ 639997 w 1938047"/>
                <a:gd name="connsiteY3" fmla="*/ 481656 h 1094586"/>
                <a:gd name="connsiteX4" fmla="*/ 939150 w 1938047"/>
                <a:gd name="connsiteY4" fmla="*/ 481656 h 1094586"/>
                <a:gd name="connsiteX5" fmla="*/ 939150 w 1938047"/>
                <a:gd name="connsiteY5" fmla="*/ 481988 h 1094586"/>
                <a:gd name="connsiteX6" fmla="*/ 1938047 w 1938047"/>
                <a:gd name="connsiteY6" fmla="*/ 0 h 1094586"/>
                <a:gd name="connsiteX7" fmla="*/ 1483952 w 1938047"/>
                <a:gd name="connsiteY7" fmla="*/ 502310 h 1094586"/>
                <a:gd name="connsiteX8" fmla="*/ 939150 w 1938047"/>
                <a:gd name="connsiteY8" fmla="*/ 889713 h 1094586"/>
                <a:gd name="connsiteX9" fmla="*/ 939150 w 1938047"/>
                <a:gd name="connsiteY9" fmla="*/ 890276 h 1094586"/>
                <a:gd name="connsiteX10" fmla="*/ 933544 w 1938047"/>
                <a:gd name="connsiteY10" fmla="*/ 890276 h 1094586"/>
                <a:gd name="connsiteX11" fmla="*/ 931752 w 1938047"/>
                <a:gd name="connsiteY11" fmla="*/ 890456 h 1094586"/>
                <a:gd name="connsiteX12" fmla="*/ 931752 w 1938047"/>
                <a:gd name="connsiteY12" fmla="*/ 890276 h 1094586"/>
                <a:gd name="connsiteX13" fmla="*/ 639997 w 1938047"/>
                <a:gd name="connsiteY13" fmla="*/ 890276 h 1094586"/>
                <a:gd name="connsiteX14" fmla="*/ 639997 w 1938047"/>
                <a:gd name="connsiteY14" fmla="*/ 1094586 h 1094586"/>
                <a:gd name="connsiteX0" fmla="*/ 639997 w 1938047"/>
                <a:gd name="connsiteY0" fmla="*/ 1094586 h 1094586"/>
                <a:gd name="connsiteX1" fmla="*/ 0 w 1938047"/>
                <a:gd name="connsiteY1" fmla="*/ 685966 h 1094586"/>
                <a:gd name="connsiteX2" fmla="*/ 639997 w 1938047"/>
                <a:gd name="connsiteY2" fmla="*/ 277346 h 1094586"/>
                <a:gd name="connsiteX3" fmla="*/ 639997 w 1938047"/>
                <a:gd name="connsiteY3" fmla="*/ 481656 h 1094586"/>
                <a:gd name="connsiteX4" fmla="*/ 939150 w 1938047"/>
                <a:gd name="connsiteY4" fmla="*/ 481656 h 1094586"/>
                <a:gd name="connsiteX5" fmla="*/ 939150 w 1938047"/>
                <a:gd name="connsiteY5" fmla="*/ 481988 h 1094586"/>
                <a:gd name="connsiteX6" fmla="*/ 1938047 w 1938047"/>
                <a:gd name="connsiteY6" fmla="*/ 0 h 1094586"/>
                <a:gd name="connsiteX7" fmla="*/ 1483952 w 1938047"/>
                <a:gd name="connsiteY7" fmla="*/ 502310 h 1094586"/>
                <a:gd name="connsiteX8" fmla="*/ 939150 w 1938047"/>
                <a:gd name="connsiteY8" fmla="*/ 889713 h 1094586"/>
                <a:gd name="connsiteX9" fmla="*/ 939150 w 1938047"/>
                <a:gd name="connsiteY9" fmla="*/ 890276 h 1094586"/>
                <a:gd name="connsiteX10" fmla="*/ 933544 w 1938047"/>
                <a:gd name="connsiteY10" fmla="*/ 890276 h 1094586"/>
                <a:gd name="connsiteX11" fmla="*/ 931752 w 1938047"/>
                <a:gd name="connsiteY11" fmla="*/ 890456 h 1094586"/>
                <a:gd name="connsiteX12" fmla="*/ 931752 w 1938047"/>
                <a:gd name="connsiteY12" fmla="*/ 890276 h 1094586"/>
                <a:gd name="connsiteX13" fmla="*/ 639997 w 1938047"/>
                <a:gd name="connsiteY13" fmla="*/ 890276 h 1094586"/>
                <a:gd name="connsiteX14" fmla="*/ 639997 w 1938047"/>
                <a:gd name="connsiteY14" fmla="*/ 1094586 h 1094586"/>
                <a:gd name="connsiteX0" fmla="*/ 639997 w 1938047"/>
                <a:gd name="connsiteY0" fmla="*/ 1094586 h 1094586"/>
                <a:gd name="connsiteX1" fmla="*/ 0 w 1938047"/>
                <a:gd name="connsiteY1" fmla="*/ 685966 h 1094586"/>
                <a:gd name="connsiteX2" fmla="*/ 639997 w 1938047"/>
                <a:gd name="connsiteY2" fmla="*/ 277346 h 1094586"/>
                <a:gd name="connsiteX3" fmla="*/ 639997 w 1938047"/>
                <a:gd name="connsiteY3" fmla="*/ 481656 h 1094586"/>
                <a:gd name="connsiteX4" fmla="*/ 939150 w 1938047"/>
                <a:gd name="connsiteY4" fmla="*/ 481656 h 1094586"/>
                <a:gd name="connsiteX5" fmla="*/ 1938047 w 1938047"/>
                <a:gd name="connsiteY5" fmla="*/ 0 h 1094586"/>
                <a:gd name="connsiteX6" fmla="*/ 1483952 w 1938047"/>
                <a:gd name="connsiteY6" fmla="*/ 502310 h 1094586"/>
                <a:gd name="connsiteX7" fmla="*/ 939150 w 1938047"/>
                <a:gd name="connsiteY7" fmla="*/ 889713 h 1094586"/>
                <a:gd name="connsiteX8" fmla="*/ 939150 w 1938047"/>
                <a:gd name="connsiteY8" fmla="*/ 890276 h 1094586"/>
                <a:gd name="connsiteX9" fmla="*/ 933544 w 1938047"/>
                <a:gd name="connsiteY9" fmla="*/ 890276 h 1094586"/>
                <a:gd name="connsiteX10" fmla="*/ 931752 w 1938047"/>
                <a:gd name="connsiteY10" fmla="*/ 890456 h 1094586"/>
                <a:gd name="connsiteX11" fmla="*/ 931752 w 1938047"/>
                <a:gd name="connsiteY11" fmla="*/ 890276 h 1094586"/>
                <a:gd name="connsiteX12" fmla="*/ 639997 w 1938047"/>
                <a:gd name="connsiteY12" fmla="*/ 890276 h 1094586"/>
                <a:gd name="connsiteX13" fmla="*/ 639997 w 1938047"/>
                <a:gd name="connsiteY13" fmla="*/ 1094586 h 1094586"/>
                <a:gd name="connsiteX0" fmla="*/ 639997 w 1938047"/>
                <a:gd name="connsiteY0" fmla="*/ 1094586 h 1094586"/>
                <a:gd name="connsiteX1" fmla="*/ 0 w 1938047"/>
                <a:gd name="connsiteY1" fmla="*/ 685966 h 1094586"/>
                <a:gd name="connsiteX2" fmla="*/ 639997 w 1938047"/>
                <a:gd name="connsiteY2" fmla="*/ 277346 h 1094586"/>
                <a:gd name="connsiteX3" fmla="*/ 639997 w 1938047"/>
                <a:gd name="connsiteY3" fmla="*/ 481656 h 1094586"/>
                <a:gd name="connsiteX4" fmla="*/ 1938047 w 1938047"/>
                <a:gd name="connsiteY4" fmla="*/ 0 h 1094586"/>
                <a:gd name="connsiteX5" fmla="*/ 1483952 w 1938047"/>
                <a:gd name="connsiteY5" fmla="*/ 502310 h 1094586"/>
                <a:gd name="connsiteX6" fmla="*/ 939150 w 1938047"/>
                <a:gd name="connsiteY6" fmla="*/ 889713 h 1094586"/>
                <a:gd name="connsiteX7" fmla="*/ 939150 w 1938047"/>
                <a:gd name="connsiteY7" fmla="*/ 890276 h 1094586"/>
                <a:gd name="connsiteX8" fmla="*/ 933544 w 1938047"/>
                <a:gd name="connsiteY8" fmla="*/ 890276 h 1094586"/>
                <a:gd name="connsiteX9" fmla="*/ 931752 w 1938047"/>
                <a:gd name="connsiteY9" fmla="*/ 890456 h 1094586"/>
                <a:gd name="connsiteX10" fmla="*/ 931752 w 1938047"/>
                <a:gd name="connsiteY10" fmla="*/ 890276 h 1094586"/>
                <a:gd name="connsiteX11" fmla="*/ 639997 w 1938047"/>
                <a:gd name="connsiteY11" fmla="*/ 890276 h 1094586"/>
                <a:gd name="connsiteX12" fmla="*/ 639997 w 1938047"/>
                <a:gd name="connsiteY12" fmla="*/ 1094586 h 1094586"/>
                <a:gd name="connsiteX0" fmla="*/ 639997 w 1938047"/>
                <a:gd name="connsiteY0" fmla="*/ 1094586 h 1094586"/>
                <a:gd name="connsiteX1" fmla="*/ 0 w 1938047"/>
                <a:gd name="connsiteY1" fmla="*/ 685966 h 1094586"/>
                <a:gd name="connsiteX2" fmla="*/ 639997 w 1938047"/>
                <a:gd name="connsiteY2" fmla="*/ 277346 h 1094586"/>
                <a:gd name="connsiteX3" fmla="*/ 639997 w 1938047"/>
                <a:gd name="connsiteY3" fmla="*/ 481656 h 1094586"/>
                <a:gd name="connsiteX4" fmla="*/ 1938047 w 1938047"/>
                <a:gd name="connsiteY4" fmla="*/ 0 h 1094586"/>
                <a:gd name="connsiteX5" fmla="*/ 1483952 w 1938047"/>
                <a:gd name="connsiteY5" fmla="*/ 502310 h 1094586"/>
                <a:gd name="connsiteX6" fmla="*/ 939150 w 1938047"/>
                <a:gd name="connsiteY6" fmla="*/ 889713 h 1094586"/>
                <a:gd name="connsiteX7" fmla="*/ 939150 w 1938047"/>
                <a:gd name="connsiteY7" fmla="*/ 890276 h 1094586"/>
                <a:gd name="connsiteX8" fmla="*/ 933544 w 1938047"/>
                <a:gd name="connsiteY8" fmla="*/ 890276 h 1094586"/>
                <a:gd name="connsiteX9" fmla="*/ 931752 w 1938047"/>
                <a:gd name="connsiteY9" fmla="*/ 890456 h 1094586"/>
                <a:gd name="connsiteX10" fmla="*/ 931752 w 1938047"/>
                <a:gd name="connsiteY10" fmla="*/ 890276 h 1094586"/>
                <a:gd name="connsiteX11" fmla="*/ 639997 w 1938047"/>
                <a:gd name="connsiteY11" fmla="*/ 890276 h 1094586"/>
                <a:gd name="connsiteX12" fmla="*/ 639997 w 1938047"/>
                <a:gd name="connsiteY12" fmla="*/ 1094586 h 1094586"/>
                <a:gd name="connsiteX0" fmla="*/ 639997 w 1938047"/>
                <a:gd name="connsiteY0" fmla="*/ 1094586 h 1094586"/>
                <a:gd name="connsiteX1" fmla="*/ 0 w 1938047"/>
                <a:gd name="connsiteY1" fmla="*/ 685966 h 1094586"/>
                <a:gd name="connsiteX2" fmla="*/ 639997 w 1938047"/>
                <a:gd name="connsiteY2" fmla="*/ 277346 h 1094586"/>
                <a:gd name="connsiteX3" fmla="*/ 639997 w 1938047"/>
                <a:gd name="connsiteY3" fmla="*/ 481656 h 1094586"/>
                <a:gd name="connsiteX4" fmla="*/ 1938047 w 1938047"/>
                <a:gd name="connsiteY4" fmla="*/ 0 h 1094586"/>
                <a:gd name="connsiteX5" fmla="*/ 1483952 w 1938047"/>
                <a:gd name="connsiteY5" fmla="*/ 502310 h 1094586"/>
                <a:gd name="connsiteX6" fmla="*/ 939150 w 1938047"/>
                <a:gd name="connsiteY6" fmla="*/ 889713 h 1094586"/>
                <a:gd name="connsiteX7" fmla="*/ 939150 w 1938047"/>
                <a:gd name="connsiteY7" fmla="*/ 890276 h 1094586"/>
                <a:gd name="connsiteX8" fmla="*/ 933544 w 1938047"/>
                <a:gd name="connsiteY8" fmla="*/ 890276 h 1094586"/>
                <a:gd name="connsiteX9" fmla="*/ 931752 w 1938047"/>
                <a:gd name="connsiteY9" fmla="*/ 890456 h 1094586"/>
                <a:gd name="connsiteX10" fmla="*/ 931752 w 1938047"/>
                <a:gd name="connsiteY10" fmla="*/ 890276 h 1094586"/>
                <a:gd name="connsiteX11" fmla="*/ 639997 w 1938047"/>
                <a:gd name="connsiteY11" fmla="*/ 890276 h 1094586"/>
                <a:gd name="connsiteX12" fmla="*/ 639997 w 1938047"/>
                <a:gd name="connsiteY12" fmla="*/ 1094586 h 1094586"/>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483952 w 1860409"/>
                <a:gd name="connsiteY5" fmla="*/ 683465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483952 w 1860409"/>
                <a:gd name="connsiteY5" fmla="*/ 683465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483952 w 1860409"/>
                <a:gd name="connsiteY5" fmla="*/ 683465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483952 w 1860409"/>
                <a:gd name="connsiteY5" fmla="*/ 683465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483952 w 1860409"/>
                <a:gd name="connsiteY5" fmla="*/ 683465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483952 w 1860409"/>
                <a:gd name="connsiteY5" fmla="*/ 683465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483952 w 1860409"/>
                <a:gd name="connsiteY5" fmla="*/ 683465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639227 w 1860409"/>
                <a:gd name="connsiteY5" fmla="*/ 717971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639227 w 1860409"/>
                <a:gd name="connsiteY5" fmla="*/ 717971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690986 w 1860409"/>
                <a:gd name="connsiteY5" fmla="*/ 700718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690986 w 1860409"/>
                <a:gd name="connsiteY5" fmla="*/ 700718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690986 w 1860409"/>
                <a:gd name="connsiteY5" fmla="*/ 700718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690986 w 1860409"/>
                <a:gd name="connsiteY5" fmla="*/ 700718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690986 w 1860409"/>
                <a:gd name="connsiteY5" fmla="*/ 700718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690986 w 1860409"/>
                <a:gd name="connsiteY5" fmla="*/ 700718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974"/>
                <a:gd name="connsiteY0" fmla="*/ 1275741 h 1275741"/>
                <a:gd name="connsiteX1" fmla="*/ 0 w 1860974"/>
                <a:gd name="connsiteY1" fmla="*/ 867121 h 1275741"/>
                <a:gd name="connsiteX2" fmla="*/ 639997 w 1860974"/>
                <a:gd name="connsiteY2" fmla="*/ 458501 h 1275741"/>
                <a:gd name="connsiteX3" fmla="*/ 639997 w 1860974"/>
                <a:gd name="connsiteY3" fmla="*/ 662811 h 1275741"/>
                <a:gd name="connsiteX4" fmla="*/ 1860409 w 1860974"/>
                <a:gd name="connsiteY4" fmla="*/ 0 h 1275741"/>
                <a:gd name="connsiteX5" fmla="*/ 1690986 w 1860974"/>
                <a:gd name="connsiteY5" fmla="*/ 700718 h 1275741"/>
                <a:gd name="connsiteX6" fmla="*/ 939150 w 1860974"/>
                <a:gd name="connsiteY6" fmla="*/ 1070868 h 1275741"/>
                <a:gd name="connsiteX7" fmla="*/ 939150 w 1860974"/>
                <a:gd name="connsiteY7" fmla="*/ 1071431 h 1275741"/>
                <a:gd name="connsiteX8" fmla="*/ 933544 w 1860974"/>
                <a:gd name="connsiteY8" fmla="*/ 1071431 h 1275741"/>
                <a:gd name="connsiteX9" fmla="*/ 931752 w 1860974"/>
                <a:gd name="connsiteY9" fmla="*/ 1071611 h 1275741"/>
                <a:gd name="connsiteX10" fmla="*/ 931752 w 1860974"/>
                <a:gd name="connsiteY10" fmla="*/ 1071431 h 1275741"/>
                <a:gd name="connsiteX11" fmla="*/ 639997 w 1860974"/>
                <a:gd name="connsiteY11" fmla="*/ 1071431 h 1275741"/>
                <a:gd name="connsiteX12" fmla="*/ 639997 w 1860974"/>
                <a:gd name="connsiteY12" fmla="*/ 1275741 h 1275741"/>
                <a:gd name="connsiteX0" fmla="*/ 657407 w 1878384"/>
                <a:gd name="connsiteY0" fmla="*/ 1275741 h 1275741"/>
                <a:gd name="connsiteX1" fmla="*/ 0 w 1878384"/>
                <a:gd name="connsiteY1" fmla="*/ 806186 h 1275741"/>
                <a:gd name="connsiteX2" fmla="*/ 657407 w 1878384"/>
                <a:gd name="connsiteY2" fmla="*/ 458501 h 1275741"/>
                <a:gd name="connsiteX3" fmla="*/ 657407 w 1878384"/>
                <a:gd name="connsiteY3" fmla="*/ 662811 h 1275741"/>
                <a:gd name="connsiteX4" fmla="*/ 1877819 w 1878384"/>
                <a:gd name="connsiteY4" fmla="*/ 0 h 1275741"/>
                <a:gd name="connsiteX5" fmla="*/ 1708396 w 1878384"/>
                <a:gd name="connsiteY5" fmla="*/ 700718 h 1275741"/>
                <a:gd name="connsiteX6" fmla="*/ 956560 w 1878384"/>
                <a:gd name="connsiteY6" fmla="*/ 1070868 h 1275741"/>
                <a:gd name="connsiteX7" fmla="*/ 956560 w 1878384"/>
                <a:gd name="connsiteY7" fmla="*/ 1071431 h 1275741"/>
                <a:gd name="connsiteX8" fmla="*/ 950954 w 1878384"/>
                <a:gd name="connsiteY8" fmla="*/ 1071431 h 1275741"/>
                <a:gd name="connsiteX9" fmla="*/ 949162 w 1878384"/>
                <a:gd name="connsiteY9" fmla="*/ 1071611 h 1275741"/>
                <a:gd name="connsiteX10" fmla="*/ 949162 w 1878384"/>
                <a:gd name="connsiteY10" fmla="*/ 1071431 h 1275741"/>
                <a:gd name="connsiteX11" fmla="*/ 657407 w 1878384"/>
                <a:gd name="connsiteY11" fmla="*/ 1071431 h 1275741"/>
                <a:gd name="connsiteX12" fmla="*/ 657407 w 1878384"/>
                <a:gd name="connsiteY12" fmla="*/ 1275741 h 1275741"/>
                <a:gd name="connsiteX0" fmla="*/ 648701 w 1869678"/>
                <a:gd name="connsiteY0" fmla="*/ 1275741 h 1275741"/>
                <a:gd name="connsiteX1" fmla="*/ 0 w 1869678"/>
                <a:gd name="connsiteY1" fmla="*/ 745250 h 1275741"/>
                <a:gd name="connsiteX2" fmla="*/ 648701 w 1869678"/>
                <a:gd name="connsiteY2" fmla="*/ 458501 h 1275741"/>
                <a:gd name="connsiteX3" fmla="*/ 648701 w 1869678"/>
                <a:gd name="connsiteY3" fmla="*/ 662811 h 1275741"/>
                <a:gd name="connsiteX4" fmla="*/ 1869113 w 1869678"/>
                <a:gd name="connsiteY4" fmla="*/ 0 h 1275741"/>
                <a:gd name="connsiteX5" fmla="*/ 1699690 w 1869678"/>
                <a:gd name="connsiteY5" fmla="*/ 700718 h 1275741"/>
                <a:gd name="connsiteX6" fmla="*/ 947854 w 1869678"/>
                <a:gd name="connsiteY6" fmla="*/ 1070868 h 1275741"/>
                <a:gd name="connsiteX7" fmla="*/ 947854 w 1869678"/>
                <a:gd name="connsiteY7" fmla="*/ 1071431 h 1275741"/>
                <a:gd name="connsiteX8" fmla="*/ 942248 w 1869678"/>
                <a:gd name="connsiteY8" fmla="*/ 1071431 h 1275741"/>
                <a:gd name="connsiteX9" fmla="*/ 940456 w 1869678"/>
                <a:gd name="connsiteY9" fmla="*/ 1071611 h 1275741"/>
                <a:gd name="connsiteX10" fmla="*/ 940456 w 1869678"/>
                <a:gd name="connsiteY10" fmla="*/ 1071431 h 1275741"/>
                <a:gd name="connsiteX11" fmla="*/ 648701 w 1869678"/>
                <a:gd name="connsiteY11" fmla="*/ 1071431 h 1275741"/>
                <a:gd name="connsiteX12" fmla="*/ 648701 w 1869678"/>
                <a:gd name="connsiteY12" fmla="*/ 1275741 h 1275741"/>
                <a:gd name="connsiteX0" fmla="*/ 648701 w 1869678"/>
                <a:gd name="connsiteY0" fmla="*/ 1275741 h 1275741"/>
                <a:gd name="connsiteX1" fmla="*/ 0 w 1869678"/>
                <a:gd name="connsiteY1" fmla="*/ 745250 h 1275741"/>
                <a:gd name="connsiteX2" fmla="*/ 692227 w 1869678"/>
                <a:gd name="connsiteY2" fmla="*/ 467206 h 1275741"/>
                <a:gd name="connsiteX3" fmla="*/ 648701 w 1869678"/>
                <a:gd name="connsiteY3" fmla="*/ 662811 h 1275741"/>
                <a:gd name="connsiteX4" fmla="*/ 1869113 w 1869678"/>
                <a:gd name="connsiteY4" fmla="*/ 0 h 1275741"/>
                <a:gd name="connsiteX5" fmla="*/ 1699690 w 1869678"/>
                <a:gd name="connsiteY5" fmla="*/ 700718 h 1275741"/>
                <a:gd name="connsiteX6" fmla="*/ 947854 w 1869678"/>
                <a:gd name="connsiteY6" fmla="*/ 1070868 h 1275741"/>
                <a:gd name="connsiteX7" fmla="*/ 947854 w 1869678"/>
                <a:gd name="connsiteY7" fmla="*/ 1071431 h 1275741"/>
                <a:gd name="connsiteX8" fmla="*/ 942248 w 1869678"/>
                <a:gd name="connsiteY8" fmla="*/ 1071431 h 1275741"/>
                <a:gd name="connsiteX9" fmla="*/ 940456 w 1869678"/>
                <a:gd name="connsiteY9" fmla="*/ 1071611 h 1275741"/>
                <a:gd name="connsiteX10" fmla="*/ 940456 w 1869678"/>
                <a:gd name="connsiteY10" fmla="*/ 1071431 h 1275741"/>
                <a:gd name="connsiteX11" fmla="*/ 648701 w 1869678"/>
                <a:gd name="connsiteY11" fmla="*/ 1071431 h 1275741"/>
                <a:gd name="connsiteX12" fmla="*/ 648701 w 1869678"/>
                <a:gd name="connsiteY12" fmla="*/ 1275741 h 127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9678" h="1275741">
                  <a:moveTo>
                    <a:pt x="648701" y="1275741"/>
                  </a:moveTo>
                  <a:lnTo>
                    <a:pt x="0" y="745250"/>
                  </a:lnTo>
                  <a:lnTo>
                    <a:pt x="692227" y="467206"/>
                  </a:lnTo>
                  <a:lnTo>
                    <a:pt x="648701" y="662811"/>
                  </a:lnTo>
                  <a:cubicBezTo>
                    <a:pt x="1357429" y="830061"/>
                    <a:pt x="1695222" y="453850"/>
                    <a:pt x="1869113" y="0"/>
                  </a:cubicBezTo>
                  <a:cubicBezTo>
                    <a:pt x="1874698" y="336676"/>
                    <a:pt x="1840380" y="504920"/>
                    <a:pt x="1699690" y="700718"/>
                  </a:cubicBezTo>
                  <a:cubicBezTo>
                    <a:pt x="1447095" y="992167"/>
                    <a:pt x="1195243" y="1067624"/>
                    <a:pt x="947854" y="1070868"/>
                  </a:cubicBezTo>
                  <a:lnTo>
                    <a:pt x="947854" y="1071431"/>
                  </a:lnTo>
                  <a:lnTo>
                    <a:pt x="942248" y="1071431"/>
                  </a:lnTo>
                  <a:cubicBezTo>
                    <a:pt x="941652" y="1071610"/>
                    <a:pt x="941054" y="1071611"/>
                    <a:pt x="940456" y="1071611"/>
                  </a:cubicBezTo>
                  <a:lnTo>
                    <a:pt x="940456" y="1071431"/>
                  </a:lnTo>
                  <a:lnTo>
                    <a:pt x="648701" y="1071431"/>
                  </a:lnTo>
                  <a:lnTo>
                    <a:pt x="648701" y="1275741"/>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black"/>
                </a:solidFill>
                <a:effectLst/>
                <a:uLnTx/>
                <a:uFillTx/>
                <a:latin typeface="Arial"/>
                <a:ea typeface="Arial Unicode MS"/>
                <a:cs typeface="+mn-cs"/>
              </a:endParaRPr>
            </a:p>
          </p:txBody>
        </p:sp>
        <p:sp>
          <p:nvSpPr>
            <p:cNvPr id="5" name="Left Arrow 2">
              <a:extLst>
                <a:ext uri="{FF2B5EF4-FFF2-40B4-BE49-F238E27FC236}">
                  <a16:creationId xmlns:a16="http://schemas.microsoft.com/office/drawing/2014/main" id="{FB0F509F-E755-4B17-8B9B-3ACC2B5B4DB8}"/>
                </a:ext>
              </a:extLst>
            </p:cNvPr>
            <p:cNvSpPr/>
            <p:nvPr/>
          </p:nvSpPr>
          <p:spPr>
            <a:xfrm rot="18900000">
              <a:off x="3948389" y="4128212"/>
              <a:ext cx="2550582" cy="1740344"/>
            </a:xfrm>
            <a:custGeom>
              <a:avLst/>
              <a:gdLst>
                <a:gd name="connsiteX0" fmla="*/ 639997 w 1564191"/>
                <a:gd name="connsiteY0" fmla="*/ 1189836 h 1189836"/>
                <a:gd name="connsiteX1" fmla="*/ 0 w 1564191"/>
                <a:gd name="connsiteY1" fmla="*/ 781216 h 1189836"/>
                <a:gd name="connsiteX2" fmla="*/ 639997 w 1564191"/>
                <a:gd name="connsiteY2" fmla="*/ 372596 h 1189836"/>
                <a:gd name="connsiteX3" fmla="*/ 639997 w 1564191"/>
                <a:gd name="connsiteY3" fmla="*/ 576906 h 1189836"/>
                <a:gd name="connsiteX4" fmla="*/ 939150 w 1564191"/>
                <a:gd name="connsiteY4" fmla="*/ 576906 h 1189836"/>
                <a:gd name="connsiteX5" fmla="*/ 939150 w 1564191"/>
                <a:gd name="connsiteY5" fmla="*/ 577238 h 1189836"/>
                <a:gd name="connsiteX6" fmla="*/ 981979 w 1564191"/>
                <a:gd name="connsiteY6" fmla="*/ 528765 h 1189836"/>
                <a:gd name="connsiteX7" fmla="*/ 983944 w 1564191"/>
                <a:gd name="connsiteY7" fmla="*/ 528775 h 1189836"/>
                <a:gd name="connsiteX8" fmla="*/ 1564191 w 1564191"/>
                <a:gd name="connsiteY8" fmla="*/ 0 h 1189836"/>
                <a:gd name="connsiteX9" fmla="*/ 1388017 w 1564191"/>
                <a:gd name="connsiteY9" fmla="*/ 530857 h 1189836"/>
                <a:gd name="connsiteX10" fmla="*/ 1388955 w 1564191"/>
                <a:gd name="connsiteY10" fmla="*/ 530862 h 1189836"/>
                <a:gd name="connsiteX11" fmla="*/ 1388758 w 1564191"/>
                <a:gd name="connsiteY11" fmla="*/ 532748 h 1189836"/>
                <a:gd name="connsiteX12" fmla="*/ 1388961 w 1564191"/>
                <a:gd name="connsiteY12" fmla="*/ 533267 h 1189836"/>
                <a:gd name="connsiteX13" fmla="*/ 1388703 w 1564191"/>
                <a:gd name="connsiteY13" fmla="*/ 533267 h 1189836"/>
                <a:gd name="connsiteX14" fmla="*/ 939150 w 1564191"/>
                <a:gd name="connsiteY14" fmla="*/ 984963 h 1189836"/>
                <a:gd name="connsiteX15" fmla="*/ 939150 w 1564191"/>
                <a:gd name="connsiteY15" fmla="*/ 985526 h 1189836"/>
                <a:gd name="connsiteX16" fmla="*/ 933544 w 1564191"/>
                <a:gd name="connsiteY16" fmla="*/ 985526 h 1189836"/>
                <a:gd name="connsiteX17" fmla="*/ 931752 w 1564191"/>
                <a:gd name="connsiteY17" fmla="*/ 985706 h 1189836"/>
                <a:gd name="connsiteX18" fmla="*/ 931752 w 1564191"/>
                <a:gd name="connsiteY18" fmla="*/ 985526 h 1189836"/>
                <a:gd name="connsiteX19" fmla="*/ 639997 w 1564191"/>
                <a:gd name="connsiteY19" fmla="*/ 985526 h 1189836"/>
                <a:gd name="connsiteX20" fmla="*/ 639997 w 1564191"/>
                <a:gd name="connsiteY20" fmla="*/ 1189836 h 1189836"/>
                <a:gd name="connsiteX0" fmla="*/ 639997 w 1564191"/>
                <a:gd name="connsiteY0" fmla="*/ 1189836 h 1189836"/>
                <a:gd name="connsiteX1" fmla="*/ 0 w 1564191"/>
                <a:gd name="connsiteY1" fmla="*/ 781216 h 1189836"/>
                <a:gd name="connsiteX2" fmla="*/ 639997 w 1564191"/>
                <a:gd name="connsiteY2" fmla="*/ 372596 h 1189836"/>
                <a:gd name="connsiteX3" fmla="*/ 639997 w 1564191"/>
                <a:gd name="connsiteY3" fmla="*/ 576906 h 1189836"/>
                <a:gd name="connsiteX4" fmla="*/ 939150 w 1564191"/>
                <a:gd name="connsiteY4" fmla="*/ 576906 h 1189836"/>
                <a:gd name="connsiteX5" fmla="*/ 939150 w 1564191"/>
                <a:gd name="connsiteY5" fmla="*/ 577238 h 1189836"/>
                <a:gd name="connsiteX6" fmla="*/ 981979 w 1564191"/>
                <a:gd name="connsiteY6" fmla="*/ 528765 h 1189836"/>
                <a:gd name="connsiteX7" fmla="*/ 983944 w 1564191"/>
                <a:gd name="connsiteY7" fmla="*/ 528775 h 1189836"/>
                <a:gd name="connsiteX8" fmla="*/ 1564191 w 1564191"/>
                <a:gd name="connsiteY8" fmla="*/ 0 h 1189836"/>
                <a:gd name="connsiteX9" fmla="*/ 1388017 w 1564191"/>
                <a:gd name="connsiteY9" fmla="*/ 530857 h 1189836"/>
                <a:gd name="connsiteX10" fmla="*/ 1388955 w 1564191"/>
                <a:gd name="connsiteY10" fmla="*/ 530862 h 1189836"/>
                <a:gd name="connsiteX11" fmla="*/ 1388758 w 1564191"/>
                <a:gd name="connsiteY11" fmla="*/ 532748 h 1189836"/>
                <a:gd name="connsiteX12" fmla="*/ 1388961 w 1564191"/>
                <a:gd name="connsiteY12" fmla="*/ 533267 h 1189836"/>
                <a:gd name="connsiteX13" fmla="*/ 1388703 w 1564191"/>
                <a:gd name="connsiteY13" fmla="*/ 533267 h 1189836"/>
                <a:gd name="connsiteX14" fmla="*/ 939150 w 1564191"/>
                <a:gd name="connsiteY14" fmla="*/ 984963 h 1189836"/>
                <a:gd name="connsiteX15" fmla="*/ 939150 w 1564191"/>
                <a:gd name="connsiteY15" fmla="*/ 985526 h 1189836"/>
                <a:gd name="connsiteX16" fmla="*/ 933544 w 1564191"/>
                <a:gd name="connsiteY16" fmla="*/ 985526 h 1189836"/>
                <a:gd name="connsiteX17" fmla="*/ 931752 w 1564191"/>
                <a:gd name="connsiteY17" fmla="*/ 985706 h 1189836"/>
                <a:gd name="connsiteX18" fmla="*/ 931752 w 1564191"/>
                <a:gd name="connsiteY18" fmla="*/ 985526 h 1189836"/>
                <a:gd name="connsiteX19" fmla="*/ 639997 w 1564191"/>
                <a:gd name="connsiteY19" fmla="*/ 985526 h 1189836"/>
                <a:gd name="connsiteX20" fmla="*/ 639997 w 1564191"/>
                <a:gd name="connsiteY20" fmla="*/ 1189836 h 1189836"/>
                <a:gd name="connsiteX0" fmla="*/ 639997 w 1564191"/>
                <a:gd name="connsiteY0" fmla="*/ 1189836 h 1189836"/>
                <a:gd name="connsiteX1" fmla="*/ 0 w 1564191"/>
                <a:gd name="connsiteY1" fmla="*/ 781216 h 1189836"/>
                <a:gd name="connsiteX2" fmla="*/ 639997 w 1564191"/>
                <a:gd name="connsiteY2" fmla="*/ 372596 h 1189836"/>
                <a:gd name="connsiteX3" fmla="*/ 639997 w 1564191"/>
                <a:gd name="connsiteY3" fmla="*/ 576906 h 1189836"/>
                <a:gd name="connsiteX4" fmla="*/ 939150 w 1564191"/>
                <a:gd name="connsiteY4" fmla="*/ 576906 h 1189836"/>
                <a:gd name="connsiteX5" fmla="*/ 939150 w 1564191"/>
                <a:gd name="connsiteY5" fmla="*/ 577238 h 1189836"/>
                <a:gd name="connsiteX6" fmla="*/ 981979 w 1564191"/>
                <a:gd name="connsiteY6" fmla="*/ 528765 h 1189836"/>
                <a:gd name="connsiteX7" fmla="*/ 1564191 w 1564191"/>
                <a:gd name="connsiteY7" fmla="*/ 0 h 1189836"/>
                <a:gd name="connsiteX8" fmla="*/ 1388017 w 1564191"/>
                <a:gd name="connsiteY8" fmla="*/ 530857 h 1189836"/>
                <a:gd name="connsiteX9" fmla="*/ 1388955 w 1564191"/>
                <a:gd name="connsiteY9" fmla="*/ 530862 h 1189836"/>
                <a:gd name="connsiteX10" fmla="*/ 1388758 w 1564191"/>
                <a:gd name="connsiteY10" fmla="*/ 532748 h 1189836"/>
                <a:gd name="connsiteX11" fmla="*/ 1388961 w 1564191"/>
                <a:gd name="connsiteY11" fmla="*/ 533267 h 1189836"/>
                <a:gd name="connsiteX12" fmla="*/ 1388703 w 1564191"/>
                <a:gd name="connsiteY12" fmla="*/ 533267 h 1189836"/>
                <a:gd name="connsiteX13" fmla="*/ 939150 w 1564191"/>
                <a:gd name="connsiteY13" fmla="*/ 984963 h 1189836"/>
                <a:gd name="connsiteX14" fmla="*/ 939150 w 1564191"/>
                <a:gd name="connsiteY14" fmla="*/ 985526 h 1189836"/>
                <a:gd name="connsiteX15" fmla="*/ 933544 w 1564191"/>
                <a:gd name="connsiteY15" fmla="*/ 985526 h 1189836"/>
                <a:gd name="connsiteX16" fmla="*/ 931752 w 1564191"/>
                <a:gd name="connsiteY16" fmla="*/ 985706 h 1189836"/>
                <a:gd name="connsiteX17" fmla="*/ 931752 w 1564191"/>
                <a:gd name="connsiteY17" fmla="*/ 985526 h 1189836"/>
                <a:gd name="connsiteX18" fmla="*/ 639997 w 1564191"/>
                <a:gd name="connsiteY18" fmla="*/ 985526 h 1189836"/>
                <a:gd name="connsiteX19" fmla="*/ 639997 w 1564191"/>
                <a:gd name="connsiteY19" fmla="*/ 1189836 h 1189836"/>
                <a:gd name="connsiteX0" fmla="*/ 639997 w 1564191"/>
                <a:gd name="connsiteY0" fmla="*/ 1189836 h 1189836"/>
                <a:gd name="connsiteX1" fmla="*/ 0 w 1564191"/>
                <a:gd name="connsiteY1" fmla="*/ 781216 h 1189836"/>
                <a:gd name="connsiteX2" fmla="*/ 639997 w 1564191"/>
                <a:gd name="connsiteY2" fmla="*/ 372596 h 1189836"/>
                <a:gd name="connsiteX3" fmla="*/ 639997 w 1564191"/>
                <a:gd name="connsiteY3" fmla="*/ 576906 h 1189836"/>
                <a:gd name="connsiteX4" fmla="*/ 939150 w 1564191"/>
                <a:gd name="connsiteY4" fmla="*/ 576906 h 1189836"/>
                <a:gd name="connsiteX5" fmla="*/ 939150 w 1564191"/>
                <a:gd name="connsiteY5" fmla="*/ 577238 h 1189836"/>
                <a:gd name="connsiteX6" fmla="*/ 1564191 w 1564191"/>
                <a:gd name="connsiteY6" fmla="*/ 0 h 1189836"/>
                <a:gd name="connsiteX7" fmla="*/ 1388017 w 1564191"/>
                <a:gd name="connsiteY7" fmla="*/ 530857 h 1189836"/>
                <a:gd name="connsiteX8" fmla="*/ 1388955 w 1564191"/>
                <a:gd name="connsiteY8" fmla="*/ 530862 h 1189836"/>
                <a:gd name="connsiteX9" fmla="*/ 1388758 w 1564191"/>
                <a:gd name="connsiteY9" fmla="*/ 532748 h 1189836"/>
                <a:gd name="connsiteX10" fmla="*/ 1388961 w 1564191"/>
                <a:gd name="connsiteY10" fmla="*/ 533267 h 1189836"/>
                <a:gd name="connsiteX11" fmla="*/ 1388703 w 1564191"/>
                <a:gd name="connsiteY11" fmla="*/ 533267 h 1189836"/>
                <a:gd name="connsiteX12" fmla="*/ 939150 w 1564191"/>
                <a:gd name="connsiteY12" fmla="*/ 984963 h 1189836"/>
                <a:gd name="connsiteX13" fmla="*/ 939150 w 1564191"/>
                <a:gd name="connsiteY13" fmla="*/ 985526 h 1189836"/>
                <a:gd name="connsiteX14" fmla="*/ 933544 w 1564191"/>
                <a:gd name="connsiteY14" fmla="*/ 985526 h 1189836"/>
                <a:gd name="connsiteX15" fmla="*/ 931752 w 1564191"/>
                <a:gd name="connsiteY15" fmla="*/ 985706 h 1189836"/>
                <a:gd name="connsiteX16" fmla="*/ 931752 w 1564191"/>
                <a:gd name="connsiteY16" fmla="*/ 985526 h 1189836"/>
                <a:gd name="connsiteX17" fmla="*/ 639997 w 1564191"/>
                <a:gd name="connsiteY17" fmla="*/ 985526 h 1189836"/>
                <a:gd name="connsiteX18" fmla="*/ 639997 w 1564191"/>
                <a:gd name="connsiteY18" fmla="*/ 1189836 h 1189836"/>
                <a:gd name="connsiteX0" fmla="*/ 639997 w 1564191"/>
                <a:gd name="connsiteY0" fmla="*/ 1189836 h 1189836"/>
                <a:gd name="connsiteX1" fmla="*/ 0 w 1564191"/>
                <a:gd name="connsiteY1" fmla="*/ 781216 h 1189836"/>
                <a:gd name="connsiteX2" fmla="*/ 639997 w 1564191"/>
                <a:gd name="connsiteY2" fmla="*/ 372596 h 1189836"/>
                <a:gd name="connsiteX3" fmla="*/ 639997 w 1564191"/>
                <a:gd name="connsiteY3" fmla="*/ 576906 h 1189836"/>
                <a:gd name="connsiteX4" fmla="*/ 939150 w 1564191"/>
                <a:gd name="connsiteY4" fmla="*/ 576906 h 1189836"/>
                <a:gd name="connsiteX5" fmla="*/ 939150 w 1564191"/>
                <a:gd name="connsiteY5" fmla="*/ 577238 h 1189836"/>
                <a:gd name="connsiteX6" fmla="*/ 1564191 w 1564191"/>
                <a:gd name="connsiteY6" fmla="*/ 0 h 1189836"/>
                <a:gd name="connsiteX7" fmla="*/ 1388017 w 1564191"/>
                <a:gd name="connsiteY7" fmla="*/ 530857 h 1189836"/>
                <a:gd name="connsiteX8" fmla="*/ 1388955 w 1564191"/>
                <a:gd name="connsiteY8" fmla="*/ 530862 h 1189836"/>
                <a:gd name="connsiteX9" fmla="*/ 1388758 w 1564191"/>
                <a:gd name="connsiteY9" fmla="*/ 532748 h 1189836"/>
                <a:gd name="connsiteX10" fmla="*/ 1388961 w 1564191"/>
                <a:gd name="connsiteY10" fmla="*/ 533267 h 1189836"/>
                <a:gd name="connsiteX11" fmla="*/ 1419659 w 1564191"/>
                <a:gd name="connsiteY11" fmla="*/ 535648 h 1189836"/>
                <a:gd name="connsiteX12" fmla="*/ 939150 w 1564191"/>
                <a:gd name="connsiteY12" fmla="*/ 984963 h 1189836"/>
                <a:gd name="connsiteX13" fmla="*/ 939150 w 1564191"/>
                <a:gd name="connsiteY13" fmla="*/ 985526 h 1189836"/>
                <a:gd name="connsiteX14" fmla="*/ 933544 w 1564191"/>
                <a:gd name="connsiteY14" fmla="*/ 985526 h 1189836"/>
                <a:gd name="connsiteX15" fmla="*/ 931752 w 1564191"/>
                <a:gd name="connsiteY15" fmla="*/ 985706 h 1189836"/>
                <a:gd name="connsiteX16" fmla="*/ 931752 w 1564191"/>
                <a:gd name="connsiteY16" fmla="*/ 985526 h 1189836"/>
                <a:gd name="connsiteX17" fmla="*/ 639997 w 1564191"/>
                <a:gd name="connsiteY17" fmla="*/ 985526 h 1189836"/>
                <a:gd name="connsiteX18" fmla="*/ 639997 w 1564191"/>
                <a:gd name="connsiteY18" fmla="*/ 1189836 h 1189836"/>
                <a:gd name="connsiteX0" fmla="*/ 639997 w 1564191"/>
                <a:gd name="connsiteY0" fmla="*/ 1189836 h 1189836"/>
                <a:gd name="connsiteX1" fmla="*/ 0 w 1564191"/>
                <a:gd name="connsiteY1" fmla="*/ 781216 h 1189836"/>
                <a:gd name="connsiteX2" fmla="*/ 639997 w 1564191"/>
                <a:gd name="connsiteY2" fmla="*/ 372596 h 1189836"/>
                <a:gd name="connsiteX3" fmla="*/ 639997 w 1564191"/>
                <a:gd name="connsiteY3" fmla="*/ 576906 h 1189836"/>
                <a:gd name="connsiteX4" fmla="*/ 939150 w 1564191"/>
                <a:gd name="connsiteY4" fmla="*/ 576906 h 1189836"/>
                <a:gd name="connsiteX5" fmla="*/ 939150 w 1564191"/>
                <a:gd name="connsiteY5" fmla="*/ 577238 h 1189836"/>
                <a:gd name="connsiteX6" fmla="*/ 1564191 w 1564191"/>
                <a:gd name="connsiteY6" fmla="*/ 0 h 1189836"/>
                <a:gd name="connsiteX7" fmla="*/ 1388017 w 1564191"/>
                <a:gd name="connsiteY7" fmla="*/ 530857 h 1189836"/>
                <a:gd name="connsiteX8" fmla="*/ 1388955 w 1564191"/>
                <a:gd name="connsiteY8" fmla="*/ 530862 h 1189836"/>
                <a:gd name="connsiteX9" fmla="*/ 1388758 w 1564191"/>
                <a:gd name="connsiteY9" fmla="*/ 532748 h 1189836"/>
                <a:gd name="connsiteX10" fmla="*/ 1419659 w 1564191"/>
                <a:gd name="connsiteY10" fmla="*/ 535648 h 1189836"/>
                <a:gd name="connsiteX11" fmla="*/ 939150 w 1564191"/>
                <a:gd name="connsiteY11" fmla="*/ 984963 h 1189836"/>
                <a:gd name="connsiteX12" fmla="*/ 939150 w 1564191"/>
                <a:gd name="connsiteY12" fmla="*/ 985526 h 1189836"/>
                <a:gd name="connsiteX13" fmla="*/ 933544 w 1564191"/>
                <a:gd name="connsiteY13" fmla="*/ 985526 h 1189836"/>
                <a:gd name="connsiteX14" fmla="*/ 931752 w 1564191"/>
                <a:gd name="connsiteY14" fmla="*/ 985706 h 1189836"/>
                <a:gd name="connsiteX15" fmla="*/ 931752 w 1564191"/>
                <a:gd name="connsiteY15" fmla="*/ 985526 h 1189836"/>
                <a:gd name="connsiteX16" fmla="*/ 639997 w 1564191"/>
                <a:gd name="connsiteY16" fmla="*/ 985526 h 1189836"/>
                <a:gd name="connsiteX17" fmla="*/ 639997 w 1564191"/>
                <a:gd name="connsiteY17" fmla="*/ 1189836 h 1189836"/>
                <a:gd name="connsiteX0" fmla="*/ 639997 w 1564191"/>
                <a:gd name="connsiteY0" fmla="*/ 1189836 h 1189836"/>
                <a:gd name="connsiteX1" fmla="*/ 0 w 1564191"/>
                <a:gd name="connsiteY1" fmla="*/ 781216 h 1189836"/>
                <a:gd name="connsiteX2" fmla="*/ 639997 w 1564191"/>
                <a:gd name="connsiteY2" fmla="*/ 372596 h 1189836"/>
                <a:gd name="connsiteX3" fmla="*/ 639997 w 1564191"/>
                <a:gd name="connsiteY3" fmla="*/ 576906 h 1189836"/>
                <a:gd name="connsiteX4" fmla="*/ 939150 w 1564191"/>
                <a:gd name="connsiteY4" fmla="*/ 576906 h 1189836"/>
                <a:gd name="connsiteX5" fmla="*/ 939150 w 1564191"/>
                <a:gd name="connsiteY5" fmla="*/ 577238 h 1189836"/>
                <a:gd name="connsiteX6" fmla="*/ 1564191 w 1564191"/>
                <a:gd name="connsiteY6" fmla="*/ 0 h 1189836"/>
                <a:gd name="connsiteX7" fmla="*/ 1388017 w 1564191"/>
                <a:gd name="connsiteY7" fmla="*/ 530857 h 1189836"/>
                <a:gd name="connsiteX8" fmla="*/ 1388955 w 1564191"/>
                <a:gd name="connsiteY8" fmla="*/ 530862 h 1189836"/>
                <a:gd name="connsiteX9" fmla="*/ 1419659 w 1564191"/>
                <a:gd name="connsiteY9" fmla="*/ 535648 h 1189836"/>
                <a:gd name="connsiteX10" fmla="*/ 939150 w 1564191"/>
                <a:gd name="connsiteY10" fmla="*/ 984963 h 1189836"/>
                <a:gd name="connsiteX11" fmla="*/ 939150 w 1564191"/>
                <a:gd name="connsiteY11" fmla="*/ 985526 h 1189836"/>
                <a:gd name="connsiteX12" fmla="*/ 933544 w 1564191"/>
                <a:gd name="connsiteY12" fmla="*/ 985526 h 1189836"/>
                <a:gd name="connsiteX13" fmla="*/ 931752 w 1564191"/>
                <a:gd name="connsiteY13" fmla="*/ 985706 h 1189836"/>
                <a:gd name="connsiteX14" fmla="*/ 931752 w 1564191"/>
                <a:gd name="connsiteY14" fmla="*/ 985526 h 1189836"/>
                <a:gd name="connsiteX15" fmla="*/ 639997 w 1564191"/>
                <a:gd name="connsiteY15" fmla="*/ 985526 h 1189836"/>
                <a:gd name="connsiteX16" fmla="*/ 639997 w 1564191"/>
                <a:gd name="connsiteY16" fmla="*/ 1189836 h 1189836"/>
                <a:gd name="connsiteX0" fmla="*/ 639997 w 1564191"/>
                <a:gd name="connsiteY0" fmla="*/ 1189836 h 1189836"/>
                <a:gd name="connsiteX1" fmla="*/ 0 w 1564191"/>
                <a:gd name="connsiteY1" fmla="*/ 781216 h 1189836"/>
                <a:gd name="connsiteX2" fmla="*/ 639997 w 1564191"/>
                <a:gd name="connsiteY2" fmla="*/ 372596 h 1189836"/>
                <a:gd name="connsiteX3" fmla="*/ 639997 w 1564191"/>
                <a:gd name="connsiteY3" fmla="*/ 576906 h 1189836"/>
                <a:gd name="connsiteX4" fmla="*/ 939150 w 1564191"/>
                <a:gd name="connsiteY4" fmla="*/ 576906 h 1189836"/>
                <a:gd name="connsiteX5" fmla="*/ 939150 w 1564191"/>
                <a:gd name="connsiteY5" fmla="*/ 577238 h 1189836"/>
                <a:gd name="connsiteX6" fmla="*/ 1564191 w 1564191"/>
                <a:gd name="connsiteY6" fmla="*/ 0 h 1189836"/>
                <a:gd name="connsiteX7" fmla="*/ 1388017 w 1564191"/>
                <a:gd name="connsiteY7" fmla="*/ 530857 h 1189836"/>
                <a:gd name="connsiteX8" fmla="*/ 1419659 w 1564191"/>
                <a:gd name="connsiteY8" fmla="*/ 535648 h 1189836"/>
                <a:gd name="connsiteX9" fmla="*/ 939150 w 1564191"/>
                <a:gd name="connsiteY9" fmla="*/ 984963 h 1189836"/>
                <a:gd name="connsiteX10" fmla="*/ 939150 w 1564191"/>
                <a:gd name="connsiteY10" fmla="*/ 985526 h 1189836"/>
                <a:gd name="connsiteX11" fmla="*/ 933544 w 1564191"/>
                <a:gd name="connsiteY11" fmla="*/ 985526 h 1189836"/>
                <a:gd name="connsiteX12" fmla="*/ 931752 w 1564191"/>
                <a:gd name="connsiteY12" fmla="*/ 985706 h 1189836"/>
                <a:gd name="connsiteX13" fmla="*/ 931752 w 1564191"/>
                <a:gd name="connsiteY13" fmla="*/ 985526 h 1189836"/>
                <a:gd name="connsiteX14" fmla="*/ 639997 w 1564191"/>
                <a:gd name="connsiteY14" fmla="*/ 985526 h 1189836"/>
                <a:gd name="connsiteX15" fmla="*/ 639997 w 1564191"/>
                <a:gd name="connsiteY15" fmla="*/ 1189836 h 1189836"/>
                <a:gd name="connsiteX0" fmla="*/ 639997 w 1564191"/>
                <a:gd name="connsiteY0" fmla="*/ 1189836 h 1189836"/>
                <a:gd name="connsiteX1" fmla="*/ 0 w 1564191"/>
                <a:gd name="connsiteY1" fmla="*/ 781216 h 1189836"/>
                <a:gd name="connsiteX2" fmla="*/ 639997 w 1564191"/>
                <a:gd name="connsiteY2" fmla="*/ 372596 h 1189836"/>
                <a:gd name="connsiteX3" fmla="*/ 639997 w 1564191"/>
                <a:gd name="connsiteY3" fmla="*/ 576906 h 1189836"/>
                <a:gd name="connsiteX4" fmla="*/ 939150 w 1564191"/>
                <a:gd name="connsiteY4" fmla="*/ 576906 h 1189836"/>
                <a:gd name="connsiteX5" fmla="*/ 939150 w 1564191"/>
                <a:gd name="connsiteY5" fmla="*/ 577238 h 1189836"/>
                <a:gd name="connsiteX6" fmla="*/ 1564191 w 1564191"/>
                <a:gd name="connsiteY6" fmla="*/ 0 h 1189836"/>
                <a:gd name="connsiteX7" fmla="*/ 1419659 w 1564191"/>
                <a:gd name="connsiteY7" fmla="*/ 535648 h 1189836"/>
                <a:gd name="connsiteX8" fmla="*/ 939150 w 1564191"/>
                <a:gd name="connsiteY8" fmla="*/ 984963 h 1189836"/>
                <a:gd name="connsiteX9" fmla="*/ 939150 w 1564191"/>
                <a:gd name="connsiteY9" fmla="*/ 985526 h 1189836"/>
                <a:gd name="connsiteX10" fmla="*/ 933544 w 1564191"/>
                <a:gd name="connsiteY10" fmla="*/ 985526 h 1189836"/>
                <a:gd name="connsiteX11" fmla="*/ 931752 w 1564191"/>
                <a:gd name="connsiteY11" fmla="*/ 985706 h 1189836"/>
                <a:gd name="connsiteX12" fmla="*/ 931752 w 1564191"/>
                <a:gd name="connsiteY12" fmla="*/ 985526 h 1189836"/>
                <a:gd name="connsiteX13" fmla="*/ 639997 w 1564191"/>
                <a:gd name="connsiteY13" fmla="*/ 985526 h 1189836"/>
                <a:gd name="connsiteX14" fmla="*/ 639997 w 1564191"/>
                <a:gd name="connsiteY14" fmla="*/ 1189836 h 1189836"/>
                <a:gd name="connsiteX0" fmla="*/ 639997 w 1564191"/>
                <a:gd name="connsiteY0" fmla="*/ 1189836 h 1189836"/>
                <a:gd name="connsiteX1" fmla="*/ 0 w 1564191"/>
                <a:gd name="connsiteY1" fmla="*/ 781216 h 1189836"/>
                <a:gd name="connsiteX2" fmla="*/ 639997 w 1564191"/>
                <a:gd name="connsiteY2" fmla="*/ 372596 h 1189836"/>
                <a:gd name="connsiteX3" fmla="*/ 639997 w 1564191"/>
                <a:gd name="connsiteY3" fmla="*/ 576906 h 1189836"/>
                <a:gd name="connsiteX4" fmla="*/ 939150 w 1564191"/>
                <a:gd name="connsiteY4" fmla="*/ 576906 h 1189836"/>
                <a:gd name="connsiteX5" fmla="*/ 939150 w 1564191"/>
                <a:gd name="connsiteY5" fmla="*/ 577238 h 1189836"/>
                <a:gd name="connsiteX6" fmla="*/ 1564191 w 1564191"/>
                <a:gd name="connsiteY6" fmla="*/ 0 h 1189836"/>
                <a:gd name="connsiteX7" fmla="*/ 1419659 w 1564191"/>
                <a:gd name="connsiteY7" fmla="*/ 535648 h 1189836"/>
                <a:gd name="connsiteX8" fmla="*/ 939150 w 1564191"/>
                <a:gd name="connsiteY8" fmla="*/ 984963 h 1189836"/>
                <a:gd name="connsiteX9" fmla="*/ 939150 w 1564191"/>
                <a:gd name="connsiteY9" fmla="*/ 985526 h 1189836"/>
                <a:gd name="connsiteX10" fmla="*/ 933544 w 1564191"/>
                <a:gd name="connsiteY10" fmla="*/ 985526 h 1189836"/>
                <a:gd name="connsiteX11" fmla="*/ 931752 w 1564191"/>
                <a:gd name="connsiteY11" fmla="*/ 985706 h 1189836"/>
                <a:gd name="connsiteX12" fmla="*/ 931752 w 1564191"/>
                <a:gd name="connsiteY12" fmla="*/ 985526 h 1189836"/>
                <a:gd name="connsiteX13" fmla="*/ 639997 w 1564191"/>
                <a:gd name="connsiteY13" fmla="*/ 985526 h 1189836"/>
                <a:gd name="connsiteX14" fmla="*/ 639997 w 1564191"/>
                <a:gd name="connsiteY14" fmla="*/ 1189836 h 1189836"/>
                <a:gd name="connsiteX0" fmla="*/ 639997 w 1938047"/>
                <a:gd name="connsiteY0" fmla="*/ 1094586 h 1094586"/>
                <a:gd name="connsiteX1" fmla="*/ 0 w 1938047"/>
                <a:gd name="connsiteY1" fmla="*/ 685966 h 1094586"/>
                <a:gd name="connsiteX2" fmla="*/ 639997 w 1938047"/>
                <a:gd name="connsiteY2" fmla="*/ 277346 h 1094586"/>
                <a:gd name="connsiteX3" fmla="*/ 639997 w 1938047"/>
                <a:gd name="connsiteY3" fmla="*/ 481656 h 1094586"/>
                <a:gd name="connsiteX4" fmla="*/ 939150 w 1938047"/>
                <a:gd name="connsiteY4" fmla="*/ 481656 h 1094586"/>
                <a:gd name="connsiteX5" fmla="*/ 939150 w 1938047"/>
                <a:gd name="connsiteY5" fmla="*/ 481988 h 1094586"/>
                <a:gd name="connsiteX6" fmla="*/ 1938047 w 1938047"/>
                <a:gd name="connsiteY6" fmla="*/ 0 h 1094586"/>
                <a:gd name="connsiteX7" fmla="*/ 1419659 w 1938047"/>
                <a:gd name="connsiteY7" fmla="*/ 440398 h 1094586"/>
                <a:gd name="connsiteX8" fmla="*/ 939150 w 1938047"/>
                <a:gd name="connsiteY8" fmla="*/ 889713 h 1094586"/>
                <a:gd name="connsiteX9" fmla="*/ 939150 w 1938047"/>
                <a:gd name="connsiteY9" fmla="*/ 890276 h 1094586"/>
                <a:gd name="connsiteX10" fmla="*/ 933544 w 1938047"/>
                <a:gd name="connsiteY10" fmla="*/ 890276 h 1094586"/>
                <a:gd name="connsiteX11" fmla="*/ 931752 w 1938047"/>
                <a:gd name="connsiteY11" fmla="*/ 890456 h 1094586"/>
                <a:gd name="connsiteX12" fmla="*/ 931752 w 1938047"/>
                <a:gd name="connsiteY12" fmla="*/ 890276 h 1094586"/>
                <a:gd name="connsiteX13" fmla="*/ 639997 w 1938047"/>
                <a:gd name="connsiteY13" fmla="*/ 890276 h 1094586"/>
                <a:gd name="connsiteX14" fmla="*/ 639997 w 1938047"/>
                <a:gd name="connsiteY14" fmla="*/ 1094586 h 1094586"/>
                <a:gd name="connsiteX0" fmla="*/ 639997 w 1938047"/>
                <a:gd name="connsiteY0" fmla="*/ 1094586 h 1094586"/>
                <a:gd name="connsiteX1" fmla="*/ 0 w 1938047"/>
                <a:gd name="connsiteY1" fmla="*/ 685966 h 1094586"/>
                <a:gd name="connsiteX2" fmla="*/ 639997 w 1938047"/>
                <a:gd name="connsiteY2" fmla="*/ 277346 h 1094586"/>
                <a:gd name="connsiteX3" fmla="*/ 639997 w 1938047"/>
                <a:gd name="connsiteY3" fmla="*/ 481656 h 1094586"/>
                <a:gd name="connsiteX4" fmla="*/ 939150 w 1938047"/>
                <a:gd name="connsiteY4" fmla="*/ 481656 h 1094586"/>
                <a:gd name="connsiteX5" fmla="*/ 939150 w 1938047"/>
                <a:gd name="connsiteY5" fmla="*/ 481988 h 1094586"/>
                <a:gd name="connsiteX6" fmla="*/ 1938047 w 1938047"/>
                <a:gd name="connsiteY6" fmla="*/ 0 h 1094586"/>
                <a:gd name="connsiteX7" fmla="*/ 1483952 w 1938047"/>
                <a:gd name="connsiteY7" fmla="*/ 502310 h 1094586"/>
                <a:gd name="connsiteX8" fmla="*/ 939150 w 1938047"/>
                <a:gd name="connsiteY8" fmla="*/ 889713 h 1094586"/>
                <a:gd name="connsiteX9" fmla="*/ 939150 w 1938047"/>
                <a:gd name="connsiteY9" fmla="*/ 890276 h 1094586"/>
                <a:gd name="connsiteX10" fmla="*/ 933544 w 1938047"/>
                <a:gd name="connsiteY10" fmla="*/ 890276 h 1094586"/>
                <a:gd name="connsiteX11" fmla="*/ 931752 w 1938047"/>
                <a:gd name="connsiteY11" fmla="*/ 890456 h 1094586"/>
                <a:gd name="connsiteX12" fmla="*/ 931752 w 1938047"/>
                <a:gd name="connsiteY12" fmla="*/ 890276 h 1094586"/>
                <a:gd name="connsiteX13" fmla="*/ 639997 w 1938047"/>
                <a:gd name="connsiteY13" fmla="*/ 890276 h 1094586"/>
                <a:gd name="connsiteX14" fmla="*/ 639997 w 1938047"/>
                <a:gd name="connsiteY14" fmla="*/ 1094586 h 1094586"/>
                <a:gd name="connsiteX0" fmla="*/ 639997 w 1938047"/>
                <a:gd name="connsiteY0" fmla="*/ 1094586 h 1094586"/>
                <a:gd name="connsiteX1" fmla="*/ 0 w 1938047"/>
                <a:gd name="connsiteY1" fmla="*/ 685966 h 1094586"/>
                <a:gd name="connsiteX2" fmla="*/ 639997 w 1938047"/>
                <a:gd name="connsiteY2" fmla="*/ 277346 h 1094586"/>
                <a:gd name="connsiteX3" fmla="*/ 639997 w 1938047"/>
                <a:gd name="connsiteY3" fmla="*/ 481656 h 1094586"/>
                <a:gd name="connsiteX4" fmla="*/ 939150 w 1938047"/>
                <a:gd name="connsiteY4" fmla="*/ 481656 h 1094586"/>
                <a:gd name="connsiteX5" fmla="*/ 939150 w 1938047"/>
                <a:gd name="connsiteY5" fmla="*/ 481988 h 1094586"/>
                <a:gd name="connsiteX6" fmla="*/ 1938047 w 1938047"/>
                <a:gd name="connsiteY6" fmla="*/ 0 h 1094586"/>
                <a:gd name="connsiteX7" fmla="*/ 1483952 w 1938047"/>
                <a:gd name="connsiteY7" fmla="*/ 502310 h 1094586"/>
                <a:gd name="connsiteX8" fmla="*/ 939150 w 1938047"/>
                <a:gd name="connsiteY8" fmla="*/ 889713 h 1094586"/>
                <a:gd name="connsiteX9" fmla="*/ 939150 w 1938047"/>
                <a:gd name="connsiteY9" fmla="*/ 890276 h 1094586"/>
                <a:gd name="connsiteX10" fmla="*/ 933544 w 1938047"/>
                <a:gd name="connsiteY10" fmla="*/ 890276 h 1094586"/>
                <a:gd name="connsiteX11" fmla="*/ 931752 w 1938047"/>
                <a:gd name="connsiteY11" fmla="*/ 890456 h 1094586"/>
                <a:gd name="connsiteX12" fmla="*/ 931752 w 1938047"/>
                <a:gd name="connsiteY12" fmla="*/ 890276 h 1094586"/>
                <a:gd name="connsiteX13" fmla="*/ 639997 w 1938047"/>
                <a:gd name="connsiteY13" fmla="*/ 890276 h 1094586"/>
                <a:gd name="connsiteX14" fmla="*/ 639997 w 1938047"/>
                <a:gd name="connsiteY14" fmla="*/ 1094586 h 1094586"/>
                <a:gd name="connsiteX0" fmla="*/ 639997 w 1938047"/>
                <a:gd name="connsiteY0" fmla="*/ 1094586 h 1094586"/>
                <a:gd name="connsiteX1" fmla="*/ 0 w 1938047"/>
                <a:gd name="connsiteY1" fmla="*/ 685966 h 1094586"/>
                <a:gd name="connsiteX2" fmla="*/ 639997 w 1938047"/>
                <a:gd name="connsiteY2" fmla="*/ 277346 h 1094586"/>
                <a:gd name="connsiteX3" fmla="*/ 639997 w 1938047"/>
                <a:gd name="connsiteY3" fmla="*/ 481656 h 1094586"/>
                <a:gd name="connsiteX4" fmla="*/ 939150 w 1938047"/>
                <a:gd name="connsiteY4" fmla="*/ 481656 h 1094586"/>
                <a:gd name="connsiteX5" fmla="*/ 1938047 w 1938047"/>
                <a:gd name="connsiteY5" fmla="*/ 0 h 1094586"/>
                <a:gd name="connsiteX6" fmla="*/ 1483952 w 1938047"/>
                <a:gd name="connsiteY6" fmla="*/ 502310 h 1094586"/>
                <a:gd name="connsiteX7" fmla="*/ 939150 w 1938047"/>
                <a:gd name="connsiteY7" fmla="*/ 889713 h 1094586"/>
                <a:gd name="connsiteX8" fmla="*/ 939150 w 1938047"/>
                <a:gd name="connsiteY8" fmla="*/ 890276 h 1094586"/>
                <a:gd name="connsiteX9" fmla="*/ 933544 w 1938047"/>
                <a:gd name="connsiteY9" fmla="*/ 890276 h 1094586"/>
                <a:gd name="connsiteX10" fmla="*/ 931752 w 1938047"/>
                <a:gd name="connsiteY10" fmla="*/ 890456 h 1094586"/>
                <a:gd name="connsiteX11" fmla="*/ 931752 w 1938047"/>
                <a:gd name="connsiteY11" fmla="*/ 890276 h 1094586"/>
                <a:gd name="connsiteX12" fmla="*/ 639997 w 1938047"/>
                <a:gd name="connsiteY12" fmla="*/ 890276 h 1094586"/>
                <a:gd name="connsiteX13" fmla="*/ 639997 w 1938047"/>
                <a:gd name="connsiteY13" fmla="*/ 1094586 h 1094586"/>
                <a:gd name="connsiteX0" fmla="*/ 639997 w 1938047"/>
                <a:gd name="connsiteY0" fmla="*/ 1094586 h 1094586"/>
                <a:gd name="connsiteX1" fmla="*/ 0 w 1938047"/>
                <a:gd name="connsiteY1" fmla="*/ 685966 h 1094586"/>
                <a:gd name="connsiteX2" fmla="*/ 639997 w 1938047"/>
                <a:gd name="connsiteY2" fmla="*/ 277346 h 1094586"/>
                <a:gd name="connsiteX3" fmla="*/ 639997 w 1938047"/>
                <a:gd name="connsiteY3" fmla="*/ 481656 h 1094586"/>
                <a:gd name="connsiteX4" fmla="*/ 1938047 w 1938047"/>
                <a:gd name="connsiteY4" fmla="*/ 0 h 1094586"/>
                <a:gd name="connsiteX5" fmla="*/ 1483952 w 1938047"/>
                <a:gd name="connsiteY5" fmla="*/ 502310 h 1094586"/>
                <a:gd name="connsiteX6" fmla="*/ 939150 w 1938047"/>
                <a:gd name="connsiteY6" fmla="*/ 889713 h 1094586"/>
                <a:gd name="connsiteX7" fmla="*/ 939150 w 1938047"/>
                <a:gd name="connsiteY7" fmla="*/ 890276 h 1094586"/>
                <a:gd name="connsiteX8" fmla="*/ 933544 w 1938047"/>
                <a:gd name="connsiteY8" fmla="*/ 890276 h 1094586"/>
                <a:gd name="connsiteX9" fmla="*/ 931752 w 1938047"/>
                <a:gd name="connsiteY9" fmla="*/ 890456 h 1094586"/>
                <a:gd name="connsiteX10" fmla="*/ 931752 w 1938047"/>
                <a:gd name="connsiteY10" fmla="*/ 890276 h 1094586"/>
                <a:gd name="connsiteX11" fmla="*/ 639997 w 1938047"/>
                <a:gd name="connsiteY11" fmla="*/ 890276 h 1094586"/>
                <a:gd name="connsiteX12" fmla="*/ 639997 w 1938047"/>
                <a:gd name="connsiteY12" fmla="*/ 1094586 h 1094586"/>
                <a:gd name="connsiteX0" fmla="*/ 639997 w 1938047"/>
                <a:gd name="connsiteY0" fmla="*/ 1094586 h 1094586"/>
                <a:gd name="connsiteX1" fmla="*/ 0 w 1938047"/>
                <a:gd name="connsiteY1" fmla="*/ 685966 h 1094586"/>
                <a:gd name="connsiteX2" fmla="*/ 639997 w 1938047"/>
                <a:gd name="connsiteY2" fmla="*/ 277346 h 1094586"/>
                <a:gd name="connsiteX3" fmla="*/ 639997 w 1938047"/>
                <a:gd name="connsiteY3" fmla="*/ 481656 h 1094586"/>
                <a:gd name="connsiteX4" fmla="*/ 1938047 w 1938047"/>
                <a:gd name="connsiteY4" fmla="*/ 0 h 1094586"/>
                <a:gd name="connsiteX5" fmla="*/ 1483952 w 1938047"/>
                <a:gd name="connsiteY5" fmla="*/ 502310 h 1094586"/>
                <a:gd name="connsiteX6" fmla="*/ 939150 w 1938047"/>
                <a:gd name="connsiteY6" fmla="*/ 889713 h 1094586"/>
                <a:gd name="connsiteX7" fmla="*/ 939150 w 1938047"/>
                <a:gd name="connsiteY7" fmla="*/ 890276 h 1094586"/>
                <a:gd name="connsiteX8" fmla="*/ 933544 w 1938047"/>
                <a:gd name="connsiteY8" fmla="*/ 890276 h 1094586"/>
                <a:gd name="connsiteX9" fmla="*/ 931752 w 1938047"/>
                <a:gd name="connsiteY9" fmla="*/ 890456 h 1094586"/>
                <a:gd name="connsiteX10" fmla="*/ 931752 w 1938047"/>
                <a:gd name="connsiteY10" fmla="*/ 890276 h 1094586"/>
                <a:gd name="connsiteX11" fmla="*/ 639997 w 1938047"/>
                <a:gd name="connsiteY11" fmla="*/ 890276 h 1094586"/>
                <a:gd name="connsiteX12" fmla="*/ 639997 w 1938047"/>
                <a:gd name="connsiteY12" fmla="*/ 1094586 h 1094586"/>
                <a:gd name="connsiteX0" fmla="*/ 639997 w 1938047"/>
                <a:gd name="connsiteY0" fmla="*/ 1094586 h 1094586"/>
                <a:gd name="connsiteX1" fmla="*/ 0 w 1938047"/>
                <a:gd name="connsiteY1" fmla="*/ 685966 h 1094586"/>
                <a:gd name="connsiteX2" fmla="*/ 639997 w 1938047"/>
                <a:gd name="connsiteY2" fmla="*/ 277346 h 1094586"/>
                <a:gd name="connsiteX3" fmla="*/ 639997 w 1938047"/>
                <a:gd name="connsiteY3" fmla="*/ 481656 h 1094586"/>
                <a:gd name="connsiteX4" fmla="*/ 1938047 w 1938047"/>
                <a:gd name="connsiteY4" fmla="*/ 0 h 1094586"/>
                <a:gd name="connsiteX5" fmla="*/ 1483952 w 1938047"/>
                <a:gd name="connsiteY5" fmla="*/ 502310 h 1094586"/>
                <a:gd name="connsiteX6" fmla="*/ 939150 w 1938047"/>
                <a:gd name="connsiteY6" fmla="*/ 889713 h 1094586"/>
                <a:gd name="connsiteX7" fmla="*/ 939150 w 1938047"/>
                <a:gd name="connsiteY7" fmla="*/ 890276 h 1094586"/>
                <a:gd name="connsiteX8" fmla="*/ 933544 w 1938047"/>
                <a:gd name="connsiteY8" fmla="*/ 890276 h 1094586"/>
                <a:gd name="connsiteX9" fmla="*/ 931752 w 1938047"/>
                <a:gd name="connsiteY9" fmla="*/ 890456 h 1094586"/>
                <a:gd name="connsiteX10" fmla="*/ 931752 w 1938047"/>
                <a:gd name="connsiteY10" fmla="*/ 890276 h 1094586"/>
                <a:gd name="connsiteX11" fmla="*/ 639997 w 1938047"/>
                <a:gd name="connsiteY11" fmla="*/ 890276 h 1094586"/>
                <a:gd name="connsiteX12" fmla="*/ 639997 w 1938047"/>
                <a:gd name="connsiteY12" fmla="*/ 1094586 h 1094586"/>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483952 w 1860409"/>
                <a:gd name="connsiteY5" fmla="*/ 683465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483952 w 1860409"/>
                <a:gd name="connsiteY5" fmla="*/ 683465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483952 w 1860409"/>
                <a:gd name="connsiteY5" fmla="*/ 683465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483952 w 1860409"/>
                <a:gd name="connsiteY5" fmla="*/ 683465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483952 w 1860409"/>
                <a:gd name="connsiteY5" fmla="*/ 683465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483952 w 1860409"/>
                <a:gd name="connsiteY5" fmla="*/ 683465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483952 w 1860409"/>
                <a:gd name="connsiteY5" fmla="*/ 683465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639227 w 1860409"/>
                <a:gd name="connsiteY5" fmla="*/ 717971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639227 w 1860409"/>
                <a:gd name="connsiteY5" fmla="*/ 717971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690986 w 1860409"/>
                <a:gd name="connsiteY5" fmla="*/ 700718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690986 w 1860409"/>
                <a:gd name="connsiteY5" fmla="*/ 700718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690986 w 1860409"/>
                <a:gd name="connsiteY5" fmla="*/ 700718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690986 w 1860409"/>
                <a:gd name="connsiteY5" fmla="*/ 700718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690986 w 1860409"/>
                <a:gd name="connsiteY5" fmla="*/ 700718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690986 w 1860409"/>
                <a:gd name="connsiteY5" fmla="*/ 700718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974"/>
                <a:gd name="connsiteY0" fmla="*/ 1275741 h 1275741"/>
                <a:gd name="connsiteX1" fmla="*/ 0 w 1860974"/>
                <a:gd name="connsiteY1" fmla="*/ 867121 h 1275741"/>
                <a:gd name="connsiteX2" fmla="*/ 639997 w 1860974"/>
                <a:gd name="connsiteY2" fmla="*/ 458501 h 1275741"/>
                <a:gd name="connsiteX3" fmla="*/ 639997 w 1860974"/>
                <a:gd name="connsiteY3" fmla="*/ 662811 h 1275741"/>
                <a:gd name="connsiteX4" fmla="*/ 1860409 w 1860974"/>
                <a:gd name="connsiteY4" fmla="*/ 0 h 1275741"/>
                <a:gd name="connsiteX5" fmla="*/ 1690986 w 1860974"/>
                <a:gd name="connsiteY5" fmla="*/ 700718 h 1275741"/>
                <a:gd name="connsiteX6" fmla="*/ 939150 w 1860974"/>
                <a:gd name="connsiteY6" fmla="*/ 1070868 h 1275741"/>
                <a:gd name="connsiteX7" fmla="*/ 939150 w 1860974"/>
                <a:gd name="connsiteY7" fmla="*/ 1071431 h 1275741"/>
                <a:gd name="connsiteX8" fmla="*/ 933544 w 1860974"/>
                <a:gd name="connsiteY8" fmla="*/ 1071431 h 1275741"/>
                <a:gd name="connsiteX9" fmla="*/ 931752 w 1860974"/>
                <a:gd name="connsiteY9" fmla="*/ 1071611 h 1275741"/>
                <a:gd name="connsiteX10" fmla="*/ 931752 w 1860974"/>
                <a:gd name="connsiteY10" fmla="*/ 1071431 h 1275741"/>
                <a:gd name="connsiteX11" fmla="*/ 639997 w 1860974"/>
                <a:gd name="connsiteY11" fmla="*/ 1071431 h 1275741"/>
                <a:gd name="connsiteX12" fmla="*/ 639997 w 1860974"/>
                <a:gd name="connsiteY12" fmla="*/ 1275741 h 1275741"/>
                <a:gd name="connsiteX0" fmla="*/ 657407 w 1878384"/>
                <a:gd name="connsiteY0" fmla="*/ 1275741 h 1275741"/>
                <a:gd name="connsiteX1" fmla="*/ 0 w 1878384"/>
                <a:gd name="connsiteY1" fmla="*/ 806186 h 1275741"/>
                <a:gd name="connsiteX2" fmla="*/ 657407 w 1878384"/>
                <a:gd name="connsiteY2" fmla="*/ 458501 h 1275741"/>
                <a:gd name="connsiteX3" fmla="*/ 657407 w 1878384"/>
                <a:gd name="connsiteY3" fmla="*/ 662811 h 1275741"/>
                <a:gd name="connsiteX4" fmla="*/ 1877819 w 1878384"/>
                <a:gd name="connsiteY4" fmla="*/ 0 h 1275741"/>
                <a:gd name="connsiteX5" fmla="*/ 1708396 w 1878384"/>
                <a:gd name="connsiteY5" fmla="*/ 700718 h 1275741"/>
                <a:gd name="connsiteX6" fmla="*/ 956560 w 1878384"/>
                <a:gd name="connsiteY6" fmla="*/ 1070868 h 1275741"/>
                <a:gd name="connsiteX7" fmla="*/ 956560 w 1878384"/>
                <a:gd name="connsiteY7" fmla="*/ 1071431 h 1275741"/>
                <a:gd name="connsiteX8" fmla="*/ 950954 w 1878384"/>
                <a:gd name="connsiteY8" fmla="*/ 1071431 h 1275741"/>
                <a:gd name="connsiteX9" fmla="*/ 949162 w 1878384"/>
                <a:gd name="connsiteY9" fmla="*/ 1071611 h 1275741"/>
                <a:gd name="connsiteX10" fmla="*/ 949162 w 1878384"/>
                <a:gd name="connsiteY10" fmla="*/ 1071431 h 1275741"/>
                <a:gd name="connsiteX11" fmla="*/ 657407 w 1878384"/>
                <a:gd name="connsiteY11" fmla="*/ 1071431 h 1275741"/>
                <a:gd name="connsiteX12" fmla="*/ 657407 w 1878384"/>
                <a:gd name="connsiteY12" fmla="*/ 1275741 h 1275741"/>
                <a:gd name="connsiteX0" fmla="*/ 648701 w 1869678"/>
                <a:gd name="connsiteY0" fmla="*/ 1275741 h 1275741"/>
                <a:gd name="connsiteX1" fmla="*/ 0 w 1869678"/>
                <a:gd name="connsiteY1" fmla="*/ 745250 h 1275741"/>
                <a:gd name="connsiteX2" fmla="*/ 648701 w 1869678"/>
                <a:gd name="connsiteY2" fmla="*/ 458501 h 1275741"/>
                <a:gd name="connsiteX3" fmla="*/ 648701 w 1869678"/>
                <a:gd name="connsiteY3" fmla="*/ 662811 h 1275741"/>
                <a:gd name="connsiteX4" fmla="*/ 1869113 w 1869678"/>
                <a:gd name="connsiteY4" fmla="*/ 0 h 1275741"/>
                <a:gd name="connsiteX5" fmla="*/ 1699690 w 1869678"/>
                <a:gd name="connsiteY5" fmla="*/ 700718 h 1275741"/>
                <a:gd name="connsiteX6" fmla="*/ 947854 w 1869678"/>
                <a:gd name="connsiteY6" fmla="*/ 1070868 h 1275741"/>
                <a:gd name="connsiteX7" fmla="*/ 947854 w 1869678"/>
                <a:gd name="connsiteY7" fmla="*/ 1071431 h 1275741"/>
                <a:gd name="connsiteX8" fmla="*/ 942248 w 1869678"/>
                <a:gd name="connsiteY8" fmla="*/ 1071431 h 1275741"/>
                <a:gd name="connsiteX9" fmla="*/ 940456 w 1869678"/>
                <a:gd name="connsiteY9" fmla="*/ 1071611 h 1275741"/>
                <a:gd name="connsiteX10" fmla="*/ 940456 w 1869678"/>
                <a:gd name="connsiteY10" fmla="*/ 1071431 h 1275741"/>
                <a:gd name="connsiteX11" fmla="*/ 648701 w 1869678"/>
                <a:gd name="connsiteY11" fmla="*/ 1071431 h 1275741"/>
                <a:gd name="connsiteX12" fmla="*/ 648701 w 1869678"/>
                <a:gd name="connsiteY12" fmla="*/ 1275741 h 1275741"/>
                <a:gd name="connsiteX0" fmla="*/ 648701 w 1869678"/>
                <a:gd name="connsiteY0" fmla="*/ 1275741 h 1275741"/>
                <a:gd name="connsiteX1" fmla="*/ 0 w 1869678"/>
                <a:gd name="connsiteY1" fmla="*/ 745250 h 1275741"/>
                <a:gd name="connsiteX2" fmla="*/ 692227 w 1869678"/>
                <a:gd name="connsiteY2" fmla="*/ 467206 h 1275741"/>
                <a:gd name="connsiteX3" fmla="*/ 648701 w 1869678"/>
                <a:gd name="connsiteY3" fmla="*/ 662811 h 1275741"/>
                <a:gd name="connsiteX4" fmla="*/ 1869113 w 1869678"/>
                <a:gd name="connsiteY4" fmla="*/ 0 h 1275741"/>
                <a:gd name="connsiteX5" fmla="*/ 1699690 w 1869678"/>
                <a:gd name="connsiteY5" fmla="*/ 700718 h 1275741"/>
                <a:gd name="connsiteX6" fmla="*/ 947854 w 1869678"/>
                <a:gd name="connsiteY6" fmla="*/ 1070868 h 1275741"/>
                <a:gd name="connsiteX7" fmla="*/ 947854 w 1869678"/>
                <a:gd name="connsiteY7" fmla="*/ 1071431 h 1275741"/>
                <a:gd name="connsiteX8" fmla="*/ 942248 w 1869678"/>
                <a:gd name="connsiteY8" fmla="*/ 1071431 h 1275741"/>
                <a:gd name="connsiteX9" fmla="*/ 940456 w 1869678"/>
                <a:gd name="connsiteY9" fmla="*/ 1071611 h 1275741"/>
                <a:gd name="connsiteX10" fmla="*/ 940456 w 1869678"/>
                <a:gd name="connsiteY10" fmla="*/ 1071431 h 1275741"/>
                <a:gd name="connsiteX11" fmla="*/ 648701 w 1869678"/>
                <a:gd name="connsiteY11" fmla="*/ 1071431 h 1275741"/>
                <a:gd name="connsiteX12" fmla="*/ 648701 w 1869678"/>
                <a:gd name="connsiteY12" fmla="*/ 1275741 h 127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9678" h="1275741">
                  <a:moveTo>
                    <a:pt x="648701" y="1275741"/>
                  </a:moveTo>
                  <a:lnTo>
                    <a:pt x="0" y="745250"/>
                  </a:lnTo>
                  <a:lnTo>
                    <a:pt x="692227" y="467206"/>
                  </a:lnTo>
                  <a:lnTo>
                    <a:pt x="648701" y="662811"/>
                  </a:lnTo>
                  <a:cubicBezTo>
                    <a:pt x="1357429" y="830061"/>
                    <a:pt x="1695222" y="453850"/>
                    <a:pt x="1869113" y="0"/>
                  </a:cubicBezTo>
                  <a:cubicBezTo>
                    <a:pt x="1874698" y="336676"/>
                    <a:pt x="1840380" y="504920"/>
                    <a:pt x="1699690" y="700718"/>
                  </a:cubicBezTo>
                  <a:cubicBezTo>
                    <a:pt x="1447095" y="992167"/>
                    <a:pt x="1195243" y="1067624"/>
                    <a:pt x="947854" y="1070868"/>
                  </a:cubicBezTo>
                  <a:lnTo>
                    <a:pt x="947854" y="1071431"/>
                  </a:lnTo>
                  <a:lnTo>
                    <a:pt x="942248" y="1071431"/>
                  </a:lnTo>
                  <a:cubicBezTo>
                    <a:pt x="941652" y="1071610"/>
                    <a:pt x="941054" y="1071611"/>
                    <a:pt x="940456" y="1071611"/>
                  </a:cubicBezTo>
                  <a:lnTo>
                    <a:pt x="940456" y="1071431"/>
                  </a:lnTo>
                  <a:lnTo>
                    <a:pt x="648701" y="1071431"/>
                  </a:lnTo>
                  <a:lnTo>
                    <a:pt x="648701" y="127574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ea typeface="Arial Unicode MS"/>
                <a:cs typeface="+mn-cs"/>
              </a:endParaRPr>
            </a:p>
          </p:txBody>
        </p:sp>
        <p:sp>
          <p:nvSpPr>
            <p:cNvPr id="6" name="Left Arrow 2">
              <a:extLst>
                <a:ext uri="{FF2B5EF4-FFF2-40B4-BE49-F238E27FC236}">
                  <a16:creationId xmlns:a16="http://schemas.microsoft.com/office/drawing/2014/main" id="{E76E22BF-B2A0-48AB-A268-4EE0BF9329BD}"/>
                </a:ext>
              </a:extLst>
            </p:cNvPr>
            <p:cNvSpPr/>
            <p:nvPr/>
          </p:nvSpPr>
          <p:spPr>
            <a:xfrm rot="2700000">
              <a:off x="1933461" y="3948776"/>
              <a:ext cx="2550582" cy="1740344"/>
            </a:xfrm>
            <a:custGeom>
              <a:avLst/>
              <a:gdLst>
                <a:gd name="connsiteX0" fmla="*/ 639997 w 1564191"/>
                <a:gd name="connsiteY0" fmla="*/ 1189836 h 1189836"/>
                <a:gd name="connsiteX1" fmla="*/ 0 w 1564191"/>
                <a:gd name="connsiteY1" fmla="*/ 781216 h 1189836"/>
                <a:gd name="connsiteX2" fmla="*/ 639997 w 1564191"/>
                <a:gd name="connsiteY2" fmla="*/ 372596 h 1189836"/>
                <a:gd name="connsiteX3" fmla="*/ 639997 w 1564191"/>
                <a:gd name="connsiteY3" fmla="*/ 576906 h 1189836"/>
                <a:gd name="connsiteX4" fmla="*/ 939150 w 1564191"/>
                <a:gd name="connsiteY4" fmla="*/ 576906 h 1189836"/>
                <a:gd name="connsiteX5" fmla="*/ 939150 w 1564191"/>
                <a:gd name="connsiteY5" fmla="*/ 577238 h 1189836"/>
                <a:gd name="connsiteX6" fmla="*/ 981979 w 1564191"/>
                <a:gd name="connsiteY6" fmla="*/ 528765 h 1189836"/>
                <a:gd name="connsiteX7" fmla="*/ 983944 w 1564191"/>
                <a:gd name="connsiteY7" fmla="*/ 528775 h 1189836"/>
                <a:gd name="connsiteX8" fmla="*/ 1564191 w 1564191"/>
                <a:gd name="connsiteY8" fmla="*/ 0 h 1189836"/>
                <a:gd name="connsiteX9" fmla="*/ 1388017 w 1564191"/>
                <a:gd name="connsiteY9" fmla="*/ 530857 h 1189836"/>
                <a:gd name="connsiteX10" fmla="*/ 1388955 w 1564191"/>
                <a:gd name="connsiteY10" fmla="*/ 530862 h 1189836"/>
                <a:gd name="connsiteX11" fmla="*/ 1388758 w 1564191"/>
                <a:gd name="connsiteY11" fmla="*/ 532748 h 1189836"/>
                <a:gd name="connsiteX12" fmla="*/ 1388961 w 1564191"/>
                <a:gd name="connsiteY12" fmla="*/ 533267 h 1189836"/>
                <a:gd name="connsiteX13" fmla="*/ 1388703 w 1564191"/>
                <a:gd name="connsiteY13" fmla="*/ 533267 h 1189836"/>
                <a:gd name="connsiteX14" fmla="*/ 939150 w 1564191"/>
                <a:gd name="connsiteY14" fmla="*/ 984963 h 1189836"/>
                <a:gd name="connsiteX15" fmla="*/ 939150 w 1564191"/>
                <a:gd name="connsiteY15" fmla="*/ 985526 h 1189836"/>
                <a:gd name="connsiteX16" fmla="*/ 933544 w 1564191"/>
                <a:gd name="connsiteY16" fmla="*/ 985526 h 1189836"/>
                <a:gd name="connsiteX17" fmla="*/ 931752 w 1564191"/>
                <a:gd name="connsiteY17" fmla="*/ 985706 h 1189836"/>
                <a:gd name="connsiteX18" fmla="*/ 931752 w 1564191"/>
                <a:gd name="connsiteY18" fmla="*/ 985526 h 1189836"/>
                <a:gd name="connsiteX19" fmla="*/ 639997 w 1564191"/>
                <a:gd name="connsiteY19" fmla="*/ 985526 h 1189836"/>
                <a:gd name="connsiteX20" fmla="*/ 639997 w 1564191"/>
                <a:gd name="connsiteY20" fmla="*/ 1189836 h 1189836"/>
                <a:gd name="connsiteX0" fmla="*/ 639997 w 1564191"/>
                <a:gd name="connsiteY0" fmla="*/ 1189836 h 1189836"/>
                <a:gd name="connsiteX1" fmla="*/ 0 w 1564191"/>
                <a:gd name="connsiteY1" fmla="*/ 781216 h 1189836"/>
                <a:gd name="connsiteX2" fmla="*/ 639997 w 1564191"/>
                <a:gd name="connsiteY2" fmla="*/ 372596 h 1189836"/>
                <a:gd name="connsiteX3" fmla="*/ 639997 w 1564191"/>
                <a:gd name="connsiteY3" fmla="*/ 576906 h 1189836"/>
                <a:gd name="connsiteX4" fmla="*/ 939150 w 1564191"/>
                <a:gd name="connsiteY4" fmla="*/ 576906 h 1189836"/>
                <a:gd name="connsiteX5" fmla="*/ 939150 w 1564191"/>
                <a:gd name="connsiteY5" fmla="*/ 577238 h 1189836"/>
                <a:gd name="connsiteX6" fmla="*/ 981979 w 1564191"/>
                <a:gd name="connsiteY6" fmla="*/ 528765 h 1189836"/>
                <a:gd name="connsiteX7" fmla="*/ 983944 w 1564191"/>
                <a:gd name="connsiteY7" fmla="*/ 528775 h 1189836"/>
                <a:gd name="connsiteX8" fmla="*/ 1564191 w 1564191"/>
                <a:gd name="connsiteY8" fmla="*/ 0 h 1189836"/>
                <a:gd name="connsiteX9" fmla="*/ 1388017 w 1564191"/>
                <a:gd name="connsiteY9" fmla="*/ 530857 h 1189836"/>
                <a:gd name="connsiteX10" fmla="*/ 1388955 w 1564191"/>
                <a:gd name="connsiteY10" fmla="*/ 530862 h 1189836"/>
                <a:gd name="connsiteX11" fmla="*/ 1388758 w 1564191"/>
                <a:gd name="connsiteY11" fmla="*/ 532748 h 1189836"/>
                <a:gd name="connsiteX12" fmla="*/ 1388961 w 1564191"/>
                <a:gd name="connsiteY12" fmla="*/ 533267 h 1189836"/>
                <a:gd name="connsiteX13" fmla="*/ 1388703 w 1564191"/>
                <a:gd name="connsiteY13" fmla="*/ 533267 h 1189836"/>
                <a:gd name="connsiteX14" fmla="*/ 939150 w 1564191"/>
                <a:gd name="connsiteY14" fmla="*/ 984963 h 1189836"/>
                <a:gd name="connsiteX15" fmla="*/ 939150 w 1564191"/>
                <a:gd name="connsiteY15" fmla="*/ 985526 h 1189836"/>
                <a:gd name="connsiteX16" fmla="*/ 933544 w 1564191"/>
                <a:gd name="connsiteY16" fmla="*/ 985526 h 1189836"/>
                <a:gd name="connsiteX17" fmla="*/ 931752 w 1564191"/>
                <a:gd name="connsiteY17" fmla="*/ 985706 h 1189836"/>
                <a:gd name="connsiteX18" fmla="*/ 931752 w 1564191"/>
                <a:gd name="connsiteY18" fmla="*/ 985526 h 1189836"/>
                <a:gd name="connsiteX19" fmla="*/ 639997 w 1564191"/>
                <a:gd name="connsiteY19" fmla="*/ 985526 h 1189836"/>
                <a:gd name="connsiteX20" fmla="*/ 639997 w 1564191"/>
                <a:gd name="connsiteY20" fmla="*/ 1189836 h 1189836"/>
                <a:gd name="connsiteX0" fmla="*/ 639997 w 1564191"/>
                <a:gd name="connsiteY0" fmla="*/ 1189836 h 1189836"/>
                <a:gd name="connsiteX1" fmla="*/ 0 w 1564191"/>
                <a:gd name="connsiteY1" fmla="*/ 781216 h 1189836"/>
                <a:gd name="connsiteX2" fmla="*/ 639997 w 1564191"/>
                <a:gd name="connsiteY2" fmla="*/ 372596 h 1189836"/>
                <a:gd name="connsiteX3" fmla="*/ 639997 w 1564191"/>
                <a:gd name="connsiteY3" fmla="*/ 576906 h 1189836"/>
                <a:gd name="connsiteX4" fmla="*/ 939150 w 1564191"/>
                <a:gd name="connsiteY4" fmla="*/ 576906 h 1189836"/>
                <a:gd name="connsiteX5" fmla="*/ 939150 w 1564191"/>
                <a:gd name="connsiteY5" fmla="*/ 577238 h 1189836"/>
                <a:gd name="connsiteX6" fmla="*/ 981979 w 1564191"/>
                <a:gd name="connsiteY6" fmla="*/ 528765 h 1189836"/>
                <a:gd name="connsiteX7" fmla="*/ 1564191 w 1564191"/>
                <a:gd name="connsiteY7" fmla="*/ 0 h 1189836"/>
                <a:gd name="connsiteX8" fmla="*/ 1388017 w 1564191"/>
                <a:gd name="connsiteY8" fmla="*/ 530857 h 1189836"/>
                <a:gd name="connsiteX9" fmla="*/ 1388955 w 1564191"/>
                <a:gd name="connsiteY9" fmla="*/ 530862 h 1189836"/>
                <a:gd name="connsiteX10" fmla="*/ 1388758 w 1564191"/>
                <a:gd name="connsiteY10" fmla="*/ 532748 h 1189836"/>
                <a:gd name="connsiteX11" fmla="*/ 1388961 w 1564191"/>
                <a:gd name="connsiteY11" fmla="*/ 533267 h 1189836"/>
                <a:gd name="connsiteX12" fmla="*/ 1388703 w 1564191"/>
                <a:gd name="connsiteY12" fmla="*/ 533267 h 1189836"/>
                <a:gd name="connsiteX13" fmla="*/ 939150 w 1564191"/>
                <a:gd name="connsiteY13" fmla="*/ 984963 h 1189836"/>
                <a:gd name="connsiteX14" fmla="*/ 939150 w 1564191"/>
                <a:gd name="connsiteY14" fmla="*/ 985526 h 1189836"/>
                <a:gd name="connsiteX15" fmla="*/ 933544 w 1564191"/>
                <a:gd name="connsiteY15" fmla="*/ 985526 h 1189836"/>
                <a:gd name="connsiteX16" fmla="*/ 931752 w 1564191"/>
                <a:gd name="connsiteY16" fmla="*/ 985706 h 1189836"/>
                <a:gd name="connsiteX17" fmla="*/ 931752 w 1564191"/>
                <a:gd name="connsiteY17" fmla="*/ 985526 h 1189836"/>
                <a:gd name="connsiteX18" fmla="*/ 639997 w 1564191"/>
                <a:gd name="connsiteY18" fmla="*/ 985526 h 1189836"/>
                <a:gd name="connsiteX19" fmla="*/ 639997 w 1564191"/>
                <a:gd name="connsiteY19" fmla="*/ 1189836 h 1189836"/>
                <a:gd name="connsiteX0" fmla="*/ 639997 w 1564191"/>
                <a:gd name="connsiteY0" fmla="*/ 1189836 h 1189836"/>
                <a:gd name="connsiteX1" fmla="*/ 0 w 1564191"/>
                <a:gd name="connsiteY1" fmla="*/ 781216 h 1189836"/>
                <a:gd name="connsiteX2" fmla="*/ 639997 w 1564191"/>
                <a:gd name="connsiteY2" fmla="*/ 372596 h 1189836"/>
                <a:gd name="connsiteX3" fmla="*/ 639997 w 1564191"/>
                <a:gd name="connsiteY3" fmla="*/ 576906 h 1189836"/>
                <a:gd name="connsiteX4" fmla="*/ 939150 w 1564191"/>
                <a:gd name="connsiteY4" fmla="*/ 576906 h 1189836"/>
                <a:gd name="connsiteX5" fmla="*/ 939150 w 1564191"/>
                <a:gd name="connsiteY5" fmla="*/ 577238 h 1189836"/>
                <a:gd name="connsiteX6" fmla="*/ 1564191 w 1564191"/>
                <a:gd name="connsiteY6" fmla="*/ 0 h 1189836"/>
                <a:gd name="connsiteX7" fmla="*/ 1388017 w 1564191"/>
                <a:gd name="connsiteY7" fmla="*/ 530857 h 1189836"/>
                <a:gd name="connsiteX8" fmla="*/ 1388955 w 1564191"/>
                <a:gd name="connsiteY8" fmla="*/ 530862 h 1189836"/>
                <a:gd name="connsiteX9" fmla="*/ 1388758 w 1564191"/>
                <a:gd name="connsiteY9" fmla="*/ 532748 h 1189836"/>
                <a:gd name="connsiteX10" fmla="*/ 1388961 w 1564191"/>
                <a:gd name="connsiteY10" fmla="*/ 533267 h 1189836"/>
                <a:gd name="connsiteX11" fmla="*/ 1388703 w 1564191"/>
                <a:gd name="connsiteY11" fmla="*/ 533267 h 1189836"/>
                <a:gd name="connsiteX12" fmla="*/ 939150 w 1564191"/>
                <a:gd name="connsiteY12" fmla="*/ 984963 h 1189836"/>
                <a:gd name="connsiteX13" fmla="*/ 939150 w 1564191"/>
                <a:gd name="connsiteY13" fmla="*/ 985526 h 1189836"/>
                <a:gd name="connsiteX14" fmla="*/ 933544 w 1564191"/>
                <a:gd name="connsiteY14" fmla="*/ 985526 h 1189836"/>
                <a:gd name="connsiteX15" fmla="*/ 931752 w 1564191"/>
                <a:gd name="connsiteY15" fmla="*/ 985706 h 1189836"/>
                <a:gd name="connsiteX16" fmla="*/ 931752 w 1564191"/>
                <a:gd name="connsiteY16" fmla="*/ 985526 h 1189836"/>
                <a:gd name="connsiteX17" fmla="*/ 639997 w 1564191"/>
                <a:gd name="connsiteY17" fmla="*/ 985526 h 1189836"/>
                <a:gd name="connsiteX18" fmla="*/ 639997 w 1564191"/>
                <a:gd name="connsiteY18" fmla="*/ 1189836 h 1189836"/>
                <a:gd name="connsiteX0" fmla="*/ 639997 w 1564191"/>
                <a:gd name="connsiteY0" fmla="*/ 1189836 h 1189836"/>
                <a:gd name="connsiteX1" fmla="*/ 0 w 1564191"/>
                <a:gd name="connsiteY1" fmla="*/ 781216 h 1189836"/>
                <a:gd name="connsiteX2" fmla="*/ 639997 w 1564191"/>
                <a:gd name="connsiteY2" fmla="*/ 372596 h 1189836"/>
                <a:gd name="connsiteX3" fmla="*/ 639997 w 1564191"/>
                <a:gd name="connsiteY3" fmla="*/ 576906 h 1189836"/>
                <a:gd name="connsiteX4" fmla="*/ 939150 w 1564191"/>
                <a:gd name="connsiteY4" fmla="*/ 576906 h 1189836"/>
                <a:gd name="connsiteX5" fmla="*/ 939150 w 1564191"/>
                <a:gd name="connsiteY5" fmla="*/ 577238 h 1189836"/>
                <a:gd name="connsiteX6" fmla="*/ 1564191 w 1564191"/>
                <a:gd name="connsiteY6" fmla="*/ 0 h 1189836"/>
                <a:gd name="connsiteX7" fmla="*/ 1388017 w 1564191"/>
                <a:gd name="connsiteY7" fmla="*/ 530857 h 1189836"/>
                <a:gd name="connsiteX8" fmla="*/ 1388955 w 1564191"/>
                <a:gd name="connsiteY8" fmla="*/ 530862 h 1189836"/>
                <a:gd name="connsiteX9" fmla="*/ 1388758 w 1564191"/>
                <a:gd name="connsiteY9" fmla="*/ 532748 h 1189836"/>
                <a:gd name="connsiteX10" fmla="*/ 1388961 w 1564191"/>
                <a:gd name="connsiteY10" fmla="*/ 533267 h 1189836"/>
                <a:gd name="connsiteX11" fmla="*/ 1419659 w 1564191"/>
                <a:gd name="connsiteY11" fmla="*/ 535648 h 1189836"/>
                <a:gd name="connsiteX12" fmla="*/ 939150 w 1564191"/>
                <a:gd name="connsiteY12" fmla="*/ 984963 h 1189836"/>
                <a:gd name="connsiteX13" fmla="*/ 939150 w 1564191"/>
                <a:gd name="connsiteY13" fmla="*/ 985526 h 1189836"/>
                <a:gd name="connsiteX14" fmla="*/ 933544 w 1564191"/>
                <a:gd name="connsiteY14" fmla="*/ 985526 h 1189836"/>
                <a:gd name="connsiteX15" fmla="*/ 931752 w 1564191"/>
                <a:gd name="connsiteY15" fmla="*/ 985706 h 1189836"/>
                <a:gd name="connsiteX16" fmla="*/ 931752 w 1564191"/>
                <a:gd name="connsiteY16" fmla="*/ 985526 h 1189836"/>
                <a:gd name="connsiteX17" fmla="*/ 639997 w 1564191"/>
                <a:gd name="connsiteY17" fmla="*/ 985526 h 1189836"/>
                <a:gd name="connsiteX18" fmla="*/ 639997 w 1564191"/>
                <a:gd name="connsiteY18" fmla="*/ 1189836 h 1189836"/>
                <a:gd name="connsiteX0" fmla="*/ 639997 w 1564191"/>
                <a:gd name="connsiteY0" fmla="*/ 1189836 h 1189836"/>
                <a:gd name="connsiteX1" fmla="*/ 0 w 1564191"/>
                <a:gd name="connsiteY1" fmla="*/ 781216 h 1189836"/>
                <a:gd name="connsiteX2" fmla="*/ 639997 w 1564191"/>
                <a:gd name="connsiteY2" fmla="*/ 372596 h 1189836"/>
                <a:gd name="connsiteX3" fmla="*/ 639997 w 1564191"/>
                <a:gd name="connsiteY3" fmla="*/ 576906 h 1189836"/>
                <a:gd name="connsiteX4" fmla="*/ 939150 w 1564191"/>
                <a:gd name="connsiteY4" fmla="*/ 576906 h 1189836"/>
                <a:gd name="connsiteX5" fmla="*/ 939150 w 1564191"/>
                <a:gd name="connsiteY5" fmla="*/ 577238 h 1189836"/>
                <a:gd name="connsiteX6" fmla="*/ 1564191 w 1564191"/>
                <a:gd name="connsiteY6" fmla="*/ 0 h 1189836"/>
                <a:gd name="connsiteX7" fmla="*/ 1388017 w 1564191"/>
                <a:gd name="connsiteY7" fmla="*/ 530857 h 1189836"/>
                <a:gd name="connsiteX8" fmla="*/ 1388955 w 1564191"/>
                <a:gd name="connsiteY8" fmla="*/ 530862 h 1189836"/>
                <a:gd name="connsiteX9" fmla="*/ 1388758 w 1564191"/>
                <a:gd name="connsiteY9" fmla="*/ 532748 h 1189836"/>
                <a:gd name="connsiteX10" fmla="*/ 1419659 w 1564191"/>
                <a:gd name="connsiteY10" fmla="*/ 535648 h 1189836"/>
                <a:gd name="connsiteX11" fmla="*/ 939150 w 1564191"/>
                <a:gd name="connsiteY11" fmla="*/ 984963 h 1189836"/>
                <a:gd name="connsiteX12" fmla="*/ 939150 w 1564191"/>
                <a:gd name="connsiteY12" fmla="*/ 985526 h 1189836"/>
                <a:gd name="connsiteX13" fmla="*/ 933544 w 1564191"/>
                <a:gd name="connsiteY13" fmla="*/ 985526 h 1189836"/>
                <a:gd name="connsiteX14" fmla="*/ 931752 w 1564191"/>
                <a:gd name="connsiteY14" fmla="*/ 985706 h 1189836"/>
                <a:gd name="connsiteX15" fmla="*/ 931752 w 1564191"/>
                <a:gd name="connsiteY15" fmla="*/ 985526 h 1189836"/>
                <a:gd name="connsiteX16" fmla="*/ 639997 w 1564191"/>
                <a:gd name="connsiteY16" fmla="*/ 985526 h 1189836"/>
                <a:gd name="connsiteX17" fmla="*/ 639997 w 1564191"/>
                <a:gd name="connsiteY17" fmla="*/ 1189836 h 1189836"/>
                <a:gd name="connsiteX0" fmla="*/ 639997 w 1564191"/>
                <a:gd name="connsiteY0" fmla="*/ 1189836 h 1189836"/>
                <a:gd name="connsiteX1" fmla="*/ 0 w 1564191"/>
                <a:gd name="connsiteY1" fmla="*/ 781216 h 1189836"/>
                <a:gd name="connsiteX2" fmla="*/ 639997 w 1564191"/>
                <a:gd name="connsiteY2" fmla="*/ 372596 h 1189836"/>
                <a:gd name="connsiteX3" fmla="*/ 639997 w 1564191"/>
                <a:gd name="connsiteY3" fmla="*/ 576906 h 1189836"/>
                <a:gd name="connsiteX4" fmla="*/ 939150 w 1564191"/>
                <a:gd name="connsiteY4" fmla="*/ 576906 h 1189836"/>
                <a:gd name="connsiteX5" fmla="*/ 939150 w 1564191"/>
                <a:gd name="connsiteY5" fmla="*/ 577238 h 1189836"/>
                <a:gd name="connsiteX6" fmla="*/ 1564191 w 1564191"/>
                <a:gd name="connsiteY6" fmla="*/ 0 h 1189836"/>
                <a:gd name="connsiteX7" fmla="*/ 1388017 w 1564191"/>
                <a:gd name="connsiteY7" fmla="*/ 530857 h 1189836"/>
                <a:gd name="connsiteX8" fmla="*/ 1388955 w 1564191"/>
                <a:gd name="connsiteY8" fmla="*/ 530862 h 1189836"/>
                <a:gd name="connsiteX9" fmla="*/ 1419659 w 1564191"/>
                <a:gd name="connsiteY9" fmla="*/ 535648 h 1189836"/>
                <a:gd name="connsiteX10" fmla="*/ 939150 w 1564191"/>
                <a:gd name="connsiteY10" fmla="*/ 984963 h 1189836"/>
                <a:gd name="connsiteX11" fmla="*/ 939150 w 1564191"/>
                <a:gd name="connsiteY11" fmla="*/ 985526 h 1189836"/>
                <a:gd name="connsiteX12" fmla="*/ 933544 w 1564191"/>
                <a:gd name="connsiteY12" fmla="*/ 985526 h 1189836"/>
                <a:gd name="connsiteX13" fmla="*/ 931752 w 1564191"/>
                <a:gd name="connsiteY13" fmla="*/ 985706 h 1189836"/>
                <a:gd name="connsiteX14" fmla="*/ 931752 w 1564191"/>
                <a:gd name="connsiteY14" fmla="*/ 985526 h 1189836"/>
                <a:gd name="connsiteX15" fmla="*/ 639997 w 1564191"/>
                <a:gd name="connsiteY15" fmla="*/ 985526 h 1189836"/>
                <a:gd name="connsiteX16" fmla="*/ 639997 w 1564191"/>
                <a:gd name="connsiteY16" fmla="*/ 1189836 h 1189836"/>
                <a:gd name="connsiteX0" fmla="*/ 639997 w 1564191"/>
                <a:gd name="connsiteY0" fmla="*/ 1189836 h 1189836"/>
                <a:gd name="connsiteX1" fmla="*/ 0 w 1564191"/>
                <a:gd name="connsiteY1" fmla="*/ 781216 h 1189836"/>
                <a:gd name="connsiteX2" fmla="*/ 639997 w 1564191"/>
                <a:gd name="connsiteY2" fmla="*/ 372596 h 1189836"/>
                <a:gd name="connsiteX3" fmla="*/ 639997 w 1564191"/>
                <a:gd name="connsiteY3" fmla="*/ 576906 h 1189836"/>
                <a:gd name="connsiteX4" fmla="*/ 939150 w 1564191"/>
                <a:gd name="connsiteY4" fmla="*/ 576906 h 1189836"/>
                <a:gd name="connsiteX5" fmla="*/ 939150 w 1564191"/>
                <a:gd name="connsiteY5" fmla="*/ 577238 h 1189836"/>
                <a:gd name="connsiteX6" fmla="*/ 1564191 w 1564191"/>
                <a:gd name="connsiteY6" fmla="*/ 0 h 1189836"/>
                <a:gd name="connsiteX7" fmla="*/ 1388017 w 1564191"/>
                <a:gd name="connsiteY7" fmla="*/ 530857 h 1189836"/>
                <a:gd name="connsiteX8" fmla="*/ 1419659 w 1564191"/>
                <a:gd name="connsiteY8" fmla="*/ 535648 h 1189836"/>
                <a:gd name="connsiteX9" fmla="*/ 939150 w 1564191"/>
                <a:gd name="connsiteY9" fmla="*/ 984963 h 1189836"/>
                <a:gd name="connsiteX10" fmla="*/ 939150 w 1564191"/>
                <a:gd name="connsiteY10" fmla="*/ 985526 h 1189836"/>
                <a:gd name="connsiteX11" fmla="*/ 933544 w 1564191"/>
                <a:gd name="connsiteY11" fmla="*/ 985526 h 1189836"/>
                <a:gd name="connsiteX12" fmla="*/ 931752 w 1564191"/>
                <a:gd name="connsiteY12" fmla="*/ 985706 h 1189836"/>
                <a:gd name="connsiteX13" fmla="*/ 931752 w 1564191"/>
                <a:gd name="connsiteY13" fmla="*/ 985526 h 1189836"/>
                <a:gd name="connsiteX14" fmla="*/ 639997 w 1564191"/>
                <a:gd name="connsiteY14" fmla="*/ 985526 h 1189836"/>
                <a:gd name="connsiteX15" fmla="*/ 639997 w 1564191"/>
                <a:gd name="connsiteY15" fmla="*/ 1189836 h 1189836"/>
                <a:gd name="connsiteX0" fmla="*/ 639997 w 1564191"/>
                <a:gd name="connsiteY0" fmla="*/ 1189836 h 1189836"/>
                <a:gd name="connsiteX1" fmla="*/ 0 w 1564191"/>
                <a:gd name="connsiteY1" fmla="*/ 781216 h 1189836"/>
                <a:gd name="connsiteX2" fmla="*/ 639997 w 1564191"/>
                <a:gd name="connsiteY2" fmla="*/ 372596 h 1189836"/>
                <a:gd name="connsiteX3" fmla="*/ 639997 w 1564191"/>
                <a:gd name="connsiteY3" fmla="*/ 576906 h 1189836"/>
                <a:gd name="connsiteX4" fmla="*/ 939150 w 1564191"/>
                <a:gd name="connsiteY4" fmla="*/ 576906 h 1189836"/>
                <a:gd name="connsiteX5" fmla="*/ 939150 w 1564191"/>
                <a:gd name="connsiteY5" fmla="*/ 577238 h 1189836"/>
                <a:gd name="connsiteX6" fmla="*/ 1564191 w 1564191"/>
                <a:gd name="connsiteY6" fmla="*/ 0 h 1189836"/>
                <a:gd name="connsiteX7" fmla="*/ 1419659 w 1564191"/>
                <a:gd name="connsiteY7" fmla="*/ 535648 h 1189836"/>
                <a:gd name="connsiteX8" fmla="*/ 939150 w 1564191"/>
                <a:gd name="connsiteY8" fmla="*/ 984963 h 1189836"/>
                <a:gd name="connsiteX9" fmla="*/ 939150 w 1564191"/>
                <a:gd name="connsiteY9" fmla="*/ 985526 h 1189836"/>
                <a:gd name="connsiteX10" fmla="*/ 933544 w 1564191"/>
                <a:gd name="connsiteY10" fmla="*/ 985526 h 1189836"/>
                <a:gd name="connsiteX11" fmla="*/ 931752 w 1564191"/>
                <a:gd name="connsiteY11" fmla="*/ 985706 h 1189836"/>
                <a:gd name="connsiteX12" fmla="*/ 931752 w 1564191"/>
                <a:gd name="connsiteY12" fmla="*/ 985526 h 1189836"/>
                <a:gd name="connsiteX13" fmla="*/ 639997 w 1564191"/>
                <a:gd name="connsiteY13" fmla="*/ 985526 h 1189836"/>
                <a:gd name="connsiteX14" fmla="*/ 639997 w 1564191"/>
                <a:gd name="connsiteY14" fmla="*/ 1189836 h 1189836"/>
                <a:gd name="connsiteX0" fmla="*/ 639997 w 1564191"/>
                <a:gd name="connsiteY0" fmla="*/ 1189836 h 1189836"/>
                <a:gd name="connsiteX1" fmla="*/ 0 w 1564191"/>
                <a:gd name="connsiteY1" fmla="*/ 781216 h 1189836"/>
                <a:gd name="connsiteX2" fmla="*/ 639997 w 1564191"/>
                <a:gd name="connsiteY2" fmla="*/ 372596 h 1189836"/>
                <a:gd name="connsiteX3" fmla="*/ 639997 w 1564191"/>
                <a:gd name="connsiteY3" fmla="*/ 576906 h 1189836"/>
                <a:gd name="connsiteX4" fmla="*/ 939150 w 1564191"/>
                <a:gd name="connsiteY4" fmla="*/ 576906 h 1189836"/>
                <a:gd name="connsiteX5" fmla="*/ 939150 w 1564191"/>
                <a:gd name="connsiteY5" fmla="*/ 577238 h 1189836"/>
                <a:gd name="connsiteX6" fmla="*/ 1564191 w 1564191"/>
                <a:gd name="connsiteY6" fmla="*/ 0 h 1189836"/>
                <a:gd name="connsiteX7" fmla="*/ 1419659 w 1564191"/>
                <a:gd name="connsiteY7" fmla="*/ 535648 h 1189836"/>
                <a:gd name="connsiteX8" fmla="*/ 939150 w 1564191"/>
                <a:gd name="connsiteY8" fmla="*/ 984963 h 1189836"/>
                <a:gd name="connsiteX9" fmla="*/ 939150 w 1564191"/>
                <a:gd name="connsiteY9" fmla="*/ 985526 h 1189836"/>
                <a:gd name="connsiteX10" fmla="*/ 933544 w 1564191"/>
                <a:gd name="connsiteY10" fmla="*/ 985526 h 1189836"/>
                <a:gd name="connsiteX11" fmla="*/ 931752 w 1564191"/>
                <a:gd name="connsiteY11" fmla="*/ 985706 h 1189836"/>
                <a:gd name="connsiteX12" fmla="*/ 931752 w 1564191"/>
                <a:gd name="connsiteY12" fmla="*/ 985526 h 1189836"/>
                <a:gd name="connsiteX13" fmla="*/ 639997 w 1564191"/>
                <a:gd name="connsiteY13" fmla="*/ 985526 h 1189836"/>
                <a:gd name="connsiteX14" fmla="*/ 639997 w 1564191"/>
                <a:gd name="connsiteY14" fmla="*/ 1189836 h 1189836"/>
                <a:gd name="connsiteX0" fmla="*/ 639997 w 1938047"/>
                <a:gd name="connsiteY0" fmla="*/ 1094586 h 1094586"/>
                <a:gd name="connsiteX1" fmla="*/ 0 w 1938047"/>
                <a:gd name="connsiteY1" fmla="*/ 685966 h 1094586"/>
                <a:gd name="connsiteX2" fmla="*/ 639997 w 1938047"/>
                <a:gd name="connsiteY2" fmla="*/ 277346 h 1094586"/>
                <a:gd name="connsiteX3" fmla="*/ 639997 w 1938047"/>
                <a:gd name="connsiteY3" fmla="*/ 481656 h 1094586"/>
                <a:gd name="connsiteX4" fmla="*/ 939150 w 1938047"/>
                <a:gd name="connsiteY4" fmla="*/ 481656 h 1094586"/>
                <a:gd name="connsiteX5" fmla="*/ 939150 w 1938047"/>
                <a:gd name="connsiteY5" fmla="*/ 481988 h 1094586"/>
                <a:gd name="connsiteX6" fmla="*/ 1938047 w 1938047"/>
                <a:gd name="connsiteY6" fmla="*/ 0 h 1094586"/>
                <a:gd name="connsiteX7" fmla="*/ 1419659 w 1938047"/>
                <a:gd name="connsiteY7" fmla="*/ 440398 h 1094586"/>
                <a:gd name="connsiteX8" fmla="*/ 939150 w 1938047"/>
                <a:gd name="connsiteY8" fmla="*/ 889713 h 1094586"/>
                <a:gd name="connsiteX9" fmla="*/ 939150 w 1938047"/>
                <a:gd name="connsiteY9" fmla="*/ 890276 h 1094586"/>
                <a:gd name="connsiteX10" fmla="*/ 933544 w 1938047"/>
                <a:gd name="connsiteY10" fmla="*/ 890276 h 1094586"/>
                <a:gd name="connsiteX11" fmla="*/ 931752 w 1938047"/>
                <a:gd name="connsiteY11" fmla="*/ 890456 h 1094586"/>
                <a:gd name="connsiteX12" fmla="*/ 931752 w 1938047"/>
                <a:gd name="connsiteY12" fmla="*/ 890276 h 1094586"/>
                <a:gd name="connsiteX13" fmla="*/ 639997 w 1938047"/>
                <a:gd name="connsiteY13" fmla="*/ 890276 h 1094586"/>
                <a:gd name="connsiteX14" fmla="*/ 639997 w 1938047"/>
                <a:gd name="connsiteY14" fmla="*/ 1094586 h 1094586"/>
                <a:gd name="connsiteX0" fmla="*/ 639997 w 1938047"/>
                <a:gd name="connsiteY0" fmla="*/ 1094586 h 1094586"/>
                <a:gd name="connsiteX1" fmla="*/ 0 w 1938047"/>
                <a:gd name="connsiteY1" fmla="*/ 685966 h 1094586"/>
                <a:gd name="connsiteX2" fmla="*/ 639997 w 1938047"/>
                <a:gd name="connsiteY2" fmla="*/ 277346 h 1094586"/>
                <a:gd name="connsiteX3" fmla="*/ 639997 w 1938047"/>
                <a:gd name="connsiteY3" fmla="*/ 481656 h 1094586"/>
                <a:gd name="connsiteX4" fmla="*/ 939150 w 1938047"/>
                <a:gd name="connsiteY4" fmla="*/ 481656 h 1094586"/>
                <a:gd name="connsiteX5" fmla="*/ 939150 w 1938047"/>
                <a:gd name="connsiteY5" fmla="*/ 481988 h 1094586"/>
                <a:gd name="connsiteX6" fmla="*/ 1938047 w 1938047"/>
                <a:gd name="connsiteY6" fmla="*/ 0 h 1094586"/>
                <a:gd name="connsiteX7" fmla="*/ 1483952 w 1938047"/>
                <a:gd name="connsiteY7" fmla="*/ 502310 h 1094586"/>
                <a:gd name="connsiteX8" fmla="*/ 939150 w 1938047"/>
                <a:gd name="connsiteY8" fmla="*/ 889713 h 1094586"/>
                <a:gd name="connsiteX9" fmla="*/ 939150 w 1938047"/>
                <a:gd name="connsiteY9" fmla="*/ 890276 h 1094586"/>
                <a:gd name="connsiteX10" fmla="*/ 933544 w 1938047"/>
                <a:gd name="connsiteY10" fmla="*/ 890276 h 1094586"/>
                <a:gd name="connsiteX11" fmla="*/ 931752 w 1938047"/>
                <a:gd name="connsiteY11" fmla="*/ 890456 h 1094586"/>
                <a:gd name="connsiteX12" fmla="*/ 931752 w 1938047"/>
                <a:gd name="connsiteY12" fmla="*/ 890276 h 1094586"/>
                <a:gd name="connsiteX13" fmla="*/ 639997 w 1938047"/>
                <a:gd name="connsiteY13" fmla="*/ 890276 h 1094586"/>
                <a:gd name="connsiteX14" fmla="*/ 639997 w 1938047"/>
                <a:gd name="connsiteY14" fmla="*/ 1094586 h 1094586"/>
                <a:gd name="connsiteX0" fmla="*/ 639997 w 1938047"/>
                <a:gd name="connsiteY0" fmla="*/ 1094586 h 1094586"/>
                <a:gd name="connsiteX1" fmla="*/ 0 w 1938047"/>
                <a:gd name="connsiteY1" fmla="*/ 685966 h 1094586"/>
                <a:gd name="connsiteX2" fmla="*/ 639997 w 1938047"/>
                <a:gd name="connsiteY2" fmla="*/ 277346 h 1094586"/>
                <a:gd name="connsiteX3" fmla="*/ 639997 w 1938047"/>
                <a:gd name="connsiteY3" fmla="*/ 481656 h 1094586"/>
                <a:gd name="connsiteX4" fmla="*/ 939150 w 1938047"/>
                <a:gd name="connsiteY4" fmla="*/ 481656 h 1094586"/>
                <a:gd name="connsiteX5" fmla="*/ 939150 w 1938047"/>
                <a:gd name="connsiteY5" fmla="*/ 481988 h 1094586"/>
                <a:gd name="connsiteX6" fmla="*/ 1938047 w 1938047"/>
                <a:gd name="connsiteY6" fmla="*/ 0 h 1094586"/>
                <a:gd name="connsiteX7" fmla="*/ 1483952 w 1938047"/>
                <a:gd name="connsiteY7" fmla="*/ 502310 h 1094586"/>
                <a:gd name="connsiteX8" fmla="*/ 939150 w 1938047"/>
                <a:gd name="connsiteY8" fmla="*/ 889713 h 1094586"/>
                <a:gd name="connsiteX9" fmla="*/ 939150 w 1938047"/>
                <a:gd name="connsiteY9" fmla="*/ 890276 h 1094586"/>
                <a:gd name="connsiteX10" fmla="*/ 933544 w 1938047"/>
                <a:gd name="connsiteY10" fmla="*/ 890276 h 1094586"/>
                <a:gd name="connsiteX11" fmla="*/ 931752 w 1938047"/>
                <a:gd name="connsiteY11" fmla="*/ 890456 h 1094586"/>
                <a:gd name="connsiteX12" fmla="*/ 931752 w 1938047"/>
                <a:gd name="connsiteY12" fmla="*/ 890276 h 1094586"/>
                <a:gd name="connsiteX13" fmla="*/ 639997 w 1938047"/>
                <a:gd name="connsiteY13" fmla="*/ 890276 h 1094586"/>
                <a:gd name="connsiteX14" fmla="*/ 639997 w 1938047"/>
                <a:gd name="connsiteY14" fmla="*/ 1094586 h 1094586"/>
                <a:gd name="connsiteX0" fmla="*/ 639997 w 1938047"/>
                <a:gd name="connsiteY0" fmla="*/ 1094586 h 1094586"/>
                <a:gd name="connsiteX1" fmla="*/ 0 w 1938047"/>
                <a:gd name="connsiteY1" fmla="*/ 685966 h 1094586"/>
                <a:gd name="connsiteX2" fmla="*/ 639997 w 1938047"/>
                <a:gd name="connsiteY2" fmla="*/ 277346 h 1094586"/>
                <a:gd name="connsiteX3" fmla="*/ 639997 w 1938047"/>
                <a:gd name="connsiteY3" fmla="*/ 481656 h 1094586"/>
                <a:gd name="connsiteX4" fmla="*/ 939150 w 1938047"/>
                <a:gd name="connsiteY4" fmla="*/ 481656 h 1094586"/>
                <a:gd name="connsiteX5" fmla="*/ 1938047 w 1938047"/>
                <a:gd name="connsiteY5" fmla="*/ 0 h 1094586"/>
                <a:gd name="connsiteX6" fmla="*/ 1483952 w 1938047"/>
                <a:gd name="connsiteY6" fmla="*/ 502310 h 1094586"/>
                <a:gd name="connsiteX7" fmla="*/ 939150 w 1938047"/>
                <a:gd name="connsiteY7" fmla="*/ 889713 h 1094586"/>
                <a:gd name="connsiteX8" fmla="*/ 939150 w 1938047"/>
                <a:gd name="connsiteY8" fmla="*/ 890276 h 1094586"/>
                <a:gd name="connsiteX9" fmla="*/ 933544 w 1938047"/>
                <a:gd name="connsiteY9" fmla="*/ 890276 h 1094586"/>
                <a:gd name="connsiteX10" fmla="*/ 931752 w 1938047"/>
                <a:gd name="connsiteY10" fmla="*/ 890456 h 1094586"/>
                <a:gd name="connsiteX11" fmla="*/ 931752 w 1938047"/>
                <a:gd name="connsiteY11" fmla="*/ 890276 h 1094586"/>
                <a:gd name="connsiteX12" fmla="*/ 639997 w 1938047"/>
                <a:gd name="connsiteY12" fmla="*/ 890276 h 1094586"/>
                <a:gd name="connsiteX13" fmla="*/ 639997 w 1938047"/>
                <a:gd name="connsiteY13" fmla="*/ 1094586 h 1094586"/>
                <a:gd name="connsiteX0" fmla="*/ 639997 w 1938047"/>
                <a:gd name="connsiteY0" fmla="*/ 1094586 h 1094586"/>
                <a:gd name="connsiteX1" fmla="*/ 0 w 1938047"/>
                <a:gd name="connsiteY1" fmla="*/ 685966 h 1094586"/>
                <a:gd name="connsiteX2" fmla="*/ 639997 w 1938047"/>
                <a:gd name="connsiteY2" fmla="*/ 277346 h 1094586"/>
                <a:gd name="connsiteX3" fmla="*/ 639997 w 1938047"/>
                <a:gd name="connsiteY3" fmla="*/ 481656 h 1094586"/>
                <a:gd name="connsiteX4" fmla="*/ 1938047 w 1938047"/>
                <a:gd name="connsiteY4" fmla="*/ 0 h 1094586"/>
                <a:gd name="connsiteX5" fmla="*/ 1483952 w 1938047"/>
                <a:gd name="connsiteY5" fmla="*/ 502310 h 1094586"/>
                <a:gd name="connsiteX6" fmla="*/ 939150 w 1938047"/>
                <a:gd name="connsiteY6" fmla="*/ 889713 h 1094586"/>
                <a:gd name="connsiteX7" fmla="*/ 939150 w 1938047"/>
                <a:gd name="connsiteY7" fmla="*/ 890276 h 1094586"/>
                <a:gd name="connsiteX8" fmla="*/ 933544 w 1938047"/>
                <a:gd name="connsiteY8" fmla="*/ 890276 h 1094586"/>
                <a:gd name="connsiteX9" fmla="*/ 931752 w 1938047"/>
                <a:gd name="connsiteY9" fmla="*/ 890456 h 1094586"/>
                <a:gd name="connsiteX10" fmla="*/ 931752 w 1938047"/>
                <a:gd name="connsiteY10" fmla="*/ 890276 h 1094586"/>
                <a:gd name="connsiteX11" fmla="*/ 639997 w 1938047"/>
                <a:gd name="connsiteY11" fmla="*/ 890276 h 1094586"/>
                <a:gd name="connsiteX12" fmla="*/ 639997 w 1938047"/>
                <a:gd name="connsiteY12" fmla="*/ 1094586 h 1094586"/>
                <a:gd name="connsiteX0" fmla="*/ 639997 w 1938047"/>
                <a:gd name="connsiteY0" fmla="*/ 1094586 h 1094586"/>
                <a:gd name="connsiteX1" fmla="*/ 0 w 1938047"/>
                <a:gd name="connsiteY1" fmla="*/ 685966 h 1094586"/>
                <a:gd name="connsiteX2" fmla="*/ 639997 w 1938047"/>
                <a:gd name="connsiteY2" fmla="*/ 277346 h 1094586"/>
                <a:gd name="connsiteX3" fmla="*/ 639997 w 1938047"/>
                <a:gd name="connsiteY3" fmla="*/ 481656 h 1094586"/>
                <a:gd name="connsiteX4" fmla="*/ 1938047 w 1938047"/>
                <a:gd name="connsiteY4" fmla="*/ 0 h 1094586"/>
                <a:gd name="connsiteX5" fmla="*/ 1483952 w 1938047"/>
                <a:gd name="connsiteY5" fmla="*/ 502310 h 1094586"/>
                <a:gd name="connsiteX6" fmla="*/ 939150 w 1938047"/>
                <a:gd name="connsiteY6" fmla="*/ 889713 h 1094586"/>
                <a:gd name="connsiteX7" fmla="*/ 939150 w 1938047"/>
                <a:gd name="connsiteY7" fmla="*/ 890276 h 1094586"/>
                <a:gd name="connsiteX8" fmla="*/ 933544 w 1938047"/>
                <a:gd name="connsiteY8" fmla="*/ 890276 h 1094586"/>
                <a:gd name="connsiteX9" fmla="*/ 931752 w 1938047"/>
                <a:gd name="connsiteY9" fmla="*/ 890456 h 1094586"/>
                <a:gd name="connsiteX10" fmla="*/ 931752 w 1938047"/>
                <a:gd name="connsiteY10" fmla="*/ 890276 h 1094586"/>
                <a:gd name="connsiteX11" fmla="*/ 639997 w 1938047"/>
                <a:gd name="connsiteY11" fmla="*/ 890276 h 1094586"/>
                <a:gd name="connsiteX12" fmla="*/ 639997 w 1938047"/>
                <a:gd name="connsiteY12" fmla="*/ 1094586 h 1094586"/>
                <a:gd name="connsiteX0" fmla="*/ 639997 w 1938047"/>
                <a:gd name="connsiteY0" fmla="*/ 1094586 h 1094586"/>
                <a:gd name="connsiteX1" fmla="*/ 0 w 1938047"/>
                <a:gd name="connsiteY1" fmla="*/ 685966 h 1094586"/>
                <a:gd name="connsiteX2" fmla="*/ 639997 w 1938047"/>
                <a:gd name="connsiteY2" fmla="*/ 277346 h 1094586"/>
                <a:gd name="connsiteX3" fmla="*/ 639997 w 1938047"/>
                <a:gd name="connsiteY3" fmla="*/ 481656 h 1094586"/>
                <a:gd name="connsiteX4" fmla="*/ 1938047 w 1938047"/>
                <a:gd name="connsiteY4" fmla="*/ 0 h 1094586"/>
                <a:gd name="connsiteX5" fmla="*/ 1483952 w 1938047"/>
                <a:gd name="connsiteY5" fmla="*/ 502310 h 1094586"/>
                <a:gd name="connsiteX6" fmla="*/ 939150 w 1938047"/>
                <a:gd name="connsiteY6" fmla="*/ 889713 h 1094586"/>
                <a:gd name="connsiteX7" fmla="*/ 939150 w 1938047"/>
                <a:gd name="connsiteY7" fmla="*/ 890276 h 1094586"/>
                <a:gd name="connsiteX8" fmla="*/ 933544 w 1938047"/>
                <a:gd name="connsiteY8" fmla="*/ 890276 h 1094586"/>
                <a:gd name="connsiteX9" fmla="*/ 931752 w 1938047"/>
                <a:gd name="connsiteY9" fmla="*/ 890456 h 1094586"/>
                <a:gd name="connsiteX10" fmla="*/ 931752 w 1938047"/>
                <a:gd name="connsiteY10" fmla="*/ 890276 h 1094586"/>
                <a:gd name="connsiteX11" fmla="*/ 639997 w 1938047"/>
                <a:gd name="connsiteY11" fmla="*/ 890276 h 1094586"/>
                <a:gd name="connsiteX12" fmla="*/ 639997 w 1938047"/>
                <a:gd name="connsiteY12" fmla="*/ 1094586 h 1094586"/>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483952 w 1860409"/>
                <a:gd name="connsiteY5" fmla="*/ 683465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483952 w 1860409"/>
                <a:gd name="connsiteY5" fmla="*/ 683465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483952 w 1860409"/>
                <a:gd name="connsiteY5" fmla="*/ 683465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483952 w 1860409"/>
                <a:gd name="connsiteY5" fmla="*/ 683465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483952 w 1860409"/>
                <a:gd name="connsiteY5" fmla="*/ 683465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483952 w 1860409"/>
                <a:gd name="connsiteY5" fmla="*/ 683465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483952 w 1860409"/>
                <a:gd name="connsiteY5" fmla="*/ 683465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639227 w 1860409"/>
                <a:gd name="connsiteY5" fmla="*/ 717971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639227 w 1860409"/>
                <a:gd name="connsiteY5" fmla="*/ 717971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690986 w 1860409"/>
                <a:gd name="connsiteY5" fmla="*/ 700718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690986 w 1860409"/>
                <a:gd name="connsiteY5" fmla="*/ 700718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690986 w 1860409"/>
                <a:gd name="connsiteY5" fmla="*/ 700718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690986 w 1860409"/>
                <a:gd name="connsiteY5" fmla="*/ 700718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690986 w 1860409"/>
                <a:gd name="connsiteY5" fmla="*/ 700718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690986 w 1860409"/>
                <a:gd name="connsiteY5" fmla="*/ 700718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974"/>
                <a:gd name="connsiteY0" fmla="*/ 1275741 h 1275741"/>
                <a:gd name="connsiteX1" fmla="*/ 0 w 1860974"/>
                <a:gd name="connsiteY1" fmla="*/ 867121 h 1275741"/>
                <a:gd name="connsiteX2" fmla="*/ 639997 w 1860974"/>
                <a:gd name="connsiteY2" fmla="*/ 458501 h 1275741"/>
                <a:gd name="connsiteX3" fmla="*/ 639997 w 1860974"/>
                <a:gd name="connsiteY3" fmla="*/ 662811 h 1275741"/>
                <a:gd name="connsiteX4" fmla="*/ 1860409 w 1860974"/>
                <a:gd name="connsiteY4" fmla="*/ 0 h 1275741"/>
                <a:gd name="connsiteX5" fmla="*/ 1690986 w 1860974"/>
                <a:gd name="connsiteY5" fmla="*/ 700718 h 1275741"/>
                <a:gd name="connsiteX6" fmla="*/ 939150 w 1860974"/>
                <a:gd name="connsiteY6" fmla="*/ 1070868 h 1275741"/>
                <a:gd name="connsiteX7" fmla="*/ 939150 w 1860974"/>
                <a:gd name="connsiteY7" fmla="*/ 1071431 h 1275741"/>
                <a:gd name="connsiteX8" fmla="*/ 933544 w 1860974"/>
                <a:gd name="connsiteY8" fmla="*/ 1071431 h 1275741"/>
                <a:gd name="connsiteX9" fmla="*/ 931752 w 1860974"/>
                <a:gd name="connsiteY9" fmla="*/ 1071611 h 1275741"/>
                <a:gd name="connsiteX10" fmla="*/ 931752 w 1860974"/>
                <a:gd name="connsiteY10" fmla="*/ 1071431 h 1275741"/>
                <a:gd name="connsiteX11" fmla="*/ 639997 w 1860974"/>
                <a:gd name="connsiteY11" fmla="*/ 1071431 h 1275741"/>
                <a:gd name="connsiteX12" fmla="*/ 639997 w 1860974"/>
                <a:gd name="connsiteY12" fmla="*/ 1275741 h 1275741"/>
                <a:gd name="connsiteX0" fmla="*/ 657407 w 1878384"/>
                <a:gd name="connsiteY0" fmla="*/ 1275741 h 1275741"/>
                <a:gd name="connsiteX1" fmla="*/ 0 w 1878384"/>
                <a:gd name="connsiteY1" fmla="*/ 806186 h 1275741"/>
                <a:gd name="connsiteX2" fmla="*/ 657407 w 1878384"/>
                <a:gd name="connsiteY2" fmla="*/ 458501 h 1275741"/>
                <a:gd name="connsiteX3" fmla="*/ 657407 w 1878384"/>
                <a:gd name="connsiteY3" fmla="*/ 662811 h 1275741"/>
                <a:gd name="connsiteX4" fmla="*/ 1877819 w 1878384"/>
                <a:gd name="connsiteY4" fmla="*/ 0 h 1275741"/>
                <a:gd name="connsiteX5" fmla="*/ 1708396 w 1878384"/>
                <a:gd name="connsiteY5" fmla="*/ 700718 h 1275741"/>
                <a:gd name="connsiteX6" fmla="*/ 956560 w 1878384"/>
                <a:gd name="connsiteY6" fmla="*/ 1070868 h 1275741"/>
                <a:gd name="connsiteX7" fmla="*/ 956560 w 1878384"/>
                <a:gd name="connsiteY7" fmla="*/ 1071431 h 1275741"/>
                <a:gd name="connsiteX8" fmla="*/ 950954 w 1878384"/>
                <a:gd name="connsiteY8" fmla="*/ 1071431 h 1275741"/>
                <a:gd name="connsiteX9" fmla="*/ 949162 w 1878384"/>
                <a:gd name="connsiteY9" fmla="*/ 1071611 h 1275741"/>
                <a:gd name="connsiteX10" fmla="*/ 949162 w 1878384"/>
                <a:gd name="connsiteY10" fmla="*/ 1071431 h 1275741"/>
                <a:gd name="connsiteX11" fmla="*/ 657407 w 1878384"/>
                <a:gd name="connsiteY11" fmla="*/ 1071431 h 1275741"/>
                <a:gd name="connsiteX12" fmla="*/ 657407 w 1878384"/>
                <a:gd name="connsiteY12" fmla="*/ 1275741 h 1275741"/>
                <a:gd name="connsiteX0" fmla="*/ 648701 w 1869678"/>
                <a:gd name="connsiteY0" fmla="*/ 1275741 h 1275741"/>
                <a:gd name="connsiteX1" fmla="*/ 0 w 1869678"/>
                <a:gd name="connsiteY1" fmla="*/ 745250 h 1275741"/>
                <a:gd name="connsiteX2" fmla="*/ 648701 w 1869678"/>
                <a:gd name="connsiteY2" fmla="*/ 458501 h 1275741"/>
                <a:gd name="connsiteX3" fmla="*/ 648701 w 1869678"/>
                <a:gd name="connsiteY3" fmla="*/ 662811 h 1275741"/>
                <a:gd name="connsiteX4" fmla="*/ 1869113 w 1869678"/>
                <a:gd name="connsiteY4" fmla="*/ 0 h 1275741"/>
                <a:gd name="connsiteX5" fmla="*/ 1699690 w 1869678"/>
                <a:gd name="connsiteY5" fmla="*/ 700718 h 1275741"/>
                <a:gd name="connsiteX6" fmla="*/ 947854 w 1869678"/>
                <a:gd name="connsiteY6" fmla="*/ 1070868 h 1275741"/>
                <a:gd name="connsiteX7" fmla="*/ 947854 w 1869678"/>
                <a:gd name="connsiteY7" fmla="*/ 1071431 h 1275741"/>
                <a:gd name="connsiteX8" fmla="*/ 942248 w 1869678"/>
                <a:gd name="connsiteY8" fmla="*/ 1071431 h 1275741"/>
                <a:gd name="connsiteX9" fmla="*/ 940456 w 1869678"/>
                <a:gd name="connsiteY9" fmla="*/ 1071611 h 1275741"/>
                <a:gd name="connsiteX10" fmla="*/ 940456 w 1869678"/>
                <a:gd name="connsiteY10" fmla="*/ 1071431 h 1275741"/>
                <a:gd name="connsiteX11" fmla="*/ 648701 w 1869678"/>
                <a:gd name="connsiteY11" fmla="*/ 1071431 h 1275741"/>
                <a:gd name="connsiteX12" fmla="*/ 648701 w 1869678"/>
                <a:gd name="connsiteY12" fmla="*/ 1275741 h 1275741"/>
                <a:gd name="connsiteX0" fmla="*/ 648701 w 1869678"/>
                <a:gd name="connsiteY0" fmla="*/ 1275741 h 1275741"/>
                <a:gd name="connsiteX1" fmla="*/ 0 w 1869678"/>
                <a:gd name="connsiteY1" fmla="*/ 745250 h 1275741"/>
                <a:gd name="connsiteX2" fmla="*/ 692227 w 1869678"/>
                <a:gd name="connsiteY2" fmla="*/ 467206 h 1275741"/>
                <a:gd name="connsiteX3" fmla="*/ 648701 w 1869678"/>
                <a:gd name="connsiteY3" fmla="*/ 662811 h 1275741"/>
                <a:gd name="connsiteX4" fmla="*/ 1869113 w 1869678"/>
                <a:gd name="connsiteY4" fmla="*/ 0 h 1275741"/>
                <a:gd name="connsiteX5" fmla="*/ 1699690 w 1869678"/>
                <a:gd name="connsiteY5" fmla="*/ 700718 h 1275741"/>
                <a:gd name="connsiteX6" fmla="*/ 947854 w 1869678"/>
                <a:gd name="connsiteY6" fmla="*/ 1070868 h 1275741"/>
                <a:gd name="connsiteX7" fmla="*/ 947854 w 1869678"/>
                <a:gd name="connsiteY7" fmla="*/ 1071431 h 1275741"/>
                <a:gd name="connsiteX8" fmla="*/ 942248 w 1869678"/>
                <a:gd name="connsiteY8" fmla="*/ 1071431 h 1275741"/>
                <a:gd name="connsiteX9" fmla="*/ 940456 w 1869678"/>
                <a:gd name="connsiteY9" fmla="*/ 1071611 h 1275741"/>
                <a:gd name="connsiteX10" fmla="*/ 940456 w 1869678"/>
                <a:gd name="connsiteY10" fmla="*/ 1071431 h 1275741"/>
                <a:gd name="connsiteX11" fmla="*/ 648701 w 1869678"/>
                <a:gd name="connsiteY11" fmla="*/ 1071431 h 1275741"/>
                <a:gd name="connsiteX12" fmla="*/ 648701 w 1869678"/>
                <a:gd name="connsiteY12" fmla="*/ 1275741 h 127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9678" h="1275741">
                  <a:moveTo>
                    <a:pt x="648701" y="1275741"/>
                  </a:moveTo>
                  <a:lnTo>
                    <a:pt x="0" y="745250"/>
                  </a:lnTo>
                  <a:lnTo>
                    <a:pt x="692227" y="467206"/>
                  </a:lnTo>
                  <a:lnTo>
                    <a:pt x="648701" y="662811"/>
                  </a:lnTo>
                  <a:cubicBezTo>
                    <a:pt x="1357429" y="830061"/>
                    <a:pt x="1695222" y="453850"/>
                    <a:pt x="1869113" y="0"/>
                  </a:cubicBezTo>
                  <a:cubicBezTo>
                    <a:pt x="1874698" y="336676"/>
                    <a:pt x="1840380" y="504920"/>
                    <a:pt x="1699690" y="700718"/>
                  </a:cubicBezTo>
                  <a:cubicBezTo>
                    <a:pt x="1447095" y="992167"/>
                    <a:pt x="1195243" y="1067624"/>
                    <a:pt x="947854" y="1070868"/>
                  </a:cubicBezTo>
                  <a:lnTo>
                    <a:pt x="947854" y="1071431"/>
                  </a:lnTo>
                  <a:lnTo>
                    <a:pt x="942248" y="1071431"/>
                  </a:lnTo>
                  <a:cubicBezTo>
                    <a:pt x="941652" y="1071610"/>
                    <a:pt x="941054" y="1071611"/>
                    <a:pt x="940456" y="1071611"/>
                  </a:cubicBezTo>
                  <a:lnTo>
                    <a:pt x="940456" y="1071431"/>
                  </a:lnTo>
                  <a:lnTo>
                    <a:pt x="648701" y="1071431"/>
                  </a:lnTo>
                  <a:lnTo>
                    <a:pt x="648701" y="127574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black"/>
                </a:solidFill>
                <a:effectLst/>
                <a:uLnTx/>
                <a:uFillTx/>
                <a:latin typeface="Arial"/>
                <a:ea typeface="Arial Unicode MS"/>
                <a:cs typeface="+mn-cs"/>
              </a:endParaRPr>
            </a:p>
          </p:txBody>
        </p:sp>
        <p:sp>
          <p:nvSpPr>
            <p:cNvPr id="7" name="Left Arrow 2">
              <a:extLst>
                <a:ext uri="{FF2B5EF4-FFF2-40B4-BE49-F238E27FC236}">
                  <a16:creationId xmlns:a16="http://schemas.microsoft.com/office/drawing/2014/main" id="{B7570087-F9C7-4002-972A-7306B8083D4B}"/>
                </a:ext>
              </a:extLst>
            </p:cNvPr>
            <p:cNvSpPr/>
            <p:nvPr/>
          </p:nvSpPr>
          <p:spPr>
            <a:xfrm rot="8100000">
              <a:off x="2154980" y="1987482"/>
              <a:ext cx="2550582" cy="1740344"/>
            </a:xfrm>
            <a:custGeom>
              <a:avLst/>
              <a:gdLst>
                <a:gd name="connsiteX0" fmla="*/ 639997 w 1564191"/>
                <a:gd name="connsiteY0" fmla="*/ 1189836 h 1189836"/>
                <a:gd name="connsiteX1" fmla="*/ 0 w 1564191"/>
                <a:gd name="connsiteY1" fmla="*/ 781216 h 1189836"/>
                <a:gd name="connsiteX2" fmla="*/ 639997 w 1564191"/>
                <a:gd name="connsiteY2" fmla="*/ 372596 h 1189836"/>
                <a:gd name="connsiteX3" fmla="*/ 639997 w 1564191"/>
                <a:gd name="connsiteY3" fmla="*/ 576906 h 1189836"/>
                <a:gd name="connsiteX4" fmla="*/ 939150 w 1564191"/>
                <a:gd name="connsiteY4" fmla="*/ 576906 h 1189836"/>
                <a:gd name="connsiteX5" fmla="*/ 939150 w 1564191"/>
                <a:gd name="connsiteY5" fmla="*/ 577238 h 1189836"/>
                <a:gd name="connsiteX6" fmla="*/ 981979 w 1564191"/>
                <a:gd name="connsiteY6" fmla="*/ 528765 h 1189836"/>
                <a:gd name="connsiteX7" fmla="*/ 983944 w 1564191"/>
                <a:gd name="connsiteY7" fmla="*/ 528775 h 1189836"/>
                <a:gd name="connsiteX8" fmla="*/ 1564191 w 1564191"/>
                <a:gd name="connsiteY8" fmla="*/ 0 h 1189836"/>
                <a:gd name="connsiteX9" fmla="*/ 1388017 w 1564191"/>
                <a:gd name="connsiteY9" fmla="*/ 530857 h 1189836"/>
                <a:gd name="connsiteX10" fmla="*/ 1388955 w 1564191"/>
                <a:gd name="connsiteY10" fmla="*/ 530862 h 1189836"/>
                <a:gd name="connsiteX11" fmla="*/ 1388758 w 1564191"/>
                <a:gd name="connsiteY11" fmla="*/ 532748 h 1189836"/>
                <a:gd name="connsiteX12" fmla="*/ 1388961 w 1564191"/>
                <a:gd name="connsiteY12" fmla="*/ 533267 h 1189836"/>
                <a:gd name="connsiteX13" fmla="*/ 1388703 w 1564191"/>
                <a:gd name="connsiteY13" fmla="*/ 533267 h 1189836"/>
                <a:gd name="connsiteX14" fmla="*/ 939150 w 1564191"/>
                <a:gd name="connsiteY14" fmla="*/ 984963 h 1189836"/>
                <a:gd name="connsiteX15" fmla="*/ 939150 w 1564191"/>
                <a:gd name="connsiteY15" fmla="*/ 985526 h 1189836"/>
                <a:gd name="connsiteX16" fmla="*/ 933544 w 1564191"/>
                <a:gd name="connsiteY16" fmla="*/ 985526 h 1189836"/>
                <a:gd name="connsiteX17" fmla="*/ 931752 w 1564191"/>
                <a:gd name="connsiteY17" fmla="*/ 985706 h 1189836"/>
                <a:gd name="connsiteX18" fmla="*/ 931752 w 1564191"/>
                <a:gd name="connsiteY18" fmla="*/ 985526 h 1189836"/>
                <a:gd name="connsiteX19" fmla="*/ 639997 w 1564191"/>
                <a:gd name="connsiteY19" fmla="*/ 985526 h 1189836"/>
                <a:gd name="connsiteX20" fmla="*/ 639997 w 1564191"/>
                <a:gd name="connsiteY20" fmla="*/ 1189836 h 1189836"/>
                <a:gd name="connsiteX0" fmla="*/ 639997 w 1564191"/>
                <a:gd name="connsiteY0" fmla="*/ 1189836 h 1189836"/>
                <a:gd name="connsiteX1" fmla="*/ 0 w 1564191"/>
                <a:gd name="connsiteY1" fmla="*/ 781216 h 1189836"/>
                <a:gd name="connsiteX2" fmla="*/ 639997 w 1564191"/>
                <a:gd name="connsiteY2" fmla="*/ 372596 h 1189836"/>
                <a:gd name="connsiteX3" fmla="*/ 639997 w 1564191"/>
                <a:gd name="connsiteY3" fmla="*/ 576906 h 1189836"/>
                <a:gd name="connsiteX4" fmla="*/ 939150 w 1564191"/>
                <a:gd name="connsiteY4" fmla="*/ 576906 h 1189836"/>
                <a:gd name="connsiteX5" fmla="*/ 939150 w 1564191"/>
                <a:gd name="connsiteY5" fmla="*/ 577238 h 1189836"/>
                <a:gd name="connsiteX6" fmla="*/ 981979 w 1564191"/>
                <a:gd name="connsiteY6" fmla="*/ 528765 h 1189836"/>
                <a:gd name="connsiteX7" fmla="*/ 983944 w 1564191"/>
                <a:gd name="connsiteY7" fmla="*/ 528775 h 1189836"/>
                <a:gd name="connsiteX8" fmla="*/ 1564191 w 1564191"/>
                <a:gd name="connsiteY8" fmla="*/ 0 h 1189836"/>
                <a:gd name="connsiteX9" fmla="*/ 1388017 w 1564191"/>
                <a:gd name="connsiteY9" fmla="*/ 530857 h 1189836"/>
                <a:gd name="connsiteX10" fmla="*/ 1388955 w 1564191"/>
                <a:gd name="connsiteY10" fmla="*/ 530862 h 1189836"/>
                <a:gd name="connsiteX11" fmla="*/ 1388758 w 1564191"/>
                <a:gd name="connsiteY11" fmla="*/ 532748 h 1189836"/>
                <a:gd name="connsiteX12" fmla="*/ 1388961 w 1564191"/>
                <a:gd name="connsiteY12" fmla="*/ 533267 h 1189836"/>
                <a:gd name="connsiteX13" fmla="*/ 1388703 w 1564191"/>
                <a:gd name="connsiteY13" fmla="*/ 533267 h 1189836"/>
                <a:gd name="connsiteX14" fmla="*/ 939150 w 1564191"/>
                <a:gd name="connsiteY14" fmla="*/ 984963 h 1189836"/>
                <a:gd name="connsiteX15" fmla="*/ 939150 w 1564191"/>
                <a:gd name="connsiteY15" fmla="*/ 985526 h 1189836"/>
                <a:gd name="connsiteX16" fmla="*/ 933544 w 1564191"/>
                <a:gd name="connsiteY16" fmla="*/ 985526 h 1189836"/>
                <a:gd name="connsiteX17" fmla="*/ 931752 w 1564191"/>
                <a:gd name="connsiteY17" fmla="*/ 985706 h 1189836"/>
                <a:gd name="connsiteX18" fmla="*/ 931752 w 1564191"/>
                <a:gd name="connsiteY18" fmla="*/ 985526 h 1189836"/>
                <a:gd name="connsiteX19" fmla="*/ 639997 w 1564191"/>
                <a:gd name="connsiteY19" fmla="*/ 985526 h 1189836"/>
                <a:gd name="connsiteX20" fmla="*/ 639997 w 1564191"/>
                <a:gd name="connsiteY20" fmla="*/ 1189836 h 1189836"/>
                <a:gd name="connsiteX0" fmla="*/ 639997 w 1564191"/>
                <a:gd name="connsiteY0" fmla="*/ 1189836 h 1189836"/>
                <a:gd name="connsiteX1" fmla="*/ 0 w 1564191"/>
                <a:gd name="connsiteY1" fmla="*/ 781216 h 1189836"/>
                <a:gd name="connsiteX2" fmla="*/ 639997 w 1564191"/>
                <a:gd name="connsiteY2" fmla="*/ 372596 h 1189836"/>
                <a:gd name="connsiteX3" fmla="*/ 639997 w 1564191"/>
                <a:gd name="connsiteY3" fmla="*/ 576906 h 1189836"/>
                <a:gd name="connsiteX4" fmla="*/ 939150 w 1564191"/>
                <a:gd name="connsiteY4" fmla="*/ 576906 h 1189836"/>
                <a:gd name="connsiteX5" fmla="*/ 939150 w 1564191"/>
                <a:gd name="connsiteY5" fmla="*/ 577238 h 1189836"/>
                <a:gd name="connsiteX6" fmla="*/ 981979 w 1564191"/>
                <a:gd name="connsiteY6" fmla="*/ 528765 h 1189836"/>
                <a:gd name="connsiteX7" fmla="*/ 1564191 w 1564191"/>
                <a:gd name="connsiteY7" fmla="*/ 0 h 1189836"/>
                <a:gd name="connsiteX8" fmla="*/ 1388017 w 1564191"/>
                <a:gd name="connsiteY8" fmla="*/ 530857 h 1189836"/>
                <a:gd name="connsiteX9" fmla="*/ 1388955 w 1564191"/>
                <a:gd name="connsiteY9" fmla="*/ 530862 h 1189836"/>
                <a:gd name="connsiteX10" fmla="*/ 1388758 w 1564191"/>
                <a:gd name="connsiteY10" fmla="*/ 532748 h 1189836"/>
                <a:gd name="connsiteX11" fmla="*/ 1388961 w 1564191"/>
                <a:gd name="connsiteY11" fmla="*/ 533267 h 1189836"/>
                <a:gd name="connsiteX12" fmla="*/ 1388703 w 1564191"/>
                <a:gd name="connsiteY12" fmla="*/ 533267 h 1189836"/>
                <a:gd name="connsiteX13" fmla="*/ 939150 w 1564191"/>
                <a:gd name="connsiteY13" fmla="*/ 984963 h 1189836"/>
                <a:gd name="connsiteX14" fmla="*/ 939150 w 1564191"/>
                <a:gd name="connsiteY14" fmla="*/ 985526 h 1189836"/>
                <a:gd name="connsiteX15" fmla="*/ 933544 w 1564191"/>
                <a:gd name="connsiteY15" fmla="*/ 985526 h 1189836"/>
                <a:gd name="connsiteX16" fmla="*/ 931752 w 1564191"/>
                <a:gd name="connsiteY16" fmla="*/ 985706 h 1189836"/>
                <a:gd name="connsiteX17" fmla="*/ 931752 w 1564191"/>
                <a:gd name="connsiteY17" fmla="*/ 985526 h 1189836"/>
                <a:gd name="connsiteX18" fmla="*/ 639997 w 1564191"/>
                <a:gd name="connsiteY18" fmla="*/ 985526 h 1189836"/>
                <a:gd name="connsiteX19" fmla="*/ 639997 w 1564191"/>
                <a:gd name="connsiteY19" fmla="*/ 1189836 h 1189836"/>
                <a:gd name="connsiteX0" fmla="*/ 639997 w 1564191"/>
                <a:gd name="connsiteY0" fmla="*/ 1189836 h 1189836"/>
                <a:gd name="connsiteX1" fmla="*/ 0 w 1564191"/>
                <a:gd name="connsiteY1" fmla="*/ 781216 h 1189836"/>
                <a:gd name="connsiteX2" fmla="*/ 639997 w 1564191"/>
                <a:gd name="connsiteY2" fmla="*/ 372596 h 1189836"/>
                <a:gd name="connsiteX3" fmla="*/ 639997 w 1564191"/>
                <a:gd name="connsiteY3" fmla="*/ 576906 h 1189836"/>
                <a:gd name="connsiteX4" fmla="*/ 939150 w 1564191"/>
                <a:gd name="connsiteY4" fmla="*/ 576906 h 1189836"/>
                <a:gd name="connsiteX5" fmla="*/ 939150 w 1564191"/>
                <a:gd name="connsiteY5" fmla="*/ 577238 h 1189836"/>
                <a:gd name="connsiteX6" fmla="*/ 1564191 w 1564191"/>
                <a:gd name="connsiteY6" fmla="*/ 0 h 1189836"/>
                <a:gd name="connsiteX7" fmla="*/ 1388017 w 1564191"/>
                <a:gd name="connsiteY7" fmla="*/ 530857 h 1189836"/>
                <a:gd name="connsiteX8" fmla="*/ 1388955 w 1564191"/>
                <a:gd name="connsiteY8" fmla="*/ 530862 h 1189836"/>
                <a:gd name="connsiteX9" fmla="*/ 1388758 w 1564191"/>
                <a:gd name="connsiteY9" fmla="*/ 532748 h 1189836"/>
                <a:gd name="connsiteX10" fmla="*/ 1388961 w 1564191"/>
                <a:gd name="connsiteY10" fmla="*/ 533267 h 1189836"/>
                <a:gd name="connsiteX11" fmla="*/ 1388703 w 1564191"/>
                <a:gd name="connsiteY11" fmla="*/ 533267 h 1189836"/>
                <a:gd name="connsiteX12" fmla="*/ 939150 w 1564191"/>
                <a:gd name="connsiteY12" fmla="*/ 984963 h 1189836"/>
                <a:gd name="connsiteX13" fmla="*/ 939150 w 1564191"/>
                <a:gd name="connsiteY13" fmla="*/ 985526 h 1189836"/>
                <a:gd name="connsiteX14" fmla="*/ 933544 w 1564191"/>
                <a:gd name="connsiteY14" fmla="*/ 985526 h 1189836"/>
                <a:gd name="connsiteX15" fmla="*/ 931752 w 1564191"/>
                <a:gd name="connsiteY15" fmla="*/ 985706 h 1189836"/>
                <a:gd name="connsiteX16" fmla="*/ 931752 w 1564191"/>
                <a:gd name="connsiteY16" fmla="*/ 985526 h 1189836"/>
                <a:gd name="connsiteX17" fmla="*/ 639997 w 1564191"/>
                <a:gd name="connsiteY17" fmla="*/ 985526 h 1189836"/>
                <a:gd name="connsiteX18" fmla="*/ 639997 w 1564191"/>
                <a:gd name="connsiteY18" fmla="*/ 1189836 h 1189836"/>
                <a:gd name="connsiteX0" fmla="*/ 639997 w 1564191"/>
                <a:gd name="connsiteY0" fmla="*/ 1189836 h 1189836"/>
                <a:gd name="connsiteX1" fmla="*/ 0 w 1564191"/>
                <a:gd name="connsiteY1" fmla="*/ 781216 h 1189836"/>
                <a:gd name="connsiteX2" fmla="*/ 639997 w 1564191"/>
                <a:gd name="connsiteY2" fmla="*/ 372596 h 1189836"/>
                <a:gd name="connsiteX3" fmla="*/ 639997 w 1564191"/>
                <a:gd name="connsiteY3" fmla="*/ 576906 h 1189836"/>
                <a:gd name="connsiteX4" fmla="*/ 939150 w 1564191"/>
                <a:gd name="connsiteY4" fmla="*/ 576906 h 1189836"/>
                <a:gd name="connsiteX5" fmla="*/ 939150 w 1564191"/>
                <a:gd name="connsiteY5" fmla="*/ 577238 h 1189836"/>
                <a:gd name="connsiteX6" fmla="*/ 1564191 w 1564191"/>
                <a:gd name="connsiteY6" fmla="*/ 0 h 1189836"/>
                <a:gd name="connsiteX7" fmla="*/ 1388017 w 1564191"/>
                <a:gd name="connsiteY7" fmla="*/ 530857 h 1189836"/>
                <a:gd name="connsiteX8" fmla="*/ 1388955 w 1564191"/>
                <a:gd name="connsiteY8" fmla="*/ 530862 h 1189836"/>
                <a:gd name="connsiteX9" fmla="*/ 1388758 w 1564191"/>
                <a:gd name="connsiteY9" fmla="*/ 532748 h 1189836"/>
                <a:gd name="connsiteX10" fmla="*/ 1388961 w 1564191"/>
                <a:gd name="connsiteY10" fmla="*/ 533267 h 1189836"/>
                <a:gd name="connsiteX11" fmla="*/ 1419659 w 1564191"/>
                <a:gd name="connsiteY11" fmla="*/ 535648 h 1189836"/>
                <a:gd name="connsiteX12" fmla="*/ 939150 w 1564191"/>
                <a:gd name="connsiteY12" fmla="*/ 984963 h 1189836"/>
                <a:gd name="connsiteX13" fmla="*/ 939150 w 1564191"/>
                <a:gd name="connsiteY13" fmla="*/ 985526 h 1189836"/>
                <a:gd name="connsiteX14" fmla="*/ 933544 w 1564191"/>
                <a:gd name="connsiteY14" fmla="*/ 985526 h 1189836"/>
                <a:gd name="connsiteX15" fmla="*/ 931752 w 1564191"/>
                <a:gd name="connsiteY15" fmla="*/ 985706 h 1189836"/>
                <a:gd name="connsiteX16" fmla="*/ 931752 w 1564191"/>
                <a:gd name="connsiteY16" fmla="*/ 985526 h 1189836"/>
                <a:gd name="connsiteX17" fmla="*/ 639997 w 1564191"/>
                <a:gd name="connsiteY17" fmla="*/ 985526 h 1189836"/>
                <a:gd name="connsiteX18" fmla="*/ 639997 w 1564191"/>
                <a:gd name="connsiteY18" fmla="*/ 1189836 h 1189836"/>
                <a:gd name="connsiteX0" fmla="*/ 639997 w 1564191"/>
                <a:gd name="connsiteY0" fmla="*/ 1189836 h 1189836"/>
                <a:gd name="connsiteX1" fmla="*/ 0 w 1564191"/>
                <a:gd name="connsiteY1" fmla="*/ 781216 h 1189836"/>
                <a:gd name="connsiteX2" fmla="*/ 639997 w 1564191"/>
                <a:gd name="connsiteY2" fmla="*/ 372596 h 1189836"/>
                <a:gd name="connsiteX3" fmla="*/ 639997 w 1564191"/>
                <a:gd name="connsiteY3" fmla="*/ 576906 h 1189836"/>
                <a:gd name="connsiteX4" fmla="*/ 939150 w 1564191"/>
                <a:gd name="connsiteY4" fmla="*/ 576906 h 1189836"/>
                <a:gd name="connsiteX5" fmla="*/ 939150 w 1564191"/>
                <a:gd name="connsiteY5" fmla="*/ 577238 h 1189836"/>
                <a:gd name="connsiteX6" fmla="*/ 1564191 w 1564191"/>
                <a:gd name="connsiteY6" fmla="*/ 0 h 1189836"/>
                <a:gd name="connsiteX7" fmla="*/ 1388017 w 1564191"/>
                <a:gd name="connsiteY7" fmla="*/ 530857 h 1189836"/>
                <a:gd name="connsiteX8" fmla="*/ 1388955 w 1564191"/>
                <a:gd name="connsiteY8" fmla="*/ 530862 h 1189836"/>
                <a:gd name="connsiteX9" fmla="*/ 1388758 w 1564191"/>
                <a:gd name="connsiteY9" fmla="*/ 532748 h 1189836"/>
                <a:gd name="connsiteX10" fmla="*/ 1419659 w 1564191"/>
                <a:gd name="connsiteY10" fmla="*/ 535648 h 1189836"/>
                <a:gd name="connsiteX11" fmla="*/ 939150 w 1564191"/>
                <a:gd name="connsiteY11" fmla="*/ 984963 h 1189836"/>
                <a:gd name="connsiteX12" fmla="*/ 939150 w 1564191"/>
                <a:gd name="connsiteY12" fmla="*/ 985526 h 1189836"/>
                <a:gd name="connsiteX13" fmla="*/ 933544 w 1564191"/>
                <a:gd name="connsiteY13" fmla="*/ 985526 h 1189836"/>
                <a:gd name="connsiteX14" fmla="*/ 931752 w 1564191"/>
                <a:gd name="connsiteY14" fmla="*/ 985706 h 1189836"/>
                <a:gd name="connsiteX15" fmla="*/ 931752 w 1564191"/>
                <a:gd name="connsiteY15" fmla="*/ 985526 h 1189836"/>
                <a:gd name="connsiteX16" fmla="*/ 639997 w 1564191"/>
                <a:gd name="connsiteY16" fmla="*/ 985526 h 1189836"/>
                <a:gd name="connsiteX17" fmla="*/ 639997 w 1564191"/>
                <a:gd name="connsiteY17" fmla="*/ 1189836 h 1189836"/>
                <a:gd name="connsiteX0" fmla="*/ 639997 w 1564191"/>
                <a:gd name="connsiteY0" fmla="*/ 1189836 h 1189836"/>
                <a:gd name="connsiteX1" fmla="*/ 0 w 1564191"/>
                <a:gd name="connsiteY1" fmla="*/ 781216 h 1189836"/>
                <a:gd name="connsiteX2" fmla="*/ 639997 w 1564191"/>
                <a:gd name="connsiteY2" fmla="*/ 372596 h 1189836"/>
                <a:gd name="connsiteX3" fmla="*/ 639997 w 1564191"/>
                <a:gd name="connsiteY3" fmla="*/ 576906 h 1189836"/>
                <a:gd name="connsiteX4" fmla="*/ 939150 w 1564191"/>
                <a:gd name="connsiteY4" fmla="*/ 576906 h 1189836"/>
                <a:gd name="connsiteX5" fmla="*/ 939150 w 1564191"/>
                <a:gd name="connsiteY5" fmla="*/ 577238 h 1189836"/>
                <a:gd name="connsiteX6" fmla="*/ 1564191 w 1564191"/>
                <a:gd name="connsiteY6" fmla="*/ 0 h 1189836"/>
                <a:gd name="connsiteX7" fmla="*/ 1388017 w 1564191"/>
                <a:gd name="connsiteY7" fmla="*/ 530857 h 1189836"/>
                <a:gd name="connsiteX8" fmla="*/ 1388955 w 1564191"/>
                <a:gd name="connsiteY8" fmla="*/ 530862 h 1189836"/>
                <a:gd name="connsiteX9" fmla="*/ 1419659 w 1564191"/>
                <a:gd name="connsiteY9" fmla="*/ 535648 h 1189836"/>
                <a:gd name="connsiteX10" fmla="*/ 939150 w 1564191"/>
                <a:gd name="connsiteY10" fmla="*/ 984963 h 1189836"/>
                <a:gd name="connsiteX11" fmla="*/ 939150 w 1564191"/>
                <a:gd name="connsiteY11" fmla="*/ 985526 h 1189836"/>
                <a:gd name="connsiteX12" fmla="*/ 933544 w 1564191"/>
                <a:gd name="connsiteY12" fmla="*/ 985526 h 1189836"/>
                <a:gd name="connsiteX13" fmla="*/ 931752 w 1564191"/>
                <a:gd name="connsiteY13" fmla="*/ 985706 h 1189836"/>
                <a:gd name="connsiteX14" fmla="*/ 931752 w 1564191"/>
                <a:gd name="connsiteY14" fmla="*/ 985526 h 1189836"/>
                <a:gd name="connsiteX15" fmla="*/ 639997 w 1564191"/>
                <a:gd name="connsiteY15" fmla="*/ 985526 h 1189836"/>
                <a:gd name="connsiteX16" fmla="*/ 639997 w 1564191"/>
                <a:gd name="connsiteY16" fmla="*/ 1189836 h 1189836"/>
                <a:gd name="connsiteX0" fmla="*/ 639997 w 1564191"/>
                <a:gd name="connsiteY0" fmla="*/ 1189836 h 1189836"/>
                <a:gd name="connsiteX1" fmla="*/ 0 w 1564191"/>
                <a:gd name="connsiteY1" fmla="*/ 781216 h 1189836"/>
                <a:gd name="connsiteX2" fmla="*/ 639997 w 1564191"/>
                <a:gd name="connsiteY2" fmla="*/ 372596 h 1189836"/>
                <a:gd name="connsiteX3" fmla="*/ 639997 w 1564191"/>
                <a:gd name="connsiteY3" fmla="*/ 576906 h 1189836"/>
                <a:gd name="connsiteX4" fmla="*/ 939150 w 1564191"/>
                <a:gd name="connsiteY4" fmla="*/ 576906 h 1189836"/>
                <a:gd name="connsiteX5" fmla="*/ 939150 w 1564191"/>
                <a:gd name="connsiteY5" fmla="*/ 577238 h 1189836"/>
                <a:gd name="connsiteX6" fmla="*/ 1564191 w 1564191"/>
                <a:gd name="connsiteY6" fmla="*/ 0 h 1189836"/>
                <a:gd name="connsiteX7" fmla="*/ 1388017 w 1564191"/>
                <a:gd name="connsiteY7" fmla="*/ 530857 h 1189836"/>
                <a:gd name="connsiteX8" fmla="*/ 1419659 w 1564191"/>
                <a:gd name="connsiteY8" fmla="*/ 535648 h 1189836"/>
                <a:gd name="connsiteX9" fmla="*/ 939150 w 1564191"/>
                <a:gd name="connsiteY9" fmla="*/ 984963 h 1189836"/>
                <a:gd name="connsiteX10" fmla="*/ 939150 w 1564191"/>
                <a:gd name="connsiteY10" fmla="*/ 985526 h 1189836"/>
                <a:gd name="connsiteX11" fmla="*/ 933544 w 1564191"/>
                <a:gd name="connsiteY11" fmla="*/ 985526 h 1189836"/>
                <a:gd name="connsiteX12" fmla="*/ 931752 w 1564191"/>
                <a:gd name="connsiteY12" fmla="*/ 985706 h 1189836"/>
                <a:gd name="connsiteX13" fmla="*/ 931752 w 1564191"/>
                <a:gd name="connsiteY13" fmla="*/ 985526 h 1189836"/>
                <a:gd name="connsiteX14" fmla="*/ 639997 w 1564191"/>
                <a:gd name="connsiteY14" fmla="*/ 985526 h 1189836"/>
                <a:gd name="connsiteX15" fmla="*/ 639997 w 1564191"/>
                <a:gd name="connsiteY15" fmla="*/ 1189836 h 1189836"/>
                <a:gd name="connsiteX0" fmla="*/ 639997 w 1564191"/>
                <a:gd name="connsiteY0" fmla="*/ 1189836 h 1189836"/>
                <a:gd name="connsiteX1" fmla="*/ 0 w 1564191"/>
                <a:gd name="connsiteY1" fmla="*/ 781216 h 1189836"/>
                <a:gd name="connsiteX2" fmla="*/ 639997 w 1564191"/>
                <a:gd name="connsiteY2" fmla="*/ 372596 h 1189836"/>
                <a:gd name="connsiteX3" fmla="*/ 639997 w 1564191"/>
                <a:gd name="connsiteY3" fmla="*/ 576906 h 1189836"/>
                <a:gd name="connsiteX4" fmla="*/ 939150 w 1564191"/>
                <a:gd name="connsiteY4" fmla="*/ 576906 h 1189836"/>
                <a:gd name="connsiteX5" fmla="*/ 939150 w 1564191"/>
                <a:gd name="connsiteY5" fmla="*/ 577238 h 1189836"/>
                <a:gd name="connsiteX6" fmla="*/ 1564191 w 1564191"/>
                <a:gd name="connsiteY6" fmla="*/ 0 h 1189836"/>
                <a:gd name="connsiteX7" fmla="*/ 1419659 w 1564191"/>
                <a:gd name="connsiteY7" fmla="*/ 535648 h 1189836"/>
                <a:gd name="connsiteX8" fmla="*/ 939150 w 1564191"/>
                <a:gd name="connsiteY8" fmla="*/ 984963 h 1189836"/>
                <a:gd name="connsiteX9" fmla="*/ 939150 w 1564191"/>
                <a:gd name="connsiteY9" fmla="*/ 985526 h 1189836"/>
                <a:gd name="connsiteX10" fmla="*/ 933544 w 1564191"/>
                <a:gd name="connsiteY10" fmla="*/ 985526 h 1189836"/>
                <a:gd name="connsiteX11" fmla="*/ 931752 w 1564191"/>
                <a:gd name="connsiteY11" fmla="*/ 985706 h 1189836"/>
                <a:gd name="connsiteX12" fmla="*/ 931752 w 1564191"/>
                <a:gd name="connsiteY12" fmla="*/ 985526 h 1189836"/>
                <a:gd name="connsiteX13" fmla="*/ 639997 w 1564191"/>
                <a:gd name="connsiteY13" fmla="*/ 985526 h 1189836"/>
                <a:gd name="connsiteX14" fmla="*/ 639997 w 1564191"/>
                <a:gd name="connsiteY14" fmla="*/ 1189836 h 1189836"/>
                <a:gd name="connsiteX0" fmla="*/ 639997 w 1564191"/>
                <a:gd name="connsiteY0" fmla="*/ 1189836 h 1189836"/>
                <a:gd name="connsiteX1" fmla="*/ 0 w 1564191"/>
                <a:gd name="connsiteY1" fmla="*/ 781216 h 1189836"/>
                <a:gd name="connsiteX2" fmla="*/ 639997 w 1564191"/>
                <a:gd name="connsiteY2" fmla="*/ 372596 h 1189836"/>
                <a:gd name="connsiteX3" fmla="*/ 639997 w 1564191"/>
                <a:gd name="connsiteY3" fmla="*/ 576906 h 1189836"/>
                <a:gd name="connsiteX4" fmla="*/ 939150 w 1564191"/>
                <a:gd name="connsiteY4" fmla="*/ 576906 h 1189836"/>
                <a:gd name="connsiteX5" fmla="*/ 939150 w 1564191"/>
                <a:gd name="connsiteY5" fmla="*/ 577238 h 1189836"/>
                <a:gd name="connsiteX6" fmla="*/ 1564191 w 1564191"/>
                <a:gd name="connsiteY6" fmla="*/ 0 h 1189836"/>
                <a:gd name="connsiteX7" fmla="*/ 1419659 w 1564191"/>
                <a:gd name="connsiteY7" fmla="*/ 535648 h 1189836"/>
                <a:gd name="connsiteX8" fmla="*/ 939150 w 1564191"/>
                <a:gd name="connsiteY8" fmla="*/ 984963 h 1189836"/>
                <a:gd name="connsiteX9" fmla="*/ 939150 w 1564191"/>
                <a:gd name="connsiteY9" fmla="*/ 985526 h 1189836"/>
                <a:gd name="connsiteX10" fmla="*/ 933544 w 1564191"/>
                <a:gd name="connsiteY10" fmla="*/ 985526 h 1189836"/>
                <a:gd name="connsiteX11" fmla="*/ 931752 w 1564191"/>
                <a:gd name="connsiteY11" fmla="*/ 985706 h 1189836"/>
                <a:gd name="connsiteX12" fmla="*/ 931752 w 1564191"/>
                <a:gd name="connsiteY12" fmla="*/ 985526 h 1189836"/>
                <a:gd name="connsiteX13" fmla="*/ 639997 w 1564191"/>
                <a:gd name="connsiteY13" fmla="*/ 985526 h 1189836"/>
                <a:gd name="connsiteX14" fmla="*/ 639997 w 1564191"/>
                <a:gd name="connsiteY14" fmla="*/ 1189836 h 1189836"/>
                <a:gd name="connsiteX0" fmla="*/ 639997 w 1938047"/>
                <a:gd name="connsiteY0" fmla="*/ 1094586 h 1094586"/>
                <a:gd name="connsiteX1" fmla="*/ 0 w 1938047"/>
                <a:gd name="connsiteY1" fmla="*/ 685966 h 1094586"/>
                <a:gd name="connsiteX2" fmla="*/ 639997 w 1938047"/>
                <a:gd name="connsiteY2" fmla="*/ 277346 h 1094586"/>
                <a:gd name="connsiteX3" fmla="*/ 639997 w 1938047"/>
                <a:gd name="connsiteY3" fmla="*/ 481656 h 1094586"/>
                <a:gd name="connsiteX4" fmla="*/ 939150 w 1938047"/>
                <a:gd name="connsiteY4" fmla="*/ 481656 h 1094586"/>
                <a:gd name="connsiteX5" fmla="*/ 939150 w 1938047"/>
                <a:gd name="connsiteY5" fmla="*/ 481988 h 1094586"/>
                <a:gd name="connsiteX6" fmla="*/ 1938047 w 1938047"/>
                <a:gd name="connsiteY6" fmla="*/ 0 h 1094586"/>
                <a:gd name="connsiteX7" fmla="*/ 1419659 w 1938047"/>
                <a:gd name="connsiteY7" fmla="*/ 440398 h 1094586"/>
                <a:gd name="connsiteX8" fmla="*/ 939150 w 1938047"/>
                <a:gd name="connsiteY8" fmla="*/ 889713 h 1094586"/>
                <a:gd name="connsiteX9" fmla="*/ 939150 w 1938047"/>
                <a:gd name="connsiteY9" fmla="*/ 890276 h 1094586"/>
                <a:gd name="connsiteX10" fmla="*/ 933544 w 1938047"/>
                <a:gd name="connsiteY10" fmla="*/ 890276 h 1094586"/>
                <a:gd name="connsiteX11" fmla="*/ 931752 w 1938047"/>
                <a:gd name="connsiteY11" fmla="*/ 890456 h 1094586"/>
                <a:gd name="connsiteX12" fmla="*/ 931752 w 1938047"/>
                <a:gd name="connsiteY12" fmla="*/ 890276 h 1094586"/>
                <a:gd name="connsiteX13" fmla="*/ 639997 w 1938047"/>
                <a:gd name="connsiteY13" fmla="*/ 890276 h 1094586"/>
                <a:gd name="connsiteX14" fmla="*/ 639997 w 1938047"/>
                <a:gd name="connsiteY14" fmla="*/ 1094586 h 1094586"/>
                <a:gd name="connsiteX0" fmla="*/ 639997 w 1938047"/>
                <a:gd name="connsiteY0" fmla="*/ 1094586 h 1094586"/>
                <a:gd name="connsiteX1" fmla="*/ 0 w 1938047"/>
                <a:gd name="connsiteY1" fmla="*/ 685966 h 1094586"/>
                <a:gd name="connsiteX2" fmla="*/ 639997 w 1938047"/>
                <a:gd name="connsiteY2" fmla="*/ 277346 h 1094586"/>
                <a:gd name="connsiteX3" fmla="*/ 639997 w 1938047"/>
                <a:gd name="connsiteY3" fmla="*/ 481656 h 1094586"/>
                <a:gd name="connsiteX4" fmla="*/ 939150 w 1938047"/>
                <a:gd name="connsiteY4" fmla="*/ 481656 h 1094586"/>
                <a:gd name="connsiteX5" fmla="*/ 939150 w 1938047"/>
                <a:gd name="connsiteY5" fmla="*/ 481988 h 1094586"/>
                <a:gd name="connsiteX6" fmla="*/ 1938047 w 1938047"/>
                <a:gd name="connsiteY6" fmla="*/ 0 h 1094586"/>
                <a:gd name="connsiteX7" fmla="*/ 1483952 w 1938047"/>
                <a:gd name="connsiteY7" fmla="*/ 502310 h 1094586"/>
                <a:gd name="connsiteX8" fmla="*/ 939150 w 1938047"/>
                <a:gd name="connsiteY8" fmla="*/ 889713 h 1094586"/>
                <a:gd name="connsiteX9" fmla="*/ 939150 w 1938047"/>
                <a:gd name="connsiteY9" fmla="*/ 890276 h 1094586"/>
                <a:gd name="connsiteX10" fmla="*/ 933544 w 1938047"/>
                <a:gd name="connsiteY10" fmla="*/ 890276 h 1094586"/>
                <a:gd name="connsiteX11" fmla="*/ 931752 w 1938047"/>
                <a:gd name="connsiteY11" fmla="*/ 890456 h 1094586"/>
                <a:gd name="connsiteX12" fmla="*/ 931752 w 1938047"/>
                <a:gd name="connsiteY12" fmla="*/ 890276 h 1094586"/>
                <a:gd name="connsiteX13" fmla="*/ 639997 w 1938047"/>
                <a:gd name="connsiteY13" fmla="*/ 890276 h 1094586"/>
                <a:gd name="connsiteX14" fmla="*/ 639997 w 1938047"/>
                <a:gd name="connsiteY14" fmla="*/ 1094586 h 1094586"/>
                <a:gd name="connsiteX0" fmla="*/ 639997 w 1938047"/>
                <a:gd name="connsiteY0" fmla="*/ 1094586 h 1094586"/>
                <a:gd name="connsiteX1" fmla="*/ 0 w 1938047"/>
                <a:gd name="connsiteY1" fmla="*/ 685966 h 1094586"/>
                <a:gd name="connsiteX2" fmla="*/ 639997 w 1938047"/>
                <a:gd name="connsiteY2" fmla="*/ 277346 h 1094586"/>
                <a:gd name="connsiteX3" fmla="*/ 639997 w 1938047"/>
                <a:gd name="connsiteY3" fmla="*/ 481656 h 1094586"/>
                <a:gd name="connsiteX4" fmla="*/ 939150 w 1938047"/>
                <a:gd name="connsiteY4" fmla="*/ 481656 h 1094586"/>
                <a:gd name="connsiteX5" fmla="*/ 939150 w 1938047"/>
                <a:gd name="connsiteY5" fmla="*/ 481988 h 1094586"/>
                <a:gd name="connsiteX6" fmla="*/ 1938047 w 1938047"/>
                <a:gd name="connsiteY6" fmla="*/ 0 h 1094586"/>
                <a:gd name="connsiteX7" fmla="*/ 1483952 w 1938047"/>
                <a:gd name="connsiteY7" fmla="*/ 502310 h 1094586"/>
                <a:gd name="connsiteX8" fmla="*/ 939150 w 1938047"/>
                <a:gd name="connsiteY8" fmla="*/ 889713 h 1094586"/>
                <a:gd name="connsiteX9" fmla="*/ 939150 w 1938047"/>
                <a:gd name="connsiteY9" fmla="*/ 890276 h 1094586"/>
                <a:gd name="connsiteX10" fmla="*/ 933544 w 1938047"/>
                <a:gd name="connsiteY10" fmla="*/ 890276 h 1094586"/>
                <a:gd name="connsiteX11" fmla="*/ 931752 w 1938047"/>
                <a:gd name="connsiteY11" fmla="*/ 890456 h 1094586"/>
                <a:gd name="connsiteX12" fmla="*/ 931752 w 1938047"/>
                <a:gd name="connsiteY12" fmla="*/ 890276 h 1094586"/>
                <a:gd name="connsiteX13" fmla="*/ 639997 w 1938047"/>
                <a:gd name="connsiteY13" fmla="*/ 890276 h 1094586"/>
                <a:gd name="connsiteX14" fmla="*/ 639997 w 1938047"/>
                <a:gd name="connsiteY14" fmla="*/ 1094586 h 1094586"/>
                <a:gd name="connsiteX0" fmla="*/ 639997 w 1938047"/>
                <a:gd name="connsiteY0" fmla="*/ 1094586 h 1094586"/>
                <a:gd name="connsiteX1" fmla="*/ 0 w 1938047"/>
                <a:gd name="connsiteY1" fmla="*/ 685966 h 1094586"/>
                <a:gd name="connsiteX2" fmla="*/ 639997 w 1938047"/>
                <a:gd name="connsiteY2" fmla="*/ 277346 h 1094586"/>
                <a:gd name="connsiteX3" fmla="*/ 639997 w 1938047"/>
                <a:gd name="connsiteY3" fmla="*/ 481656 h 1094586"/>
                <a:gd name="connsiteX4" fmla="*/ 939150 w 1938047"/>
                <a:gd name="connsiteY4" fmla="*/ 481656 h 1094586"/>
                <a:gd name="connsiteX5" fmla="*/ 1938047 w 1938047"/>
                <a:gd name="connsiteY5" fmla="*/ 0 h 1094586"/>
                <a:gd name="connsiteX6" fmla="*/ 1483952 w 1938047"/>
                <a:gd name="connsiteY6" fmla="*/ 502310 h 1094586"/>
                <a:gd name="connsiteX7" fmla="*/ 939150 w 1938047"/>
                <a:gd name="connsiteY7" fmla="*/ 889713 h 1094586"/>
                <a:gd name="connsiteX8" fmla="*/ 939150 w 1938047"/>
                <a:gd name="connsiteY8" fmla="*/ 890276 h 1094586"/>
                <a:gd name="connsiteX9" fmla="*/ 933544 w 1938047"/>
                <a:gd name="connsiteY9" fmla="*/ 890276 h 1094586"/>
                <a:gd name="connsiteX10" fmla="*/ 931752 w 1938047"/>
                <a:gd name="connsiteY10" fmla="*/ 890456 h 1094586"/>
                <a:gd name="connsiteX11" fmla="*/ 931752 w 1938047"/>
                <a:gd name="connsiteY11" fmla="*/ 890276 h 1094586"/>
                <a:gd name="connsiteX12" fmla="*/ 639997 w 1938047"/>
                <a:gd name="connsiteY12" fmla="*/ 890276 h 1094586"/>
                <a:gd name="connsiteX13" fmla="*/ 639997 w 1938047"/>
                <a:gd name="connsiteY13" fmla="*/ 1094586 h 1094586"/>
                <a:gd name="connsiteX0" fmla="*/ 639997 w 1938047"/>
                <a:gd name="connsiteY0" fmla="*/ 1094586 h 1094586"/>
                <a:gd name="connsiteX1" fmla="*/ 0 w 1938047"/>
                <a:gd name="connsiteY1" fmla="*/ 685966 h 1094586"/>
                <a:gd name="connsiteX2" fmla="*/ 639997 w 1938047"/>
                <a:gd name="connsiteY2" fmla="*/ 277346 h 1094586"/>
                <a:gd name="connsiteX3" fmla="*/ 639997 w 1938047"/>
                <a:gd name="connsiteY3" fmla="*/ 481656 h 1094586"/>
                <a:gd name="connsiteX4" fmla="*/ 1938047 w 1938047"/>
                <a:gd name="connsiteY4" fmla="*/ 0 h 1094586"/>
                <a:gd name="connsiteX5" fmla="*/ 1483952 w 1938047"/>
                <a:gd name="connsiteY5" fmla="*/ 502310 h 1094586"/>
                <a:gd name="connsiteX6" fmla="*/ 939150 w 1938047"/>
                <a:gd name="connsiteY6" fmla="*/ 889713 h 1094586"/>
                <a:gd name="connsiteX7" fmla="*/ 939150 w 1938047"/>
                <a:gd name="connsiteY7" fmla="*/ 890276 h 1094586"/>
                <a:gd name="connsiteX8" fmla="*/ 933544 w 1938047"/>
                <a:gd name="connsiteY8" fmla="*/ 890276 h 1094586"/>
                <a:gd name="connsiteX9" fmla="*/ 931752 w 1938047"/>
                <a:gd name="connsiteY9" fmla="*/ 890456 h 1094586"/>
                <a:gd name="connsiteX10" fmla="*/ 931752 w 1938047"/>
                <a:gd name="connsiteY10" fmla="*/ 890276 h 1094586"/>
                <a:gd name="connsiteX11" fmla="*/ 639997 w 1938047"/>
                <a:gd name="connsiteY11" fmla="*/ 890276 h 1094586"/>
                <a:gd name="connsiteX12" fmla="*/ 639997 w 1938047"/>
                <a:gd name="connsiteY12" fmla="*/ 1094586 h 1094586"/>
                <a:gd name="connsiteX0" fmla="*/ 639997 w 1938047"/>
                <a:gd name="connsiteY0" fmla="*/ 1094586 h 1094586"/>
                <a:gd name="connsiteX1" fmla="*/ 0 w 1938047"/>
                <a:gd name="connsiteY1" fmla="*/ 685966 h 1094586"/>
                <a:gd name="connsiteX2" fmla="*/ 639997 w 1938047"/>
                <a:gd name="connsiteY2" fmla="*/ 277346 h 1094586"/>
                <a:gd name="connsiteX3" fmla="*/ 639997 w 1938047"/>
                <a:gd name="connsiteY3" fmla="*/ 481656 h 1094586"/>
                <a:gd name="connsiteX4" fmla="*/ 1938047 w 1938047"/>
                <a:gd name="connsiteY4" fmla="*/ 0 h 1094586"/>
                <a:gd name="connsiteX5" fmla="*/ 1483952 w 1938047"/>
                <a:gd name="connsiteY5" fmla="*/ 502310 h 1094586"/>
                <a:gd name="connsiteX6" fmla="*/ 939150 w 1938047"/>
                <a:gd name="connsiteY6" fmla="*/ 889713 h 1094586"/>
                <a:gd name="connsiteX7" fmla="*/ 939150 w 1938047"/>
                <a:gd name="connsiteY7" fmla="*/ 890276 h 1094586"/>
                <a:gd name="connsiteX8" fmla="*/ 933544 w 1938047"/>
                <a:gd name="connsiteY8" fmla="*/ 890276 h 1094586"/>
                <a:gd name="connsiteX9" fmla="*/ 931752 w 1938047"/>
                <a:gd name="connsiteY9" fmla="*/ 890456 h 1094586"/>
                <a:gd name="connsiteX10" fmla="*/ 931752 w 1938047"/>
                <a:gd name="connsiteY10" fmla="*/ 890276 h 1094586"/>
                <a:gd name="connsiteX11" fmla="*/ 639997 w 1938047"/>
                <a:gd name="connsiteY11" fmla="*/ 890276 h 1094586"/>
                <a:gd name="connsiteX12" fmla="*/ 639997 w 1938047"/>
                <a:gd name="connsiteY12" fmla="*/ 1094586 h 1094586"/>
                <a:gd name="connsiteX0" fmla="*/ 639997 w 1938047"/>
                <a:gd name="connsiteY0" fmla="*/ 1094586 h 1094586"/>
                <a:gd name="connsiteX1" fmla="*/ 0 w 1938047"/>
                <a:gd name="connsiteY1" fmla="*/ 685966 h 1094586"/>
                <a:gd name="connsiteX2" fmla="*/ 639997 w 1938047"/>
                <a:gd name="connsiteY2" fmla="*/ 277346 h 1094586"/>
                <a:gd name="connsiteX3" fmla="*/ 639997 w 1938047"/>
                <a:gd name="connsiteY3" fmla="*/ 481656 h 1094586"/>
                <a:gd name="connsiteX4" fmla="*/ 1938047 w 1938047"/>
                <a:gd name="connsiteY4" fmla="*/ 0 h 1094586"/>
                <a:gd name="connsiteX5" fmla="*/ 1483952 w 1938047"/>
                <a:gd name="connsiteY5" fmla="*/ 502310 h 1094586"/>
                <a:gd name="connsiteX6" fmla="*/ 939150 w 1938047"/>
                <a:gd name="connsiteY6" fmla="*/ 889713 h 1094586"/>
                <a:gd name="connsiteX7" fmla="*/ 939150 w 1938047"/>
                <a:gd name="connsiteY7" fmla="*/ 890276 h 1094586"/>
                <a:gd name="connsiteX8" fmla="*/ 933544 w 1938047"/>
                <a:gd name="connsiteY8" fmla="*/ 890276 h 1094586"/>
                <a:gd name="connsiteX9" fmla="*/ 931752 w 1938047"/>
                <a:gd name="connsiteY9" fmla="*/ 890456 h 1094586"/>
                <a:gd name="connsiteX10" fmla="*/ 931752 w 1938047"/>
                <a:gd name="connsiteY10" fmla="*/ 890276 h 1094586"/>
                <a:gd name="connsiteX11" fmla="*/ 639997 w 1938047"/>
                <a:gd name="connsiteY11" fmla="*/ 890276 h 1094586"/>
                <a:gd name="connsiteX12" fmla="*/ 639997 w 1938047"/>
                <a:gd name="connsiteY12" fmla="*/ 1094586 h 1094586"/>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483952 w 1860409"/>
                <a:gd name="connsiteY5" fmla="*/ 683465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483952 w 1860409"/>
                <a:gd name="connsiteY5" fmla="*/ 683465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483952 w 1860409"/>
                <a:gd name="connsiteY5" fmla="*/ 683465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483952 w 1860409"/>
                <a:gd name="connsiteY5" fmla="*/ 683465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483952 w 1860409"/>
                <a:gd name="connsiteY5" fmla="*/ 683465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483952 w 1860409"/>
                <a:gd name="connsiteY5" fmla="*/ 683465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483952 w 1860409"/>
                <a:gd name="connsiteY5" fmla="*/ 683465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639227 w 1860409"/>
                <a:gd name="connsiteY5" fmla="*/ 717971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639227 w 1860409"/>
                <a:gd name="connsiteY5" fmla="*/ 717971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690986 w 1860409"/>
                <a:gd name="connsiteY5" fmla="*/ 700718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690986 w 1860409"/>
                <a:gd name="connsiteY5" fmla="*/ 700718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690986 w 1860409"/>
                <a:gd name="connsiteY5" fmla="*/ 700718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690986 w 1860409"/>
                <a:gd name="connsiteY5" fmla="*/ 700718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690986 w 1860409"/>
                <a:gd name="connsiteY5" fmla="*/ 700718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409"/>
                <a:gd name="connsiteY0" fmla="*/ 1275741 h 1275741"/>
                <a:gd name="connsiteX1" fmla="*/ 0 w 1860409"/>
                <a:gd name="connsiteY1" fmla="*/ 867121 h 1275741"/>
                <a:gd name="connsiteX2" fmla="*/ 639997 w 1860409"/>
                <a:gd name="connsiteY2" fmla="*/ 458501 h 1275741"/>
                <a:gd name="connsiteX3" fmla="*/ 639997 w 1860409"/>
                <a:gd name="connsiteY3" fmla="*/ 662811 h 1275741"/>
                <a:gd name="connsiteX4" fmla="*/ 1860409 w 1860409"/>
                <a:gd name="connsiteY4" fmla="*/ 0 h 1275741"/>
                <a:gd name="connsiteX5" fmla="*/ 1690986 w 1860409"/>
                <a:gd name="connsiteY5" fmla="*/ 700718 h 1275741"/>
                <a:gd name="connsiteX6" fmla="*/ 939150 w 1860409"/>
                <a:gd name="connsiteY6" fmla="*/ 1070868 h 1275741"/>
                <a:gd name="connsiteX7" fmla="*/ 939150 w 1860409"/>
                <a:gd name="connsiteY7" fmla="*/ 1071431 h 1275741"/>
                <a:gd name="connsiteX8" fmla="*/ 933544 w 1860409"/>
                <a:gd name="connsiteY8" fmla="*/ 1071431 h 1275741"/>
                <a:gd name="connsiteX9" fmla="*/ 931752 w 1860409"/>
                <a:gd name="connsiteY9" fmla="*/ 1071611 h 1275741"/>
                <a:gd name="connsiteX10" fmla="*/ 931752 w 1860409"/>
                <a:gd name="connsiteY10" fmla="*/ 1071431 h 1275741"/>
                <a:gd name="connsiteX11" fmla="*/ 639997 w 1860409"/>
                <a:gd name="connsiteY11" fmla="*/ 1071431 h 1275741"/>
                <a:gd name="connsiteX12" fmla="*/ 639997 w 1860409"/>
                <a:gd name="connsiteY12" fmla="*/ 1275741 h 1275741"/>
                <a:gd name="connsiteX0" fmla="*/ 639997 w 1860974"/>
                <a:gd name="connsiteY0" fmla="*/ 1275741 h 1275741"/>
                <a:gd name="connsiteX1" fmla="*/ 0 w 1860974"/>
                <a:gd name="connsiteY1" fmla="*/ 867121 h 1275741"/>
                <a:gd name="connsiteX2" fmla="*/ 639997 w 1860974"/>
                <a:gd name="connsiteY2" fmla="*/ 458501 h 1275741"/>
                <a:gd name="connsiteX3" fmla="*/ 639997 w 1860974"/>
                <a:gd name="connsiteY3" fmla="*/ 662811 h 1275741"/>
                <a:gd name="connsiteX4" fmla="*/ 1860409 w 1860974"/>
                <a:gd name="connsiteY4" fmla="*/ 0 h 1275741"/>
                <a:gd name="connsiteX5" fmla="*/ 1690986 w 1860974"/>
                <a:gd name="connsiteY5" fmla="*/ 700718 h 1275741"/>
                <a:gd name="connsiteX6" fmla="*/ 939150 w 1860974"/>
                <a:gd name="connsiteY6" fmla="*/ 1070868 h 1275741"/>
                <a:gd name="connsiteX7" fmla="*/ 939150 w 1860974"/>
                <a:gd name="connsiteY7" fmla="*/ 1071431 h 1275741"/>
                <a:gd name="connsiteX8" fmla="*/ 933544 w 1860974"/>
                <a:gd name="connsiteY8" fmla="*/ 1071431 h 1275741"/>
                <a:gd name="connsiteX9" fmla="*/ 931752 w 1860974"/>
                <a:gd name="connsiteY9" fmla="*/ 1071611 h 1275741"/>
                <a:gd name="connsiteX10" fmla="*/ 931752 w 1860974"/>
                <a:gd name="connsiteY10" fmla="*/ 1071431 h 1275741"/>
                <a:gd name="connsiteX11" fmla="*/ 639997 w 1860974"/>
                <a:gd name="connsiteY11" fmla="*/ 1071431 h 1275741"/>
                <a:gd name="connsiteX12" fmla="*/ 639997 w 1860974"/>
                <a:gd name="connsiteY12" fmla="*/ 1275741 h 1275741"/>
                <a:gd name="connsiteX0" fmla="*/ 657407 w 1878384"/>
                <a:gd name="connsiteY0" fmla="*/ 1275741 h 1275741"/>
                <a:gd name="connsiteX1" fmla="*/ 0 w 1878384"/>
                <a:gd name="connsiteY1" fmla="*/ 806186 h 1275741"/>
                <a:gd name="connsiteX2" fmla="*/ 657407 w 1878384"/>
                <a:gd name="connsiteY2" fmla="*/ 458501 h 1275741"/>
                <a:gd name="connsiteX3" fmla="*/ 657407 w 1878384"/>
                <a:gd name="connsiteY3" fmla="*/ 662811 h 1275741"/>
                <a:gd name="connsiteX4" fmla="*/ 1877819 w 1878384"/>
                <a:gd name="connsiteY4" fmla="*/ 0 h 1275741"/>
                <a:gd name="connsiteX5" fmla="*/ 1708396 w 1878384"/>
                <a:gd name="connsiteY5" fmla="*/ 700718 h 1275741"/>
                <a:gd name="connsiteX6" fmla="*/ 956560 w 1878384"/>
                <a:gd name="connsiteY6" fmla="*/ 1070868 h 1275741"/>
                <a:gd name="connsiteX7" fmla="*/ 956560 w 1878384"/>
                <a:gd name="connsiteY7" fmla="*/ 1071431 h 1275741"/>
                <a:gd name="connsiteX8" fmla="*/ 950954 w 1878384"/>
                <a:gd name="connsiteY8" fmla="*/ 1071431 h 1275741"/>
                <a:gd name="connsiteX9" fmla="*/ 949162 w 1878384"/>
                <a:gd name="connsiteY9" fmla="*/ 1071611 h 1275741"/>
                <a:gd name="connsiteX10" fmla="*/ 949162 w 1878384"/>
                <a:gd name="connsiteY10" fmla="*/ 1071431 h 1275741"/>
                <a:gd name="connsiteX11" fmla="*/ 657407 w 1878384"/>
                <a:gd name="connsiteY11" fmla="*/ 1071431 h 1275741"/>
                <a:gd name="connsiteX12" fmla="*/ 657407 w 1878384"/>
                <a:gd name="connsiteY12" fmla="*/ 1275741 h 1275741"/>
                <a:gd name="connsiteX0" fmla="*/ 648701 w 1869678"/>
                <a:gd name="connsiteY0" fmla="*/ 1275741 h 1275741"/>
                <a:gd name="connsiteX1" fmla="*/ 0 w 1869678"/>
                <a:gd name="connsiteY1" fmla="*/ 745250 h 1275741"/>
                <a:gd name="connsiteX2" fmla="*/ 648701 w 1869678"/>
                <a:gd name="connsiteY2" fmla="*/ 458501 h 1275741"/>
                <a:gd name="connsiteX3" fmla="*/ 648701 w 1869678"/>
                <a:gd name="connsiteY3" fmla="*/ 662811 h 1275741"/>
                <a:gd name="connsiteX4" fmla="*/ 1869113 w 1869678"/>
                <a:gd name="connsiteY4" fmla="*/ 0 h 1275741"/>
                <a:gd name="connsiteX5" fmla="*/ 1699690 w 1869678"/>
                <a:gd name="connsiteY5" fmla="*/ 700718 h 1275741"/>
                <a:gd name="connsiteX6" fmla="*/ 947854 w 1869678"/>
                <a:gd name="connsiteY6" fmla="*/ 1070868 h 1275741"/>
                <a:gd name="connsiteX7" fmla="*/ 947854 w 1869678"/>
                <a:gd name="connsiteY7" fmla="*/ 1071431 h 1275741"/>
                <a:gd name="connsiteX8" fmla="*/ 942248 w 1869678"/>
                <a:gd name="connsiteY8" fmla="*/ 1071431 h 1275741"/>
                <a:gd name="connsiteX9" fmla="*/ 940456 w 1869678"/>
                <a:gd name="connsiteY9" fmla="*/ 1071611 h 1275741"/>
                <a:gd name="connsiteX10" fmla="*/ 940456 w 1869678"/>
                <a:gd name="connsiteY10" fmla="*/ 1071431 h 1275741"/>
                <a:gd name="connsiteX11" fmla="*/ 648701 w 1869678"/>
                <a:gd name="connsiteY11" fmla="*/ 1071431 h 1275741"/>
                <a:gd name="connsiteX12" fmla="*/ 648701 w 1869678"/>
                <a:gd name="connsiteY12" fmla="*/ 1275741 h 1275741"/>
                <a:gd name="connsiteX0" fmla="*/ 648701 w 1869678"/>
                <a:gd name="connsiteY0" fmla="*/ 1275741 h 1275741"/>
                <a:gd name="connsiteX1" fmla="*/ 0 w 1869678"/>
                <a:gd name="connsiteY1" fmla="*/ 745250 h 1275741"/>
                <a:gd name="connsiteX2" fmla="*/ 692227 w 1869678"/>
                <a:gd name="connsiteY2" fmla="*/ 467206 h 1275741"/>
                <a:gd name="connsiteX3" fmla="*/ 648701 w 1869678"/>
                <a:gd name="connsiteY3" fmla="*/ 662811 h 1275741"/>
                <a:gd name="connsiteX4" fmla="*/ 1869113 w 1869678"/>
                <a:gd name="connsiteY4" fmla="*/ 0 h 1275741"/>
                <a:gd name="connsiteX5" fmla="*/ 1699690 w 1869678"/>
                <a:gd name="connsiteY5" fmla="*/ 700718 h 1275741"/>
                <a:gd name="connsiteX6" fmla="*/ 947854 w 1869678"/>
                <a:gd name="connsiteY6" fmla="*/ 1070868 h 1275741"/>
                <a:gd name="connsiteX7" fmla="*/ 947854 w 1869678"/>
                <a:gd name="connsiteY7" fmla="*/ 1071431 h 1275741"/>
                <a:gd name="connsiteX8" fmla="*/ 942248 w 1869678"/>
                <a:gd name="connsiteY8" fmla="*/ 1071431 h 1275741"/>
                <a:gd name="connsiteX9" fmla="*/ 940456 w 1869678"/>
                <a:gd name="connsiteY9" fmla="*/ 1071611 h 1275741"/>
                <a:gd name="connsiteX10" fmla="*/ 940456 w 1869678"/>
                <a:gd name="connsiteY10" fmla="*/ 1071431 h 1275741"/>
                <a:gd name="connsiteX11" fmla="*/ 648701 w 1869678"/>
                <a:gd name="connsiteY11" fmla="*/ 1071431 h 1275741"/>
                <a:gd name="connsiteX12" fmla="*/ 648701 w 1869678"/>
                <a:gd name="connsiteY12" fmla="*/ 1275741 h 127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9678" h="1275741">
                  <a:moveTo>
                    <a:pt x="648701" y="1275741"/>
                  </a:moveTo>
                  <a:lnTo>
                    <a:pt x="0" y="745250"/>
                  </a:lnTo>
                  <a:lnTo>
                    <a:pt x="692227" y="467206"/>
                  </a:lnTo>
                  <a:lnTo>
                    <a:pt x="648701" y="662811"/>
                  </a:lnTo>
                  <a:cubicBezTo>
                    <a:pt x="1357429" y="830061"/>
                    <a:pt x="1695222" y="453850"/>
                    <a:pt x="1869113" y="0"/>
                  </a:cubicBezTo>
                  <a:cubicBezTo>
                    <a:pt x="1874698" y="336676"/>
                    <a:pt x="1840380" y="504920"/>
                    <a:pt x="1699690" y="700718"/>
                  </a:cubicBezTo>
                  <a:cubicBezTo>
                    <a:pt x="1447095" y="992167"/>
                    <a:pt x="1195243" y="1067624"/>
                    <a:pt x="947854" y="1070868"/>
                  </a:cubicBezTo>
                  <a:lnTo>
                    <a:pt x="947854" y="1071431"/>
                  </a:lnTo>
                  <a:lnTo>
                    <a:pt x="942248" y="1071431"/>
                  </a:lnTo>
                  <a:cubicBezTo>
                    <a:pt x="941652" y="1071610"/>
                    <a:pt x="941054" y="1071611"/>
                    <a:pt x="940456" y="1071611"/>
                  </a:cubicBezTo>
                  <a:lnTo>
                    <a:pt x="940456" y="1071431"/>
                  </a:lnTo>
                  <a:lnTo>
                    <a:pt x="648701" y="1071431"/>
                  </a:lnTo>
                  <a:lnTo>
                    <a:pt x="648701" y="127574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ea typeface="Arial Unicode MS"/>
                <a:cs typeface="+mn-cs"/>
              </a:endParaRPr>
            </a:p>
          </p:txBody>
        </p:sp>
      </p:grpSp>
      <p:grpSp>
        <p:nvGrpSpPr>
          <p:cNvPr id="11" name="Group 10">
            <a:extLst>
              <a:ext uri="{FF2B5EF4-FFF2-40B4-BE49-F238E27FC236}">
                <a16:creationId xmlns:a16="http://schemas.microsoft.com/office/drawing/2014/main" id="{B0585F90-52B8-4823-BE1F-2E5A298C9AFF}"/>
              </a:ext>
            </a:extLst>
          </p:cNvPr>
          <p:cNvGrpSpPr/>
          <p:nvPr/>
        </p:nvGrpSpPr>
        <p:grpSpPr>
          <a:xfrm>
            <a:off x="7878879" y="1711016"/>
            <a:ext cx="4006339" cy="553999"/>
            <a:chOff x="6210998" y="1433695"/>
            <a:chExt cx="2229890" cy="394128"/>
          </a:xfrm>
        </p:grpSpPr>
        <p:sp>
          <p:nvSpPr>
            <p:cNvPr id="12" name="TextBox 11">
              <a:extLst>
                <a:ext uri="{FF2B5EF4-FFF2-40B4-BE49-F238E27FC236}">
                  <a16:creationId xmlns:a16="http://schemas.microsoft.com/office/drawing/2014/main" id="{49A92B3A-71F9-4AF7-86CF-D72B9625037B}"/>
                </a:ext>
              </a:extLst>
            </p:cNvPr>
            <p:cNvSpPr txBox="1"/>
            <p:nvPr/>
          </p:nvSpPr>
          <p:spPr>
            <a:xfrm>
              <a:off x="6210999" y="1433695"/>
              <a:ext cx="2229889" cy="262752"/>
            </a:xfrm>
            <a:prstGeom prst="rect">
              <a:avLst/>
            </a:prstGeom>
            <a:solidFill>
              <a:schemeClr val="accent3"/>
            </a:solid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altLang="ko-KR" sz="1800" b="1" i="0" u="none" strike="noStrike" kern="1200" cap="none" spc="0" normalizeH="0" baseline="0" noProof="0" dirty="0">
                  <a:ln>
                    <a:noFill/>
                  </a:ln>
                  <a:solidFill>
                    <a:prstClr val="white"/>
                  </a:solidFill>
                  <a:effectLst/>
                  <a:uLnTx/>
                  <a:uFillTx/>
                  <a:latin typeface="Arial"/>
                  <a:ea typeface="Arial Unicode MS"/>
                  <a:cs typeface="B Mitra" panose="00000400000000000000" pitchFamily="2" charset="-78"/>
                </a:rPr>
                <a:t>افزایش صادرات</a:t>
              </a:r>
            </a:p>
          </p:txBody>
        </p:sp>
        <p:sp>
          <p:nvSpPr>
            <p:cNvPr id="13" name="TextBox 12">
              <a:extLst>
                <a:ext uri="{FF2B5EF4-FFF2-40B4-BE49-F238E27FC236}">
                  <a16:creationId xmlns:a16="http://schemas.microsoft.com/office/drawing/2014/main" id="{5E31B1ED-AC47-4C81-8384-3BF04FCCD81F}"/>
                </a:ext>
              </a:extLst>
            </p:cNvPr>
            <p:cNvSpPr txBox="1"/>
            <p:nvPr/>
          </p:nvSpPr>
          <p:spPr>
            <a:xfrm>
              <a:off x="6210998" y="1630759"/>
              <a:ext cx="2229889" cy="1970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endParaRPr>
            </a:p>
          </p:txBody>
        </p:sp>
      </p:grpSp>
      <p:grpSp>
        <p:nvGrpSpPr>
          <p:cNvPr id="14" name="Group 13">
            <a:extLst>
              <a:ext uri="{FF2B5EF4-FFF2-40B4-BE49-F238E27FC236}">
                <a16:creationId xmlns:a16="http://schemas.microsoft.com/office/drawing/2014/main" id="{E68A1551-49E6-4A46-99D8-8D50BE7CADD0}"/>
              </a:ext>
            </a:extLst>
          </p:cNvPr>
          <p:cNvGrpSpPr/>
          <p:nvPr/>
        </p:nvGrpSpPr>
        <p:grpSpPr>
          <a:xfrm>
            <a:off x="8151540" y="4194697"/>
            <a:ext cx="3780266" cy="553999"/>
            <a:chOff x="6210998" y="1433695"/>
            <a:chExt cx="2229890" cy="394128"/>
          </a:xfrm>
        </p:grpSpPr>
        <p:sp>
          <p:nvSpPr>
            <p:cNvPr id="15" name="TextBox 14">
              <a:extLst>
                <a:ext uri="{FF2B5EF4-FFF2-40B4-BE49-F238E27FC236}">
                  <a16:creationId xmlns:a16="http://schemas.microsoft.com/office/drawing/2014/main" id="{B98E0C99-E503-4FF8-B81D-E3884CEE1F5E}"/>
                </a:ext>
              </a:extLst>
            </p:cNvPr>
            <p:cNvSpPr txBox="1"/>
            <p:nvPr/>
          </p:nvSpPr>
          <p:spPr>
            <a:xfrm>
              <a:off x="6210999" y="1433695"/>
              <a:ext cx="2229889" cy="262752"/>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800" b="1" i="0" u="none" strike="noStrike" kern="1200" cap="none" spc="0" normalizeH="0" baseline="0" noProof="0" dirty="0">
                  <a:ln>
                    <a:noFill/>
                  </a:ln>
                  <a:solidFill>
                    <a:prstClr val="white"/>
                  </a:solidFill>
                  <a:effectLst/>
                  <a:uLnTx/>
                  <a:uFillTx/>
                  <a:latin typeface="Arial"/>
                  <a:cs typeface="B Mitra" panose="00000400000000000000" pitchFamily="2" charset="-78"/>
                </a:rPr>
                <a:t>افزایش مصارف داخلی</a:t>
              </a:r>
              <a:endParaRPr kumimoji="0" lang="en-US" sz="1800" b="1" i="0" u="none" strike="noStrike" kern="1200" cap="none" spc="0" normalizeH="0" baseline="0" noProof="0" dirty="0">
                <a:ln>
                  <a:noFill/>
                </a:ln>
                <a:solidFill>
                  <a:prstClr val="white"/>
                </a:solidFill>
                <a:effectLst/>
                <a:uLnTx/>
                <a:uFillTx/>
                <a:latin typeface="Arial"/>
                <a:cs typeface="+mn-cs"/>
              </a:endParaRPr>
            </a:p>
          </p:txBody>
        </p:sp>
        <p:sp>
          <p:nvSpPr>
            <p:cNvPr id="16" name="TextBox 15">
              <a:extLst>
                <a:ext uri="{FF2B5EF4-FFF2-40B4-BE49-F238E27FC236}">
                  <a16:creationId xmlns:a16="http://schemas.microsoft.com/office/drawing/2014/main" id="{EECDC238-C2FF-4300-B87B-EC0D579B6971}"/>
                </a:ext>
              </a:extLst>
            </p:cNvPr>
            <p:cNvSpPr txBox="1"/>
            <p:nvPr/>
          </p:nvSpPr>
          <p:spPr>
            <a:xfrm>
              <a:off x="6210998" y="1630759"/>
              <a:ext cx="2229889" cy="1970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endParaRPr>
            </a:p>
          </p:txBody>
        </p:sp>
      </p:grpSp>
      <p:grpSp>
        <p:nvGrpSpPr>
          <p:cNvPr id="17" name="Group 16">
            <a:extLst>
              <a:ext uri="{FF2B5EF4-FFF2-40B4-BE49-F238E27FC236}">
                <a16:creationId xmlns:a16="http://schemas.microsoft.com/office/drawing/2014/main" id="{F3C3404C-A4D0-4EA6-B7DD-5CB5644CC758}"/>
              </a:ext>
            </a:extLst>
          </p:cNvPr>
          <p:cNvGrpSpPr/>
          <p:nvPr/>
        </p:nvGrpSpPr>
        <p:grpSpPr>
          <a:xfrm>
            <a:off x="139145" y="1837849"/>
            <a:ext cx="3751240" cy="553999"/>
            <a:chOff x="6210998" y="1433695"/>
            <a:chExt cx="2229890" cy="394128"/>
          </a:xfrm>
        </p:grpSpPr>
        <p:sp>
          <p:nvSpPr>
            <p:cNvPr id="18" name="TextBox 17">
              <a:extLst>
                <a:ext uri="{FF2B5EF4-FFF2-40B4-BE49-F238E27FC236}">
                  <a16:creationId xmlns:a16="http://schemas.microsoft.com/office/drawing/2014/main" id="{372C4FF5-4D83-492E-A911-56BCCCF3AC5D}"/>
                </a:ext>
              </a:extLst>
            </p:cNvPr>
            <p:cNvSpPr txBox="1"/>
            <p:nvPr/>
          </p:nvSpPr>
          <p:spPr>
            <a:xfrm>
              <a:off x="6210999" y="1433695"/>
              <a:ext cx="2229889" cy="262752"/>
            </a:xfrm>
            <a:prstGeom prst="rect">
              <a:avLst/>
            </a:prstGeom>
            <a:solidFill>
              <a:schemeClr val="accent4"/>
            </a:solid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altLang="ko-KR" sz="1800" b="1" i="0" u="none" strike="noStrike" kern="1200" cap="none" spc="0" normalizeH="0" baseline="0" noProof="0" dirty="0">
                  <a:ln>
                    <a:noFill/>
                  </a:ln>
                  <a:solidFill>
                    <a:prstClr val="white"/>
                  </a:solidFill>
                  <a:effectLst/>
                  <a:uLnTx/>
                  <a:uFillTx/>
                  <a:latin typeface="Arial"/>
                  <a:ea typeface="Arial Unicode MS"/>
                  <a:cs typeface="B Mitra" panose="00000400000000000000" pitchFamily="2" charset="-78"/>
                </a:rPr>
                <a:t>مقابله با قاچاق</a:t>
              </a:r>
            </a:p>
          </p:txBody>
        </p:sp>
        <p:sp>
          <p:nvSpPr>
            <p:cNvPr id="19" name="TextBox 18">
              <a:extLst>
                <a:ext uri="{FF2B5EF4-FFF2-40B4-BE49-F238E27FC236}">
                  <a16:creationId xmlns:a16="http://schemas.microsoft.com/office/drawing/2014/main" id="{17DD13BC-AA43-4024-AD17-F4E4C082D19D}"/>
                </a:ext>
              </a:extLst>
            </p:cNvPr>
            <p:cNvSpPr txBox="1"/>
            <p:nvPr/>
          </p:nvSpPr>
          <p:spPr>
            <a:xfrm>
              <a:off x="6210998" y="1630759"/>
              <a:ext cx="2229889" cy="1970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endParaRPr>
            </a:p>
          </p:txBody>
        </p:sp>
      </p:grpSp>
      <p:grpSp>
        <p:nvGrpSpPr>
          <p:cNvPr id="20" name="Group 19">
            <a:extLst>
              <a:ext uri="{FF2B5EF4-FFF2-40B4-BE49-F238E27FC236}">
                <a16:creationId xmlns:a16="http://schemas.microsoft.com/office/drawing/2014/main" id="{9C8FAB35-5E58-4524-A570-15C5574291E7}"/>
              </a:ext>
            </a:extLst>
          </p:cNvPr>
          <p:cNvGrpSpPr/>
          <p:nvPr/>
        </p:nvGrpSpPr>
        <p:grpSpPr>
          <a:xfrm>
            <a:off x="122747" y="3879166"/>
            <a:ext cx="3786912" cy="683001"/>
            <a:chOff x="6238798" y="1341920"/>
            <a:chExt cx="2231584" cy="485903"/>
          </a:xfrm>
        </p:grpSpPr>
        <p:sp>
          <p:nvSpPr>
            <p:cNvPr id="21" name="TextBox 20">
              <a:extLst>
                <a:ext uri="{FF2B5EF4-FFF2-40B4-BE49-F238E27FC236}">
                  <a16:creationId xmlns:a16="http://schemas.microsoft.com/office/drawing/2014/main" id="{A6EE5060-0D6D-417B-BDC2-18E4C206BDD2}"/>
                </a:ext>
              </a:extLst>
            </p:cNvPr>
            <p:cNvSpPr txBox="1"/>
            <p:nvPr/>
          </p:nvSpPr>
          <p:spPr>
            <a:xfrm>
              <a:off x="6238798" y="1341920"/>
              <a:ext cx="2229889" cy="262752"/>
            </a:xfrm>
            <a:prstGeom prst="rect">
              <a:avLst/>
            </a:prstGeom>
            <a:solidFill>
              <a:schemeClr val="accent1"/>
            </a:solid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altLang="ko-KR" sz="1800" b="1" i="0" u="none" strike="noStrike" kern="1200" cap="none" spc="0" normalizeH="0" baseline="0" noProof="0" dirty="0">
                  <a:ln>
                    <a:noFill/>
                  </a:ln>
                  <a:solidFill>
                    <a:prstClr val="white"/>
                  </a:solidFill>
                  <a:effectLst/>
                  <a:uLnTx/>
                  <a:uFillTx/>
                  <a:latin typeface="Arial"/>
                  <a:ea typeface="Arial Unicode MS"/>
                  <a:cs typeface="B Mitra" panose="00000400000000000000" pitchFamily="2" charset="-78"/>
                </a:rPr>
                <a:t>برنامه ريزي </a:t>
              </a:r>
              <a:r>
                <a:rPr kumimoji="0" lang="en-US" altLang="ko-KR" sz="1800" b="1" i="0" u="none" strike="noStrike" kern="1200" cap="none" spc="0" normalizeH="0" baseline="0" noProof="0" dirty="0">
                  <a:ln>
                    <a:noFill/>
                  </a:ln>
                  <a:solidFill>
                    <a:prstClr val="white"/>
                  </a:solidFill>
                  <a:effectLst/>
                  <a:uLnTx/>
                  <a:uFillTx/>
                  <a:latin typeface="Arial"/>
                  <a:ea typeface="Arial Unicode MS"/>
                  <a:cs typeface="Arial" pitchFamily="34" charset="0"/>
                </a:rPr>
                <a:t>(Planning)</a:t>
              </a:r>
            </a:p>
          </p:txBody>
        </p:sp>
        <p:sp>
          <p:nvSpPr>
            <p:cNvPr id="22" name="TextBox 21">
              <a:extLst>
                <a:ext uri="{FF2B5EF4-FFF2-40B4-BE49-F238E27FC236}">
                  <a16:creationId xmlns:a16="http://schemas.microsoft.com/office/drawing/2014/main" id="{329BC278-72A2-4E62-AB07-69FC2416F797}"/>
                </a:ext>
              </a:extLst>
            </p:cNvPr>
            <p:cNvSpPr txBox="1"/>
            <p:nvPr/>
          </p:nvSpPr>
          <p:spPr>
            <a:xfrm>
              <a:off x="6240493" y="1630759"/>
              <a:ext cx="2229889" cy="1970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dirty="0">
                <a:ln>
                  <a:noFill/>
                </a:ln>
                <a:solidFill>
                  <a:prstClr val="black">
                    <a:lumMod val="65000"/>
                    <a:lumOff val="35000"/>
                  </a:prstClr>
                </a:solidFill>
                <a:effectLst/>
                <a:uLnTx/>
                <a:uFillTx/>
                <a:latin typeface="Arial"/>
                <a:ea typeface="Arial Unicode MS"/>
                <a:cs typeface="Arial" pitchFamily="34" charset="0"/>
              </a:endParaRPr>
            </a:p>
          </p:txBody>
        </p:sp>
      </p:grpSp>
      <p:sp>
        <p:nvSpPr>
          <p:cNvPr id="25" name="TextBox 24">
            <a:extLst>
              <a:ext uri="{FF2B5EF4-FFF2-40B4-BE49-F238E27FC236}">
                <a16:creationId xmlns:a16="http://schemas.microsoft.com/office/drawing/2014/main" id="{40D62664-1A5B-669E-4DA2-1E2225362128}"/>
              </a:ext>
            </a:extLst>
          </p:cNvPr>
          <p:cNvSpPr txBox="1"/>
          <p:nvPr/>
        </p:nvSpPr>
        <p:spPr>
          <a:xfrm>
            <a:off x="7896999" y="2270116"/>
            <a:ext cx="4217470" cy="1569660"/>
          </a:xfrm>
          <a:prstGeom prst="rect">
            <a:avLst/>
          </a:prstGeom>
          <a:noFill/>
        </p:spPr>
        <p:txBody>
          <a:bodyPr wrap="square">
            <a:spAutoFit/>
          </a:bodyPr>
          <a:lstStyle/>
          <a:p>
            <a:pPr marL="285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a-IR" sz="1600" b="0" i="0" u="none" strike="noStrike" kern="1200" cap="none" spc="0" normalizeH="0" baseline="0" noProof="0" dirty="0">
                <a:ln>
                  <a:noFill/>
                </a:ln>
                <a:solidFill>
                  <a:prstClr val="black"/>
                </a:solidFill>
                <a:effectLst/>
                <a:uLnTx/>
                <a:uFillTx/>
                <a:latin typeface="Arial"/>
                <a:cs typeface="B Mitra" panose="00000400000000000000" pitchFamily="2" charset="-78"/>
              </a:rPr>
              <a:t>افزایش صادرات نه تنها منابع ارزی برای تامین کالاهای وارداتی را فراهم‌ می‌‌کند بلکه از طریق ایجاد تقاضا برای تولید داخلی، باعث رشد تولید می­شود مهمترین ساز و کارهای افزایش صادرات عبارتند از: گسترش بسترها و ابزارهای تسویه مبادلات خارجی، ایجاد مراکز تجاری ایران در خارج از کشور، گسترش موافقت نامه‌‌های اقتصادی بین المللی و گسترش ظرفیت‌‌های آماد بین المللی</a:t>
            </a:r>
          </a:p>
        </p:txBody>
      </p:sp>
      <p:sp>
        <p:nvSpPr>
          <p:cNvPr id="27" name="TextBox 26">
            <a:extLst>
              <a:ext uri="{FF2B5EF4-FFF2-40B4-BE49-F238E27FC236}">
                <a16:creationId xmlns:a16="http://schemas.microsoft.com/office/drawing/2014/main" id="{3D20D15F-6018-0357-946C-6F88DD239933}"/>
              </a:ext>
            </a:extLst>
          </p:cNvPr>
          <p:cNvSpPr txBox="1"/>
          <p:nvPr/>
        </p:nvSpPr>
        <p:spPr>
          <a:xfrm>
            <a:off x="7878879" y="4706041"/>
            <a:ext cx="4218035" cy="1569660"/>
          </a:xfrm>
          <a:prstGeom prst="rect">
            <a:avLst/>
          </a:prstGeom>
          <a:noFill/>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a-IR" sz="1600" b="0" i="0" u="none" strike="noStrike" kern="1200" cap="none" spc="0" normalizeH="0" baseline="0" noProof="0" dirty="0">
                <a:ln>
                  <a:noFill/>
                </a:ln>
                <a:solidFill>
                  <a:prstClr val="black"/>
                </a:solidFill>
                <a:effectLst/>
                <a:uLnTx/>
                <a:uFillTx/>
                <a:latin typeface="Arial"/>
                <a:cs typeface="B Mitra" panose="00000400000000000000" pitchFamily="2" charset="-78"/>
              </a:rPr>
              <a:t>تقاضای کل در اقتصاد شامل مصارف خانوارها، مصارف دولت، سرمایه گذاری و خالص صادرات است. مصارف خانوار (البته متناسب با نیاز و بهره وری) با افزایش درآمد از طریق اشتغال و یارانه، کاهش هزینه‌‌های کاذب (به ویژه هزینه­هایی که سهم بیش از حدی در سبد خانوار وزن دارند مانند مسکن و آموزش) و نوسازی محصولات (جایگزینی کالاهای فرسوده یا کم بازده) افزایش یافته و برای پیشران تولید است.</a:t>
            </a:r>
          </a:p>
        </p:txBody>
      </p:sp>
      <p:sp>
        <p:nvSpPr>
          <p:cNvPr id="29" name="TextBox 28">
            <a:extLst>
              <a:ext uri="{FF2B5EF4-FFF2-40B4-BE49-F238E27FC236}">
                <a16:creationId xmlns:a16="http://schemas.microsoft.com/office/drawing/2014/main" id="{386EE1C6-26D0-5F51-52EA-63CB29468DA3}"/>
              </a:ext>
            </a:extLst>
          </p:cNvPr>
          <p:cNvSpPr txBox="1"/>
          <p:nvPr/>
        </p:nvSpPr>
        <p:spPr>
          <a:xfrm>
            <a:off x="51307" y="4303983"/>
            <a:ext cx="4194779" cy="2062103"/>
          </a:xfrm>
          <a:prstGeom prst="rect">
            <a:avLst/>
          </a:prstGeom>
          <a:noFill/>
        </p:spPr>
        <p:txBody>
          <a:bodyPr wrap="square">
            <a:spAutoFit/>
          </a:bodyPr>
          <a:lstStyle/>
          <a:p>
            <a:pPr marL="285750" marR="0" lvl="0" indent="-285750" algn="just" defTabSz="9144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a-IR" sz="1600" b="0" i="0" u="none" strike="noStrike" kern="1200" cap="none" spc="0" normalizeH="0" baseline="0" noProof="0" dirty="0">
                <a:ln>
                  <a:noFill/>
                </a:ln>
                <a:solidFill>
                  <a:prstClr val="black"/>
                </a:solidFill>
                <a:effectLst/>
                <a:uLnTx/>
                <a:uFillTx/>
                <a:latin typeface="Arial"/>
                <a:cs typeface="B Mitra" panose="00000400000000000000" pitchFamily="2" charset="-78"/>
              </a:rPr>
              <a:t>تأمین سرمایه در گردش واحدهای تولیدی برای دستیابی به اهداف تولید، ضروری است. در حال حاضر نظام تأمین مالی کشور با مسائل متعددی مواجه بوده و تأمین مالی تولید به‌درستی انجام نمی‌شود؛ در چنین شرایطی برای تأمین سرمایه در گردش تولید، باید از روش‌‌های نوینی مانند «پرداخت تسهیلات مبتنی بر صورت‌حساب الکترونیکی» و «تأمین مالی زنجیره‌ای» استفاده کرد تا با کمترین تغییر در نظام بانکی، بیشترین منابع در دسترس تولیدکنندگان قرار گیرد.</a:t>
            </a:r>
          </a:p>
        </p:txBody>
      </p:sp>
      <p:sp>
        <p:nvSpPr>
          <p:cNvPr id="31" name="TextBox 30">
            <a:extLst>
              <a:ext uri="{FF2B5EF4-FFF2-40B4-BE49-F238E27FC236}">
                <a16:creationId xmlns:a16="http://schemas.microsoft.com/office/drawing/2014/main" id="{856C9B8C-366E-C17E-3F0A-85E7DA987FA3}"/>
              </a:ext>
            </a:extLst>
          </p:cNvPr>
          <p:cNvSpPr txBox="1"/>
          <p:nvPr/>
        </p:nvSpPr>
        <p:spPr>
          <a:xfrm>
            <a:off x="469093" y="2280643"/>
            <a:ext cx="3521683" cy="1569660"/>
          </a:xfrm>
          <a:prstGeom prst="rect">
            <a:avLst/>
          </a:prstGeom>
          <a:noFill/>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a-IR" sz="1600" b="0" i="0" u="none" strike="noStrike" kern="1200" cap="none" spc="0" normalizeH="0" baseline="0" noProof="0" dirty="0">
                <a:ln>
                  <a:noFill/>
                </a:ln>
                <a:solidFill>
                  <a:prstClr val="black"/>
                </a:solidFill>
                <a:effectLst/>
                <a:uLnTx/>
                <a:uFillTx/>
                <a:latin typeface="Arial"/>
                <a:cs typeface="B Mitra" panose="00000400000000000000" pitchFamily="2" charset="-78"/>
              </a:rPr>
              <a:t>بخش قابل توجهی از تقاضای داخلی با کالاهای قاچاق تامین می­شود که با کاهش قاچاق، زمینه رشد تولید داخلی فراهم‌ می‌‌شود. برای مقابله با قاچاق کالا، تقویت زیرساخت‌های اطلاعاتی (مبتنی بر سامانه جامع تولید و تجارت)، گسترش اشتغال در مناطق مرزی و همکاری فروشندگان و مردم ضروری است.</a:t>
            </a:r>
          </a:p>
        </p:txBody>
      </p:sp>
      <p:pic>
        <p:nvPicPr>
          <p:cNvPr id="35" name="Picture 34">
            <a:extLst>
              <a:ext uri="{FF2B5EF4-FFF2-40B4-BE49-F238E27FC236}">
                <a16:creationId xmlns:a16="http://schemas.microsoft.com/office/drawing/2014/main" id="{1716FCB6-73BB-FEA5-740E-2C82186917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911" y="-320995"/>
            <a:ext cx="1522007" cy="1562515"/>
          </a:xfrm>
          <a:prstGeom prst="rect">
            <a:avLst/>
          </a:prstGeom>
        </p:spPr>
      </p:pic>
      <p:pic>
        <p:nvPicPr>
          <p:cNvPr id="1026" name="Picture 2" descr="101 راهکار مدیریت زمان برای افزایش بهره وری در کار (9) - فرصت امروز">
            <a:extLst>
              <a:ext uri="{FF2B5EF4-FFF2-40B4-BE49-F238E27FC236}">
                <a16:creationId xmlns:a16="http://schemas.microsoft.com/office/drawing/2014/main" id="{53B34AC1-4556-B767-A840-E8E115D739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3315" y="2754417"/>
            <a:ext cx="2428817" cy="231544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Freeform: Shape 1">
            <a:extLst>
              <a:ext uri="{FF2B5EF4-FFF2-40B4-BE49-F238E27FC236}">
                <a16:creationId xmlns:a16="http://schemas.microsoft.com/office/drawing/2014/main" id="{AB9662D8-1896-AB28-D265-16EBE6AEA192}"/>
              </a:ext>
            </a:extLst>
          </p:cNvPr>
          <p:cNvSpPr/>
          <p:nvPr/>
        </p:nvSpPr>
        <p:spPr>
          <a:xfrm rot="16200000">
            <a:off x="5877621" y="573591"/>
            <a:ext cx="436767" cy="12192001"/>
          </a:xfrm>
          <a:custGeom>
            <a:avLst/>
            <a:gdLst>
              <a:gd name="connsiteX0" fmla="*/ 0 w 6664975"/>
              <a:gd name="connsiteY0" fmla="*/ 0 h 6858000"/>
              <a:gd name="connsiteX1" fmla="*/ 6664975 w 6664975"/>
              <a:gd name="connsiteY1" fmla="*/ 0 h 6858000"/>
              <a:gd name="connsiteX2" fmla="*/ 3094042 w 6664975"/>
              <a:gd name="connsiteY2" fmla="*/ 6858000 h 6858000"/>
              <a:gd name="connsiteX3" fmla="*/ 0 w 6664975"/>
              <a:gd name="connsiteY3" fmla="*/ 6858000 h 6858000"/>
              <a:gd name="connsiteX0" fmla="*/ 0 w 7493434"/>
              <a:gd name="connsiteY0" fmla="*/ 0 h 6858000"/>
              <a:gd name="connsiteX1" fmla="*/ 7493434 w 7493434"/>
              <a:gd name="connsiteY1" fmla="*/ 0 h 6858000"/>
              <a:gd name="connsiteX2" fmla="*/ 3094042 w 7493434"/>
              <a:gd name="connsiteY2" fmla="*/ 6858000 h 6858000"/>
              <a:gd name="connsiteX3" fmla="*/ 0 w 7493434"/>
              <a:gd name="connsiteY3" fmla="*/ 6858000 h 6858000"/>
              <a:gd name="connsiteX4" fmla="*/ 0 w 7493434"/>
              <a:gd name="connsiteY4" fmla="*/ 0 h 6858000"/>
              <a:gd name="connsiteX0" fmla="*/ 0 w 7493434"/>
              <a:gd name="connsiteY0" fmla="*/ 0 h 6858000"/>
              <a:gd name="connsiteX1" fmla="*/ 7493434 w 7493434"/>
              <a:gd name="connsiteY1" fmla="*/ 0 h 6858000"/>
              <a:gd name="connsiteX2" fmla="*/ 2265582 w 7493434"/>
              <a:gd name="connsiteY2" fmla="*/ 6858000 h 6858000"/>
              <a:gd name="connsiteX3" fmla="*/ 0 w 7493434"/>
              <a:gd name="connsiteY3" fmla="*/ 6858000 h 6858000"/>
              <a:gd name="connsiteX4" fmla="*/ 0 w 749343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3434" h="6858000">
                <a:moveTo>
                  <a:pt x="0" y="0"/>
                </a:moveTo>
                <a:lnTo>
                  <a:pt x="7493434" y="0"/>
                </a:lnTo>
                <a:lnTo>
                  <a:pt x="2265582" y="6858000"/>
                </a:lnTo>
                <a:lnTo>
                  <a:pt x="0" y="6858000"/>
                </a:lnTo>
                <a:lnTo>
                  <a:pt x="0" y="0"/>
                </a:lnTo>
                <a:close/>
              </a:path>
            </a:pathLst>
          </a:custGeom>
          <a:solidFill>
            <a:srgbClr val="FAD02C"/>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70048384-131D-4199-A388-A9073B71C1E3}"/>
              </a:ext>
            </a:extLst>
          </p:cNvPr>
          <p:cNvSpPr txBox="1"/>
          <p:nvPr/>
        </p:nvSpPr>
        <p:spPr>
          <a:xfrm>
            <a:off x="357414" y="6519446"/>
            <a:ext cx="33147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منبع: وزارت صمت (1402)</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endParaRPr>
          </a:p>
        </p:txBody>
      </p:sp>
      <p:sp>
        <p:nvSpPr>
          <p:cNvPr id="62" name="Rectangle: Rounded Corners 61">
            <a:extLst>
              <a:ext uri="{FF2B5EF4-FFF2-40B4-BE49-F238E27FC236}">
                <a16:creationId xmlns:a16="http://schemas.microsoft.com/office/drawing/2014/main" id="{18A82B79-A675-71A9-A0C1-9AD6BF636DEB}"/>
              </a:ext>
            </a:extLst>
          </p:cNvPr>
          <p:cNvSpPr/>
          <p:nvPr/>
        </p:nvSpPr>
        <p:spPr>
          <a:xfrm>
            <a:off x="7382865" y="206234"/>
            <a:ext cx="4054584" cy="711804"/>
          </a:xfrm>
          <a:prstGeom prst="roundRect">
            <a:avLst/>
          </a:prstGeom>
          <a:ln w="3810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3200" b="0" i="0" u="none" strike="noStrike" kern="1200" cap="none" spc="0" normalizeH="0" baseline="0" noProof="0" dirty="0">
                <a:ln>
                  <a:noFill/>
                </a:ln>
                <a:solidFill>
                  <a:srgbClr val="156082">
                    <a:lumMod val="75000"/>
                  </a:srgbClr>
                </a:solidFill>
                <a:effectLst/>
                <a:uLnTx/>
                <a:uFillTx/>
                <a:latin typeface="Aptos Display" panose="02110004020202020204"/>
                <a:ea typeface="+mj-ea"/>
                <a:cs typeface="B Titr" panose="00000700000000000000" pitchFamily="2" charset="-78"/>
              </a:rPr>
              <a:t>ساز و کارهای تولید</a:t>
            </a:r>
            <a:endParaRPr kumimoji="0" lang="en-US" sz="3200" b="0" i="0" u="none" strike="noStrike" kern="1200" cap="none" spc="0" normalizeH="0" baseline="0" noProof="0" dirty="0">
              <a:ln>
                <a:noFill/>
              </a:ln>
              <a:solidFill>
                <a:prstClr val="black">
                  <a:lumMod val="75000"/>
                  <a:lumOff val="25000"/>
                </a:prstClr>
              </a:solidFill>
              <a:effectLst/>
              <a:uLnTx/>
              <a:uFillTx/>
              <a:latin typeface="Arial"/>
              <a:cs typeface="Arial" pitchFamily="34" charset="0"/>
            </a:endParaRPr>
          </a:p>
        </p:txBody>
      </p:sp>
      <p:sp>
        <p:nvSpPr>
          <p:cNvPr id="10" name="Rectangle: Rounded Corners 9">
            <a:extLst>
              <a:ext uri="{FF2B5EF4-FFF2-40B4-BE49-F238E27FC236}">
                <a16:creationId xmlns:a16="http://schemas.microsoft.com/office/drawing/2014/main" id="{731D0923-30DE-13EA-FCDD-5C8FB1846155}"/>
              </a:ext>
            </a:extLst>
          </p:cNvPr>
          <p:cNvSpPr/>
          <p:nvPr/>
        </p:nvSpPr>
        <p:spPr>
          <a:xfrm>
            <a:off x="5345124" y="234453"/>
            <a:ext cx="3225939" cy="670418"/>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chemeClr val="accent5">
                    <a:lumMod val="50000"/>
                  </a:schemeClr>
                </a:solidFill>
                <a:effectLst/>
                <a:uLnTx/>
                <a:uFillTx/>
                <a:latin typeface="Arial"/>
                <a:cs typeface="B Titr" panose="00000700000000000000" pitchFamily="2" charset="-78"/>
              </a:rPr>
              <a:t>جریان عمومی تولید</a:t>
            </a:r>
          </a:p>
        </p:txBody>
      </p:sp>
      <p:sp>
        <p:nvSpPr>
          <p:cNvPr id="59" name="TextBox 58">
            <a:extLst>
              <a:ext uri="{FF2B5EF4-FFF2-40B4-BE49-F238E27FC236}">
                <a16:creationId xmlns:a16="http://schemas.microsoft.com/office/drawing/2014/main" id="{72C4403D-7A7E-E4A6-BC22-FDDEF14C7CF9}"/>
              </a:ext>
            </a:extLst>
          </p:cNvPr>
          <p:cNvSpPr txBox="1"/>
          <p:nvPr/>
        </p:nvSpPr>
        <p:spPr>
          <a:xfrm>
            <a:off x="0" y="1022043"/>
            <a:ext cx="12096914" cy="646331"/>
          </a:xfrm>
          <a:prstGeom prst="rect">
            <a:avLst/>
          </a:prstGeom>
          <a:noFill/>
        </p:spPr>
        <p:txBody>
          <a:bodyPr wrap="square">
            <a:spAutoFit/>
          </a:bodyPr>
          <a:lstStyle/>
          <a:p>
            <a:pPr marL="0" indent="0" algn="just" rtl="1">
              <a:buFont typeface="Arial" panose="020B0604020202020204" pitchFamily="34" charset="0"/>
              <a:buNone/>
            </a:pPr>
            <a:r>
              <a:rPr lang="fa-IR" b="1" dirty="0">
                <a:solidFill>
                  <a:schemeClr val="accent5">
                    <a:lumMod val="50000"/>
                  </a:schemeClr>
                </a:solidFill>
                <a:cs typeface="B Mitra" panose="00000400000000000000" pitchFamily="2" charset="-78"/>
              </a:rPr>
              <a:t>مهمترین مولفه‌‌های جریان عمومی تولید، «فروش (تقاضا)، سرمایه در گردش، مواد اولیه، انرژی و نیروی انسانی» هستند</a:t>
            </a:r>
            <a:r>
              <a:rPr lang="en-US" b="1" dirty="0">
                <a:solidFill>
                  <a:schemeClr val="accent5">
                    <a:lumMod val="50000"/>
                  </a:schemeClr>
                </a:solidFill>
                <a:cs typeface="B Mitra" panose="00000400000000000000" pitchFamily="2" charset="-78"/>
              </a:rPr>
              <a:t>. </a:t>
            </a:r>
            <a:r>
              <a:rPr lang="fa-IR" b="1" dirty="0">
                <a:solidFill>
                  <a:schemeClr val="accent5">
                    <a:lumMod val="50000"/>
                  </a:schemeClr>
                </a:solidFill>
                <a:cs typeface="B Mitra" panose="00000400000000000000" pitchFamily="2" charset="-78"/>
              </a:rPr>
              <a:t>افزایش تقاضا برای رشد تولید از 4 مسیر قابل حصول است:</a:t>
            </a:r>
          </a:p>
        </p:txBody>
      </p:sp>
    </p:spTree>
    <p:extLst>
      <p:ext uri="{BB962C8B-B14F-4D97-AF65-F5344CB8AC3E}">
        <p14:creationId xmlns:p14="http://schemas.microsoft.com/office/powerpoint/2010/main" val="26822710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12E3C7-4679-43EF-BF8D-BC573828D487}"/>
              </a:ext>
            </a:extLst>
          </p:cNvPr>
          <p:cNvSpPr/>
          <p:nvPr/>
        </p:nvSpPr>
        <p:spPr>
          <a:xfrm>
            <a:off x="1588" y="0"/>
            <a:ext cx="12188825" cy="3276600"/>
          </a:xfrm>
          <a:prstGeom prst="rect">
            <a:avLst/>
          </a:prstGeom>
          <a:solidFill>
            <a:srgbClr val="E0EED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70AD47">
                  <a:lumMod val="50000"/>
                </a:srgbClr>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FE212E2-59FD-4F35-9C0B-FE528DEE05CF}"/>
              </a:ext>
            </a:extLst>
          </p:cNvPr>
          <p:cNvSpPr/>
          <p:nvPr/>
        </p:nvSpPr>
        <p:spPr>
          <a:xfrm>
            <a:off x="426244" y="380546"/>
            <a:ext cx="11430000" cy="6112329"/>
          </a:xfrm>
          <a:prstGeom prst="rect">
            <a:avLst/>
          </a:prstGeom>
          <a:solidFill>
            <a:schemeClr val="bg1"/>
          </a:solidFill>
          <a:ln w="25400" cap="flat" cmpd="sng" algn="ctr">
            <a:solidFill>
              <a:schemeClr val="tx2">
                <a:lumMod val="60000"/>
                <a:lumOff val="40000"/>
              </a:schemeClr>
            </a:solidFill>
            <a:prstDash val="solid"/>
          </a:ln>
          <a:effectLst/>
        </p:spPr>
        <p:txBody>
          <a:bodyPr rtlCol="0" anchor="ctr"/>
          <a:lstStyle/>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endParaRPr>
          </a:p>
        </p:txBody>
      </p:sp>
      <p:pic>
        <p:nvPicPr>
          <p:cNvPr id="10" name="Picture 9">
            <a:extLst>
              <a:ext uri="{FF2B5EF4-FFF2-40B4-BE49-F238E27FC236}">
                <a16:creationId xmlns:a16="http://schemas.microsoft.com/office/drawing/2014/main" id="{5E2578E0-3D19-4BE3-97DF-22AD36003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56" y="26499"/>
            <a:ext cx="2133060" cy="2002814"/>
          </a:xfrm>
          <a:prstGeom prst="rect">
            <a:avLst/>
          </a:prstGeom>
        </p:spPr>
      </p:pic>
      <p:sp>
        <p:nvSpPr>
          <p:cNvPr id="2" name="TextBox 1">
            <a:extLst>
              <a:ext uri="{FF2B5EF4-FFF2-40B4-BE49-F238E27FC236}">
                <a16:creationId xmlns:a16="http://schemas.microsoft.com/office/drawing/2014/main" id="{80AAD369-88D1-4FC3-82B4-78F26B2FF999}"/>
              </a:ext>
            </a:extLst>
          </p:cNvPr>
          <p:cNvSpPr txBox="1"/>
          <p:nvPr/>
        </p:nvSpPr>
        <p:spPr>
          <a:xfrm>
            <a:off x="4642482" y="6202600"/>
            <a:ext cx="6629400" cy="461665"/>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897354C3-4958-99DB-A0DD-0CCCC3FEF80B}"/>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ysClr val="windowText" lastClr="000000"/>
              </a:solidFill>
              <a:effectLst/>
              <a:uLnTx/>
              <a:uFillTx/>
              <a:latin typeface="Aptos Display" panose="02110004020202020204"/>
              <a:ea typeface="+mj-ea"/>
              <a:cs typeface="B Titr" panose="00000700000000000000" pitchFamily="2" charset="-78"/>
            </a:endParaRPr>
          </a:p>
        </p:txBody>
      </p:sp>
      <p:sp>
        <p:nvSpPr>
          <p:cNvPr id="9" name="Freeform: Shape 8">
            <a:extLst>
              <a:ext uri="{FF2B5EF4-FFF2-40B4-BE49-F238E27FC236}">
                <a16:creationId xmlns:a16="http://schemas.microsoft.com/office/drawing/2014/main" id="{DBFF9CDF-4B2A-B847-A853-B17824E6015A}"/>
              </a:ext>
            </a:extLst>
          </p:cNvPr>
          <p:cNvSpPr/>
          <p:nvPr/>
        </p:nvSpPr>
        <p:spPr>
          <a:xfrm flipH="1">
            <a:off x="1721224" y="669214"/>
            <a:ext cx="10050883" cy="513197"/>
          </a:xfrm>
          <a:custGeom>
            <a:avLst/>
            <a:gdLst>
              <a:gd name="connsiteX0" fmla="*/ 4176032 w 4532539"/>
              <a:gd name="connsiteY0" fmla="*/ 0 h 674688"/>
              <a:gd name="connsiteX1" fmla="*/ 356507 w 4532539"/>
              <a:gd name="connsiteY1" fmla="*/ 0 h 674688"/>
              <a:gd name="connsiteX2" fmla="*/ 356507 w 4532539"/>
              <a:gd name="connsiteY2" fmla="*/ 2409 h 674688"/>
              <a:gd name="connsiteX3" fmla="*/ 337117 w 4532539"/>
              <a:gd name="connsiteY3" fmla="*/ 454 h 674688"/>
              <a:gd name="connsiteX4" fmla="*/ 0 w 4532539"/>
              <a:gd name="connsiteY4" fmla="*/ 337571 h 674688"/>
              <a:gd name="connsiteX5" fmla="*/ 337117 w 4532539"/>
              <a:gd name="connsiteY5" fmla="*/ 674688 h 674688"/>
              <a:gd name="connsiteX6" fmla="*/ 356507 w 4532539"/>
              <a:gd name="connsiteY6" fmla="*/ 672733 h 674688"/>
              <a:gd name="connsiteX7" fmla="*/ 356507 w 4532539"/>
              <a:gd name="connsiteY7" fmla="*/ 674688 h 674688"/>
              <a:gd name="connsiteX8" fmla="*/ 4176032 w 4532539"/>
              <a:gd name="connsiteY8" fmla="*/ 674688 h 674688"/>
              <a:gd name="connsiteX9" fmla="*/ 4176032 w 4532539"/>
              <a:gd name="connsiteY9" fmla="*/ 672733 h 674688"/>
              <a:gd name="connsiteX10" fmla="*/ 4195422 w 4532539"/>
              <a:gd name="connsiteY10" fmla="*/ 674688 h 674688"/>
              <a:gd name="connsiteX11" fmla="*/ 4532539 w 4532539"/>
              <a:gd name="connsiteY11" fmla="*/ 337571 h 674688"/>
              <a:gd name="connsiteX12" fmla="*/ 4195422 w 4532539"/>
              <a:gd name="connsiteY12" fmla="*/ 454 h 674688"/>
              <a:gd name="connsiteX13" fmla="*/ 4176032 w 4532539"/>
              <a:gd name="connsiteY13" fmla="*/ 2409 h 67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2539" h="674688">
                <a:moveTo>
                  <a:pt x="4176032" y="0"/>
                </a:moveTo>
                <a:lnTo>
                  <a:pt x="356507" y="0"/>
                </a:lnTo>
                <a:lnTo>
                  <a:pt x="356507" y="2409"/>
                </a:lnTo>
                <a:lnTo>
                  <a:pt x="337117" y="454"/>
                </a:lnTo>
                <a:cubicBezTo>
                  <a:pt x="150932" y="454"/>
                  <a:pt x="0" y="151386"/>
                  <a:pt x="0" y="337571"/>
                </a:cubicBezTo>
                <a:cubicBezTo>
                  <a:pt x="0" y="523756"/>
                  <a:pt x="150932" y="674688"/>
                  <a:pt x="337117" y="674688"/>
                </a:cubicBezTo>
                <a:lnTo>
                  <a:pt x="356507" y="672733"/>
                </a:lnTo>
                <a:lnTo>
                  <a:pt x="356507" y="674688"/>
                </a:lnTo>
                <a:lnTo>
                  <a:pt x="4176032" y="674688"/>
                </a:lnTo>
                <a:lnTo>
                  <a:pt x="4176032" y="672733"/>
                </a:lnTo>
                <a:lnTo>
                  <a:pt x="4195422" y="674688"/>
                </a:lnTo>
                <a:cubicBezTo>
                  <a:pt x="4381607" y="674688"/>
                  <a:pt x="4532539" y="523756"/>
                  <a:pt x="4532539" y="337571"/>
                </a:cubicBezTo>
                <a:cubicBezTo>
                  <a:pt x="4532539" y="151386"/>
                  <a:pt x="4381607" y="454"/>
                  <a:pt x="4195422" y="454"/>
                </a:cubicBezTo>
                <a:lnTo>
                  <a:pt x="4176032" y="2409"/>
                </a:lnTo>
                <a:close/>
              </a:path>
            </a:pathLst>
          </a:custGeom>
          <a:noFill/>
          <a:ln w="12700" cap="flat" cmpd="sng" algn="ctr">
            <a:solidFill>
              <a:srgbClr val="000000"/>
            </a:solid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8BF99C1F-198B-56B5-25DA-5802827B274F}"/>
              </a:ext>
            </a:extLst>
          </p:cNvPr>
          <p:cNvSpPr/>
          <p:nvPr/>
        </p:nvSpPr>
        <p:spPr>
          <a:xfrm>
            <a:off x="2089404" y="669214"/>
            <a:ext cx="9309641" cy="513197"/>
          </a:xfrm>
          <a:prstGeom prst="roundRect">
            <a:avLst>
              <a:gd name="adj" fmla="val 50000"/>
            </a:avLst>
          </a:prstGeom>
          <a:solidFill>
            <a:srgbClr val="DD8047">
              <a:lumMod val="75000"/>
            </a:srgbClr>
          </a:solidFill>
          <a:ln w="12700" cap="flat" cmpd="sng" algn="ctr">
            <a:noFill/>
            <a:prstDash val="solid"/>
            <a:miter lim="800000"/>
          </a:ln>
          <a:effectLst/>
        </p:spPr>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03AFA199-36F1-CE0F-AFC2-4F064BF937A5}"/>
              </a:ext>
            </a:extLst>
          </p:cNvPr>
          <p:cNvSpPr txBox="1"/>
          <p:nvPr/>
        </p:nvSpPr>
        <p:spPr>
          <a:xfrm>
            <a:off x="2134648" y="709478"/>
            <a:ext cx="8515423" cy="433965"/>
          </a:xfrm>
          <a:prstGeom prst="rect">
            <a:avLst/>
          </a:prstGeom>
          <a:noFill/>
        </p:spPr>
        <p:txBody>
          <a:bodyPr wrap="square" rtlCol="0">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Calibri Light" panose="020F0302020204030204"/>
                <a:ea typeface="+mn-ea"/>
                <a:cs typeface="B Titr" panose="00000700000000000000" pitchFamily="2" charset="-78"/>
              </a:rPr>
              <a:t>پیشنهادها و راه کارهای اساسی  رفع چالش های جهش تولید در بخش آب </a:t>
            </a:r>
            <a:endParaRPr kumimoji="0" lang="en-US" sz="2400" b="0" i="0" u="none" strike="noStrike" kern="1200" cap="none" spc="0" normalizeH="0" baseline="0" noProof="0" dirty="0">
              <a:ln>
                <a:noFill/>
              </a:ln>
              <a:solidFill>
                <a:prstClr val="white"/>
              </a:solidFill>
              <a:effectLst/>
              <a:uLnTx/>
              <a:uFillTx/>
              <a:latin typeface="Calibri Light" panose="020F0302020204030204"/>
              <a:ea typeface="+mn-ea"/>
              <a:cs typeface="B Titr" panose="00000700000000000000" pitchFamily="2" charset="-78"/>
            </a:endParaRPr>
          </a:p>
        </p:txBody>
      </p:sp>
      <p:sp>
        <p:nvSpPr>
          <p:cNvPr id="18" name="TextBox 17">
            <a:extLst>
              <a:ext uri="{FF2B5EF4-FFF2-40B4-BE49-F238E27FC236}">
                <a16:creationId xmlns:a16="http://schemas.microsoft.com/office/drawing/2014/main" id="{A98A99C3-076F-E4C2-5301-8180AA1DDF34}"/>
              </a:ext>
            </a:extLst>
          </p:cNvPr>
          <p:cNvSpPr txBox="1"/>
          <p:nvPr/>
        </p:nvSpPr>
        <p:spPr>
          <a:xfrm>
            <a:off x="-400168" y="6522314"/>
            <a:ext cx="4214821" cy="338554"/>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منبع: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a:t>
            </a: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مرکز پژوهش‌های مجلس، 1399</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a:t>
            </a: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 </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endParaRPr>
          </a:p>
        </p:txBody>
      </p:sp>
      <p:sp>
        <p:nvSpPr>
          <p:cNvPr id="21" name="Rounded Rectangle 6">
            <a:extLst>
              <a:ext uri="{FF2B5EF4-FFF2-40B4-BE49-F238E27FC236}">
                <a16:creationId xmlns:a16="http://schemas.microsoft.com/office/drawing/2014/main" id="{44A01DDF-EF76-EBCB-9E1C-BB4C7C98E646}"/>
              </a:ext>
            </a:extLst>
          </p:cNvPr>
          <p:cNvSpPr/>
          <p:nvPr/>
        </p:nvSpPr>
        <p:spPr>
          <a:xfrm rot="18900000">
            <a:off x="6497514" y="3020600"/>
            <a:ext cx="1286714" cy="1286708"/>
          </a:xfrm>
          <a:custGeom>
            <a:avLst/>
            <a:gdLst/>
            <a:ahLst/>
            <a:cxnLst/>
            <a:rect l="l" t="t" r="r" b="b"/>
            <a:pathLst>
              <a:path w="1544024" h="1544022">
                <a:moveTo>
                  <a:pt x="1508872" y="35152"/>
                </a:moveTo>
                <a:cubicBezTo>
                  <a:pt x="1530591" y="56870"/>
                  <a:pt x="1544024" y="86874"/>
                  <a:pt x="1544024" y="120016"/>
                </a:cubicBezTo>
                <a:lnTo>
                  <a:pt x="1544024" y="1404196"/>
                </a:lnTo>
                <a:cubicBezTo>
                  <a:pt x="1544024" y="1442467"/>
                  <a:pt x="1526111" y="1476554"/>
                  <a:pt x="1497037" y="1497040"/>
                </a:cubicBezTo>
                <a:cubicBezTo>
                  <a:pt x="1476551" y="1526111"/>
                  <a:pt x="1442465" y="1544022"/>
                  <a:pt x="1404196" y="1544022"/>
                </a:cubicBezTo>
                <a:lnTo>
                  <a:pt x="120016" y="1544022"/>
                </a:lnTo>
                <a:cubicBezTo>
                  <a:pt x="53733" y="1544022"/>
                  <a:pt x="0" y="1490289"/>
                  <a:pt x="0" y="1424006"/>
                </a:cubicBezTo>
                <a:lnTo>
                  <a:pt x="1" y="943958"/>
                </a:lnTo>
                <a:cubicBezTo>
                  <a:pt x="0" y="877675"/>
                  <a:pt x="53733" y="823942"/>
                  <a:pt x="120016" y="823942"/>
                </a:cubicBezTo>
                <a:lnTo>
                  <a:pt x="823944" y="823942"/>
                </a:lnTo>
                <a:lnTo>
                  <a:pt x="823944" y="120016"/>
                </a:lnTo>
                <a:cubicBezTo>
                  <a:pt x="823944" y="53733"/>
                  <a:pt x="877677" y="0"/>
                  <a:pt x="943960" y="0"/>
                </a:cubicBezTo>
                <a:lnTo>
                  <a:pt x="1424008" y="0"/>
                </a:lnTo>
                <a:cubicBezTo>
                  <a:pt x="1457150" y="0"/>
                  <a:pt x="1487154" y="13433"/>
                  <a:pt x="1508872" y="35152"/>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2" name="Rounded Rectangle 6">
            <a:extLst>
              <a:ext uri="{FF2B5EF4-FFF2-40B4-BE49-F238E27FC236}">
                <a16:creationId xmlns:a16="http://schemas.microsoft.com/office/drawing/2014/main" id="{79F5CA16-5588-21A5-E5D7-C03E3F100C1A}"/>
              </a:ext>
            </a:extLst>
          </p:cNvPr>
          <p:cNvSpPr/>
          <p:nvPr/>
        </p:nvSpPr>
        <p:spPr>
          <a:xfrm rot="18900000">
            <a:off x="1973258" y="3056912"/>
            <a:ext cx="1286714" cy="1286708"/>
          </a:xfrm>
          <a:custGeom>
            <a:avLst/>
            <a:gdLst/>
            <a:ahLst/>
            <a:cxnLst/>
            <a:rect l="l" t="t" r="r" b="b"/>
            <a:pathLst>
              <a:path w="1544024" h="1544022">
                <a:moveTo>
                  <a:pt x="1508872" y="35152"/>
                </a:moveTo>
                <a:cubicBezTo>
                  <a:pt x="1530591" y="56870"/>
                  <a:pt x="1544024" y="86874"/>
                  <a:pt x="1544024" y="120016"/>
                </a:cubicBezTo>
                <a:lnTo>
                  <a:pt x="1544024" y="1404196"/>
                </a:lnTo>
                <a:cubicBezTo>
                  <a:pt x="1544024" y="1442467"/>
                  <a:pt x="1526111" y="1476554"/>
                  <a:pt x="1497037" y="1497040"/>
                </a:cubicBezTo>
                <a:cubicBezTo>
                  <a:pt x="1476551" y="1526111"/>
                  <a:pt x="1442465" y="1544022"/>
                  <a:pt x="1404196" y="1544022"/>
                </a:cubicBezTo>
                <a:lnTo>
                  <a:pt x="120016" y="1544022"/>
                </a:lnTo>
                <a:cubicBezTo>
                  <a:pt x="53733" y="1544022"/>
                  <a:pt x="0" y="1490289"/>
                  <a:pt x="0" y="1424006"/>
                </a:cubicBezTo>
                <a:lnTo>
                  <a:pt x="1" y="943958"/>
                </a:lnTo>
                <a:cubicBezTo>
                  <a:pt x="0" y="877675"/>
                  <a:pt x="53733" y="823942"/>
                  <a:pt x="120016" y="823942"/>
                </a:cubicBezTo>
                <a:lnTo>
                  <a:pt x="823944" y="823942"/>
                </a:lnTo>
                <a:lnTo>
                  <a:pt x="823944" y="120016"/>
                </a:lnTo>
                <a:cubicBezTo>
                  <a:pt x="823944" y="53733"/>
                  <a:pt x="877677" y="0"/>
                  <a:pt x="943960" y="0"/>
                </a:cubicBezTo>
                <a:lnTo>
                  <a:pt x="1424008" y="0"/>
                </a:lnTo>
                <a:cubicBezTo>
                  <a:pt x="1457150" y="0"/>
                  <a:pt x="1487154" y="13433"/>
                  <a:pt x="1508872" y="35152"/>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3" name="Rounded Rectangle 6">
            <a:extLst>
              <a:ext uri="{FF2B5EF4-FFF2-40B4-BE49-F238E27FC236}">
                <a16:creationId xmlns:a16="http://schemas.microsoft.com/office/drawing/2014/main" id="{4CBF7333-DFDE-2149-211A-62AD4E5087D8}"/>
              </a:ext>
            </a:extLst>
          </p:cNvPr>
          <p:cNvSpPr/>
          <p:nvPr/>
        </p:nvSpPr>
        <p:spPr>
          <a:xfrm rot="18900000">
            <a:off x="4751185" y="3059566"/>
            <a:ext cx="1286714" cy="1286708"/>
          </a:xfrm>
          <a:custGeom>
            <a:avLst/>
            <a:gdLst/>
            <a:ahLst/>
            <a:cxnLst/>
            <a:rect l="l" t="t" r="r" b="b"/>
            <a:pathLst>
              <a:path w="1544024" h="1544022">
                <a:moveTo>
                  <a:pt x="1508872" y="35152"/>
                </a:moveTo>
                <a:cubicBezTo>
                  <a:pt x="1530591" y="56870"/>
                  <a:pt x="1544024" y="86874"/>
                  <a:pt x="1544024" y="120016"/>
                </a:cubicBezTo>
                <a:lnTo>
                  <a:pt x="1544024" y="1404196"/>
                </a:lnTo>
                <a:cubicBezTo>
                  <a:pt x="1544024" y="1442467"/>
                  <a:pt x="1526111" y="1476554"/>
                  <a:pt x="1497037" y="1497040"/>
                </a:cubicBezTo>
                <a:cubicBezTo>
                  <a:pt x="1476551" y="1526111"/>
                  <a:pt x="1442465" y="1544022"/>
                  <a:pt x="1404196" y="1544022"/>
                </a:cubicBezTo>
                <a:lnTo>
                  <a:pt x="120016" y="1544022"/>
                </a:lnTo>
                <a:cubicBezTo>
                  <a:pt x="53733" y="1544022"/>
                  <a:pt x="0" y="1490289"/>
                  <a:pt x="0" y="1424006"/>
                </a:cubicBezTo>
                <a:lnTo>
                  <a:pt x="1" y="943958"/>
                </a:lnTo>
                <a:cubicBezTo>
                  <a:pt x="0" y="877675"/>
                  <a:pt x="53733" y="823942"/>
                  <a:pt x="120016" y="823942"/>
                </a:cubicBezTo>
                <a:lnTo>
                  <a:pt x="823944" y="823942"/>
                </a:lnTo>
                <a:lnTo>
                  <a:pt x="823944" y="120016"/>
                </a:lnTo>
                <a:cubicBezTo>
                  <a:pt x="823944" y="53733"/>
                  <a:pt x="877677" y="0"/>
                  <a:pt x="943960" y="0"/>
                </a:cubicBezTo>
                <a:lnTo>
                  <a:pt x="1424008" y="0"/>
                </a:lnTo>
                <a:cubicBezTo>
                  <a:pt x="1457150" y="0"/>
                  <a:pt x="1487154" y="13433"/>
                  <a:pt x="1508872" y="35152"/>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4" name="Rounded Rectangle 6">
            <a:extLst>
              <a:ext uri="{FF2B5EF4-FFF2-40B4-BE49-F238E27FC236}">
                <a16:creationId xmlns:a16="http://schemas.microsoft.com/office/drawing/2014/main" id="{BAD86CB0-5B7A-1F75-23B5-B22D5BF4CC8D}"/>
              </a:ext>
            </a:extLst>
          </p:cNvPr>
          <p:cNvSpPr/>
          <p:nvPr/>
        </p:nvSpPr>
        <p:spPr>
          <a:xfrm rot="18900000">
            <a:off x="3264653" y="3046921"/>
            <a:ext cx="1286714" cy="1286708"/>
          </a:xfrm>
          <a:custGeom>
            <a:avLst/>
            <a:gdLst/>
            <a:ahLst/>
            <a:cxnLst/>
            <a:rect l="l" t="t" r="r" b="b"/>
            <a:pathLst>
              <a:path w="1544024" h="1544022">
                <a:moveTo>
                  <a:pt x="1508872" y="35152"/>
                </a:moveTo>
                <a:cubicBezTo>
                  <a:pt x="1530591" y="56870"/>
                  <a:pt x="1544024" y="86874"/>
                  <a:pt x="1544024" y="120016"/>
                </a:cubicBezTo>
                <a:lnTo>
                  <a:pt x="1544024" y="1404196"/>
                </a:lnTo>
                <a:cubicBezTo>
                  <a:pt x="1544024" y="1442467"/>
                  <a:pt x="1526111" y="1476554"/>
                  <a:pt x="1497037" y="1497040"/>
                </a:cubicBezTo>
                <a:cubicBezTo>
                  <a:pt x="1476551" y="1526111"/>
                  <a:pt x="1442465" y="1544022"/>
                  <a:pt x="1404196" y="1544022"/>
                </a:cubicBezTo>
                <a:lnTo>
                  <a:pt x="120016" y="1544022"/>
                </a:lnTo>
                <a:cubicBezTo>
                  <a:pt x="53733" y="1544022"/>
                  <a:pt x="0" y="1490289"/>
                  <a:pt x="0" y="1424006"/>
                </a:cubicBezTo>
                <a:lnTo>
                  <a:pt x="1" y="943958"/>
                </a:lnTo>
                <a:cubicBezTo>
                  <a:pt x="0" y="877675"/>
                  <a:pt x="53733" y="823942"/>
                  <a:pt x="120016" y="823942"/>
                </a:cubicBezTo>
                <a:lnTo>
                  <a:pt x="823944" y="823942"/>
                </a:lnTo>
                <a:lnTo>
                  <a:pt x="823944" y="120016"/>
                </a:lnTo>
                <a:cubicBezTo>
                  <a:pt x="823944" y="53733"/>
                  <a:pt x="877677" y="0"/>
                  <a:pt x="943960" y="0"/>
                </a:cubicBezTo>
                <a:lnTo>
                  <a:pt x="1424008" y="0"/>
                </a:lnTo>
                <a:cubicBezTo>
                  <a:pt x="1457150" y="0"/>
                  <a:pt x="1487154" y="13433"/>
                  <a:pt x="1508872" y="35152"/>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5" name="Rounded Rectangle 6">
            <a:extLst>
              <a:ext uri="{FF2B5EF4-FFF2-40B4-BE49-F238E27FC236}">
                <a16:creationId xmlns:a16="http://schemas.microsoft.com/office/drawing/2014/main" id="{D2A7A025-746F-00B3-DF13-896BCDBD3E1E}"/>
              </a:ext>
            </a:extLst>
          </p:cNvPr>
          <p:cNvSpPr/>
          <p:nvPr/>
        </p:nvSpPr>
        <p:spPr>
          <a:xfrm rot="18900000">
            <a:off x="512504" y="3056912"/>
            <a:ext cx="1286714" cy="1286708"/>
          </a:xfrm>
          <a:custGeom>
            <a:avLst/>
            <a:gdLst/>
            <a:ahLst/>
            <a:cxnLst/>
            <a:rect l="l" t="t" r="r" b="b"/>
            <a:pathLst>
              <a:path w="1544024" h="1544022">
                <a:moveTo>
                  <a:pt x="1508872" y="35152"/>
                </a:moveTo>
                <a:cubicBezTo>
                  <a:pt x="1530591" y="56870"/>
                  <a:pt x="1544024" y="86874"/>
                  <a:pt x="1544024" y="120016"/>
                </a:cubicBezTo>
                <a:lnTo>
                  <a:pt x="1544024" y="1404196"/>
                </a:lnTo>
                <a:cubicBezTo>
                  <a:pt x="1544024" y="1442467"/>
                  <a:pt x="1526111" y="1476554"/>
                  <a:pt x="1497037" y="1497040"/>
                </a:cubicBezTo>
                <a:cubicBezTo>
                  <a:pt x="1476551" y="1526111"/>
                  <a:pt x="1442465" y="1544022"/>
                  <a:pt x="1404196" y="1544022"/>
                </a:cubicBezTo>
                <a:lnTo>
                  <a:pt x="120016" y="1544022"/>
                </a:lnTo>
                <a:cubicBezTo>
                  <a:pt x="53733" y="1544022"/>
                  <a:pt x="0" y="1490289"/>
                  <a:pt x="0" y="1424006"/>
                </a:cubicBezTo>
                <a:lnTo>
                  <a:pt x="1" y="943958"/>
                </a:lnTo>
                <a:cubicBezTo>
                  <a:pt x="0" y="877675"/>
                  <a:pt x="53733" y="823942"/>
                  <a:pt x="120016" y="823942"/>
                </a:cubicBezTo>
                <a:lnTo>
                  <a:pt x="823944" y="823942"/>
                </a:lnTo>
                <a:lnTo>
                  <a:pt x="823944" y="120016"/>
                </a:lnTo>
                <a:cubicBezTo>
                  <a:pt x="823944" y="53733"/>
                  <a:pt x="877677" y="0"/>
                  <a:pt x="943960" y="0"/>
                </a:cubicBezTo>
                <a:lnTo>
                  <a:pt x="1424008" y="0"/>
                </a:lnTo>
                <a:cubicBezTo>
                  <a:pt x="1457150" y="0"/>
                  <a:pt x="1487154" y="13433"/>
                  <a:pt x="1508872" y="35152"/>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6" name="Rounded Rectangle 6">
            <a:extLst>
              <a:ext uri="{FF2B5EF4-FFF2-40B4-BE49-F238E27FC236}">
                <a16:creationId xmlns:a16="http://schemas.microsoft.com/office/drawing/2014/main" id="{A370D3BA-F126-81C7-7ECB-D04888AF0C4A}"/>
              </a:ext>
            </a:extLst>
          </p:cNvPr>
          <p:cNvSpPr/>
          <p:nvPr/>
        </p:nvSpPr>
        <p:spPr>
          <a:xfrm rot="18900000">
            <a:off x="8057402" y="3020598"/>
            <a:ext cx="1286714" cy="1286708"/>
          </a:xfrm>
          <a:custGeom>
            <a:avLst/>
            <a:gdLst/>
            <a:ahLst/>
            <a:cxnLst/>
            <a:rect l="l" t="t" r="r" b="b"/>
            <a:pathLst>
              <a:path w="1544024" h="1544022">
                <a:moveTo>
                  <a:pt x="1508872" y="35152"/>
                </a:moveTo>
                <a:cubicBezTo>
                  <a:pt x="1530591" y="56870"/>
                  <a:pt x="1544024" y="86874"/>
                  <a:pt x="1544024" y="120016"/>
                </a:cubicBezTo>
                <a:lnTo>
                  <a:pt x="1544024" y="1404196"/>
                </a:lnTo>
                <a:cubicBezTo>
                  <a:pt x="1544024" y="1442467"/>
                  <a:pt x="1526111" y="1476554"/>
                  <a:pt x="1497037" y="1497040"/>
                </a:cubicBezTo>
                <a:cubicBezTo>
                  <a:pt x="1476551" y="1526111"/>
                  <a:pt x="1442465" y="1544022"/>
                  <a:pt x="1404196" y="1544022"/>
                </a:cubicBezTo>
                <a:lnTo>
                  <a:pt x="120016" y="1544022"/>
                </a:lnTo>
                <a:cubicBezTo>
                  <a:pt x="53733" y="1544022"/>
                  <a:pt x="0" y="1490289"/>
                  <a:pt x="0" y="1424006"/>
                </a:cubicBezTo>
                <a:lnTo>
                  <a:pt x="1" y="943958"/>
                </a:lnTo>
                <a:cubicBezTo>
                  <a:pt x="0" y="877675"/>
                  <a:pt x="53733" y="823942"/>
                  <a:pt x="120016" y="823942"/>
                </a:cubicBezTo>
                <a:lnTo>
                  <a:pt x="823944" y="823942"/>
                </a:lnTo>
                <a:lnTo>
                  <a:pt x="823944" y="120016"/>
                </a:lnTo>
                <a:cubicBezTo>
                  <a:pt x="823944" y="53733"/>
                  <a:pt x="877677" y="0"/>
                  <a:pt x="943960" y="0"/>
                </a:cubicBezTo>
                <a:lnTo>
                  <a:pt x="1424008" y="0"/>
                </a:lnTo>
                <a:cubicBezTo>
                  <a:pt x="1457150" y="0"/>
                  <a:pt x="1487154" y="13433"/>
                  <a:pt x="1508872" y="35152"/>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7" name="Rounded Rectangle 6">
            <a:extLst>
              <a:ext uri="{FF2B5EF4-FFF2-40B4-BE49-F238E27FC236}">
                <a16:creationId xmlns:a16="http://schemas.microsoft.com/office/drawing/2014/main" id="{68CA5F7F-AF70-FED1-8648-3F0DF104A090}"/>
              </a:ext>
            </a:extLst>
          </p:cNvPr>
          <p:cNvSpPr/>
          <p:nvPr/>
        </p:nvSpPr>
        <p:spPr>
          <a:xfrm rot="18900000">
            <a:off x="9560288" y="3038736"/>
            <a:ext cx="1286714" cy="1286708"/>
          </a:xfrm>
          <a:custGeom>
            <a:avLst/>
            <a:gdLst/>
            <a:ahLst/>
            <a:cxnLst/>
            <a:rect l="l" t="t" r="r" b="b"/>
            <a:pathLst>
              <a:path w="1544024" h="1544022">
                <a:moveTo>
                  <a:pt x="1508872" y="35152"/>
                </a:moveTo>
                <a:cubicBezTo>
                  <a:pt x="1530591" y="56870"/>
                  <a:pt x="1544024" y="86874"/>
                  <a:pt x="1544024" y="120016"/>
                </a:cubicBezTo>
                <a:lnTo>
                  <a:pt x="1544024" y="1404196"/>
                </a:lnTo>
                <a:cubicBezTo>
                  <a:pt x="1544024" y="1442467"/>
                  <a:pt x="1526111" y="1476554"/>
                  <a:pt x="1497037" y="1497040"/>
                </a:cubicBezTo>
                <a:cubicBezTo>
                  <a:pt x="1476551" y="1526111"/>
                  <a:pt x="1442465" y="1544022"/>
                  <a:pt x="1404196" y="1544022"/>
                </a:cubicBezTo>
                <a:lnTo>
                  <a:pt x="120016" y="1544022"/>
                </a:lnTo>
                <a:cubicBezTo>
                  <a:pt x="53733" y="1544022"/>
                  <a:pt x="0" y="1490289"/>
                  <a:pt x="0" y="1424006"/>
                </a:cubicBezTo>
                <a:lnTo>
                  <a:pt x="1" y="943958"/>
                </a:lnTo>
                <a:cubicBezTo>
                  <a:pt x="0" y="877675"/>
                  <a:pt x="53733" y="823942"/>
                  <a:pt x="120016" y="823942"/>
                </a:cubicBezTo>
                <a:lnTo>
                  <a:pt x="823944" y="823942"/>
                </a:lnTo>
                <a:lnTo>
                  <a:pt x="823944" y="120016"/>
                </a:lnTo>
                <a:cubicBezTo>
                  <a:pt x="823944" y="53733"/>
                  <a:pt x="877677" y="0"/>
                  <a:pt x="943960" y="0"/>
                </a:cubicBezTo>
                <a:lnTo>
                  <a:pt x="1424008" y="0"/>
                </a:lnTo>
                <a:cubicBezTo>
                  <a:pt x="1457150" y="0"/>
                  <a:pt x="1487154" y="13433"/>
                  <a:pt x="1508872" y="35152"/>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9" name="TextBox 28">
            <a:extLst>
              <a:ext uri="{FF2B5EF4-FFF2-40B4-BE49-F238E27FC236}">
                <a16:creationId xmlns:a16="http://schemas.microsoft.com/office/drawing/2014/main" id="{CA60369D-D190-5576-E0B9-1761AB8D6A65}"/>
              </a:ext>
            </a:extLst>
          </p:cNvPr>
          <p:cNvSpPr txBox="1"/>
          <p:nvPr/>
        </p:nvSpPr>
        <p:spPr>
          <a:xfrm>
            <a:off x="426244" y="4626540"/>
            <a:ext cx="1707158" cy="954107"/>
          </a:xfrm>
          <a:prstGeom prst="rect">
            <a:avLst/>
          </a:prstGeom>
          <a:noFill/>
        </p:spPr>
        <p:txBody>
          <a:bodyPr wrap="square">
            <a:spAutoFit/>
          </a:bodyPr>
          <a:lstStyle/>
          <a:p>
            <a:pPr algn="ctr"/>
            <a:r>
              <a:rPr lang="fa-IR" sz="1400" b="1" dirty="0">
                <a:cs typeface="B Mitra" panose="00000400000000000000" pitchFamily="2" charset="-78"/>
              </a:rPr>
              <a:t>بازتخصيص منابع آب در بخشهای مختلف مصرف با توجه به ظرفيت برد و آب قابل برنامه ریزی</a:t>
            </a:r>
            <a:endParaRPr lang="en-US" sz="1400" b="1" dirty="0"/>
          </a:p>
        </p:txBody>
      </p:sp>
      <p:sp>
        <p:nvSpPr>
          <p:cNvPr id="31" name="TextBox 30">
            <a:extLst>
              <a:ext uri="{FF2B5EF4-FFF2-40B4-BE49-F238E27FC236}">
                <a16:creationId xmlns:a16="http://schemas.microsoft.com/office/drawing/2014/main" id="{70B5E9E8-2627-AECE-8C6B-1AB6C907DAF4}"/>
              </a:ext>
            </a:extLst>
          </p:cNvPr>
          <p:cNvSpPr txBox="1"/>
          <p:nvPr/>
        </p:nvSpPr>
        <p:spPr>
          <a:xfrm>
            <a:off x="3320652" y="4643717"/>
            <a:ext cx="1819687" cy="954107"/>
          </a:xfrm>
          <a:prstGeom prst="rect">
            <a:avLst/>
          </a:prstGeom>
          <a:noFill/>
        </p:spPr>
        <p:txBody>
          <a:bodyPr wrap="square">
            <a:spAutoFit/>
          </a:bodyPr>
          <a:lstStyle/>
          <a:p>
            <a:pPr algn="ctr"/>
            <a:r>
              <a:rPr lang="fa-IR" sz="1400" b="1" dirty="0">
                <a:cs typeface="B Mitra" panose="00000400000000000000" pitchFamily="2" charset="-78"/>
              </a:rPr>
              <a:t>احداث، تجهيز و توسعه سيستمهای پایش منابع آب و احصای بيلان آب قابل اطمينان</a:t>
            </a:r>
            <a:endParaRPr lang="en-US" sz="1400" b="1" dirty="0"/>
          </a:p>
        </p:txBody>
      </p:sp>
      <p:sp>
        <p:nvSpPr>
          <p:cNvPr id="33" name="TextBox 32">
            <a:extLst>
              <a:ext uri="{FF2B5EF4-FFF2-40B4-BE49-F238E27FC236}">
                <a16:creationId xmlns:a16="http://schemas.microsoft.com/office/drawing/2014/main" id="{77D7E3CC-4AB6-8F7A-54D5-0CF9686A10CD}"/>
              </a:ext>
            </a:extLst>
          </p:cNvPr>
          <p:cNvSpPr txBox="1"/>
          <p:nvPr/>
        </p:nvSpPr>
        <p:spPr>
          <a:xfrm>
            <a:off x="5960537" y="4677758"/>
            <a:ext cx="2182252" cy="1169551"/>
          </a:xfrm>
          <a:prstGeom prst="rect">
            <a:avLst/>
          </a:prstGeom>
          <a:noFill/>
        </p:spPr>
        <p:txBody>
          <a:bodyPr wrap="square">
            <a:spAutoFit/>
          </a:bodyPr>
          <a:lstStyle/>
          <a:p>
            <a:pPr marL="0" indent="0" algn="ctr" rtl="1">
              <a:buNone/>
            </a:pPr>
            <a:r>
              <a:rPr lang="fa-IR" sz="1400" b="1" dirty="0">
                <a:cs typeface="B Mitra" panose="00000400000000000000" pitchFamily="2" charset="-78"/>
              </a:rPr>
              <a:t>.ارتقای بهره وری کيفی (توسعه عمودی) به جای توسعه کمّی (توسعه افقی) در کليه بخشهای مصرف آب با تأکيد بر بخش کشاورزی</a:t>
            </a:r>
          </a:p>
        </p:txBody>
      </p:sp>
      <p:sp>
        <p:nvSpPr>
          <p:cNvPr id="35" name="TextBox 34">
            <a:extLst>
              <a:ext uri="{FF2B5EF4-FFF2-40B4-BE49-F238E27FC236}">
                <a16:creationId xmlns:a16="http://schemas.microsoft.com/office/drawing/2014/main" id="{AD707F62-1FC6-29B7-B189-2DA24D660BEF}"/>
              </a:ext>
            </a:extLst>
          </p:cNvPr>
          <p:cNvSpPr txBox="1"/>
          <p:nvPr/>
        </p:nvSpPr>
        <p:spPr>
          <a:xfrm>
            <a:off x="9426809" y="4515854"/>
            <a:ext cx="2317467" cy="1384995"/>
          </a:xfrm>
          <a:prstGeom prst="rect">
            <a:avLst/>
          </a:prstGeom>
          <a:noFill/>
        </p:spPr>
        <p:txBody>
          <a:bodyPr wrap="square">
            <a:spAutoFit/>
          </a:bodyPr>
          <a:lstStyle/>
          <a:p>
            <a:pPr marL="0" marR="0" lvl="0" indent="0" algn="ctr" defTabSz="914400" rtl="1" eaLnBrk="1" fontAlgn="auto" latinLnBrk="0" hangingPunct="1">
              <a:lnSpc>
                <a:spcPct val="120000"/>
              </a:lnSpc>
              <a:spcBef>
                <a:spcPts val="1000"/>
              </a:spcBef>
              <a:spcAft>
                <a:spcPts val="0"/>
              </a:spcAft>
              <a:buClr>
                <a:srgbClr val="B71E42"/>
              </a:buClr>
              <a:buSzPct val="100000"/>
              <a:buFont typeface="Arial" panose="020B0604020202020204" pitchFamily="34" charset="0"/>
              <a:buNone/>
              <a:tabLst/>
              <a:defRPr/>
            </a:pPr>
            <a:r>
              <a:rPr kumimoji="0" lang="fa-IR" sz="1400" b="1" i="0" u="none" strike="noStrike" kern="1200" cap="none" spc="0" normalizeH="0" baseline="0" noProof="0" dirty="0">
                <a:ln>
                  <a:noFill/>
                </a:ln>
                <a:solidFill>
                  <a:prstClr val="black"/>
                </a:solidFill>
                <a:effectLst/>
                <a:uLnTx/>
                <a:uFillTx/>
                <a:latin typeface="Gill Sans MT" panose="020B0502020104020203"/>
                <a:ea typeface="+mn-ea"/>
                <a:cs typeface="B Mitra" panose="00000400000000000000" pitchFamily="2" charset="-78"/>
              </a:rPr>
              <a:t>.اصلاح و تنقيح قوانين موضوعه (اضافی، متعارض و مضر) موجود در بخش آب و تصویب قوانين مورد نياز بخش آب با توجه به نيازها و چالشهای روز</a:t>
            </a:r>
          </a:p>
        </p:txBody>
      </p:sp>
      <p:sp>
        <p:nvSpPr>
          <p:cNvPr id="37" name="TextBox 36">
            <a:extLst>
              <a:ext uri="{FF2B5EF4-FFF2-40B4-BE49-F238E27FC236}">
                <a16:creationId xmlns:a16="http://schemas.microsoft.com/office/drawing/2014/main" id="{595C9FE1-C280-3641-CA8C-2C436EADE169}"/>
              </a:ext>
            </a:extLst>
          </p:cNvPr>
          <p:cNvSpPr txBox="1"/>
          <p:nvPr/>
        </p:nvSpPr>
        <p:spPr>
          <a:xfrm>
            <a:off x="7757108" y="1822291"/>
            <a:ext cx="1783882" cy="954107"/>
          </a:xfrm>
          <a:prstGeom prst="rect">
            <a:avLst/>
          </a:prstGeom>
          <a:noFill/>
        </p:spPr>
        <p:txBody>
          <a:bodyPr wrap="square">
            <a:spAutoFit/>
          </a:bodyPr>
          <a:lstStyle/>
          <a:p>
            <a:pPr algn="ctr"/>
            <a:r>
              <a:rPr lang="fa-IR" sz="1400" b="1" dirty="0">
                <a:cs typeface="B Mitra" panose="00000400000000000000" pitchFamily="2" charset="-78"/>
              </a:rPr>
              <a:t>استفاده از مزیتهای سرزمينی در آمایش آبی سرزمين با تأکيد بر نقش دریا</a:t>
            </a:r>
            <a:endParaRPr lang="en-US" sz="1400" b="1" dirty="0"/>
          </a:p>
        </p:txBody>
      </p:sp>
      <p:sp>
        <p:nvSpPr>
          <p:cNvPr id="39" name="TextBox 38">
            <a:extLst>
              <a:ext uri="{FF2B5EF4-FFF2-40B4-BE49-F238E27FC236}">
                <a16:creationId xmlns:a16="http://schemas.microsoft.com/office/drawing/2014/main" id="{52B8A4E6-D881-46B4-C06F-755828652C84}"/>
              </a:ext>
            </a:extLst>
          </p:cNvPr>
          <p:cNvSpPr txBox="1"/>
          <p:nvPr/>
        </p:nvSpPr>
        <p:spPr>
          <a:xfrm>
            <a:off x="1553867" y="1890859"/>
            <a:ext cx="2028076" cy="738664"/>
          </a:xfrm>
          <a:prstGeom prst="rect">
            <a:avLst/>
          </a:prstGeom>
          <a:noFill/>
        </p:spPr>
        <p:txBody>
          <a:bodyPr wrap="square">
            <a:spAutoFit/>
          </a:bodyPr>
          <a:lstStyle/>
          <a:p>
            <a:pPr algn="ctr"/>
            <a:r>
              <a:rPr lang="fa-IR" sz="1400" b="1" dirty="0">
                <a:cs typeface="B Mitra" panose="00000400000000000000" pitchFamily="2" charset="-78"/>
              </a:rPr>
              <a:t> تسهيل و رفع موانع ورود بخش خصوصی به طرحهای نيمه تمام و جدید بخش آب</a:t>
            </a:r>
            <a:endParaRPr lang="en-US" sz="1400" b="1" dirty="0"/>
          </a:p>
        </p:txBody>
      </p:sp>
      <p:sp>
        <p:nvSpPr>
          <p:cNvPr id="41" name="TextBox 40">
            <a:extLst>
              <a:ext uri="{FF2B5EF4-FFF2-40B4-BE49-F238E27FC236}">
                <a16:creationId xmlns:a16="http://schemas.microsoft.com/office/drawing/2014/main" id="{BF8A3626-5335-659C-18FC-631AFDAD4315}"/>
              </a:ext>
            </a:extLst>
          </p:cNvPr>
          <p:cNvSpPr txBox="1"/>
          <p:nvPr/>
        </p:nvSpPr>
        <p:spPr>
          <a:xfrm>
            <a:off x="4644380" y="1946730"/>
            <a:ext cx="1661323" cy="738664"/>
          </a:xfrm>
          <a:prstGeom prst="rect">
            <a:avLst/>
          </a:prstGeom>
          <a:noFill/>
        </p:spPr>
        <p:txBody>
          <a:bodyPr wrap="square">
            <a:spAutoFit/>
          </a:bodyPr>
          <a:lstStyle/>
          <a:p>
            <a:pPr marL="0" indent="0" algn="ctr" rtl="1">
              <a:buNone/>
            </a:pPr>
            <a:r>
              <a:rPr lang="fa-IR" sz="1400" b="1" dirty="0">
                <a:cs typeface="B Mitra" panose="00000400000000000000" pitchFamily="2" charset="-78"/>
              </a:rPr>
              <a:t>حكمرانی آب با تأکيد بر پایداری محيط زیست و اقتصاد آب،</a:t>
            </a:r>
          </a:p>
        </p:txBody>
      </p:sp>
      <p:sp>
        <p:nvSpPr>
          <p:cNvPr id="47" name="TextBox 46">
            <a:extLst>
              <a:ext uri="{FF2B5EF4-FFF2-40B4-BE49-F238E27FC236}">
                <a16:creationId xmlns:a16="http://schemas.microsoft.com/office/drawing/2014/main" id="{54684371-08A3-819B-0E6D-F9675063DD88}"/>
              </a:ext>
            </a:extLst>
          </p:cNvPr>
          <p:cNvSpPr txBox="1"/>
          <p:nvPr/>
        </p:nvSpPr>
        <p:spPr>
          <a:xfrm>
            <a:off x="867136" y="3436710"/>
            <a:ext cx="6931958" cy="5078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altLang="ko-KR" sz="2700" b="1" i="0" u="none" strike="noStrike" kern="1200" cap="none" spc="0" normalizeH="0" baseline="0" noProof="0" dirty="0">
                <a:ln>
                  <a:noFill/>
                </a:ln>
                <a:solidFill>
                  <a:prstClr val="white"/>
                </a:solidFill>
                <a:effectLst/>
                <a:uLnTx/>
                <a:uFillTx/>
                <a:latin typeface="Arial"/>
                <a:cs typeface="+mn-cs"/>
              </a:rPr>
              <a:t>03</a:t>
            </a:r>
            <a:endParaRPr kumimoji="0" lang="en-US" altLang="ko-KR" sz="2700" b="1" i="0" u="none" strike="noStrike" kern="1200" cap="none" spc="0" normalizeH="0" baseline="0" noProof="0" dirty="0">
              <a:ln>
                <a:noFill/>
              </a:ln>
              <a:solidFill>
                <a:prstClr val="white"/>
              </a:solidFill>
              <a:effectLst/>
              <a:uLnTx/>
              <a:uFillTx/>
              <a:latin typeface="Arial"/>
              <a:cs typeface="+mn-cs"/>
            </a:endParaRPr>
          </a:p>
        </p:txBody>
      </p:sp>
      <p:sp>
        <p:nvSpPr>
          <p:cNvPr id="51" name="TextBox 50">
            <a:extLst>
              <a:ext uri="{FF2B5EF4-FFF2-40B4-BE49-F238E27FC236}">
                <a16:creationId xmlns:a16="http://schemas.microsoft.com/office/drawing/2014/main" id="{E62D599D-DEF9-41AB-84FA-C06A89A8AF2B}"/>
              </a:ext>
            </a:extLst>
          </p:cNvPr>
          <p:cNvSpPr txBox="1"/>
          <p:nvPr/>
        </p:nvSpPr>
        <p:spPr>
          <a:xfrm>
            <a:off x="2397851" y="3395143"/>
            <a:ext cx="1072026" cy="5078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altLang="ko-KR" sz="2700" b="1" i="0" u="none" strike="noStrike" kern="1200" cap="none" spc="0" normalizeH="0" baseline="0" noProof="0" dirty="0">
                <a:ln>
                  <a:noFill/>
                </a:ln>
                <a:solidFill>
                  <a:prstClr val="white"/>
                </a:solidFill>
                <a:effectLst/>
                <a:uLnTx/>
                <a:uFillTx/>
                <a:latin typeface="Arial"/>
                <a:cs typeface="+mn-cs"/>
              </a:rPr>
              <a:t>02</a:t>
            </a:r>
            <a:endParaRPr kumimoji="0" lang="en-US" altLang="ko-KR" sz="2700" b="1" i="0" u="none" strike="noStrike" kern="1200" cap="none" spc="0" normalizeH="0" baseline="0" noProof="0" dirty="0">
              <a:ln>
                <a:noFill/>
              </a:ln>
              <a:solidFill>
                <a:prstClr val="white"/>
              </a:solidFill>
              <a:effectLst/>
              <a:uLnTx/>
              <a:uFillTx/>
              <a:latin typeface="Arial"/>
              <a:cs typeface="+mn-cs"/>
            </a:endParaRPr>
          </a:p>
        </p:txBody>
      </p:sp>
      <p:sp>
        <p:nvSpPr>
          <p:cNvPr id="53" name="TextBox 52">
            <a:extLst>
              <a:ext uri="{FF2B5EF4-FFF2-40B4-BE49-F238E27FC236}">
                <a16:creationId xmlns:a16="http://schemas.microsoft.com/office/drawing/2014/main" id="{5DAC650B-1D2B-BF0B-2582-2F5AB69031FB}"/>
              </a:ext>
            </a:extLst>
          </p:cNvPr>
          <p:cNvSpPr txBox="1"/>
          <p:nvPr/>
        </p:nvSpPr>
        <p:spPr>
          <a:xfrm>
            <a:off x="7097881" y="3380563"/>
            <a:ext cx="961414" cy="5078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700" b="1" i="0" u="none" strike="noStrike" kern="1200" cap="none" spc="0" normalizeH="0" baseline="0" noProof="0" dirty="0">
                <a:ln>
                  <a:noFill/>
                </a:ln>
                <a:solidFill>
                  <a:prstClr val="white"/>
                </a:solidFill>
                <a:effectLst/>
                <a:uLnTx/>
                <a:uFillTx/>
                <a:latin typeface="Arial"/>
                <a:cs typeface="+mn-cs"/>
              </a:rPr>
              <a:t>0</a:t>
            </a:r>
            <a:r>
              <a:rPr kumimoji="0" lang="fa-IR" altLang="ko-KR" sz="2700" b="1" i="0" u="none" strike="noStrike" kern="1200" cap="none" spc="0" normalizeH="0" baseline="0" noProof="0" dirty="0">
                <a:ln>
                  <a:noFill/>
                </a:ln>
                <a:solidFill>
                  <a:prstClr val="white"/>
                </a:solidFill>
                <a:effectLst/>
                <a:uLnTx/>
                <a:uFillTx/>
                <a:latin typeface="Arial"/>
                <a:cs typeface="+mn-cs"/>
              </a:rPr>
              <a:t>5</a:t>
            </a:r>
            <a:endParaRPr kumimoji="0" lang="en-US" altLang="ko-KR" sz="2700" b="1" i="0" u="none" strike="noStrike" kern="1200" cap="none" spc="0" normalizeH="0" baseline="0" noProof="0" dirty="0">
              <a:ln>
                <a:noFill/>
              </a:ln>
              <a:solidFill>
                <a:prstClr val="white"/>
              </a:solidFill>
              <a:effectLst/>
              <a:uLnTx/>
              <a:uFillTx/>
              <a:latin typeface="Arial"/>
              <a:cs typeface="+mn-cs"/>
            </a:endParaRPr>
          </a:p>
        </p:txBody>
      </p:sp>
      <p:sp>
        <p:nvSpPr>
          <p:cNvPr id="55" name="TextBox 54">
            <a:extLst>
              <a:ext uri="{FF2B5EF4-FFF2-40B4-BE49-F238E27FC236}">
                <a16:creationId xmlns:a16="http://schemas.microsoft.com/office/drawing/2014/main" id="{4628AC2D-3B58-5B94-8508-E486B3E59721}"/>
              </a:ext>
            </a:extLst>
          </p:cNvPr>
          <p:cNvSpPr txBox="1"/>
          <p:nvPr/>
        </p:nvSpPr>
        <p:spPr>
          <a:xfrm>
            <a:off x="8283057" y="3370858"/>
            <a:ext cx="1649858" cy="5078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altLang="ko-KR" sz="2700" b="1" i="0" u="none" strike="noStrike" kern="1200" cap="none" spc="0" normalizeH="0" baseline="0" noProof="0" dirty="0">
                <a:ln>
                  <a:noFill/>
                </a:ln>
                <a:solidFill>
                  <a:prstClr val="white"/>
                </a:solidFill>
                <a:effectLst/>
                <a:uLnTx/>
                <a:uFillTx/>
                <a:latin typeface="Arial"/>
                <a:cs typeface="+mn-cs"/>
              </a:rPr>
              <a:t>06</a:t>
            </a:r>
            <a:endParaRPr kumimoji="0" lang="en-US" altLang="ko-KR" sz="2700" b="1" i="0" u="none" strike="noStrike" kern="1200" cap="none" spc="0" normalizeH="0" baseline="0" noProof="0" dirty="0">
              <a:ln>
                <a:noFill/>
              </a:ln>
              <a:solidFill>
                <a:prstClr val="white"/>
              </a:solidFill>
              <a:effectLst/>
              <a:uLnTx/>
              <a:uFillTx/>
              <a:latin typeface="Arial"/>
              <a:cs typeface="+mn-cs"/>
            </a:endParaRPr>
          </a:p>
        </p:txBody>
      </p:sp>
      <p:sp>
        <p:nvSpPr>
          <p:cNvPr id="57" name="TextBox 56">
            <a:extLst>
              <a:ext uri="{FF2B5EF4-FFF2-40B4-BE49-F238E27FC236}">
                <a16:creationId xmlns:a16="http://schemas.microsoft.com/office/drawing/2014/main" id="{72DE849D-2B9D-2071-2666-2D5DA4DAB675}"/>
              </a:ext>
            </a:extLst>
          </p:cNvPr>
          <p:cNvSpPr txBox="1"/>
          <p:nvPr/>
        </p:nvSpPr>
        <p:spPr>
          <a:xfrm>
            <a:off x="10108083" y="3380562"/>
            <a:ext cx="1047659" cy="5078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altLang="ko-KR" sz="2700" b="1" i="0" u="none" strike="noStrike" kern="1200" cap="none" spc="0" normalizeH="0" baseline="0" noProof="0" dirty="0">
                <a:ln>
                  <a:noFill/>
                </a:ln>
                <a:solidFill>
                  <a:prstClr val="white"/>
                </a:solidFill>
                <a:effectLst/>
                <a:uLnTx/>
                <a:uFillTx/>
                <a:latin typeface="Arial"/>
                <a:cs typeface="+mn-cs"/>
              </a:rPr>
              <a:t>07</a:t>
            </a:r>
            <a:endParaRPr kumimoji="0" lang="en-US" altLang="ko-KR" sz="2700" b="1" i="0" u="none" strike="noStrike" kern="1200" cap="none" spc="0" normalizeH="0" baseline="0" noProof="0" dirty="0">
              <a:ln>
                <a:noFill/>
              </a:ln>
              <a:solidFill>
                <a:prstClr val="white"/>
              </a:solidFill>
              <a:effectLst/>
              <a:uLnTx/>
              <a:uFillTx/>
              <a:latin typeface="Arial"/>
              <a:cs typeface="+mn-cs"/>
            </a:endParaRPr>
          </a:p>
        </p:txBody>
      </p:sp>
      <p:sp>
        <p:nvSpPr>
          <p:cNvPr id="59" name="TextBox 58">
            <a:extLst>
              <a:ext uri="{FF2B5EF4-FFF2-40B4-BE49-F238E27FC236}">
                <a16:creationId xmlns:a16="http://schemas.microsoft.com/office/drawing/2014/main" id="{2661D753-5003-D117-3899-2F6C828753CF}"/>
              </a:ext>
            </a:extLst>
          </p:cNvPr>
          <p:cNvSpPr txBox="1"/>
          <p:nvPr/>
        </p:nvSpPr>
        <p:spPr>
          <a:xfrm>
            <a:off x="4791391" y="3420279"/>
            <a:ext cx="2005135" cy="5078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altLang="ko-KR" sz="2700" b="1" i="0" u="none" strike="noStrike" kern="1200" cap="none" spc="0" normalizeH="0" baseline="0" noProof="0" dirty="0">
                <a:ln>
                  <a:noFill/>
                </a:ln>
                <a:solidFill>
                  <a:prstClr val="white"/>
                </a:solidFill>
                <a:effectLst/>
                <a:uLnTx/>
                <a:uFillTx/>
                <a:latin typeface="Arial"/>
                <a:cs typeface="+mn-cs"/>
              </a:rPr>
              <a:t>04</a:t>
            </a:r>
            <a:endParaRPr kumimoji="0" lang="en-US" altLang="ko-KR" sz="2700" b="1" i="0" u="none" strike="noStrike" kern="1200" cap="none" spc="0" normalizeH="0" baseline="0" noProof="0" dirty="0">
              <a:ln>
                <a:noFill/>
              </a:ln>
              <a:solidFill>
                <a:prstClr val="white"/>
              </a:solidFill>
              <a:effectLst/>
              <a:uLnTx/>
              <a:uFillTx/>
              <a:latin typeface="Arial"/>
              <a:cs typeface="+mn-cs"/>
            </a:endParaRPr>
          </a:p>
        </p:txBody>
      </p:sp>
      <p:sp>
        <p:nvSpPr>
          <p:cNvPr id="61" name="TextBox 60">
            <a:extLst>
              <a:ext uri="{FF2B5EF4-FFF2-40B4-BE49-F238E27FC236}">
                <a16:creationId xmlns:a16="http://schemas.microsoft.com/office/drawing/2014/main" id="{B3069A6D-19A5-385B-B7B7-08DC5C3CDE74}"/>
              </a:ext>
            </a:extLst>
          </p:cNvPr>
          <p:cNvSpPr txBox="1"/>
          <p:nvPr/>
        </p:nvSpPr>
        <p:spPr>
          <a:xfrm>
            <a:off x="486454" y="3364333"/>
            <a:ext cx="2066728" cy="523220"/>
          </a:xfrm>
          <a:prstGeom prst="rect">
            <a:avLst/>
          </a:prstGeom>
          <a:noFill/>
        </p:spPr>
        <p:txBody>
          <a:bodyPr wrap="square">
            <a:spAutoFit/>
          </a:bodyPr>
          <a:lstStyle/>
          <a:p>
            <a:pPr algn="ctr"/>
            <a:r>
              <a:rPr lang="en-US" altLang="ko-KR" sz="2800" b="1" dirty="0">
                <a:solidFill>
                  <a:schemeClr val="bg1"/>
                </a:solidFill>
              </a:rPr>
              <a:t>01</a:t>
            </a:r>
            <a:endParaRPr lang="en-US" altLang="ko-KR" sz="2000" b="1" dirty="0">
              <a:solidFill>
                <a:schemeClr val="bg1"/>
              </a:solidFill>
            </a:endParaRPr>
          </a:p>
        </p:txBody>
      </p:sp>
    </p:spTree>
    <p:extLst>
      <p:ext uri="{BB962C8B-B14F-4D97-AF65-F5344CB8AC3E}">
        <p14:creationId xmlns:p14="http://schemas.microsoft.com/office/powerpoint/2010/main" val="21288641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12E3C7-4679-43EF-BF8D-BC573828D487}"/>
              </a:ext>
            </a:extLst>
          </p:cNvPr>
          <p:cNvSpPr/>
          <p:nvPr/>
        </p:nvSpPr>
        <p:spPr>
          <a:xfrm>
            <a:off x="1588" y="0"/>
            <a:ext cx="12188825" cy="3276600"/>
          </a:xfrm>
          <a:prstGeom prst="rect">
            <a:avLst/>
          </a:prstGeom>
          <a:solidFill>
            <a:srgbClr val="E0EED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70AD47">
                  <a:lumMod val="50000"/>
                </a:srgbClr>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FE212E2-59FD-4F35-9C0B-FE528DEE05CF}"/>
              </a:ext>
            </a:extLst>
          </p:cNvPr>
          <p:cNvSpPr/>
          <p:nvPr/>
        </p:nvSpPr>
        <p:spPr>
          <a:xfrm>
            <a:off x="426244" y="380546"/>
            <a:ext cx="11430000" cy="6112329"/>
          </a:xfrm>
          <a:prstGeom prst="rect">
            <a:avLst/>
          </a:prstGeom>
          <a:solidFill>
            <a:schemeClr val="bg1"/>
          </a:solidFill>
          <a:ln w="25400" cap="flat" cmpd="sng" algn="ctr">
            <a:solidFill>
              <a:schemeClr val="tx2">
                <a:lumMod val="60000"/>
                <a:lumOff val="40000"/>
              </a:schemeClr>
            </a:solidFill>
            <a:prstDash val="solid"/>
          </a:ln>
          <a:effectLst/>
        </p:spPr>
        <p:txBody>
          <a:bodyPr rtlCol="0" anchor="ctr"/>
          <a:lstStyle/>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endParaRPr>
          </a:p>
        </p:txBody>
      </p:sp>
      <p:pic>
        <p:nvPicPr>
          <p:cNvPr id="10" name="Picture 9">
            <a:extLst>
              <a:ext uri="{FF2B5EF4-FFF2-40B4-BE49-F238E27FC236}">
                <a16:creationId xmlns:a16="http://schemas.microsoft.com/office/drawing/2014/main" id="{5E2578E0-3D19-4BE3-97DF-22AD36003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56" y="26499"/>
            <a:ext cx="2133060" cy="2002814"/>
          </a:xfrm>
          <a:prstGeom prst="rect">
            <a:avLst/>
          </a:prstGeom>
        </p:spPr>
      </p:pic>
      <p:sp>
        <p:nvSpPr>
          <p:cNvPr id="2" name="TextBox 1">
            <a:extLst>
              <a:ext uri="{FF2B5EF4-FFF2-40B4-BE49-F238E27FC236}">
                <a16:creationId xmlns:a16="http://schemas.microsoft.com/office/drawing/2014/main" id="{80AAD369-88D1-4FC3-82B4-78F26B2FF999}"/>
              </a:ext>
            </a:extLst>
          </p:cNvPr>
          <p:cNvSpPr txBox="1"/>
          <p:nvPr/>
        </p:nvSpPr>
        <p:spPr>
          <a:xfrm>
            <a:off x="4642482" y="6202600"/>
            <a:ext cx="6629400" cy="461665"/>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897354C3-4958-99DB-A0DD-0CCCC3FEF80B}"/>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ysClr val="windowText" lastClr="000000"/>
              </a:solidFill>
              <a:effectLst/>
              <a:uLnTx/>
              <a:uFillTx/>
              <a:latin typeface="Aptos Display" panose="02110004020202020204"/>
              <a:ea typeface="+mj-ea"/>
              <a:cs typeface="B Titr" panose="00000700000000000000" pitchFamily="2" charset="-78"/>
            </a:endParaRPr>
          </a:p>
        </p:txBody>
      </p:sp>
      <p:sp>
        <p:nvSpPr>
          <p:cNvPr id="9" name="Freeform: Shape 8">
            <a:extLst>
              <a:ext uri="{FF2B5EF4-FFF2-40B4-BE49-F238E27FC236}">
                <a16:creationId xmlns:a16="http://schemas.microsoft.com/office/drawing/2014/main" id="{DBFF9CDF-4B2A-B847-A853-B17824E6015A}"/>
              </a:ext>
            </a:extLst>
          </p:cNvPr>
          <p:cNvSpPr/>
          <p:nvPr/>
        </p:nvSpPr>
        <p:spPr>
          <a:xfrm flipH="1">
            <a:off x="3814653" y="669214"/>
            <a:ext cx="7957454" cy="513197"/>
          </a:xfrm>
          <a:custGeom>
            <a:avLst/>
            <a:gdLst>
              <a:gd name="connsiteX0" fmla="*/ 4176032 w 4532539"/>
              <a:gd name="connsiteY0" fmla="*/ 0 h 674688"/>
              <a:gd name="connsiteX1" fmla="*/ 356507 w 4532539"/>
              <a:gd name="connsiteY1" fmla="*/ 0 h 674688"/>
              <a:gd name="connsiteX2" fmla="*/ 356507 w 4532539"/>
              <a:gd name="connsiteY2" fmla="*/ 2409 h 674688"/>
              <a:gd name="connsiteX3" fmla="*/ 337117 w 4532539"/>
              <a:gd name="connsiteY3" fmla="*/ 454 h 674688"/>
              <a:gd name="connsiteX4" fmla="*/ 0 w 4532539"/>
              <a:gd name="connsiteY4" fmla="*/ 337571 h 674688"/>
              <a:gd name="connsiteX5" fmla="*/ 337117 w 4532539"/>
              <a:gd name="connsiteY5" fmla="*/ 674688 h 674688"/>
              <a:gd name="connsiteX6" fmla="*/ 356507 w 4532539"/>
              <a:gd name="connsiteY6" fmla="*/ 672733 h 674688"/>
              <a:gd name="connsiteX7" fmla="*/ 356507 w 4532539"/>
              <a:gd name="connsiteY7" fmla="*/ 674688 h 674688"/>
              <a:gd name="connsiteX8" fmla="*/ 4176032 w 4532539"/>
              <a:gd name="connsiteY8" fmla="*/ 674688 h 674688"/>
              <a:gd name="connsiteX9" fmla="*/ 4176032 w 4532539"/>
              <a:gd name="connsiteY9" fmla="*/ 672733 h 674688"/>
              <a:gd name="connsiteX10" fmla="*/ 4195422 w 4532539"/>
              <a:gd name="connsiteY10" fmla="*/ 674688 h 674688"/>
              <a:gd name="connsiteX11" fmla="*/ 4532539 w 4532539"/>
              <a:gd name="connsiteY11" fmla="*/ 337571 h 674688"/>
              <a:gd name="connsiteX12" fmla="*/ 4195422 w 4532539"/>
              <a:gd name="connsiteY12" fmla="*/ 454 h 674688"/>
              <a:gd name="connsiteX13" fmla="*/ 4176032 w 4532539"/>
              <a:gd name="connsiteY13" fmla="*/ 2409 h 67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2539" h="674688">
                <a:moveTo>
                  <a:pt x="4176032" y="0"/>
                </a:moveTo>
                <a:lnTo>
                  <a:pt x="356507" y="0"/>
                </a:lnTo>
                <a:lnTo>
                  <a:pt x="356507" y="2409"/>
                </a:lnTo>
                <a:lnTo>
                  <a:pt x="337117" y="454"/>
                </a:lnTo>
                <a:cubicBezTo>
                  <a:pt x="150932" y="454"/>
                  <a:pt x="0" y="151386"/>
                  <a:pt x="0" y="337571"/>
                </a:cubicBezTo>
                <a:cubicBezTo>
                  <a:pt x="0" y="523756"/>
                  <a:pt x="150932" y="674688"/>
                  <a:pt x="337117" y="674688"/>
                </a:cubicBezTo>
                <a:lnTo>
                  <a:pt x="356507" y="672733"/>
                </a:lnTo>
                <a:lnTo>
                  <a:pt x="356507" y="674688"/>
                </a:lnTo>
                <a:lnTo>
                  <a:pt x="4176032" y="674688"/>
                </a:lnTo>
                <a:lnTo>
                  <a:pt x="4176032" y="672733"/>
                </a:lnTo>
                <a:lnTo>
                  <a:pt x="4195422" y="674688"/>
                </a:lnTo>
                <a:cubicBezTo>
                  <a:pt x="4381607" y="674688"/>
                  <a:pt x="4532539" y="523756"/>
                  <a:pt x="4532539" y="337571"/>
                </a:cubicBezTo>
                <a:cubicBezTo>
                  <a:pt x="4532539" y="151386"/>
                  <a:pt x="4381607" y="454"/>
                  <a:pt x="4195422" y="454"/>
                </a:cubicBezTo>
                <a:lnTo>
                  <a:pt x="4176032" y="2409"/>
                </a:lnTo>
                <a:close/>
              </a:path>
            </a:pathLst>
          </a:custGeom>
          <a:noFill/>
          <a:ln w="12700" cap="flat" cmpd="sng" algn="ctr">
            <a:solidFill>
              <a:srgbClr val="000000"/>
            </a:solid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8BF99C1F-198B-56B5-25DA-5802827B274F}"/>
              </a:ext>
            </a:extLst>
          </p:cNvPr>
          <p:cNvSpPr/>
          <p:nvPr/>
        </p:nvSpPr>
        <p:spPr>
          <a:xfrm>
            <a:off x="4171951" y="669214"/>
            <a:ext cx="7227094" cy="513197"/>
          </a:xfrm>
          <a:prstGeom prst="roundRect">
            <a:avLst>
              <a:gd name="adj" fmla="val 50000"/>
            </a:avLst>
          </a:prstGeom>
          <a:solidFill>
            <a:srgbClr val="DD8047">
              <a:lumMod val="75000"/>
            </a:srgbClr>
          </a:solidFill>
          <a:ln w="12700" cap="flat" cmpd="sng" algn="ctr">
            <a:noFill/>
            <a:prstDash val="solid"/>
            <a:miter lim="800000"/>
          </a:ln>
          <a:effectLst/>
        </p:spPr>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03AFA199-36F1-CE0F-AFC2-4F064BF937A5}"/>
              </a:ext>
            </a:extLst>
          </p:cNvPr>
          <p:cNvSpPr txBox="1"/>
          <p:nvPr/>
        </p:nvSpPr>
        <p:spPr>
          <a:xfrm>
            <a:off x="4335860" y="709478"/>
            <a:ext cx="7227094" cy="433965"/>
          </a:xfrm>
          <a:prstGeom prst="rect">
            <a:avLst/>
          </a:prstGeom>
          <a:noFill/>
        </p:spPr>
        <p:txBody>
          <a:bodyPr wrap="square" rtlCol="0">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Calibri Light" panose="020F0302020204030204"/>
                <a:ea typeface="+mn-ea"/>
                <a:cs typeface="B Titr" panose="00000700000000000000" pitchFamily="2" charset="-78"/>
              </a:rPr>
              <a:t>جمع بندی راهکارهای جهش تولید در بخش آب</a:t>
            </a:r>
            <a:endParaRPr kumimoji="0" lang="en-US" sz="2400" b="0" i="0" u="none" strike="noStrike" kern="1200" cap="none" spc="0" normalizeH="0" baseline="0" noProof="0" dirty="0">
              <a:ln>
                <a:noFill/>
              </a:ln>
              <a:solidFill>
                <a:prstClr val="white"/>
              </a:solidFill>
              <a:effectLst/>
              <a:uLnTx/>
              <a:uFillTx/>
              <a:latin typeface="Calibri Light" panose="020F0302020204030204"/>
              <a:ea typeface="+mn-ea"/>
              <a:cs typeface="B Titr" panose="00000700000000000000" pitchFamily="2" charset="-78"/>
            </a:endParaRPr>
          </a:p>
        </p:txBody>
      </p:sp>
      <p:sp>
        <p:nvSpPr>
          <p:cNvPr id="18" name="TextBox 17">
            <a:extLst>
              <a:ext uri="{FF2B5EF4-FFF2-40B4-BE49-F238E27FC236}">
                <a16:creationId xmlns:a16="http://schemas.microsoft.com/office/drawing/2014/main" id="{A98A99C3-076F-E4C2-5301-8180AA1DDF34}"/>
              </a:ext>
            </a:extLst>
          </p:cNvPr>
          <p:cNvSpPr txBox="1"/>
          <p:nvPr/>
        </p:nvSpPr>
        <p:spPr>
          <a:xfrm>
            <a:off x="-400168" y="6522314"/>
            <a:ext cx="4214821" cy="338554"/>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منبع: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a:t>
            </a: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مرکز پژوهش‌های مجلس، 1399</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a:t>
            </a: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 </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endParaRPr>
          </a:p>
        </p:txBody>
      </p:sp>
      <p:pic>
        <p:nvPicPr>
          <p:cNvPr id="4" name="Content Placeholder 4">
            <a:extLst>
              <a:ext uri="{FF2B5EF4-FFF2-40B4-BE49-F238E27FC236}">
                <a16:creationId xmlns:a16="http://schemas.microsoft.com/office/drawing/2014/main" id="{5DC1C634-58DD-5B5B-035B-EC63C484D4CB}"/>
              </a:ext>
            </a:extLst>
          </p:cNvPr>
          <p:cNvPicPr>
            <a:picLocks noChangeAspect="1"/>
          </p:cNvPicPr>
          <p:nvPr/>
        </p:nvPicPr>
        <p:blipFill>
          <a:blip r:embed="rId3"/>
          <a:stretch>
            <a:fillRect/>
          </a:stretch>
        </p:blipFill>
        <p:spPr>
          <a:xfrm>
            <a:off x="6331003" y="1638300"/>
            <a:ext cx="3810532" cy="4300258"/>
          </a:xfrm>
          <a:prstGeom prst="rect">
            <a:avLst/>
          </a:prstGeom>
        </p:spPr>
      </p:pic>
      <p:pic>
        <p:nvPicPr>
          <p:cNvPr id="7" name="Picture 6">
            <a:extLst>
              <a:ext uri="{FF2B5EF4-FFF2-40B4-BE49-F238E27FC236}">
                <a16:creationId xmlns:a16="http://schemas.microsoft.com/office/drawing/2014/main" id="{E7DA9FB3-00B9-D974-2DCC-60EBD70A4308}"/>
              </a:ext>
            </a:extLst>
          </p:cNvPr>
          <p:cNvPicPr>
            <a:picLocks noChangeAspect="1"/>
          </p:cNvPicPr>
          <p:nvPr/>
        </p:nvPicPr>
        <p:blipFill>
          <a:blip r:embed="rId4"/>
          <a:stretch>
            <a:fillRect/>
          </a:stretch>
        </p:blipFill>
        <p:spPr>
          <a:xfrm>
            <a:off x="1465729" y="1720127"/>
            <a:ext cx="4453318" cy="4162052"/>
          </a:xfrm>
          <a:prstGeom prst="rect">
            <a:avLst/>
          </a:prstGeom>
        </p:spPr>
      </p:pic>
    </p:spTree>
    <p:extLst>
      <p:ext uri="{BB962C8B-B14F-4D97-AF65-F5344CB8AC3E}">
        <p14:creationId xmlns:p14="http://schemas.microsoft.com/office/powerpoint/2010/main" val="10370019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12E3C7-4679-43EF-BF8D-BC573828D487}"/>
              </a:ext>
            </a:extLst>
          </p:cNvPr>
          <p:cNvSpPr/>
          <p:nvPr/>
        </p:nvSpPr>
        <p:spPr>
          <a:xfrm>
            <a:off x="1588" y="0"/>
            <a:ext cx="12188825" cy="3276600"/>
          </a:xfrm>
          <a:prstGeom prst="rect">
            <a:avLst/>
          </a:prstGeom>
          <a:solidFill>
            <a:srgbClr val="E0EED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70AD47">
                  <a:lumMod val="50000"/>
                </a:srgbClr>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FE212E2-59FD-4F35-9C0B-FE528DEE05CF}"/>
              </a:ext>
            </a:extLst>
          </p:cNvPr>
          <p:cNvSpPr/>
          <p:nvPr/>
        </p:nvSpPr>
        <p:spPr>
          <a:xfrm>
            <a:off x="426244" y="380546"/>
            <a:ext cx="11430000" cy="6112329"/>
          </a:xfrm>
          <a:prstGeom prst="rect">
            <a:avLst/>
          </a:prstGeom>
          <a:solidFill>
            <a:schemeClr val="bg1"/>
          </a:solidFill>
          <a:ln w="25400" cap="flat" cmpd="sng" algn="ctr">
            <a:solidFill>
              <a:schemeClr val="tx2">
                <a:lumMod val="60000"/>
                <a:lumOff val="40000"/>
              </a:schemeClr>
            </a:solidFill>
            <a:prstDash val="solid"/>
          </a:ln>
          <a:effectLst/>
        </p:spPr>
        <p:txBody>
          <a:bodyPr rtlCol="0" anchor="ctr"/>
          <a:lstStyle/>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endParaRPr>
          </a:p>
        </p:txBody>
      </p:sp>
      <p:pic>
        <p:nvPicPr>
          <p:cNvPr id="10" name="Picture 9">
            <a:extLst>
              <a:ext uri="{FF2B5EF4-FFF2-40B4-BE49-F238E27FC236}">
                <a16:creationId xmlns:a16="http://schemas.microsoft.com/office/drawing/2014/main" id="{5E2578E0-3D19-4BE3-97DF-22AD36003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56" y="26499"/>
            <a:ext cx="2133060" cy="2002814"/>
          </a:xfrm>
          <a:prstGeom prst="rect">
            <a:avLst/>
          </a:prstGeom>
        </p:spPr>
      </p:pic>
      <p:sp>
        <p:nvSpPr>
          <p:cNvPr id="2" name="TextBox 1">
            <a:extLst>
              <a:ext uri="{FF2B5EF4-FFF2-40B4-BE49-F238E27FC236}">
                <a16:creationId xmlns:a16="http://schemas.microsoft.com/office/drawing/2014/main" id="{80AAD369-88D1-4FC3-82B4-78F26B2FF999}"/>
              </a:ext>
            </a:extLst>
          </p:cNvPr>
          <p:cNvSpPr txBox="1"/>
          <p:nvPr/>
        </p:nvSpPr>
        <p:spPr>
          <a:xfrm>
            <a:off x="4642482" y="6202600"/>
            <a:ext cx="6629400" cy="461665"/>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897354C3-4958-99DB-A0DD-0CCCC3FEF80B}"/>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ysClr val="windowText" lastClr="000000"/>
              </a:solidFill>
              <a:effectLst/>
              <a:uLnTx/>
              <a:uFillTx/>
              <a:latin typeface="Aptos Display" panose="02110004020202020204"/>
              <a:ea typeface="+mj-ea"/>
              <a:cs typeface="B Titr" panose="00000700000000000000" pitchFamily="2" charset="-78"/>
            </a:endParaRPr>
          </a:p>
        </p:txBody>
      </p:sp>
      <p:sp>
        <p:nvSpPr>
          <p:cNvPr id="9" name="Freeform: Shape 8">
            <a:extLst>
              <a:ext uri="{FF2B5EF4-FFF2-40B4-BE49-F238E27FC236}">
                <a16:creationId xmlns:a16="http://schemas.microsoft.com/office/drawing/2014/main" id="{DBFF9CDF-4B2A-B847-A853-B17824E6015A}"/>
              </a:ext>
            </a:extLst>
          </p:cNvPr>
          <p:cNvSpPr/>
          <p:nvPr/>
        </p:nvSpPr>
        <p:spPr>
          <a:xfrm flipH="1">
            <a:off x="3814653" y="669214"/>
            <a:ext cx="7957454" cy="513197"/>
          </a:xfrm>
          <a:custGeom>
            <a:avLst/>
            <a:gdLst>
              <a:gd name="connsiteX0" fmla="*/ 4176032 w 4532539"/>
              <a:gd name="connsiteY0" fmla="*/ 0 h 674688"/>
              <a:gd name="connsiteX1" fmla="*/ 356507 w 4532539"/>
              <a:gd name="connsiteY1" fmla="*/ 0 h 674688"/>
              <a:gd name="connsiteX2" fmla="*/ 356507 w 4532539"/>
              <a:gd name="connsiteY2" fmla="*/ 2409 h 674688"/>
              <a:gd name="connsiteX3" fmla="*/ 337117 w 4532539"/>
              <a:gd name="connsiteY3" fmla="*/ 454 h 674688"/>
              <a:gd name="connsiteX4" fmla="*/ 0 w 4532539"/>
              <a:gd name="connsiteY4" fmla="*/ 337571 h 674688"/>
              <a:gd name="connsiteX5" fmla="*/ 337117 w 4532539"/>
              <a:gd name="connsiteY5" fmla="*/ 674688 h 674688"/>
              <a:gd name="connsiteX6" fmla="*/ 356507 w 4532539"/>
              <a:gd name="connsiteY6" fmla="*/ 672733 h 674688"/>
              <a:gd name="connsiteX7" fmla="*/ 356507 w 4532539"/>
              <a:gd name="connsiteY7" fmla="*/ 674688 h 674688"/>
              <a:gd name="connsiteX8" fmla="*/ 4176032 w 4532539"/>
              <a:gd name="connsiteY8" fmla="*/ 674688 h 674688"/>
              <a:gd name="connsiteX9" fmla="*/ 4176032 w 4532539"/>
              <a:gd name="connsiteY9" fmla="*/ 672733 h 674688"/>
              <a:gd name="connsiteX10" fmla="*/ 4195422 w 4532539"/>
              <a:gd name="connsiteY10" fmla="*/ 674688 h 674688"/>
              <a:gd name="connsiteX11" fmla="*/ 4532539 w 4532539"/>
              <a:gd name="connsiteY11" fmla="*/ 337571 h 674688"/>
              <a:gd name="connsiteX12" fmla="*/ 4195422 w 4532539"/>
              <a:gd name="connsiteY12" fmla="*/ 454 h 674688"/>
              <a:gd name="connsiteX13" fmla="*/ 4176032 w 4532539"/>
              <a:gd name="connsiteY13" fmla="*/ 2409 h 67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2539" h="674688">
                <a:moveTo>
                  <a:pt x="4176032" y="0"/>
                </a:moveTo>
                <a:lnTo>
                  <a:pt x="356507" y="0"/>
                </a:lnTo>
                <a:lnTo>
                  <a:pt x="356507" y="2409"/>
                </a:lnTo>
                <a:lnTo>
                  <a:pt x="337117" y="454"/>
                </a:lnTo>
                <a:cubicBezTo>
                  <a:pt x="150932" y="454"/>
                  <a:pt x="0" y="151386"/>
                  <a:pt x="0" y="337571"/>
                </a:cubicBezTo>
                <a:cubicBezTo>
                  <a:pt x="0" y="523756"/>
                  <a:pt x="150932" y="674688"/>
                  <a:pt x="337117" y="674688"/>
                </a:cubicBezTo>
                <a:lnTo>
                  <a:pt x="356507" y="672733"/>
                </a:lnTo>
                <a:lnTo>
                  <a:pt x="356507" y="674688"/>
                </a:lnTo>
                <a:lnTo>
                  <a:pt x="4176032" y="674688"/>
                </a:lnTo>
                <a:lnTo>
                  <a:pt x="4176032" y="672733"/>
                </a:lnTo>
                <a:lnTo>
                  <a:pt x="4195422" y="674688"/>
                </a:lnTo>
                <a:cubicBezTo>
                  <a:pt x="4381607" y="674688"/>
                  <a:pt x="4532539" y="523756"/>
                  <a:pt x="4532539" y="337571"/>
                </a:cubicBezTo>
                <a:cubicBezTo>
                  <a:pt x="4532539" y="151386"/>
                  <a:pt x="4381607" y="454"/>
                  <a:pt x="4195422" y="454"/>
                </a:cubicBezTo>
                <a:lnTo>
                  <a:pt x="4176032" y="2409"/>
                </a:lnTo>
                <a:close/>
              </a:path>
            </a:pathLst>
          </a:custGeom>
          <a:noFill/>
          <a:ln w="12700" cap="flat" cmpd="sng" algn="ctr">
            <a:solidFill>
              <a:srgbClr val="000000"/>
            </a:solid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8BF99C1F-198B-56B5-25DA-5802827B274F}"/>
              </a:ext>
            </a:extLst>
          </p:cNvPr>
          <p:cNvSpPr/>
          <p:nvPr/>
        </p:nvSpPr>
        <p:spPr>
          <a:xfrm>
            <a:off x="4171951" y="669214"/>
            <a:ext cx="7227094" cy="513197"/>
          </a:xfrm>
          <a:prstGeom prst="roundRect">
            <a:avLst>
              <a:gd name="adj" fmla="val 50000"/>
            </a:avLst>
          </a:prstGeom>
          <a:solidFill>
            <a:srgbClr val="DD8047">
              <a:lumMod val="75000"/>
            </a:srgbClr>
          </a:solidFill>
          <a:ln w="12700" cap="flat" cmpd="sng" algn="ctr">
            <a:noFill/>
            <a:prstDash val="solid"/>
            <a:miter lim="800000"/>
          </a:ln>
          <a:effectLst/>
        </p:spPr>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03AFA199-36F1-CE0F-AFC2-4F064BF937A5}"/>
              </a:ext>
            </a:extLst>
          </p:cNvPr>
          <p:cNvSpPr txBox="1"/>
          <p:nvPr/>
        </p:nvSpPr>
        <p:spPr>
          <a:xfrm>
            <a:off x="4335860" y="709478"/>
            <a:ext cx="7227094" cy="433965"/>
          </a:xfrm>
          <a:prstGeom prst="rect">
            <a:avLst/>
          </a:prstGeom>
          <a:noFill/>
        </p:spPr>
        <p:txBody>
          <a:bodyPr wrap="square" rtlCol="0">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Calibri Light" panose="020F0302020204030204"/>
                <a:ea typeface="+mn-ea"/>
                <a:cs typeface="B Titr" panose="00000700000000000000" pitchFamily="2" charset="-78"/>
              </a:rPr>
              <a:t>جمع بندی راهکارهای جهش تولید در بخش آب</a:t>
            </a:r>
            <a:endParaRPr kumimoji="0" lang="en-US" sz="2400" b="0" i="0" u="none" strike="noStrike" kern="1200" cap="none" spc="0" normalizeH="0" baseline="0" noProof="0" dirty="0">
              <a:ln>
                <a:noFill/>
              </a:ln>
              <a:solidFill>
                <a:prstClr val="white"/>
              </a:solidFill>
              <a:effectLst/>
              <a:uLnTx/>
              <a:uFillTx/>
              <a:latin typeface="Calibri Light" panose="020F0302020204030204"/>
              <a:ea typeface="+mn-ea"/>
              <a:cs typeface="B Titr" panose="00000700000000000000" pitchFamily="2" charset="-78"/>
            </a:endParaRPr>
          </a:p>
        </p:txBody>
      </p:sp>
      <p:sp>
        <p:nvSpPr>
          <p:cNvPr id="18" name="TextBox 17">
            <a:extLst>
              <a:ext uri="{FF2B5EF4-FFF2-40B4-BE49-F238E27FC236}">
                <a16:creationId xmlns:a16="http://schemas.microsoft.com/office/drawing/2014/main" id="{A98A99C3-076F-E4C2-5301-8180AA1DDF34}"/>
              </a:ext>
            </a:extLst>
          </p:cNvPr>
          <p:cNvSpPr txBox="1"/>
          <p:nvPr/>
        </p:nvSpPr>
        <p:spPr>
          <a:xfrm>
            <a:off x="-400168" y="6522314"/>
            <a:ext cx="4214821" cy="338554"/>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منبع: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a:t>
            </a: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مرکز پژوهش‌های مجلس، 1399</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a:t>
            </a: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 </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endParaRPr>
          </a:p>
        </p:txBody>
      </p:sp>
      <p:pic>
        <p:nvPicPr>
          <p:cNvPr id="8" name="Content Placeholder 5">
            <a:extLst>
              <a:ext uri="{FF2B5EF4-FFF2-40B4-BE49-F238E27FC236}">
                <a16:creationId xmlns:a16="http://schemas.microsoft.com/office/drawing/2014/main" id="{C0B19276-B478-644F-4E5B-CFCBD545F559}"/>
              </a:ext>
            </a:extLst>
          </p:cNvPr>
          <p:cNvPicPr>
            <a:picLocks noChangeAspect="1"/>
          </p:cNvPicPr>
          <p:nvPr/>
        </p:nvPicPr>
        <p:blipFill>
          <a:blip r:embed="rId3"/>
          <a:stretch>
            <a:fillRect/>
          </a:stretch>
        </p:blipFill>
        <p:spPr>
          <a:xfrm>
            <a:off x="6141244" y="1663651"/>
            <a:ext cx="4759640" cy="4308950"/>
          </a:xfrm>
          <a:prstGeom prst="rect">
            <a:avLst/>
          </a:prstGeom>
        </p:spPr>
      </p:pic>
      <p:pic>
        <p:nvPicPr>
          <p:cNvPr id="11" name="Picture 10">
            <a:extLst>
              <a:ext uri="{FF2B5EF4-FFF2-40B4-BE49-F238E27FC236}">
                <a16:creationId xmlns:a16="http://schemas.microsoft.com/office/drawing/2014/main" id="{D82557CA-EBCC-602A-85DF-06B66213CE91}"/>
              </a:ext>
            </a:extLst>
          </p:cNvPr>
          <p:cNvPicPr>
            <a:picLocks noChangeAspect="1"/>
          </p:cNvPicPr>
          <p:nvPr/>
        </p:nvPicPr>
        <p:blipFill>
          <a:blip r:embed="rId4"/>
          <a:stretch>
            <a:fillRect/>
          </a:stretch>
        </p:blipFill>
        <p:spPr>
          <a:xfrm>
            <a:off x="838200" y="2259312"/>
            <a:ext cx="5006582" cy="2839009"/>
          </a:xfrm>
          <a:prstGeom prst="rect">
            <a:avLst/>
          </a:prstGeom>
        </p:spPr>
      </p:pic>
    </p:spTree>
    <p:extLst>
      <p:ext uri="{BB962C8B-B14F-4D97-AF65-F5344CB8AC3E}">
        <p14:creationId xmlns:p14="http://schemas.microsoft.com/office/powerpoint/2010/main" val="5186797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12E3C7-4679-43EF-BF8D-BC573828D487}"/>
              </a:ext>
            </a:extLst>
          </p:cNvPr>
          <p:cNvSpPr/>
          <p:nvPr/>
        </p:nvSpPr>
        <p:spPr>
          <a:xfrm>
            <a:off x="1588" y="0"/>
            <a:ext cx="12188825" cy="3276600"/>
          </a:xfrm>
          <a:prstGeom prst="rect">
            <a:avLst/>
          </a:prstGeom>
          <a:solidFill>
            <a:schemeClr val="accent4">
              <a:lumMod val="20000"/>
              <a:lumOff val="8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70AD47">
                  <a:lumMod val="50000"/>
                </a:srgbClr>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FE212E2-59FD-4F35-9C0B-FE528DEE05CF}"/>
              </a:ext>
            </a:extLst>
          </p:cNvPr>
          <p:cNvSpPr/>
          <p:nvPr/>
        </p:nvSpPr>
        <p:spPr>
          <a:xfrm>
            <a:off x="426244" y="380546"/>
            <a:ext cx="11430000" cy="6112329"/>
          </a:xfrm>
          <a:prstGeom prst="rect">
            <a:avLst/>
          </a:prstGeom>
          <a:solidFill>
            <a:schemeClr val="bg1"/>
          </a:solidFill>
          <a:ln w="25400" cap="flat" cmpd="sng" algn="ctr">
            <a:solidFill>
              <a:schemeClr val="tx2">
                <a:lumMod val="60000"/>
                <a:lumOff val="40000"/>
              </a:schemeClr>
            </a:solidFill>
            <a:prstDash val="solid"/>
          </a:ln>
          <a:effectLst/>
        </p:spPr>
        <p:txBody>
          <a:bodyPr rtlCol="0" anchor="ctr"/>
          <a:lstStyle/>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endParaRPr>
          </a:p>
        </p:txBody>
      </p:sp>
      <p:pic>
        <p:nvPicPr>
          <p:cNvPr id="10" name="Picture 9">
            <a:extLst>
              <a:ext uri="{FF2B5EF4-FFF2-40B4-BE49-F238E27FC236}">
                <a16:creationId xmlns:a16="http://schemas.microsoft.com/office/drawing/2014/main" id="{5E2578E0-3D19-4BE3-97DF-22AD36003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56" y="26499"/>
            <a:ext cx="2133060" cy="2002814"/>
          </a:xfrm>
          <a:prstGeom prst="rect">
            <a:avLst/>
          </a:prstGeom>
        </p:spPr>
      </p:pic>
      <p:sp>
        <p:nvSpPr>
          <p:cNvPr id="2" name="TextBox 1">
            <a:extLst>
              <a:ext uri="{FF2B5EF4-FFF2-40B4-BE49-F238E27FC236}">
                <a16:creationId xmlns:a16="http://schemas.microsoft.com/office/drawing/2014/main" id="{80AAD369-88D1-4FC3-82B4-78F26B2FF999}"/>
              </a:ext>
            </a:extLst>
          </p:cNvPr>
          <p:cNvSpPr txBox="1"/>
          <p:nvPr/>
        </p:nvSpPr>
        <p:spPr>
          <a:xfrm>
            <a:off x="4642482" y="6202600"/>
            <a:ext cx="6629400" cy="461665"/>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897354C3-4958-99DB-A0DD-0CCCC3FEF80B}"/>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ysClr val="windowText" lastClr="000000"/>
              </a:solidFill>
              <a:effectLst/>
              <a:uLnTx/>
              <a:uFillTx/>
              <a:latin typeface="Aptos Display" panose="02110004020202020204"/>
              <a:ea typeface="+mj-ea"/>
              <a:cs typeface="B Titr" panose="00000700000000000000" pitchFamily="2" charset="-78"/>
            </a:endParaRPr>
          </a:p>
        </p:txBody>
      </p:sp>
      <p:sp>
        <p:nvSpPr>
          <p:cNvPr id="9" name="Freeform: Shape 8">
            <a:extLst>
              <a:ext uri="{FF2B5EF4-FFF2-40B4-BE49-F238E27FC236}">
                <a16:creationId xmlns:a16="http://schemas.microsoft.com/office/drawing/2014/main" id="{DBFF9CDF-4B2A-B847-A853-B17824E6015A}"/>
              </a:ext>
            </a:extLst>
          </p:cNvPr>
          <p:cNvSpPr/>
          <p:nvPr/>
        </p:nvSpPr>
        <p:spPr>
          <a:xfrm flipH="1">
            <a:off x="3814653" y="669214"/>
            <a:ext cx="7957454" cy="513197"/>
          </a:xfrm>
          <a:custGeom>
            <a:avLst/>
            <a:gdLst>
              <a:gd name="connsiteX0" fmla="*/ 4176032 w 4532539"/>
              <a:gd name="connsiteY0" fmla="*/ 0 h 674688"/>
              <a:gd name="connsiteX1" fmla="*/ 356507 w 4532539"/>
              <a:gd name="connsiteY1" fmla="*/ 0 h 674688"/>
              <a:gd name="connsiteX2" fmla="*/ 356507 w 4532539"/>
              <a:gd name="connsiteY2" fmla="*/ 2409 h 674688"/>
              <a:gd name="connsiteX3" fmla="*/ 337117 w 4532539"/>
              <a:gd name="connsiteY3" fmla="*/ 454 h 674688"/>
              <a:gd name="connsiteX4" fmla="*/ 0 w 4532539"/>
              <a:gd name="connsiteY4" fmla="*/ 337571 h 674688"/>
              <a:gd name="connsiteX5" fmla="*/ 337117 w 4532539"/>
              <a:gd name="connsiteY5" fmla="*/ 674688 h 674688"/>
              <a:gd name="connsiteX6" fmla="*/ 356507 w 4532539"/>
              <a:gd name="connsiteY6" fmla="*/ 672733 h 674688"/>
              <a:gd name="connsiteX7" fmla="*/ 356507 w 4532539"/>
              <a:gd name="connsiteY7" fmla="*/ 674688 h 674688"/>
              <a:gd name="connsiteX8" fmla="*/ 4176032 w 4532539"/>
              <a:gd name="connsiteY8" fmla="*/ 674688 h 674688"/>
              <a:gd name="connsiteX9" fmla="*/ 4176032 w 4532539"/>
              <a:gd name="connsiteY9" fmla="*/ 672733 h 674688"/>
              <a:gd name="connsiteX10" fmla="*/ 4195422 w 4532539"/>
              <a:gd name="connsiteY10" fmla="*/ 674688 h 674688"/>
              <a:gd name="connsiteX11" fmla="*/ 4532539 w 4532539"/>
              <a:gd name="connsiteY11" fmla="*/ 337571 h 674688"/>
              <a:gd name="connsiteX12" fmla="*/ 4195422 w 4532539"/>
              <a:gd name="connsiteY12" fmla="*/ 454 h 674688"/>
              <a:gd name="connsiteX13" fmla="*/ 4176032 w 4532539"/>
              <a:gd name="connsiteY13" fmla="*/ 2409 h 67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2539" h="674688">
                <a:moveTo>
                  <a:pt x="4176032" y="0"/>
                </a:moveTo>
                <a:lnTo>
                  <a:pt x="356507" y="0"/>
                </a:lnTo>
                <a:lnTo>
                  <a:pt x="356507" y="2409"/>
                </a:lnTo>
                <a:lnTo>
                  <a:pt x="337117" y="454"/>
                </a:lnTo>
                <a:cubicBezTo>
                  <a:pt x="150932" y="454"/>
                  <a:pt x="0" y="151386"/>
                  <a:pt x="0" y="337571"/>
                </a:cubicBezTo>
                <a:cubicBezTo>
                  <a:pt x="0" y="523756"/>
                  <a:pt x="150932" y="674688"/>
                  <a:pt x="337117" y="674688"/>
                </a:cubicBezTo>
                <a:lnTo>
                  <a:pt x="356507" y="672733"/>
                </a:lnTo>
                <a:lnTo>
                  <a:pt x="356507" y="674688"/>
                </a:lnTo>
                <a:lnTo>
                  <a:pt x="4176032" y="674688"/>
                </a:lnTo>
                <a:lnTo>
                  <a:pt x="4176032" y="672733"/>
                </a:lnTo>
                <a:lnTo>
                  <a:pt x="4195422" y="674688"/>
                </a:lnTo>
                <a:cubicBezTo>
                  <a:pt x="4381607" y="674688"/>
                  <a:pt x="4532539" y="523756"/>
                  <a:pt x="4532539" y="337571"/>
                </a:cubicBezTo>
                <a:cubicBezTo>
                  <a:pt x="4532539" y="151386"/>
                  <a:pt x="4381607" y="454"/>
                  <a:pt x="4195422" y="454"/>
                </a:cubicBezTo>
                <a:lnTo>
                  <a:pt x="4176032" y="2409"/>
                </a:lnTo>
                <a:close/>
              </a:path>
            </a:pathLst>
          </a:custGeom>
          <a:noFill/>
          <a:ln w="12700" cap="flat" cmpd="sng" algn="ctr">
            <a:solidFill>
              <a:srgbClr val="000000"/>
            </a:solid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8BF99C1F-198B-56B5-25DA-5802827B274F}"/>
              </a:ext>
            </a:extLst>
          </p:cNvPr>
          <p:cNvSpPr/>
          <p:nvPr/>
        </p:nvSpPr>
        <p:spPr>
          <a:xfrm>
            <a:off x="4171951" y="669214"/>
            <a:ext cx="7227094" cy="513197"/>
          </a:xfrm>
          <a:prstGeom prst="roundRect">
            <a:avLst>
              <a:gd name="adj" fmla="val 50000"/>
            </a:avLst>
          </a:prstGeom>
          <a:solidFill>
            <a:schemeClr val="accent1">
              <a:lumMod val="75000"/>
            </a:schemeClr>
          </a:solidFill>
          <a:ln w="12700" cap="flat" cmpd="sng" algn="ctr">
            <a:noFill/>
            <a:prstDash val="solid"/>
            <a:miter lim="800000"/>
          </a:ln>
          <a:effectLst/>
        </p:spPr>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03AFA199-36F1-CE0F-AFC2-4F064BF937A5}"/>
              </a:ext>
            </a:extLst>
          </p:cNvPr>
          <p:cNvSpPr txBox="1"/>
          <p:nvPr/>
        </p:nvSpPr>
        <p:spPr>
          <a:xfrm>
            <a:off x="4335860" y="709478"/>
            <a:ext cx="7227094" cy="433965"/>
          </a:xfrm>
          <a:prstGeom prst="rect">
            <a:avLst/>
          </a:prstGeom>
          <a:noFill/>
        </p:spPr>
        <p:txBody>
          <a:bodyPr wrap="square" rtlCol="0">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Calibri Light" panose="020F0302020204030204"/>
                <a:ea typeface="+mn-ea"/>
                <a:cs typeface="B Titr" panose="00000700000000000000" pitchFamily="2" charset="-78"/>
              </a:rPr>
              <a:t>تدوین برنامه توسعه صنعتی با محوریت بخش خصوصی</a:t>
            </a:r>
          </a:p>
        </p:txBody>
      </p:sp>
      <p:pic>
        <p:nvPicPr>
          <p:cNvPr id="4" name="Picture 3">
            <a:extLst>
              <a:ext uri="{FF2B5EF4-FFF2-40B4-BE49-F238E27FC236}">
                <a16:creationId xmlns:a16="http://schemas.microsoft.com/office/drawing/2014/main" id="{99A056E4-0C8A-D0DC-1C85-499BE5D82140}"/>
              </a:ext>
            </a:extLst>
          </p:cNvPr>
          <p:cNvPicPr>
            <a:picLocks noChangeAspect="1"/>
          </p:cNvPicPr>
          <p:nvPr/>
        </p:nvPicPr>
        <p:blipFill>
          <a:blip r:embed="rId3"/>
          <a:stretch>
            <a:fillRect/>
          </a:stretch>
        </p:blipFill>
        <p:spPr>
          <a:xfrm>
            <a:off x="2678482" y="1364433"/>
            <a:ext cx="6835035" cy="4824353"/>
          </a:xfrm>
          <a:prstGeom prst="rect">
            <a:avLst/>
          </a:prstGeom>
        </p:spPr>
      </p:pic>
    </p:spTree>
    <p:extLst>
      <p:ext uri="{BB962C8B-B14F-4D97-AF65-F5344CB8AC3E}">
        <p14:creationId xmlns:p14="http://schemas.microsoft.com/office/powerpoint/2010/main" val="10889647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12E3C7-4679-43EF-BF8D-BC573828D487}"/>
              </a:ext>
            </a:extLst>
          </p:cNvPr>
          <p:cNvSpPr/>
          <p:nvPr/>
        </p:nvSpPr>
        <p:spPr>
          <a:xfrm>
            <a:off x="1588" y="0"/>
            <a:ext cx="12188825" cy="3276600"/>
          </a:xfrm>
          <a:prstGeom prst="rect">
            <a:avLst/>
          </a:prstGeom>
          <a:solidFill>
            <a:schemeClr val="accent4">
              <a:lumMod val="20000"/>
              <a:lumOff val="8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70AD47">
                  <a:lumMod val="50000"/>
                </a:srgbClr>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FE212E2-59FD-4F35-9C0B-FE528DEE05CF}"/>
              </a:ext>
            </a:extLst>
          </p:cNvPr>
          <p:cNvSpPr/>
          <p:nvPr/>
        </p:nvSpPr>
        <p:spPr>
          <a:xfrm>
            <a:off x="426244" y="380546"/>
            <a:ext cx="11430000" cy="6112329"/>
          </a:xfrm>
          <a:prstGeom prst="rect">
            <a:avLst/>
          </a:prstGeom>
          <a:solidFill>
            <a:schemeClr val="bg1"/>
          </a:solidFill>
          <a:ln w="25400" cap="flat" cmpd="sng" algn="ctr">
            <a:solidFill>
              <a:schemeClr val="tx2">
                <a:lumMod val="60000"/>
                <a:lumOff val="40000"/>
              </a:schemeClr>
            </a:solidFill>
            <a:prstDash val="solid"/>
          </a:ln>
          <a:effectLst/>
        </p:spPr>
        <p:txBody>
          <a:bodyPr rtlCol="0" anchor="ctr"/>
          <a:lstStyle/>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endParaRPr>
          </a:p>
        </p:txBody>
      </p:sp>
      <p:pic>
        <p:nvPicPr>
          <p:cNvPr id="10" name="Picture 9">
            <a:extLst>
              <a:ext uri="{FF2B5EF4-FFF2-40B4-BE49-F238E27FC236}">
                <a16:creationId xmlns:a16="http://schemas.microsoft.com/office/drawing/2014/main" id="{5E2578E0-3D19-4BE3-97DF-22AD36003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56" y="26499"/>
            <a:ext cx="2133060" cy="2002814"/>
          </a:xfrm>
          <a:prstGeom prst="rect">
            <a:avLst/>
          </a:prstGeom>
        </p:spPr>
      </p:pic>
      <p:sp>
        <p:nvSpPr>
          <p:cNvPr id="2" name="TextBox 1">
            <a:extLst>
              <a:ext uri="{FF2B5EF4-FFF2-40B4-BE49-F238E27FC236}">
                <a16:creationId xmlns:a16="http://schemas.microsoft.com/office/drawing/2014/main" id="{80AAD369-88D1-4FC3-82B4-78F26B2FF999}"/>
              </a:ext>
            </a:extLst>
          </p:cNvPr>
          <p:cNvSpPr txBox="1"/>
          <p:nvPr/>
        </p:nvSpPr>
        <p:spPr>
          <a:xfrm>
            <a:off x="4642482" y="6202600"/>
            <a:ext cx="6629400" cy="461665"/>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897354C3-4958-99DB-A0DD-0CCCC3FEF80B}"/>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ysClr val="windowText" lastClr="000000"/>
              </a:solidFill>
              <a:effectLst/>
              <a:uLnTx/>
              <a:uFillTx/>
              <a:latin typeface="Aptos Display" panose="02110004020202020204"/>
              <a:ea typeface="+mj-ea"/>
              <a:cs typeface="B Titr" panose="00000700000000000000" pitchFamily="2" charset="-78"/>
            </a:endParaRPr>
          </a:p>
        </p:txBody>
      </p:sp>
      <p:sp>
        <p:nvSpPr>
          <p:cNvPr id="9" name="Freeform: Shape 8">
            <a:extLst>
              <a:ext uri="{FF2B5EF4-FFF2-40B4-BE49-F238E27FC236}">
                <a16:creationId xmlns:a16="http://schemas.microsoft.com/office/drawing/2014/main" id="{DBFF9CDF-4B2A-B847-A853-B17824E6015A}"/>
              </a:ext>
            </a:extLst>
          </p:cNvPr>
          <p:cNvSpPr/>
          <p:nvPr/>
        </p:nvSpPr>
        <p:spPr>
          <a:xfrm flipH="1">
            <a:off x="2314575" y="669214"/>
            <a:ext cx="9457532" cy="513197"/>
          </a:xfrm>
          <a:custGeom>
            <a:avLst/>
            <a:gdLst>
              <a:gd name="connsiteX0" fmla="*/ 4176032 w 4532539"/>
              <a:gd name="connsiteY0" fmla="*/ 0 h 674688"/>
              <a:gd name="connsiteX1" fmla="*/ 356507 w 4532539"/>
              <a:gd name="connsiteY1" fmla="*/ 0 h 674688"/>
              <a:gd name="connsiteX2" fmla="*/ 356507 w 4532539"/>
              <a:gd name="connsiteY2" fmla="*/ 2409 h 674688"/>
              <a:gd name="connsiteX3" fmla="*/ 337117 w 4532539"/>
              <a:gd name="connsiteY3" fmla="*/ 454 h 674688"/>
              <a:gd name="connsiteX4" fmla="*/ 0 w 4532539"/>
              <a:gd name="connsiteY4" fmla="*/ 337571 h 674688"/>
              <a:gd name="connsiteX5" fmla="*/ 337117 w 4532539"/>
              <a:gd name="connsiteY5" fmla="*/ 674688 h 674688"/>
              <a:gd name="connsiteX6" fmla="*/ 356507 w 4532539"/>
              <a:gd name="connsiteY6" fmla="*/ 672733 h 674688"/>
              <a:gd name="connsiteX7" fmla="*/ 356507 w 4532539"/>
              <a:gd name="connsiteY7" fmla="*/ 674688 h 674688"/>
              <a:gd name="connsiteX8" fmla="*/ 4176032 w 4532539"/>
              <a:gd name="connsiteY8" fmla="*/ 674688 h 674688"/>
              <a:gd name="connsiteX9" fmla="*/ 4176032 w 4532539"/>
              <a:gd name="connsiteY9" fmla="*/ 672733 h 674688"/>
              <a:gd name="connsiteX10" fmla="*/ 4195422 w 4532539"/>
              <a:gd name="connsiteY10" fmla="*/ 674688 h 674688"/>
              <a:gd name="connsiteX11" fmla="*/ 4532539 w 4532539"/>
              <a:gd name="connsiteY11" fmla="*/ 337571 h 674688"/>
              <a:gd name="connsiteX12" fmla="*/ 4195422 w 4532539"/>
              <a:gd name="connsiteY12" fmla="*/ 454 h 674688"/>
              <a:gd name="connsiteX13" fmla="*/ 4176032 w 4532539"/>
              <a:gd name="connsiteY13" fmla="*/ 2409 h 67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2539" h="674688">
                <a:moveTo>
                  <a:pt x="4176032" y="0"/>
                </a:moveTo>
                <a:lnTo>
                  <a:pt x="356507" y="0"/>
                </a:lnTo>
                <a:lnTo>
                  <a:pt x="356507" y="2409"/>
                </a:lnTo>
                <a:lnTo>
                  <a:pt x="337117" y="454"/>
                </a:lnTo>
                <a:cubicBezTo>
                  <a:pt x="150932" y="454"/>
                  <a:pt x="0" y="151386"/>
                  <a:pt x="0" y="337571"/>
                </a:cubicBezTo>
                <a:cubicBezTo>
                  <a:pt x="0" y="523756"/>
                  <a:pt x="150932" y="674688"/>
                  <a:pt x="337117" y="674688"/>
                </a:cubicBezTo>
                <a:lnTo>
                  <a:pt x="356507" y="672733"/>
                </a:lnTo>
                <a:lnTo>
                  <a:pt x="356507" y="674688"/>
                </a:lnTo>
                <a:lnTo>
                  <a:pt x="4176032" y="674688"/>
                </a:lnTo>
                <a:lnTo>
                  <a:pt x="4176032" y="672733"/>
                </a:lnTo>
                <a:lnTo>
                  <a:pt x="4195422" y="674688"/>
                </a:lnTo>
                <a:cubicBezTo>
                  <a:pt x="4381607" y="674688"/>
                  <a:pt x="4532539" y="523756"/>
                  <a:pt x="4532539" y="337571"/>
                </a:cubicBezTo>
                <a:cubicBezTo>
                  <a:pt x="4532539" y="151386"/>
                  <a:pt x="4381607" y="454"/>
                  <a:pt x="4195422" y="454"/>
                </a:cubicBezTo>
                <a:lnTo>
                  <a:pt x="4176032" y="2409"/>
                </a:lnTo>
                <a:close/>
              </a:path>
            </a:pathLst>
          </a:custGeom>
          <a:noFill/>
          <a:ln w="12700" cap="flat" cmpd="sng" algn="ctr">
            <a:solidFill>
              <a:srgbClr val="000000"/>
            </a:solid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8BF99C1F-198B-56B5-25DA-5802827B274F}"/>
              </a:ext>
            </a:extLst>
          </p:cNvPr>
          <p:cNvSpPr/>
          <p:nvPr/>
        </p:nvSpPr>
        <p:spPr>
          <a:xfrm>
            <a:off x="2501360" y="669214"/>
            <a:ext cx="8897685" cy="513197"/>
          </a:xfrm>
          <a:prstGeom prst="roundRect">
            <a:avLst>
              <a:gd name="adj" fmla="val 50000"/>
            </a:avLst>
          </a:prstGeom>
          <a:solidFill>
            <a:schemeClr val="accent1">
              <a:lumMod val="75000"/>
            </a:schemeClr>
          </a:solidFill>
          <a:ln w="12700" cap="flat" cmpd="sng" algn="ctr">
            <a:noFill/>
            <a:prstDash val="solid"/>
            <a:miter lim="800000"/>
          </a:ln>
          <a:effectLst/>
        </p:spPr>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03AFA199-36F1-CE0F-AFC2-4F064BF937A5}"/>
              </a:ext>
            </a:extLst>
          </p:cNvPr>
          <p:cNvSpPr txBox="1"/>
          <p:nvPr/>
        </p:nvSpPr>
        <p:spPr>
          <a:xfrm>
            <a:off x="2743201" y="704715"/>
            <a:ext cx="8610600" cy="433965"/>
          </a:xfrm>
          <a:prstGeom prst="rect">
            <a:avLst/>
          </a:prstGeom>
          <a:noFill/>
        </p:spPr>
        <p:txBody>
          <a:bodyPr wrap="square" rtlCol="0">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Calibri Light" panose="020F0302020204030204"/>
                <a:ea typeface="+mn-ea"/>
                <a:cs typeface="B Titr" panose="00000700000000000000" pitchFamily="2" charset="-78"/>
              </a:rPr>
              <a:t>انواع ابزارهای سیاستی قابل کارکرد در مرحله ابتدایی و میانی توسعه صنعتی </a:t>
            </a:r>
          </a:p>
        </p:txBody>
      </p:sp>
      <p:pic>
        <p:nvPicPr>
          <p:cNvPr id="4" name="Content Placeholder 4">
            <a:extLst>
              <a:ext uri="{FF2B5EF4-FFF2-40B4-BE49-F238E27FC236}">
                <a16:creationId xmlns:a16="http://schemas.microsoft.com/office/drawing/2014/main" id="{17AFC75B-D9BF-4C6F-25DD-2F00C1E33D4F}"/>
              </a:ext>
            </a:extLst>
          </p:cNvPr>
          <p:cNvPicPr>
            <a:picLocks noChangeAspect="1"/>
          </p:cNvPicPr>
          <p:nvPr/>
        </p:nvPicPr>
        <p:blipFill>
          <a:blip r:embed="rId3"/>
          <a:stretch>
            <a:fillRect/>
          </a:stretch>
        </p:blipFill>
        <p:spPr>
          <a:xfrm>
            <a:off x="3094435" y="1348919"/>
            <a:ext cx="7118360" cy="4976792"/>
          </a:xfrm>
          <a:prstGeom prst="rect">
            <a:avLst/>
          </a:prstGeom>
        </p:spPr>
      </p:pic>
      <p:sp>
        <p:nvSpPr>
          <p:cNvPr id="12" name="TextBox 11">
            <a:extLst>
              <a:ext uri="{FF2B5EF4-FFF2-40B4-BE49-F238E27FC236}">
                <a16:creationId xmlns:a16="http://schemas.microsoft.com/office/drawing/2014/main" id="{19B5A3A1-34D7-ADB5-A3FD-68E46886F6F0}"/>
              </a:ext>
            </a:extLst>
          </p:cNvPr>
          <p:cNvSpPr txBox="1"/>
          <p:nvPr/>
        </p:nvSpPr>
        <p:spPr>
          <a:xfrm>
            <a:off x="47626" y="6524526"/>
            <a:ext cx="609361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منبع: مرکز پژوهش ها اتاق ایران (1402)</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endParaRPr>
          </a:p>
        </p:txBody>
      </p:sp>
    </p:spTree>
    <p:extLst>
      <p:ext uri="{BB962C8B-B14F-4D97-AF65-F5344CB8AC3E}">
        <p14:creationId xmlns:p14="http://schemas.microsoft.com/office/powerpoint/2010/main" val="35102793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그룹 2">
            <a:extLst>
              <a:ext uri="{FF2B5EF4-FFF2-40B4-BE49-F238E27FC236}">
                <a16:creationId xmlns:a16="http://schemas.microsoft.com/office/drawing/2014/main" id="{E43384A2-D574-4483-A87A-BBEBBA8B8E64}"/>
              </a:ext>
            </a:extLst>
          </p:cNvPr>
          <p:cNvGrpSpPr/>
          <p:nvPr/>
        </p:nvGrpSpPr>
        <p:grpSpPr>
          <a:xfrm>
            <a:off x="5001360" y="850091"/>
            <a:ext cx="2197222" cy="2791468"/>
            <a:chOff x="5732107" y="1899400"/>
            <a:chExt cx="804653" cy="1222008"/>
          </a:xfrm>
        </p:grpSpPr>
        <p:sp>
          <p:nvSpPr>
            <p:cNvPr id="9" name="자유형: 도형 8">
              <a:extLst>
                <a:ext uri="{FF2B5EF4-FFF2-40B4-BE49-F238E27FC236}">
                  <a16:creationId xmlns:a16="http://schemas.microsoft.com/office/drawing/2014/main" id="{0BCE494B-8EE4-4406-A046-DA9814B825DB}"/>
                </a:ext>
              </a:extLst>
            </p:cNvPr>
            <p:cNvSpPr/>
            <p:nvPr/>
          </p:nvSpPr>
          <p:spPr>
            <a:xfrm>
              <a:off x="6088829" y="1925881"/>
              <a:ext cx="44694" cy="1195527"/>
            </a:xfrm>
            <a:custGeom>
              <a:avLst/>
              <a:gdLst>
                <a:gd name="connsiteX0" fmla="*/ 44695 w 44694"/>
                <a:gd name="connsiteY0" fmla="*/ 1195528 h 1195527"/>
                <a:gd name="connsiteX1" fmla="*/ 0 w 44694"/>
                <a:gd name="connsiteY1" fmla="*/ 1195528 h 1195527"/>
                <a:gd name="connsiteX2" fmla="*/ 0 w 44694"/>
                <a:gd name="connsiteY2" fmla="*/ 11509 h 1195527"/>
                <a:gd name="connsiteX3" fmla="*/ 11509 w 44694"/>
                <a:gd name="connsiteY3" fmla="*/ 0 h 1195527"/>
                <a:gd name="connsiteX4" fmla="*/ 33186 w 44694"/>
                <a:gd name="connsiteY4" fmla="*/ 0 h 1195527"/>
                <a:gd name="connsiteX5" fmla="*/ 44695 w 44694"/>
                <a:gd name="connsiteY5" fmla="*/ 11509 h 1195527"/>
                <a:gd name="connsiteX6" fmla="*/ 44695 w 44694"/>
                <a:gd name="connsiteY6" fmla="*/ 1195528 h 119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694" h="1195527">
                  <a:moveTo>
                    <a:pt x="44695" y="1195528"/>
                  </a:moveTo>
                  <a:lnTo>
                    <a:pt x="0" y="1195528"/>
                  </a:lnTo>
                  <a:lnTo>
                    <a:pt x="0" y="11509"/>
                  </a:lnTo>
                  <a:cubicBezTo>
                    <a:pt x="0" y="5140"/>
                    <a:pt x="5140" y="0"/>
                    <a:pt x="11509" y="0"/>
                  </a:cubicBezTo>
                  <a:lnTo>
                    <a:pt x="33186" y="0"/>
                  </a:lnTo>
                  <a:cubicBezTo>
                    <a:pt x="39555" y="0"/>
                    <a:pt x="44695" y="5140"/>
                    <a:pt x="44695" y="11509"/>
                  </a:cubicBezTo>
                  <a:lnTo>
                    <a:pt x="44695" y="1195528"/>
                  </a:lnTo>
                  <a:close/>
                </a:path>
              </a:pathLst>
            </a:custGeom>
            <a:solidFill>
              <a:schemeClr val="accent3">
                <a:lumMod val="50000"/>
              </a:schemeClr>
            </a:solidFill>
            <a:ln w="55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Arial Unicode MS"/>
                <a:cs typeface="+mn-cs"/>
              </a:endParaRPr>
            </a:p>
          </p:txBody>
        </p:sp>
        <p:sp>
          <p:nvSpPr>
            <p:cNvPr id="12" name="자유형: 도형 11">
              <a:extLst>
                <a:ext uri="{FF2B5EF4-FFF2-40B4-BE49-F238E27FC236}">
                  <a16:creationId xmlns:a16="http://schemas.microsoft.com/office/drawing/2014/main" id="{CF360072-B164-4A76-9D9E-175B977AECAE}"/>
                </a:ext>
              </a:extLst>
            </p:cNvPr>
            <p:cNvSpPr/>
            <p:nvPr/>
          </p:nvSpPr>
          <p:spPr>
            <a:xfrm>
              <a:off x="5931773" y="2260533"/>
              <a:ext cx="604987" cy="371692"/>
            </a:xfrm>
            <a:custGeom>
              <a:avLst/>
              <a:gdLst>
                <a:gd name="connsiteX0" fmla="*/ 20570 w 604987"/>
                <a:gd name="connsiteY0" fmla="*/ 289622 h 371692"/>
                <a:gd name="connsiteX1" fmla="*/ 10 w 604987"/>
                <a:gd name="connsiteY1" fmla="*/ 269230 h 371692"/>
                <a:gd name="connsiteX2" fmla="*/ 10 w 604987"/>
                <a:gd name="connsiteY2" fmla="*/ 99613 h 371692"/>
                <a:gd name="connsiteX3" fmla="*/ 20737 w 604987"/>
                <a:gd name="connsiteY3" fmla="*/ 79445 h 371692"/>
                <a:gd name="connsiteX4" fmla="*/ 374496 w 604987"/>
                <a:gd name="connsiteY4" fmla="*/ 80004 h 371692"/>
                <a:gd name="connsiteX5" fmla="*/ 390977 w 604987"/>
                <a:gd name="connsiteY5" fmla="*/ 61623 h 371692"/>
                <a:gd name="connsiteX6" fmla="*/ 390754 w 604987"/>
                <a:gd name="connsiteY6" fmla="*/ 0 h 371692"/>
                <a:gd name="connsiteX7" fmla="*/ 598528 w 604987"/>
                <a:gd name="connsiteY7" fmla="*/ 175985 h 371692"/>
                <a:gd name="connsiteX8" fmla="*/ 598584 w 604987"/>
                <a:gd name="connsiteY8" fmla="*/ 195260 h 371692"/>
                <a:gd name="connsiteX9" fmla="*/ 396340 w 604987"/>
                <a:gd name="connsiteY9" fmla="*/ 371692 h 371692"/>
                <a:gd name="connsiteX10" fmla="*/ 396508 w 604987"/>
                <a:gd name="connsiteY10" fmla="*/ 305712 h 371692"/>
                <a:gd name="connsiteX11" fmla="*/ 380138 w 604987"/>
                <a:gd name="connsiteY11" fmla="*/ 289287 h 371692"/>
                <a:gd name="connsiteX12" fmla="*/ 20570 w 604987"/>
                <a:gd name="connsiteY12" fmla="*/ 289622 h 37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4987" h="371692">
                  <a:moveTo>
                    <a:pt x="20570" y="289622"/>
                  </a:moveTo>
                  <a:cubicBezTo>
                    <a:pt x="5038" y="289845"/>
                    <a:pt x="-214" y="285264"/>
                    <a:pt x="10" y="269230"/>
                  </a:cubicBezTo>
                  <a:cubicBezTo>
                    <a:pt x="904" y="212691"/>
                    <a:pt x="904" y="156152"/>
                    <a:pt x="10" y="99613"/>
                  </a:cubicBezTo>
                  <a:cubicBezTo>
                    <a:pt x="-269" y="83467"/>
                    <a:pt x="5262" y="79221"/>
                    <a:pt x="20737" y="79445"/>
                  </a:cubicBezTo>
                  <a:cubicBezTo>
                    <a:pt x="61465" y="80059"/>
                    <a:pt x="318795" y="78998"/>
                    <a:pt x="374496" y="80004"/>
                  </a:cubicBezTo>
                  <a:cubicBezTo>
                    <a:pt x="388798" y="80227"/>
                    <a:pt x="391480" y="74026"/>
                    <a:pt x="390977" y="61623"/>
                  </a:cubicBezTo>
                  <a:cubicBezTo>
                    <a:pt x="390195" y="42404"/>
                    <a:pt x="390754" y="23130"/>
                    <a:pt x="390754" y="0"/>
                  </a:cubicBezTo>
                  <a:cubicBezTo>
                    <a:pt x="461706" y="60170"/>
                    <a:pt x="529922" y="118273"/>
                    <a:pt x="598528" y="175985"/>
                  </a:cubicBezTo>
                  <a:cubicBezTo>
                    <a:pt x="607188" y="183304"/>
                    <a:pt x="607076" y="187885"/>
                    <a:pt x="598584" y="195260"/>
                  </a:cubicBezTo>
                  <a:cubicBezTo>
                    <a:pt x="532827" y="252246"/>
                    <a:pt x="467405" y="309623"/>
                    <a:pt x="396340" y="371692"/>
                  </a:cubicBezTo>
                  <a:cubicBezTo>
                    <a:pt x="396340" y="345546"/>
                    <a:pt x="395949" y="325601"/>
                    <a:pt x="396508" y="305712"/>
                  </a:cubicBezTo>
                  <a:cubicBezTo>
                    <a:pt x="396843" y="293812"/>
                    <a:pt x="391983" y="289119"/>
                    <a:pt x="380138" y="289287"/>
                  </a:cubicBezTo>
                  <a:cubicBezTo>
                    <a:pt x="322482" y="289957"/>
                    <a:pt x="60404" y="289007"/>
                    <a:pt x="20570" y="289622"/>
                  </a:cubicBezTo>
                  <a:close/>
                </a:path>
              </a:pathLst>
            </a:custGeom>
            <a:solidFill>
              <a:schemeClr val="accent4"/>
            </a:solidFill>
            <a:ln w="55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Arial Unicode MS"/>
                <a:cs typeface="+mn-cs"/>
              </a:endParaRPr>
            </a:p>
          </p:txBody>
        </p:sp>
        <p:sp>
          <p:nvSpPr>
            <p:cNvPr id="13" name="자유형: 도형 12">
              <a:extLst>
                <a:ext uri="{FF2B5EF4-FFF2-40B4-BE49-F238E27FC236}">
                  <a16:creationId xmlns:a16="http://schemas.microsoft.com/office/drawing/2014/main" id="{90292160-7185-4802-8FE9-9648250C56B4}"/>
                </a:ext>
              </a:extLst>
            </p:cNvPr>
            <p:cNvSpPr/>
            <p:nvPr/>
          </p:nvSpPr>
          <p:spPr>
            <a:xfrm>
              <a:off x="5732107" y="1899400"/>
              <a:ext cx="604122" cy="372083"/>
            </a:xfrm>
            <a:custGeom>
              <a:avLst/>
              <a:gdLst>
                <a:gd name="connsiteX0" fmla="*/ 582207 w 604122"/>
                <a:gd name="connsiteY0" fmla="*/ 79836 h 372083"/>
                <a:gd name="connsiteX1" fmla="*/ 604107 w 604122"/>
                <a:gd name="connsiteY1" fmla="*/ 101234 h 372083"/>
                <a:gd name="connsiteX2" fmla="*/ 604107 w 604122"/>
                <a:gd name="connsiteY2" fmla="*/ 268057 h 372083"/>
                <a:gd name="connsiteX3" fmla="*/ 582151 w 604122"/>
                <a:gd name="connsiteY3" fmla="*/ 289510 h 372083"/>
                <a:gd name="connsiteX4" fmla="*/ 228392 w 604122"/>
                <a:gd name="connsiteY4" fmla="*/ 288840 h 372083"/>
                <a:gd name="connsiteX5" fmla="*/ 208671 w 604122"/>
                <a:gd name="connsiteY5" fmla="*/ 307332 h 372083"/>
                <a:gd name="connsiteX6" fmla="*/ 208894 w 604122"/>
                <a:gd name="connsiteY6" fmla="*/ 372084 h 372083"/>
                <a:gd name="connsiteX7" fmla="*/ 6092 w 604122"/>
                <a:gd name="connsiteY7" fmla="*/ 194981 h 372083"/>
                <a:gd name="connsiteX8" fmla="*/ 6818 w 604122"/>
                <a:gd name="connsiteY8" fmla="*/ 175594 h 372083"/>
                <a:gd name="connsiteX9" fmla="*/ 213810 w 604122"/>
                <a:gd name="connsiteY9" fmla="*/ 0 h 372083"/>
                <a:gd name="connsiteX10" fmla="*/ 213531 w 604122"/>
                <a:gd name="connsiteY10" fmla="*/ 62740 h 372083"/>
                <a:gd name="connsiteX11" fmla="*/ 230795 w 604122"/>
                <a:gd name="connsiteY11" fmla="*/ 80506 h 372083"/>
                <a:gd name="connsiteX12" fmla="*/ 582207 w 604122"/>
                <a:gd name="connsiteY12" fmla="*/ 79836 h 372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4122" h="372083">
                  <a:moveTo>
                    <a:pt x="582207" y="79836"/>
                  </a:moveTo>
                  <a:cubicBezTo>
                    <a:pt x="599191" y="79668"/>
                    <a:pt x="604443" y="83858"/>
                    <a:pt x="604107" y="101234"/>
                  </a:cubicBezTo>
                  <a:cubicBezTo>
                    <a:pt x="602990" y="156823"/>
                    <a:pt x="602990" y="212468"/>
                    <a:pt x="604107" y="268057"/>
                  </a:cubicBezTo>
                  <a:cubicBezTo>
                    <a:pt x="604443" y="285488"/>
                    <a:pt x="599023" y="289734"/>
                    <a:pt x="582151" y="289510"/>
                  </a:cubicBezTo>
                  <a:cubicBezTo>
                    <a:pt x="523769" y="288784"/>
                    <a:pt x="266494" y="289957"/>
                    <a:pt x="228392" y="288840"/>
                  </a:cubicBezTo>
                  <a:cubicBezTo>
                    <a:pt x="214146" y="288393"/>
                    <a:pt x="208056" y="292527"/>
                    <a:pt x="208671" y="307332"/>
                  </a:cubicBezTo>
                  <a:cubicBezTo>
                    <a:pt x="209509" y="326439"/>
                    <a:pt x="208894" y="345658"/>
                    <a:pt x="208894" y="372084"/>
                  </a:cubicBezTo>
                  <a:cubicBezTo>
                    <a:pt x="137215" y="309399"/>
                    <a:pt x="71793" y="252022"/>
                    <a:pt x="6092" y="194981"/>
                  </a:cubicBezTo>
                  <a:cubicBezTo>
                    <a:pt x="-2791" y="187271"/>
                    <a:pt x="-1450" y="182578"/>
                    <a:pt x="6818" y="175594"/>
                  </a:cubicBezTo>
                  <a:cubicBezTo>
                    <a:pt x="74922" y="118162"/>
                    <a:pt x="142746" y="60338"/>
                    <a:pt x="213810" y="0"/>
                  </a:cubicBezTo>
                  <a:cubicBezTo>
                    <a:pt x="213810" y="23409"/>
                    <a:pt x="214593" y="43130"/>
                    <a:pt x="213531" y="62740"/>
                  </a:cubicBezTo>
                  <a:cubicBezTo>
                    <a:pt x="212805" y="76205"/>
                    <a:pt x="217330" y="80897"/>
                    <a:pt x="230795" y="80506"/>
                  </a:cubicBezTo>
                  <a:cubicBezTo>
                    <a:pt x="268003" y="79389"/>
                    <a:pt x="523880" y="80395"/>
                    <a:pt x="582207" y="79836"/>
                  </a:cubicBezTo>
                  <a:close/>
                </a:path>
              </a:pathLst>
            </a:custGeom>
            <a:solidFill>
              <a:schemeClr val="accent1"/>
            </a:solidFill>
            <a:ln w="55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Arial Unicode MS"/>
                <a:cs typeface="+mn-cs"/>
              </a:endParaRPr>
            </a:p>
          </p:txBody>
        </p:sp>
      </p:grpSp>
      <p:sp>
        <p:nvSpPr>
          <p:cNvPr id="6" name="자유형: 도형 5">
            <a:extLst>
              <a:ext uri="{FF2B5EF4-FFF2-40B4-BE49-F238E27FC236}">
                <a16:creationId xmlns:a16="http://schemas.microsoft.com/office/drawing/2014/main" id="{856F77DC-5902-401A-A85F-085BBDD7DC58}"/>
              </a:ext>
            </a:extLst>
          </p:cNvPr>
          <p:cNvSpPr/>
          <p:nvPr/>
        </p:nvSpPr>
        <p:spPr>
          <a:xfrm>
            <a:off x="0" y="6503596"/>
            <a:ext cx="12192000" cy="348818"/>
          </a:xfrm>
          <a:custGeom>
            <a:avLst/>
            <a:gdLst>
              <a:gd name="connsiteX0" fmla="*/ 0 w 7151154"/>
              <a:gd name="connsiteY0" fmla="*/ 0 h 2631401"/>
              <a:gd name="connsiteX1" fmla="*/ 7151154 w 7151154"/>
              <a:gd name="connsiteY1" fmla="*/ 0 h 2631401"/>
              <a:gd name="connsiteX2" fmla="*/ 7151154 w 7151154"/>
              <a:gd name="connsiteY2" fmla="*/ 2631402 h 2631401"/>
              <a:gd name="connsiteX3" fmla="*/ 0 w 7151154"/>
              <a:gd name="connsiteY3" fmla="*/ 2631402 h 2631401"/>
            </a:gdLst>
            <a:ahLst/>
            <a:cxnLst>
              <a:cxn ang="0">
                <a:pos x="connsiteX0" y="connsiteY0"/>
              </a:cxn>
              <a:cxn ang="0">
                <a:pos x="connsiteX1" y="connsiteY1"/>
              </a:cxn>
              <a:cxn ang="0">
                <a:pos x="connsiteX2" y="connsiteY2"/>
              </a:cxn>
              <a:cxn ang="0">
                <a:pos x="connsiteX3" y="connsiteY3"/>
              </a:cxn>
            </a:cxnLst>
            <a:rect l="l" t="t" r="r" b="b"/>
            <a:pathLst>
              <a:path w="7151154" h="2631401">
                <a:moveTo>
                  <a:pt x="0" y="0"/>
                </a:moveTo>
                <a:lnTo>
                  <a:pt x="7151154" y="0"/>
                </a:lnTo>
                <a:lnTo>
                  <a:pt x="7151154" y="2631402"/>
                </a:lnTo>
                <a:lnTo>
                  <a:pt x="0" y="2631402"/>
                </a:lnTo>
                <a:close/>
              </a:path>
            </a:pathLst>
          </a:custGeom>
          <a:solidFill>
            <a:schemeClr val="accent5">
              <a:lumMod val="50000"/>
            </a:schemeClr>
          </a:solidFill>
          <a:ln w="55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Arial Unicode MS"/>
              <a:cs typeface="+mn-cs"/>
            </a:endParaRPr>
          </a:p>
        </p:txBody>
      </p:sp>
      <p:sp>
        <p:nvSpPr>
          <p:cNvPr id="8" name="자유형: 도형 7">
            <a:extLst>
              <a:ext uri="{FF2B5EF4-FFF2-40B4-BE49-F238E27FC236}">
                <a16:creationId xmlns:a16="http://schemas.microsoft.com/office/drawing/2014/main" id="{07A2940D-60C2-4FE1-9606-FD4BE6D01AF0}"/>
              </a:ext>
            </a:extLst>
          </p:cNvPr>
          <p:cNvSpPr/>
          <p:nvPr/>
        </p:nvSpPr>
        <p:spPr>
          <a:xfrm>
            <a:off x="5183761" y="3462206"/>
            <a:ext cx="1893938" cy="3395794"/>
          </a:xfrm>
          <a:custGeom>
            <a:avLst/>
            <a:gdLst>
              <a:gd name="connsiteX0" fmla="*/ 1893939 w 1893938"/>
              <a:gd name="connsiteY0" fmla="*/ 2754312 h 2754311"/>
              <a:gd name="connsiteX1" fmla="*/ 0 w 1893938"/>
              <a:gd name="connsiteY1" fmla="*/ 2754312 h 2754311"/>
              <a:gd name="connsiteX2" fmla="*/ 419013 w 1893938"/>
              <a:gd name="connsiteY2" fmla="*/ 0 h 2754311"/>
              <a:gd name="connsiteX3" fmla="*/ 1340841 w 1893938"/>
              <a:gd name="connsiteY3" fmla="*/ 0 h 2754311"/>
            </a:gdLst>
            <a:ahLst/>
            <a:cxnLst>
              <a:cxn ang="0">
                <a:pos x="connsiteX0" y="connsiteY0"/>
              </a:cxn>
              <a:cxn ang="0">
                <a:pos x="connsiteX1" y="connsiteY1"/>
              </a:cxn>
              <a:cxn ang="0">
                <a:pos x="connsiteX2" y="connsiteY2"/>
              </a:cxn>
              <a:cxn ang="0">
                <a:pos x="connsiteX3" y="connsiteY3"/>
              </a:cxn>
            </a:cxnLst>
            <a:rect l="l" t="t" r="r" b="b"/>
            <a:pathLst>
              <a:path w="1893938" h="2754311">
                <a:moveTo>
                  <a:pt x="1893939" y="2754312"/>
                </a:moveTo>
                <a:lnTo>
                  <a:pt x="0" y="2754312"/>
                </a:lnTo>
                <a:lnTo>
                  <a:pt x="419013" y="0"/>
                </a:lnTo>
                <a:lnTo>
                  <a:pt x="1340841" y="0"/>
                </a:lnTo>
                <a:close/>
              </a:path>
            </a:pathLst>
          </a:custGeom>
          <a:solidFill>
            <a:schemeClr val="accent3">
              <a:lumMod val="75000"/>
            </a:schemeClr>
          </a:solidFill>
          <a:ln w="55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Arial Unicode MS"/>
              <a:cs typeface="+mn-cs"/>
            </a:endParaRPr>
          </a:p>
        </p:txBody>
      </p:sp>
      <p:sp>
        <p:nvSpPr>
          <p:cNvPr id="21" name="자유형: 도형 20">
            <a:extLst>
              <a:ext uri="{FF2B5EF4-FFF2-40B4-BE49-F238E27FC236}">
                <a16:creationId xmlns:a16="http://schemas.microsoft.com/office/drawing/2014/main" id="{F8B60D44-491E-4998-B881-8A80ED3D80C4}"/>
              </a:ext>
            </a:extLst>
          </p:cNvPr>
          <p:cNvSpPr/>
          <p:nvPr/>
        </p:nvSpPr>
        <p:spPr>
          <a:xfrm>
            <a:off x="5652878" y="5451435"/>
            <a:ext cx="645125" cy="1353452"/>
          </a:xfrm>
          <a:custGeom>
            <a:avLst/>
            <a:gdLst>
              <a:gd name="connsiteX0" fmla="*/ 647012 w 647961"/>
              <a:gd name="connsiteY0" fmla="*/ 732882 h 743887"/>
              <a:gd name="connsiteX1" fmla="*/ 451640 w 647961"/>
              <a:gd name="connsiteY1" fmla="*/ 50729 h 743887"/>
              <a:gd name="connsiteX2" fmla="*/ 405493 w 647961"/>
              <a:gd name="connsiteY2" fmla="*/ 71456 h 743887"/>
              <a:gd name="connsiteX3" fmla="*/ 340741 w 647961"/>
              <a:gd name="connsiteY3" fmla="*/ 84529 h 743887"/>
              <a:gd name="connsiteX4" fmla="*/ 318506 w 647961"/>
              <a:gd name="connsiteY4" fmla="*/ 83077 h 743887"/>
              <a:gd name="connsiteX5" fmla="*/ 319065 w 647961"/>
              <a:gd name="connsiteY5" fmla="*/ 84306 h 743887"/>
              <a:gd name="connsiteX6" fmla="*/ 282247 w 647961"/>
              <a:gd name="connsiteY6" fmla="*/ 603826 h 743887"/>
              <a:gd name="connsiteX7" fmla="*/ 273308 w 647961"/>
              <a:gd name="connsiteY7" fmla="*/ 588853 h 743887"/>
              <a:gd name="connsiteX8" fmla="*/ 134084 w 647961"/>
              <a:gd name="connsiteY8" fmla="*/ 86876 h 743887"/>
              <a:gd name="connsiteX9" fmla="*/ 96317 w 647961"/>
              <a:gd name="connsiteY9" fmla="*/ 224 h 743887"/>
              <a:gd name="connsiteX10" fmla="*/ 96317 w 647961"/>
              <a:gd name="connsiteY10" fmla="*/ 0 h 743887"/>
              <a:gd name="connsiteX11" fmla="*/ 89445 w 647961"/>
              <a:gd name="connsiteY11" fmla="*/ 8939 h 743887"/>
              <a:gd name="connsiteX12" fmla="*/ 95703 w 647961"/>
              <a:gd name="connsiteY12" fmla="*/ 38661 h 743887"/>
              <a:gd name="connsiteX13" fmla="*/ 90842 w 647961"/>
              <a:gd name="connsiteY13" fmla="*/ 74473 h 743887"/>
              <a:gd name="connsiteX14" fmla="*/ 49220 w 647961"/>
              <a:gd name="connsiteY14" fmla="*/ 79389 h 743887"/>
              <a:gd name="connsiteX15" fmla="*/ 15867 w 647961"/>
              <a:gd name="connsiteY15" fmla="*/ 74585 h 743887"/>
              <a:gd name="connsiteX16" fmla="*/ 0 w 647961"/>
              <a:gd name="connsiteY16" fmla="*/ 743888 h 743887"/>
              <a:gd name="connsiteX17" fmla="*/ 647962 w 647961"/>
              <a:gd name="connsiteY17" fmla="*/ 743888 h 743887"/>
              <a:gd name="connsiteX18" fmla="*/ 647012 w 647961"/>
              <a:gd name="connsiteY18" fmla="*/ 732882 h 743887"/>
              <a:gd name="connsiteX0" fmla="*/ 647012 w 647962"/>
              <a:gd name="connsiteY0" fmla="*/ 732882 h 743888"/>
              <a:gd name="connsiteX1" fmla="*/ 451640 w 647962"/>
              <a:gd name="connsiteY1" fmla="*/ 50729 h 743888"/>
              <a:gd name="connsiteX2" fmla="*/ 405493 w 647962"/>
              <a:gd name="connsiteY2" fmla="*/ 71456 h 743888"/>
              <a:gd name="connsiteX3" fmla="*/ 340741 w 647962"/>
              <a:gd name="connsiteY3" fmla="*/ 84529 h 743888"/>
              <a:gd name="connsiteX4" fmla="*/ 318506 w 647962"/>
              <a:gd name="connsiteY4" fmla="*/ 83077 h 743888"/>
              <a:gd name="connsiteX5" fmla="*/ 319065 w 647962"/>
              <a:gd name="connsiteY5" fmla="*/ 84306 h 743888"/>
              <a:gd name="connsiteX6" fmla="*/ 282247 w 647962"/>
              <a:gd name="connsiteY6" fmla="*/ 603826 h 743888"/>
              <a:gd name="connsiteX7" fmla="*/ 273308 w 647962"/>
              <a:gd name="connsiteY7" fmla="*/ 588853 h 743888"/>
              <a:gd name="connsiteX8" fmla="*/ 134084 w 647962"/>
              <a:gd name="connsiteY8" fmla="*/ 86876 h 743888"/>
              <a:gd name="connsiteX9" fmla="*/ 96317 w 647962"/>
              <a:gd name="connsiteY9" fmla="*/ 224 h 743888"/>
              <a:gd name="connsiteX10" fmla="*/ 96317 w 647962"/>
              <a:gd name="connsiteY10" fmla="*/ 0 h 743888"/>
              <a:gd name="connsiteX11" fmla="*/ 89445 w 647962"/>
              <a:gd name="connsiteY11" fmla="*/ 8939 h 743888"/>
              <a:gd name="connsiteX12" fmla="*/ 95703 w 647962"/>
              <a:gd name="connsiteY12" fmla="*/ 38661 h 743888"/>
              <a:gd name="connsiteX13" fmla="*/ 49220 w 647962"/>
              <a:gd name="connsiteY13" fmla="*/ 79389 h 743888"/>
              <a:gd name="connsiteX14" fmla="*/ 15867 w 647962"/>
              <a:gd name="connsiteY14" fmla="*/ 74585 h 743888"/>
              <a:gd name="connsiteX15" fmla="*/ 0 w 647962"/>
              <a:gd name="connsiteY15" fmla="*/ 743888 h 743888"/>
              <a:gd name="connsiteX16" fmla="*/ 647962 w 647962"/>
              <a:gd name="connsiteY16" fmla="*/ 743888 h 743888"/>
              <a:gd name="connsiteX17" fmla="*/ 647012 w 647962"/>
              <a:gd name="connsiteY17" fmla="*/ 732882 h 743888"/>
              <a:gd name="connsiteX0" fmla="*/ 647012 w 647962"/>
              <a:gd name="connsiteY0" fmla="*/ 732882 h 743888"/>
              <a:gd name="connsiteX1" fmla="*/ 451640 w 647962"/>
              <a:gd name="connsiteY1" fmla="*/ 50729 h 743888"/>
              <a:gd name="connsiteX2" fmla="*/ 405493 w 647962"/>
              <a:gd name="connsiteY2" fmla="*/ 71456 h 743888"/>
              <a:gd name="connsiteX3" fmla="*/ 340741 w 647962"/>
              <a:gd name="connsiteY3" fmla="*/ 84529 h 743888"/>
              <a:gd name="connsiteX4" fmla="*/ 318506 w 647962"/>
              <a:gd name="connsiteY4" fmla="*/ 83077 h 743888"/>
              <a:gd name="connsiteX5" fmla="*/ 319065 w 647962"/>
              <a:gd name="connsiteY5" fmla="*/ 84306 h 743888"/>
              <a:gd name="connsiteX6" fmla="*/ 282247 w 647962"/>
              <a:gd name="connsiteY6" fmla="*/ 603826 h 743888"/>
              <a:gd name="connsiteX7" fmla="*/ 273308 w 647962"/>
              <a:gd name="connsiteY7" fmla="*/ 588853 h 743888"/>
              <a:gd name="connsiteX8" fmla="*/ 134084 w 647962"/>
              <a:gd name="connsiteY8" fmla="*/ 86876 h 743888"/>
              <a:gd name="connsiteX9" fmla="*/ 96317 w 647962"/>
              <a:gd name="connsiteY9" fmla="*/ 224 h 743888"/>
              <a:gd name="connsiteX10" fmla="*/ 96317 w 647962"/>
              <a:gd name="connsiteY10" fmla="*/ 0 h 743888"/>
              <a:gd name="connsiteX11" fmla="*/ 89445 w 647962"/>
              <a:gd name="connsiteY11" fmla="*/ 8939 h 743888"/>
              <a:gd name="connsiteX12" fmla="*/ 95703 w 647962"/>
              <a:gd name="connsiteY12" fmla="*/ 38661 h 743888"/>
              <a:gd name="connsiteX13" fmla="*/ 15867 w 647962"/>
              <a:gd name="connsiteY13" fmla="*/ 74585 h 743888"/>
              <a:gd name="connsiteX14" fmla="*/ 0 w 647962"/>
              <a:gd name="connsiteY14" fmla="*/ 743888 h 743888"/>
              <a:gd name="connsiteX15" fmla="*/ 647962 w 647962"/>
              <a:gd name="connsiteY15" fmla="*/ 743888 h 743888"/>
              <a:gd name="connsiteX16" fmla="*/ 647012 w 647962"/>
              <a:gd name="connsiteY16" fmla="*/ 732882 h 743888"/>
              <a:gd name="connsiteX0" fmla="*/ 647012 w 647962"/>
              <a:gd name="connsiteY0" fmla="*/ 732882 h 743888"/>
              <a:gd name="connsiteX1" fmla="*/ 451640 w 647962"/>
              <a:gd name="connsiteY1" fmla="*/ 50729 h 743888"/>
              <a:gd name="connsiteX2" fmla="*/ 405493 w 647962"/>
              <a:gd name="connsiteY2" fmla="*/ 71456 h 743888"/>
              <a:gd name="connsiteX3" fmla="*/ 340741 w 647962"/>
              <a:gd name="connsiteY3" fmla="*/ 84529 h 743888"/>
              <a:gd name="connsiteX4" fmla="*/ 318506 w 647962"/>
              <a:gd name="connsiteY4" fmla="*/ 83077 h 743888"/>
              <a:gd name="connsiteX5" fmla="*/ 319065 w 647962"/>
              <a:gd name="connsiteY5" fmla="*/ 84306 h 743888"/>
              <a:gd name="connsiteX6" fmla="*/ 282247 w 647962"/>
              <a:gd name="connsiteY6" fmla="*/ 603826 h 743888"/>
              <a:gd name="connsiteX7" fmla="*/ 273308 w 647962"/>
              <a:gd name="connsiteY7" fmla="*/ 588853 h 743888"/>
              <a:gd name="connsiteX8" fmla="*/ 134084 w 647962"/>
              <a:gd name="connsiteY8" fmla="*/ 86876 h 743888"/>
              <a:gd name="connsiteX9" fmla="*/ 96317 w 647962"/>
              <a:gd name="connsiteY9" fmla="*/ 224 h 743888"/>
              <a:gd name="connsiteX10" fmla="*/ 96317 w 647962"/>
              <a:gd name="connsiteY10" fmla="*/ 0 h 743888"/>
              <a:gd name="connsiteX11" fmla="*/ 89445 w 647962"/>
              <a:gd name="connsiteY11" fmla="*/ 8939 h 743888"/>
              <a:gd name="connsiteX12" fmla="*/ 15867 w 647962"/>
              <a:gd name="connsiteY12" fmla="*/ 74585 h 743888"/>
              <a:gd name="connsiteX13" fmla="*/ 0 w 647962"/>
              <a:gd name="connsiteY13" fmla="*/ 743888 h 743888"/>
              <a:gd name="connsiteX14" fmla="*/ 647962 w 647962"/>
              <a:gd name="connsiteY14" fmla="*/ 743888 h 743888"/>
              <a:gd name="connsiteX15" fmla="*/ 647012 w 647962"/>
              <a:gd name="connsiteY15" fmla="*/ 732882 h 743888"/>
              <a:gd name="connsiteX0" fmla="*/ 647012 w 647962"/>
              <a:gd name="connsiteY0" fmla="*/ 737579 h 748585"/>
              <a:gd name="connsiteX1" fmla="*/ 451640 w 647962"/>
              <a:gd name="connsiteY1" fmla="*/ 55426 h 748585"/>
              <a:gd name="connsiteX2" fmla="*/ 405493 w 647962"/>
              <a:gd name="connsiteY2" fmla="*/ 76153 h 748585"/>
              <a:gd name="connsiteX3" fmla="*/ 340741 w 647962"/>
              <a:gd name="connsiteY3" fmla="*/ 89226 h 748585"/>
              <a:gd name="connsiteX4" fmla="*/ 318506 w 647962"/>
              <a:gd name="connsiteY4" fmla="*/ 87774 h 748585"/>
              <a:gd name="connsiteX5" fmla="*/ 319065 w 647962"/>
              <a:gd name="connsiteY5" fmla="*/ 89003 h 748585"/>
              <a:gd name="connsiteX6" fmla="*/ 282247 w 647962"/>
              <a:gd name="connsiteY6" fmla="*/ 608523 h 748585"/>
              <a:gd name="connsiteX7" fmla="*/ 273308 w 647962"/>
              <a:gd name="connsiteY7" fmla="*/ 593550 h 748585"/>
              <a:gd name="connsiteX8" fmla="*/ 134084 w 647962"/>
              <a:gd name="connsiteY8" fmla="*/ 91573 h 748585"/>
              <a:gd name="connsiteX9" fmla="*/ 96317 w 647962"/>
              <a:gd name="connsiteY9" fmla="*/ 4921 h 748585"/>
              <a:gd name="connsiteX10" fmla="*/ 96317 w 647962"/>
              <a:gd name="connsiteY10" fmla="*/ 4697 h 748585"/>
              <a:gd name="connsiteX11" fmla="*/ 15867 w 647962"/>
              <a:gd name="connsiteY11" fmla="*/ 79282 h 748585"/>
              <a:gd name="connsiteX12" fmla="*/ 0 w 647962"/>
              <a:gd name="connsiteY12" fmla="*/ 748585 h 748585"/>
              <a:gd name="connsiteX13" fmla="*/ 647962 w 647962"/>
              <a:gd name="connsiteY13" fmla="*/ 748585 h 748585"/>
              <a:gd name="connsiteX14" fmla="*/ 647012 w 647962"/>
              <a:gd name="connsiteY14" fmla="*/ 737579 h 748585"/>
              <a:gd name="connsiteX0" fmla="*/ 647012 w 647962"/>
              <a:gd name="connsiteY0" fmla="*/ 732882 h 743888"/>
              <a:gd name="connsiteX1" fmla="*/ 451640 w 647962"/>
              <a:gd name="connsiteY1" fmla="*/ 50729 h 743888"/>
              <a:gd name="connsiteX2" fmla="*/ 405493 w 647962"/>
              <a:gd name="connsiteY2" fmla="*/ 71456 h 743888"/>
              <a:gd name="connsiteX3" fmla="*/ 340741 w 647962"/>
              <a:gd name="connsiteY3" fmla="*/ 84529 h 743888"/>
              <a:gd name="connsiteX4" fmla="*/ 318506 w 647962"/>
              <a:gd name="connsiteY4" fmla="*/ 83077 h 743888"/>
              <a:gd name="connsiteX5" fmla="*/ 319065 w 647962"/>
              <a:gd name="connsiteY5" fmla="*/ 84306 h 743888"/>
              <a:gd name="connsiteX6" fmla="*/ 282247 w 647962"/>
              <a:gd name="connsiteY6" fmla="*/ 603826 h 743888"/>
              <a:gd name="connsiteX7" fmla="*/ 273308 w 647962"/>
              <a:gd name="connsiteY7" fmla="*/ 588853 h 743888"/>
              <a:gd name="connsiteX8" fmla="*/ 134084 w 647962"/>
              <a:gd name="connsiteY8" fmla="*/ 86876 h 743888"/>
              <a:gd name="connsiteX9" fmla="*/ 96317 w 647962"/>
              <a:gd name="connsiteY9" fmla="*/ 224 h 743888"/>
              <a:gd name="connsiteX10" fmla="*/ 96317 w 647962"/>
              <a:gd name="connsiteY10" fmla="*/ 0 h 743888"/>
              <a:gd name="connsiteX11" fmla="*/ 15867 w 647962"/>
              <a:gd name="connsiteY11" fmla="*/ 74585 h 743888"/>
              <a:gd name="connsiteX12" fmla="*/ 0 w 647962"/>
              <a:gd name="connsiteY12" fmla="*/ 743888 h 743888"/>
              <a:gd name="connsiteX13" fmla="*/ 647962 w 647962"/>
              <a:gd name="connsiteY13" fmla="*/ 743888 h 743888"/>
              <a:gd name="connsiteX14" fmla="*/ 647012 w 647962"/>
              <a:gd name="connsiteY14" fmla="*/ 732882 h 743888"/>
              <a:gd name="connsiteX0" fmla="*/ 647012 w 647962"/>
              <a:gd name="connsiteY0" fmla="*/ 732882 h 743888"/>
              <a:gd name="connsiteX1" fmla="*/ 451640 w 647962"/>
              <a:gd name="connsiteY1" fmla="*/ 50729 h 743888"/>
              <a:gd name="connsiteX2" fmla="*/ 405493 w 647962"/>
              <a:gd name="connsiteY2" fmla="*/ 71456 h 743888"/>
              <a:gd name="connsiteX3" fmla="*/ 340741 w 647962"/>
              <a:gd name="connsiteY3" fmla="*/ 84529 h 743888"/>
              <a:gd name="connsiteX4" fmla="*/ 318506 w 647962"/>
              <a:gd name="connsiteY4" fmla="*/ 83077 h 743888"/>
              <a:gd name="connsiteX5" fmla="*/ 319065 w 647962"/>
              <a:gd name="connsiteY5" fmla="*/ 84306 h 743888"/>
              <a:gd name="connsiteX6" fmla="*/ 282247 w 647962"/>
              <a:gd name="connsiteY6" fmla="*/ 603826 h 743888"/>
              <a:gd name="connsiteX7" fmla="*/ 273308 w 647962"/>
              <a:gd name="connsiteY7" fmla="*/ 588853 h 743888"/>
              <a:gd name="connsiteX8" fmla="*/ 134084 w 647962"/>
              <a:gd name="connsiteY8" fmla="*/ 86876 h 743888"/>
              <a:gd name="connsiteX9" fmla="*/ 96317 w 647962"/>
              <a:gd name="connsiteY9" fmla="*/ 224 h 743888"/>
              <a:gd name="connsiteX10" fmla="*/ 96317 w 647962"/>
              <a:gd name="connsiteY10" fmla="*/ 0 h 743888"/>
              <a:gd name="connsiteX11" fmla="*/ 15867 w 647962"/>
              <a:gd name="connsiteY11" fmla="*/ 20689 h 743888"/>
              <a:gd name="connsiteX12" fmla="*/ 0 w 647962"/>
              <a:gd name="connsiteY12" fmla="*/ 743888 h 743888"/>
              <a:gd name="connsiteX13" fmla="*/ 647962 w 647962"/>
              <a:gd name="connsiteY13" fmla="*/ 743888 h 743888"/>
              <a:gd name="connsiteX14" fmla="*/ 647012 w 647962"/>
              <a:gd name="connsiteY14" fmla="*/ 732882 h 743888"/>
              <a:gd name="connsiteX0" fmla="*/ 647012 w 647962"/>
              <a:gd name="connsiteY0" fmla="*/ 732658 h 743664"/>
              <a:gd name="connsiteX1" fmla="*/ 451640 w 647962"/>
              <a:gd name="connsiteY1" fmla="*/ 50505 h 743664"/>
              <a:gd name="connsiteX2" fmla="*/ 405493 w 647962"/>
              <a:gd name="connsiteY2" fmla="*/ 71232 h 743664"/>
              <a:gd name="connsiteX3" fmla="*/ 340741 w 647962"/>
              <a:gd name="connsiteY3" fmla="*/ 84305 h 743664"/>
              <a:gd name="connsiteX4" fmla="*/ 318506 w 647962"/>
              <a:gd name="connsiteY4" fmla="*/ 82853 h 743664"/>
              <a:gd name="connsiteX5" fmla="*/ 319065 w 647962"/>
              <a:gd name="connsiteY5" fmla="*/ 84082 h 743664"/>
              <a:gd name="connsiteX6" fmla="*/ 282247 w 647962"/>
              <a:gd name="connsiteY6" fmla="*/ 603602 h 743664"/>
              <a:gd name="connsiteX7" fmla="*/ 273308 w 647962"/>
              <a:gd name="connsiteY7" fmla="*/ 588629 h 743664"/>
              <a:gd name="connsiteX8" fmla="*/ 134084 w 647962"/>
              <a:gd name="connsiteY8" fmla="*/ 86652 h 743664"/>
              <a:gd name="connsiteX9" fmla="*/ 96317 w 647962"/>
              <a:gd name="connsiteY9" fmla="*/ 0 h 743664"/>
              <a:gd name="connsiteX10" fmla="*/ 107747 w 647962"/>
              <a:gd name="connsiteY10" fmla="*/ 18255 h 743664"/>
              <a:gd name="connsiteX11" fmla="*/ 15867 w 647962"/>
              <a:gd name="connsiteY11" fmla="*/ 20465 h 743664"/>
              <a:gd name="connsiteX12" fmla="*/ 0 w 647962"/>
              <a:gd name="connsiteY12" fmla="*/ 743664 h 743664"/>
              <a:gd name="connsiteX13" fmla="*/ 647962 w 647962"/>
              <a:gd name="connsiteY13" fmla="*/ 743664 h 743664"/>
              <a:gd name="connsiteX14" fmla="*/ 647012 w 647962"/>
              <a:gd name="connsiteY14" fmla="*/ 732658 h 743664"/>
              <a:gd name="connsiteX0" fmla="*/ 647012 w 647962"/>
              <a:gd name="connsiteY0" fmla="*/ 732658 h 743664"/>
              <a:gd name="connsiteX1" fmla="*/ 451640 w 647962"/>
              <a:gd name="connsiteY1" fmla="*/ 50505 h 743664"/>
              <a:gd name="connsiteX2" fmla="*/ 405493 w 647962"/>
              <a:gd name="connsiteY2" fmla="*/ 71232 h 743664"/>
              <a:gd name="connsiteX3" fmla="*/ 340741 w 647962"/>
              <a:gd name="connsiteY3" fmla="*/ 84305 h 743664"/>
              <a:gd name="connsiteX4" fmla="*/ 318506 w 647962"/>
              <a:gd name="connsiteY4" fmla="*/ 82853 h 743664"/>
              <a:gd name="connsiteX5" fmla="*/ 319065 w 647962"/>
              <a:gd name="connsiteY5" fmla="*/ 84082 h 743664"/>
              <a:gd name="connsiteX6" fmla="*/ 282247 w 647962"/>
              <a:gd name="connsiteY6" fmla="*/ 603602 h 743664"/>
              <a:gd name="connsiteX7" fmla="*/ 273308 w 647962"/>
              <a:gd name="connsiteY7" fmla="*/ 588629 h 743664"/>
              <a:gd name="connsiteX8" fmla="*/ 134084 w 647962"/>
              <a:gd name="connsiteY8" fmla="*/ 86652 h 743664"/>
              <a:gd name="connsiteX9" fmla="*/ 96317 w 647962"/>
              <a:gd name="connsiteY9" fmla="*/ 0 h 743664"/>
              <a:gd name="connsiteX10" fmla="*/ 107747 w 647962"/>
              <a:gd name="connsiteY10" fmla="*/ 18255 h 743664"/>
              <a:gd name="connsiteX11" fmla="*/ 15867 w 647962"/>
              <a:gd name="connsiteY11" fmla="*/ 20465 h 743664"/>
              <a:gd name="connsiteX12" fmla="*/ 0 w 647962"/>
              <a:gd name="connsiteY12" fmla="*/ 743664 h 743664"/>
              <a:gd name="connsiteX13" fmla="*/ 647962 w 647962"/>
              <a:gd name="connsiteY13" fmla="*/ 743664 h 743664"/>
              <a:gd name="connsiteX14" fmla="*/ 647012 w 647962"/>
              <a:gd name="connsiteY14" fmla="*/ 732658 h 743664"/>
              <a:gd name="connsiteX0" fmla="*/ 647012 w 647962"/>
              <a:gd name="connsiteY0" fmla="*/ 732658 h 743664"/>
              <a:gd name="connsiteX1" fmla="*/ 451640 w 647962"/>
              <a:gd name="connsiteY1" fmla="*/ 50505 h 743664"/>
              <a:gd name="connsiteX2" fmla="*/ 405493 w 647962"/>
              <a:gd name="connsiteY2" fmla="*/ 71232 h 743664"/>
              <a:gd name="connsiteX3" fmla="*/ 340741 w 647962"/>
              <a:gd name="connsiteY3" fmla="*/ 84305 h 743664"/>
              <a:gd name="connsiteX4" fmla="*/ 318506 w 647962"/>
              <a:gd name="connsiteY4" fmla="*/ 82853 h 743664"/>
              <a:gd name="connsiteX5" fmla="*/ 319065 w 647962"/>
              <a:gd name="connsiteY5" fmla="*/ 84082 h 743664"/>
              <a:gd name="connsiteX6" fmla="*/ 282247 w 647962"/>
              <a:gd name="connsiteY6" fmla="*/ 603602 h 743664"/>
              <a:gd name="connsiteX7" fmla="*/ 273308 w 647962"/>
              <a:gd name="connsiteY7" fmla="*/ 588629 h 743664"/>
              <a:gd name="connsiteX8" fmla="*/ 134084 w 647962"/>
              <a:gd name="connsiteY8" fmla="*/ 86652 h 743664"/>
              <a:gd name="connsiteX9" fmla="*/ 96317 w 647962"/>
              <a:gd name="connsiteY9" fmla="*/ 0 h 743664"/>
              <a:gd name="connsiteX10" fmla="*/ 139179 w 647962"/>
              <a:gd name="connsiteY10" fmla="*/ 39813 h 743664"/>
              <a:gd name="connsiteX11" fmla="*/ 15867 w 647962"/>
              <a:gd name="connsiteY11" fmla="*/ 20465 h 743664"/>
              <a:gd name="connsiteX12" fmla="*/ 0 w 647962"/>
              <a:gd name="connsiteY12" fmla="*/ 743664 h 743664"/>
              <a:gd name="connsiteX13" fmla="*/ 647962 w 647962"/>
              <a:gd name="connsiteY13" fmla="*/ 743664 h 743664"/>
              <a:gd name="connsiteX14" fmla="*/ 647012 w 647962"/>
              <a:gd name="connsiteY14" fmla="*/ 732658 h 743664"/>
              <a:gd name="connsiteX0" fmla="*/ 647012 w 647962"/>
              <a:gd name="connsiteY0" fmla="*/ 732658 h 743664"/>
              <a:gd name="connsiteX1" fmla="*/ 451640 w 647962"/>
              <a:gd name="connsiteY1" fmla="*/ 50505 h 743664"/>
              <a:gd name="connsiteX2" fmla="*/ 405493 w 647962"/>
              <a:gd name="connsiteY2" fmla="*/ 71232 h 743664"/>
              <a:gd name="connsiteX3" fmla="*/ 340741 w 647962"/>
              <a:gd name="connsiteY3" fmla="*/ 84305 h 743664"/>
              <a:gd name="connsiteX4" fmla="*/ 318506 w 647962"/>
              <a:gd name="connsiteY4" fmla="*/ 82853 h 743664"/>
              <a:gd name="connsiteX5" fmla="*/ 319065 w 647962"/>
              <a:gd name="connsiteY5" fmla="*/ 84082 h 743664"/>
              <a:gd name="connsiteX6" fmla="*/ 282247 w 647962"/>
              <a:gd name="connsiteY6" fmla="*/ 603602 h 743664"/>
              <a:gd name="connsiteX7" fmla="*/ 273308 w 647962"/>
              <a:gd name="connsiteY7" fmla="*/ 588629 h 743664"/>
              <a:gd name="connsiteX8" fmla="*/ 134084 w 647962"/>
              <a:gd name="connsiteY8" fmla="*/ 86652 h 743664"/>
              <a:gd name="connsiteX9" fmla="*/ 96317 w 647962"/>
              <a:gd name="connsiteY9" fmla="*/ 0 h 743664"/>
              <a:gd name="connsiteX10" fmla="*/ 139179 w 647962"/>
              <a:gd name="connsiteY10" fmla="*/ 39813 h 743664"/>
              <a:gd name="connsiteX11" fmla="*/ 15867 w 647962"/>
              <a:gd name="connsiteY11" fmla="*/ 20465 h 743664"/>
              <a:gd name="connsiteX12" fmla="*/ 0 w 647962"/>
              <a:gd name="connsiteY12" fmla="*/ 743664 h 743664"/>
              <a:gd name="connsiteX13" fmla="*/ 647962 w 647962"/>
              <a:gd name="connsiteY13" fmla="*/ 743664 h 743664"/>
              <a:gd name="connsiteX14" fmla="*/ 647012 w 647962"/>
              <a:gd name="connsiteY14" fmla="*/ 732658 h 743664"/>
              <a:gd name="connsiteX0" fmla="*/ 647012 w 647962"/>
              <a:gd name="connsiteY0" fmla="*/ 776135 h 787141"/>
              <a:gd name="connsiteX1" fmla="*/ 451640 w 647962"/>
              <a:gd name="connsiteY1" fmla="*/ 93982 h 787141"/>
              <a:gd name="connsiteX2" fmla="*/ 405493 w 647962"/>
              <a:gd name="connsiteY2" fmla="*/ 114709 h 787141"/>
              <a:gd name="connsiteX3" fmla="*/ 340741 w 647962"/>
              <a:gd name="connsiteY3" fmla="*/ 127782 h 787141"/>
              <a:gd name="connsiteX4" fmla="*/ 318506 w 647962"/>
              <a:gd name="connsiteY4" fmla="*/ 126330 h 787141"/>
              <a:gd name="connsiteX5" fmla="*/ 319065 w 647962"/>
              <a:gd name="connsiteY5" fmla="*/ 127559 h 787141"/>
              <a:gd name="connsiteX6" fmla="*/ 282247 w 647962"/>
              <a:gd name="connsiteY6" fmla="*/ 647079 h 787141"/>
              <a:gd name="connsiteX7" fmla="*/ 273308 w 647962"/>
              <a:gd name="connsiteY7" fmla="*/ 632106 h 787141"/>
              <a:gd name="connsiteX8" fmla="*/ 134084 w 647962"/>
              <a:gd name="connsiteY8" fmla="*/ 130129 h 787141"/>
              <a:gd name="connsiteX9" fmla="*/ 96317 w 647962"/>
              <a:gd name="connsiteY9" fmla="*/ 43477 h 787141"/>
              <a:gd name="connsiteX10" fmla="*/ 15867 w 647962"/>
              <a:gd name="connsiteY10" fmla="*/ 63942 h 787141"/>
              <a:gd name="connsiteX11" fmla="*/ 0 w 647962"/>
              <a:gd name="connsiteY11" fmla="*/ 787141 h 787141"/>
              <a:gd name="connsiteX12" fmla="*/ 647962 w 647962"/>
              <a:gd name="connsiteY12" fmla="*/ 787141 h 787141"/>
              <a:gd name="connsiteX13" fmla="*/ 647012 w 647962"/>
              <a:gd name="connsiteY13" fmla="*/ 776135 h 787141"/>
              <a:gd name="connsiteX0" fmla="*/ 647012 w 647962"/>
              <a:gd name="connsiteY0" fmla="*/ 767452 h 778458"/>
              <a:gd name="connsiteX1" fmla="*/ 451640 w 647962"/>
              <a:gd name="connsiteY1" fmla="*/ 85299 h 778458"/>
              <a:gd name="connsiteX2" fmla="*/ 405493 w 647962"/>
              <a:gd name="connsiteY2" fmla="*/ 106026 h 778458"/>
              <a:gd name="connsiteX3" fmla="*/ 340741 w 647962"/>
              <a:gd name="connsiteY3" fmla="*/ 119099 h 778458"/>
              <a:gd name="connsiteX4" fmla="*/ 318506 w 647962"/>
              <a:gd name="connsiteY4" fmla="*/ 117647 h 778458"/>
              <a:gd name="connsiteX5" fmla="*/ 319065 w 647962"/>
              <a:gd name="connsiteY5" fmla="*/ 118876 h 778458"/>
              <a:gd name="connsiteX6" fmla="*/ 282247 w 647962"/>
              <a:gd name="connsiteY6" fmla="*/ 638396 h 778458"/>
              <a:gd name="connsiteX7" fmla="*/ 273308 w 647962"/>
              <a:gd name="connsiteY7" fmla="*/ 623423 h 778458"/>
              <a:gd name="connsiteX8" fmla="*/ 134084 w 647962"/>
              <a:gd name="connsiteY8" fmla="*/ 121446 h 778458"/>
              <a:gd name="connsiteX9" fmla="*/ 107747 w 647962"/>
              <a:gd name="connsiteY9" fmla="*/ 64052 h 778458"/>
              <a:gd name="connsiteX10" fmla="*/ 15867 w 647962"/>
              <a:gd name="connsiteY10" fmla="*/ 55259 h 778458"/>
              <a:gd name="connsiteX11" fmla="*/ 0 w 647962"/>
              <a:gd name="connsiteY11" fmla="*/ 778458 h 778458"/>
              <a:gd name="connsiteX12" fmla="*/ 647962 w 647962"/>
              <a:gd name="connsiteY12" fmla="*/ 778458 h 778458"/>
              <a:gd name="connsiteX13" fmla="*/ 647012 w 647962"/>
              <a:gd name="connsiteY13" fmla="*/ 767452 h 778458"/>
              <a:gd name="connsiteX0" fmla="*/ 647012 w 647962"/>
              <a:gd name="connsiteY0" fmla="*/ 765905 h 776911"/>
              <a:gd name="connsiteX1" fmla="*/ 451640 w 647962"/>
              <a:gd name="connsiteY1" fmla="*/ 83752 h 776911"/>
              <a:gd name="connsiteX2" fmla="*/ 405493 w 647962"/>
              <a:gd name="connsiteY2" fmla="*/ 104479 h 776911"/>
              <a:gd name="connsiteX3" fmla="*/ 340741 w 647962"/>
              <a:gd name="connsiteY3" fmla="*/ 117552 h 776911"/>
              <a:gd name="connsiteX4" fmla="*/ 318506 w 647962"/>
              <a:gd name="connsiteY4" fmla="*/ 116100 h 776911"/>
              <a:gd name="connsiteX5" fmla="*/ 319065 w 647962"/>
              <a:gd name="connsiteY5" fmla="*/ 117329 h 776911"/>
              <a:gd name="connsiteX6" fmla="*/ 282247 w 647962"/>
              <a:gd name="connsiteY6" fmla="*/ 636849 h 776911"/>
              <a:gd name="connsiteX7" fmla="*/ 273308 w 647962"/>
              <a:gd name="connsiteY7" fmla="*/ 621876 h 776911"/>
              <a:gd name="connsiteX8" fmla="*/ 134084 w 647962"/>
              <a:gd name="connsiteY8" fmla="*/ 119899 h 776911"/>
              <a:gd name="connsiteX9" fmla="*/ 90602 w 647962"/>
              <a:gd name="connsiteY9" fmla="*/ 68664 h 776911"/>
              <a:gd name="connsiteX10" fmla="*/ 15867 w 647962"/>
              <a:gd name="connsiteY10" fmla="*/ 53712 h 776911"/>
              <a:gd name="connsiteX11" fmla="*/ 0 w 647962"/>
              <a:gd name="connsiteY11" fmla="*/ 776911 h 776911"/>
              <a:gd name="connsiteX12" fmla="*/ 647962 w 647962"/>
              <a:gd name="connsiteY12" fmla="*/ 776911 h 776911"/>
              <a:gd name="connsiteX13" fmla="*/ 647012 w 647962"/>
              <a:gd name="connsiteY13" fmla="*/ 765905 h 776911"/>
              <a:gd name="connsiteX0" fmla="*/ 647012 w 647962"/>
              <a:gd name="connsiteY0" fmla="*/ 769086 h 780092"/>
              <a:gd name="connsiteX1" fmla="*/ 451640 w 647962"/>
              <a:gd name="connsiteY1" fmla="*/ 86933 h 780092"/>
              <a:gd name="connsiteX2" fmla="*/ 405493 w 647962"/>
              <a:gd name="connsiteY2" fmla="*/ 107660 h 780092"/>
              <a:gd name="connsiteX3" fmla="*/ 340741 w 647962"/>
              <a:gd name="connsiteY3" fmla="*/ 120733 h 780092"/>
              <a:gd name="connsiteX4" fmla="*/ 318506 w 647962"/>
              <a:gd name="connsiteY4" fmla="*/ 119281 h 780092"/>
              <a:gd name="connsiteX5" fmla="*/ 319065 w 647962"/>
              <a:gd name="connsiteY5" fmla="*/ 120510 h 780092"/>
              <a:gd name="connsiteX6" fmla="*/ 282247 w 647962"/>
              <a:gd name="connsiteY6" fmla="*/ 640030 h 780092"/>
              <a:gd name="connsiteX7" fmla="*/ 273308 w 647962"/>
              <a:gd name="connsiteY7" fmla="*/ 625057 h 780092"/>
              <a:gd name="connsiteX8" fmla="*/ 134084 w 647962"/>
              <a:gd name="connsiteY8" fmla="*/ 123080 h 780092"/>
              <a:gd name="connsiteX9" fmla="*/ 110604 w 647962"/>
              <a:gd name="connsiteY9" fmla="*/ 59526 h 780092"/>
              <a:gd name="connsiteX10" fmla="*/ 15867 w 647962"/>
              <a:gd name="connsiteY10" fmla="*/ 56893 h 780092"/>
              <a:gd name="connsiteX11" fmla="*/ 0 w 647962"/>
              <a:gd name="connsiteY11" fmla="*/ 780092 h 780092"/>
              <a:gd name="connsiteX12" fmla="*/ 647962 w 647962"/>
              <a:gd name="connsiteY12" fmla="*/ 780092 h 780092"/>
              <a:gd name="connsiteX13" fmla="*/ 647012 w 647962"/>
              <a:gd name="connsiteY13" fmla="*/ 769086 h 780092"/>
              <a:gd name="connsiteX0" fmla="*/ 647012 w 647962"/>
              <a:gd name="connsiteY0" fmla="*/ 765667 h 776673"/>
              <a:gd name="connsiteX1" fmla="*/ 451640 w 647962"/>
              <a:gd name="connsiteY1" fmla="*/ 83514 h 776673"/>
              <a:gd name="connsiteX2" fmla="*/ 405493 w 647962"/>
              <a:gd name="connsiteY2" fmla="*/ 104241 h 776673"/>
              <a:gd name="connsiteX3" fmla="*/ 340741 w 647962"/>
              <a:gd name="connsiteY3" fmla="*/ 117314 h 776673"/>
              <a:gd name="connsiteX4" fmla="*/ 318506 w 647962"/>
              <a:gd name="connsiteY4" fmla="*/ 115862 h 776673"/>
              <a:gd name="connsiteX5" fmla="*/ 319065 w 647962"/>
              <a:gd name="connsiteY5" fmla="*/ 117091 h 776673"/>
              <a:gd name="connsiteX6" fmla="*/ 282247 w 647962"/>
              <a:gd name="connsiteY6" fmla="*/ 636611 h 776673"/>
              <a:gd name="connsiteX7" fmla="*/ 273308 w 647962"/>
              <a:gd name="connsiteY7" fmla="*/ 621638 h 776673"/>
              <a:gd name="connsiteX8" fmla="*/ 134084 w 647962"/>
              <a:gd name="connsiteY8" fmla="*/ 119661 h 776673"/>
              <a:gd name="connsiteX9" fmla="*/ 110604 w 647962"/>
              <a:gd name="connsiteY9" fmla="*/ 56107 h 776673"/>
              <a:gd name="connsiteX10" fmla="*/ 15867 w 647962"/>
              <a:gd name="connsiteY10" fmla="*/ 53474 h 776673"/>
              <a:gd name="connsiteX11" fmla="*/ 0 w 647962"/>
              <a:gd name="connsiteY11" fmla="*/ 776673 h 776673"/>
              <a:gd name="connsiteX12" fmla="*/ 647962 w 647962"/>
              <a:gd name="connsiteY12" fmla="*/ 776673 h 776673"/>
              <a:gd name="connsiteX13" fmla="*/ 647012 w 647962"/>
              <a:gd name="connsiteY13" fmla="*/ 765667 h 776673"/>
              <a:gd name="connsiteX0" fmla="*/ 647012 w 647962"/>
              <a:gd name="connsiteY0" fmla="*/ 765667 h 776673"/>
              <a:gd name="connsiteX1" fmla="*/ 451640 w 647962"/>
              <a:gd name="connsiteY1" fmla="*/ 83514 h 776673"/>
              <a:gd name="connsiteX2" fmla="*/ 405493 w 647962"/>
              <a:gd name="connsiteY2" fmla="*/ 104241 h 776673"/>
              <a:gd name="connsiteX3" fmla="*/ 340741 w 647962"/>
              <a:gd name="connsiteY3" fmla="*/ 117314 h 776673"/>
              <a:gd name="connsiteX4" fmla="*/ 318506 w 647962"/>
              <a:gd name="connsiteY4" fmla="*/ 115862 h 776673"/>
              <a:gd name="connsiteX5" fmla="*/ 319065 w 647962"/>
              <a:gd name="connsiteY5" fmla="*/ 117091 h 776673"/>
              <a:gd name="connsiteX6" fmla="*/ 282247 w 647962"/>
              <a:gd name="connsiteY6" fmla="*/ 636611 h 776673"/>
              <a:gd name="connsiteX7" fmla="*/ 273308 w 647962"/>
              <a:gd name="connsiteY7" fmla="*/ 621638 h 776673"/>
              <a:gd name="connsiteX8" fmla="*/ 134084 w 647962"/>
              <a:gd name="connsiteY8" fmla="*/ 119661 h 776673"/>
              <a:gd name="connsiteX9" fmla="*/ 110604 w 647962"/>
              <a:gd name="connsiteY9" fmla="*/ 56107 h 776673"/>
              <a:gd name="connsiteX10" fmla="*/ 15867 w 647962"/>
              <a:gd name="connsiteY10" fmla="*/ 53474 h 776673"/>
              <a:gd name="connsiteX11" fmla="*/ 0 w 647962"/>
              <a:gd name="connsiteY11" fmla="*/ 776673 h 776673"/>
              <a:gd name="connsiteX12" fmla="*/ 647962 w 647962"/>
              <a:gd name="connsiteY12" fmla="*/ 776673 h 776673"/>
              <a:gd name="connsiteX13" fmla="*/ 647012 w 647962"/>
              <a:gd name="connsiteY13" fmla="*/ 765667 h 776673"/>
              <a:gd name="connsiteX0" fmla="*/ 647012 w 647962"/>
              <a:gd name="connsiteY0" fmla="*/ 764771 h 775777"/>
              <a:gd name="connsiteX1" fmla="*/ 451640 w 647962"/>
              <a:gd name="connsiteY1" fmla="*/ 82618 h 775777"/>
              <a:gd name="connsiteX2" fmla="*/ 405493 w 647962"/>
              <a:gd name="connsiteY2" fmla="*/ 103345 h 775777"/>
              <a:gd name="connsiteX3" fmla="*/ 340741 w 647962"/>
              <a:gd name="connsiteY3" fmla="*/ 116418 h 775777"/>
              <a:gd name="connsiteX4" fmla="*/ 318506 w 647962"/>
              <a:gd name="connsiteY4" fmla="*/ 114966 h 775777"/>
              <a:gd name="connsiteX5" fmla="*/ 319065 w 647962"/>
              <a:gd name="connsiteY5" fmla="*/ 116195 h 775777"/>
              <a:gd name="connsiteX6" fmla="*/ 282247 w 647962"/>
              <a:gd name="connsiteY6" fmla="*/ 635715 h 775777"/>
              <a:gd name="connsiteX7" fmla="*/ 273308 w 647962"/>
              <a:gd name="connsiteY7" fmla="*/ 620742 h 775777"/>
              <a:gd name="connsiteX8" fmla="*/ 134084 w 647962"/>
              <a:gd name="connsiteY8" fmla="*/ 118765 h 775777"/>
              <a:gd name="connsiteX9" fmla="*/ 15867 w 647962"/>
              <a:gd name="connsiteY9" fmla="*/ 52578 h 775777"/>
              <a:gd name="connsiteX10" fmla="*/ 0 w 647962"/>
              <a:gd name="connsiteY10" fmla="*/ 775777 h 775777"/>
              <a:gd name="connsiteX11" fmla="*/ 647962 w 647962"/>
              <a:gd name="connsiteY11" fmla="*/ 775777 h 775777"/>
              <a:gd name="connsiteX12" fmla="*/ 647012 w 647962"/>
              <a:gd name="connsiteY12" fmla="*/ 764771 h 775777"/>
              <a:gd name="connsiteX0" fmla="*/ 647012 w 647962"/>
              <a:gd name="connsiteY0" fmla="*/ 786034 h 797040"/>
              <a:gd name="connsiteX1" fmla="*/ 451640 w 647962"/>
              <a:gd name="connsiteY1" fmla="*/ 103881 h 797040"/>
              <a:gd name="connsiteX2" fmla="*/ 405493 w 647962"/>
              <a:gd name="connsiteY2" fmla="*/ 124608 h 797040"/>
              <a:gd name="connsiteX3" fmla="*/ 340741 w 647962"/>
              <a:gd name="connsiteY3" fmla="*/ 137681 h 797040"/>
              <a:gd name="connsiteX4" fmla="*/ 318506 w 647962"/>
              <a:gd name="connsiteY4" fmla="*/ 136229 h 797040"/>
              <a:gd name="connsiteX5" fmla="*/ 319065 w 647962"/>
              <a:gd name="connsiteY5" fmla="*/ 137458 h 797040"/>
              <a:gd name="connsiteX6" fmla="*/ 282247 w 647962"/>
              <a:gd name="connsiteY6" fmla="*/ 656978 h 797040"/>
              <a:gd name="connsiteX7" fmla="*/ 273308 w 647962"/>
              <a:gd name="connsiteY7" fmla="*/ 642005 h 797040"/>
              <a:gd name="connsiteX8" fmla="*/ 102652 w 647962"/>
              <a:gd name="connsiteY8" fmla="*/ 79973 h 797040"/>
              <a:gd name="connsiteX9" fmla="*/ 15867 w 647962"/>
              <a:gd name="connsiteY9" fmla="*/ 73841 h 797040"/>
              <a:gd name="connsiteX10" fmla="*/ 0 w 647962"/>
              <a:gd name="connsiteY10" fmla="*/ 797040 h 797040"/>
              <a:gd name="connsiteX11" fmla="*/ 647962 w 647962"/>
              <a:gd name="connsiteY11" fmla="*/ 797040 h 797040"/>
              <a:gd name="connsiteX12" fmla="*/ 647012 w 647962"/>
              <a:gd name="connsiteY12" fmla="*/ 786034 h 797040"/>
              <a:gd name="connsiteX0" fmla="*/ 647012 w 647962"/>
              <a:gd name="connsiteY0" fmla="*/ 787544 h 798550"/>
              <a:gd name="connsiteX1" fmla="*/ 451640 w 647962"/>
              <a:gd name="connsiteY1" fmla="*/ 105391 h 798550"/>
              <a:gd name="connsiteX2" fmla="*/ 405493 w 647962"/>
              <a:gd name="connsiteY2" fmla="*/ 126118 h 798550"/>
              <a:gd name="connsiteX3" fmla="*/ 340741 w 647962"/>
              <a:gd name="connsiteY3" fmla="*/ 139191 h 798550"/>
              <a:gd name="connsiteX4" fmla="*/ 318506 w 647962"/>
              <a:gd name="connsiteY4" fmla="*/ 137739 h 798550"/>
              <a:gd name="connsiteX5" fmla="*/ 319065 w 647962"/>
              <a:gd name="connsiteY5" fmla="*/ 138968 h 798550"/>
              <a:gd name="connsiteX6" fmla="*/ 282247 w 647962"/>
              <a:gd name="connsiteY6" fmla="*/ 658488 h 798550"/>
              <a:gd name="connsiteX7" fmla="*/ 273308 w 647962"/>
              <a:gd name="connsiteY7" fmla="*/ 643515 h 798550"/>
              <a:gd name="connsiteX8" fmla="*/ 102652 w 647962"/>
              <a:gd name="connsiteY8" fmla="*/ 81483 h 798550"/>
              <a:gd name="connsiteX9" fmla="*/ 15867 w 647962"/>
              <a:gd name="connsiteY9" fmla="*/ 75351 h 798550"/>
              <a:gd name="connsiteX10" fmla="*/ 0 w 647962"/>
              <a:gd name="connsiteY10" fmla="*/ 798550 h 798550"/>
              <a:gd name="connsiteX11" fmla="*/ 647962 w 647962"/>
              <a:gd name="connsiteY11" fmla="*/ 798550 h 798550"/>
              <a:gd name="connsiteX12" fmla="*/ 647012 w 647962"/>
              <a:gd name="connsiteY12" fmla="*/ 787544 h 798550"/>
              <a:gd name="connsiteX0" fmla="*/ 647012 w 647962"/>
              <a:gd name="connsiteY0" fmla="*/ 760069 h 771075"/>
              <a:gd name="connsiteX1" fmla="*/ 451640 w 647962"/>
              <a:gd name="connsiteY1" fmla="*/ 77916 h 771075"/>
              <a:gd name="connsiteX2" fmla="*/ 405493 w 647962"/>
              <a:gd name="connsiteY2" fmla="*/ 98643 h 771075"/>
              <a:gd name="connsiteX3" fmla="*/ 340741 w 647962"/>
              <a:gd name="connsiteY3" fmla="*/ 111716 h 771075"/>
              <a:gd name="connsiteX4" fmla="*/ 318506 w 647962"/>
              <a:gd name="connsiteY4" fmla="*/ 110264 h 771075"/>
              <a:gd name="connsiteX5" fmla="*/ 319065 w 647962"/>
              <a:gd name="connsiteY5" fmla="*/ 111493 h 771075"/>
              <a:gd name="connsiteX6" fmla="*/ 282247 w 647962"/>
              <a:gd name="connsiteY6" fmla="*/ 631013 h 771075"/>
              <a:gd name="connsiteX7" fmla="*/ 273308 w 647962"/>
              <a:gd name="connsiteY7" fmla="*/ 616040 h 771075"/>
              <a:gd name="connsiteX8" fmla="*/ 102652 w 647962"/>
              <a:gd name="connsiteY8" fmla="*/ 54008 h 771075"/>
              <a:gd name="connsiteX9" fmla="*/ 15867 w 647962"/>
              <a:gd name="connsiteY9" fmla="*/ 47876 h 771075"/>
              <a:gd name="connsiteX10" fmla="*/ 0 w 647962"/>
              <a:gd name="connsiteY10" fmla="*/ 771075 h 771075"/>
              <a:gd name="connsiteX11" fmla="*/ 647962 w 647962"/>
              <a:gd name="connsiteY11" fmla="*/ 771075 h 771075"/>
              <a:gd name="connsiteX12" fmla="*/ 647012 w 647962"/>
              <a:gd name="connsiteY12" fmla="*/ 760069 h 771075"/>
              <a:gd name="connsiteX0" fmla="*/ 647012 w 647962"/>
              <a:gd name="connsiteY0" fmla="*/ 712201 h 723207"/>
              <a:gd name="connsiteX1" fmla="*/ 451640 w 647962"/>
              <a:gd name="connsiteY1" fmla="*/ 30048 h 723207"/>
              <a:gd name="connsiteX2" fmla="*/ 405493 w 647962"/>
              <a:gd name="connsiteY2" fmla="*/ 50775 h 723207"/>
              <a:gd name="connsiteX3" fmla="*/ 340741 w 647962"/>
              <a:gd name="connsiteY3" fmla="*/ 63848 h 723207"/>
              <a:gd name="connsiteX4" fmla="*/ 318506 w 647962"/>
              <a:gd name="connsiteY4" fmla="*/ 62396 h 723207"/>
              <a:gd name="connsiteX5" fmla="*/ 319065 w 647962"/>
              <a:gd name="connsiteY5" fmla="*/ 63625 h 723207"/>
              <a:gd name="connsiteX6" fmla="*/ 282247 w 647962"/>
              <a:gd name="connsiteY6" fmla="*/ 583145 h 723207"/>
              <a:gd name="connsiteX7" fmla="*/ 273308 w 647962"/>
              <a:gd name="connsiteY7" fmla="*/ 568172 h 723207"/>
              <a:gd name="connsiteX8" fmla="*/ 102652 w 647962"/>
              <a:gd name="connsiteY8" fmla="*/ 6140 h 723207"/>
              <a:gd name="connsiteX9" fmla="*/ 15867 w 647962"/>
              <a:gd name="connsiteY9" fmla="*/ 8 h 723207"/>
              <a:gd name="connsiteX10" fmla="*/ 0 w 647962"/>
              <a:gd name="connsiteY10" fmla="*/ 723207 h 723207"/>
              <a:gd name="connsiteX11" fmla="*/ 647962 w 647962"/>
              <a:gd name="connsiteY11" fmla="*/ 723207 h 723207"/>
              <a:gd name="connsiteX12" fmla="*/ 647012 w 647962"/>
              <a:gd name="connsiteY12" fmla="*/ 712201 h 723207"/>
              <a:gd name="connsiteX0" fmla="*/ 647012 w 647962"/>
              <a:gd name="connsiteY0" fmla="*/ 712201 h 723207"/>
              <a:gd name="connsiteX1" fmla="*/ 451640 w 647962"/>
              <a:gd name="connsiteY1" fmla="*/ 30048 h 723207"/>
              <a:gd name="connsiteX2" fmla="*/ 405493 w 647962"/>
              <a:gd name="connsiteY2" fmla="*/ 50775 h 723207"/>
              <a:gd name="connsiteX3" fmla="*/ 318506 w 647962"/>
              <a:gd name="connsiteY3" fmla="*/ 62396 h 723207"/>
              <a:gd name="connsiteX4" fmla="*/ 319065 w 647962"/>
              <a:gd name="connsiteY4" fmla="*/ 63625 h 723207"/>
              <a:gd name="connsiteX5" fmla="*/ 282247 w 647962"/>
              <a:gd name="connsiteY5" fmla="*/ 583145 h 723207"/>
              <a:gd name="connsiteX6" fmla="*/ 273308 w 647962"/>
              <a:gd name="connsiteY6" fmla="*/ 568172 h 723207"/>
              <a:gd name="connsiteX7" fmla="*/ 102652 w 647962"/>
              <a:gd name="connsiteY7" fmla="*/ 6140 h 723207"/>
              <a:gd name="connsiteX8" fmla="*/ 15867 w 647962"/>
              <a:gd name="connsiteY8" fmla="*/ 8 h 723207"/>
              <a:gd name="connsiteX9" fmla="*/ 0 w 647962"/>
              <a:gd name="connsiteY9" fmla="*/ 723207 h 723207"/>
              <a:gd name="connsiteX10" fmla="*/ 647962 w 647962"/>
              <a:gd name="connsiteY10" fmla="*/ 723207 h 723207"/>
              <a:gd name="connsiteX11" fmla="*/ 647012 w 647962"/>
              <a:gd name="connsiteY11" fmla="*/ 712201 h 723207"/>
              <a:gd name="connsiteX0" fmla="*/ 647012 w 647962"/>
              <a:gd name="connsiteY0" fmla="*/ 712201 h 723207"/>
              <a:gd name="connsiteX1" fmla="*/ 451640 w 647962"/>
              <a:gd name="connsiteY1" fmla="*/ 30048 h 723207"/>
              <a:gd name="connsiteX2" fmla="*/ 405493 w 647962"/>
              <a:gd name="connsiteY2" fmla="*/ 50775 h 723207"/>
              <a:gd name="connsiteX3" fmla="*/ 318506 w 647962"/>
              <a:gd name="connsiteY3" fmla="*/ 62396 h 723207"/>
              <a:gd name="connsiteX4" fmla="*/ 282247 w 647962"/>
              <a:gd name="connsiteY4" fmla="*/ 583145 h 723207"/>
              <a:gd name="connsiteX5" fmla="*/ 273308 w 647962"/>
              <a:gd name="connsiteY5" fmla="*/ 568172 h 723207"/>
              <a:gd name="connsiteX6" fmla="*/ 102652 w 647962"/>
              <a:gd name="connsiteY6" fmla="*/ 6140 h 723207"/>
              <a:gd name="connsiteX7" fmla="*/ 15867 w 647962"/>
              <a:gd name="connsiteY7" fmla="*/ 8 h 723207"/>
              <a:gd name="connsiteX8" fmla="*/ 0 w 647962"/>
              <a:gd name="connsiteY8" fmla="*/ 723207 h 723207"/>
              <a:gd name="connsiteX9" fmla="*/ 647962 w 647962"/>
              <a:gd name="connsiteY9" fmla="*/ 723207 h 723207"/>
              <a:gd name="connsiteX10" fmla="*/ 647012 w 647962"/>
              <a:gd name="connsiteY10" fmla="*/ 712201 h 723207"/>
              <a:gd name="connsiteX0" fmla="*/ 647012 w 647962"/>
              <a:gd name="connsiteY0" fmla="*/ 744107 h 755113"/>
              <a:gd name="connsiteX1" fmla="*/ 451640 w 647962"/>
              <a:gd name="connsiteY1" fmla="*/ 61954 h 755113"/>
              <a:gd name="connsiteX2" fmla="*/ 318506 w 647962"/>
              <a:gd name="connsiteY2" fmla="*/ 94302 h 755113"/>
              <a:gd name="connsiteX3" fmla="*/ 282247 w 647962"/>
              <a:gd name="connsiteY3" fmla="*/ 615051 h 755113"/>
              <a:gd name="connsiteX4" fmla="*/ 273308 w 647962"/>
              <a:gd name="connsiteY4" fmla="*/ 600078 h 755113"/>
              <a:gd name="connsiteX5" fmla="*/ 102652 w 647962"/>
              <a:gd name="connsiteY5" fmla="*/ 38046 h 755113"/>
              <a:gd name="connsiteX6" fmla="*/ 15867 w 647962"/>
              <a:gd name="connsiteY6" fmla="*/ 31914 h 755113"/>
              <a:gd name="connsiteX7" fmla="*/ 0 w 647962"/>
              <a:gd name="connsiteY7" fmla="*/ 755113 h 755113"/>
              <a:gd name="connsiteX8" fmla="*/ 647962 w 647962"/>
              <a:gd name="connsiteY8" fmla="*/ 755113 h 755113"/>
              <a:gd name="connsiteX9" fmla="*/ 647012 w 647962"/>
              <a:gd name="connsiteY9" fmla="*/ 744107 h 755113"/>
              <a:gd name="connsiteX0" fmla="*/ 647012 w 647962"/>
              <a:gd name="connsiteY0" fmla="*/ 712201 h 723207"/>
              <a:gd name="connsiteX1" fmla="*/ 451640 w 647962"/>
              <a:gd name="connsiteY1" fmla="*/ 30048 h 723207"/>
              <a:gd name="connsiteX2" fmla="*/ 318506 w 647962"/>
              <a:gd name="connsiteY2" fmla="*/ 62396 h 723207"/>
              <a:gd name="connsiteX3" fmla="*/ 282247 w 647962"/>
              <a:gd name="connsiteY3" fmla="*/ 583145 h 723207"/>
              <a:gd name="connsiteX4" fmla="*/ 273308 w 647962"/>
              <a:gd name="connsiteY4" fmla="*/ 568172 h 723207"/>
              <a:gd name="connsiteX5" fmla="*/ 102652 w 647962"/>
              <a:gd name="connsiteY5" fmla="*/ 6140 h 723207"/>
              <a:gd name="connsiteX6" fmla="*/ 15867 w 647962"/>
              <a:gd name="connsiteY6" fmla="*/ 8 h 723207"/>
              <a:gd name="connsiteX7" fmla="*/ 0 w 647962"/>
              <a:gd name="connsiteY7" fmla="*/ 723207 h 723207"/>
              <a:gd name="connsiteX8" fmla="*/ 647962 w 647962"/>
              <a:gd name="connsiteY8" fmla="*/ 723207 h 723207"/>
              <a:gd name="connsiteX9" fmla="*/ 647012 w 647962"/>
              <a:gd name="connsiteY9" fmla="*/ 712201 h 723207"/>
              <a:gd name="connsiteX0" fmla="*/ 647012 w 647962"/>
              <a:gd name="connsiteY0" fmla="*/ 712201 h 723207"/>
              <a:gd name="connsiteX1" fmla="*/ 451640 w 647962"/>
              <a:gd name="connsiteY1" fmla="*/ 30048 h 723207"/>
              <a:gd name="connsiteX2" fmla="*/ 318506 w 647962"/>
              <a:gd name="connsiteY2" fmla="*/ 62396 h 723207"/>
              <a:gd name="connsiteX3" fmla="*/ 282247 w 647962"/>
              <a:gd name="connsiteY3" fmla="*/ 583145 h 723207"/>
              <a:gd name="connsiteX4" fmla="*/ 273308 w 647962"/>
              <a:gd name="connsiteY4" fmla="*/ 568172 h 723207"/>
              <a:gd name="connsiteX5" fmla="*/ 102652 w 647962"/>
              <a:gd name="connsiteY5" fmla="*/ 6140 h 723207"/>
              <a:gd name="connsiteX6" fmla="*/ 15867 w 647962"/>
              <a:gd name="connsiteY6" fmla="*/ 8 h 723207"/>
              <a:gd name="connsiteX7" fmla="*/ 0 w 647962"/>
              <a:gd name="connsiteY7" fmla="*/ 723207 h 723207"/>
              <a:gd name="connsiteX8" fmla="*/ 647962 w 647962"/>
              <a:gd name="connsiteY8" fmla="*/ 723207 h 723207"/>
              <a:gd name="connsiteX9" fmla="*/ 647012 w 647962"/>
              <a:gd name="connsiteY9" fmla="*/ 712201 h 723207"/>
              <a:gd name="connsiteX0" fmla="*/ 647012 w 647962"/>
              <a:gd name="connsiteY0" fmla="*/ 712201 h 723207"/>
              <a:gd name="connsiteX1" fmla="*/ 451640 w 647962"/>
              <a:gd name="connsiteY1" fmla="*/ 30048 h 723207"/>
              <a:gd name="connsiteX2" fmla="*/ 318506 w 647962"/>
              <a:gd name="connsiteY2" fmla="*/ 14660 h 723207"/>
              <a:gd name="connsiteX3" fmla="*/ 282247 w 647962"/>
              <a:gd name="connsiteY3" fmla="*/ 583145 h 723207"/>
              <a:gd name="connsiteX4" fmla="*/ 273308 w 647962"/>
              <a:gd name="connsiteY4" fmla="*/ 568172 h 723207"/>
              <a:gd name="connsiteX5" fmla="*/ 102652 w 647962"/>
              <a:gd name="connsiteY5" fmla="*/ 6140 h 723207"/>
              <a:gd name="connsiteX6" fmla="*/ 15867 w 647962"/>
              <a:gd name="connsiteY6" fmla="*/ 8 h 723207"/>
              <a:gd name="connsiteX7" fmla="*/ 0 w 647962"/>
              <a:gd name="connsiteY7" fmla="*/ 723207 h 723207"/>
              <a:gd name="connsiteX8" fmla="*/ 647962 w 647962"/>
              <a:gd name="connsiteY8" fmla="*/ 723207 h 723207"/>
              <a:gd name="connsiteX9" fmla="*/ 647012 w 647962"/>
              <a:gd name="connsiteY9" fmla="*/ 712201 h 723207"/>
              <a:gd name="connsiteX0" fmla="*/ 647012 w 647962"/>
              <a:gd name="connsiteY0" fmla="*/ 716030 h 727036"/>
              <a:gd name="connsiteX1" fmla="*/ 451640 w 647962"/>
              <a:gd name="connsiteY1" fmla="*/ 0 h 727036"/>
              <a:gd name="connsiteX2" fmla="*/ 318506 w 647962"/>
              <a:gd name="connsiteY2" fmla="*/ 18489 h 727036"/>
              <a:gd name="connsiteX3" fmla="*/ 282247 w 647962"/>
              <a:gd name="connsiteY3" fmla="*/ 586974 h 727036"/>
              <a:gd name="connsiteX4" fmla="*/ 273308 w 647962"/>
              <a:gd name="connsiteY4" fmla="*/ 572001 h 727036"/>
              <a:gd name="connsiteX5" fmla="*/ 102652 w 647962"/>
              <a:gd name="connsiteY5" fmla="*/ 9969 h 727036"/>
              <a:gd name="connsiteX6" fmla="*/ 15867 w 647962"/>
              <a:gd name="connsiteY6" fmla="*/ 3837 h 727036"/>
              <a:gd name="connsiteX7" fmla="*/ 0 w 647962"/>
              <a:gd name="connsiteY7" fmla="*/ 727036 h 727036"/>
              <a:gd name="connsiteX8" fmla="*/ 647962 w 647962"/>
              <a:gd name="connsiteY8" fmla="*/ 727036 h 727036"/>
              <a:gd name="connsiteX9" fmla="*/ 647012 w 647962"/>
              <a:gd name="connsiteY9" fmla="*/ 716030 h 727036"/>
              <a:gd name="connsiteX0" fmla="*/ 721307 w 722257"/>
              <a:gd name="connsiteY0" fmla="*/ 716030 h 728576"/>
              <a:gd name="connsiteX1" fmla="*/ 525935 w 722257"/>
              <a:gd name="connsiteY1" fmla="*/ 0 h 728576"/>
              <a:gd name="connsiteX2" fmla="*/ 392801 w 722257"/>
              <a:gd name="connsiteY2" fmla="*/ 18489 h 728576"/>
              <a:gd name="connsiteX3" fmla="*/ 356542 w 722257"/>
              <a:gd name="connsiteY3" fmla="*/ 586974 h 728576"/>
              <a:gd name="connsiteX4" fmla="*/ 347603 w 722257"/>
              <a:gd name="connsiteY4" fmla="*/ 572001 h 728576"/>
              <a:gd name="connsiteX5" fmla="*/ 176947 w 722257"/>
              <a:gd name="connsiteY5" fmla="*/ 9969 h 728576"/>
              <a:gd name="connsiteX6" fmla="*/ 90162 w 722257"/>
              <a:gd name="connsiteY6" fmla="*/ 3837 h 728576"/>
              <a:gd name="connsiteX7" fmla="*/ 0 w 722257"/>
              <a:gd name="connsiteY7" fmla="*/ 728576 h 728576"/>
              <a:gd name="connsiteX8" fmla="*/ 722257 w 722257"/>
              <a:gd name="connsiteY8" fmla="*/ 727036 h 728576"/>
              <a:gd name="connsiteX9" fmla="*/ 721307 w 722257"/>
              <a:gd name="connsiteY9" fmla="*/ 716030 h 728576"/>
              <a:gd name="connsiteX0" fmla="*/ 722257 w 742022"/>
              <a:gd name="connsiteY0" fmla="*/ 727036 h 728576"/>
              <a:gd name="connsiteX1" fmla="*/ 525935 w 742022"/>
              <a:gd name="connsiteY1" fmla="*/ 0 h 728576"/>
              <a:gd name="connsiteX2" fmla="*/ 392801 w 742022"/>
              <a:gd name="connsiteY2" fmla="*/ 18489 h 728576"/>
              <a:gd name="connsiteX3" fmla="*/ 356542 w 742022"/>
              <a:gd name="connsiteY3" fmla="*/ 586974 h 728576"/>
              <a:gd name="connsiteX4" fmla="*/ 347603 w 742022"/>
              <a:gd name="connsiteY4" fmla="*/ 572001 h 728576"/>
              <a:gd name="connsiteX5" fmla="*/ 176947 w 742022"/>
              <a:gd name="connsiteY5" fmla="*/ 9969 h 728576"/>
              <a:gd name="connsiteX6" fmla="*/ 90162 w 742022"/>
              <a:gd name="connsiteY6" fmla="*/ 3837 h 728576"/>
              <a:gd name="connsiteX7" fmla="*/ 0 w 742022"/>
              <a:gd name="connsiteY7" fmla="*/ 728576 h 728576"/>
              <a:gd name="connsiteX8" fmla="*/ 722257 w 742022"/>
              <a:gd name="connsiteY8" fmla="*/ 727036 h 728576"/>
              <a:gd name="connsiteX0" fmla="*/ 722257 w 722257"/>
              <a:gd name="connsiteY0" fmla="*/ 727036 h 728576"/>
              <a:gd name="connsiteX1" fmla="*/ 525935 w 722257"/>
              <a:gd name="connsiteY1" fmla="*/ 0 h 728576"/>
              <a:gd name="connsiteX2" fmla="*/ 392801 w 722257"/>
              <a:gd name="connsiteY2" fmla="*/ 18489 h 728576"/>
              <a:gd name="connsiteX3" fmla="*/ 356542 w 722257"/>
              <a:gd name="connsiteY3" fmla="*/ 586974 h 728576"/>
              <a:gd name="connsiteX4" fmla="*/ 347603 w 722257"/>
              <a:gd name="connsiteY4" fmla="*/ 572001 h 728576"/>
              <a:gd name="connsiteX5" fmla="*/ 176947 w 722257"/>
              <a:gd name="connsiteY5" fmla="*/ 9969 h 728576"/>
              <a:gd name="connsiteX6" fmla="*/ 90162 w 722257"/>
              <a:gd name="connsiteY6" fmla="*/ 3837 h 728576"/>
              <a:gd name="connsiteX7" fmla="*/ 0 w 722257"/>
              <a:gd name="connsiteY7" fmla="*/ 728576 h 728576"/>
              <a:gd name="connsiteX8" fmla="*/ 722257 w 722257"/>
              <a:gd name="connsiteY8" fmla="*/ 727036 h 728576"/>
              <a:gd name="connsiteX0" fmla="*/ 722257 w 722257"/>
              <a:gd name="connsiteY0" fmla="*/ 727036 h 728576"/>
              <a:gd name="connsiteX1" fmla="*/ 525935 w 722257"/>
              <a:gd name="connsiteY1" fmla="*/ 0 h 728576"/>
              <a:gd name="connsiteX2" fmla="*/ 392801 w 722257"/>
              <a:gd name="connsiteY2" fmla="*/ 18489 h 728576"/>
              <a:gd name="connsiteX3" fmla="*/ 356542 w 722257"/>
              <a:gd name="connsiteY3" fmla="*/ 586974 h 728576"/>
              <a:gd name="connsiteX4" fmla="*/ 176947 w 722257"/>
              <a:gd name="connsiteY4" fmla="*/ 9969 h 728576"/>
              <a:gd name="connsiteX5" fmla="*/ 90162 w 722257"/>
              <a:gd name="connsiteY5" fmla="*/ 3837 h 728576"/>
              <a:gd name="connsiteX6" fmla="*/ 0 w 722257"/>
              <a:gd name="connsiteY6" fmla="*/ 728576 h 728576"/>
              <a:gd name="connsiteX7" fmla="*/ 722257 w 722257"/>
              <a:gd name="connsiteY7" fmla="*/ 727036 h 728576"/>
              <a:gd name="connsiteX0" fmla="*/ 722257 w 722257"/>
              <a:gd name="connsiteY0" fmla="*/ 727036 h 728576"/>
              <a:gd name="connsiteX1" fmla="*/ 525935 w 722257"/>
              <a:gd name="connsiteY1" fmla="*/ 0 h 728576"/>
              <a:gd name="connsiteX2" fmla="*/ 392801 w 722257"/>
              <a:gd name="connsiteY2" fmla="*/ 18489 h 728576"/>
              <a:gd name="connsiteX3" fmla="*/ 325110 w 722257"/>
              <a:gd name="connsiteY3" fmla="*/ 617772 h 728576"/>
              <a:gd name="connsiteX4" fmla="*/ 176947 w 722257"/>
              <a:gd name="connsiteY4" fmla="*/ 9969 h 728576"/>
              <a:gd name="connsiteX5" fmla="*/ 90162 w 722257"/>
              <a:gd name="connsiteY5" fmla="*/ 3837 h 728576"/>
              <a:gd name="connsiteX6" fmla="*/ 0 w 722257"/>
              <a:gd name="connsiteY6" fmla="*/ 728576 h 728576"/>
              <a:gd name="connsiteX7" fmla="*/ 722257 w 722257"/>
              <a:gd name="connsiteY7" fmla="*/ 727036 h 728576"/>
              <a:gd name="connsiteX0" fmla="*/ 722257 w 722257"/>
              <a:gd name="connsiteY0" fmla="*/ 727036 h 728576"/>
              <a:gd name="connsiteX1" fmla="*/ 525935 w 722257"/>
              <a:gd name="connsiteY1" fmla="*/ 0 h 728576"/>
              <a:gd name="connsiteX2" fmla="*/ 392801 w 722257"/>
              <a:gd name="connsiteY2" fmla="*/ 18489 h 728576"/>
              <a:gd name="connsiteX3" fmla="*/ 305107 w 722257"/>
              <a:gd name="connsiteY3" fmla="*/ 623932 h 728576"/>
              <a:gd name="connsiteX4" fmla="*/ 176947 w 722257"/>
              <a:gd name="connsiteY4" fmla="*/ 9969 h 728576"/>
              <a:gd name="connsiteX5" fmla="*/ 90162 w 722257"/>
              <a:gd name="connsiteY5" fmla="*/ 3837 h 728576"/>
              <a:gd name="connsiteX6" fmla="*/ 0 w 722257"/>
              <a:gd name="connsiteY6" fmla="*/ 728576 h 728576"/>
              <a:gd name="connsiteX7" fmla="*/ 722257 w 722257"/>
              <a:gd name="connsiteY7" fmla="*/ 727036 h 728576"/>
              <a:gd name="connsiteX0" fmla="*/ 722257 w 722257"/>
              <a:gd name="connsiteY0" fmla="*/ 745515 h 747055"/>
              <a:gd name="connsiteX1" fmla="*/ 565940 w 722257"/>
              <a:gd name="connsiteY1" fmla="*/ 0 h 747055"/>
              <a:gd name="connsiteX2" fmla="*/ 392801 w 722257"/>
              <a:gd name="connsiteY2" fmla="*/ 36968 h 747055"/>
              <a:gd name="connsiteX3" fmla="*/ 305107 w 722257"/>
              <a:gd name="connsiteY3" fmla="*/ 642411 h 747055"/>
              <a:gd name="connsiteX4" fmla="*/ 176947 w 722257"/>
              <a:gd name="connsiteY4" fmla="*/ 28448 h 747055"/>
              <a:gd name="connsiteX5" fmla="*/ 90162 w 722257"/>
              <a:gd name="connsiteY5" fmla="*/ 22316 h 747055"/>
              <a:gd name="connsiteX6" fmla="*/ 0 w 722257"/>
              <a:gd name="connsiteY6" fmla="*/ 747055 h 747055"/>
              <a:gd name="connsiteX7" fmla="*/ 722257 w 722257"/>
              <a:gd name="connsiteY7" fmla="*/ 745515 h 747055"/>
              <a:gd name="connsiteX0" fmla="*/ 722257 w 722257"/>
              <a:gd name="connsiteY0" fmla="*/ 745515 h 747055"/>
              <a:gd name="connsiteX1" fmla="*/ 565940 w 722257"/>
              <a:gd name="connsiteY1" fmla="*/ 0 h 747055"/>
              <a:gd name="connsiteX2" fmla="*/ 392801 w 722257"/>
              <a:gd name="connsiteY2" fmla="*/ 36968 h 747055"/>
              <a:gd name="connsiteX3" fmla="*/ 305107 w 722257"/>
              <a:gd name="connsiteY3" fmla="*/ 642411 h 747055"/>
              <a:gd name="connsiteX4" fmla="*/ 176947 w 722257"/>
              <a:gd name="connsiteY4" fmla="*/ 28448 h 747055"/>
              <a:gd name="connsiteX5" fmla="*/ 90162 w 722257"/>
              <a:gd name="connsiteY5" fmla="*/ 22316 h 747055"/>
              <a:gd name="connsiteX6" fmla="*/ 0 w 722257"/>
              <a:gd name="connsiteY6" fmla="*/ 747055 h 747055"/>
              <a:gd name="connsiteX7" fmla="*/ 722257 w 722257"/>
              <a:gd name="connsiteY7" fmla="*/ 745515 h 747055"/>
              <a:gd name="connsiteX0" fmla="*/ 722257 w 722257"/>
              <a:gd name="connsiteY0" fmla="*/ 723207 h 724747"/>
              <a:gd name="connsiteX1" fmla="*/ 497360 w 722257"/>
              <a:gd name="connsiteY1" fmla="*/ 5410 h 724747"/>
              <a:gd name="connsiteX2" fmla="*/ 392801 w 722257"/>
              <a:gd name="connsiteY2" fmla="*/ 14660 h 724747"/>
              <a:gd name="connsiteX3" fmla="*/ 305107 w 722257"/>
              <a:gd name="connsiteY3" fmla="*/ 620103 h 724747"/>
              <a:gd name="connsiteX4" fmla="*/ 176947 w 722257"/>
              <a:gd name="connsiteY4" fmla="*/ 6140 h 724747"/>
              <a:gd name="connsiteX5" fmla="*/ 90162 w 722257"/>
              <a:gd name="connsiteY5" fmla="*/ 8 h 724747"/>
              <a:gd name="connsiteX6" fmla="*/ 0 w 722257"/>
              <a:gd name="connsiteY6" fmla="*/ 724747 h 724747"/>
              <a:gd name="connsiteX7" fmla="*/ 722257 w 722257"/>
              <a:gd name="connsiteY7" fmla="*/ 723207 h 724747"/>
              <a:gd name="connsiteX0" fmla="*/ 659392 w 659392"/>
              <a:gd name="connsiteY0" fmla="*/ 724746 h 724747"/>
              <a:gd name="connsiteX1" fmla="*/ 497360 w 659392"/>
              <a:gd name="connsiteY1" fmla="*/ 5410 h 724747"/>
              <a:gd name="connsiteX2" fmla="*/ 392801 w 659392"/>
              <a:gd name="connsiteY2" fmla="*/ 14660 h 724747"/>
              <a:gd name="connsiteX3" fmla="*/ 305107 w 659392"/>
              <a:gd name="connsiteY3" fmla="*/ 620103 h 724747"/>
              <a:gd name="connsiteX4" fmla="*/ 176947 w 659392"/>
              <a:gd name="connsiteY4" fmla="*/ 6140 h 724747"/>
              <a:gd name="connsiteX5" fmla="*/ 90162 w 659392"/>
              <a:gd name="connsiteY5" fmla="*/ 8 h 724747"/>
              <a:gd name="connsiteX6" fmla="*/ 0 w 659392"/>
              <a:gd name="connsiteY6" fmla="*/ 724747 h 724747"/>
              <a:gd name="connsiteX7" fmla="*/ 659392 w 659392"/>
              <a:gd name="connsiteY7" fmla="*/ 724746 h 724747"/>
              <a:gd name="connsiteX0" fmla="*/ 659392 w 659410"/>
              <a:gd name="connsiteY0" fmla="*/ 724746 h 724747"/>
              <a:gd name="connsiteX1" fmla="*/ 497360 w 659410"/>
              <a:gd name="connsiteY1" fmla="*/ 5410 h 724747"/>
              <a:gd name="connsiteX2" fmla="*/ 392801 w 659410"/>
              <a:gd name="connsiteY2" fmla="*/ 14660 h 724747"/>
              <a:gd name="connsiteX3" fmla="*/ 305107 w 659410"/>
              <a:gd name="connsiteY3" fmla="*/ 620103 h 724747"/>
              <a:gd name="connsiteX4" fmla="*/ 176947 w 659410"/>
              <a:gd name="connsiteY4" fmla="*/ 6140 h 724747"/>
              <a:gd name="connsiteX5" fmla="*/ 90162 w 659410"/>
              <a:gd name="connsiteY5" fmla="*/ 8 h 724747"/>
              <a:gd name="connsiteX6" fmla="*/ 0 w 659410"/>
              <a:gd name="connsiteY6" fmla="*/ 724747 h 724747"/>
              <a:gd name="connsiteX7" fmla="*/ 659392 w 659410"/>
              <a:gd name="connsiteY7" fmla="*/ 724746 h 724747"/>
              <a:gd name="connsiteX0" fmla="*/ 639390 w 639410"/>
              <a:gd name="connsiteY0" fmla="*/ 729366 h 729366"/>
              <a:gd name="connsiteX1" fmla="*/ 497360 w 639410"/>
              <a:gd name="connsiteY1" fmla="*/ 5410 h 729366"/>
              <a:gd name="connsiteX2" fmla="*/ 392801 w 639410"/>
              <a:gd name="connsiteY2" fmla="*/ 14660 h 729366"/>
              <a:gd name="connsiteX3" fmla="*/ 305107 w 639410"/>
              <a:gd name="connsiteY3" fmla="*/ 620103 h 729366"/>
              <a:gd name="connsiteX4" fmla="*/ 176947 w 639410"/>
              <a:gd name="connsiteY4" fmla="*/ 6140 h 729366"/>
              <a:gd name="connsiteX5" fmla="*/ 90162 w 639410"/>
              <a:gd name="connsiteY5" fmla="*/ 8 h 729366"/>
              <a:gd name="connsiteX6" fmla="*/ 0 w 639410"/>
              <a:gd name="connsiteY6" fmla="*/ 724747 h 729366"/>
              <a:gd name="connsiteX7" fmla="*/ 639390 w 639410"/>
              <a:gd name="connsiteY7" fmla="*/ 729366 h 729366"/>
              <a:gd name="connsiteX0" fmla="*/ 645105 w 645125"/>
              <a:gd name="connsiteY0" fmla="*/ 729366 h 729366"/>
              <a:gd name="connsiteX1" fmla="*/ 503075 w 645125"/>
              <a:gd name="connsiteY1" fmla="*/ 5410 h 729366"/>
              <a:gd name="connsiteX2" fmla="*/ 398516 w 645125"/>
              <a:gd name="connsiteY2" fmla="*/ 14660 h 729366"/>
              <a:gd name="connsiteX3" fmla="*/ 310822 w 645125"/>
              <a:gd name="connsiteY3" fmla="*/ 620103 h 729366"/>
              <a:gd name="connsiteX4" fmla="*/ 182662 w 645125"/>
              <a:gd name="connsiteY4" fmla="*/ 6140 h 729366"/>
              <a:gd name="connsiteX5" fmla="*/ 95877 w 645125"/>
              <a:gd name="connsiteY5" fmla="*/ 8 h 729366"/>
              <a:gd name="connsiteX6" fmla="*/ 0 w 645125"/>
              <a:gd name="connsiteY6" fmla="*/ 726287 h 729366"/>
              <a:gd name="connsiteX7" fmla="*/ 645105 w 645125"/>
              <a:gd name="connsiteY7" fmla="*/ 729366 h 729366"/>
              <a:gd name="connsiteX0" fmla="*/ 645105 w 645125"/>
              <a:gd name="connsiteY0" fmla="*/ 729366 h 729366"/>
              <a:gd name="connsiteX1" fmla="*/ 503075 w 645125"/>
              <a:gd name="connsiteY1" fmla="*/ 5410 h 729366"/>
              <a:gd name="connsiteX2" fmla="*/ 398516 w 645125"/>
              <a:gd name="connsiteY2" fmla="*/ 14660 h 729366"/>
              <a:gd name="connsiteX3" fmla="*/ 310822 w 645125"/>
              <a:gd name="connsiteY3" fmla="*/ 620103 h 729366"/>
              <a:gd name="connsiteX4" fmla="*/ 182662 w 645125"/>
              <a:gd name="connsiteY4" fmla="*/ 6140 h 729366"/>
              <a:gd name="connsiteX5" fmla="*/ 95877 w 645125"/>
              <a:gd name="connsiteY5" fmla="*/ 8 h 729366"/>
              <a:gd name="connsiteX6" fmla="*/ 0 w 645125"/>
              <a:gd name="connsiteY6" fmla="*/ 726287 h 729366"/>
              <a:gd name="connsiteX7" fmla="*/ 645105 w 645125"/>
              <a:gd name="connsiteY7" fmla="*/ 729366 h 729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125" h="729366">
                <a:moveTo>
                  <a:pt x="645105" y="729366"/>
                </a:moveTo>
                <a:cubicBezTo>
                  <a:pt x="647036" y="530943"/>
                  <a:pt x="515122" y="66525"/>
                  <a:pt x="503075" y="5410"/>
                </a:cubicBezTo>
                <a:cubicBezTo>
                  <a:pt x="468327" y="7981"/>
                  <a:pt x="435321" y="11791"/>
                  <a:pt x="398516" y="14660"/>
                </a:cubicBezTo>
                <a:cubicBezTo>
                  <a:pt x="370284" y="106843"/>
                  <a:pt x="346798" y="621523"/>
                  <a:pt x="310822" y="620103"/>
                </a:cubicBezTo>
                <a:cubicBezTo>
                  <a:pt x="274846" y="618683"/>
                  <a:pt x="227059" y="103329"/>
                  <a:pt x="182662" y="6140"/>
                </a:cubicBezTo>
                <a:cubicBezTo>
                  <a:pt x="153758" y="2622"/>
                  <a:pt x="135369" y="-162"/>
                  <a:pt x="95877" y="8"/>
                </a:cubicBezTo>
                <a:cubicBezTo>
                  <a:pt x="49112" y="232329"/>
                  <a:pt x="10280" y="503316"/>
                  <a:pt x="0" y="726287"/>
                </a:cubicBezTo>
                <a:lnTo>
                  <a:pt x="645105" y="729366"/>
                </a:lnTo>
                <a:close/>
              </a:path>
            </a:pathLst>
          </a:custGeom>
          <a:solidFill>
            <a:schemeClr val="tx1">
              <a:lumMod val="75000"/>
              <a:lumOff val="25000"/>
            </a:schemeClr>
          </a:solidFill>
          <a:ln w="55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Arial Unicode MS"/>
              <a:cs typeface="+mn-cs"/>
            </a:endParaRPr>
          </a:p>
        </p:txBody>
      </p:sp>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121612" y="93770"/>
            <a:ext cx="11573197" cy="724247"/>
          </a:xfrm>
        </p:spPr>
        <p:txBody>
          <a:bodyPr/>
          <a:lstStyle/>
          <a:p>
            <a:r>
              <a:rPr kumimoji="0" lang="fa-IR" sz="2900" b="1" i="0" u="none" strike="noStrike" kern="1200" cap="none" spc="0" normalizeH="0" baseline="0" noProof="0" dirty="0">
                <a:ln>
                  <a:noFill/>
                </a:ln>
                <a:solidFill>
                  <a:prstClr val="black"/>
                </a:solidFill>
                <a:effectLst/>
                <a:uLnTx/>
                <a:uFillTx/>
                <a:latin typeface="Calibri"/>
                <a:ea typeface="+mj-ea"/>
                <a:cs typeface="B Titr" panose="00000700000000000000" pitchFamily="2" charset="-78"/>
              </a:rPr>
              <a:t> </a:t>
            </a:r>
          </a:p>
        </p:txBody>
      </p:sp>
      <p:sp>
        <p:nvSpPr>
          <p:cNvPr id="7" name="자유형: 도형 6">
            <a:extLst>
              <a:ext uri="{FF2B5EF4-FFF2-40B4-BE49-F238E27FC236}">
                <a16:creationId xmlns:a16="http://schemas.microsoft.com/office/drawing/2014/main" id="{28209E6F-EE66-425C-AE7F-D7AFA894CD2E}"/>
              </a:ext>
            </a:extLst>
          </p:cNvPr>
          <p:cNvSpPr/>
          <p:nvPr/>
        </p:nvSpPr>
        <p:spPr>
          <a:xfrm>
            <a:off x="0" y="6159132"/>
            <a:ext cx="12192000" cy="407839"/>
          </a:xfrm>
          <a:custGeom>
            <a:avLst/>
            <a:gdLst>
              <a:gd name="connsiteX0" fmla="*/ 0 w 7151154"/>
              <a:gd name="connsiteY0" fmla="*/ 0 h 407839"/>
              <a:gd name="connsiteX1" fmla="*/ 7151154 w 7151154"/>
              <a:gd name="connsiteY1" fmla="*/ 0 h 407839"/>
              <a:gd name="connsiteX2" fmla="*/ 7151154 w 7151154"/>
              <a:gd name="connsiteY2" fmla="*/ 407839 h 407839"/>
              <a:gd name="connsiteX3" fmla="*/ 0 w 7151154"/>
              <a:gd name="connsiteY3" fmla="*/ 407839 h 407839"/>
            </a:gdLst>
            <a:ahLst/>
            <a:cxnLst>
              <a:cxn ang="0">
                <a:pos x="connsiteX0" y="connsiteY0"/>
              </a:cxn>
              <a:cxn ang="0">
                <a:pos x="connsiteX1" y="connsiteY1"/>
              </a:cxn>
              <a:cxn ang="0">
                <a:pos x="connsiteX2" y="connsiteY2"/>
              </a:cxn>
              <a:cxn ang="0">
                <a:pos x="connsiteX3" y="connsiteY3"/>
              </a:cxn>
            </a:cxnLst>
            <a:rect l="l" t="t" r="r" b="b"/>
            <a:pathLst>
              <a:path w="7151154" h="407839">
                <a:moveTo>
                  <a:pt x="0" y="0"/>
                </a:moveTo>
                <a:lnTo>
                  <a:pt x="7151154" y="0"/>
                </a:lnTo>
                <a:lnTo>
                  <a:pt x="7151154" y="407839"/>
                </a:lnTo>
                <a:lnTo>
                  <a:pt x="0" y="407839"/>
                </a:lnTo>
                <a:close/>
              </a:path>
            </a:pathLst>
          </a:custGeom>
          <a:solidFill>
            <a:schemeClr val="accent3">
              <a:lumMod val="75000"/>
            </a:schemeClr>
          </a:solidFill>
          <a:ln w="55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Arial Unicode MS"/>
              <a:cs typeface="+mn-cs"/>
            </a:endParaRPr>
          </a:p>
        </p:txBody>
      </p:sp>
      <p:sp>
        <p:nvSpPr>
          <p:cNvPr id="10" name="자유형: 도형 9">
            <a:extLst>
              <a:ext uri="{FF2B5EF4-FFF2-40B4-BE49-F238E27FC236}">
                <a16:creationId xmlns:a16="http://schemas.microsoft.com/office/drawing/2014/main" id="{1F862731-5739-43A1-ACAD-A9F790A722B2}"/>
              </a:ext>
            </a:extLst>
          </p:cNvPr>
          <p:cNvSpPr/>
          <p:nvPr/>
        </p:nvSpPr>
        <p:spPr>
          <a:xfrm>
            <a:off x="4789425" y="3578183"/>
            <a:ext cx="805642" cy="3279818"/>
          </a:xfrm>
          <a:custGeom>
            <a:avLst/>
            <a:gdLst>
              <a:gd name="connsiteX0" fmla="*/ 1530459 w 1932711"/>
              <a:gd name="connsiteY0" fmla="*/ 2620228 h 2620227"/>
              <a:gd name="connsiteX1" fmla="*/ 0 w 1932711"/>
              <a:gd name="connsiteY1" fmla="*/ 2619557 h 2620227"/>
              <a:gd name="connsiteX2" fmla="*/ 1932711 w 1932711"/>
              <a:gd name="connsiteY2" fmla="*/ 0 h 2620227"/>
              <a:gd name="connsiteX3" fmla="*/ 1530459 w 1932711"/>
              <a:gd name="connsiteY3" fmla="*/ 2620228 h 2620227"/>
              <a:gd name="connsiteX0" fmla="*/ 1530459 w 1941765"/>
              <a:gd name="connsiteY0" fmla="*/ 2634774 h 2634774"/>
              <a:gd name="connsiteX1" fmla="*/ 0 w 1941765"/>
              <a:gd name="connsiteY1" fmla="*/ 2634103 h 2634774"/>
              <a:gd name="connsiteX2" fmla="*/ 1941765 w 1941765"/>
              <a:gd name="connsiteY2" fmla="*/ 0 h 2634774"/>
              <a:gd name="connsiteX3" fmla="*/ 1530459 w 1941765"/>
              <a:gd name="connsiteY3" fmla="*/ 2634774 h 2634774"/>
            </a:gdLst>
            <a:ahLst/>
            <a:cxnLst>
              <a:cxn ang="0">
                <a:pos x="connsiteX0" y="connsiteY0"/>
              </a:cxn>
              <a:cxn ang="0">
                <a:pos x="connsiteX1" y="connsiteY1"/>
              </a:cxn>
              <a:cxn ang="0">
                <a:pos x="connsiteX2" y="connsiteY2"/>
              </a:cxn>
              <a:cxn ang="0">
                <a:pos x="connsiteX3" y="connsiteY3"/>
              </a:cxn>
            </a:cxnLst>
            <a:rect l="l" t="t" r="r" b="b"/>
            <a:pathLst>
              <a:path w="1941765" h="2634774">
                <a:moveTo>
                  <a:pt x="1530459" y="2634774"/>
                </a:moveTo>
                <a:lnTo>
                  <a:pt x="0" y="2634103"/>
                </a:lnTo>
                <a:cubicBezTo>
                  <a:pt x="95144" y="2508400"/>
                  <a:pt x="1816341" y="164532"/>
                  <a:pt x="1941765" y="0"/>
                </a:cubicBezTo>
                <a:cubicBezTo>
                  <a:pt x="1846789" y="631313"/>
                  <a:pt x="1561019" y="2434486"/>
                  <a:pt x="1530459" y="2634774"/>
                </a:cubicBezTo>
                <a:close/>
              </a:path>
            </a:pathLst>
          </a:custGeom>
          <a:solidFill>
            <a:schemeClr val="tx1">
              <a:lumMod val="75000"/>
              <a:lumOff val="25000"/>
            </a:schemeClr>
          </a:solidFill>
          <a:ln w="55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Arial Unicode MS"/>
              <a:cs typeface="+mn-cs"/>
            </a:endParaRPr>
          </a:p>
        </p:txBody>
      </p:sp>
      <p:sp>
        <p:nvSpPr>
          <p:cNvPr id="11" name="자유형: 도형 10">
            <a:extLst>
              <a:ext uri="{FF2B5EF4-FFF2-40B4-BE49-F238E27FC236}">
                <a16:creationId xmlns:a16="http://schemas.microsoft.com/office/drawing/2014/main" id="{4DE78709-E206-413B-B635-0A6BC9A1AFD8}"/>
              </a:ext>
            </a:extLst>
          </p:cNvPr>
          <p:cNvSpPr/>
          <p:nvPr/>
        </p:nvSpPr>
        <p:spPr>
          <a:xfrm>
            <a:off x="6543482" y="3581650"/>
            <a:ext cx="792757" cy="3277720"/>
          </a:xfrm>
          <a:custGeom>
            <a:avLst/>
            <a:gdLst>
              <a:gd name="connsiteX0" fmla="*/ 536337 w 1748345"/>
              <a:gd name="connsiteY0" fmla="*/ 2625815 h 2625814"/>
              <a:gd name="connsiteX1" fmla="*/ 0 w 1748345"/>
              <a:gd name="connsiteY1" fmla="*/ 0 h 2625814"/>
              <a:gd name="connsiteX2" fmla="*/ 1748345 w 1748345"/>
              <a:gd name="connsiteY2" fmla="*/ 2625144 h 2625814"/>
              <a:gd name="connsiteX3" fmla="*/ 536337 w 1748345"/>
              <a:gd name="connsiteY3" fmla="*/ 2625815 h 2625814"/>
              <a:gd name="connsiteX0" fmla="*/ 516240 w 1748345"/>
              <a:gd name="connsiteY0" fmla="*/ 2625815 h 2625815"/>
              <a:gd name="connsiteX1" fmla="*/ 0 w 1748345"/>
              <a:gd name="connsiteY1" fmla="*/ 0 h 2625815"/>
              <a:gd name="connsiteX2" fmla="*/ 1748345 w 1748345"/>
              <a:gd name="connsiteY2" fmla="*/ 2625144 h 2625815"/>
              <a:gd name="connsiteX3" fmla="*/ 516240 w 1748345"/>
              <a:gd name="connsiteY3" fmla="*/ 2625815 h 2625815"/>
              <a:gd name="connsiteX0" fmla="*/ 525294 w 1757399"/>
              <a:gd name="connsiteY0" fmla="*/ 2633088 h 2633088"/>
              <a:gd name="connsiteX1" fmla="*/ 0 w 1757399"/>
              <a:gd name="connsiteY1" fmla="*/ 0 h 2633088"/>
              <a:gd name="connsiteX2" fmla="*/ 1757399 w 1757399"/>
              <a:gd name="connsiteY2" fmla="*/ 2632417 h 2633088"/>
              <a:gd name="connsiteX3" fmla="*/ 525294 w 1757399"/>
              <a:gd name="connsiteY3" fmla="*/ 2633088 h 2633088"/>
            </a:gdLst>
            <a:ahLst/>
            <a:cxnLst>
              <a:cxn ang="0">
                <a:pos x="connsiteX0" y="connsiteY0"/>
              </a:cxn>
              <a:cxn ang="0">
                <a:pos x="connsiteX1" y="connsiteY1"/>
              </a:cxn>
              <a:cxn ang="0">
                <a:pos x="connsiteX2" y="connsiteY2"/>
              </a:cxn>
              <a:cxn ang="0">
                <a:pos x="connsiteX3" y="connsiteY3"/>
              </a:cxn>
            </a:cxnLst>
            <a:rect l="l" t="t" r="r" b="b"/>
            <a:pathLst>
              <a:path w="1757399" h="2633088">
                <a:moveTo>
                  <a:pt x="525294" y="2633088"/>
                </a:moveTo>
                <a:cubicBezTo>
                  <a:pt x="499315" y="2509507"/>
                  <a:pt x="67768" y="301745"/>
                  <a:pt x="0" y="0"/>
                </a:cubicBezTo>
                <a:lnTo>
                  <a:pt x="1757399" y="2632417"/>
                </a:lnTo>
                <a:lnTo>
                  <a:pt x="525294" y="2633088"/>
                </a:lnTo>
                <a:close/>
              </a:path>
            </a:pathLst>
          </a:custGeom>
          <a:solidFill>
            <a:schemeClr val="tx1">
              <a:lumMod val="75000"/>
              <a:lumOff val="25000"/>
            </a:schemeClr>
          </a:solidFill>
          <a:ln w="55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Arial Unicode MS"/>
              <a:cs typeface="+mn-cs"/>
            </a:endParaRPr>
          </a:p>
        </p:txBody>
      </p:sp>
      <p:grpSp>
        <p:nvGrpSpPr>
          <p:cNvPr id="4" name="그룹 3">
            <a:extLst>
              <a:ext uri="{FF2B5EF4-FFF2-40B4-BE49-F238E27FC236}">
                <a16:creationId xmlns:a16="http://schemas.microsoft.com/office/drawing/2014/main" id="{E4445F29-D6F1-4830-AF15-58FB1725F1EF}"/>
              </a:ext>
            </a:extLst>
          </p:cNvPr>
          <p:cNvGrpSpPr/>
          <p:nvPr/>
        </p:nvGrpSpPr>
        <p:grpSpPr>
          <a:xfrm>
            <a:off x="5714427" y="3272601"/>
            <a:ext cx="644070" cy="2240674"/>
            <a:chOff x="5785007" y="3331340"/>
            <a:chExt cx="644070" cy="2240674"/>
          </a:xfrm>
        </p:grpSpPr>
        <p:sp>
          <p:nvSpPr>
            <p:cNvPr id="26" name="자유형: 도형 25">
              <a:extLst>
                <a:ext uri="{FF2B5EF4-FFF2-40B4-BE49-F238E27FC236}">
                  <a16:creationId xmlns:a16="http://schemas.microsoft.com/office/drawing/2014/main" id="{ADB7C898-150E-476F-9740-0C176A56EC75}"/>
                </a:ext>
              </a:extLst>
            </p:cNvPr>
            <p:cNvSpPr/>
            <p:nvPr/>
          </p:nvSpPr>
          <p:spPr>
            <a:xfrm>
              <a:off x="5785007" y="3627834"/>
              <a:ext cx="644070" cy="1859589"/>
            </a:xfrm>
            <a:custGeom>
              <a:avLst/>
              <a:gdLst>
                <a:gd name="connsiteX0" fmla="*/ 512546 w 644070"/>
                <a:gd name="connsiteY0" fmla="*/ 431829 h 1859589"/>
                <a:gd name="connsiteX1" fmla="*/ 526122 w 644070"/>
                <a:gd name="connsiteY1" fmla="*/ 658543 h 1859589"/>
                <a:gd name="connsiteX2" fmla="*/ 512546 w 644070"/>
                <a:gd name="connsiteY2" fmla="*/ 431829 h 1859589"/>
                <a:gd name="connsiteX3" fmla="*/ 119512 w 644070"/>
                <a:gd name="connsiteY3" fmla="*/ 423002 h 1859589"/>
                <a:gd name="connsiteX4" fmla="*/ 114483 w 644070"/>
                <a:gd name="connsiteY4" fmla="*/ 656253 h 1859589"/>
                <a:gd name="connsiteX5" fmla="*/ 119512 w 644070"/>
                <a:gd name="connsiteY5" fmla="*/ 423002 h 1859589"/>
                <a:gd name="connsiteX6" fmla="*/ 322063 w 644070"/>
                <a:gd name="connsiteY6" fmla="*/ 1 h 1859589"/>
                <a:gd name="connsiteX7" fmla="*/ 387234 w 644070"/>
                <a:gd name="connsiteY7" fmla="*/ 18235 h 1859589"/>
                <a:gd name="connsiteX8" fmla="*/ 548637 w 644070"/>
                <a:gd name="connsiteY8" fmla="*/ 101814 h 1859589"/>
                <a:gd name="connsiteX9" fmla="*/ 568303 w 644070"/>
                <a:gd name="connsiteY9" fmla="*/ 121200 h 1859589"/>
                <a:gd name="connsiteX10" fmla="*/ 643502 w 644070"/>
                <a:gd name="connsiteY10" fmla="*/ 519654 h 1859589"/>
                <a:gd name="connsiteX11" fmla="*/ 625121 w 644070"/>
                <a:gd name="connsiteY11" fmla="*/ 727149 h 1859589"/>
                <a:gd name="connsiteX12" fmla="*/ 621546 w 644070"/>
                <a:gd name="connsiteY12" fmla="*/ 760335 h 1859589"/>
                <a:gd name="connsiteX13" fmla="*/ 577968 w 644070"/>
                <a:gd name="connsiteY13" fmla="*/ 800393 h 1859589"/>
                <a:gd name="connsiteX14" fmla="*/ 538358 w 644070"/>
                <a:gd name="connsiteY14" fmla="*/ 791398 h 1859589"/>
                <a:gd name="connsiteX15" fmla="*/ 538358 w 644070"/>
                <a:gd name="connsiteY15" fmla="*/ 839891 h 1859589"/>
                <a:gd name="connsiteX16" fmla="*/ 517351 w 644070"/>
                <a:gd name="connsiteY16" fmla="*/ 1391033 h 1859589"/>
                <a:gd name="connsiteX17" fmla="*/ 533162 w 644070"/>
                <a:gd name="connsiteY17" fmla="*/ 1800549 h 1859589"/>
                <a:gd name="connsiteX18" fmla="*/ 537408 w 644070"/>
                <a:gd name="connsiteY18" fmla="*/ 1813175 h 1859589"/>
                <a:gd name="connsiteX19" fmla="*/ 536905 w 644070"/>
                <a:gd name="connsiteY19" fmla="*/ 1818482 h 1859589"/>
                <a:gd name="connsiteX20" fmla="*/ 415112 w 644070"/>
                <a:gd name="connsiteY20" fmla="*/ 1850942 h 1859589"/>
                <a:gd name="connsiteX21" fmla="*/ 415391 w 644070"/>
                <a:gd name="connsiteY21" fmla="*/ 1850216 h 1859589"/>
                <a:gd name="connsiteX22" fmla="*/ 380864 w 644070"/>
                <a:gd name="connsiteY22" fmla="*/ 1467964 h 1859589"/>
                <a:gd name="connsiteX23" fmla="*/ 378630 w 644070"/>
                <a:gd name="connsiteY23" fmla="*/ 1448634 h 1859589"/>
                <a:gd name="connsiteX24" fmla="*/ 347791 w 644070"/>
                <a:gd name="connsiteY24" fmla="*/ 1213875 h 1859589"/>
                <a:gd name="connsiteX25" fmla="*/ 319130 w 644070"/>
                <a:gd name="connsiteY25" fmla="*/ 1010793 h 1859589"/>
                <a:gd name="connsiteX26" fmla="*/ 309186 w 644070"/>
                <a:gd name="connsiteY26" fmla="*/ 1030291 h 1859589"/>
                <a:gd name="connsiteX27" fmla="*/ 209293 w 644070"/>
                <a:gd name="connsiteY27" fmla="*/ 1645570 h 1859589"/>
                <a:gd name="connsiteX28" fmla="*/ 187783 w 644070"/>
                <a:gd name="connsiteY28" fmla="*/ 1844517 h 1859589"/>
                <a:gd name="connsiteX29" fmla="*/ 186163 w 644070"/>
                <a:gd name="connsiteY29" fmla="*/ 1857367 h 1859589"/>
                <a:gd name="connsiteX30" fmla="*/ 96103 w 644070"/>
                <a:gd name="connsiteY30" fmla="*/ 1822002 h 1859589"/>
                <a:gd name="connsiteX31" fmla="*/ 77276 w 644070"/>
                <a:gd name="connsiteY31" fmla="*/ 1560314 h 1859589"/>
                <a:gd name="connsiteX32" fmla="*/ 111914 w 644070"/>
                <a:gd name="connsiteY32" fmla="*/ 1099289 h 1859589"/>
                <a:gd name="connsiteX33" fmla="*/ 107109 w 644070"/>
                <a:gd name="connsiteY33" fmla="*/ 800951 h 1859589"/>
                <a:gd name="connsiteX34" fmla="*/ 63029 w 644070"/>
                <a:gd name="connsiteY34" fmla="*/ 816762 h 1859589"/>
                <a:gd name="connsiteX35" fmla="*/ 47777 w 644070"/>
                <a:gd name="connsiteY35" fmla="*/ 801566 h 1859589"/>
                <a:gd name="connsiteX36" fmla="*/ 1686 w 644070"/>
                <a:gd name="connsiteY36" fmla="*/ 438812 h 1859589"/>
                <a:gd name="connsiteX37" fmla="*/ 46101 w 644070"/>
                <a:gd name="connsiteY37" fmla="*/ 136341 h 1859589"/>
                <a:gd name="connsiteX38" fmla="*/ 60739 w 644070"/>
                <a:gd name="connsiteY38" fmla="*/ 118910 h 1859589"/>
                <a:gd name="connsiteX39" fmla="*/ 231305 w 644070"/>
                <a:gd name="connsiteY39" fmla="*/ 27844 h 1859589"/>
                <a:gd name="connsiteX40" fmla="*/ 248457 w 644070"/>
                <a:gd name="connsiteY40" fmla="*/ 19576 h 1859589"/>
                <a:gd name="connsiteX41" fmla="*/ 255384 w 644070"/>
                <a:gd name="connsiteY41" fmla="*/ 11307 h 1859589"/>
                <a:gd name="connsiteX42" fmla="*/ 322063 w 644070"/>
                <a:gd name="connsiteY42" fmla="*/ 1 h 1859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44070" h="1859589">
                  <a:moveTo>
                    <a:pt x="512546" y="431829"/>
                  </a:moveTo>
                  <a:cubicBezTo>
                    <a:pt x="464108" y="512726"/>
                    <a:pt x="496959" y="583735"/>
                    <a:pt x="526122" y="658543"/>
                  </a:cubicBezTo>
                  <a:cubicBezTo>
                    <a:pt x="538357" y="581165"/>
                    <a:pt x="525228" y="508927"/>
                    <a:pt x="512546" y="431829"/>
                  </a:cubicBezTo>
                  <a:close/>
                  <a:moveTo>
                    <a:pt x="119512" y="423002"/>
                  </a:moveTo>
                  <a:cubicBezTo>
                    <a:pt x="106774" y="504402"/>
                    <a:pt x="96773" y="579769"/>
                    <a:pt x="114483" y="656253"/>
                  </a:cubicBezTo>
                  <a:cubicBezTo>
                    <a:pt x="121020" y="580719"/>
                    <a:pt x="168899" y="506302"/>
                    <a:pt x="119512" y="423002"/>
                  </a:cubicBezTo>
                  <a:close/>
                  <a:moveTo>
                    <a:pt x="322063" y="1"/>
                  </a:moveTo>
                  <a:cubicBezTo>
                    <a:pt x="344104" y="78"/>
                    <a:pt x="365892" y="5078"/>
                    <a:pt x="387234" y="18235"/>
                  </a:cubicBezTo>
                  <a:cubicBezTo>
                    <a:pt x="434219" y="59298"/>
                    <a:pt x="487461" y="88461"/>
                    <a:pt x="548637" y="101814"/>
                  </a:cubicBezTo>
                  <a:cubicBezTo>
                    <a:pt x="560537" y="104440"/>
                    <a:pt x="565565" y="109803"/>
                    <a:pt x="568303" y="121200"/>
                  </a:cubicBezTo>
                  <a:cubicBezTo>
                    <a:pt x="599645" y="252826"/>
                    <a:pt x="636127" y="383391"/>
                    <a:pt x="643502" y="519654"/>
                  </a:cubicBezTo>
                  <a:cubicBezTo>
                    <a:pt x="647301" y="589880"/>
                    <a:pt x="631043" y="657984"/>
                    <a:pt x="625121" y="727149"/>
                  </a:cubicBezTo>
                  <a:cubicBezTo>
                    <a:pt x="624172" y="738267"/>
                    <a:pt x="621546" y="749273"/>
                    <a:pt x="621546" y="760335"/>
                  </a:cubicBezTo>
                  <a:cubicBezTo>
                    <a:pt x="621546" y="790001"/>
                    <a:pt x="609143" y="805086"/>
                    <a:pt x="577968" y="800393"/>
                  </a:cubicBezTo>
                  <a:cubicBezTo>
                    <a:pt x="565007" y="797431"/>
                    <a:pt x="552045" y="794526"/>
                    <a:pt x="538358" y="791398"/>
                  </a:cubicBezTo>
                  <a:cubicBezTo>
                    <a:pt x="538358" y="808605"/>
                    <a:pt x="538358" y="824248"/>
                    <a:pt x="538358" y="839891"/>
                  </a:cubicBezTo>
                  <a:cubicBezTo>
                    <a:pt x="528245" y="1023475"/>
                    <a:pt x="509753" y="1206723"/>
                    <a:pt x="517351" y="1391033"/>
                  </a:cubicBezTo>
                  <a:cubicBezTo>
                    <a:pt x="522938" y="1527520"/>
                    <a:pt x="527743" y="1664062"/>
                    <a:pt x="533162" y="1800549"/>
                  </a:cubicBezTo>
                  <a:cubicBezTo>
                    <a:pt x="533330" y="1804795"/>
                    <a:pt x="535955" y="1808985"/>
                    <a:pt x="537408" y="1813175"/>
                  </a:cubicBezTo>
                  <a:cubicBezTo>
                    <a:pt x="537576" y="1815019"/>
                    <a:pt x="537966" y="1817309"/>
                    <a:pt x="536905" y="1818482"/>
                  </a:cubicBezTo>
                  <a:cubicBezTo>
                    <a:pt x="520424" y="1837366"/>
                    <a:pt x="444443" y="1856920"/>
                    <a:pt x="415112" y="1850942"/>
                  </a:cubicBezTo>
                  <a:cubicBezTo>
                    <a:pt x="415224" y="1850719"/>
                    <a:pt x="415280" y="1850439"/>
                    <a:pt x="415391" y="1850216"/>
                  </a:cubicBezTo>
                  <a:cubicBezTo>
                    <a:pt x="397178" y="1723394"/>
                    <a:pt x="375166" y="1596964"/>
                    <a:pt x="380864" y="1467964"/>
                  </a:cubicBezTo>
                  <a:cubicBezTo>
                    <a:pt x="381144" y="1461595"/>
                    <a:pt x="379468" y="1455059"/>
                    <a:pt x="378630" y="1448634"/>
                  </a:cubicBezTo>
                  <a:cubicBezTo>
                    <a:pt x="368350" y="1370362"/>
                    <a:pt x="358406" y="1292091"/>
                    <a:pt x="347791" y="1213875"/>
                  </a:cubicBezTo>
                  <a:cubicBezTo>
                    <a:pt x="338684" y="1146721"/>
                    <a:pt x="328851" y="1079623"/>
                    <a:pt x="319130" y="1010793"/>
                  </a:cubicBezTo>
                  <a:cubicBezTo>
                    <a:pt x="310023" y="1017218"/>
                    <a:pt x="310582" y="1024146"/>
                    <a:pt x="309186" y="1030291"/>
                  </a:cubicBezTo>
                  <a:cubicBezTo>
                    <a:pt x="262312" y="1233205"/>
                    <a:pt x="228512" y="1438186"/>
                    <a:pt x="209293" y="1645570"/>
                  </a:cubicBezTo>
                  <a:cubicBezTo>
                    <a:pt x="203147" y="1711997"/>
                    <a:pt x="195047" y="1778201"/>
                    <a:pt x="187783" y="1844517"/>
                  </a:cubicBezTo>
                  <a:cubicBezTo>
                    <a:pt x="187225" y="1848763"/>
                    <a:pt x="186722" y="1853065"/>
                    <a:pt x="186163" y="1857367"/>
                  </a:cubicBezTo>
                  <a:cubicBezTo>
                    <a:pt x="157335" y="1866362"/>
                    <a:pt x="107556" y="1846752"/>
                    <a:pt x="96103" y="1822002"/>
                  </a:cubicBezTo>
                  <a:cubicBezTo>
                    <a:pt x="66437" y="1736468"/>
                    <a:pt x="66717" y="1648698"/>
                    <a:pt x="77276" y="1560314"/>
                  </a:cubicBezTo>
                  <a:cubicBezTo>
                    <a:pt x="95600" y="1407123"/>
                    <a:pt x="116328" y="1253876"/>
                    <a:pt x="111914" y="1099289"/>
                  </a:cubicBezTo>
                  <a:cubicBezTo>
                    <a:pt x="109121" y="999843"/>
                    <a:pt x="109400" y="900397"/>
                    <a:pt x="107109" y="800951"/>
                  </a:cubicBezTo>
                  <a:cubicBezTo>
                    <a:pt x="91131" y="802627"/>
                    <a:pt x="81522" y="822069"/>
                    <a:pt x="63029" y="816762"/>
                  </a:cubicBezTo>
                  <a:cubicBezTo>
                    <a:pt x="50627" y="819053"/>
                    <a:pt x="49789" y="809331"/>
                    <a:pt x="47777" y="801566"/>
                  </a:cubicBezTo>
                  <a:cubicBezTo>
                    <a:pt x="16994" y="682622"/>
                    <a:pt x="-6639" y="562728"/>
                    <a:pt x="1686" y="438812"/>
                  </a:cubicBezTo>
                  <a:cubicBezTo>
                    <a:pt x="8502" y="336853"/>
                    <a:pt x="27106" y="236569"/>
                    <a:pt x="46101" y="136341"/>
                  </a:cubicBezTo>
                  <a:cubicBezTo>
                    <a:pt x="47833" y="127123"/>
                    <a:pt x="51074" y="121759"/>
                    <a:pt x="60739" y="118910"/>
                  </a:cubicBezTo>
                  <a:cubicBezTo>
                    <a:pt x="123814" y="100306"/>
                    <a:pt x="181191" y="70919"/>
                    <a:pt x="231305" y="27844"/>
                  </a:cubicBezTo>
                  <a:cubicBezTo>
                    <a:pt x="235942" y="23822"/>
                    <a:pt x="242702" y="22257"/>
                    <a:pt x="248457" y="19576"/>
                  </a:cubicBezTo>
                  <a:cubicBezTo>
                    <a:pt x="250021" y="16168"/>
                    <a:pt x="251976" y="12313"/>
                    <a:pt x="255384" y="11307"/>
                  </a:cubicBezTo>
                  <a:cubicBezTo>
                    <a:pt x="277732" y="4771"/>
                    <a:pt x="300023" y="-76"/>
                    <a:pt x="322063" y="1"/>
                  </a:cubicBezTo>
                  <a:close/>
                </a:path>
              </a:pathLst>
            </a:custGeom>
            <a:solidFill>
              <a:srgbClr val="0C3F5F"/>
            </a:solidFill>
            <a:ln w="558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Arial Unicode MS"/>
                <a:cs typeface="+mn-cs"/>
              </a:endParaRPr>
            </a:p>
          </p:txBody>
        </p:sp>
        <p:sp>
          <p:nvSpPr>
            <p:cNvPr id="14" name="자유형: 도형 13">
              <a:extLst>
                <a:ext uri="{FF2B5EF4-FFF2-40B4-BE49-F238E27FC236}">
                  <a16:creationId xmlns:a16="http://schemas.microsoft.com/office/drawing/2014/main" id="{467FA714-B6C8-4E62-9137-7B25EB8E2061}"/>
                </a:ext>
              </a:extLst>
            </p:cNvPr>
            <p:cNvSpPr/>
            <p:nvPr/>
          </p:nvSpPr>
          <p:spPr>
            <a:xfrm>
              <a:off x="5996714" y="3331340"/>
              <a:ext cx="214126" cy="264421"/>
            </a:xfrm>
            <a:custGeom>
              <a:avLst/>
              <a:gdLst>
                <a:gd name="connsiteX0" fmla="*/ 11888 w 214126"/>
                <a:gd name="connsiteY0" fmla="*/ 163717 h 264421"/>
                <a:gd name="connsiteX1" fmla="*/ 20100 w 214126"/>
                <a:gd name="connsiteY1" fmla="*/ 45220 h 264421"/>
                <a:gd name="connsiteX2" fmla="*/ 132899 w 214126"/>
                <a:gd name="connsiteY2" fmla="*/ 2593 h 264421"/>
                <a:gd name="connsiteX3" fmla="*/ 208935 w 214126"/>
                <a:gd name="connsiteY3" fmla="*/ 82038 h 264421"/>
                <a:gd name="connsiteX4" fmla="*/ 209438 w 214126"/>
                <a:gd name="connsiteY4" fmla="*/ 153437 h 264421"/>
                <a:gd name="connsiteX5" fmla="*/ 181448 w 214126"/>
                <a:gd name="connsiteY5" fmla="*/ 232771 h 264421"/>
                <a:gd name="connsiteX6" fmla="*/ 27866 w 214126"/>
                <a:gd name="connsiteY6" fmla="*/ 230256 h 264421"/>
                <a:gd name="connsiteX7" fmla="*/ 11888 w 214126"/>
                <a:gd name="connsiteY7" fmla="*/ 163717 h 26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126" h="264421">
                  <a:moveTo>
                    <a:pt x="11888" y="163717"/>
                  </a:moveTo>
                  <a:cubicBezTo>
                    <a:pt x="-5432" y="122822"/>
                    <a:pt x="-4761" y="81702"/>
                    <a:pt x="20100" y="45220"/>
                  </a:cubicBezTo>
                  <a:cubicBezTo>
                    <a:pt x="46638" y="6224"/>
                    <a:pt x="87310" y="-5955"/>
                    <a:pt x="132899" y="2593"/>
                  </a:cubicBezTo>
                  <a:cubicBezTo>
                    <a:pt x="176364" y="10750"/>
                    <a:pt x="198153" y="41868"/>
                    <a:pt x="208935" y="82038"/>
                  </a:cubicBezTo>
                  <a:cubicBezTo>
                    <a:pt x="215249" y="105614"/>
                    <a:pt x="216254" y="129582"/>
                    <a:pt x="209438" y="153437"/>
                  </a:cubicBezTo>
                  <a:cubicBezTo>
                    <a:pt x="207259" y="182377"/>
                    <a:pt x="199829" y="208524"/>
                    <a:pt x="181448" y="232771"/>
                  </a:cubicBezTo>
                  <a:cubicBezTo>
                    <a:pt x="148654" y="276013"/>
                    <a:pt x="60158" y="274728"/>
                    <a:pt x="27866" y="230256"/>
                  </a:cubicBezTo>
                  <a:cubicBezTo>
                    <a:pt x="12502" y="209194"/>
                    <a:pt x="6077" y="188579"/>
                    <a:pt x="11888" y="163717"/>
                  </a:cubicBezTo>
                  <a:close/>
                </a:path>
              </a:pathLst>
            </a:custGeom>
            <a:solidFill>
              <a:srgbClr val="000000"/>
            </a:solidFill>
            <a:ln w="55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Arial Unicode MS"/>
                <a:cs typeface="+mn-cs"/>
              </a:endParaRPr>
            </a:p>
          </p:txBody>
        </p:sp>
        <p:sp>
          <p:nvSpPr>
            <p:cNvPr id="15" name="자유형: 도형 14">
              <a:extLst>
                <a:ext uri="{FF2B5EF4-FFF2-40B4-BE49-F238E27FC236}">
                  <a16:creationId xmlns:a16="http://schemas.microsoft.com/office/drawing/2014/main" id="{FF0F74A1-75F0-4EC2-BF2E-AC2F031A9E74}"/>
                </a:ext>
              </a:extLst>
            </p:cNvPr>
            <p:cNvSpPr/>
            <p:nvPr/>
          </p:nvSpPr>
          <p:spPr>
            <a:xfrm>
              <a:off x="6177766" y="5427435"/>
              <a:ext cx="197607" cy="144579"/>
            </a:xfrm>
            <a:custGeom>
              <a:avLst/>
              <a:gdLst>
                <a:gd name="connsiteX0" fmla="*/ 22743 w 197607"/>
                <a:gd name="connsiteY0" fmla="*/ 50504 h 144579"/>
                <a:gd name="connsiteX1" fmla="*/ 144760 w 197607"/>
                <a:gd name="connsiteY1" fmla="*/ 13518 h 144579"/>
                <a:gd name="connsiteX2" fmla="*/ 152582 w 197607"/>
                <a:gd name="connsiteY2" fmla="*/ 10781 h 144579"/>
                <a:gd name="connsiteX3" fmla="*/ 189008 w 197607"/>
                <a:gd name="connsiteY3" fmla="*/ 7150 h 144579"/>
                <a:gd name="connsiteX4" fmla="*/ 188617 w 197607"/>
                <a:gd name="connsiteY4" fmla="*/ 55867 h 144579"/>
                <a:gd name="connsiteX5" fmla="*/ 150347 w 197607"/>
                <a:gd name="connsiteY5" fmla="*/ 95366 h 144579"/>
                <a:gd name="connsiteX6" fmla="*/ 110122 w 197607"/>
                <a:gd name="connsiteY6" fmla="*/ 123747 h 144579"/>
                <a:gd name="connsiteX7" fmla="*/ 17827 w 197607"/>
                <a:gd name="connsiteY7" fmla="*/ 128943 h 144579"/>
                <a:gd name="connsiteX8" fmla="*/ 22743 w 197607"/>
                <a:gd name="connsiteY8" fmla="*/ 50504 h 14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607" h="144579">
                  <a:moveTo>
                    <a:pt x="22743" y="50504"/>
                  </a:moveTo>
                  <a:cubicBezTo>
                    <a:pt x="62857" y="36313"/>
                    <a:pt x="105820" y="31564"/>
                    <a:pt x="144760" y="13518"/>
                  </a:cubicBezTo>
                  <a:cubicBezTo>
                    <a:pt x="147330" y="12569"/>
                    <a:pt x="149900" y="11340"/>
                    <a:pt x="152582" y="10781"/>
                  </a:cubicBezTo>
                  <a:cubicBezTo>
                    <a:pt x="164649" y="8099"/>
                    <a:pt x="175823" y="-9667"/>
                    <a:pt x="189008" y="7150"/>
                  </a:cubicBezTo>
                  <a:cubicBezTo>
                    <a:pt x="201355" y="22905"/>
                    <a:pt x="199679" y="41006"/>
                    <a:pt x="188617" y="55867"/>
                  </a:cubicBezTo>
                  <a:cubicBezTo>
                    <a:pt x="177778" y="70448"/>
                    <a:pt x="163253" y="82292"/>
                    <a:pt x="150347" y="95366"/>
                  </a:cubicBezTo>
                  <a:cubicBezTo>
                    <a:pt x="136827" y="104752"/>
                    <a:pt x="122078" y="112685"/>
                    <a:pt x="110122" y="123747"/>
                  </a:cubicBezTo>
                  <a:cubicBezTo>
                    <a:pt x="80288" y="151290"/>
                    <a:pt x="49895" y="149949"/>
                    <a:pt x="17827" y="128943"/>
                  </a:cubicBezTo>
                  <a:cubicBezTo>
                    <a:pt x="-7760" y="107769"/>
                    <a:pt x="-5526" y="72180"/>
                    <a:pt x="22743" y="50504"/>
                  </a:cubicBezTo>
                  <a:close/>
                </a:path>
              </a:pathLst>
            </a:custGeom>
            <a:solidFill>
              <a:srgbClr val="000000"/>
            </a:solidFill>
            <a:ln w="55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Arial Unicode MS"/>
                <a:cs typeface="+mn-cs"/>
              </a:endParaRPr>
            </a:p>
          </p:txBody>
        </p:sp>
        <p:sp>
          <p:nvSpPr>
            <p:cNvPr id="16" name="자유형: 도형 15">
              <a:extLst>
                <a:ext uri="{FF2B5EF4-FFF2-40B4-BE49-F238E27FC236}">
                  <a16:creationId xmlns:a16="http://schemas.microsoft.com/office/drawing/2014/main" id="{5A48B122-B0CF-449F-962C-12A3D62F1BD9}"/>
                </a:ext>
              </a:extLst>
            </p:cNvPr>
            <p:cNvSpPr/>
            <p:nvPr/>
          </p:nvSpPr>
          <p:spPr>
            <a:xfrm>
              <a:off x="5828074" y="5449724"/>
              <a:ext cx="160275" cy="117532"/>
            </a:xfrm>
            <a:custGeom>
              <a:avLst/>
              <a:gdLst>
                <a:gd name="connsiteX0" fmla="*/ 53092 w 160275"/>
                <a:gd name="connsiteY0" fmla="*/ 0 h 117532"/>
                <a:gd name="connsiteX1" fmla="*/ 143152 w 160275"/>
                <a:gd name="connsiteY1" fmla="*/ 35365 h 117532"/>
                <a:gd name="connsiteX2" fmla="*/ 155387 w 160275"/>
                <a:gd name="connsiteY2" fmla="*/ 63020 h 117532"/>
                <a:gd name="connsiteX3" fmla="*/ 148068 w 160275"/>
                <a:gd name="connsiteY3" fmla="*/ 105088 h 117532"/>
                <a:gd name="connsiteX4" fmla="*/ 96390 w 160275"/>
                <a:gd name="connsiteY4" fmla="*/ 112687 h 117532"/>
                <a:gd name="connsiteX5" fmla="*/ 64322 w 160275"/>
                <a:gd name="connsiteY5" fmla="*/ 96820 h 117532"/>
                <a:gd name="connsiteX6" fmla="*/ 35940 w 160275"/>
                <a:gd name="connsiteY6" fmla="*/ 79501 h 117532"/>
                <a:gd name="connsiteX7" fmla="*/ 967 w 160275"/>
                <a:gd name="connsiteY7" fmla="*/ 25756 h 117532"/>
                <a:gd name="connsiteX8" fmla="*/ 53092 w 160275"/>
                <a:gd name="connsiteY8" fmla="*/ 0 h 117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275" h="117532">
                  <a:moveTo>
                    <a:pt x="53092" y="0"/>
                  </a:moveTo>
                  <a:cubicBezTo>
                    <a:pt x="81473" y="15979"/>
                    <a:pt x="112033" y="26426"/>
                    <a:pt x="143152" y="35365"/>
                  </a:cubicBezTo>
                  <a:cubicBezTo>
                    <a:pt x="147286" y="44583"/>
                    <a:pt x="151756" y="53634"/>
                    <a:pt x="155387" y="63020"/>
                  </a:cubicBezTo>
                  <a:cubicBezTo>
                    <a:pt x="161309" y="78384"/>
                    <a:pt x="164773" y="94138"/>
                    <a:pt x="148068" y="105088"/>
                  </a:cubicBezTo>
                  <a:cubicBezTo>
                    <a:pt x="132369" y="115424"/>
                    <a:pt x="115553" y="122855"/>
                    <a:pt x="96390" y="112687"/>
                  </a:cubicBezTo>
                  <a:cubicBezTo>
                    <a:pt x="85887" y="107100"/>
                    <a:pt x="75048" y="102128"/>
                    <a:pt x="64322" y="96820"/>
                  </a:cubicBezTo>
                  <a:cubicBezTo>
                    <a:pt x="54880" y="91010"/>
                    <a:pt x="45717" y="84641"/>
                    <a:pt x="35940" y="79501"/>
                  </a:cubicBezTo>
                  <a:cubicBezTo>
                    <a:pt x="14096" y="67936"/>
                    <a:pt x="-4508" y="52572"/>
                    <a:pt x="967" y="25756"/>
                  </a:cubicBezTo>
                  <a:cubicBezTo>
                    <a:pt x="6665" y="-1732"/>
                    <a:pt x="33259" y="3911"/>
                    <a:pt x="53092" y="0"/>
                  </a:cubicBezTo>
                  <a:close/>
                </a:path>
              </a:pathLst>
            </a:custGeom>
            <a:solidFill>
              <a:srgbClr val="000001"/>
            </a:solidFill>
            <a:ln w="55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Arial Unicode MS"/>
                <a:cs typeface="+mn-cs"/>
              </a:endParaRPr>
            </a:p>
          </p:txBody>
        </p:sp>
        <p:sp>
          <p:nvSpPr>
            <p:cNvPr id="17" name="자유형: 도형 16">
              <a:extLst>
                <a:ext uri="{FF2B5EF4-FFF2-40B4-BE49-F238E27FC236}">
                  <a16:creationId xmlns:a16="http://schemas.microsoft.com/office/drawing/2014/main" id="{14D57D73-EC32-4594-8583-998E698641B6}"/>
                </a:ext>
              </a:extLst>
            </p:cNvPr>
            <p:cNvSpPr/>
            <p:nvPr/>
          </p:nvSpPr>
          <p:spPr>
            <a:xfrm>
              <a:off x="5996688" y="3484833"/>
              <a:ext cx="215492" cy="155258"/>
            </a:xfrm>
            <a:custGeom>
              <a:avLst/>
              <a:gdLst>
                <a:gd name="connsiteX0" fmla="*/ 11914 w 215492"/>
                <a:gd name="connsiteY0" fmla="*/ 10224 h 145076"/>
                <a:gd name="connsiteX1" fmla="*/ 15378 w 215492"/>
                <a:gd name="connsiteY1" fmla="*/ 23632 h 145076"/>
                <a:gd name="connsiteX2" fmla="*/ 117002 w 215492"/>
                <a:gd name="connsiteY2" fmla="*/ 100451 h 145076"/>
                <a:gd name="connsiteX3" fmla="*/ 192704 w 215492"/>
                <a:gd name="connsiteY3" fmla="*/ 42292 h 145076"/>
                <a:gd name="connsiteX4" fmla="*/ 209409 w 215492"/>
                <a:gd name="connsiteY4" fmla="*/ 0 h 145076"/>
                <a:gd name="connsiteX5" fmla="*/ 194045 w 215492"/>
                <a:gd name="connsiteY5" fmla="*/ 73579 h 145076"/>
                <a:gd name="connsiteX6" fmla="*/ 173541 w 215492"/>
                <a:gd name="connsiteY6" fmla="*/ 134363 h 145076"/>
                <a:gd name="connsiteX7" fmla="*/ 154490 w 215492"/>
                <a:gd name="connsiteY7" fmla="*/ 144364 h 145076"/>
                <a:gd name="connsiteX8" fmla="*/ 57447 w 215492"/>
                <a:gd name="connsiteY8" fmla="*/ 144364 h 145076"/>
                <a:gd name="connsiteX9" fmla="*/ 38340 w 215492"/>
                <a:gd name="connsiteY9" fmla="*/ 134363 h 145076"/>
                <a:gd name="connsiteX10" fmla="*/ 10126 w 215492"/>
                <a:gd name="connsiteY10" fmla="*/ 64919 h 145076"/>
                <a:gd name="connsiteX11" fmla="*/ 11914 w 215492"/>
                <a:gd name="connsiteY11" fmla="*/ 10224 h 145076"/>
                <a:gd name="connsiteX0" fmla="*/ 11914 w 215492"/>
                <a:gd name="connsiteY0" fmla="*/ 10224 h 167259"/>
                <a:gd name="connsiteX1" fmla="*/ 15378 w 215492"/>
                <a:gd name="connsiteY1" fmla="*/ 23632 h 167259"/>
                <a:gd name="connsiteX2" fmla="*/ 117002 w 215492"/>
                <a:gd name="connsiteY2" fmla="*/ 100451 h 167259"/>
                <a:gd name="connsiteX3" fmla="*/ 192704 w 215492"/>
                <a:gd name="connsiteY3" fmla="*/ 42292 h 167259"/>
                <a:gd name="connsiteX4" fmla="*/ 209409 w 215492"/>
                <a:gd name="connsiteY4" fmla="*/ 0 h 167259"/>
                <a:gd name="connsiteX5" fmla="*/ 194045 w 215492"/>
                <a:gd name="connsiteY5" fmla="*/ 73579 h 167259"/>
                <a:gd name="connsiteX6" fmla="*/ 173541 w 215492"/>
                <a:gd name="connsiteY6" fmla="*/ 134363 h 167259"/>
                <a:gd name="connsiteX7" fmla="*/ 154490 w 215492"/>
                <a:gd name="connsiteY7" fmla="*/ 144364 h 167259"/>
                <a:gd name="connsiteX8" fmla="*/ 40302 w 215492"/>
                <a:gd name="connsiteY8" fmla="*/ 167224 h 167259"/>
                <a:gd name="connsiteX9" fmla="*/ 38340 w 215492"/>
                <a:gd name="connsiteY9" fmla="*/ 134363 h 167259"/>
                <a:gd name="connsiteX10" fmla="*/ 10126 w 215492"/>
                <a:gd name="connsiteY10" fmla="*/ 64919 h 167259"/>
                <a:gd name="connsiteX11" fmla="*/ 11914 w 215492"/>
                <a:gd name="connsiteY11" fmla="*/ 10224 h 167259"/>
                <a:gd name="connsiteX0" fmla="*/ 11914 w 215492"/>
                <a:gd name="connsiteY0" fmla="*/ 10224 h 168413"/>
                <a:gd name="connsiteX1" fmla="*/ 15378 w 215492"/>
                <a:gd name="connsiteY1" fmla="*/ 23632 h 168413"/>
                <a:gd name="connsiteX2" fmla="*/ 117002 w 215492"/>
                <a:gd name="connsiteY2" fmla="*/ 100451 h 168413"/>
                <a:gd name="connsiteX3" fmla="*/ 192704 w 215492"/>
                <a:gd name="connsiteY3" fmla="*/ 42292 h 168413"/>
                <a:gd name="connsiteX4" fmla="*/ 209409 w 215492"/>
                <a:gd name="connsiteY4" fmla="*/ 0 h 168413"/>
                <a:gd name="connsiteX5" fmla="*/ 194045 w 215492"/>
                <a:gd name="connsiteY5" fmla="*/ 73579 h 168413"/>
                <a:gd name="connsiteX6" fmla="*/ 173541 w 215492"/>
                <a:gd name="connsiteY6" fmla="*/ 134363 h 168413"/>
                <a:gd name="connsiteX7" fmla="*/ 165920 w 215492"/>
                <a:gd name="connsiteY7" fmla="*/ 158652 h 168413"/>
                <a:gd name="connsiteX8" fmla="*/ 40302 w 215492"/>
                <a:gd name="connsiteY8" fmla="*/ 167224 h 168413"/>
                <a:gd name="connsiteX9" fmla="*/ 38340 w 215492"/>
                <a:gd name="connsiteY9" fmla="*/ 134363 h 168413"/>
                <a:gd name="connsiteX10" fmla="*/ 10126 w 215492"/>
                <a:gd name="connsiteY10" fmla="*/ 64919 h 168413"/>
                <a:gd name="connsiteX11" fmla="*/ 11914 w 215492"/>
                <a:gd name="connsiteY11" fmla="*/ 10224 h 168413"/>
                <a:gd name="connsiteX0" fmla="*/ 11914 w 215492"/>
                <a:gd name="connsiteY0" fmla="*/ 10224 h 167729"/>
                <a:gd name="connsiteX1" fmla="*/ 15378 w 215492"/>
                <a:gd name="connsiteY1" fmla="*/ 23632 h 167729"/>
                <a:gd name="connsiteX2" fmla="*/ 117002 w 215492"/>
                <a:gd name="connsiteY2" fmla="*/ 100451 h 167729"/>
                <a:gd name="connsiteX3" fmla="*/ 192704 w 215492"/>
                <a:gd name="connsiteY3" fmla="*/ 42292 h 167729"/>
                <a:gd name="connsiteX4" fmla="*/ 209409 w 215492"/>
                <a:gd name="connsiteY4" fmla="*/ 0 h 167729"/>
                <a:gd name="connsiteX5" fmla="*/ 194045 w 215492"/>
                <a:gd name="connsiteY5" fmla="*/ 73579 h 167729"/>
                <a:gd name="connsiteX6" fmla="*/ 173541 w 215492"/>
                <a:gd name="connsiteY6" fmla="*/ 134363 h 167729"/>
                <a:gd name="connsiteX7" fmla="*/ 168778 w 215492"/>
                <a:gd name="connsiteY7" fmla="*/ 152937 h 167729"/>
                <a:gd name="connsiteX8" fmla="*/ 40302 w 215492"/>
                <a:gd name="connsiteY8" fmla="*/ 167224 h 167729"/>
                <a:gd name="connsiteX9" fmla="*/ 38340 w 215492"/>
                <a:gd name="connsiteY9" fmla="*/ 134363 h 167729"/>
                <a:gd name="connsiteX10" fmla="*/ 10126 w 215492"/>
                <a:gd name="connsiteY10" fmla="*/ 64919 h 167729"/>
                <a:gd name="connsiteX11" fmla="*/ 11914 w 215492"/>
                <a:gd name="connsiteY11" fmla="*/ 10224 h 167729"/>
                <a:gd name="connsiteX0" fmla="*/ 11914 w 215492"/>
                <a:gd name="connsiteY0" fmla="*/ 10224 h 155258"/>
                <a:gd name="connsiteX1" fmla="*/ 15378 w 215492"/>
                <a:gd name="connsiteY1" fmla="*/ 23632 h 155258"/>
                <a:gd name="connsiteX2" fmla="*/ 117002 w 215492"/>
                <a:gd name="connsiteY2" fmla="*/ 100451 h 155258"/>
                <a:gd name="connsiteX3" fmla="*/ 192704 w 215492"/>
                <a:gd name="connsiteY3" fmla="*/ 42292 h 155258"/>
                <a:gd name="connsiteX4" fmla="*/ 209409 w 215492"/>
                <a:gd name="connsiteY4" fmla="*/ 0 h 155258"/>
                <a:gd name="connsiteX5" fmla="*/ 194045 w 215492"/>
                <a:gd name="connsiteY5" fmla="*/ 73579 h 155258"/>
                <a:gd name="connsiteX6" fmla="*/ 173541 w 215492"/>
                <a:gd name="connsiteY6" fmla="*/ 134363 h 155258"/>
                <a:gd name="connsiteX7" fmla="*/ 168778 w 215492"/>
                <a:gd name="connsiteY7" fmla="*/ 152937 h 155258"/>
                <a:gd name="connsiteX8" fmla="*/ 43160 w 215492"/>
                <a:gd name="connsiteY8" fmla="*/ 152936 h 155258"/>
                <a:gd name="connsiteX9" fmla="*/ 38340 w 215492"/>
                <a:gd name="connsiteY9" fmla="*/ 134363 h 155258"/>
                <a:gd name="connsiteX10" fmla="*/ 10126 w 215492"/>
                <a:gd name="connsiteY10" fmla="*/ 64919 h 155258"/>
                <a:gd name="connsiteX11" fmla="*/ 11914 w 215492"/>
                <a:gd name="connsiteY11" fmla="*/ 10224 h 155258"/>
                <a:gd name="connsiteX0" fmla="*/ 11914 w 215492"/>
                <a:gd name="connsiteY0" fmla="*/ 10224 h 155258"/>
                <a:gd name="connsiteX1" fmla="*/ 15378 w 215492"/>
                <a:gd name="connsiteY1" fmla="*/ 23632 h 155258"/>
                <a:gd name="connsiteX2" fmla="*/ 117002 w 215492"/>
                <a:gd name="connsiteY2" fmla="*/ 100451 h 155258"/>
                <a:gd name="connsiteX3" fmla="*/ 192704 w 215492"/>
                <a:gd name="connsiteY3" fmla="*/ 42292 h 155258"/>
                <a:gd name="connsiteX4" fmla="*/ 209409 w 215492"/>
                <a:gd name="connsiteY4" fmla="*/ 0 h 155258"/>
                <a:gd name="connsiteX5" fmla="*/ 194045 w 215492"/>
                <a:gd name="connsiteY5" fmla="*/ 73579 h 155258"/>
                <a:gd name="connsiteX6" fmla="*/ 173541 w 215492"/>
                <a:gd name="connsiteY6" fmla="*/ 134363 h 155258"/>
                <a:gd name="connsiteX7" fmla="*/ 168778 w 215492"/>
                <a:gd name="connsiteY7" fmla="*/ 152937 h 155258"/>
                <a:gd name="connsiteX8" fmla="*/ 43160 w 215492"/>
                <a:gd name="connsiteY8" fmla="*/ 152936 h 155258"/>
                <a:gd name="connsiteX9" fmla="*/ 38340 w 215492"/>
                <a:gd name="connsiteY9" fmla="*/ 134363 h 155258"/>
                <a:gd name="connsiteX10" fmla="*/ 10126 w 215492"/>
                <a:gd name="connsiteY10" fmla="*/ 64919 h 155258"/>
                <a:gd name="connsiteX11" fmla="*/ 11914 w 215492"/>
                <a:gd name="connsiteY11" fmla="*/ 10224 h 15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5492" h="155258">
                  <a:moveTo>
                    <a:pt x="11914" y="10224"/>
                  </a:moveTo>
                  <a:cubicBezTo>
                    <a:pt x="13087" y="14693"/>
                    <a:pt x="14260" y="19163"/>
                    <a:pt x="15378" y="23632"/>
                  </a:cubicBezTo>
                  <a:cubicBezTo>
                    <a:pt x="29959" y="84641"/>
                    <a:pt x="53592" y="102519"/>
                    <a:pt x="117002" y="100451"/>
                  </a:cubicBezTo>
                  <a:cubicBezTo>
                    <a:pt x="155887" y="99166"/>
                    <a:pt x="180692" y="79389"/>
                    <a:pt x="192704" y="42292"/>
                  </a:cubicBezTo>
                  <a:cubicBezTo>
                    <a:pt x="197341" y="27934"/>
                    <a:pt x="194101" y="10168"/>
                    <a:pt x="209409" y="0"/>
                  </a:cubicBezTo>
                  <a:cubicBezTo>
                    <a:pt x="219633" y="27711"/>
                    <a:pt x="218515" y="51678"/>
                    <a:pt x="194045" y="73579"/>
                  </a:cubicBezTo>
                  <a:cubicBezTo>
                    <a:pt x="177172" y="88663"/>
                    <a:pt x="179072" y="113525"/>
                    <a:pt x="173541" y="134363"/>
                  </a:cubicBezTo>
                  <a:cubicBezTo>
                    <a:pt x="168792" y="140677"/>
                    <a:pt x="190508" y="149842"/>
                    <a:pt x="168778" y="152937"/>
                  </a:cubicBezTo>
                  <a:cubicBezTo>
                    <a:pt x="147048" y="156032"/>
                    <a:pt x="64900" y="156032"/>
                    <a:pt x="43160" y="152936"/>
                  </a:cubicBezTo>
                  <a:cubicBezTo>
                    <a:pt x="21420" y="149840"/>
                    <a:pt x="43200" y="140621"/>
                    <a:pt x="38340" y="134363"/>
                  </a:cubicBezTo>
                  <a:cubicBezTo>
                    <a:pt x="31412" y="110396"/>
                    <a:pt x="30798" y="85479"/>
                    <a:pt x="10126" y="64919"/>
                  </a:cubicBezTo>
                  <a:cubicBezTo>
                    <a:pt x="-2779" y="52181"/>
                    <a:pt x="-4567" y="28046"/>
                    <a:pt x="11914" y="10224"/>
                  </a:cubicBezTo>
                  <a:close/>
                </a:path>
              </a:pathLst>
            </a:custGeom>
            <a:solidFill>
              <a:srgbClr val="FCC0B5"/>
            </a:solidFill>
            <a:ln w="55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Arial Unicode MS"/>
                <a:cs typeface="+mn-cs"/>
              </a:endParaRPr>
            </a:p>
          </p:txBody>
        </p:sp>
        <p:sp>
          <p:nvSpPr>
            <p:cNvPr id="18" name="자유형: 도형 17">
              <a:extLst>
                <a:ext uri="{FF2B5EF4-FFF2-40B4-BE49-F238E27FC236}">
                  <a16:creationId xmlns:a16="http://schemas.microsoft.com/office/drawing/2014/main" id="{06E50B04-D2F8-48F1-BFB7-6E94FEBFEDB2}"/>
                </a:ext>
              </a:extLst>
            </p:cNvPr>
            <p:cNvSpPr/>
            <p:nvPr/>
          </p:nvSpPr>
          <p:spPr>
            <a:xfrm>
              <a:off x="6029903" y="3619196"/>
              <a:ext cx="142337" cy="28157"/>
            </a:xfrm>
            <a:custGeom>
              <a:avLst/>
              <a:gdLst>
                <a:gd name="connsiteX0" fmla="*/ 5069 w 142337"/>
                <a:gd name="connsiteY0" fmla="*/ 0 h 28157"/>
                <a:gd name="connsiteX1" fmla="*/ 140270 w 142337"/>
                <a:gd name="connsiteY1" fmla="*/ 0 h 28157"/>
                <a:gd name="connsiteX2" fmla="*/ 142337 w 142337"/>
                <a:gd name="connsiteY2" fmla="*/ 26873 h 28157"/>
                <a:gd name="connsiteX3" fmla="*/ 3560 w 142337"/>
                <a:gd name="connsiteY3" fmla="*/ 28158 h 28157"/>
                <a:gd name="connsiteX4" fmla="*/ 5069 w 142337"/>
                <a:gd name="connsiteY4" fmla="*/ 0 h 28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37" h="28157">
                  <a:moveTo>
                    <a:pt x="5069" y="0"/>
                  </a:moveTo>
                  <a:cubicBezTo>
                    <a:pt x="50154" y="0"/>
                    <a:pt x="95184" y="0"/>
                    <a:pt x="140270" y="0"/>
                  </a:cubicBezTo>
                  <a:cubicBezTo>
                    <a:pt x="140941" y="8939"/>
                    <a:pt x="141611" y="17934"/>
                    <a:pt x="142337" y="26873"/>
                  </a:cubicBezTo>
                  <a:cubicBezTo>
                    <a:pt x="96022" y="23074"/>
                    <a:pt x="49707" y="17487"/>
                    <a:pt x="3560" y="28158"/>
                  </a:cubicBezTo>
                  <a:cubicBezTo>
                    <a:pt x="-5323" y="18269"/>
                    <a:pt x="5236" y="9442"/>
                    <a:pt x="5069" y="0"/>
                  </a:cubicBezTo>
                  <a:close/>
                </a:path>
              </a:pathLst>
            </a:custGeom>
            <a:solidFill>
              <a:srgbClr val="FCFCFC"/>
            </a:solidFill>
            <a:ln w="55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Arial Unicode MS"/>
                <a:cs typeface="+mn-cs"/>
              </a:endParaRPr>
            </a:p>
          </p:txBody>
        </p:sp>
        <p:sp>
          <p:nvSpPr>
            <p:cNvPr id="19" name="자유형: 도형 18">
              <a:extLst>
                <a:ext uri="{FF2B5EF4-FFF2-40B4-BE49-F238E27FC236}">
                  <a16:creationId xmlns:a16="http://schemas.microsoft.com/office/drawing/2014/main" id="{35837427-27E9-4A31-8142-8D07F5117DD2}"/>
                </a:ext>
              </a:extLst>
            </p:cNvPr>
            <p:cNvSpPr/>
            <p:nvPr/>
          </p:nvSpPr>
          <p:spPr>
            <a:xfrm>
              <a:off x="5853623" y="4425456"/>
              <a:ext cx="44079" cy="59700"/>
            </a:xfrm>
            <a:custGeom>
              <a:avLst/>
              <a:gdLst>
                <a:gd name="connsiteX0" fmla="*/ 0 w 44079"/>
                <a:gd name="connsiteY0" fmla="*/ 19084 h 59700"/>
                <a:gd name="connsiteX1" fmla="*/ 44080 w 44079"/>
                <a:gd name="connsiteY1" fmla="*/ 3273 h 59700"/>
                <a:gd name="connsiteX2" fmla="*/ 38549 w 44079"/>
                <a:gd name="connsiteY2" fmla="*/ 59700 h 59700"/>
                <a:gd name="connsiteX3" fmla="*/ 0 w 44079"/>
                <a:gd name="connsiteY3" fmla="*/ 19084 h 59700"/>
              </a:gdLst>
              <a:ahLst/>
              <a:cxnLst>
                <a:cxn ang="0">
                  <a:pos x="connsiteX0" y="connsiteY0"/>
                </a:cxn>
                <a:cxn ang="0">
                  <a:pos x="connsiteX1" y="connsiteY1"/>
                </a:cxn>
                <a:cxn ang="0">
                  <a:pos x="connsiteX2" y="connsiteY2"/>
                </a:cxn>
                <a:cxn ang="0">
                  <a:pos x="connsiteX3" y="connsiteY3"/>
                </a:cxn>
              </a:cxnLst>
              <a:rect l="l" t="t" r="r" b="b"/>
              <a:pathLst>
                <a:path w="44079" h="59700">
                  <a:moveTo>
                    <a:pt x="0" y="19084"/>
                  </a:moveTo>
                  <a:cubicBezTo>
                    <a:pt x="13911" y="11542"/>
                    <a:pt x="23576" y="-7621"/>
                    <a:pt x="44080" y="3273"/>
                  </a:cubicBezTo>
                  <a:cubicBezTo>
                    <a:pt x="35700" y="20760"/>
                    <a:pt x="43242" y="39811"/>
                    <a:pt x="38549" y="59700"/>
                  </a:cubicBezTo>
                  <a:cubicBezTo>
                    <a:pt x="18101" y="52493"/>
                    <a:pt x="12961" y="31878"/>
                    <a:pt x="0" y="19084"/>
                  </a:cubicBezTo>
                  <a:close/>
                </a:path>
              </a:pathLst>
            </a:custGeom>
            <a:solidFill>
              <a:srgbClr val="F8C0B6"/>
            </a:solidFill>
            <a:ln w="55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Arial Unicode MS"/>
                <a:cs typeface="+mn-cs"/>
              </a:endParaRPr>
            </a:p>
          </p:txBody>
        </p:sp>
        <p:sp>
          <p:nvSpPr>
            <p:cNvPr id="20" name="자유형: 도형 19">
              <a:extLst>
                <a:ext uri="{FF2B5EF4-FFF2-40B4-BE49-F238E27FC236}">
                  <a16:creationId xmlns:a16="http://schemas.microsoft.com/office/drawing/2014/main" id="{96EB62FF-70E3-4BFB-B7AC-E7A578974037}"/>
                </a:ext>
              </a:extLst>
            </p:cNvPr>
            <p:cNvSpPr/>
            <p:nvPr/>
          </p:nvSpPr>
          <p:spPr>
            <a:xfrm>
              <a:off x="6323364" y="4419176"/>
              <a:ext cx="39610" cy="48493"/>
            </a:xfrm>
            <a:custGeom>
              <a:avLst/>
              <a:gdLst>
                <a:gd name="connsiteX0" fmla="*/ 0 w 39610"/>
                <a:gd name="connsiteY0" fmla="*/ 48494 h 48493"/>
                <a:gd name="connsiteX1" fmla="*/ 0 w 39610"/>
                <a:gd name="connsiteY1" fmla="*/ 0 h 48493"/>
                <a:gd name="connsiteX2" fmla="*/ 39611 w 39610"/>
                <a:gd name="connsiteY2" fmla="*/ 8995 h 48493"/>
                <a:gd name="connsiteX3" fmla="*/ 0 w 39610"/>
                <a:gd name="connsiteY3" fmla="*/ 48494 h 48493"/>
              </a:gdLst>
              <a:ahLst/>
              <a:cxnLst>
                <a:cxn ang="0">
                  <a:pos x="connsiteX0" y="connsiteY0"/>
                </a:cxn>
                <a:cxn ang="0">
                  <a:pos x="connsiteX1" y="connsiteY1"/>
                </a:cxn>
                <a:cxn ang="0">
                  <a:pos x="connsiteX2" y="connsiteY2"/>
                </a:cxn>
                <a:cxn ang="0">
                  <a:pos x="connsiteX3" y="connsiteY3"/>
                </a:cxn>
              </a:cxnLst>
              <a:rect l="l" t="t" r="r" b="b"/>
              <a:pathLst>
                <a:path w="39610" h="48493">
                  <a:moveTo>
                    <a:pt x="0" y="48494"/>
                  </a:moveTo>
                  <a:cubicBezTo>
                    <a:pt x="0" y="32851"/>
                    <a:pt x="0" y="17208"/>
                    <a:pt x="0" y="0"/>
                  </a:cubicBezTo>
                  <a:cubicBezTo>
                    <a:pt x="13688" y="3129"/>
                    <a:pt x="26649" y="6034"/>
                    <a:pt x="39611" y="8995"/>
                  </a:cubicBezTo>
                  <a:cubicBezTo>
                    <a:pt x="31678" y="27487"/>
                    <a:pt x="19275" y="41454"/>
                    <a:pt x="0" y="48494"/>
                  </a:cubicBezTo>
                  <a:close/>
                </a:path>
              </a:pathLst>
            </a:custGeom>
            <a:solidFill>
              <a:srgbClr val="F9C2B7"/>
            </a:solidFill>
            <a:ln w="55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Arial Unicode MS"/>
                <a:cs typeface="+mn-cs"/>
              </a:endParaRPr>
            </a:p>
          </p:txBody>
        </p:sp>
      </p:grpSp>
      <p:pic>
        <p:nvPicPr>
          <p:cNvPr id="50" name="Picture 49">
            <a:extLst>
              <a:ext uri="{FF2B5EF4-FFF2-40B4-BE49-F238E27FC236}">
                <a16:creationId xmlns:a16="http://schemas.microsoft.com/office/drawing/2014/main" id="{87DBF82F-5B55-19CB-FAD0-8D1D349025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33" y="-136850"/>
            <a:ext cx="1646796" cy="1405704"/>
          </a:xfrm>
          <a:prstGeom prst="rect">
            <a:avLst/>
          </a:prstGeom>
        </p:spPr>
      </p:pic>
      <p:sp>
        <p:nvSpPr>
          <p:cNvPr id="22" name="TextBox 21">
            <a:extLst>
              <a:ext uri="{FF2B5EF4-FFF2-40B4-BE49-F238E27FC236}">
                <a16:creationId xmlns:a16="http://schemas.microsoft.com/office/drawing/2014/main" id="{18C7B81D-1F7A-08E8-44A9-C032E2B6ADCA}"/>
              </a:ext>
            </a:extLst>
          </p:cNvPr>
          <p:cNvSpPr txBox="1"/>
          <p:nvPr/>
        </p:nvSpPr>
        <p:spPr>
          <a:xfrm>
            <a:off x="7095752" y="735370"/>
            <a:ext cx="4960763" cy="5451749"/>
          </a:xfrm>
          <a:prstGeom prst="rect">
            <a:avLst/>
          </a:prstGeom>
          <a:noFill/>
        </p:spPr>
        <p:txBody>
          <a:bodyPr wrap="square">
            <a:spAutoFit/>
          </a:bodyPr>
          <a:lstStyle/>
          <a:p>
            <a:pPr marL="0" marR="0" lvl="0" indent="0" algn="just"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فضـای کسـب و کاری کـه بـا قواعـد باثبـات، شـفاف و تسـهیلکننده تولیـد و تجـارت همـراه باشـد، امـکان محاسـبه ســود و زیــان فعالیت</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 </a:t>
            </a: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هــا در میان</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 </a:t>
            </a: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مــدت را فراهــم مــیآورد و هزینه</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 </a:t>
            </a: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هــای رســیدگی ارزان و ســریع بــه مشــکلات</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 </a:t>
            </a: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احتمالــی را در بــر میگیــرد.</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endParaRPr>
          </a:p>
          <a:p>
            <a:pPr marL="0" marR="0" lvl="0" indent="0" algn="just"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1-1 </a:t>
            </a:r>
            <a:r>
              <a:rPr kumimoji="0" lang="fa-IR" sz="1600" b="1" i="0" u="none" strike="noStrike" kern="1200" cap="none" spc="0" normalizeH="0" baseline="0" noProof="0" dirty="0">
                <a:ln>
                  <a:noFill/>
                </a:ln>
                <a:solidFill>
                  <a:schemeClr val="accent2">
                    <a:lumMod val="75000"/>
                  </a:schemeClr>
                </a:solidFill>
                <a:effectLst/>
                <a:uLnTx/>
                <a:uFillTx/>
                <a:latin typeface="Calibri" panose="020F0502020204030204"/>
                <a:ea typeface="+mn-ea"/>
                <a:cs typeface="B Mitra" panose="00000400000000000000" pitchFamily="2" charset="-78"/>
              </a:rPr>
              <a:t>محیط اقتصادی توانمندساز</a:t>
            </a: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 اثر مهمــی کــه محیــط کســب و کار غیرتوانمندســاز و مخاطره</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 </a:t>
            </a: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آمیــز دارد، انصــراف یــا بیمیلــی فعــاالن اقتصــادی</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 </a:t>
            </a: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از ســرمایه</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 </a:t>
            </a: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گذاری )بــا وجــود چشــمانداز ســود(، عــدم بــزرگ شــدن و رســیدن بنگاههــا بــه مرحلــه بلــوغ و تمایــل</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 </a:t>
            </a: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صاحبـان کسـب و کار بـه فعالیـت دور از دسـترس دولـت )در قالـب اقتصـاد غیررسـمی( و عـدم تحقـق صرفه</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 </a:t>
            </a: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هـای</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 </a:t>
            </a: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اقتصـادی اسـت. </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endParaRPr>
          </a:p>
          <a:p>
            <a:pPr marL="0" marR="0" lvl="0" indent="0" algn="just"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1-2</a:t>
            </a:r>
            <a:r>
              <a:rPr kumimoji="0" lang="fa-IR" sz="1600" b="1" i="0" u="none" strike="noStrike" kern="1200" cap="none" spc="0" normalizeH="0" baseline="0" noProof="0" dirty="0">
                <a:ln>
                  <a:noFill/>
                </a:ln>
                <a:solidFill>
                  <a:schemeClr val="accent2">
                    <a:lumMod val="75000"/>
                  </a:schemeClr>
                </a:solidFill>
                <a:effectLst/>
                <a:uLnTx/>
                <a:uFillTx/>
                <a:latin typeface="Calibri" panose="020F0502020204030204"/>
                <a:ea typeface="+mn-ea"/>
                <a:cs typeface="B Mitra" panose="00000400000000000000" pitchFamily="2" charset="-78"/>
              </a:rPr>
              <a:t>محیط سیاسی توانمندساز</a:t>
            </a:r>
            <a:r>
              <a:rPr kumimoji="0" lang="en-US" sz="1600" b="1" i="0" u="none" strike="noStrike" kern="1200" cap="none" spc="0" normalizeH="0" baseline="0" noProof="0" dirty="0">
                <a:ln>
                  <a:noFill/>
                </a:ln>
                <a:solidFill>
                  <a:schemeClr val="accent2">
                    <a:lumMod val="75000"/>
                  </a:schemeClr>
                </a:solidFill>
                <a:effectLst/>
                <a:uLnTx/>
                <a:uFillTx/>
                <a:latin typeface="Calibri" panose="020F0502020204030204"/>
                <a:ea typeface="+mn-ea"/>
                <a:cs typeface="B Mitra" panose="00000400000000000000" pitchFamily="2" charset="-78"/>
              </a:rPr>
              <a:t>:</a:t>
            </a: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در شــدیدترین حالــت تخاصــم کــه وجــود تحریم</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 </a:t>
            </a: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هــا</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 </a:t>
            </a: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اســت، تحریــم و ممانعــت دول خارجــی از تعامــات اقتصــادی، ظرفیتهــای رشــد و امکانــات اســتفاده از بازارهــای</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 </a:t>
            </a: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خارجـی را تحـت تاثیـر قـرار میدهـد. در حالـت کمتـر متخاصـم نیـز، وضـع تعرفههـای بـاال یـا اسـتفاده از موانـع</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  </a:t>
            </a: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غیرتعرفـهای )ماننـد سـهمیهبندی( بـرای کاهـش حضـور تولیـدات داخلـی در بازارهـای بیـن المللـی، موانعـی هسـتند</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 </a:t>
            </a: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کــه بــه تحقــق ظرفیتهــای رشــد و توســعه آســیب میزننــد. وجـود دولـت بدهـکار )سـطح بـاالی بدهیهـای دولـت(، کسـری بودجـه مزمـن و نیـز قیمتگذاریهـای گسـترده</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 </a:t>
            </a: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در اقتصـاد ً معمـوال خبـر از محیـط سیاسـی نامطلـوب بـرای فعالیـت بخـش خصوصـی میدهنـد. محیـط سیاسـی کـه</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 </a:t>
            </a: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در آن دولتــی بیانضبــاط و بیتوجــه بــه اقتضائــات تولیــد و تجــارت، تــاش میکنــد بیانضباطــی مالــی خــود را از</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 </a:t>
            </a: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جیـب بخـش خصوصـی یـا آحـاد جامعـه )از طریـق مالیـات تورمـی( تامیـن کنـد، بجـای آنکـه فعالیتهایـش را در</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 </a:t>
            </a: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راسـتای تسـهیل توسـعه و تجـارت سـازمان دهد.</a:t>
            </a:r>
          </a:p>
        </p:txBody>
      </p:sp>
      <p:sp>
        <p:nvSpPr>
          <p:cNvPr id="25" name="TextBox 24">
            <a:extLst>
              <a:ext uri="{FF2B5EF4-FFF2-40B4-BE49-F238E27FC236}">
                <a16:creationId xmlns:a16="http://schemas.microsoft.com/office/drawing/2014/main" id="{FFBABCCA-F4FD-A0FA-8CFC-2DB679B1A604}"/>
              </a:ext>
            </a:extLst>
          </p:cNvPr>
          <p:cNvSpPr txBox="1"/>
          <p:nvPr/>
        </p:nvSpPr>
        <p:spPr>
          <a:xfrm>
            <a:off x="869781" y="1903680"/>
            <a:ext cx="6207918" cy="369332"/>
          </a:xfrm>
          <a:prstGeom prst="rect">
            <a:avLst/>
          </a:prstGeom>
          <a:noFill/>
        </p:spPr>
        <p:txBody>
          <a:bodyPr wrap="square">
            <a:spAutoFit/>
          </a:bodyPr>
          <a:lstStyle/>
          <a:p>
            <a:pPr algn="r" rtl="1"/>
            <a:r>
              <a:rPr kumimoji="0" lang="fa-IR"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ایجاد محیط توانمندساز</a:t>
            </a:r>
            <a:endParaRPr lang="en-US" sz="2000" dirty="0"/>
          </a:p>
        </p:txBody>
      </p:sp>
      <p:sp>
        <p:nvSpPr>
          <p:cNvPr id="28" name="TextBox 27">
            <a:extLst>
              <a:ext uri="{FF2B5EF4-FFF2-40B4-BE49-F238E27FC236}">
                <a16:creationId xmlns:a16="http://schemas.microsoft.com/office/drawing/2014/main" id="{52116C4C-E20A-5956-C540-68A317C05EFC}"/>
              </a:ext>
            </a:extLst>
          </p:cNvPr>
          <p:cNvSpPr txBox="1"/>
          <p:nvPr/>
        </p:nvSpPr>
        <p:spPr>
          <a:xfrm>
            <a:off x="452984" y="1057768"/>
            <a:ext cx="6207918" cy="369332"/>
          </a:xfrm>
          <a:prstGeom prst="rect">
            <a:avLst/>
          </a:prstGeom>
          <a:noFill/>
        </p:spPr>
        <p:txBody>
          <a:bodyPr wrap="square">
            <a:spAutoFit/>
          </a:bodyPr>
          <a:lstStyle/>
          <a:p>
            <a:pPr algn="r" rtl="1"/>
            <a:r>
              <a:rPr kumimoji="0" lang="fa-IR" sz="180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اتخاذ سیاستهای صنعتی</a:t>
            </a:r>
            <a:endParaRPr lang="en-US" dirty="0"/>
          </a:p>
        </p:txBody>
      </p:sp>
      <p:sp>
        <p:nvSpPr>
          <p:cNvPr id="30" name="TextBox 29">
            <a:extLst>
              <a:ext uri="{FF2B5EF4-FFF2-40B4-BE49-F238E27FC236}">
                <a16:creationId xmlns:a16="http://schemas.microsoft.com/office/drawing/2014/main" id="{AD07870A-1A0E-10E6-24F6-983D4EB8B33D}"/>
              </a:ext>
            </a:extLst>
          </p:cNvPr>
          <p:cNvSpPr txBox="1"/>
          <p:nvPr/>
        </p:nvSpPr>
        <p:spPr>
          <a:xfrm>
            <a:off x="59231" y="1105002"/>
            <a:ext cx="4774020" cy="5171672"/>
          </a:xfrm>
          <a:prstGeom prst="rect">
            <a:avLst/>
          </a:prstGeom>
          <a:noFill/>
        </p:spPr>
        <p:txBody>
          <a:bodyPr wrap="square">
            <a:spAutoFit/>
          </a:bodyPr>
          <a:lstStyle/>
          <a:p>
            <a:pPr marL="0" marR="0" lvl="0" indent="0" algn="just"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16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امــا بررســی بانــک جهانـی دربـاره دالیـل توفیـق اقتصادهـای شـرق آسـیا کـه در گـزارش 1993 ایـن بانـک بـا عنـوان »معجزه آسـیایی« </a:t>
            </a:r>
            <a:r>
              <a:rPr kumimoji="0" lang="en-US" sz="16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 </a:t>
            </a:r>
            <a:r>
              <a:rPr kumimoji="0" lang="fa-IR" sz="16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انتشـار یافتـه اسـت نشـان میدهـد سیاسـت صنعتـی نقشـی مهـم در توسـعه ایـن اقتصادهـا داشـته اسـت. بـر اسـاس </a:t>
            </a:r>
            <a:r>
              <a:rPr kumimoji="0" lang="en-US" sz="16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 </a:t>
            </a:r>
            <a:r>
              <a:rPr kumimoji="0" lang="fa-IR" sz="16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تبییــن بانــک جهانــی، حداقــل چهــار نــوع شکســت بــازار زمینــه را بــرای اتخــاذ سیاســت صنعتــی ایجــاد میکنــد</a:t>
            </a:r>
          </a:p>
          <a:p>
            <a:pPr marL="0" marR="0" lvl="0" indent="0" algn="just"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a:t>
            </a:r>
            <a:r>
              <a:rPr kumimoji="0" lang="fa-IR" sz="16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ناکارایی در بازار سرمایه (به علت وجود شکاف اطلاعاتی)</a:t>
            </a:r>
          </a:p>
          <a:p>
            <a:pPr marL="0" marR="0" lvl="0" indent="0" algn="just"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16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•سنگین بودن هزینه</a:t>
            </a:r>
            <a:r>
              <a:rPr kumimoji="0" lang="en-US" sz="16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 </a:t>
            </a:r>
            <a:r>
              <a:rPr kumimoji="0" lang="fa-IR" sz="16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های سرمایه گذاری (به دلیل بازدهیهای فزاینده نسبت به مقیاس)</a:t>
            </a:r>
          </a:p>
          <a:p>
            <a:pPr marL="0" marR="0" lvl="0" indent="0" algn="just"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16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 ناکافی بودن سرمایه گذاری در سطح بنگاه برای دانش و مهارت، </a:t>
            </a:r>
          </a:p>
          <a:p>
            <a:pPr marL="0" marR="0" lvl="0" indent="0" algn="just"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16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•و دســت آخــر رفتــار غیرعقلایــی ســرمایه گذاران منفــرد هنگامــی کــه ســرمایه گذاری ها دارای وابســتگی </a:t>
            </a:r>
          </a:p>
          <a:p>
            <a:pPr marL="0" marR="0" lvl="0" indent="0" algn="just"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16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فناورانــه هســتند.</a:t>
            </a:r>
            <a:r>
              <a:rPr kumimoji="0" lang="en-US" sz="16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 </a:t>
            </a:r>
            <a:r>
              <a:rPr kumimoji="0" lang="fa-IR" sz="16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طــرح زمینه هایــی از نــوع بــاال بــرای ایجــاد بســترهای مناســب سیاســت صنعتــی، نــوع متفاوتــی از اســتدلا ل ها در </a:t>
            </a:r>
            <a:r>
              <a:rPr kumimoji="0" lang="en-US" sz="16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 </a:t>
            </a:r>
            <a:r>
              <a:rPr kumimoji="0" lang="fa-IR" sz="16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نقــد سیاســتهای صنعتــی را در پــی داشــته اســت. تقســیم سیاســت های صنعتــی بــه ســه دســته سیاســتهای</a:t>
            </a:r>
            <a:r>
              <a:rPr kumimoji="0" lang="en-US" sz="16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 </a:t>
            </a:r>
            <a:r>
              <a:rPr kumimoji="0" lang="fa-IR" sz="16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صنعتـی افقـی، کارکـردی و عمـودی زمینـهای بـرای نقـد برخـی سیاسـتهای صنعتـی بجـای همـه سیاسـتهای</a:t>
            </a:r>
            <a:r>
              <a:rPr kumimoji="0" lang="en-US" sz="16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 </a:t>
            </a:r>
            <a:r>
              <a:rPr kumimoji="0" lang="fa-IR" sz="16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صنعتــی را فراهــم میکنــد. در ایــن چارچــوب اتخــاذ سیاســتهای صنعتــی دو دســته اول کــه متضمــن انتخــاب از</a:t>
            </a:r>
            <a:r>
              <a:rPr kumimoji="0" lang="en-US" sz="16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 </a:t>
            </a:r>
            <a:r>
              <a:rPr kumimoji="0" lang="fa-IR" sz="16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ســوی دولــت نیســت، مجــاز شــمرده شــده امــا دســته ســوم کــه بــه تخصیــص گزینشــی منابــع می انجامــد نفــی</a:t>
            </a:r>
            <a:r>
              <a:rPr kumimoji="0" lang="en-US" sz="16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 </a:t>
            </a:r>
            <a:r>
              <a:rPr kumimoji="0" lang="fa-IR" sz="16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شـده اسـت.</a:t>
            </a:r>
          </a:p>
        </p:txBody>
      </p:sp>
      <p:sp>
        <p:nvSpPr>
          <p:cNvPr id="31" name="TextBox 30">
            <a:extLst>
              <a:ext uri="{FF2B5EF4-FFF2-40B4-BE49-F238E27FC236}">
                <a16:creationId xmlns:a16="http://schemas.microsoft.com/office/drawing/2014/main" id="{BACC5579-211E-D60C-65CD-01FDE16E0969}"/>
              </a:ext>
            </a:extLst>
          </p:cNvPr>
          <p:cNvSpPr txBox="1"/>
          <p:nvPr/>
        </p:nvSpPr>
        <p:spPr>
          <a:xfrm>
            <a:off x="357372" y="6248027"/>
            <a:ext cx="609361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4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منبع: مرکز پژوهش ها اتاق ایران (1402)</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endParaRPr>
          </a:p>
        </p:txBody>
      </p:sp>
      <p:sp>
        <p:nvSpPr>
          <p:cNvPr id="32" name="Rectangle: Rounded Corners 31">
            <a:extLst>
              <a:ext uri="{FF2B5EF4-FFF2-40B4-BE49-F238E27FC236}">
                <a16:creationId xmlns:a16="http://schemas.microsoft.com/office/drawing/2014/main" id="{033EAC63-48B8-A320-8BE1-83EE0F9DB578}"/>
              </a:ext>
            </a:extLst>
          </p:cNvPr>
          <p:cNvSpPr/>
          <p:nvPr/>
        </p:nvSpPr>
        <p:spPr>
          <a:xfrm>
            <a:off x="2445668" y="127370"/>
            <a:ext cx="8897685" cy="513197"/>
          </a:xfrm>
          <a:prstGeom prst="roundRect">
            <a:avLst>
              <a:gd name="adj" fmla="val 50000"/>
            </a:avLst>
          </a:prstGeom>
          <a:solidFill>
            <a:srgbClr val="4472C4">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Calibri Light" panose="020F0302020204030204"/>
                <a:ea typeface="+mn-ea"/>
                <a:cs typeface="B Titr" panose="00000700000000000000" pitchFamily="2" charset="-78"/>
              </a:rPr>
              <a:t>استراتژی توسعه صنعتی، هدفگیری و تنظیم جهت گیری های اساسی</a:t>
            </a:r>
          </a:p>
        </p:txBody>
      </p:sp>
    </p:spTree>
    <p:extLst>
      <p:ext uri="{BB962C8B-B14F-4D97-AF65-F5344CB8AC3E}">
        <p14:creationId xmlns:p14="http://schemas.microsoft.com/office/powerpoint/2010/main" val="14505713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12E3C7-4679-43EF-BF8D-BC573828D487}"/>
              </a:ext>
            </a:extLst>
          </p:cNvPr>
          <p:cNvSpPr/>
          <p:nvPr/>
        </p:nvSpPr>
        <p:spPr>
          <a:xfrm>
            <a:off x="1588" y="0"/>
            <a:ext cx="12188825" cy="3276600"/>
          </a:xfrm>
          <a:prstGeom prst="rect">
            <a:avLst/>
          </a:prstGeom>
          <a:solidFill>
            <a:schemeClr val="accent4">
              <a:lumMod val="20000"/>
              <a:lumOff val="8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70AD47">
                  <a:lumMod val="50000"/>
                </a:srgbClr>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FE212E2-59FD-4F35-9C0B-FE528DEE05CF}"/>
              </a:ext>
            </a:extLst>
          </p:cNvPr>
          <p:cNvSpPr/>
          <p:nvPr/>
        </p:nvSpPr>
        <p:spPr>
          <a:xfrm>
            <a:off x="426244" y="380546"/>
            <a:ext cx="11430000" cy="6112329"/>
          </a:xfrm>
          <a:prstGeom prst="rect">
            <a:avLst/>
          </a:prstGeom>
          <a:solidFill>
            <a:schemeClr val="bg1"/>
          </a:solidFill>
          <a:ln w="25400" cap="flat" cmpd="sng" algn="ctr">
            <a:solidFill>
              <a:schemeClr val="tx2">
                <a:lumMod val="60000"/>
                <a:lumOff val="40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000" b="1" i="0" u="none" strike="noStrike" kern="1200" cap="none" spc="0" normalizeH="0" baseline="0" noProof="0" dirty="0">
              <a:ln>
                <a:noFill/>
              </a:ln>
              <a:solidFill>
                <a:srgbClr val="1ED4DE"/>
              </a:solidFill>
              <a:effectLst/>
              <a:uLnTx/>
              <a:uFillTx/>
              <a:latin typeface="Arial"/>
              <a:ea typeface="Arial Unicode MS"/>
              <a:cs typeface="B Mitra" panose="00000400000000000000" pitchFamily="2" charset="-78"/>
            </a:endParaRPr>
          </a:p>
        </p:txBody>
      </p:sp>
      <p:pic>
        <p:nvPicPr>
          <p:cNvPr id="10" name="Picture 9">
            <a:extLst>
              <a:ext uri="{FF2B5EF4-FFF2-40B4-BE49-F238E27FC236}">
                <a16:creationId xmlns:a16="http://schemas.microsoft.com/office/drawing/2014/main" id="{5E2578E0-3D19-4BE3-97DF-22AD36003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56" y="26499"/>
            <a:ext cx="2133060" cy="2002814"/>
          </a:xfrm>
          <a:prstGeom prst="rect">
            <a:avLst/>
          </a:prstGeom>
        </p:spPr>
      </p:pic>
      <p:sp>
        <p:nvSpPr>
          <p:cNvPr id="2" name="TextBox 1">
            <a:extLst>
              <a:ext uri="{FF2B5EF4-FFF2-40B4-BE49-F238E27FC236}">
                <a16:creationId xmlns:a16="http://schemas.microsoft.com/office/drawing/2014/main" id="{80AAD369-88D1-4FC3-82B4-78F26B2FF999}"/>
              </a:ext>
            </a:extLst>
          </p:cNvPr>
          <p:cNvSpPr txBox="1"/>
          <p:nvPr/>
        </p:nvSpPr>
        <p:spPr>
          <a:xfrm>
            <a:off x="4642482" y="6202600"/>
            <a:ext cx="6629400" cy="461665"/>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897354C3-4958-99DB-A0DD-0CCCC3FEF80B}"/>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ysClr val="windowText" lastClr="000000"/>
              </a:solidFill>
              <a:effectLst/>
              <a:uLnTx/>
              <a:uFillTx/>
              <a:latin typeface="Aptos Display" panose="02110004020202020204"/>
              <a:ea typeface="+mj-ea"/>
              <a:cs typeface="B Titr" panose="00000700000000000000" pitchFamily="2" charset="-78"/>
            </a:endParaRPr>
          </a:p>
        </p:txBody>
      </p:sp>
      <p:sp>
        <p:nvSpPr>
          <p:cNvPr id="9" name="Freeform: Shape 8">
            <a:extLst>
              <a:ext uri="{FF2B5EF4-FFF2-40B4-BE49-F238E27FC236}">
                <a16:creationId xmlns:a16="http://schemas.microsoft.com/office/drawing/2014/main" id="{DBFF9CDF-4B2A-B847-A853-B17824E6015A}"/>
              </a:ext>
            </a:extLst>
          </p:cNvPr>
          <p:cNvSpPr/>
          <p:nvPr/>
        </p:nvSpPr>
        <p:spPr>
          <a:xfrm flipH="1">
            <a:off x="2314575" y="669214"/>
            <a:ext cx="9457532" cy="513197"/>
          </a:xfrm>
          <a:custGeom>
            <a:avLst/>
            <a:gdLst>
              <a:gd name="connsiteX0" fmla="*/ 4176032 w 4532539"/>
              <a:gd name="connsiteY0" fmla="*/ 0 h 674688"/>
              <a:gd name="connsiteX1" fmla="*/ 356507 w 4532539"/>
              <a:gd name="connsiteY1" fmla="*/ 0 h 674688"/>
              <a:gd name="connsiteX2" fmla="*/ 356507 w 4532539"/>
              <a:gd name="connsiteY2" fmla="*/ 2409 h 674688"/>
              <a:gd name="connsiteX3" fmla="*/ 337117 w 4532539"/>
              <a:gd name="connsiteY3" fmla="*/ 454 h 674688"/>
              <a:gd name="connsiteX4" fmla="*/ 0 w 4532539"/>
              <a:gd name="connsiteY4" fmla="*/ 337571 h 674688"/>
              <a:gd name="connsiteX5" fmla="*/ 337117 w 4532539"/>
              <a:gd name="connsiteY5" fmla="*/ 674688 h 674688"/>
              <a:gd name="connsiteX6" fmla="*/ 356507 w 4532539"/>
              <a:gd name="connsiteY6" fmla="*/ 672733 h 674688"/>
              <a:gd name="connsiteX7" fmla="*/ 356507 w 4532539"/>
              <a:gd name="connsiteY7" fmla="*/ 674688 h 674688"/>
              <a:gd name="connsiteX8" fmla="*/ 4176032 w 4532539"/>
              <a:gd name="connsiteY8" fmla="*/ 674688 h 674688"/>
              <a:gd name="connsiteX9" fmla="*/ 4176032 w 4532539"/>
              <a:gd name="connsiteY9" fmla="*/ 672733 h 674688"/>
              <a:gd name="connsiteX10" fmla="*/ 4195422 w 4532539"/>
              <a:gd name="connsiteY10" fmla="*/ 674688 h 674688"/>
              <a:gd name="connsiteX11" fmla="*/ 4532539 w 4532539"/>
              <a:gd name="connsiteY11" fmla="*/ 337571 h 674688"/>
              <a:gd name="connsiteX12" fmla="*/ 4195422 w 4532539"/>
              <a:gd name="connsiteY12" fmla="*/ 454 h 674688"/>
              <a:gd name="connsiteX13" fmla="*/ 4176032 w 4532539"/>
              <a:gd name="connsiteY13" fmla="*/ 2409 h 67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2539" h="674688">
                <a:moveTo>
                  <a:pt x="4176032" y="0"/>
                </a:moveTo>
                <a:lnTo>
                  <a:pt x="356507" y="0"/>
                </a:lnTo>
                <a:lnTo>
                  <a:pt x="356507" y="2409"/>
                </a:lnTo>
                <a:lnTo>
                  <a:pt x="337117" y="454"/>
                </a:lnTo>
                <a:cubicBezTo>
                  <a:pt x="150932" y="454"/>
                  <a:pt x="0" y="151386"/>
                  <a:pt x="0" y="337571"/>
                </a:cubicBezTo>
                <a:cubicBezTo>
                  <a:pt x="0" y="523756"/>
                  <a:pt x="150932" y="674688"/>
                  <a:pt x="337117" y="674688"/>
                </a:cubicBezTo>
                <a:lnTo>
                  <a:pt x="356507" y="672733"/>
                </a:lnTo>
                <a:lnTo>
                  <a:pt x="356507" y="674688"/>
                </a:lnTo>
                <a:lnTo>
                  <a:pt x="4176032" y="674688"/>
                </a:lnTo>
                <a:lnTo>
                  <a:pt x="4176032" y="672733"/>
                </a:lnTo>
                <a:lnTo>
                  <a:pt x="4195422" y="674688"/>
                </a:lnTo>
                <a:cubicBezTo>
                  <a:pt x="4381607" y="674688"/>
                  <a:pt x="4532539" y="523756"/>
                  <a:pt x="4532539" y="337571"/>
                </a:cubicBezTo>
                <a:cubicBezTo>
                  <a:pt x="4532539" y="151386"/>
                  <a:pt x="4381607" y="454"/>
                  <a:pt x="4195422" y="454"/>
                </a:cubicBezTo>
                <a:lnTo>
                  <a:pt x="4176032" y="2409"/>
                </a:lnTo>
                <a:close/>
              </a:path>
            </a:pathLst>
          </a:custGeom>
          <a:noFill/>
          <a:ln w="12700" cap="flat" cmpd="sng" algn="ctr">
            <a:solidFill>
              <a:srgbClr val="000000"/>
            </a:solid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8BF99C1F-198B-56B5-25DA-5802827B274F}"/>
              </a:ext>
            </a:extLst>
          </p:cNvPr>
          <p:cNvSpPr/>
          <p:nvPr/>
        </p:nvSpPr>
        <p:spPr>
          <a:xfrm>
            <a:off x="2501360" y="669214"/>
            <a:ext cx="8897685" cy="513197"/>
          </a:xfrm>
          <a:prstGeom prst="roundRect">
            <a:avLst>
              <a:gd name="adj" fmla="val 50000"/>
            </a:avLst>
          </a:prstGeom>
          <a:solidFill>
            <a:schemeClr val="accent1">
              <a:lumMod val="7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chemeClr val="bg1"/>
                </a:solidFill>
                <a:effectLst/>
                <a:uLnTx/>
                <a:uFillTx/>
                <a:latin typeface="Aptos Display" panose="02110004020202020204"/>
                <a:ea typeface="+mn-ea"/>
                <a:cs typeface="B Titr" panose="00000700000000000000" pitchFamily="2" charset="-78"/>
              </a:rPr>
              <a:t>پشتیبانی و تسهیلگری از تولید صنعتی </a:t>
            </a:r>
            <a:endParaRPr kumimoji="0" lang="en-US" sz="2400" b="0" i="0" u="none" strike="noStrike" kern="0" cap="none" spc="0" normalizeH="0" baseline="0" noProof="0" dirty="0">
              <a:ln>
                <a:noFill/>
              </a:ln>
              <a:solidFill>
                <a:schemeClr val="bg1"/>
              </a:solidFill>
              <a:effectLst/>
              <a:uLnTx/>
              <a:uFillTx/>
              <a:latin typeface="Calibri" panose="020F0502020204030204"/>
              <a:ea typeface="+mn-ea"/>
              <a:cs typeface="B Titr" panose="00000700000000000000" pitchFamily="2" charset="-78"/>
            </a:endParaRPr>
          </a:p>
        </p:txBody>
      </p:sp>
      <p:sp>
        <p:nvSpPr>
          <p:cNvPr id="12" name="TextBox 11">
            <a:extLst>
              <a:ext uri="{FF2B5EF4-FFF2-40B4-BE49-F238E27FC236}">
                <a16:creationId xmlns:a16="http://schemas.microsoft.com/office/drawing/2014/main" id="{19B5A3A1-34D7-ADB5-A3FD-68E46886F6F0}"/>
              </a:ext>
            </a:extLst>
          </p:cNvPr>
          <p:cNvSpPr txBox="1"/>
          <p:nvPr/>
        </p:nvSpPr>
        <p:spPr>
          <a:xfrm>
            <a:off x="47626" y="6524526"/>
            <a:ext cx="609361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منبع: مرکز پژوهش ها اتاق ایران (1402)</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endParaRPr>
          </a:p>
        </p:txBody>
      </p:sp>
      <p:pic>
        <p:nvPicPr>
          <p:cNvPr id="14" name="Picture 13">
            <a:extLst>
              <a:ext uri="{FF2B5EF4-FFF2-40B4-BE49-F238E27FC236}">
                <a16:creationId xmlns:a16="http://schemas.microsoft.com/office/drawing/2014/main" id="{B8149C99-3BAB-13B9-DF1B-9BF3CB8F03AB}"/>
              </a:ext>
            </a:extLst>
          </p:cNvPr>
          <p:cNvPicPr>
            <a:picLocks noChangeAspect="1"/>
          </p:cNvPicPr>
          <p:nvPr/>
        </p:nvPicPr>
        <p:blipFill>
          <a:blip r:embed="rId3"/>
          <a:stretch>
            <a:fillRect/>
          </a:stretch>
        </p:blipFill>
        <p:spPr>
          <a:xfrm>
            <a:off x="1320118" y="2029313"/>
            <a:ext cx="4172066" cy="4112934"/>
          </a:xfrm>
          <a:prstGeom prst="rect">
            <a:avLst/>
          </a:prstGeom>
        </p:spPr>
      </p:pic>
      <p:sp>
        <p:nvSpPr>
          <p:cNvPr id="17" name="TextBox 16">
            <a:extLst>
              <a:ext uri="{FF2B5EF4-FFF2-40B4-BE49-F238E27FC236}">
                <a16:creationId xmlns:a16="http://schemas.microsoft.com/office/drawing/2014/main" id="{0F6D173A-F058-1628-6270-16A4779B3F27}"/>
              </a:ext>
            </a:extLst>
          </p:cNvPr>
          <p:cNvSpPr txBox="1"/>
          <p:nvPr/>
        </p:nvSpPr>
        <p:spPr>
          <a:xfrm>
            <a:off x="2248481" y="1291015"/>
            <a:ext cx="9457532" cy="830997"/>
          </a:xfrm>
          <a:prstGeom prst="rect">
            <a:avLst/>
          </a:prstGeom>
          <a:noFill/>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پس از تعیین اولویت</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 </a:t>
            </a: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ها و هدف گیری صنعتی، تولید در سطح  زنجیره های ارزش و فعالیتهای مولد (تولید ساخت محور) نیازمند پشتیبانی ها و تسهیلگری هایی در طول مراحل پیش و پس از تولید است، این پشتیبانی ها و تسهیلگری ها را میتوان حول 7 محور دسته بندی کرد. در نمودار زیر محورهای مرتبط باکارکرد پشتیبانی از بخش تولید ارائه شده است.</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endParaRPr>
          </a:p>
        </p:txBody>
      </p:sp>
      <p:pic>
        <p:nvPicPr>
          <p:cNvPr id="18" name="Picture 17">
            <a:extLst>
              <a:ext uri="{FF2B5EF4-FFF2-40B4-BE49-F238E27FC236}">
                <a16:creationId xmlns:a16="http://schemas.microsoft.com/office/drawing/2014/main" id="{F709A180-9A85-7CAB-FFB0-7D4518744A16}"/>
              </a:ext>
            </a:extLst>
          </p:cNvPr>
          <p:cNvPicPr>
            <a:picLocks noChangeAspect="1"/>
          </p:cNvPicPr>
          <p:nvPr/>
        </p:nvPicPr>
        <p:blipFill>
          <a:blip r:embed="rId4"/>
          <a:stretch>
            <a:fillRect/>
          </a:stretch>
        </p:blipFill>
        <p:spPr>
          <a:xfrm>
            <a:off x="6096000" y="2422743"/>
            <a:ext cx="4791217" cy="3528652"/>
          </a:xfrm>
          <a:prstGeom prst="rect">
            <a:avLst/>
          </a:prstGeom>
        </p:spPr>
      </p:pic>
    </p:spTree>
    <p:extLst>
      <p:ext uri="{BB962C8B-B14F-4D97-AF65-F5344CB8AC3E}">
        <p14:creationId xmlns:p14="http://schemas.microsoft.com/office/powerpoint/2010/main" val="11610027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12E3C7-4679-43EF-BF8D-BC573828D487}"/>
              </a:ext>
            </a:extLst>
          </p:cNvPr>
          <p:cNvSpPr/>
          <p:nvPr/>
        </p:nvSpPr>
        <p:spPr>
          <a:xfrm>
            <a:off x="1588" y="0"/>
            <a:ext cx="12188825" cy="3276600"/>
          </a:xfrm>
          <a:prstGeom prst="rect">
            <a:avLst/>
          </a:prstGeom>
          <a:solidFill>
            <a:schemeClr val="accent2">
              <a:lumMod val="20000"/>
              <a:lumOff val="8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70AD47">
                  <a:lumMod val="50000"/>
                </a:srgbClr>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FE212E2-59FD-4F35-9C0B-FE528DEE05CF}"/>
              </a:ext>
            </a:extLst>
          </p:cNvPr>
          <p:cNvSpPr/>
          <p:nvPr/>
        </p:nvSpPr>
        <p:spPr>
          <a:xfrm>
            <a:off x="426244" y="380546"/>
            <a:ext cx="11430000" cy="6112329"/>
          </a:xfrm>
          <a:prstGeom prst="rect">
            <a:avLst/>
          </a:prstGeom>
          <a:solidFill>
            <a:schemeClr val="bg1"/>
          </a:solidFill>
          <a:ln w="25400" cap="flat" cmpd="sng" algn="ctr">
            <a:solidFill>
              <a:schemeClr val="tx2">
                <a:lumMod val="60000"/>
                <a:lumOff val="40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000" b="1" i="0" u="none" strike="noStrike" kern="1200" cap="none" spc="0" normalizeH="0" baseline="0" noProof="0" dirty="0">
              <a:ln>
                <a:noFill/>
              </a:ln>
              <a:solidFill>
                <a:srgbClr val="1ED4DE"/>
              </a:solidFill>
              <a:effectLst/>
              <a:uLnTx/>
              <a:uFillTx/>
              <a:latin typeface="Arial"/>
              <a:ea typeface="Arial Unicode MS"/>
              <a:cs typeface="B Mitra" panose="00000400000000000000" pitchFamily="2" charset="-78"/>
            </a:endParaRPr>
          </a:p>
        </p:txBody>
      </p:sp>
      <p:pic>
        <p:nvPicPr>
          <p:cNvPr id="10" name="Picture 9">
            <a:extLst>
              <a:ext uri="{FF2B5EF4-FFF2-40B4-BE49-F238E27FC236}">
                <a16:creationId xmlns:a16="http://schemas.microsoft.com/office/drawing/2014/main" id="{5E2578E0-3D19-4BE3-97DF-22AD36003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56" y="26499"/>
            <a:ext cx="2133060" cy="2002814"/>
          </a:xfrm>
          <a:prstGeom prst="rect">
            <a:avLst/>
          </a:prstGeom>
        </p:spPr>
      </p:pic>
      <p:sp>
        <p:nvSpPr>
          <p:cNvPr id="2" name="TextBox 1">
            <a:extLst>
              <a:ext uri="{FF2B5EF4-FFF2-40B4-BE49-F238E27FC236}">
                <a16:creationId xmlns:a16="http://schemas.microsoft.com/office/drawing/2014/main" id="{80AAD369-88D1-4FC3-82B4-78F26B2FF999}"/>
              </a:ext>
            </a:extLst>
          </p:cNvPr>
          <p:cNvSpPr txBox="1"/>
          <p:nvPr/>
        </p:nvSpPr>
        <p:spPr>
          <a:xfrm>
            <a:off x="4642482" y="6202600"/>
            <a:ext cx="6629400" cy="461665"/>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897354C3-4958-99DB-A0DD-0CCCC3FEF80B}"/>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ysClr val="windowText" lastClr="000000"/>
              </a:solidFill>
              <a:effectLst/>
              <a:uLnTx/>
              <a:uFillTx/>
              <a:latin typeface="Aptos Display" panose="02110004020202020204"/>
              <a:ea typeface="+mj-ea"/>
              <a:cs typeface="B Titr" panose="00000700000000000000" pitchFamily="2" charset="-78"/>
            </a:endParaRPr>
          </a:p>
        </p:txBody>
      </p:sp>
      <p:sp>
        <p:nvSpPr>
          <p:cNvPr id="9" name="Freeform: Shape 8">
            <a:extLst>
              <a:ext uri="{FF2B5EF4-FFF2-40B4-BE49-F238E27FC236}">
                <a16:creationId xmlns:a16="http://schemas.microsoft.com/office/drawing/2014/main" id="{DBFF9CDF-4B2A-B847-A853-B17824E6015A}"/>
              </a:ext>
            </a:extLst>
          </p:cNvPr>
          <p:cNvSpPr/>
          <p:nvPr/>
        </p:nvSpPr>
        <p:spPr>
          <a:xfrm flipH="1">
            <a:off x="2314575" y="669214"/>
            <a:ext cx="9457532" cy="513197"/>
          </a:xfrm>
          <a:custGeom>
            <a:avLst/>
            <a:gdLst>
              <a:gd name="connsiteX0" fmla="*/ 4176032 w 4532539"/>
              <a:gd name="connsiteY0" fmla="*/ 0 h 674688"/>
              <a:gd name="connsiteX1" fmla="*/ 356507 w 4532539"/>
              <a:gd name="connsiteY1" fmla="*/ 0 h 674688"/>
              <a:gd name="connsiteX2" fmla="*/ 356507 w 4532539"/>
              <a:gd name="connsiteY2" fmla="*/ 2409 h 674688"/>
              <a:gd name="connsiteX3" fmla="*/ 337117 w 4532539"/>
              <a:gd name="connsiteY3" fmla="*/ 454 h 674688"/>
              <a:gd name="connsiteX4" fmla="*/ 0 w 4532539"/>
              <a:gd name="connsiteY4" fmla="*/ 337571 h 674688"/>
              <a:gd name="connsiteX5" fmla="*/ 337117 w 4532539"/>
              <a:gd name="connsiteY5" fmla="*/ 674688 h 674688"/>
              <a:gd name="connsiteX6" fmla="*/ 356507 w 4532539"/>
              <a:gd name="connsiteY6" fmla="*/ 672733 h 674688"/>
              <a:gd name="connsiteX7" fmla="*/ 356507 w 4532539"/>
              <a:gd name="connsiteY7" fmla="*/ 674688 h 674688"/>
              <a:gd name="connsiteX8" fmla="*/ 4176032 w 4532539"/>
              <a:gd name="connsiteY8" fmla="*/ 674688 h 674688"/>
              <a:gd name="connsiteX9" fmla="*/ 4176032 w 4532539"/>
              <a:gd name="connsiteY9" fmla="*/ 672733 h 674688"/>
              <a:gd name="connsiteX10" fmla="*/ 4195422 w 4532539"/>
              <a:gd name="connsiteY10" fmla="*/ 674688 h 674688"/>
              <a:gd name="connsiteX11" fmla="*/ 4532539 w 4532539"/>
              <a:gd name="connsiteY11" fmla="*/ 337571 h 674688"/>
              <a:gd name="connsiteX12" fmla="*/ 4195422 w 4532539"/>
              <a:gd name="connsiteY12" fmla="*/ 454 h 674688"/>
              <a:gd name="connsiteX13" fmla="*/ 4176032 w 4532539"/>
              <a:gd name="connsiteY13" fmla="*/ 2409 h 67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2539" h="674688">
                <a:moveTo>
                  <a:pt x="4176032" y="0"/>
                </a:moveTo>
                <a:lnTo>
                  <a:pt x="356507" y="0"/>
                </a:lnTo>
                <a:lnTo>
                  <a:pt x="356507" y="2409"/>
                </a:lnTo>
                <a:lnTo>
                  <a:pt x="337117" y="454"/>
                </a:lnTo>
                <a:cubicBezTo>
                  <a:pt x="150932" y="454"/>
                  <a:pt x="0" y="151386"/>
                  <a:pt x="0" y="337571"/>
                </a:cubicBezTo>
                <a:cubicBezTo>
                  <a:pt x="0" y="523756"/>
                  <a:pt x="150932" y="674688"/>
                  <a:pt x="337117" y="674688"/>
                </a:cubicBezTo>
                <a:lnTo>
                  <a:pt x="356507" y="672733"/>
                </a:lnTo>
                <a:lnTo>
                  <a:pt x="356507" y="674688"/>
                </a:lnTo>
                <a:lnTo>
                  <a:pt x="4176032" y="674688"/>
                </a:lnTo>
                <a:lnTo>
                  <a:pt x="4176032" y="672733"/>
                </a:lnTo>
                <a:lnTo>
                  <a:pt x="4195422" y="674688"/>
                </a:lnTo>
                <a:cubicBezTo>
                  <a:pt x="4381607" y="674688"/>
                  <a:pt x="4532539" y="523756"/>
                  <a:pt x="4532539" y="337571"/>
                </a:cubicBezTo>
                <a:cubicBezTo>
                  <a:pt x="4532539" y="151386"/>
                  <a:pt x="4381607" y="454"/>
                  <a:pt x="4195422" y="454"/>
                </a:cubicBezTo>
                <a:lnTo>
                  <a:pt x="4176032" y="2409"/>
                </a:lnTo>
                <a:close/>
              </a:path>
            </a:pathLst>
          </a:custGeom>
          <a:noFill/>
          <a:ln w="12700" cap="flat" cmpd="sng" algn="ctr">
            <a:solidFill>
              <a:srgbClr val="000000"/>
            </a:solid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8BF99C1F-198B-56B5-25DA-5802827B274F}"/>
              </a:ext>
            </a:extLst>
          </p:cNvPr>
          <p:cNvSpPr/>
          <p:nvPr/>
        </p:nvSpPr>
        <p:spPr>
          <a:xfrm>
            <a:off x="2501360" y="669214"/>
            <a:ext cx="8897685" cy="513197"/>
          </a:xfrm>
          <a:prstGeom prst="roundRect">
            <a:avLst>
              <a:gd name="adj" fmla="val 50000"/>
            </a:avLst>
          </a:prstGeom>
          <a:solidFill>
            <a:srgbClr val="328F9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Aptos Display" panose="02110004020202020204"/>
                <a:ea typeface="+mn-ea"/>
                <a:cs typeface="B Titr" panose="00000700000000000000" pitchFamily="2" charset="-78"/>
              </a:rPr>
              <a:t>مشکلات مربوط به صادرات از منظر تولید</a:t>
            </a:r>
          </a:p>
        </p:txBody>
      </p:sp>
      <p:sp>
        <p:nvSpPr>
          <p:cNvPr id="12" name="TextBox 11">
            <a:extLst>
              <a:ext uri="{FF2B5EF4-FFF2-40B4-BE49-F238E27FC236}">
                <a16:creationId xmlns:a16="http://schemas.microsoft.com/office/drawing/2014/main" id="{19B5A3A1-34D7-ADB5-A3FD-68E46886F6F0}"/>
              </a:ext>
            </a:extLst>
          </p:cNvPr>
          <p:cNvSpPr txBox="1"/>
          <p:nvPr/>
        </p:nvSpPr>
        <p:spPr>
          <a:xfrm>
            <a:off x="47626" y="6524526"/>
            <a:ext cx="609361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منبع: مرکز پژوهش ها اتاق ایران (1402)</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endParaRPr>
          </a:p>
        </p:txBody>
      </p:sp>
      <p:pic>
        <p:nvPicPr>
          <p:cNvPr id="8" name="Content Placeholder 4">
            <a:extLst>
              <a:ext uri="{FF2B5EF4-FFF2-40B4-BE49-F238E27FC236}">
                <a16:creationId xmlns:a16="http://schemas.microsoft.com/office/drawing/2014/main" id="{28AE5465-0FBC-DDE3-0558-CBFE5F176235}"/>
              </a:ext>
            </a:extLst>
          </p:cNvPr>
          <p:cNvPicPr>
            <a:picLocks noChangeAspect="1"/>
          </p:cNvPicPr>
          <p:nvPr/>
        </p:nvPicPr>
        <p:blipFill>
          <a:blip r:embed="rId3"/>
          <a:stretch>
            <a:fillRect/>
          </a:stretch>
        </p:blipFill>
        <p:spPr>
          <a:xfrm>
            <a:off x="6370919" y="1609933"/>
            <a:ext cx="5115639" cy="4561016"/>
          </a:xfrm>
          <a:prstGeom prst="rect">
            <a:avLst/>
          </a:prstGeom>
        </p:spPr>
      </p:pic>
      <p:pic>
        <p:nvPicPr>
          <p:cNvPr id="11" name="Picture 10">
            <a:extLst>
              <a:ext uri="{FF2B5EF4-FFF2-40B4-BE49-F238E27FC236}">
                <a16:creationId xmlns:a16="http://schemas.microsoft.com/office/drawing/2014/main" id="{F3402950-874F-993D-460A-3935D764E0B2}"/>
              </a:ext>
            </a:extLst>
          </p:cNvPr>
          <p:cNvPicPr>
            <a:picLocks noChangeAspect="1"/>
          </p:cNvPicPr>
          <p:nvPr/>
        </p:nvPicPr>
        <p:blipFill>
          <a:blip r:embed="rId4"/>
          <a:stretch>
            <a:fillRect/>
          </a:stretch>
        </p:blipFill>
        <p:spPr>
          <a:xfrm>
            <a:off x="1274333" y="1602066"/>
            <a:ext cx="5096586" cy="4561016"/>
          </a:xfrm>
          <a:prstGeom prst="rect">
            <a:avLst/>
          </a:prstGeom>
        </p:spPr>
      </p:pic>
    </p:spTree>
    <p:extLst>
      <p:ext uri="{BB962C8B-B14F-4D97-AF65-F5344CB8AC3E}">
        <p14:creationId xmlns:p14="http://schemas.microsoft.com/office/powerpoint/2010/main" val="34936527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12E3C7-4679-43EF-BF8D-BC573828D487}"/>
              </a:ext>
            </a:extLst>
          </p:cNvPr>
          <p:cNvSpPr/>
          <p:nvPr/>
        </p:nvSpPr>
        <p:spPr>
          <a:xfrm>
            <a:off x="1588" y="0"/>
            <a:ext cx="12188825" cy="3276600"/>
          </a:xfrm>
          <a:prstGeom prst="rect">
            <a:avLst/>
          </a:prstGeom>
          <a:solidFill>
            <a:schemeClr val="accent2">
              <a:lumMod val="20000"/>
              <a:lumOff val="8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70AD47">
                  <a:lumMod val="50000"/>
                </a:srgbClr>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FE212E2-59FD-4F35-9C0B-FE528DEE05CF}"/>
              </a:ext>
            </a:extLst>
          </p:cNvPr>
          <p:cNvSpPr/>
          <p:nvPr/>
        </p:nvSpPr>
        <p:spPr>
          <a:xfrm>
            <a:off x="426244" y="380546"/>
            <a:ext cx="11430000" cy="6112329"/>
          </a:xfrm>
          <a:prstGeom prst="rect">
            <a:avLst/>
          </a:prstGeom>
          <a:solidFill>
            <a:schemeClr val="bg1"/>
          </a:solidFill>
          <a:ln w="25400" cap="flat" cmpd="sng" algn="ctr">
            <a:solidFill>
              <a:schemeClr val="tx2">
                <a:lumMod val="60000"/>
                <a:lumOff val="40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000" b="1" i="0" u="none" strike="noStrike" kern="1200" cap="none" spc="0" normalizeH="0" baseline="0" noProof="0" dirty="0">
              <a:ln>
                <a:noFill/>
              </a:ln>
              <a:solidFill>
                <a:srgbClr val="1ED4DE"/>
              </a:solidFill>
              <a:effectLst/>
              <a:uLnTx/>
              <a:uFillTx/>
              <a:latin typeface="Arial"/>
              <a:ea typeface="Arial Unicode MS"/>
              <a:cs typeface="B Mitra" panose="00000400000000000000" pitchFamily="2" charset="-78"/>
            </a:endParaRPr>
          </a:p>
        </p:txBody>
      </p:sp>
      <p:pic>
        <p:nvPicPr>
          <p:cNvPr id="10" name="Picture 9">
            <a:extLst>
              <a:ext uri="{FF2B5EF4-FFF2-40B4-BE49-F238E27FC236}">
                <a16:creationId xmlns:a16="http://schemas.microsoft.com/office/drawing/2014/main" id="{5E2578E0-3D19-4BE3-97DF-22AD36003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56" y="26499"/>
            <a:ext cx="2133060" cy="2002814"/>
          </a:xfrm>
          <a:prstGeom prst="rect">
            <a:avLst/>
          </a:prstGeom>
        </p:spPr>
      </p:pic>
      <p:sp>
        <p:nvSpPr>
          <p:cNvPr id="2" name="TextBox 1">
            <a:extLst>
              <a:ext uri="{FF2B5EF4-FFF2-40B4-BE49-F238E27FC236}">
                <a16:creationId xmlns:a16="http://schemas.microsoft.com/office/drawing/2014/main" id="{80AAD369-88D1-4FC3-82B4-78F26B2FF999}"/>
              </a:ext>
            </a:extLst>
          </p:cNvPr>
          <p:cNvSpPr txBox="1"/>
          <p:nvPr/>
        </p:nvSpPr>
        <p:spPr>
          <a:xfrm>
            <a:off x="4642482" y="6202600"/>
            <a:ext cx="6629400" cy="461665"/>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897354C3-4958-99DB-A0DD-0CCCC3FEF80B}"/>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ysClr val="windowText" lastClr="000000"/>
              </a:solidFill>
              <a:effectLst/>
              <a:uLnTx/>
              <a:uFillTx/>
              <a:latin typeface="Aptos Display" panose="02110004020202020204"/>
              <a:ea typeface="+mj-ea"/>
              <a:cs typeface="B Titr" panose="00000700000000000000" pitchFamily="2" charset="-78"/>
            </a:endParaRPr>
          </a:p>
        </p:txBody>
      </p:sp>
      <p:sp>
        <p:nvSpPr>
          <p:cNvPr id="9" name="Freeform: Shape 8">
            <a:extLst>
              <a:ext uri="{FF2B5EF4-FFF2-40B4-BE49-F238E27FC236}">
                <a16:creationId xmlns:a16="http://schemas.microsoft.com/office/drawing/2014/main" id="{DBFF9CDF-4B2A-B847-A853-B17824E6015A}"/>
              </a:ext>
            </a:extLst>
          </p:cNvPr>
          <p:cNvSpPr/>
          <p:nvPr/>
        </p:nvSpPr>
        <p:spPr>
          <a:xfrm flipH="1">
            <a:off x="2314575" y="669214"/>
            <a:ext cx="9457532" cy="513197"/>
          </a:xfrm>
          <a:custGeom>
            <a:avLst/>
            <a:gdLst>
              <a:gd name="connsiteX0" fmla="*/ 4176032 w 4532539"/>
              <a:gd name="connsiteY0" fmla="*/ 0 h 674688"/>
              <a:gd name="connsiteX1" fmla="*/ 356507 w 4532539"/>
              <a:gd name="connsiteY1" fmla="*/ 0 h 674688"/>
              <a:gd name="connsiteX2" fmla="*/ 356507 w 4532539"/>
              <a:gd name="connsiteY2" fmla="*/ 2409 h 674688"/>
              <a:gd name="connsiteX3" fmla="*/ 337117 w 4532539"/>
              <a:gd name="connsiteY3" fmla="*/ 454 h 674688"/>
              <a:gd name="connsiteX4" fmla="*/ 0 w 4532539"/>
              <a:gd name="connsiteY4" fmla="*/ 337571 h 674688"/>
              <a:gd name="connsiteX5" fmla="*/ 337117 w 4532539"/>
              <a:gd name="connsiteY5" fmla="*/ 674688 h 674688"/>
              <a:gd name="connsiteX6" fmla="*/ 356507 w 4532539"/>
              <a:gd name="connsiteY6" fmla="*/ 672733 h 674688"/>
              <a:gd name="connsiteX7" fmla="*/ 356507 w 4532539"/>
              <a:gd name="connsiteY7" fmla="*/ 674688 h 674688"/>
              <a:gd name="connsiteX8" fmla="*/ 4176032 w 4532539"/>
              <a:gd name="connsiteY8" fmla="*/ 674688 h 674688"/>
              <a:gd name="connsiteX9" fmla="*/ 4176032 w 4532539"/>
              <a:gd name="connsiteY9" fmla="*/ 672733 h 674688"/>
              <a:gd name="connsiteX10" fmla="*/ 4195422 w 4532539"/>
              <a:gd name="connsiteY10" fmla="*/ 674688 h 674688"/>
              <a:gd name="connsiteX11" fmla="*/ 4532539 w 4532539"/>
              <a:gd name="connsiteY11" fmla="*/ 337571 h 674688"/>
              <a:gd name="connsiteX12" fmla="*/ 4195422 w 4532539"/>
              <a:gd name="connsiteY12" fmla="*/ 454 h 674688"/>
              <a:gd name="connsiteX13" fmla="*/ 4176032 w 4532539"/>
              <a:gd name="connsiteY13" fmla="*/ 2409 h 67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2539" h="674688">
                <a:moveTo>
                  <a:pt x="4176032" y="0"/>
                </a:moveTo>
                <a:lnTo>
                  <a:pt x="356507" y="0"/>
                </a:lnTo>
                <a:lnTo>
                  <a:pt x="356507" y="2409"/>
                </a:lnTo>
                <a:lnTo>
                  <a:pt x="337117" y="454"/>
                </a:lnTo>
                <a:cubicBezTo>
                  <a:pt x="150932" y="454"/>
                  <a:pt x="0" y="151386"/>
                  <a:pt x="0" y="337571"/>
                </a:cubicBezTo>
                <a:cubicBezTo>
                  <a:pt x="0" y="523756"/>
                  <a:pt x="150932" y="674688"/>
                  <a:pt x="337117" y="674688"/>
                </a:cubicBezTo>
                <a:lnTo>
                  <a:pt x="356507" y="672733"/>
                </a:lnTo>
                <a:lnTo>
                  <a:pt x="356507" y="674688"/>
                </a:lnTo>
                <a:lnTo>
                  <a:pt x="4176032" y="674688"/>
                </a:lnTo>
                <a:lnTo>
                  <a:pt x="4176032" y="672733"/>
                </a:lnTo>
                <a:lnTo>
                  <a:pt x="4195422" y="674688"/>
                </a:lnTo>
                <a:cubicBezTo>
                  <a:pt x="4381607" y="674688"/>
                  <a:pt x="4532539" y="523756"/>
                  <a:pt x="4532539" y="337571"/>
                </a:cubicBezTo>
                <a:cubicBezTo>
                  <a:pt x="4532539" y="151386"/>
                  <a:pt x="4381607" y="454"/>
                  <a:pt x="4195422" y="454"/>
                </a:cubicBezTo>
                <a:lnTo>
                  <a:pt x="4176032" y="2409"/>
                </a:lnTo>
                <a:close/>
              </a:path>
            </a:pathLst>
          </a:custGeom>
          <a:noFill/>
          <a:ln w="12700" cap="flat" cmpd="sng" algn="ctr">
            <a:solidFill>
              <a:srgbClr val="000000"/>
            </a:solid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8BF99C1F-198B-56B5-25DA-5802827B274F}"/>
              </a:ext>
            </a:extLst>
          </p:cNvPr>
          <p:cNvSpPr/>
          <p:nvPr/>
        </p:nvSpPr>
        <p:spPr>
          <a:xfrm>
            <a:off x="2501360" y="669214"/>
            <a:ext cx="8897685" cy="513197"/>
          </a:xfrm>
          <a:prstGeom prst="roundRect">
            <a:avLst>
              <a:gd name="adj" fmla="val 50000"/>
            </a:avLst>
          </a:prstGeom>
          <a:solidFill>
            <a:srgbClr val="328F9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Aptos Display" panose="02110004020202020204"/>
                <a:ea typeface="+mn-ea"/>
                <a:cs typeface="B Titr" panose="00000700000000000000" pitchFamily="2" charset="-78"/>
              </a:rPr>
              <a:t>چرخه ساختاری توسعه صادرات دركشوروارتباط آن با جهش تولید</a:t>
            </a:r>
          </a:p>
        </p:txBody>
      </p:sp>
      <p:sp>
        <p:nvSpPr>
          <p:cNvPr id="4" name="TextBox 3">
            <a:extLst>
              <a:ext uri="{FF2B5EF4-FFF2-40B4-BE49-F238E27FC236}">
                <a16:creationId xmlns:a16="http://schemas.microsoft.com/office/drawing/2014/main" id="{DC0FA527-7DAB-559F-D346-0BCA4174C867}"/>
              </a:ext>
            </a:extLst>
          </p:cNvPr>
          <p:cNvSpPr txBox="1"/>
          <p:nvPr/>
        </p:nvSpPr>
        <p:spPr>
          <a:xfrm>
            <a:off x="533797" y="5148171"/>
            <a:ext cx="11214894" cy="1200329"/>
          </a:xfrm>
          <a:prstGeom prst="rect">
            <a:avLst/>
          </a:prstGeom>
          <a:noFill/>
        </p:spPr>
        <p:txBody>
          <a:bodyPr wrap="square">
            <a:spAutoFit/>
          </a:bodyPr>
          <a:lstStyle/>
          <a:p>
            <a:pPr algn="just" rtl="1"/>
            <a:r>
              <a:rPr lang="fa-IR" dirty="0">
                <a:solidFill>
                  <a:prstClr val="black"/>
                </a:solidFill>
                <a:latin typeface="Arial"/>
                <a:cs typeface="B Mitra" panose="00000400000000000000" pitchFamily="2" charset="-78"/>
              </a:rPr>
              <a:t>این نمودار نوعی از رابطه ساختارمند بين صادرات وجهش توليد را نشان میدهد. به عبارت دیگر براي اینکه بتوان به طور بنيادي تأثيرگذاري صادرات غيرنفتی را در حوزه توليد مشاهده كرد باید در ابتدا بخش هاي مزیت دار كشور شناسایی شوند. در صورتی كه بخواهيم در تمام كالاها توليد و صادرات داشته باشيم نمیتوان به فناوري و تمركز منابع دست یافت. در ابتدا باید بتوان بخش هایی از اقتصاد كشور كه داراي مزیت است را شناسایی و توليدات با فناوري بالا را ساماندهی كنيم و در این راستا وزارت صنعت، معدن و تجارت مسئوليت مهمی دارد</a:t>
            </a:r>
          </a:p>
        </p:txBody>
      </p:sp>
      <p:pic>
        <p:nvPicPr>
          <p:cNvPr id="7" name="Content Placeholder 4">
            <a:extLst>
              <a:ext uri="{FF2B5EF4-FFF2-40B4-BE49-F238E27FC236}">
                <a16:creationId xmlns:a16="http://schemas.microsoft.com/office/drawing/2014/main" id="{4774ABC5-9FED-50D3-AE92-F93E2775BF8C}"/>
              </a:ext>
            </a:extLst>
          </p:cNvPr>
          <p:cNvPicPr>
            <a:picLocks noChangeAspect="1"/>
          </p:cNvPicPr>
          <p:nvPr/>
        </p:nvPicPr>
        <p:blipFill>
          <a:blip r:embed="rId3"/>
          <a:stretch>
            <a:fillRect/>
          </a:stretch>
        </p:blipFill>
        <p:spPr>
          <a:xfrm>
            <a:off x="3081448" y="1283269"/>
            <a:ext cx="5720652" cy="3789725"/>
          </a:xfrm>
          <a:prstGeom prst="rect">
            <a:avLst/>
          </a:prstGeom>
        </p:spPr>
      </p:pic>
      <p:sp>
        <p:nvSpPr>
          <p:cNvPr id="8" name="TextBox 7">
            <a:extLst>
              <a:ext uri="{FF2B5EF4-FFF2-40B4-BE49-F238E27FC236}">
                <a16:creationId xmlns:a16="http://schemas.microsoft.com/office/drawing/2014/main" id="{672AEBA0-ACC9-5801-EDDE-74EE2B6F2747}"/>
              </a:ext>
            </a:extLst>
          </p:cNvPr>
          <p:cNvSpPr txBox="1"/>
          <p:nvPr/>
        </p:nvSpPr>
        <p:spPr>
          <a:xfrm>
            <a:off x="392906" y="6442814"/>
            <a:ext cx="3101140" cy="369332"/>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Arial"/>
                <a:cs typeface="B Mitra" panose="00000400000000000000" pitchFamily="2" charset="-78"/>
              </a:rPr>
              <a:t>(مرکز پژوهش‌های مجلس، 1399</a:t>
            </a:r>
            <a:r>
              <a:rPr kumimoji="0" lang="en-US" sz="1800" b="0" i="0" u="none" strike="noStrike" kern="1200" cap="none" spc="0" normalizeH="0" baseline="0" noProof="0" dirty="0">
                <a:ln>
                  <a:noFill/>
                </a:ln>
                <a:solidFill>
                  <a:prstClr val="black"/>
                </a:solidFill>
                <a:effectLst/>
                <a:uLnTx/>
                <a:uFillTx/>
                <a:latin typeface="Arial"/>
                <a:cs typeface="B Mitra" panose="00000400000000000000" pitchFamily="2" charset="-78"/>
              </a:rPr>
              <a:t>(</a:t>
            </a:r>
            <a:endParaRPr kumimoji="0" lang="en-US" sz="1800" b="0" i="0" u="none" strike="noStrike" kern="1200" cap="none" spc="0" normalizeH="0" baseline="0" noProof="0" dirty="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29797227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323529" y="339510"/>
            <a:ext cx="11442647" cy="546416"/>
          </a:xfrm>
        </p:spPr>
        <p:txBody>
          <a:bodyPr/>
          <a:lstStyle/>
          <a:p>
            <a:r>
              <a:rPr kumimoji="0" lang="fa-IR" sz="4000" b="0" i="0" u="none" strike="noStrike" kern="1200" cap="none" spc="0" normalizeH="0" baseline="0" noProof="0" dirty="0">
                <a:ln>
                  <a:noFill/>
                </a:ln>
                <a:solidFill>
                  <a:srgbClr val="77DBE1">
                    <a:lumMod val="50000"/>
                  </a:srgbClr>
                </a:solidFill>
                <a:effectLst/>
                <a:uLnTx/>
                <a:uFillTx/>
                <a:latin typeface="Arial"/>
                <a:cs typeface="B Titr" panose="00000700000000000000" pitchFamily="2" charset="-78"/>
              </a:rPr>
              <a:t>راهکارهای رفع چالش‌های تولید</a:t>
            </a:r>
            <a:endParaRPr lang="en-US" sz="4800" dirty="0"/>
          </a:p>
        </p:txBody>
      </p:sp>
      <p:sp>
        <p:nvSpPr>
          <p:cNvPr id="3" name="Rectangle 3">
            <a:extLst>
              <a:ext uri="{FF2B5EF4-FFF2-40B4-BE49-F238E27FC236}">
                <a16:creationId xmlns:a16="http://schemas.microsoft.com/office/drawing/2014/main" id="{C2E9F8D0-3530-4CE5-A4A9-68A6566A48CA}"/>
              </a:ext>
            </a:extLst>
          </p:cNvPr>
          <p:cNvSpPr/>
          <p:nvPr/>
        </p:nvSpPr>
        <p:spPr>
          <a:xfrm>
            <a:off x="1810080" y="1204239"/>
            <a:ext cx="9196087" cy="36630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9" name="Oval 11">
            <a:extLst>
              <a:ext uri="{FF2B5EF4-FFF2-40B4-BE49-F238E27FC236}">
                <a16:creationId xmlns:a16="http://schemas.microsoft.com/office/drawing/2014/main" id="{B5B89BB4-004F-4198-AA88-381BE233797F}"/>
              </a:ext>
            </a:extLst>
          </p:cNvPr>
          <p:cNvSpPr/>
          <p:nvPr/>
        </p:nvSpPr>
        <p:spPr>
          <a:xfrm>
            <a:off x="1542110" y="1105870"/>
            <a:ext cx="499800" cy="499800"/>
          </a:xfrm>
          <a:prstGeom prst="ellipse">
            <a:avLst/>
          </a:prstGeom>
          <a:solidFill>
            <a:schemeClr val="accent6"/>
          </a:solidFill>
          <a:ln w="825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nvGrpSpPr>
          <p:cNvPr id="39" name="Group 43">
            <a:extLst>
              <a:ext uri="{FF2B5EF4-FFF2-40B4-BE49-F238E27FC236}">
                <a16:creationId xmlns:a16="http://schemas.microsoft.com/office/drawing/2014/main" id="{03BAECC0-268D-4419-9EA2-96F330629A82}"/>
              </a:ext>
            </a:extLst>
          </p:cNvPr>
          <p:cNvGrpSpPr/>
          <p:nvPr/>
        </p:nvGrpSpPr>
        <p:grpSpPr>
          <a:xfrm>
            <a:off x="7686601" y="1185952"/>
            <a:ext cx="3453502" cy="475860"/>
            <a:chOff x="1487532" y="2017033"/>
            <a:chExt cx="2952328" cy="376914"/>
          </a:xfrm>
        </p:grpSpPr>
        <p:sp>
          <p:nvSpPr>
            <p:cNvPr id="40" name="Rectangle 9">
              <a:extLst>
                <a:ext uri="{FF2B5EF4-FFF2-40B4-BE49-F238E27FC236}">
                  <a16:creationId xmlns:a16="http://schemas.microsoft.com/office/drawing/2014/main" id="{B119311C-DC98-42C9-BB24-FF99DC708AE4}"/>
                </a:ext>
              </a:extLst>
            </p:cNvPr>
            <p:cNvSpPr/>
            <p:nvPr/>
          </p:nvSpPr>
          <p:spPr>
            <a:xfrm>
              <a:off x="4319543" y="2027138"/>
              <a:ext cx="115353" cy="366809"/>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914400"/>
                <a:gd name="connsiteY0" fmla="*/ 292963 h 1207363"/>
                <a:gd name="connsiteX1" fmla="*/ 914400 w 914400"/>
                <a:gd name="connsiteY1" fmla="*/ 0 h 1207363"/>
                <a:gd name="connsiteX2" fmla="*/ 914400 w 914400"/>
                <a:gd name="connsiteY2" fmla="*/ 1207363 h 1207363"/>
                <a:gd name="connsiteX3" fmla="*/ 0 w 914400"/>
                <a:gd name="connsiteY3" fmla="*/ 1207363 h 1207363"/>
                <a:gd name="connsiteX4" fmla="*/ 0 w 914400"/>
                <a:gd name="connsiteY4" fmla="*/ 292963 h 1207363"/>
                <a:gd name="connsiteX0" fmla="*/ 612559 w 914400"/>
                <a:gd name="connsiteY0" fmla="*/ 8877 h 1207363"/>
                <a:gd name="connsiteX1" fmla="*/ 914400 w 914400"/>
                <a:gd name="connsiteY1" fmla="*/ 0 h 1207363"/>
                <a:gd name="connsiteX2" fmla="*/ 914400 w 914400"/>
                <a:gd name="connsiteY2" fmla="*/ 1207363 h 1207363"/>
                <a:gd name="connsiteX3" fmla="*/ 0 w 914400"/>
                <a:gd name="connsiteY3" fmla="*/ 1207363 h 1207363"/>
                <a:gd name="connsiteX4" fmla="*/ 612559 w 914400"/>
                <a:gd name="connsiteY4" fmla="*/ 8877 h 1207363"/>
                <a:gd name="connsiteX0" fmla="*/ 0 w 301841"/>
                <a:gd name="connsiteY0" fmla="*/ 8877 h 1207363"/>
                <a:gd name="connsiteX1" fmla="*/ 301841 w 301841"/>
                <a:gd name="connsiteY1" fmla="*/ 0 h 1207363"/>
                <a:gd name="connsiteX2" fmla="*/ 301841 w 301841"/>
                <a:gd name="connsiteY2" fmla="*/ 1207363 h 1207363"/>
                <a:gd name="connsiteX3" fmla="*/ 186432 w 301841"/>
                <a:gd name="connsiteY3" fmla="*/ 408372 h 1207363"/>
                <a:gd name="connsiteX4" fmla="*/ 0 w 301841"/>
                <a:gd name="connsiteY4" fmla="*/ 8877 h 1207363"/>
                <a:gd name="connsiteX0" fmla="*/ 0 w 133166"/>
                <a:gd name="connsiteY0" fmla="*/ 0 h 1207364"/>
                <a:gd name="connsiteX1" fmla="*/ 133166 w 133166"/>
                <a:gd name="connsiteY1" fmla="*/ 1 h 1207364"/>
                <a:gd name="connsiteX2" fmla="*/ 133166 w 133166"/>
                <a:gd name="connsiteY2" fmla="*/ 1207364 h 1207364"/>
                <a:gd name="connsiteX3" fmla="*/ 17757 w 133166"/>
                <a:gd name="connsiteY3" fmla="*/ 408373 h 1207364"/>
                <a:gd name="connsiteX4" fmla="*/ 0 w 133166"/>
                <a:gd name="connsiteY4" fmla="*/ 0 h 1207364"/>
                <a:gd name="connsiteX0" fmla="*/ 0 w 142044"/>
                <a:gd name="connsiteY0" fmla="*/ 0 h 408373"/>
                <a:gd name="connsiteX1" fmla="*/ 133166 w 142044"/>
                <a:gd name="connsiteY1" fmla="*/ 1 h 408373"/>
                <a:gd name="connsiteX2" fmla="*/ 142044 w 142044"/>
                <a:gd name="connsiteY2" fmla="*/ 301842 h 408373"/>
                <a:gd name="connsiteX3" fmla="*/ 17757 w 142044"/>
                <a:gd name="connsiteY3" fmla="*/ 408373 h 408373"/>
                <a:gd name="connsiteX4" fmla="*/ 0 w 142044"/>
                <a:gd name="connsiteY4" fmla="*/ 0 h 408373"/>
                <a:gd name="connsiteX0" fmla="*/ 0 w 133166"/>
                <a:gd name="connsiteY0" fmla="*/ 0 h 408373"/>
                <a:gd name="connsiteX1" fmla="*/ 133166 w 133166"/>
                <a:gd name="connsiteY1" fmla="*/ 1 h 408373"/>
                <a:gd name="connsiteX2" fmla="*/ 118293 w 133166"/>
                <a:gd name="connsiteY2" fmla="*/ 313717 h 408373"/>
                <a:gd name="connsiteX3" fmla="*/ 17757 w 133166"/>
                <a:gd name="connsiteY3" fmla="*/ 408373 h 408373"/>
                <a:gd name="connsiteX4" fmla="*/ 0 w 133166"/>
                <a:gd name="connsiteY4" fmla="*/ 0 h 408373"/>
                <a:gd name="connsiteX0" fmla="*/ 0 w 118293"/>
                <a:gd name="connsiteY0" fmla="*/ 5937 h 414310"/>
                <a:gd name="connsiteX1" fmla="*/ 115353 w 118293"/>
                <a:gd name="connsiteY1" fmla="*/ 0 h 414310"/>
                <a:gd name="connsiteX2" fmla="*/ 118293 w 118293"/>
                <a:gd name="connsiteY2" fmla="*/ 319654 h 414310"/>
                <a:gd name="connsiteX3" fmla="*/ 17757 w 118293"/>
                <a:gd name="connsiteY3" fmla="*/ 414310 h 414310"/>
                <a:gd name="connsiteX4" fmla="*/ 0 w 118293"/>
                <a:gd name="connsiteY4" fmla="*/ 5937 h 414310"/>
                <a:gd name="connsiteX0" fmla="*/ 0 w 118293"/>
                <a:gd name="connsiteY0" fmla="*/ 5937 h 366809"/>
                <a:gd name="connsiteX1" fmla="*/ 115353 w 118293"/>
                <a:gd name="connsiteY1" fmla="*/ 0 h 366809"/>
                <a:gd name="connsiteX2" fmla="*/ 118293 w 118293"/>
                <a:gd name="connsiteY2" fmla="*/ 319654 h 366809"/>
                <a:gd name="connsiteX3" fmla="*/ 5882 w 118293"/>
                <a:gd name="connsiteY3" fmla="*/ 366809 h 366809"/>
                <a:gd name="connsiteX4" fmla="*/ 0 w 118293"/>
                <a:gd name="connsiteY4" fmla="*/ 5937 h 366809"/>
                <a:gd name="connsiteX0" fmla="*/ 0 w 115353"/>
                <a:gd name="connsiteY0" fmla="*/ 5937 h 366809"/>
                <a:gd name="connsiteX1" fmla="*/ 115353 w 115353"/>
                <a:gd name="connsiteY1" fmla="*/ 0 h 366809"/>
                <a:gd name="connsiteX2" fmla="*/ 112356 w 115353"/>
                <a:gd name="connsiteY2" fmla="*/ 278091 h 366809"/>
                <a:gd name="connsiteX3" fmla="*/ 5882 w 115353"/>
                <a:gd name="connsiteY3" fmla="*/ 366809 h 366809"/>
                <a:gd name="connsiteX4" fmla="*/ 0 w 115353"/>
                <a:gd name="connsiteY4" fmla="*/ 5937 h 36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53" h="366809">
                  <a:moveTo>
                    <a:pt x="0" y="5937"/>
                  </a:moveTo>
                  <a:lnTo>
                    <a:pt x="115353" y="0"/>
                  </a:lnTo>
                  <a:lnTo>
                    <a:pt x="112356" y="278091"/>
                  </a:lnTo>
                  <a:lnTo>
                    <a:pt x="5882" y="366809"/>
                  </a:lnTo>
                  <a:cubicBezTo>
                    <a:pt x="3921" y="246518"/>
                    <a:pt x="1961" y="126228"/>
                    <a:pt x="0" y="5937"/>
                  </a:cubicBez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41" name="Rectangle 6">
              <a:extLst>
                <a:ext uri="{FF2B5EF4-FFF2-40B4-BE49-F238E27FC236}">
                  <a16:creationId xmlns:a16="http://schemas.microsoft.com/office/drawing/2014/main" id="{C30589D4-20CF-48F8-BF62-5A485F45874B}"/>
                </a:ext>
              </a:extLst>
            </p:cNvPr>
            <p:cNvSpPr/>
            <p:nvPr/>
          </p:nvSpPr>
          <p:spPr>
            <a:xfrm flipH="1">
              <a:off x="1487532" y="2017033"/>
              <a:ext cx="2952328" cy="288033"/>
            </a:xfrm>
            <a:custGeom>
              <a:avLst/>
              <a:gdLst>
                <a:gd name="connsiteX0" fmla="*/ 0 w 5285462"/>
                <a:gd name="connsiteY0" fmla="*/ 0 h 576064"/>
                <a:gd name="connsiteX1" fmla="*/ 4724629 w 5285462"/>
                <a:gd name="connsiteY1" fmla="*/ 0 h 576064"/>
                <a:gd name="connsiteX2" fmla="*/ 5285462 w 5285462"/>
                <a:gd name="connsiteY2" fmla="*/ 576064 h 576064"/>
                <a:gd name="connsiteX3" fmla="*/ 0 w 5285462"/>
                <a:gd name="connsiteY3" fmla="*/ 576064 h 576064"/>
                <a:gd name="connsiteX4" fmla="*/ 0 w 5285462"/>
                <a:gd name="connsiteY4" fmla="*/ 0 h 57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462" h="576064">
                  <a:moveTo>
                    <a:pt x="0" y="0"/>
                  </a:moveTo>
                  <a:lnTo>
                    <a:pt x="4724629" y="0"/>
                  </a:lnTo>
                  <a:lnTo>
                    <a:pt x="5285462" y="576064"/>
                  </a:lnTo>
                  <a:lnTo>
                    <a:pt x="0" y="576064"/>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sp>
        <p:nvSpPr>
          <p:cNvPr id="71" name="TextBox 70">
            <a:extLst>
              <a:ext uri="{FF2B5EF4-FFF2-40B4-BE49-F238E27FC236}">
                <a16:creationId xmlns:a16="http://schemas.microsoft.com/office/drawing/2014/main" id="{8B1BC25C-DA47-4D1C-A898-04A6E5221480}"/>
              </a:ext>
            </a:extLst>
          </p:cNvPr>
          <p:cNvSpPr txBox="1"/>
          <p:nvPr/>
        </p:nvSpPr>
        <p:spPr>
          <a:xfrm>
            <a:off x="7978392" y="1926875"/>
            <a:ext cx="2903328" cy="30777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1200" cap="none" spc="0" normalizeH="0" baseline="0" noProof="0" dirty="0">
                <a:ln>
                  <a:noFill/>
                </a:ln>
                <a:solidFill>
                  <a:prstClr val="white"/>
                </a:solidFill>
                <a:effectLst/>
                <a:uLnTx/>
                <a:uFillTx/>
                <a:latin typeface="Arial"/>
                <a:cs typeface="Arial" pitchFamily="34" charset="0"/>
              </a:rPr>
              <a:t>Modern PowerPoint  Presentation</a:t>
            </a:r>
            <a:endParaRPr kumimoji="0" lang="ko-KR" altLang="en-US" sz="1400" b="1" i="0" u="none" strike="noStrike" kern="1200" cap="none" spc="0" normalizeH="0" baseline="0" noProof="0" dirty="0">
              <a:ln>
                <a:noFill/>
              </a:ln>
              <a:solidFill>
                <a:prstClr val="white"/>
              </a:solidFill>
              <a:effectLst/>
              <a:uLnTx/>
              <a:uFillTx/>
              <a:latin typeface="Arial"/>
              <a:cs typeface="+mn-cs"/>
            </a:endParaRPr>
          </a:p>
        </p:txBody>
      </p:sp>
      <p:sp>
        <p:nvSpPr>
          <p:cNvPr id="72" name="TextBox 71">
            <a:extLst>
              <a:ext uri="{FF2B5EF4-FFF2-40B4-BE49-F238E27FC236}">
                <a16:creationId xmlns:a16="http://schemas.microsoft.com/office/drawing/2014/main" id="{B35776C4-C6E4-4A52-A960-4030E363495D}"/>
              </a:ext>
            </a:extLst>
          </p:cNvPr>
          <p:cNvSpPr txBox="1"/>
          <p:nvPr/>
        </p:nvSpPr>
        <p:spPr>
          <a:xfrm>
            <a:off x="7978392" y="2908888"/>
            <a:ext cx="2903328" cy="30777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1200" cap="none" spc="0" normalizeH="0" baseline="0" noProof="0" dirty="0">
                <a:ln>
                  <a:noFill/>
                </a:ln>
                <a:solidFill>
                  <a:prstClr val="white"/>
                </a:solidFill>
                <a:effectLst/>
                <a:uLnTx/>
                <a:uFillTx/>
                <a:latin typeface="Arial"/>
                <a:cs typeface="Arial" pitchFamily="34" charset="0"/>
              </a:rPr>
              <a:t>Modern PowerPoint  Presentation</a:t>
            </a:r>
            <a:endParaRPr kumimoji="0" lang="ko-KR" altLang="en-US" sz="1400" b="1" i="0" u="none" strike="noStrike" kern="1200" cap="none" spc="0" normalizeH="0" baseline="0" noProof="0" dirty="0">
              <a:ln>
                <a:noFill/>
              </a:ln>
              <a:solidFill>
                <a:prstClr val="white"/>
              </a:solidFill>
              <a:effectLst/>
              <a:uLnTx/>
              <a:uFillTx/>
              <a:latin typeface="Arial"/>
              <a:cs typeface="+mn-cs"/>
            </a:endParaRPr>
          </a:p>
        </p:txBody>
      </p:sp>
      <p:sp>
        <p:nvSpPr>
          <p:cNvPr id="73" name="TextBox 72">
            <a:extLst>
              <a:ext uri="{FF2B5EF4-FFF2-40B4-BE49-F238E27FC236}">
                <a16:creationId xmlns:a16="http://schemas.microsoft.com/office/drawing/2014/main" id="{E9F11BF8-75DF-4398-94A2-C16F4BBFB94E}"/>
              </a:ext>
            </a:extLst>
          </p:cNvPr>
          <p:cNvSpPr txBox="1"/>
          <p:nvPr/>
        </p:nvSpPr>
        <p:spPr>
          <a:xfrm>
            <a:off x="8005062" y="4019830"/>
            <a:ext cx="2903328" cy="30777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1200" cap="none" spc="0" normalizeH="0" baseline="0" noProof="0" dirty="0">
                <a:ln>
                  <a:noFill/>
                </a:ln>
                <a:solidFill>
                  <a:prstClr val="white"/>
                </a:solidFill>
                <a:effectLst/>
                <a:uLnTx/>
                <a:uFillTx/>
                <a:latin typeface="Arial"/>
                <a:cs typeface="Arial" pitchFamily="34" charset="0"/>
              </a:rPr>
              <a:t>Modern PowerPoint  Presentation</a:t>
            </a:r>
            <a:endParaRPr kumimoji="0" lang="ko-KR" altLang="en-US" sz="1400" b="1" i="0" u="none" strike="noStrike" kern="1200" cap="none" spc="0" normalizeH="0" baseline="0" noProof="0" dirty="0">
              <a:ln>
                <a:noFill/>
              </a:ln>
              <a:solidFill>
                <a:prstClr val="white"/>
              </a:solidFill>
              <a:effectLst/>
              <a:uLnTx/>
              <a:uFillTx/>
              <a:latin typeface="Arial"/>
              <a:cs typeface="+mn-cs"/>
            </a:endParaRPr>
          </a:p>
        </p:txBody>
      </p:sp>
      <p:sp>
        <p:nvSpPr>
          <p:cNvPr id="74" name="TextBox 73">
            <a:extLst>
              <a:ext uri="{FF2B5EF4-FFF2-40B4-BE49-F238E27FC236}">
                <a16:creationId xmlns:a16="http://schemas.microsoft.com/office/drawing/2014/main" id="{C65D3916-1554-4087-9136-A0D79A0515D7}"/>
              </a:ext>
            </a:extLst>
          </p:cNvPr>
          <p:cNvSpPr txBox="1"/>
          <p:nvPr/>
        </p:nvSpPr>
        <p:spPr>
          <a:xfrm>
            <a:off x="7978392" y="4872914"/>
            <a:ext cx="2903328" cy="30777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1200" cap="none" spc="0" normalizeH="0" baseline="0" noProof="0" dirty="0">
                <a:ln>
                  <a:noFill/>
                </a:ln>
                <a:solidFill>
                  <a:prstClr val="white"/>
                </a:solidFill>
                <a:effectLst/>
                <a:uLnTx/>
                <a:uFillTx/>
                <a:latin typeface="Arial"/>
                <a:cs typeface="Arial" pitchFamily="34" charset="0"/>
              </a:rPr>
              <a:t>Modern PowerPoint  Presentation</a:t>
            </a:r>
            <a:endParaRPr kumimoji="0" lang="ko-KR" altLang="en-US" sz="1400" b="1" i="0" u="none" strike="noStrike" kern="1200" cap="none" spc="0" normalizeH="0" baseline="0" noProof="0" dirty="0">
              <a:ln>
                <a:noFill/>
              </a:ln>
              <a:solidFill>
                <a:prstClr val="white"/>
              </a:solidFill>
              <a:effectLst/>
              <a:uLnTx/>
              <a:uFillTx/>
              <a:latin typeface="Arial"/>
              <a:cs typeface="+mn-cs"/>
            </a:endParaRPr>
          </a:p>
        </p:txBody>
      </p:sp>
      <p:pic>
        <p:nvPicPr>
          <p:cNvPr id="75" name="Picture 74">
            <a:extLst>
              <a:ext uri="{FF2B5EF4-FFF2-40B4-BE49-F238E27FC236}">
                <a16:creationId xmlns:a16="http://schemas.microsoft.com/office/drawing/2014/main" id="{C2EA6B2F-E82F-285A-1A42-4BD634872B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14" y="-160426"/>
            <a:ext cx="1680525" cy="1496111"/>
          </a:xfrm>
          <a:prstGeom prst="rect">
            <a:avLst/>
          </a:prstGeom>
        </p:spPr>
      </p:pic>
      <p:sp>
        <p:nvSpPr>
          <p:cNvPr id="76" name="Rectangle 3">
            <a:extLst>
              <a:ext uri="{FF2B5EF4-FFF2-40B4-BE49-F238E27FC236}">
                <a16:creationId xmlns:a16="http://schemas.microsoft.com/office/drawing/2014/main" id="{D0539981-596C-02FF-93A1-C8C55604B732}"/>
              </a:ext>
            </a:extLst>
          </p:cNvPr>
          <p:cNvSpPr/>
          <p:nvPr/>
        </p:nvSpPr>
        <p:spPr>
          <a:xfrm>
            <a:off x="1764485" y="1813256"/>
            <a:ext cx="9196087" cy="36630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83" name="Rectangle 3">
            <a:extLst>
              <a:ext uri="{FF2B5EF4-FFF2-40B4-BE49-F238E27FC236}">
                <a16:creationId xmlns:a16="http://schemas.microsoft.com/office/drawing/2014/main" id="{17564274-2958-5921-3FDD-2AA7D515B383}"/>
              </a:ext>
            </a:extLst>
          </p:cNvPr>
          <p:cNvSpPr/>
          <p:nvPr/>
        </p:nvSpPr>
        <p:spPr>
          <a:xfrm>
            <a:off x="1755241" y="2393162"/>
            <a:ext cx="9196087" cy="36630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84" name="Rectangle 3">
            <a:extLst>
              <a:ext uri="{FF2B5EF4-FFF2-40B4-BE49-F238E27FC236}">
                <a16:creationId xmlns:a16="http://schemas.microsoft.com/office/drawing/2014/main" id="{14F28149-DAB6-C8CC-AEB2-322E1BB1CF4B}"/>
              </a:ext>
            </a:extLst>
          </p:cNvPr>
          <p:cNvSpPr/>
          <p:nvPr/>
        </p:nvSpPr>
        <p:spPr>
          <a:xfrm>
            <a:off x="1764485" y="2999779"/>
            <a:ext cx="9196087" cy="36630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85" name="Rectangle 3">
            <a:extLst>
              <a:ext uri="{FF2B5EF4-FFF2-40B4-BE49-F238E27FC236}">
                <a16:creationId xmlns:a16="http://schemas.microsoft.com/office/drawing/2014/main" id="{F005A6D4-017C-410C-C2A6-404F07EA5AFA}"/>
              </a:ext>
            </a:extLst>
          </p:cNvPr>
          <p:cNvSpPr/>
          <p:nvPr/>
        </p:nvSpPr>
        <p:spPr>
          <a:xfrm>
            <a:off x="1755239" y="4843458"/>
            <a:ext cx="9196087" cy="36630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86" name="Rectangle 3">
            <a:extLst>
              <a:ext uri="{FF2B5EF4-FFF2-40B4-BE49-F238E27FC236}">
                <a16:creationId xmlns:a16="http://schemas.microsoft.com/office/drawing/2014/main" id="{73939480-7361-48A2-37E0-F2951C30E8AC}"/>
              </a:ext>
            </a:extLst>
          </p:cNvPr>
          <p:cNvSpPr/>
          <p:nvPr/>
        </p:nvSpPr>
        <p:spPr>
          <a:xfrm>
            <a:off x="1755240" y="3603997"/>
            <a:ext cx="9196087" cy="36630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88" name="Rectangle 3">
            <a:extLst>
              <a:ext uri="{FF2B5EF4-FFF2-40B4-BE49-F238E27FC236}">
                <a16:creationId xmlns:a16="http://schemas.microsoft.com/office/drawing/2014/main" id="{64AC4019-71D7-69AD-BB5A-6885B0AE7D46}"/>
              </a:ext>
            </a:extLst>
          </p:cNvPr>
          <p:cNvSpPr/>
          <p:nvPr/>
        </p:nvSpPr>
        <p:spPr>
          <a:xfrm>
            <a:off x="1712303" y="4257207"/>
            <a:ext cx="9196087" cy="36630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nvGrpSpPr>
          <p:cNvPr id="90" name="Group 43">
            <a:extLst>
              <a:ext uri="{FF2B5EF4-FFF2-40B4-BE49-F238E27FC236}">
                <a16:creationId xmlns:a16="http://schemas.microsoft.com/office/drawing/2014/main" id="{6C042AD9-F41D-44DC-84C8-F793F3B8CE04}"/>
              </a:ext>
            </a:extLst>
          </p:cNvPr>
          <p:cNvGrpSpPr/>
          <p:nvPr/>
        </p:nvGrpSpPr>
        <p:grpSpPr>
          <a:xfrm>
            <a:off x="7686601" y="1792569"/>
            <a:ext cx="3453502" cy="475860"/>
            <a:chOff x="1487532" y="2017033"/>
            <a:chExt cx="2952328" cy="376914"/>
          </a:xfrm>
        </p:grpSpPr>
        <p:sp>
          <p:nvSpPr>
            <p:cNvPr id="91" name="Rectangle 9">
              <a:extLst>
                <a:ext uri="{FF2B5EF4-FFF2-40B4-BE49-F238E27FC236}">
                  <a16:creationId xmlns:a16="http://schemas.microsoft.com/office/drawing/2014/main" id="{59DEF771-0CEE-9532-CC67-D2B0F91EE7EB}"/>
                </a:ext>
              </a:extLst>
            </p:cNvPr>
            <p:cNvSpPr/>
            <p:nvPr/>
          </p:nvSpPr>
          <p:spPr>
            <a:xfrm>
              <a:off x="4319543" y="2027138"/>
              <a:ext cx="115353" cy="366809"/>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914400"/>
                <a:gd name="connsiteY0" fmla="*/ 292963 h 1207363"/>
                <a:gd name="connsiteX1" fmla="*/ 914400 w 914400"/>
                <a:gd name="connsiteY1" fmla="*/ 0 h 1207363"/>
                <a:gd name="connsiteX2" fmla="*/ 914400 w 914400"/>
                <a:gd name="connsiteY2" fmla="*/ 1207363 h 1207363"/>
                <a:gd name="connsiteX3" fmla="*/ 0 w 914400"/>
                <a:gd name="connsiteY3" fmla="*/ 1207363 h 1207363"/>
                <a:gd name="connsiteX4" fmla="*/ 0 w 914400"/>
                <a:gd name="connsiteY4" fmla="*/ 292963 h 1207363"/>
                <a:gd name="connsiteX0" fmla="*/ 612559 w 914400"/>
                <a:gd name="connsiteY0" fmla="*/ 8877 h 1207363"/>
                <a:gd name="connsiteX1" fmla="*/ 914400 w 914400"/>
                <a:gd name="connsiteY1" fmla="*/ 0 h 1207363"/>
                <a:gd name="connsiteX2" fmla="*/ 914400 w 914400"/>
                <a:gd name="connsiteY2" fmla="*/ 1207363 h 1207363"/>
                <a:gd name="connsiteX3" fmla="*/ 0 w 914400"/>
                <a:gd name="connsiteY3" fmla="*/ 1207363 h 1207363"/>
                <a:gd name="connsiteX4" fmla="*/ 612559 w 914400"/>
                <a:gd name="connsiteY4" fmla="*/ 8877 h 1207363"/>
                <a:gd name="connsiteX0" fmla="*/ 0 w 301841"/>
                <a:gd name="connsiteY0" fmla="*/ 8877 h 1207363"/>
                <a:gd name="connsiteX1" fmla="*/ 301841 w 301841"/>
                <a:gd name="connsiteY1" fmla="*/ 0 h 1207363"/>
                <a:gd name="connsiteX2" fmla="*/ 301841 w 301841"/>
                <a:gd name="connsiteY2" fmla="*/ 1207363 h 1207363"/>
                <a:gd name="connsiteX3" fmla="*/ 186432 w 301841"/>
                <a:gd name="connsiteY3" fmla="*/ 408372 h 1207363"/>
                <a:gd name="connsiteX4" fmla="*/ 0 w 301841"/>
                <a:gd name="connsiteY4" fmla="*/ 8877 h 1207363"/>
                <a:gd name="connsiteX0" fmla="*/ 0 w 133166"/>
                <a:gd name="connsiteY0" fmla="*/ 0 h 1207364"/>
                <a:gd name="connsiteX1" fmla="*/ 133166 w 133166"/>
                <a:gd name="connsiteY1" fmla="*/ 1 h 1207364"/>
                <a:gd name="connsiteX2" fmla="*/ 133166 w 133166"/>
                <a:gd name="connsiteY2" fmla="*/ 1207364 h 1207364"/>
                <a:gd name="connsiteX3" fmla="*/ 17757 w 133166"/>
                <a:gd name="connsiteY3" fmla="*/ 408373 h 1207364"/>
                <a:gd name="connsiteX4" fmla="*/ 0 w 133166"/>
                <a:gd name="connsiteY4" fmla="*/ 0 h 1207364"/>
                <a:gd name="connsiteX0" fmla="*/ 0 w 142044"/>
                <a:gd name="connsiteY0" fmla="*/ 0 h 408373"/>
                <a:gd name="connsiteX1" fmla="*/ 133166 w 142044"/>
                <a:gd name="connsiteY1" fmla="*/ 1 h 408373"/>
                <a:gd name="connsiteX2" fmla="*/ 142044 w 142044"/>
                <a:gd name="connsiteY2" fmla="*/ 301842 h 408373"/>
                <a:gd name="connsiteX3" fmla="*/ 17757 w 142044"/>
                <a:gd name="connsiteY3" fmla="*/ 408373 h 408373"/>
                <a:gd name="connsiteX4" fmla="*/ 0 w 142044"/>
                <a:gd name="connsiteY4" fmla="*/ 0 h 408373"/>
                <a:gd name="connsiteX0" fmla="*/ 0 w 133166"/>
                <a:gd name="connsiteY0" fmla="*/ 0 h 408373"/>
                <a:gd name="connsiteX1" fmla="*/ 133166 w 133166"/>
                <a:gd name="connsiteY1" fmla="*/ 1 h 408373"/>
                <a:gd name="connsiteX2" fmla="*/ 118293 w 133166"/>
                <a:gd name="connsiteY2" fmla="*/ 313717 h 408373"/>
                <a:gd name="connsiteX3" fmla="*/ 17757 w 133166"/>
                <a:gd name="connsiteY3" fmla="*/ 408373 h 408373"/>
                <a:gd name="connsiteX4" fmla="*/ 0 w 133166"/>
                <a:gd name="connsiteY4" fmla="*/ 0 h 408373"/>
                <a:gd name="connsiteX0" fmla="*/ 0 w 118293"/>
                <a:gd name="connsiteY0" fmla="*/ 5937 h 414310"/>
                <a:gd name="connsiteX1" fmla="*/ 115353 w 118293"/>
                <a:gd name="connsiteY1" fmla="*/ 0 h 414310"/>
                <a:gd name="connsiteX2" fmla="*/ 118293 w 118293"/>
                <a:gd name="connsiteY2" fmla="*/ 319654 h 414310"/>
                <a:gd name="connsiteX3" fmla="*/ 17757 w 118293"/>
                <a:gd name="connsiteY3" fmla="*/ 414310 h 414310"/>
                <a:gd name="connsiteX4" fmla="*/ 0 w 118293"/>
                <a:gd name="connsiteY4" fmla="*/ 5937 h 414310"/>
                <a:gd name="connsiteX0" fmla="*/ 0 w 118293"/>
                <a:gd name="connsiteY0" fmla="*/ 5937 h 366809"/>
                <a:gd name="connsiteX1" fmla="*/ 115353 w 118293"/>
                <a:gd name="connsiteY1" fmla="*/ 0 h 366809"/>
                <a:gd name="connsiteX2" fmla="*/ 118293 w 118293"/>
                <a:gd name="connsiteY2" fmla="*/ 319654 h 366809"/>
                <a:gd name="connsiteX3" fmla="*/ 5882 w 118293"/>
                <a:gd name="connsiteY3" fmla="*/ 366809 h 366809"/>
                <a:gd name="connsiteX4" fmla="*/ 0 w 118293"/>
                <a:gd name="connsiteY4" fmla="*/ 5937 h 366809"/>
                <a:gd name="connsiteX0" fmla="*/ 0 w 115353"/>
                <a:gd name="connsiteY0" fmla="*/ 5937 h 366809"/>
                <a:gd name="connsiteX1" fmla="*/ 115353 w 115353"/>
                <a:gd name="connsiteY1" fmla="*/ 0 h 366809"/>
                <a:gd name="connsiteX2" fmla="*/ 112356 w 115353"/>
                <a:gd name="connsiteY2" fmla="*/ 278091 h 366809"/>
                <a:gd name="connsiteX3" fmla="*/ 5882 w 115353"/>
                <a:gd name="connsiteY3" fmla="*/ 366809 h 366809"/>
                <a:gd name="connsiteX4" fmla="*/ 0 w 115353"/>
                <a:gd name="connsiteY4" fmla="*/ 5937 h 36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53" h="366809">
                  <a:moveTo>
                    <a:pt x="0" y="5937"/>
                  </a:moveTo>
                  <a:lnTo>
                    <a:pt x="115353" y="0"/>
                  </a:lnTo>
                  <a:lnTo>
                    <a:pt x="112356" y="278091"/>
                  </a:lnTo>
                  <a:lnTo>
                    <a:pt x="5882" y="366809"/>
                  </a:lnTo>
                  <a:cubicBezTo>
                    <a:pt x="3921" y="246518"/>
                    <a:pt x="1961" y="126228"/>
                    <a:pt x="0" y="5937"/>
                  </a:cubicBez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92" name="Rectangle 6">
              <a:extLst>
                <a:ext uri="{FF2B5EF4-FFF2-40B4-BE49-F238E27FC236}">
                  <a16:creationId xmlns:a16="http://schemas.microsoft.com/office/drawing/2014/main" id="{8EBAC11F-89B7-B6B0-6217-17D100921DA8}"/>
                </a:ext>
              </a:extLst>
            </p:cNvPr>
            <p:cNvSpPr/>
            <p:nvPr/>
          </p:nvSpPr>
          <p:spPr>
            <a:xfrm flipH="1">
              <a:off x="1487532" y="2017033"/>
              <a:ext cx="2952328" cy="288033"/>
            </a:xfrm>
            <a:custGeom>
              <a:avLst/>
              <a:gdLst>
                <a:gd name="connsiteX0" fmla="*/ 0 w 5285462"/>
                <a:gd name="connsiteY0" fmla="*/ 0 h 576064"/>
                <a:gd name="connsiteX1" fmla="*/ 4724629 w 5285462"/>
                <a:gd name="connsiteY1" fmla="*/ 0 h 576064"/>
                <a:gd name="connsiteX2" fmla="*/ 5285462 w 5285462"/>
                <a:gd name="connsiteY2" fmla="*/ 576064 h 576064"/>
                <a:gd name="connsiteX3" fmla="*/ 0 w 5285462"/>
                <a:gd name="connsiteY3" fmla="*/ 576064 h 576064"/>
                <a:gd name="connsiteX4" fmla="*/ 0 w 5285462"/>
                <a:gd name="connsiteY4" fmla="*/ 0 h 57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462" h="576064">
                  <a:moveTo>
                    <a:pt x="0" y="0"/>
                  </a:moveTo>
                  <a:lnTo>
                    <a:pt x="4724629" y="0"/>
                  </a:lnTo>
                  <a:lnTo>
                    <a:pt x="5285462" y="576064"/>
                  </a:lnTo>
                  <a:lnTo>
                    <a:pt x="0" y="576064"/>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grpSp>
        <p:nvGrpSpPr>
          <p:cNvPr id="93" name="Group 43">
            <a:extLst>
              <a:ext uri="{FF2B5EF4-FFF2-40B4-BE49-F238E27FC236}">
                <a16:creationId xmlns:a16="http://schemas.microsoft.com/office/drawing/2014/main" id="{14E0AFD5-CAAF-3BD2-499E-822BC11A04BE}"/>
              </a:ext>
            </a:extLst>
          </p:cNvPr>
          <p:cNvGrpSpPr/>
          <p:nvPr/>
        </p:nvGrpSpPr>
        <p:grpSpPr>
          <a:xfrm>
            <a:off x="7613327" y="2287095"/>
            <a:ext cx="3453502" cy="475860"/>
            <a:chOff x="1487532" y="2017033"/>
            <a:chExt cx="2952328" cy="376914"/>
          </a:xfrm>
        </p:grpSpPr>
        <p:sp>
          <p:nvSpPr>
            <p:cNvPr id="94" name="Rectangle 9">
              <a:extLst>
                <a:ext uri="{FF2B5EF4-FFF2-40B4-BE49-F238E27FC236}">
                  <a16:creationId xmlns:a16="http://schemas.microsoft.com/office/drawing/2014/main" id="{80502882-05F9-1C36-0806-AA1CD019DD3F}"/>
                </a:ext>
              </a:extLst>
            </p:cNvPr>
            <p:cNvSpPr/>
            <p:nvPr/>
          </p:nvSpPr>
          <p:spPr>
            <a:xfrm>
              <a:off x="4319543" y="2027138"/>
              <a:ext cx="115353" cy="366809"/>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914400"/>
                <a:gd name="connsiteY0" fmla="*/ 292963 h 1207363"/>
                <a:gd name="connsiteX1" fmla="*/ 914400 w 914400"/>
                <a:gd name="connsiteY1" fmla="*/ 0 h 1207363"/>
                <a:gd name="connsiteX2" fmla="*/ 914400 w 914400"/>
                <a:gd name="connsiteY2" fmla="*/ 1207363 h 1207363"/>
                <a:gd name="connsiteX3" fmla="*/ 0 w 914400"/>
                <a:gd name="connsiteY3" fmla="*/ 1207363 h 1207363"/>
                <a:gd name="connsiteX4" fmla="*/ 0 w 914400"/>
                <a:gd name="connsiteY4" fmla="*/ 292963 h 1207363"/>
                <a:gd name="connsiteX0" fmla="*/ 612559 w 914400"/>
                <a:gd name="connsiteY0" fmla="*/ 8877 h 1207363"/>
                <a:gd name="connsiteX1" fmla="*/ 914400 w 914400"/>
                <a:gd name="connsiteY1" fmla="*/ 0 h 1207363"/>
                <a:gd name="connsiteX2" fmla="*/ 914400 w 914400"/>
                <a:gd name="connsiteY2" fmla="*/ 1207363 h 1207363"/>
                <a:gd name="connsiteX3" fmla="*/ 0 w 914400"/>
                <a:gd name="connsiteY3" fmla="*/ 1207363 h 1207363"/>
                <a:gd name="connsiteX4" fmla="*/ 612559 w 914400"/>
                <a:gd name="connsiteY4" fmla="*/ 8877 h 1207363"/>
                <a:gd name="connsiteX0" fmla="*/ 0 w 301841"/>
                <a:gd name="connsiteY0" fmla="*/ 8877 h 1207363"/>
                <a:gd name="connsiteX1" fmla="*/ 301841 w 301841"/>
                <a:gd name="connsiteY1" fmla="*/ 0 h 1207363"/>
                <a:gd name="connsiteX2" fmla="*/ 301841 w 301841"/>
                <a:gd name="connsiteY2" fmla="*/ 1207363 h 1207363"/>
                <a:gd name="connsiteX3" fmla="*/ 186432 w 301841"/>
                <a:gd name="connsiteY3" fmla="*/ 408372 h 1207363"/>
                <a:gd name="connsiteX4" fmla="*/ 0 w 301841"/>
                <a:gd name="connsiteY4" fmla="*/ 8877 h 1207363"/>
                <a:gd name="connsiteX0" fmla="*/ 0 w 133166"/>
                <a:gd name="connsiteY0" fmla="*/ 0 h 1207364"/>
                <a:gd name="connsiteX1" fmla="*/ 133166 w 133166"/>
                <a:gd name="connsiteY1" fmla="*/ 1 h 1207364"/>
                <a:gd name="connsiteX2" fmla="*/ 133166 w 133166"/>
                <a:gd name="connsiteY2" fmla="*/ 1207364 h 1207364"/>
                <a:gd name="connsiteX3" fmla="*/ 17757 w 133166"/>
                <a:gd name="connsiteY3" fmla="*/ 408373 h 1207364"/>
                <a:gd name="connsiteX4" fmla="*/ 0 w 133166"/>
                <a:gd name="connsiteY4" fmla="*/ 0 h 1207364"/>
                <a:gd name="connsiteX0" fmla="*/ 0 w 142044"/>
                <a:gd name="connsiteY0" fmla="*/ 0 h 408373"/>
                <a:gd name="connsiteX1" fmla="*/ 133166 w 142044"/>
                <a:gd name="connsiteY1" fmla="*/ 1 h 408373"/>
                <a:gd name="connsiteX2" fmla="*/ 142044 w 142044"/>
                <a:gd name="connsiteY2" fmla="*/ 301842 h 408373"/>
                <a:gd name="connsiteX3" fmla="*/ 17757 w 142044"/>
                <a:gd name="connsiteY3" fmla="*/ 408373 h 408373"/>
                <a:gd name="connsiteX4" fmla="*/ 0 w 142044"/>
                <a:gd name="connsiteY4" fmla="*/ 0 h 408373"/>
                <a:gd name="connsiteX0" fmla="*/ 0 w 133166"/>
                <a:gd name="connsiteY0" fmla="*/ 0 h 408373"/>
                <a:gd name="connsiteX1" fmla="*/ 133166 w 133166"/>
                <a:gd name="connsiteY1" fmla="*/ 1 h 408373"/>
                <a:gd name="connsiteX2" fmla="*/ 118293 w 133166"/>
                <a:gd name="connsiteY2" fmla="*/ 313717 h 408373"/>
                <a:gd name="connsiteX3" fmla="*/ 17757 w 133166"/>
                <a:gd name="connsiteY3" fmla="*/ 408373 h 408373"/>
                <a:gd name="connsiteX4" fmla="*/ 0 w 133166"/>
                <a:gd name="connsiteY4" fmla="*/ 0 h 408373"/>
                <a:gd name="connsiteX0" fmla="*/ 0 w 118293"/>
                <a:gd name="connsiteY0" fmla="*/ 5937 h 414310"/>
                <a:gd name="connsiteX1" fmla="*/ 115353 w 118293"/>
                <a:gd name="connsiteY1" fmla="*/ 0 h 414310"/>
                <a:gd name="connsiteX2" fmla="*/ 118293 w 118293"/>
                <a:gd name="connsiteY2" fmla="*/ 319654 h 414310"/>
                <a:gd name="connsiteX3" fmla="*/ 17757 w 118293"/>
                <a:gd name="connsiteY3" fmla="*/ 414310 h 414310"/>
                <a:gd name="connsiteX4" fmla="*/ 0 w 118293"/>
                <a:gd name="connsiteY4" fmla="*/ 5937 h 414310"/>
                <a:gd name="connsiteX0" fmla="*/ 0 w 118293"/>
                <a:gd name="connsiteY0" fmla="*/ 5937 h 366809"/>
                <a:gd name="connsiteX1" fmla="*/ 115353 w 118293"/>
                <a:gd name="connsiteY1" fmla="*/ 0 h 366809"/>
                <a:gd name="connsiteX2" fmla="*/ 118293 w 118293"/>
                <a:gd name="connsiteY2" fmla="*/ 319654 h 366809"/>
                <a:gd name="connsiteX3" fmla="*/ 5882 w 118293"/>
                <a:gd name="connsiteY3" fmla="*/ 366809 h 366809"/>
                <a:gd name="connsiteX4" fmla="*/ 0 w 118293"/>
                <a:gd name="connsiteY4" fmla="*/ 5937 h 366809"/>
                <a:gd name="connsiteX0" fmla="*/ 0 w 115353"/>
                <a:gd name="connsiteY0" fmla="*/ 5937 h 366809"/>
                <a:gd name="connsiteX1" fmla="*/ 115353 w 115353"/>
                <a:gd name="connsiteY1" fmla="*/ 0 h 366809"/>
                <a:gd name="connsiteX2" fmla="*/ 112356 w 115353"/>
                <a:gd name="connsiteY2" fmla="*/ 278091 h 366809"/>
                <a:gd name="connsiteX3" fmla="*/ 5882 w 115353"/>
                <a:gd name="connsiteY3" fmla="*/ 366809 h 366809"/>
                <a:gd name="connsiteX4" fmla="*/ 0 w 115353"/>
                <a:gd name="connsiteY4" fmla="*/ 5937 h 36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53" h="366809">
                  <a:moveTo>
                    <a:pt x="0" y="5937"/>
                  </a:moveTo>
                  <a:lnTo>
                    <a:pt x="115353" y="0"/>
                  </a:lnTo>
                  <a:lnTo>
                    <a:pt x="112356" y="278091"/>
                  </a:lnTo>
                  <a:lnTo>
                    <a:pt x="5882" y="366809"/>
                  </a:lnTo>
                  <a:cubicBezTo>
                    <a:pt x="3921" y="246518"/>
                    <a:pt x="1961" y="126228"/>
                    <a:pt x="0" y="5937"/>
                  </a:cubicBez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95" name="Rectangle 6">
              <a:extLst>
                <a:ext uri="{FF2B5EF4-FFF2-40B4-BE49-F238E27FC236}">
                  <a16:creationId xmlns:a16="http://schemas.microsoft.com/office/drawing/2014/main" id="{40A2026E-311F-67FF-7F1C-CA00C8D9648C}"/>
                </a:ext>
              </a:extLst>
            </p:cNvPr>
            <p:cNvSpPr/>
            <p:nvPr/>
          </p:nvSpPr>
          <p:spPr>
            <a:xfrm flipH="1">
              <a:off x="1487532" y="2017033"/>
              <a:ext cx="2952328" cy="288033"/>
            </a:xfrm>
            <a:custGeom>
              <a:avLst/>
              <a:gdLst>
                <a:gd name="connsiteX0" fmla="*/ 0 w 5285462"/>
                <a:gd name="connsiteY0" fmla="*/ 0 h 576064"/>
                <a:gd name="connsiteX1" fmla="*/ 4724629 w 5285462"/>
                <a:gd name="connsiteY1" fmla="*/ 0 h 576064"/>
                <a:gd name="connsiteX2" fmla="*/ 5285462 w 5285462"/>
                <a:gd name="connsiteY2" fmla="*/ 576064 h 576064"/>
                <a:gd name="connsiteX3" fmla="*/ 0 w 5285462"/>
                <a:gd name="connsiteY3" fmla="*/ 576064 h 576064"/>
                <a:gd name="connsiteX4" fmla="*/ 0 w 5285462"/>
                <a:gd name="connsiteY4" fmla="*/ 0 h 57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462" h="576064">
                  <a:moveTo>
                    <a:pt x="0" y="0"/>
                  </a:moveTo>
                  <a:lnTo>
                    <a:pt x="4724629" y="0"/>
                  </a:lnTo>
                  <a:lnTo>
                    <a:pt x="5285462" y="576064"/>
                  </a:lnTo>
                  <a:lnTo>
                    <a:pt x="0" y="576064"/>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grpSp>
        <p:nvGrpSpPr>
          <p:cNvPr id="96" name="Group 43">
            <a:extLst>
              <a:ext uri="{FF2B5EF4-FFF2-40B4-BE49-F238E27FC236}">
                <a16:creationId xmlns:a16="http://schemas.microsoft.com/office/drawing/2014/main" id="{0363621A-2786-8067-FEE0-7EE7A571A204}"/>
              </a:ext>
            </a:extLst>
          </p:cNvPr>
          <p:cNvGrpSpPr/>
          <p:nvPr/>
        </p:nvGrpSpPr>
        <p:grpSpPr>
          <a:xfrm>
            <a:off x="7658851" y="2869976"/>
            <a:ext cx="3453502" cy="475860"/>
            <a:chOff x="1487532" y="2017033"/>
            <a:chExt cx="2952328" cy="376914"/>
          </a:xfrm>
        </p:grpSpPr>
        <p:sp>
          <p:nvSpPr>
            <p:cNvPr id="97" name="Rectangle 9">
              <a:extLst>
                <a:ext uri="{FF2B5EF4-FFF2-40B4-BE49-F238E27FC236}">
                  <a16:creationId xmlns:a16="http://schemas.microsoft.com/office/drawing/2014/main" id="{0C3A638A-4663-F4BB-9E7C-51258F32338E}"/>
                </a:ext>
              </a:extLst>
            </p:cNvPr>
            <p:cNvSpPr/>
            <p:nvPr/>
          </p:nvSpPr>
          <p:spPr>
            <a:xfrm>
              <a:off x="4319543" y="2027138"/>
              <a:ext cx="115353" cy="366809"/>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914400"/>
                <a:gd name="connsiteY0" fmla="*/ 292963 h 1207363"/>
                <a:gd name="connsiteX1" fmla="*/ 914400 w 914400"/>
                <a:gd name="connsiteY1" fmla="*/ 0 h 1207363"/>
                <a:gd name="connsiteX2" fmla="*/ 914400 w 914400"/>
                <a:gd name="connsiteY2" fmla="*/ 1207363 h 1207363"/>
                <a:gd name="connsiteX3" fmla="*/ 0 w 914400"/>
                <a:gd name="connsiteY3" fmla="*/ 1207363 h 1207363"/>
                <a:gd name="connsiteX4" fmla="*/ 0 w 914400"/>
                <a:gd name="connsiteY4" fmla="*/ 292963 h 1207363"/>
                <a:gd name="connsiteX0" fmla="*/ 612559 w 914400"/>
                <a:gd name="connsiteY0" fmla="*/ 8877 h 1207363"/>
                <a:gd name="connsiteX1" fmla="*/ 914400 w 914400"/>
                <a:gd name="connsiteY1" fmla="*/ 0 h 1207363"/>
                <a:gd name="connsiteX2" fmla="*/ 914400 w 914400"/>
                <a:gd name="connsiteY2" fmla="*/ 1207363 h 1207363"/>
                <a:gd name="connsiteX3" fmla="*/ 0 w 914400"/>
                <a:gd name="connsiteY3" fmla="*/ 1207363 h 1207363"/>
                <a:gd name="connsiteX4" fmla="*/ 612559 w 914400"/>
                <a:gd name="connsiteY4" fmla="*/ 8877 h 1207363"/>
                <a:gd name="connsiteX0" fmla="*/ 0 w 301841"/>
                <a:gd name="connsiteY0" fmla="*/ 8877 h 1207363"/>
                <a:gd name="connsiteX1" fmla="*/ 301841 w 301841"/>
                <a:gd name="connsiteY1" fmla="*/ 0 h 1207363"/>
                <a:gd name="connsiteX2" fmla="*/ 301841 w 301841"/>
                <a:gd name="connsiteY2" fmla="*/ 1207363 h 1207363"/>
                <a:gd name="connsiteX3" fmla="*/ 186432 w 301841"/>
                <a:gd name="connsiteY3" fmla="*/ 408372 h 1207363"/>
                <a:gd name="connsiteX4" fmla="*/ 0 w 301841"/>
                <a:gd name="connsiteY4" fmla="*/ 8877 h 1207363"/>
                <a:gd name="connsiteX0" fmla="*/ 0 w 133166"/>
                <a:gd name="connsiteY0" fmla="*/ 0 h 1207364"/>
                <a:gd name="connsiteX1" fmla="*/ 133166 w 133166"/>
                <a:gd name="connsiteY1" fmla="*/ 1 h 1207364"/>
                <a:gd name="connsiteX2" fmla="*/ 133166 w 133166"/>
                <a:gd name="connsiteY2" fmla="*/ 1207364 h 1207364"/>
                <a:gd name="connsiteX3" fmla="*/ 17757 w 133166"/>
                <a:gd name="connsiteY3" fmla="*/ 408373 h 1207364"/>
                <a:gd name="connsiteX4" fmla="*/ 0 w 133166"/>
                <a:gd name="connsiteY4" fmla="*/ 0 h 1207364"/>
                <a:gd name="connsiteX0" fmla="*/ 0 w 142044"/>
                <a:gd name="connsiteY0" fmla="*/ 0 h 408373"/>
                <a:gd name="connsiteX1" fmla="*/ 133166 w 142044"/>
                <a:gd name="connsiteY1" fmla="*/ 1 h 408373"/>
                <a:gd name="connsiteX2" fmla="*/ 142044 w 142044"/>
                <a:gd name="connsiteY2" fmla="*/ 301842 h 408373"/>
                <a:gd name="connsiteX3" fmla="*/ 17757 w 142044"/>
                <a:gd name="connsiteY3" fmla="*/ 408373 h 408373"/>
                <a:gd name="connsiteX4" fmla="*/ 0 w 142044"/>
                <a:gd name="connsiteY4" fmla="*/ 0 h 408373"/>
                <a:gd name="connsiteX0" fmla="*/ 0 w 133166"/>
                <a:gd name="connsiteY0" fmla="*/ 0 h 408373"/>
                <a:gd name="connsiteX1" fmla="*/ 133166 w 133166"/>
                <a:gd name="connsiteY1" fmla="*/ 1 h 408373"/>
                <a:gd name="connsiteX2" fmla="*/ 118293 w 133166"/>
                <a:gd name="connsiteY2" fmla="*/ 313717 h 408373"/>
                <a:gd name="connsiteX3" fmla="*/ 17757 w 133166"/>
                <a:gd name="connsiteY3" fmla="*/ 408373 h 408373"/>
                <a:gd name="connsiteX4" fmla="*/ 0 w 133166"/>
                <a:gd name="connsiteY4" fmla="*/ 0 h 408373"/>
                <a:gd name="connsiteX0" fmla="*/ 0 w 118293"/>
                <a:gd name="connsiteY0" fmla="*/ 5937 h 414310"/>
                <a:gd name="connsiteX1" fmla="*/ 115353 w 118293"/>
                <a:gd name="connsiteY1" fmla="*/ 0 h 414310"/>
                <a:gd name="connsiteX2" fmla="*/ 118293 w 118293"/>
                <a:gd name="connsiteY2" fmla="*/ 319654 h 414310"/>
                <a:gd name="connsiteX3" fmla="*/ 17757 w 118293"/>
                <a:gd name="connsiteY3" fmla="*/ 414310 h 414310"/>
                <a:gd name="connsiteX4" fmla="*/ 0 w 118293"/>
                <a:gd name="connsiteY4" fmla="*/ 5937 h 414310"/>
                <a:gd name="connsiteX0" fmla="*/ 0 w 118293"/>
                <a:gd name="connsiteY0" fmla="*/ 5937 h 366809"/>
                <a:gd name="connsiteX1" fmla="*/ 115353 w 118293"/>
                <a:gd name="connsiteY1" fmla="*/ 0 h 366809"/>
                <a:gd name="connsiteX2" fmla="*/ 118293 w 118293"/>
                <a:gd name="connsiteY2" fmla="*/ 319654 h 366809"/>
                <a:gd name="connsiteX3" fmla="*/ 5882 w 118293"/>
                <a:gd name="connsiteY3" fmla="*/ 366809 h 366809"/>
                <a:gd name="connsiteX4" fmla="*/ 0 w 118293"/>
                <a:gd name="connsiteY4" fmla="*/ 5937 h 366809"/>
                <a:gd name="connsiteX0" fmla="*/ 0 w 115353"/>
                <a:gd name="connsiteY0" fmla="*/ 5937 h 366809"/>
                <a:gd name="connsiteX1" fmla="*/ 115353 w 115353"/>
                <a:gd name="connsiteY1" fmla="*/ 0 h 366809"/>
                <a:gd name="connsiteX2" fmla="*/ 112356 w 115353"/>
                <a:gd name="connsiteY2" fmla="*/ 278091 h 366809"/>
                <a:gd name="connsiteX3" fmla="*/ 5882 w 115353"/>
                <a:gd name="connsiteY3" fmla="*/ 366809 h 366809"/>
                <a:gd name="connsiteX4" fmla="*/ 0 w 115353"/>
                <a:gd name="connsiteY4" fmla="*/ 5937 h 36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53" h="366809">
                  <a:moveTo>
                    <a:pt x="0" y="5937"/>
                  </a:moveTo>
                  <a:lnTo>
                    <a:pt x="115353" y="0"/>
                  </a:lnTo>
                  <a:lnTo>
                    <a:pt x="112356" y="278091"/>
                  </a:lnTo>
                  <a:lnTo>
                    <a:pt x="5882" y="366809"/>
                  </a:lnTo>
                  <a:cubicBezTo>
                    <a:pt x="3921" y="246518"/>
                    <a:pt x="1961" y="126228"/>
                    <a:pt x="0" y="5937"/>
                  </a:cubicBez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98" name="Rectangle 6">
              <a:extLst>
                <a:ext uri="{FF2B5EF4-FFF2-40B4-BE49-F238E27FC236}">
                  <a16:creationId xmlns:a16="http://schemas.microsoft.com/office/drawing/2014/main" id="{961EF78E-A030-E68F-6F38-58BC39B676D5}"/>
                </a:ext>
              </a:extLst>
            </p:cNvPr>
            <p:cNvSpPr/>
            <p:nvPr/>
          </p:nvSpPr>
          <p:spPr>
            <a:xfrm flipH="1">
              <a:off x="1487532" y="2017033"/>
              <a:ext cx="2952328" cy="288033"/>
            </a:xfrm>
            <a:custGeom>
              <a:avLst/>
              <a:gdLst>
                <a:gd name="connsiteX0" fmla="*/ 0 w 5285462"/>
                <a:gd name="connsiteY0" fmla="*/ 0 h 576064"/>
                <a:gd name="connsiteX1" fmla="*/ 4724629 w 5285462"/>
                <a:gd name="connsiteY1" fmla="*/ 0 h 576064"/>
                <a:gd name="connsiteX2" fmla="*/ 5285462 w 5285462"/>
                <a:gd name="connsiteY2" fmla="*/ 576064 h 576064"/>
                <a:gd name="connsiteX3" fmla="*/ 0 w 5285462"/>
                <a:gd name="connsiteY3" fmla="*/ 576064 h 576064"/>
                <a:gd name="connsiteX4" fmla="*/ 0 w 5285462"/>
                <a:gd name="connsiteY4" fmla="*/ 0 h 57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462" h="576064">
                  <a:moveTo>
                    <a:pt x="0" y="0"/>
                  </a:moveTo>
                  <a:lnTo>
                    <a:pt x="4724629" y="0"/>
                  </a:lnTo>
                  <a:lnTo>
                    <a:pt x="5285462" y="576064"/>
                  </a:lnTo>
                  <a:lnTo>
                    <a:pt x="0" y="576064"/>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grpSp>
        <p:nvGrpSpPr>
          <p:cNvPr id="99" name="Group 43">
            <a:extLst>
              <a:ext uri="{FF2B5EF4-FFF2-40B4-BE49-F238E27FC236}">
                <a16:creationId xmlns:a16="http://schemas.microsoft.com/office/drawing/2014/main" id="{A5EBBE6B-59D7-3A27-117C-DA80EFB38156}"/>
              </a:ext>
            </a:extLst>
          </p:cNvPr>
          <p:cNvGrpSpPr/>
          <p:nvPr/>
        </p:nvGrpSpPr>
        <p:grpSpPr>
          <a:xfrm>
            <a:off x="7646163" y="3507895"/>
            <a:ext cx="3453502" cy="475860"/>
            <a:chOff x="1487532" y="2017033"/>
            <a:chExt cx="2952328" cy="376914"/>
          </a:xfrm>
        </p:grpSpPr>
        <p:sp>
          <p:nvSpPr>
            <p:cNvPr id="100" name="Rectangle 9">
              <a:extLst>
                <a:ext uri="{FF2B5EF4-FFF2-40B4-BE49-F238E27FC236}">
                  <a16:creationId xmlns:a16="http://schemas.microsoft.com/office/drawing/2014/main" id="{F1A90AD3-F4B6-27B1-D8B4-15D54DDB9E0A}"/>
                </a:ext>
              </a:extLst>
            </p:cNvPr>
            <p:cNvSpPr/>
            <p:nvPr/>
          </p:nvSpPr>
          <p:spPr>
            <a:xfrm>
              <a:off x="4319543" y="2027138"/>
              <a:ext cx="115353" cy="366809"/>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914400"/>
                <a:gd name="connsiteY0" fmla="*/ 292963 h 1207363"/>
                <a:gd name="connsiteX1" fmla="*/ 914400 w 914400"/>
                <a:gd name="connsiteY1" fmla="*/ 0 h 1207363"/>
                <a:gd name="connsiteX2" fmla="*/ 914400 w 914400"/>
                <a:gd name="connsiteY2" fmla="*/ 1207363 h 1207363"/>
                <a:gd name="connsiteX3" fmla="*/ 0 w 914400"/>
                <a:gd name="connsiteY3" fmla="*/ 1207363 h 1207363"/>
                <a:gd name="connsiteX4" fmla="*/ 0 w 914400"/>
                <a:gd name="connsiteY4" fmla="*/ 292963 h 1207363"/>
                <a:gd name="connsiteX0" fmla="*/ 612559 w 914400"/>
                <a:gd name="connsiteY0" fmla="*/ 8877 h 1207363"/>
                <a:gd name="connsiteX1" fmla="*/ 914400 w 914400"/>
                <a:gd name="connsiteY1" fmla="*/ 0 h 1207363"/>
                <a:gd name="connsiteX2" fmla="*/ 914400 w 914400"/>
                <a:gd name="connsiteY2" fmla="*/ 1207363 h 1207363"/>
                <a:gd name="connsiteX3" fmla="*/ 0 w 914400"/>
                <a:gd name="connsiteY3" fmla="*/ 1207363 h 1207363"/>
                <a:gd name="connsiteX4" fmla="*/ 612559 w 914400"/>
                <a:gd name="connsiteY4" fmla="*/ 8877 h 1207363"/>
                <a:gd name="connsiteX0" fmla="*/ 0 w 301841"/>
                <a:gd name="connsiteY0" fmla="*/ 8877 h 1207363"/>
                <a:gd name="connsiteX1" fmla="*/ 301841 w 301841"/>
                <a:gd name="connsiteY1" fmla="*/ 0 h 1207363"/>
                <a:gd name="connsiteX2" fmla="*/ 301841 w 301841"/>
                <a:gd name="connsiteY2" fmla="*/ 1207363 h 1207363"/>
                <a:gd name="connsiteX3" fmla="*/ 186432 w 301841"/>
                <a:gd name="connsiteY3" fmla="*/ 408372 h 1207363"/>
                <a:gd name="connsiteX4" fmla="*/ 0 w 301841"/>
                <a:gd name="connsiteY4" fmla="*/ 8877 h 1207363"/>
                <a:gd name="connsiteX0" fmla="*/ 0 w 133166"/>
                <a:gd name="connsiteY0" fmla="*/ 0 h 1207364"/>
                <a:gd name="connsiteX1" fmla="*/ 133166 w 133166"/>
                <a:gd name="connsiteY1" fmla="*/ 1 h 1207364"/>
                <a:gd name="connsiteX2" fmla="*/ 133166 w 133166"/>
                <a:gd name="connsiteY2" fmla="*/ 1207364 h 1207364"/>
                <a:gd name="connsiteX3" fmla="*/ 17757 w 133166"/>
                <a:gd name="connsiteY3" fmla="*/ 408373 h 1207364"/>
                <a:gd name="connsiteX4" fmla="*/ 0 w 133166"/>
                <a:gd name="connsiteY4" fmla="*/ 0 h 1207364"/>
                <a:gd name="connsiteX0" fmla="*/ 0 w 142044"/>
                <a:gd name="connsiteY0" fmla="*/ 0 h 408373"/>
                <a:gd name="connsiteX1" fmla="*/ 133166 w 142044"/>
                <a:gd name="connsiteY1" fmla="*/ 1 h 408373"/>
                <a:gd name="connsiteX2" fmla="*/ 142044 w 142044"/>
                <a:gd name="connsiteY2" fmla="*/ 301842 h 408373"/>
                <a:gd name="connsiteX3" fmla="*/ 17757 w 142044"/>
                <a:gd name="connsiteY3" fmla="*/ 408373 h 408373"/>
                <a:gd name="connsiteX4" fmla="*/ 0 w 142044"/>
                <a:gd name="connsiteY4" fmla="*/ 0 h 408373"/>
                <a:gd name="connsiteX0" fmla="*/ 0 w 133166"/>
                <a:gd name="connsiteY0" fmla="*/ 0 h 408373"/>
                <a:gd name="connsiteX1" fmla="*/ 133166 w 133166"/>
                <a:gd name="connsiteY1" fmla="*/ 1 h 408373"/>
                <a:gd name="connsiteX2" fmla="*/ 118293 w 133166"/>
                <a:gd name="connsiteY2" fmla="*/ 313717 h 408373"/>
                <a:gd name="connsiteX3" fmla="*/ 17757 w 133166"/>
                <a:gd name="connsiteY3" fmla="*/ 408373 h 408373"/>
                <a:gd name="connsiteX4" fmla="*/ 0 w 133166"/>
                <a:gd name="connsiteY4" fmla="*/ 0 h 408373"/>
                <a:gd name="connsiteX0" fmla="*/ 0 w 118293"/>
                <a:gd name="connsiteY0" fmla="*/ 5937 h 414310"/>
                <a:gd name="connsiteX1" fmla="*/ 115353 w 118293"/>
                <a:gd name="connsiteY1" fmla="*/ 0 h 414310"/>
                <a:gd name="connsiteX2" fmla="*/ 118293 w 118293"/>
                <a:gd name="connsiteY2" fmla="*/ 319654 h 414310"/>
                <a:gd name="connsiteX3" fmla="*/ 17757 w 118293"/>
                <a:gd name="connsiteY3" fmla="*/ 414310 h 414310"/>
                <a:gd name="connsiteX4" fmla="*/ 0 w 118293"/>
                <a:gd name="connsiteY4" fmla="*/ 5937 h 414310"/>
                <a:gd name="connsiteX0" fmla="*/ 0 w 118293"/>
                <a:gd name="connsiteY0" fmla="*/ 5937 h 366809"/>
                <a:gd name="connsiteX1" fmla="*/ 115353 w 118293"/>
                <a:gd name="connsiteY1" fmla="*/ 0 h 366809"/>
                <a:gd name="connsiteX2" fmla="*/ 118293 w 118293"/>
                <a:gd name="connsiteY2" fmla="*/ 319654 h 366809"/>
                <a:gd name="connsiteX3" fmla="*/ 5882 w 118293"/>
                <a:gd name="connsiteY3" fmla="*/ 366809 h 366809"/>
                <a:gd name="connsiteX4" fmla="*/ 0 w 118293"/>
                <a:gd name="connsiteY4" fmla="*/ 5937 h 366809"/>
                <a:gd name="connsiteX0" fmla="*/ 0 w 115353"/>
                <a:gd name="connsiteY0" fmla="*/ 5937 h 366809"/>
                <a:gd name="connsiteX1" fmla="*/ 115353 w 115353"/>
                <a:gd name="connsiteY1" fmla="*/ 0 h 366809"/>
                <a:gd name="connsiteX2" fmla="*/ 112356 w 115353"/>
                <a:gd name="connsiteY2" fmla="*/ 278091 h 366809"/>
                <a:gd name="connsiteX3" fmla="*/ 5882 w 115353"/>
                <a:gd name="connsiteY3" fmla="*/ 366809 h 366809"/>
                <a:gd name="connsiteX4" fmla="*/ 0 w 115353"/>
                <a:gd name="connsiteY4" fmla="*/ 5937 h 36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53" h="366809">
                  <a:moveTo>
                    <a:pt x="0" y="5937"/>
                  </a:moveTo>
                  <a:lnTo>
                    <a:pt x="115353" y="0"/>
                  </a:lnTo>
                  <a:lnTo>
                    <a:pt x="112356" y="278091"/>
                  </a:lnTo>
                  <a:lnTo>
                    <a:pt x="5882" y="366809"/>
                  </a:lnTo>
                  <a:cubicBezTo>
                    <a:pt x="3921" y="246518"/>
                    <a:pt x="1961" y="126228"/>
                    <a:pt x="0" y="5937"/>
                  </a:cubicBez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101" name="Rectangle 6">
              <a:extLst>
                <a:ext uri="{FF2B5EF4-FFF2-40B4-BE49-F238E27FC236}">
                  <a16:creationId xmlns:a16="http://schemas.microsoft.com/office/drawing/2014/main" id="{415868A4-360D-92D0-4380-AEAC72AF1134}"/>
                </a:ext>
              </a:extLst>
            </p:cNvPr>
            <p:cNvSpPr/>
            <p:nvPr/>
          </p:nvSpPr>
          <p:spPr>
            <a:xfrm flipH="1">
              <a:off x="1487532" y="2017033"/>
              <a:ext cx="2952328" cy="288033"/>
            </a:xfrm>
            <a:custGeom>
              <a:avLst/>
              <a:gdLst>
                <a:gd name="connsiteX0" fmla="*/ 0 w 5285462"/>
                <a:gd name="connsiteY0" fmla="*/ 0 h 576064"/>
                <a:gd name="connsiteX1" fmla="*/ 4724629 w 5285462"/>
                <a:gd name="connsiteY1" fmla="*/ 0 h 576064"/>
                <a:gd name="connsiteX2" fmla="*/ 5285462 w 5285462"/>
                <a:gd name="connsiteY2" fmla="*/ 576064 h 576064"/>
                <a:gd name="connsiteX3" fmla="*/ 0 w 5285462"/>
                <a:gd name="connsiteY3" fmla="*/ 576064 h 576064"/>
                <a:gd name="connsiteX4" fmla="*/ 0 w 5285462"/>
                <a:gd name="connsiteY4" fmla="*/ 0 h 57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462" h="576064">
                  <a:moveTo>
                    <a:pt x="0" y="0"/>
                  </a:moveTo>
                  <a:lnTo>
                    <a:pt x="4724629" y="0"/>
                  </a:lnTo>
                  <a:lnTo>
                    <a:pt x="5285462" y="576064"/>
                  </a:lnTo>
                  <a:lnTo>
                    <a:pt x="0" y="576064"/>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grpSp>
        <p:nvGrpSpPr>
          <p:cNvPr id="102" name="Group 43">
            <a:extLst>
              <a:ext uri="{FF2B5EF4-FFF2-40B4-BE49-F238E27FC236}">
                <a16:creationId xmlns:a16="http://schemas.microsoft.com/office/drawing/2014/main" id="{071082CB-7AEF-54B4-2E7E-94D0957B2FA4}"/>
              </a:ext>
            </a:extLst>
          </p:cNvPr>
          <p:cNvGrpSpPr/>
          <p:nvPr/>
        </p:nvGrpSpPr>
        <p:grpSpPr>
          <a:xfrm>
            <a:off x="7576635" y="4087744"/>
            <a:ext cx="3453502" cy="475860"/>
            <a:chOff x="1487532" y="2017033"/>
            <a:chExt cx="2952328" cy="376914"/>
          </a:xfrm>
        </p:grpSpPr>
        <p:sp>
          <p:nvSpPr>
            <p:cNvPr id="103" name="Rectangle 9">
              <a:extLst>
                <a:ext uri="{FF2B5EF4-FFF2-40B4-BE49-F238E27FC236}">
                  <a16:creationId xmlns:a16="http://schemas.microsoft.com/office/drawing/2014/main" id="{11C20976-5076-2F2F-151C-1C10E13D8406}"/>
                </a:ext>
              </a:extLst>
            </p:cNvPr>
            <p:cNvSpPr/>
            <p:nvPr/>
          </p:nvSpPr>
          <p:spPr>
            <a:xfrm>
              <a:off x="4319543" y="2027138"/>
              <a:ext cx="115353" cy="366809"/>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914400"/>
                <a:gd name="connsiteY0" fmla="*/ 292963 h 1207363"/>
                <a:gd name="connsiteX1" fmla="*/ 914400 w 914400"/>
                <a:gd name="connsiteY1" fmla="*/ 0 h 1207363"/>
                <a:gd name="connsiteX2" fmla="*/ 914400 w 914400"/>
                <a:gd name="connsiteY2" fmla="*/ 1207363 h 1207363"/>
                <a:gd name="connsiteX3" fmla="*/ 0 w 914400"/>
                <a:gd name="connsiteY3" fmla="*/ 1207363 h 1207363"/>
                <a:gd name="connsiteX4" fmla="*/ 0 w 914400"/>
                <a:gd name="connsiteY4" fmla="*/ 292963 h 1207363"/>
                <a:gd name="connsiteX0" fmla="*/ 612559 w 914400"/>
                <a:gd name="connsiteY0" fmla="*/ 8877 h 1207363"/>
                <a:gd name="connsiteX1" fmla="*/ 914400 w 914400"/>
                <a:gd name="connsiteY1" fmla="*/ 0 h 1207363"/>
                <a:gd name="connsiteX2" fmla="*/ 914400 w 914400"/>
                <a:gd name="connsiteY2" fmla="*/ 1207363 h 1207363"/>
                <a:gd name="connsiteX3" fmla="*/ 0 w 914400"/>
                <a:gd name="connsiteY3" fmla="*/ 1207363 h 1207363"/>
                <a:gd name="connsiteX4" fmla="*/ 612559 w 914400"/>
                <a:gd name="connsiteY4" fmla="*/ 8877 h 1207363"/>
                <a:gd name="connsiteX0" fmla="*/ 0 w 301841"/>
                <a:gd name="connsiteY0" fmla="*/ 8877 h 1207363"/>
                <a:gd name="connsiteX1" fmla="*/ 301841 w 301841"/>
                <a:gd name="connsiteY1" fmla="*/ 0 h 1207363"/>
                <a:gd name="connsiteX2" fmla="*/ 301841 w 301841"/>
                <a:gd name="connsiteY2" fmla="*/ 1207363 h 1207363"/>
                <a:gd name="connsiteX3" fmla="*/ 186432 w 301841"/>
                <a:gd name="connsiteY3" fmla="*/ 408372 h 1207363"/>
                <a:gd name="connsiteX4" fmla="*/ 0 w 301841"/>
                <a:gd name="connsiteY4" fmla="*/ 8877 h 1207363"/>
                <a:gd name="connsiteX0" fmla="*/ 0 w 133166"/>
                <a:gd name="connsiteY0" fmla="*/ 0 h 1207364"/>
                <a:gd name="connsiteX1" fmla="*/ 133166 w 133166"/>
                <a:gd name="connsiteY1" fmla="*/ 1 h 1207364"/>
                <a:gd name="connsiteX2" fmla="*/ 133166 w 133166"/>
                <a:gd name="connsiteY2" fmla="*/ 1207364 h 1207364"/>
                <a:gd name="connsiteX3" fmla="*/ 17757 w 133166"/>
                <a:gd name="connsiteY3" fmla="*/ 408373 h 1207364"/>
                <a:gd name="connsiteX4" fmla="*/ 0 w 133166"/>
                <a:gd name="connsiteY4" fmla="*/ 0 h 1207364"/>
                <a:gd name="connsiteX0" fmla="*/ 0 w 142044"/>
                <a:gd name="connsiteY0" fmla="*/ 0 h 408373"/>
                <a:gd name="connsiteX1" fmla="*/ 133166 w 142044"/>
                <a:gd name="connsiteY1" fmla="*/ 1 h 408373"/>
                <a:gd name="connsiteX2" fmla="*/ 142044 w 142044"/>
                <a:gd name="connsiteY2" fmla="*/ 301842 h 408373"/>
                <a:gd name="connsiteX3" fmla="*/ 17757 w 142044"/>
                <a:gd name="connsiteY3" fmla="*/ 408373 h 408373"/>
                <a:gd name="connsiteX4" fmla="*/ 0 w 142044"/>
                <a:gd name="connsiteY4" fmla="*/ 0 h 408373"/>
                <a:gd name="connsiteX0" fmla="*/ 0 w 133166"/>
                <a:gd name="connsiteY0" fmla="*/ 0 h 408373"/>
                <a:gd name="connsiteX1" fmla="*/ 133166 w 133166"/>
                <a:gd name="connsiteY1" fmla="*/ 1 h 408373"/>
                <a:gd name="connsiteX2" fmla="*/ 118293 w 133166"/>
                <a:gd name="connsiteY2" fmla="*/ 313717 h 408373"/>
                <a:gd name="connsiteX3" fmla="*/ 17757 w 133166"/>
                <a:gd name="connsiteY3" fmla="*/ 408373 h 408373"/>
                <a:gd name="connsiteX4" fmla="*/ 0 w 133166"/>
                <a:gd name="connsiteY4" fmla="*/ 0 h 408373"/>
                <a:gd name="connsiteX0" fmla="*/ 0 w 118293"/>
                <a:gd name="connsiteY0" fmla="*/ 5937 h 414310"/>
                <a:gd name="connsiteX1" fmla="*/ 115353 w 118293"/>
                <a:gd name="connsiteY1" fmla="*/ 0 h 414310"/>
                <a:gd name="connsiteX2" fmla="*/ 118293 w 118293"/>
                <a:gd name="connsiteY2" fmla="*/ 319654 h 414310"/>
                <a:gd name="connsiteX3" fmla="*/ 17757 w 118293"/>
                <a:gd name="connsiteY3" fmla="*/ 414310 h 414310"/>
                <a:gd name="connsiteX4" fmla="*/ 0 w 118293"/>
                <a:gd name="connsiteY4" fmla="*/ 5937 h 414310"/>
                <a:gd name="connsiteX0" fmla="*/ 0 w 118293"/>
                <a:gd name="connsiteY0" fmla="*/ 5937 h 366809"/>
                <a:gd name="connsiteX1" fmla="*/ 115353 w 118293"/>
                <a:gd name="connsiteY1" fmla="*/ 0 h 366809"/>
                <a:gd name="connsiteX2" fmla="*/ 118293 w 118293"/>
                <a:gd name="connsiteY2" fmla="*/ 319654 h 366809"/>
                <a:gd name="connsiteX3" fmla="*/ 5882 w 118293"/>
                <a:gd name="connsiteY3" fmla="*/ 366809 h 366809"/>
                <a:gd name="connsiteX4" fmla="*/ 0 w 118293"/>
                <a:gd name="connsiteY4" fmla="*/ 5937 h 366809"/>
                <a:gd name="connsiteX0" fmla="*/ 0 w 115353"/>
                <a:gd name="connsiteY0" fmla="*/ 5937 h 366809"/>
                <a:gd name="connsiteX1" fmla="*/ 115353 w 115353"/>
                <a:gd name="connsiteY1" fmla="*/ 0 h 366809"/>
                <a:gd name="connsiteX2" fmla="*/ 112356 w 115353"/>
                <a:gd name="connsiteY2" fmla="*/ 278091 h 366809"/>
                <a:gd name="connsiteX3" fmla="*/ 5882 w 115353"/>
                <a:gd name="connsiteY3" fmla="*/ 366809 h 366809"/>
                <a:gd name="connsiteX4" fmla="*/ 0 w 115353"/>
                <a:gd name="connsiteY4" fmla="*/ 5937 h 36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53" h="366809">
                  <a:moveTo>
                    <a:pt x="0" y="5937"/>
                  </a:moveTo>
                  <a:lnTo>
                    <a:pt x="115353" y="0"/>
                  </a:lnTo>
                  <a:lnTo>
                    <a:pt x="112356" y="278091"/>
                  </a:lnTo>
                  <a:lnTo>
                    <a:pt x="5882" y="366809"/>
                  </a:lnTo>
                  <a:cubicBezTo>
                    <a:pt x="3921" y="246518"/>
                    <a:pt x="1961" y="126228"/>
                    <a:pt x="0" y="5937"/>
                  </a:cubicBez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104" name="Rectangle 6">
              <a:extLst>
                <a:ext uri="{FF2B5EF4-FFF2-40B4-BE49-F238E27FC236}">
                  <a16:creationId xmlns:a16="http://schemas.microsoft.com/office/drawing/2014/main" id="{83E3040C-E096-A9F3-1C51-FC53B6C39552}"/>
                </a:ext>
              </a:extLst>
            </p:cNvPr>
            <p:cNvSpPr/>
            <p:nvPr/>
          </p:nvSpPr>
          <p:spPr>
            <a:xfrm flipH="1">
              <a:off x="1487532" y="2017033"/>
              <a:ext cx="2952328" cy="288033"/>
            </a:xfrm>
            <a:custGeom>
              <a:avLst/>
              <a:gdLst>
                <a:gd name="connsiteX0" fmla="*/ 0 w 5285462"/>
                <a:gd name="connsiteY0" fmla="*/ 0 h 576064"/>
                <a:gd name="connsiteX1" fmla="*/ 4724629 w 5285462"/>
                <a:gd name="connsiteY1" fmla="*/ 0 h 576064"/>
                <a:gd name="connsiteX2" fmla="*/ 5285462 w 5285462"/>
                <a:gd name="connsiteY2" fmla="*/ 576064 h 576064"/>
                <a:gd name="connsiteX3" fmla="*/ 0 w 5285462"/>
                <a:gd name="connsiteY3" fmla="*/ 576064 h 576064"/>
                <a:gd name="connsiteX4" fmla="*/ 0 w 5285462"/>
                <a:gd name="connsiteY4" fmla="*/ 0 h 57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462" h="576064">
                  <a:moveTo>
                    <a:pt x="0" y="0"/>
                  </a:moveTo>
                  <a:lnTo>
                    <a:pt x="4724629" y="0"/>
                  </a:lnTo>
                  <a:lnTo>
                    <a:pt x="5285462" y="576064"/>
                  </a:lnTo>
                  <a:lnTo>
                    <a:pt x="0" y="576064"/>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grpSp>
        <p:nvGrpSpPr>
          <p:cNvPr id="108" name="Group 43">
            <a:extLst>
              <a:ext uri="{FF2B5EF4-FFF2-40B4-BE49-F238E27FC236}">
                <a16:creationId xmlns:a16="http://schemas.microsoft.com/office/drawing/2014/main" id="{38BE83C6-9145-40FB-71E2-C2AECEF74DD8}"/>
              </a:ext>
            </a:extLst>
          </p:cNvPr>
          <p:cNvGrpSpPr/>
          <p:nvPr/>
        </p:nvGrpSpPr>
        <p:grpSpPr>
          <a:xfrm>
            <a:off x="7584144" y="4694361"/>
            <a:ext cx="3453502" cy="475860"/>
            <a:chOff x="1487532" y="2017033"/>
            <a:chExt cx="2952328" cy="376914"/>
          </a:xfrm>
        </p:grpSpPr>
        <p:sp>
          <p:nvSpPr>
            <p:cNvPr id="109" name="Rectangle 9">
              <a:extLst>
                <a:ext uri="{FF2B5EF4-FFF2-40B4-BE49-F238E27FC236}">
                  <a16:creationId xmlns:a16="http://schemas.microsoft.com/office/drawing/2014/main" id="{44C1835A-FDD1-3706-E3FC-1F1B576C9D9C}"/>
                </a:ext>
              </a:extLst>
            </p:cNvPr>
            <p:cNvSpPr/>
            <p:nvPr/>
          </p:nvSpPr>
          <p:spPr>
            <a:xfrm>
              <a:off x="4319543" y="2027138"/>
              <a:ext cx="115353" cy="366809"/>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914400"/>
                <a:gd name="connsiteY0" fmla="*/ 292963 h 1207363"/>
                <a:gd name="connsiteX1" fmla="*/ 914400 w 914400"/>
                <a:gd name="connsiteY1" fmla="*/ 0 h 1207363"/>
                <a:gd name="connsiteX2" fmla="*/ 914400 w 914400"/>
                <a:gd name="connsiteY2" fmla="*/ 1207363 h 1207363"/>
                <a:gd name="connsiteX3" fmla="*/ 0 w 914400"/>
                <a:gd name="connsiteY3" fmla="*/ 1207363 h 1207363"/>
                <a:gd name="connsiteX4" fmla="*/ 0 w 914400"/>
                <a:gd name="connsiteY4" fmla="*/ 292963 h 1207363"/>
                <a:gd name="connsiteX0" fmla="*/ 612559 w 914400"/>
                <a:gd name="connsiteY0" fmla="*/ 8877 h 1207363"/>
                <a:gd name="connsiteX1" fmla="*/ 914400 w 914400"/>
                <a:gd name="connsiteY1" fmla="*/ 0 h 1207363"/>
                <a:gd name="connsiteX2" fmla="*/ 914400 w 914400"/>
                <a:gd name="connsiteY2" fmla="*/ 1207363 h 1207363"/>
                <a:gd name="connsiteX3" fmla="*/ 0 w 914400"/>
                <a:gd name="connsiteY3" fmla="*/ 1207363 h 1207363"/>
                <a:gd name="connsiteX4" fmla="*/ 612559 w 914400"/>
                <a:gd name="connsiteY4" fmla="*/ 8877 h 1207363"/>
                <a:gd name="connsiteX0" fmla="*/ 0 w 301841"/>
                <a:gd name="connsiteY0" fmla="*/ 8877 h 1207363"/>
                <a:gd name="connsiteX1" fmla="*/ 301841 w 301841"/>
                <a:gd name="connsiteY1" fmla="*/ 0 h 1207363"/>
                <a:gd name="connsiteX2" fmla="*/ 301841 w 301841"/>
                <a:gd name="connsiteY2" fmla="*/ 1207363 h 1207363"/>
                <a:gd name="connsiteX3" fmla="*/ 186432 w 301841"/>
                <a:gd name="connsiteY3" fmla="*/ 408372 h 1207363"/>
                <a:gd name="connsiteX4" fmla="*/ 0 w 301841"/>
                <a:gd name="connsiteY4" fmla="*/ 8877 h 1207363"/>
                <a:gd name="connsiteX0" fmla="*/ 0 w 133166"/>
                <a:gd name="connsiteY0" fmla="*/ 0 h 1207364"/>
                <a:gd name="connsiteX1" fmla="*/ 133166 w 133166"/>
                <a:gd name="connsiteY1" fmla="*/ 1 h 1207364"/>
                <a:gd name="connsiteX2" fmla="*/ 133166 w 133166"/>
                <a:gd name="connsiteY2" fmla="*/ 1207364 h 1207364"/>
                <a:gd name="connsiteX3" fmla="*/ 17757 w 133166"/>
                <a:gd name="connsiteY3" fmla="*/ 408373 h 1207364"/>
                <a:gd name="connsiteX4" fmla="*/ 0 w 133166"/>
                <a:gd name="connsiteY4" fmla="*/ 0 h 1207364"/>
                <a:gd name="connsiteX0" fmla="*/ 0 w 142044"/>
                <a:gd name="connsiteY0" fmla="*/ 0 h 408373"/>
                <a:gd name="connsiteX1" fmla="*/ 133166 w 142044"/>
                <a:gd name="connsiteY1" fmla="*/ 1 h 408373"/>
                <a:gd name="connsiteX2" fmla="*/ 142044 w 142044"/>
                <a:gd name="connsiteY2" fmla="*/ 301842 h 408373"/>
                <a:gd name="connsiteX3" fmla="*/ 17757 w 142044"/>
                <a:gd name="connsiteY3" fmla="*/ 408373 h 408373"/>
                <a:gd name="connsiteX4" fmla="*/ 0 w 142044"/>
                <a:gd name="connsiteY4" fmla="*/ 0 h 408373"/>
                <a:gd name="connsiteX0" fmla="*/ 0 w 133166"/>
                <a:gd name="connsiteY0" fmla="*/ 0 h 408373"/>
                <a:gd name="connsiteX1" fmla="*/ 133166 w 133166"/>
                <a:gd name="connsiteY1" fmla="*/ 1 h 408373"/>
                <a:gd name="connsiteX2" fmla="*/ 118293 w 133166"/>
                <a:gd name="connsiteY2" fmla="*/ 313717 h 408373"/>
                <a:gd name="connsiteX3" fmla="*/ 17757 w 133166"/>
                <a:gd name="connsiteY3" fmla="*/ 408373 h 408373"/>
                <a:gd name="connsiteX4" fmla="*/ 0 w 133166"/>
                <a:gd name="connsiteY4" fmla="*/ 0 h 408373"/>
                <a:gd name="connsiteX0" fmla="*/ 0 w 118293"/>
                <a:gd name="connsiteY0" fmla="*/ 5937 h 414310"/>
                <a:gd name="connsiteX1" fmla="*/ 115353 w 118293"/>
                <a:gd name="connsiteY1" fmla="*/ 0 h 414310"/>
                <a:gd name="connsiteX2" fmla="*/ 118293 w 118293"/>
                <a:gd name="connsiteY2" fmla="*/ 319654 h 414310"/>
                <a:gd name="connsiteX3" fmla="*/ 17757 w 118293"/>
                <a:gd name="connsiteY3" fmla="*/ 414310 h 414310"/>
                <a:gd name="connsiteX4" fmla="*/ 0 w 118293"/>
                <a:gd name="connsiteY4" fmla="*/ 5937 h 414310"/>
                <a:gd name="connsiteX0" fmla="*/ 0 w 118293"/>
                <a:gd name="connsiteY0" fmla="*/ 5937 h 366809"/>
                <a:gd name="connsiteX1" fmla="*/ 115353 w 118293"/>
                <a:gd name="connsiteY1" fmla="*/ 0 h 366809"/>
                <a:gd name="connsiteX2" fmla="*/ 118293 w 118293"/>
                <a:gd name="connsiteY2" fmla="*/ 319654 h 366809"/>
                <a:gd name="connsiteX3" fmla="*/ 5882 w 118293"/>
                <a:gd name="connsiteY3" fmla="*/ 366809 h 366809"/>
                <a:gd name="connsiteX4" fmla="*/ 0 w 118293"/>
                <a:gd name="connsiteY4" fmla="*/ 5937 h 366809"/>
                <a:gd name="connsiteX0" fmla="*/ 0 w 115353"/>
                <a:gd name="connsiteY0" fmla="*/ 5937 h 366809"/>
                <a:gd name="connsiteX1" fmla="*/ 115353 w 115353"/>
                <a:gd name="connsiteY1" fmla="*/ 0 h 366809"/>
                <a:gd name="connsiteX2" fmla="*/ 112356 w 115353"/>
                <a:gd name="connsiteY2" fmla="*/ 278091 h 366809"/>
                <a:gd name="connsiteX3" fmla="*/ 5882 w 115353"/>
                <a:gd name="connsiteY3" fmla="*/ 366809 h 366809"/>
                <a:gd name="connsiteX4" fmla="*/ 0 w 115353"/>
                <a:gd name="connsiteY4" fmla="*/ 5937 h 36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53" h="366809">
                  <a:moveTo>
                    <a:pt x="0" y="5937"/>
                  </a:moveTo>
                  <a:lnTo>
                    <a:pt x="115353" y="0"/>
                  </a:lnTo>
                  <a:lnTo>
                    <a:pt x="112356" y="278091"/>
                  </a:lnTo>
                  <a:lnTo>
                    <a:pt x="5882" y="366809"/>
                  </a:lnTo>
                  <a:cubicBezTo>
                    <a:pt x="3921" y="246518"/>
                    <a:pt x="1961" y="126228"/>
                    <a:pt x="0" y="5937"/>
                  </a:cubicBez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110" name="Rectangle 6">
              <a:extLst>
                <a:ext uri="{FF2B5EF4-FFF2-40B4-BE49-F238E27FC236}">
                  <a16:creationId xmlns:a16="http://schemas.microsoft.com/office/drawing/2014/main" id="{7FFC6420-DC52-83B2-346F-192A09D9921F}"/>
                </a:ext>
              </a:extLst>
            </p:cNvPr>
            <p:cNvSpPr/>
            <p:nvPr/>
          </p:nvSpPr>
          <p:spPr>
            <a:xfrm flipH="1">
              <a:off x="1487532" y="2017033"/>
              <a:ext cx="2952328" cy="288033"/>
            </a:xfrm>
            <a:custGeom>
              <a:avLst/>
              <a:gdLst>
                <a:gd name="connsiteX0" fmla="*/ 0 w 5285462"/>
                <a:gd name="connsiteY0" fmla="*/ 0 h 576064"/>
                <a:gd name="connsiteX1" fmla="*/ 4724629 w 5285462"/>
                <a:gd name="connsiteY1" fmla="*/ 0 h 576064"/>
                <a:gd name="connsiteX2" fmla="*/ 5285462 w 5285462"/>
                <a:gd name="connsiteY2" fmla="*/ 576064 h 576064"/>
                <a:gd name="connsiteX3" fmla="*/ 0 w 5285462"/>
                <a:gd name="connsiteY3" fmla="*/ 576064 h 576064"/>
                <a:gd name="connsiteX4" fmla="*/ 0 w 5285462"/>
                <a:gd name="connsiteY4" fmla="*/ 0 h 57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462" h="576064">
                  <a:moveTo>
                    <a:pt x="0" y="0"/>
                  </a:moveTo>
                  <a:lnTo>
                    <a:pt x="4724629" y="0"/>
                  </a:lnTo>
                  <a:lnTo>
                    <a:pt x="5285462" y="576064"/>
                  </a:lnTo>
                  <a:lnTo>
                    <a:pt x="0" y="576064"/>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grpSp>
        <p:nvGrpSpPr>
          <p:cNvPr id="111" name="Group 19">
            <a:extLst>
              <a:ext uri="{FF2B5EF4-FFF2-40B4-BE49-F238E27FC236}">
                <a16:creationId xmlns:a16="http://schemas.microsoft.com/office/drawing/2014/main" id="{E54FD94E-2FF5-14D2-4F8D-2CEDE1260D06}"/>
              </a:ext>
            </a:extLst>
          </p:cNvPr>
          <p:cNvGrpSpPr/>
          <p:nvPr/>
        </p:nvGrpSpPr>
        <p:grpSpPr>
          <a:xfrm>
            <a:off x="1298942" y="3391349"/>
            <a:ext cx="912593" cy="727088"/>
            <a:chOff x="1779602" y="1104706"/>
            <a:chExt cx="1188052" cy="1214673"/>
          </a:xfrm>
          <a:solidFill>
            <a:schemeClr val="accent4"/>
          </a:solidFill>
        </p:grpSpPr>
        <p:sp>
          <p:nvSpPr>
            <p:cNvPr id="112" name="Block Arc 20">
              <a:extLst>
                <a:ext uri="{FF2B5EF4-FFF2-40B4-BE49-F238E27FC236}">
                  <a16:creationId xmlns:a16="http://schemas.microsoft.com/office/drawing/2014/main" id="{DA59A3A5-78FF-8314-95B0-86D8938CD8E8}"/>
                </a:ext>
              </a:extLst>
            </p:cNvPr>
            <p:cNvSpPr/>
            <p:nvPr/>
          </p:nvSpPr>
          <p:spPr>
            <a:xfrm rot="5400000">
              <a:off x="1779602" y="1131327"/>
              <a:ext cx="1188052" cy="1188052"/>
            </a:xfrm>
            <a:prstGeom prst="blockArc">
              <a:avLst>
                <a:gd name="adj1" fmla="val 10473157"/>
                <a:gd name="adj2" fmla="val 203130"/>
                <a:gd name="adj3" fmla="val 1863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cs typeface="+mn-cs"/>
              </a:endParaRPr>
            </a:p>
          </p:txBody>
        </p:sp>
        <p:sp>
          <p:nvSpPr>
            <p:cNvPr id="113" name="Right Triangle 21">
              <a:extLst>
                <a:ext uri="{FF2B5EF4-FFF2-40B4-BE49-F238E27FC236}">
                  <a16:creationId xmlns:a16="http://schemas.microsoft.com/office/drawing/2014/main" id="{93B2B848-B8AD-9112-33D4-A0BE76886A23}"/>
                </a:ext>
              </a:extLst>
            </p:cNvPr>
            <p:cNvSpPr/>
            <p:nvPr/>
          </p:nvSpPr>
          <p:spPr>
            <a:xfrm rot="2700000">
              <a:off x="2223425" y="1104706"/>
              <a:ext cx="261214" cy="26121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sp>
        <p:nvSpPr>
          <p:cNvPr id="114" name="TextBox 113">
            <a:extLst>
              <a:ext uri="{FF2B5EF4-FFF2-40B4-BE49-F238E27FC236}">
                <a16:creationId xmlns:a16="http://schemas.microsoft.com/office/drawing/2014/main" id="{FE3B6B7F-9BC7-A2E2-91E5-F28146FEFD92}"/>
              </a:ext>
            </a:extLst>
          </p:cNvPr>
          <p:cNvSpPr txBox="1"/>
          <p:nvPr/>
        </p:nvSpPr>
        <p:spPr>
          <a:xfrm>
            <a:off x="1581941" y="1151019"/>
            <a:ext cx="408605" cy="36933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b="1" i="0" u="none" strike="noStrike" kern="1200" cap="none" spc="0" normalizeH="0" baseline="0" noProof="0" dirty="0">
                <a:ln>
                  <a:noFill/>
                </a:ln>
                <a:solidFill>
                  <a:prstClr val="white"/>
                </a:solidFill>
                <a:effectLst/>
                <a:uLnTx/>
                <a:uFillTx/>
                <a:latin typeface="Arial"/>
                <a:cs typeface="+mn-cs"/>
              </a:rPr>
              <a:t>1</a:t>
            </a:r>
            <a:endParaRPr kumimoji="0" lang="ko-KR" altLang="en-US" b="1" i="0" u="none" strike="noStrike" kern="1200" cap="none" spc="0" normalizeH="0" baseline="0" noProof="0" dirty="0">
              <a:ln>
                <a:noFill/>
              </a:ln>
              <a:solidFill>
                <a:prstClr val="white"/>
              </a:solidFill>
              <a:effectLst/>
              <a:uLnTx/>
              <a:uFillTx/>
              <a:latin typeface="Arial"/>
              <a:cs typeface="+mn-cs"/>
            </a:endParaRPr>
          </a:p>
        </p:txBody>
      </p:sp>
      <p:sp>
        <p:nvSpPr>
          <p:cNvPr id="115" name="Oval 8">
            <a:extLst>
              <a:ext uri="{FF2B5EF4-FFF2-40B4-BE49-F238E27FC236}">
                <a16:creationId xmlns:a16="http://schemas.microsoft.com/office/drawing/2014/main" id="{98C6C403-E033-D00F-CE37-210CDCD5B935}"/>
              </a:ext>
            </a:extLst>
          </p:cNvPr>
          <p:cNvSpPr/>
          <p:nvPr/>
        </p:nvSpPr>
        <p:spPr>
          <a:xfrm>
            <a:off x="1568397" y="2916173"/>
            <a:ext cx="499800" cy="499800"/>
          </a:xfrm>
          <a:prstGeom prst="ellipse">
            <a:avLst/>
          </a:prstGeom>
          <a:solidFill>
            <a:schemeClr val="accent6"/>
          </a:solidFill>
          <a:ln w="825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116" name="Oval 8">
            <a:extLst>
              <a:ext uri="{FF2B5EF4-FFF2-40B4-BE49-F238E27FC236}">
                <a16:creationId xmlns:a16="http://schemas.microsoft.com/office/drawing/2014/main" id="{2F4D4850-FB5B-E8B6-C364-9AD91767DA71}"/>
              </a:ext>
            </a:extLst>
          </p:cNvPr>
          <p:cNvSpPr/>
          <p:nvPr/>
        </p:nvSpPr>
        <p:spPr>
          <a:xfrm>
            <a:off x="1568397" y="3524681"/>
            <a:ext cx="499800" cy="499800"/>
          </a:xfrm>
          <a:prstGeom prst="ellipse">
            <a:avLst/>
          </a:prstGeom>
          <a:solidFill>
            <a:schemeClr val="accent6"/>
          </a:solidFill>
          <a:ln w="825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117" name="Oval 8">
            <a:extLst>
              <a:ext uri="{FF2B5EF4-FFF2-40B4-BE49-F238E27FC236}">
                <a16:creationId xmlns:a16="http://schemas.microsoft.com/office/drawing/2014/main" id="{2DB6ED88-543A-B9F8-1ABC-581A53D312F6}"/>
              </a:ext>
            </a:extLst>
          </p:cNvPr>
          <p:cNvSpPr/>
          <p:nvPr/>
        </p:nvSpPr>
        <p:spPr>
          <a:xfrm>
            <a:off x="1568397" y="4176587"/>
            <a:ext cx="499800" cy="499800"/>
          </a:xfrm>
          <a:prstGeom prst="ellipse">
            <a:avLst/>
          </a:prstGeom>
          <a:solidFill>
            <a:schemeClr val="accent6"/>
          </a:solidFill>
          <a:ln w="825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118" name="Oval 8">
            <a:extLst>
              <a:ext uri="{FF2B5EF4-FFF2-40B4-BE49-F238E27FC236}">
                <a16:creationId xmlns:a16="http://schemas.microsoft.com/office/drawing/2014/main" id="{294217EF-8C2B-700D-3663-7F05AAE16561}"/>
              </a:ext>
            </a:extLst>
          </p:cNvPr>
          <p:cNvSpPr/>
          <p:nvPr/>
        </p:nvSpPr>
        <p:spPr>
          <a:xfrm>
            <a:off x="1558744" y="4808107"/>
            <a:ext cx="499800" cy="499800"/>
          </a:xfrm>
          <a:prstGeom prst="ellipse">
            <a:avLst/>
          </a:prstGeom>
          <a:solidFill>
            <a:schemeClr val="accent6"/>
          </a:solidFill>
          <a:ln w="825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7" name="Oval 8">
            <a:extLst>
              <a:ext uri="{FF2B5EF4-FFF2-40B4-BE49-F238E27FC236}">
                <a16:creationId xmlns:a16="http://schemas.microsoft.com/office/drawing/2014/main" id="{62C34DBE-4ED6-409C-A0AC-92B642C12943}"/>
              </a:ext>
            </a:extLst>
          </p:cNvPr>
          <p:cNvSpPr/>
          <p:nvPr/>
        </p:nvSpPr>
        <p:spPr>
          <a:xfrm>
            <a:off x="1524236" y="2405967"/>
            <a:ext cx="499800" cy="499800"/>
          </a:xfrm>
          <a:prstGeom prst="ellipse">
            <a:avLst/>
          </a:prstGeom>
          <a:solidFill>
            <a:schemeClr val="accent6"/>
          </a:solidFill>
          <a:ln w="825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120" name="Oval 8">
            <a:extLst>
              <a:ext uri="{FF2B5EF4-FFF2-40B4-BE49-F238E27FC236}">
                <a16:creationId xmlns:a16="http://schemas.microsoft.com/office/drawing/2014/main" id="{E8FC4944-D397-7CD2-DA0E-4AB3D1D0DCA7}"/>
              </a:ext>
            </a:extLst>
          </p:cNvPr>
          <p:cNvSpPr/>
          <p:nvPr/>
        </p:nvSpPr>
        <p:spPr>
          <a:xfrm>
            <a:off x="1550760" y="1680966"/>
            <a:ext cx="499800" cy="499800"/>
          </a:xfrm>
          <a:prstGeom prst="ellipse">
            <a:avLst/>
          </a:prstGeom>
          <a:solidFill>
            <a:schemeClr val="accent6"/>
          </a:solidFill>
          <a:ln w="825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121" name="Block Arc 20">
            <a:extLst>
              <a:ext uri="{FF2B5EF4-FFF2-40B4-BE49-F238E27FC236}">
                <a16:creationId xmlns:a16="http://schemas.microsoft.com/office/drawing/2014/main" id="{F6970C3A-51FB-3B28-2310-5C5F8784454F}"/>
              </a:ext>
            </a:extLst>
          </p:cNvPr>
          <p:cNvSpPr/>
          <p:nvPr/>
        </p:nvSpPr>
        <p:spPr>
          <a:xfrm rot="5400000">
            <a:off x="1405182" y="2735698"/>
            <a:ext cx="711153" cy="912593"/>
          </a:xfrm>
          <a:prstGeom prst="blockArc">
            <a:avLst>
              <a:gd name="adj1" fmla="val 10473157"/>
              <a:gd name="adj2" fmla="val 203130"/>
              <a:gd name="adj3" fmla="val 1863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cs typeface="+mn-cs"/>
            </a:endParaRPr>
          </a:p>
        </p:txBody>
      </p:sp>
      <p:sp>
        <p:nvSpPr>
          <p:cNvPr id="122" name="Block Arc 20">
            <a:extLst>
              <a:ext uri="{FF2B5EF4-FFF2-40B4-BE49-F238E27FC236}">
                <a16:creationId xmlns:a16="http://schemas.microsoft.com/office/drawing/2014/main" id="{F1E286FA-25BC-9942-489D-2D35D0B65789}"/>
              </a:ext>
            </a:extLst>
          </p:cNvPr>
          <p:cNvSpPr/>
          <p:nvPr/>
        </p:nvSpPr>
        <p:spPr>
          <a:xfrm rot="5400000">
            <a:off x="1331331" y="3959112"/>
            <a:ext cx="711153" cy="912593"/>
          </a:xfrm>
          <a:prstGeom prst="blockArc">
            <a:avLst>
              <a:gd name="adj1" fmla="val 10473157"/>
              <a:gd name="adj2" fmla="val 203130"/>
              <a:gd name="adj3" fmla="val 1863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cs typeface="+mn-cs"/>
            </a:endParaRPr>
          </a:p>
        </p:txBody>
      </p:sp>
      <p:sp>
        <p:nvSpPr>
          <p:cNvPr id="123" name="Block Arc 20">
            <a:extLst>
              <a:ext uri="{FF2B5EF4-FFF2-40B4-BE49-F238E27FC236}">
                <a16:creationId xmlns:a16="http://schemas.microsoft.com/office/drawing/2014/main" id="{EE44C154-9E91-7200-68E5-E0025B10AB92}"/>
              </a:ext>
            </a:extLst>
          </p:cNvPr>
          <p:cNvSpPr/>
          <p:nvPr/>
        </p:nvSpPr>
        <p:spPr>
          <a:xfrm rot="5400000">
            <a:off x="1355920" y="4588793"/>
            <a:ext cx="711153" cy="912593"/>
          </a:xfrm>
          <a:prstGeom prst="blockArc">
            <a:avLst>
              <a:gd name="adj1" fmla="val 10473157"/>
              <a:gd name="adj2" fmla="val 203130"/>
              <a:gd name="adj3" fmla="val 1863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cs typeface="+mn-cs"/>
            </a:endParaRPr>
          </a:p>
        </p:txBody>
      </p:sp>
      <p:sp>
        <p:nvSpPr>
          <p:cNvPr id="125" name="Block Arc 20">
            <a:extLst>
              <a:ext uri="{FF2B5EF4-FFF2-40B4-BE49-F238E27FC236}">
                <a16:creationId xmlns:a16="http://schemas.microsoft.com/office/drawing/2014/main" id="{124C15CE-30A8-0AFF-BBA7-96F7420B0FFA}"/>
              </a:ext>
            </a:extLst>
          </p:cNvPr>
          <p:cNvSpPr/>
          <p:nvPr/>
        </p:nvSpPr>
        <p:spPr>
          <a:xfrm rot="5400000">
            <a:off x="1363590" y="864412"/>
            <a:ext cx="711153" cy="912593"/>
          </a:xfrm>
          <a:prstGeom prst="blockArc">
            <a:avLst>
              <a:gd name="adj1" fmla="val 10473157"/>
              <a:gd name="adj2" fmla="val 203130"/>
              <a:gd name="adj3" fmla="val 1863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cs typeface="+mn-cs"/>
            </a:endParaRPr>
          </a:p>
        </p:txBody>
      </p:sp>
      <p:sp>
        <p:nvSpPr>
          <p:cNvPr id="126" name="Block Arc 20">
            <a:extLst>
              <a:ext uri="{FF2B5EF4-FFF2-40B4-BE49-F238E27FC236}">
                <a16:creationId xmlns:a16="http://schemas.microsoft.com/office/drawing/2014/main" id="{2524B6E6-3D64-2EA0-D8FB-B7E2786B3BCA}"/>
              </a:ext>
            </a:extLst>
          </p:cNvPr>
          <p:cNvSpPr/>
          <p:nvPr/>
        </p:nvSpPr>
        <p:spPr>
          <a:xfrm rot="5400000">
            <a:off x="1338654" y="2196164"/>
            <a:ext cx="711153" cy="912593"/>
          </a:xfrm>
          <a:prstGeom prst="blockArc">
            <a:avLst>
              <a:gd name="adj1" fmla="val 10473157"/>
              <a:gd name="adj2" fmla="val 203130"/>
              <a:gd name="adj3" fmla="val 1863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cs typeface="+mn-cs"/>
            </a:endParaRPr>
          </a:p>
        </p:txBody>
      </p:sp>
      <p:sp>
        <p:nvSpPr>
          <p:cNvPr id="127" name="Block Arc 20">
            <a:extLst>
              <a:ext uri="{FF2B5EF4-FFF2-40B4-BE49-F238E27FC236}">
                <a16:creationId xmlns:a16="http://schemas.microsoft.com/office/drawing/2014/main" id="{59E2F24E-0BE8-0334-25D6-77E3029E4B3D}"/>
              </a:ext>
            </a:extLst>
          </p:cNvPr>
          <p:cNvSpPr/>
          <p:nvPr/>
        </p:nvSpPr>
        <p:spPr>
          <a:xfrm rot="5400000">
            <a:off x="1370118" y="1499451"/>
            <a:ext cx="711153" cy="912593"/>
          </a:xfrm>
          <a:prstGeom prst="blockArc">
            <a:avLst>
              <a:gd name="adj1" fmla="val 10473157"/>
              <a:gd name="adj2" fmla="val 203130"/>
              <a:gd name="adj3" fmla="val 1863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cs typeface="+mn-cs"/>
            </a:endParaRPr>
          </a:p>
        </p:txBody>
      </p:sp>
      <p:sp>
        <p:nvSpPr>
          <p:cNvPr id="130" name="TextBox 129">
            <a:extLst>
              <a:ext uri="{FF2B5EF4-FFF2-40B4-BE49-F238E27FC236}">
                <a16:creationId xmlns:a16="http://schemas.microsoft.com/office/drawing/2014/main" id="{532030F2-1D0A-D282-F9FF-E2E372835F9F}"/>
              </a:ext>
            </a:extLst>
          </p:cNvPr>
          <p:cNvSpPr txBox="1"/>
          <p:nvPr/>
        </p:nvSpPr>
        <p:spPr>
          <a:xfrm>
            <a:off x="3233196" y="1166205"/>
            <a:ext cx="4242949" cy="348557"/>
          </a:xfrm>
          <a:prstGeom prst="rect">
            <a:avLst/>
          </a:prstGeom>
          <a:noFill/>
        </p:spPr>
        <p:txBody>
          <a:bodyPr wrap="square">
            <a:spAutoFit/>
          </a:body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b="1" i="0" u="none" strike="noStrike" kern="1200" cap="none" spc="0" normalizeH="0" baseline="0" noProof="0" dirty="0">
                <a:ln>
                  <a:noFill/>
                </a:ln>
                <a:solidFill>
                  <a:prstClr val="black"/>
                </a:solidFill>
                <a:effectLst/>
                <a:uLnTx/>
                <a:uFillTx/>
                <a:latin typeface="Aptos" panose="02110004020202020204"/>
                <a:ea typeface="+mn-ea"/>
                <a:cs typeface="B Mitra" panose="00000400000000000000" pitchFamily="2" charset="-78"/>
              </a:rPr>
              <a:t>رفع موانع ورود به کسب و کار</a:t>
            </a:r>
          </a:p>
        </p:txBody>
      </p:sp>
      <p:sp>
        <p:nvSpPr>
          <p:cNvPr id="135" name="TextBox 134">
            <a:extLst>
              <a:ext uri="{FF2B5EF4-FFF2-40B4-BE49-F238E27FC236}">
                <a16:creationId xmlns:a16="http://schemas.microsoft.com/office/drawing/2014/main" id="{C7B5EDD4-F73D-236D-8D21-ED384D66EA63}"/>
              </a:ext>
            </a:extLst>
          </p:cNvPr>
          <p:cNvSpPr txBox="1"/>
          <p:nvPr/>
        </p:nvSpPr>
        <p:spPr>
          <a:xfrm>
            <a:off x="3443288" y="1831005"/>
            <a:ext cx="4097417" cy="348557"/>
          </a:xfrm>
          <a:prstGeom prst="rect">
            <a:avLst/>
          </a:prstGeom>
          <a:noFill/>
        </p:spPr>
        <p:txBody>
          <a:bodyPr wrap="square">
            <a:spAutoFit/>
          </a:body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b="1" i="0" u="none" strike="noStrike" kern="1200" cap="none" spc="0" normalizeH="0" baseline="0" noProof="0" dirty="0">
                <a:ln>
                  <a:noFill/>
                </a:ln>
                <a:solidFill>
                  <a:prstClr val="black"/>
                </a:solidFill>
                <a:effectLst/>
                <a:uLnTx/>
                <a:uFillTx/>
                <a:latin typeface="Aptos" panose="02110004020202020204"/>
                <a:ea typeface="+mn-ea"/>
                <a:cs typeface="B Mitra" panose="00000400000000000000" pitchFamily="2" charset="-78"/>
              </a:rPr>
              <a:t>افزایش پیش‌بینی‌پذیری اقتصاد</a:t>
            </a:r>
          </a:p>
        </p:txBody>
      </p:sp>
      <p:sp>
        <p:nvSpPr>
          <p:cNvPr id="140" name="Rectangle 139">
            <a:extLst>
              <a:ext uri="{FF2B5EF4-FFF2-40B4-BE49-F238E27FC236}">
                <a16:creationId xmlns:a16="http://schemas.microsoft.com/office/drawing/2014/main" id="{B233D41D-30BE-D3BA-02C9-89A7DF23129D}"/>
              </a:ext>
            </a:extLst>
          </p:cNvPr>
          <p:cNvSpPr/>
          <p:nvPr/>
        </p:nvSpPr>
        <p:spPr>
          <a:xfrm>
            <a:off x="4948001" y="2971769"/>
            <a:ext cx="2528144" cy="369332"/>
          </a:xfrm>
          <a:prstGeom prst="rect">
            <a:avLst/>
          </a:prstGeom>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1800" b="1"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حمایت‌های تولید</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endParaRPr>
          </a:p>
        </p:txBody>
      </p:sp>
      <p:sp>
        <p:nvSpPr>
          <p:cNvPr id="142" name="TextBox 141">
            <a:extLst>
              <a:ext uri="{FF2B5EF4-FFF2-40B4-BE49-F238E27FC236}">
                <a16:creationId xmlns:a16="http://schemas.microsoft.com/office/drawing/2014/main" id="{4506DB9E-224C-6EF2-2225-0B0AFEA51715}"/>
              </a:ext>
            </a:extLst>
          </p:cNvPr>
          <p:cNvSpPr txBox="1"/>
          <p:nvPr/>
        </p:nvSpPr>
        <p:spPr>
          <a:xfrm>
            <a:off x="2479172" y="2340905"/>
            <a:ext cx="5390806" cy="369332"/>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800" b="1"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جذابیت بخشی به تولید و کاهش جذابیت فعالیت‌های رقیب تولید</a:t>
            </a:r>
          </a:p>
        </p:txBody>
      </p:sp>
      <p:sp>
        <p:nvSpPr>
          <p:cNvPr id="144" name="TextBox 143">
            <a:extLst>
              <a:ext uri="{FF2B5EF4-FFF2-40B4-BE49-F238E27FC236}">
                <a16:creationId xmlns:a16="http://schemas.microsoft.com/office/drawing/2014/main" id="{0C57A3CD-2A32-5547-6886-C9FE2456DC25}"/>
              </a:ext>
            </a:extLst>
          </p:cNvPr>
          <p:cNvSpPr txBox="1"/>
          <p:nvPr/>
        </p:nvSpPr>
        <p:spPr>
          <a:xfrm>
            <a:off x="2521036" y="3558316"/>
            <a:ext cx="6250780" cy="369332"/>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800" b="1"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بازارسازی و اصلاح شبکه توزیع داخلی و خارجی</a:t>
            </a:r>
          </a:p>
        </p:txBody>
      </p:sp>
      <p:sp>
        <p:nvSpPr>
          <p:cNvPr id="149" name="Rectangle 148">
            <a:extLst>
              <a:ext uri="{FF2B5EF4-FFF2-40B4-BE49-F238E27FC236}">
                <a16:creationId xmlns:a16="http://schemas.microsoft.com/office/drawing/2014/main" id="{6E8429B8-44F7-D2BC-DA27-7FCBDFCB3654}"/>
              </a:ext>
            </a:extLst>
          </p:cNvPr>
          <p:cNvSpPr/>
          <p:nvPr/>
        </p:nvSpPr>
        <p:spPr>
          <a:xfrm>
            <a:off x="5252999" y="4235323"/>
            <a:ext cx="2310248" cy="369332"/>
          </a:xfrm>
          <a:prstGeom prst="rect">
            <a:avLst/>
          </a:prstGeom>
        </p:spPr>
        <p:txBody>
          <a:bodyPr wrap="none">
            <a:spAutoFit/>
          </a:bodyPr>
          <a:lstStyle/>
          <a:p>
            <a:pPr algn="r" rtl="1">
              <a:defRPr/>
            </a:pPr>
            <a:r>
              <a:rPr lang="fa-IR" b="1" dirty="0">
                <a:solidFill>
                  <a:prstClr val="black"/>
                </a:solidFill>
                <a:latin typeface="Calibri" panose="020F0502020204030204"/>
                <a:cs typeface="B Mitra" panose="00000400000000000000" pitchFamily="2" charset="-78"/>
              </a:rPr>
              <a:t>اجرای ابرپروژه‌های پیشران</a:t>
            </a:r>
            <a:endParaRPr lang="en-US" b="1" dirty="0">
              <a:solidFill>
                <a:prstClr val="black"/>
              </a:solidFill>
              <a:latin typeface="Calibri" panose="020F0502020204030204"/>
              <a:cs typeface="B Mitra" panose="00000400000000000000" pitchFamily="2" charset="-78"/>
            </a:endParaRPr>
          </a:p>
        </p:txBody>
      </p:sp>
      <p:sp>
        <p:nvSpPr>
          <p:cNvPr id="150" name="Rectangle 149">
            <a:extLst>
              <a:ext uri="{FF2B5EF4-FFF2-40B4-BE49-F238E27FC236}">
                <a16:creationId xmlns:a16="http://schemas.microsoft.com/office/drawing/2014/main" id="{44548B7C-E0ED-0A02-8065-6F372F33119B}"/>
              </a:ext>
            </a:extLst>
          </p:cNvPr>
          <p:cNvSpPr/>
          <p:nvPr/>
        </p:nvSpPr>
        <p:spPr>
          <a:xfrm>
            <a:off x="3141321" y="4862358"/>
            <a:ext cx="4399384" cy="369332"/>
          </a:xfrm>
          <a:prstGeom prst="rect">
            <a:avLst/>
          </a:prstGeom>
        </p:spPr>
        <p:txBody>
          <a:bodyPr wrap="square">
            <a:spAutoFit/>
          </a:bodyPr>
          <a:lstStyle/>
          <a:p>
            <a:pPr algn="r" rtl="1">
              <a:defRPr/>
            </a:pPr>
            <a:r>
              <a:rPr lang="fa-IR" b="1" dirty="0">
                <a:solidFill>
                  <a:prstClr val="black"/>
                </a:solidFill>
                <a:latin typeface="Calibri" panose="020F0502020204030204"/>
                <a:cs typeface="B Mitra" panose="00000400000000000000" pitchFamily="2" charset="-78"/>
              </a:rPr>
              <a:t>گسترش صادرات</a:t>
            </a:r>
            <a:endParaRPr lang="en-US" b="1" dirty="0">
              <a:solidFill>
                <a:prstClr val="black"/>
              </a:solidFill>
              <a:latin typeface="Calibri" panose="020F0502020204030204"/>
              <a:cs typeface="B Mitra" panose="00000400000000000000" pitchFamily="2" charset="-78"/>
            </a:endParaRPr>
          </a:p>
        </p:txBody>
      </p:sp>
      <p:sp>
        <p:nvSpPr>
          <p:cNvPr id="152" name="TextBox 151">
            <a:extLst>
              <a:ext uri="{FF2B5EF4-FFF2-40B4-BE49-F238E27FC236}">
                <a16:creationId xmlns:a16="http://schemas.microsoft.com/office/drawing/2014/main" id="{CFC1320A-00BB-F0CD-B623-40B7DCA27237}"/>
              </a:ext>
            </a:extLst>
          </p:cNvPr>
          <p:cNvSpPr txBox="1"/>
          <p:nvPr/>
        </p:nvSpPr>
        <p:spPr>
          <a:xfrm>
            <a:off x="-1338482" y="1787068"/>
            <a:ext cx="623909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white"/>
                </a:solidFill>
                <a:effectLst/>
                <a:uLnTx/>
                <a:uFillTx/>
                <a:latin typeface="Arial"/>
                <a:cs typeface="+mn-cs"/>
              </a:rPr>
              <a:t>2</a:t>
            </a:r>
            <a:endParaRPr kumimoji="0" lang="ko-KR" altLang="en-US" sz="1800" b="1" i="0" u="none" strike="noStrike" kern="1200" cap="none" spc="0" normalizeH="0" baseline="0" noProof="0" dirty="0">
              <a:ln>
                <a:noFill/>
              </a:ln>
              <a:solidFill>
                <a:prstClr val="white"/>
              </a:solidFill>
              <a:effectLst/>
              <a:uLnTx/>
              <a:uFillTx/>
              <a:latin typeface="Arial"/>
              <a:cs typeface="+mn-cs"/>
            </a:endParaRPr>
          </a:p>
        </p:txBody>
      </p:sp>
      <p:sp>
        <p:nvSpPr>
          <p:cNvPr id="154" name="TextBox 153">
            <a:extLst>
              <a:ext uri="{FF2B5EF4-FFF2-40B4-BE49-F238E27FC236}">
                <a16:creationId xmlns:a16="http://schemas.microsoft.com/office/drawing/2014/main" id="{92D713A0-4CD0-2115-3891-B562D468EFC9}"/>
              </a:ext>
            </a:extLst>
          </p:cNvPr>
          <p:cNvSpPr txBox="1"/>
          <p:nvPr/>
        </p:nvSpPr>
        <p:spPr>
          <a:xfrm>
            <a:off x="-1590555" y="2500199"/>
            <a:ext cx="676513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white"/>
                </a:solidFill>
                <a:effectLst/>
                <a:uLnTx/>
                <a:uFillTx/>
                <a:latin typeface="Arial"/>
                <a:cs typeface="+mn-cs"/>
              </a:rPr>
              <a:t>3</a:t>
            </a:r>
            <a:endParaRPr kumimoji="0" lang="ko-KR" altLang="en-US" sz="1800" b="1" i="0" u="none" strike="noStrike" kern="1200" cap="none" spc="0" normalizeH="0" baseline="0" noProof="0" dirty="0">
              <a:ln>
                <a:noFill/>
              </a:ln>
              <a:solidFill>
                <a:prstClr val="white"/>
              </a:solidFill>
              <a:effectLst/>
              <a:uLnTx/>
              <a:uFillTx/>
              <a:latin typeface="Arial"/>
              <a:cs typeface="+mn-cs"/>
            </a:endParaRPr>
          </a:p>
        </p:txBody>
      </p:sp>
      <p:sp>
        <p:nvSpPr>
          <p:cNvPr id="156" name="TextBox 155">
            <a:extLst>
              <a:ext uri="{FF2B5EF4-FFF2-40B4-BE49-F238E27FC236}">
                <a16:creationId xmlns:a16="http://schemas.microsoft.com/office/drawing/2014/main" id="{6D75ECD1-39E1-AFDD-CAD4-67AF1BA3EABC}"/>
              </a:ext>
            </a:extLst>
          </p:cNvPr>
          <p:cNvSpPr txBox="1"/>
          <p:nvPr/>
        </p:nvSpPr>
        <p:spPr>
          <a:xfrm>
            <a:off x="-1624990" y="3016032"/>
            <a:ext cx="688657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white"/>
                </a:solidFill>
                <a:effectLst/>
                <a:uLnTx/>
                <a:uFillTx/>
                <a:latin typeface="Arial"/>
                <a:cs typeface="+mn-cs"/>
              </a:rPr>
              <a:t>4</a:t>
            </a:r>
            <a:endParaRPr kumimoji="0" lang="ko-KR" altLang="en-US" sz="1800" b="1" i="0" u="none" strike="noStrike" kern="1200" cap="none" spc="0" normalizeH="0" baseline="0" noProof="0" dirty="0">
              <a:ln>
                <a:noFill/>
              </a:ln>
              <a:solidFill>
                <a:prstClr val="white"/>
              </a:solidFill>
              <a:effectLst/>
              <a:uLnTx/>
              <a:uFillTx/>
              <a:latin typeface="Arial"/>
              <a:cs typeface="+mn-cs"/>
            </a:endParaRPr>
          </a:p>
        </p:txBody>
      </p:sp>
      <p:sp>
        <p:nvSpPr>
          <p:cNvPr id="158" name="TextBox 157">
            <a:extLst>
              <a:ext uri="{FF2B5EF4-FFF2-40B4-BE49-F238E27FC236}">
                <a16:creationId xmlns:a16="http://schemas.microsoft.com/office/drawing/2014/main" id="{D697FFBB-D289-C2A9-9EDD-48330BB70EFA}"/>
              </a:ext>
            </a:extLst>
          </p:cNvPr>
          <p:cNvSpPr txBox="1"/>
          <p:nvPr/>
        </p:nvSpPr>
        <p:spPr>
          <a:xfrm>
            <a:off x="-1590555" y="3587108"/>
            <a:ext cx="690800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white"/>
                </a:solidFill>
                <a:effectLst/>
                <a:uLnTx/>
                <a:uFillTx/>
                <a:latin typeface="Arial"/>
                <a:cs typeface="+mn-cs"/>
              </a:rPr>
              <a:t>5</a:t>
            </a:r>
            <a:endParaRPr kumimoji="0" lang="ko-KR" altLang="en-US" sz="1800" b="1" i="0" u="none" strike="noStrike" kern="1200" cap="none" spc="0" normalizeH="0" baseline="0" noProof="0" dirty="0">
              <a:ln>
                <a:noFill/>
              </a:ln>
              <a:solidFill>
                <a:prstClr val="white"/>
              </a:solidFill>
              <a:effectLst/>
              <a:uLnTx/>
              <a:uFillTx/>
              <a:latin typeface="Arial"/>
              <a:cs typeface="+mn-cs"/>
            </a:endParaRPr>
          </a:p>
        </p:txBody>
      </p:sp>
      <p:sp>
        <p:nvSpPr>
          <p:cNvPr id="160" name="TextBox 159">
            <a:extLst>
              <a:ext uri="{FF2B5EF4-FFF2-40B4-BE49-F238E27FC236}">
                <a16:creationId xmlns:a16="http://schemas.microsoft.com/office/drawing/2014/main" id="{17C5384E-EDB9-B443-4AAD-87FE0A618517}"/>
              </a:ext>
            </a:extLst>
          </p:cNvPr>
          <p:cNvSpPr txBox="1"/>
          <p:nvPr/>
        </p:nvSpPr>
        <p:spPr>
          <a:xfrm>
            <a:off x="-1635706" y="4259665"/>
            <a:ext cx="690800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white"/>
                </a:solidFill>
                <a:effectLst/>
                <a:uLnTx/>
                <a:uFillTx/>
                <a:latin typeface="Arial"/>
                <a:cs typeface="+mn-cs"/>
              </a:rPr>
              <a:t>6</a:t>
            </a:r>
            <a:endParaRPr kumimoji="0" lang="ko-KR" altLang="en-US" sz="1800" b="1" i="0" u="none" strike="noStrike" kern="1200" cap="none" spc="0" normalizeH="0" baseline="0" noProof="0" dirty="0">
              <a:ln>
                <a:noFill/>
              </a:ln>
              <a:solidFill>
                <a:prstClr val="white"/>
              </a:solidFill>
              <a:effectLst/>
              <a:uLnTx/>
              <a:uFillTx/>
              <a:latin typeface="Arial"/>
              <a:cs typeface="+mn-cs"/>
            </a:endParaRPr>
          </a:p>
        </p:txBody>
      </p:sp>
      <p:sp>
        <p:nvSpPr>
          <p:cNvPr id="162" name="TextBox 161">
            <a:extLst>
              <a:ext uri="{FF2B5EF4-FFF2-40B4-BE49-F238E27FC236}">
                <a16:creationId xmlns:a16="http://schemas.microsoft.com/office/drawing/2014/main" id="{B3B7827D-7133-41CF-9C04-20C861394F6A}"/>
              </a:ext>
            </a:extLst>
          </p:cNvPr>
          <p:cNvSpPr txBox="1"/>
          <p:nvPr/>
        </p:nvSpPr>
        <p:spPr>
          <a:xfrm>
            <a:off x="-1646422" y="4900036"/>
            <a:ext cx="690800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white"/>
                </a:solidFill>
                <a:effectLst/>
                <a:uLnTx/>
                <a:uFillTx/>
                <a:latin typeface="Arial"/>
                <a:cs typeface="+mn-cs"/>
              </a:rPr>
              <a:t>7</a:t>
            </a:r>
            <a:endParaRPr kumimoji="0" lang="ko-KR" altLang="en-US" sz="1800" b="1" i="0" u="none" strike="noStrike" kern="1200" cap="none" spc="0" normalizeH="0" baseline="0" noProof="0" dirty="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3428028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1716FCB6-73BB-FEA5-740E-2C82186917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911" y="-320995"/>
            <a:ext cx="1522007" cy="1562515"/>
          </a:xfrm>
          <a:prstGeom prst="rect">
            <a:avLst/>
          </a:prstGeom>
        </p:spPr>
      </p:pic>
      <p:sp>
        <p:nvSpPr>
          <p:cNvPr id="2" name="Freeform: Shape 1">
            <a:extLst>
              <a:ext uri="{FF2B5EF4-FFF2-40B4-BE49-F238E27FC236}">
                <a16:creationId xmlns:a16="http://schemas.microsoft.com/office/drawing/2014/main" id="{AB9662D8-1896-AB28-D265-16EBE6AEA192}"/>
              </a:ext>
            </a:extLst>
          </p:cNvPr>
          <p:cNvSpPr/>
          <p:nvPr/>
        </p:nvSpPr>
        <p:spPr>
          <a:xfrm rot="16200000">
            <a:off x="5877621" y="573591"/>
            <a:ext cx="436767" cy="12192001"/>
          </a:xfrm>
          <a:custGeom>
            <a:avLst/>
            <a:gdLst>
              <a:gd name="connsiteX0" fmla="*/ 0 w 6664975"/>
              <a:gd name="connsiteY0" fmla="*/ 0 h 6858000"/>
              <a:gd name="connsiteX1" fmla="*/ 6664975 w 6664975"/>
              <a:gd name="connsiteY1" fmla="*/ 0 h 6858000"/>
              <a:gd name="connsiteX2" fmla="*/ 3094042 w 6664975"/>
              <a:gd name="connsiteY2" fmla="*/ 6858000 h 6858000"/>
              <a:gd name="connsiteX3" fmla="*/ 0 w 6664975"/>
              <a:gd name="connsiteY3" fmla="*/ 6858000 h 6858000"/>
              <a:gd name="connsiteX0" fmla="*/ 0 w 7493434"/>
              <a:gd name="connsiteY0" fmla="*/ 0 h 6858000"/>
              <a:gd name="connsiteX1" fmla="*/ 7493434 w 7493434"/>
              <a:gd name="connsiteY1" fmla="*/ 0 h 6858000"/>
              <a:gd name="connsiteX2" fmla="*/ 3094042 w 7493434"/>
              <a:gd name="connsiteY2" fmla="*/ 6858000 h 6858000"/>
              <a:gd name="connsiteX3" fmla="*/ 0 w 7493434"/>
              <a:gd name="connsiteY3" fmla="*/ 6858000 h 6858000"/>
              <a:gd name="connsiteX4" fmla="*/ 0 w 7493434"/>
              <a:gd name="connsiteY4" fmla="*/ 0 h 6858000"/>
              <a:gd name="connsiteX0" fmla="*/ 0 w 7493434"/>
              <a:gd name="connsiteY0" fmla="*/ 0 h 6858000"/>
              <a:gd name="connsiteX1" fmla="*/ 7493434 w 7493434"/>
              <a:gd name="connsiteY1" fmla="*/ 0 h 6858000"/>
              <a:gd name="connsiteX2" fmla="*/ 2265582 w 7493434"/>
              <a:gd name="connsiteY2" fmla="*/ 6858000 h 6858000"/>
              <a:gd name="connsiteX3" fmla="*/ 0 w 7493434"/>
              <a:gd name="connsiteY3" fmla="*/ 6858000 h 6858000"/>
              <a:gd name="connsiteX4" fmla="*/ 0 w 749343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3434" h="6858000">
                <a:moveTo>
                  <a:pt x="0" y="0"/>
                </a:moveTo>
                <a:lnTo>
                  <a:pt x="7493434" y="0"/>
                </a:lnTo>
                <a:lnTo>
                  <a:pt x="2265582" y="6858000"/>
                </a:lnTo>
                <a:lnTo>
                  <a:pt x="0" y="6858000"/>
                </a:lnTo>
                <a:lnTo>
                  <a:pt x="0" y="0"/>
                </a:lnTo>
                <a:close/>
              </a:path>
            </a:pathLst>
          </a:custGeom>
          <a:solidFill>
            <a:srgbClr val="FAD02C"/>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70048384-131D-4199-A388-A9073B71C1E3}"/>
              </a:ext>
            </a:extLst>
          </p:cNvPr>
          <p:cNvSpPr txBox="1"/>
          <p:nvPr/>
        </p:nvSpPr>
        <p:spPr>
          <a:xfrm>
            <a:off x="357414" y="6519446"/>
            <a:ext cx="33147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منبع: وزارت صمت (1402)</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endParaRPr>
          </a:p>
        </p:txBody>
      </p:sp>
      <p:sp>
        <p:nvSpPr>
          <p:cNvPr id="62" name="Rectangle: Rounded Corners 61">
            <a:extLst>
              <a:ext uri="{FF2B5EF4-FFF2-40B4-BE49-F238E27FC236}">
                <a16:creationId xmlns:a16="http://schemas.microsoft.com/office/drawing/2014/main" id="{18A82B79-A675-71A9-A0C1-9AD6BF636DEB}"/>
              </a:ext>
            </a:extLst>
          </p:cNvPr>
          <p:cNvSpPr/>
          <p:nvPr/>
        </p:nvSpPr>
        <p:spPr>
          <a:xfrm>
            <a:off x="7382865" y="206234"/>
            <a:ext cx="4054584" cy="711804"/>
          </a:xfrm>
          <a:prstGeom prst="roundRect">
            <a:avLst/>
          </a:prstGeom>
          <a:ln w="3810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3200" b="0" i="0" u="none" strike="noStrike" kern="1200" cap="none" spc="0" normalizeH="0" baseline="0" noProof="0" dirty="0">
                <a:ln>
                  <a:noFill/>
                </a:ln>
                <a:solidFill>
                  <a:srgbClr val="156082">
                    <a:lumMod val="75000"/>
                  </a:srgbClr>
                </a:solidFill>
                <a:effectLst/>
                <a:uLnTx/>
                <a:uFillTx/>
                <a:latin typeface="Aptos Display" panose="02110004020202020204"/>
                <a:ea typeface="+mj-ea"/>
                <a:cs typeface="B Titr" panose="00000700000000000000" pitchFamily="2" charset="-78"/>
              </a:rPr>
              <a:t>ساز و کارهای تولید</a:t>
            </a:r>
            <a:endParaRPr kumimoji="0" lang="en-US" sz="3200" b="0" i="0" u="none" strike="noStrike" kern="1200" cap="none" spc="0" normalizeH="0" baseline="0" noProof="0" dirty="0">
              <a:ln>
                <a:noFill/>
              </a:ln>
              <a:solidFill>
                <a:prstClr val="black">
                  <a:lumMod val="75000"/>
                  <a:lumOff val="25000"/>
                </a:prstClr>
              </a:solidFill>
              <a:effectLst/>
              <a:uLnTx/>
              <a:uFillTx/>
              <a:latin typeface="Arial"/>
              <a:cs typeface="Arial" pitchFamily="34" charset="0"/>
            </a:endParaRPr>
          </a:p>
        </p:txBody>
      </p:sp>
      <p:sp>
        <p:nvSpPr>
          <p:cNvPr id="10" name="Rectangle: Rounded Corners 9">
            <a:extLst>
              <a:ext uri="{FF2B5EF4-FFF2-40B4-BE49-F238E27FC236}">
                <a16:creationId xmlns:a16="http://schemas.microsoft.com/office/drawing/2014/main" id="{731D0923-30DE-13EA-FCDD-5C8FB1846155}"/>
              </a:ext>
            </a:extLst>
          </p:cNvPr>
          <p:cNvSpPr/>
          <p:nvPr/>
        </p:nvSpPr>
        <p:spPr>
          <a:xfrm>
            <a:off x="5159630" y="241658"/>
            <a:ext cx="3225939" cy="670418"/>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091424">
                    <a:lumMod val="50000"/>
                  </a:srgbClr>
                </a:solidFill>
                <a:effectLst/>
                <a:uLnTx/>
                <a:uFillTx/>
                <a:latin typeface="Arial"/>
                <a:cs typeface="B Titr" panose="00000700000000000000" pitchFamily="2" charset="-78"/>
              </a:rPr>
              <a:t>سرمایه‌گذاری</a:t>
            </a:r>
          </a:p>
        </p:txBody>
      </p:sp>
      <p:sp>
        <p:nvSpPr>
          <p:cNvPr id="8" name="Freeform: Shape 7">
            <a:extLst>
              <a:ext uri="{FF2B5EF4-FFF2-40B4-BE49-F238E27FC236}">
                <a16:creationId xmlns:a16="http://schemas.microsoft.com/office/drawing/2014/main" id="{A121ED7C-3857-12A0-C9EB-A424F5740DF9}"/>
              </a:ext>
            </a:extLst>
          </p:cNvPr>
          <p:cNvSpPr/>
          <p:nvPr/>
        </p:nvSpPr>
        <p:spPr>
          <a:xfrm rot="10800000">
            <a:off x="11318344" y="0"/>
            <a:ext cx="873656" cy="6858000"/>
          </a:xfrm>
          <a:custGeom>
            <a:avLst/>
            <a:gdLst>
              <a:gd name="connsiteX0" fmla="*/ 0 w 6664975"/>
              <a:gd name="connsiteY0" fmla="*/ 0 h 6858000"/>
              <a:gd name="connsiteX1" fmla="*/ 6664975 w 6664975"/>
              <a:gd name="connsiteY1" fmla="*/ 0 h 6858000"/>
              <a:gd name="connsiteX2" fmla="*/ 3094042 w 6664975"/>
              <a:gd name="connsiteY2" fmla="*/ 6858000 h 6858000"/>
              <a:gd name="connsiteX3" fmla="*/ 0 w 6664975"/>
              <a:gd name="connsiteY3" fmla="*/ 6858000 h 6858000"/>
              <a:gd name="connsiteX0" fmla="*/ 0 w 7493434"/>
              <a:gd name="connsiteY0" fmla="*/ 0 h 6858000"/>
              <a:gd name="connsiteX1" fmla="*/ 7493434 w 7493434"/>
              <a:gd name="connsiteY1" fmla="*/ 0 h 6858000"/>
              <a:gd name="connsiteX2" fmla="*/ 3094042 w 7493434"/>
              <a:gd name="connsiteY2" fmla="*/ 6858000 h 6858000"/>
              <a:gd name="connsiteX3" fmla="*/ 0 w 7493434"/>
              <a:gd name="connsiteY3" fmla="*/ 6858000 h 6858000"/>
              <a:gd name="connsiteX4" fmla="*/ 0 w 7493434"/>
              <a:gd name="connsiteY4" fmla="*/ 0 h 6858000"/>
              <a:gd name="connsiteX0" fmla="*/ 0 w 7493434"/>
              <a:gd name="connsiteY0" fmla="*/ 0 h 6858000"/>
              <a:gd name="connsiteX1" fmla="*/ 7493434 w 7493434"/>
              <a:gd name="connsiteY1" fmla="*/ 0 h 6858000"/>
              <a:gd name="connsiteX2" fmla="*/ 2265582 w 7493434"/>
              <a:gd name="connsiteY2" fmla="*/ 6858000 h 6858000"/>
              <a:gd name="connsiteX3" fmla="*/ 0 w 7493434"/>
              <a:gd name="connsiteY3" fmla="*/ 6858000 h 6858000"/>
              <a:gd name="connsiteX4" fmla="*/ 0 w 749343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3434" h="6858000">
                <a:moveTo>
                  <a:pt x="0" y="0"/>
                </a:moveTo>
                <a:lnTo>
                  <a:pt x="7493434" y="0"/>
                </a:lnTo>
                <a:lnTo>
                  <a:pt x="2265582" y="6858000"/>
                </a:lnTo>
                <a:lnTo>
                  <a:pt x="0" y="6858000"/>
                </a:lnTo>
                <a:lnTo>
                  <a:pt x="0" y="0"/>
                </a:lnTo>
                <a:close/>
              </a:path>
            </a:pathLst>
          </a:custGeom>
          <a:solidFill>
            <a:srgbClr val="333652"/>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6F459E8A-E31F-94F1-BB96-E9EB0AD36B2C}"/>
              </a:ext>
            </a:extLst>
          </p:cNvPr>
          <p:cNvSpPr txBox="1"/>
          <p:nvPr/>
        </p:nvSpPr>
        <p:spPr>
          <a:xfrm>
            <a:off x="100013" y="1037920"/>
            <a:ext cx="11469291" cy="4247317"/>
          </a:xfrm>
          <a:prstGeom prst="rect">
            <a:avLst/>
          </a:prstGeom>
          <a:noFill/>
        </p:spPr>
        <p:txBody>
          <a:bodyPr wrap="square">
            <a:spAutoFit/>
          </a:bodyPr>
          <a:lstStyle/>
          <a:p>
            <a:pPr algn="just" rtl="1"/>
            <a:r>
              <a:rPr lang="fa-IR" sz="1800" dirty="0">
                <a:cs typeface="B Mitra" panose="00000400000000000000" pitchFamily="2" charset="-78"/>
              </a:rPr>
              <a:t>سرمایه گذاری برای تداوم و افزایش تولید در دوره‌های آتی ضرورت دارد. مهمترین مولفه‌‌های سرمایه گذاری عبارتند از: تامین مالی، زیرساخت‌ها، ماشین آلات و تجهیزات، مجوزها، خدمات سرمایه گذاری</a:t>
            </a:r>
          </a:p>
          <a:p>
            <a:pPr algn="just" rtl="1"/>
            <a:r>
              <a:rPr lang="fa-IR" sz="1800" dirty="0">
                <a:cs typeface="B Mitra" panose="00000400000000000000" pitchFamily="2" charset="-78"/>
              </a:rPr>
              <a:t>گسترش سرمایه گذاری باید بر اساس توازن زنجیره‌‌های تولید و همچنین توازن منطقه‌ای (آمایش سرزمین) انجام شود. برای افزایش سرعت و کیفیت سرمایه‌گذاری لازم است پروژه‌‌های بزرگی تعریف و اجرایی شوند تا پیشران سرمایه‌گذاری در زنجیره‌‌های بالادستی و پایین دستی باشند.</a:t>
            </a:r>
          </a:p>
          <a:p>
            <a:pPr algn="just" rtl="1"/>
            <a:r>
              <a:rPr lang="fa-IR" sz="1800" dirty="0">
                <a:cs typeface="B Mitra" panose="00000400000000000000" pitchFamily="2" charset="-78"/>
              </a:rPr>
              <a:t>تامین مالی سرمایه گذاری‌‌های کوچک و متوسط از طریق نظام بانکی (به ویژه بانک‌‌های توسعه ای) باید انجام شوند؛ اما سرمایه گذاری‌‌های بزرگ باید از طریق بازار سرمایه تامین مالی شوند.</a:t>
            </a:r>
            <a:endParaRPr lang="en-US" sz="1800" dirty="0">
              <a:cs typeface="B Mitra" panose="00000400000000000000" pitchFamily="2" charset="-78"/>
            </a:endParaRPr>
          </a:p>
          <a:p>
            <a:pPr algn="just" rtl="1"/>
            <a:r>
              <a:rPr lang="fa-IR" sz="1800" dirty="0">
                <a:cs typeface="B Mitra" panose="00000400000000000000" pitchFamily="2" charset="-78"/>
              </a:rPr>
              <a:t>زیرساخت‌‌های اصلی برای سرمایه گذاری عبارتند از: زمین، آب، برق، گاز، ارتباطات، حمل و نقل، مدیریت پسماندها. اقداماتی که برای تامین زیرساخت‌‌ها باید انجام شوند عبارتند از:</a:t>
            </a:r>
          </a:p>
          <a:p>
            <a:pPr algn="just" rtl="1"/>
            <a:r>
              <a:rPr lang="fa-IR" sz="1800" dirty="0">
                <a:cs typeface="B Mitra" panose="00000400000000000000" pitchFamily="2" charset="-78"/>
              </a:rPr>
              <a:t>توسعه شهرک‌ها و نواحی صنعتی: با تأکید بر تأمین زمین با قیمت مناسب و اصلاح سازوکارهای واگذاری زمین برای شفاف‌سازی و حذف مقررات زائد</a:t>
            </a:r>
          </a:p>
          <a:p>
            <a:pPr algn="just" rtl="1"/>
            <a:r>
              <a:rPr lang="fa-IR" sz="1800" dirty="0">
                <a:cs typeface="B Mitra" panose="00000400000000000000" pitchFamily="2" charset="-78"/>
              </a:rPr>
              <a:t>بازپس گیری اراضی صنعتی واحدهایی که به طور کامل تعطیل شده و امکان فعال سازی ندارند.</a:t>
            </a:r>
          </a:p>
          <a:p>
            <a:pPr algn="just" rtl="1"/>
            <a:r>
              <a:rPr lang="fa-IR" sz="1800" dirty="0">
                <a:cs typeface="B Mitra" panose="00000400000000000000" pitchFamily="2" charset="-78"/>
              </a:rPr>
              <a:t>تأمین برق و آب شهرک‌‌ها و نواحی صنعتی با تأکید بر استفاده از پساب‌ها و انتقال آب به نقاط مصرف</a:t>
            </a:r>
          </a:p>
          <a:p>
            <a:pPr algn="just" rtl="1"/>
            <a:r>
              <a:rPr lang="fa-IR" sz="1800" dirty="0">
                <a:cs typeface="B Mitra" panose="00000400000000000000" pitchFamily="2" charset="-78"/>
              </a:rPr>
              <a:t>ماشین آلات و تجهیزات مورد نیاز برای سرمایه گذاری باید تا حد امکان از طریق ساخت داخل تامین شده و موادی که ساخت داخل ندارند با سرعت و هزینه پایین از طریق واردات تامین شوند</a:t>
            </a:r>
          </a:p>
          <a:p>
            <a:pPr algn="just" rtl="1"/>
            <a:r>
              <a:rPr lang="fa-IR" sz="1800" dirty="0">
                <a:cs typeface="B Mitra" panose="00000400000000000000" pitchFamily="2" charset="-78"/>
              </a:rPr>
              <a:t>اصلاح فرایندها و تسهیل صدور مجوزها و همچنین تقویت خدمات سرمایه گذاری (مانند «طراحی و معرفی فرصت‌‌های سرمایه گذاری»، «خدمات مهندسی، تامین و اجرا»، «خرید و فروش کسب و کارها») سرعت سرمایه گذاری را افزایش‌ می‌‌دهد.</a:t>
            </a:r>
          </a:p>
          <a:p>
            <a:pPr algn="just" rtl="1"/>
            <a:endParaRPr lang="fa-IR" sz="1800" dirty="0">
              <a:cs typeface="B Mitra" panose="00000400000000000000" pitchFamily="2" charset="-78"/>
            </a:endParaRPr>
          </a:p>
        </p:txBody>
      </p:sp>
    </p:spTree>
    <p:extLst>
      <p:ext uri="{BB962C8B-B14F-4D97-AF65-F5344CB8AC3E}">
        <p14:creationId xmlns:p14="http://schemas.microsoft.com/office/powerpoint/2010/main" val="37579943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2">
            <a:extLst>
              <a:ext uri="{FF2B5EF4-FFF2-40B4-BE49-F238E27FC236}">
                <a16:creationId xmlns:a16="http://schemas.microsoft.com/office/drawing/2014/main" id="{F8AB798E-2931-47E1-98F3-178525F00C23}"/>
              </a:ext>
            </a:extLst>
          </p:cNvPr>
          <p:cNvGrpSpPr/>
          <p:nvPr/>
        </p:nvGrpSpPr>
        <p:grpSpPr>
          <a:xfrm>
            <a:off x="6086476" y="1978272"/>
            <a:ext cx="5957887" cy="1990727"/>
            <a:chOff x="4562475" y="1714499"/>
            <a:chExt cx="5193667" cy="1990727"/>
          </a:xfrm>
        </p:grpSpPr>
        <p:sp>
          <p:nvSpPr>
            <p:cNvPr id="26" name="Rectangle 4">
              <a:extLst>
                <a:ext uri="{FF2B5EF4-FFF2-40B4-BE49-F238E27FC236}">
                  <a16:creationId xmlns:a16="http://schemas.microsoft.com/office/drawing/2014/main" id="{9DBD8868-0108-47E0-9097-0E4D2349E781}"/>
                </a:ext>
              </a:extLst>
            </p:cNvPr>
            <p:cNvSpPr/>
            <p:nvPr/>
          </p:nvSpPr>
          <p:spPr>
            <a:xfrm>
              <a:off x="5868142" y="1716807"/>
              <a:ext cx="3888000" cy="3600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27" name="Rectangle 5">
              <a:extLst>
                <a:ext uri="{FF2B5EF4-FFF2-40B4-BE49-F238E27FC236}">
                  <a16:creationId xmlns:a16="http://schemas.microsoft.com/office/drawing/2014/main" id="{BF9EE7E2-A7E5-4503-B16B-188A4A1D23BC}"/>
                </a:ext>
              </a:extLst>
            </p:cNvPr>
            <p:cNvSpPr/>
            <p:nvPr/>
          </p:nvSpPr>
          <p:spPr>
            <a:xfrm>
              <a:off x="5868142" y="2148855"/>
              <a:ext cx="3888000" cy="3600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28" name="Rectangle 6">
              <a:extLst>
                <a:ext uri="{FF2B5EF4-FFF2-40B4-BE49-F238E27FC236}">
                  <a16:creationId xmlns:a16="http://schemas.microsoft.com/office/drawing/2014/main" id="{17866E36-11E0-4529-BF54-B106E3B00D1E}"/>
                </a:ext>
              </a:extLst>
            </p:cNvPr>
            <p:cNvSpPr/>
            <p:nvPr/>
          </p:nvSpPr>
          <p:spPr>
            <a:xfrm>
              <a:off x="5868142" y="2580903"/>
              <a:ext cx="3888000" cy="3600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29" name="Rectangle 7">
              <a:extLst>
                <a:ext uri="{FF2B5EF4-FFF2-40B4-BE49-F238E27FC236}">
                  <a16:creationId xmlns:a16="http://schemas.microsoft.com/office/drawing/2014/main" id="{A6B96AD9-E7B4-4EC8-B065-0CA87EE18734}"/>
                </a:ext>
              </a:extLst>
            </p:cNvPr>
            <p:cNvSpPr/>
            <p:nvPr/>
          </p:nvSpPr>
          <p:spPr>
            <a:xfrm>
              <a:off x="5868142" y="3012951"/>
              <a:ext cx="3888000" cy="3600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sp>
          <p:nvSpPr>
            <p:cNvPr id="30" name="Freeform 8">
              <a:extLst>
                <a:ext uri="{FF2B5EF4-FFF2-40B4-BE49-F238E27FC236}">
                  <a16:creationId xmlns:a16="http://schemas.microsoft.com/office/drawing/2014/main" id="{F04543F7-3A1E-4633-A3A4-109BB7D2223D}"/>
                </a:ext>
              </a:extLst>
            </p:cNvPr>
            <p:cNvSpPr/>
            <p:nvPr/>
          </p:nvSpPr>
          <p:spPr>
            <a:xfrm>
              <a:off x="4562475" y="1714499"/>
              <a:ext cx="1304925" cy="1990725"/>
            </a:xfrm>
            <a:custGeom>
              <a:avLst/>
              <a:gdLst>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304925 w 1304925"/>
                <a:gd name="connsiteY0" fmla="*/ 0 h 1990725"/>
                <a:gd name="connsiteX1" fmla="*/ 0 w 1304925"/>
                <a:gd name="connsiteY1" fmla="*/ 1990725 h 1990725"/>
                <a:gd name="connsiteX2" fmla="*/ 1304925 w 1304925"/>
                <a:gd name="connsiteY2" fmla="*/ 352425 h 1990725"/>
                <a:gd name="connsiteX3" fmla="*/ 1304925 w 1304925"/>
                <a:gd name="connsiteY3" fmla="*/ 0 h 1990725"/>
                <a:gd name="connsiteX0" fmla="*/ 1304925 w 1304925"/>
                <a:gd name="connsiteY0" fmla="*/ 0 h 1990725"/>
                <a:gd name="connsiteX1" fmla="*/ 0 w 1304925"/>
                <a:gd name="connsiteY1" fmla="*/ 1990725 h 1990725"/>
                <a:gd name="connsiteX2" fmla="*/ 1304925 w 1304925"/>
                <a:gd name="connsiteY2" fmla="*/ 358709 h 1990725"/>
                <a:gd name="connsiteX3" fmla="*/ 1304925 w 1304925"/>
                <a:gd name="connsiteY3" fmla="*/ 0 h 1990725"/>
              </a:gdLst>
              <a:ahLst/>
              <a:cxnLst>
                <a:cxn ang="0">
                  <a:pos x="connsiteX0" y="connsiteY0"/>
                </a:cxn>
                <a:cxn ang="0">
                  <a:pos x="connsiteX1" y="connsiteY1"/>
                </a:cxn>
                <a:cxn ang="0">
                  <a:pos x="connsiteX2" y="connsiteY2"/>
                </a:cxn>
                <a:cxn ang="0">
                  <a:pos x="connsiteX3" y="connsiteY3"/>
                </a:cxn>
              </a:cxnLst>
              <a:rect l="l" t="t" r="r" b="b"/>
              <a:pathLst>
                <a:path w="1304925" h="1990725">
                  <a:moveTo>
                    <a:pt x="1304925" y="0"/>
                  </a:moveTo>
                  <a:lnTo>
                    <a:pt x="0" y="1990725"/>
                  </a:lnTo>
                  <a:lnTo>
                    <a:pt x="1304925" y="358709"/>
                  </a:lnTo>
                  <a:lnTo>
                    <a:pt x="130492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1" name="Freeform 9">
              <a:extLst>
                <a:ext uri="{FF2B5EF4-FFF2-40B4-BE49-F238E27FC236}">
                  <a16:creationId xmlns:a16="http://schemas.microsoft.com/office/drawing/2014/main" id="{F3AA37C6-B2EB-4A07-8CB2-3337395555AF}"/>
                </a:ext>
              </a:extLst>
            </p:cNvPr>
            <p:cNvSpPr/>
            <p:nvPr/>
          </p:nvSpPr>
          <p:spPr>
            <a:xfrm>
              <a:off x="4562475" y="2152650"/>
              <a:ext cx="1311299" cy="1543050"/>
            </a:xfrm>
            <a:custGeom>
              <a:avLst/>
              <a:gdLst>
                <a:gd name="connsiteX0" fmla="*/ 1295400 w 1304925"/>
                <a:gd name="connsiteY0" fmla="*/ 0 h 1533525"/>
                <a:gd name="connsiteX1" fmla="*/ 0 w 1304925"/>
                <a:gd name="connsiteY1" fmla="*/ 1533525 h 1533525"/>
                <a:gd name="connsiteX2" fmla="*/ 1304925 w 1304925"/>
                <a:gd name="connsiteY2" fmla="*/ 333375 h 1533525"/>
                <a:gd name="connsiteX3" fmla="*/ 1295400 w 1304925"/>
                <a:gd name="connsiteY3" fmla="*/ 0 h 1533525"/>
                <a:gd name="connsiteX0" fmla="*/ 1304925 w 1304925"/>
                <a:gd name="connsiteY0" fmla="*/ 0 h 1543050"/>
                <a:gd name="connsiteX1" fmla="*/ 0 w 1304925"/>
                <a:gd name="connsiteY1" fmla="*/ 1543050 h 1543050"/>
                <a:gd name="connsiteX2" fmla="*/ 1304925 w 1304925"/>
                <a:gd name="connsiteY2" fmla="*/ 342900 h 1543050"/>
                <a:gd name="connsiteX3" fmla="*/ 1304925 w 1304925"/>
                <a:gd name="connsiteY3" fmla="*/ 0 h 1543050"/>
                <a:gd name="connsiteX0" fmla="*/ 1304925 w 1304925"/>
                <a:gd name="connsiteY0" fmla="*/ 0 h 1543050"/>
                <a:gd name="connsiteX1" fmla="*/ 0 w 1304925"/>
                <a:gd name="connsiteY1" fmla="*/ 1543050 h 1543050"/>
                <a:gd name="connsiteX2" fmla="*/ 1301782 w 1304925"/>
                <a:gd name="connsiteY2" fmla="*/ 355469 h 1543050"/>
                <a:gd name="connsiteX3" fmla="*/ 1304925 w 1304925"/>
                <a:gd name="connsiteY3" fmla="*/ 0 h 1543050"/>
                <a:gd name="connsiteX0" fmla="*/ 1304925 w 1311299"/>
                <a:gd name="connsiteY0" fmla="*/ 0 h 1543050"/>
                <a:gd name="connsiteX1" fmla="*/ 0 w 1311299"/>
                <a:gd name="connsiteY1" fmla="*/ 1543050 h 1543050"/>
                <a:gd name="connsiteX2" fmla="*/ 1311209 w 1311299"/>
                <a:gd name="connsiteY2" fmla="*/ 355469 h 1543050"/>
                <a:gd name="connsiteX3" fmla="*/ 1304925 w 1311299"/>
                <a:gd name="connsiteY3" fmla="*/ 0 h 1543050"/>
              </a:gdLst>
              <a:ahLst/>
              <a:cxnLst>
                <a:cxn ang="0">
                  <a:pos x="connsiteX0" y="connsiteY0"/>
                </a:cxn>
                <a:cxn ang="0">
                  <a:pos x="connsiteX1" y="connsiteY1"/>
                </a:cxn>
                <a:cxn ang="0">
                  <a:pos x="connsiteX2" y="connsiteY2"/>
                </a:cxn>
                <a:cxn ang="0">
                  <a:pos x="connsiteX3" y="connsiteY3"/>
                </a:cxn>
              </a:cxnLst>
              <a:rect l="l" t="t" r="r" b="b"/>
              <a:pathLst>
                <a:path w="1311299" h="1543050">
                  <a:moveTo>
                    <a:pt x="1304925" y="0"/>
                  </a:moveTo>
                  <a:lnTo>
                    <a:pt x="0" y="1543050"/>
                  </a:lnTo>
                  <a:lnTo>
                    <a:pt x="1311209" y="355469"/>
                  </a:lnTo>
                  <a:cubicBezTo>
                    <a:pt x="1312257" y="236979"/>
                    <a:pt x="1303877" y="118490"/>
                    <a:pt x="13049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2" name="Freeform 10">
              <a:extLst>
                <a:ext uri="{FF2B5EF4-FFF2-40B4-BE49-F238E27FC236}">
                  <a16:creationId xmlns:a16="http://schemas.microsoft.com/office/drawing/2014/main" id="{632FA1FC-ED86-40F7-9CAD-3EAFC5C259E2}"/>
                </a:ext>
              </a:extLst>
            </p:cNvPr>
            <p:cNvSpPr/>
            <p:nvPr/>
          </p:nvSpPr>
          <p:spPr>
            <a:xfrm>
              <a:off x="4562475" y="2581275"/>
              <a:ext cx="1314450" cy="1123950"/>
            </a:xfrm>
            <a:custGeom>
              <a:avLst/>
              <a:gdLst>
                <a:gd name="connsiteX0" fmla="*/ 1304925 w 1314450"/>
                <a:gd name="connsiteY0" fmla="*/ 0 h 1123950"/>
                <a:gd name="connsiteX1" fmla="*/ 0 w 1314450"/>
                <a:gd name="connsiteY1" fmla="*/ 1123950 h 1123950"/>
                <a:gd name="connsiteX2" fmla="*/ 1314450 w 1314450"/>
                <a:gd name="connsiteY2" fmla="*/ 352425 h 1123950"/>
                <a:gd name="connsiteX3" fmla="*/ 1304925 w 1314450"/>
                <a:gd name="connsiteY3" fmla="*/ 0 h 1123950"/>
                <a:gd name="connsiteX0" fmla="*/ 1304925 w 1314450"/>
                <a:gd name="connsiteY0" fmla="*/ 0 h 1123950"/>
                <a:gd name="connsiteX1" fmla="*/ 0 w 1314450"/>
                <a:gd name="connsiteY1" fmla="*/ 1123950 h 1123950"/>
                <a:gd name="connsiteX2" fmla="*/ 1314450 w 1314450"/>
                <a:gd name="connsiteY2" fmla="*/ 358709 h 1123950"/>
                <a:gd name="connsiteX3" fmla="*/ 1304925 w 1314450"/>
                <a:gd name="connsiteY3" fmla="*/ 0 h 1123950"/>
              </a:gdLst>
              <a:ahLst/>
              <a:cxnLst>
                <a:cxn ang="0">
                  <a:pos x="connsiteX0" y="connsiteY0"/>
                </a:cxn>
                <a:cxn ang="0">
                  <a:pos x="connsiteX1" y="connsiteY1"/>
                </a:cxn>
                <a:cxn ang="0">
                  <a:pos x="connsiteX2" y="connsiteY2"/>
                </a:cxn>
                <a:cxn ang="0">
                  <a:pos x="connsiteX3" y="connsiteY3"/>
                </a:cxn>
              </a:cxnLst>
              <a:rect l="l" t="t" r="r" b="b"/>
              <a:pathLst>
                <a:path w="1314450" h="1123950">
                  <a:moveTo>
                    <a:pt x="1304925" y="0"/>
                  </a:moveTo>
                  <a:lnTo>
                    <a:pt x="0" y="1123950"/>
                  </a:lnTo>
                  <a:lnTo>
                    <a:pt x="1314450" y="358709"/>
                  </a:lnTo>
                  <a:lnTo>
                    <a:pt x="130492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3" name="Freeform 11">
              <a:extLst>
                <a:ext uri="{FF2B5EF4-FFF2-40B4-BE49-F238E27FC236}">
                  <a16:creationId xmlns:a16="http://schemas.microsoft.com/office/drawing/2014/main" id="{88B990AC-6A34-41C3-BC86-548116161F20}"/>
                </a:ext>
              </a:extLst>
            </p:cNvPr>
            <p:cNvSpPr/>
            <p:nvPr/>
          </p:nvSpPr>
          <p:spPr>
            <a:xfrm>
              <a:off x="4562475" y="3013044"/>
              <a:ext cx="1314547" cy="692182"/>
            </a:xfrm>
            <a:custGeom>
              <a:avLst/>
              <a:gdLst>
                <a:gd name="connsiteX0" fmla="*/ 1314450 w 1323975"/>
                <a:gd name="connsiteY0" fmla="*/ 0 h 695325"/>
                <a:gd name="connsiteX1" fmla="*/ 0 w 1323975"/>
                <a:gd name="connsiteY1" fmla="*/ 695325 h 695325"/>
                <a:gd name="connsiteX2" fmla="*/ 1323975 w 1323975"/>
                <a:gd name="connsiteY2" fmla="*/ 3429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7147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048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5242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61852 h 695325"/>
                <a:gd name="connsiteX3" fmla="*/ 1314450 w 1323975"/>
                <a:gd name="connsiteY3" fmla="*/ 0 h 695325"/>
                <a:gd name="connsiteX0" fmla="*/ 1314450 w 1323975"/>
                <a:gd name="connsiteY0" fmla="*/ 0 h 689040"/>
                <a:gd name="connsiteX1" fmla="*/ 0 w 1323975"/>
                <a:gd name="connsiteY1" fmla="*/ 689040 h 689040"/>
                <a:gd name="connsiteX2" fmla="*/ 1323975 w 1323975"/>
                <a:gd name="connsiteY2" fmla="*/ 355567 h 689040"/>
                <a:gd name="connsiteX3" fmla="*/ 1314450 w 1323975"/>
                <a:gd name="connsiteY3" fmla="*/ 0 h 689040"/>
                <a:gd name="connsiteX0" fmla="*/ 1317592 w 1323975"/>
                <a:gd name="connsiteY0" fmla="*/ 0 h 685898"/>
                <a:gd name="connsiteX1" fmla="*/ 0 w 1323975"/>
                <a:gd name="connsiteY1" fmla="*/ 685898 h 685898"/>
                <a:gd name="connsiteX2" fmla="*/ 1323975 w 1323975"/>
                <a:gd name="connsiteY2" fmla="*/ 352425 h 685898"/>
                <a:gd name="connsiteX3" fmla="*/ 1317592 w 1323975"/>
                <a:gd name="connsiteY3" fmla="*/ 0 h 685898"/>
                <a:gd name="connsiteX0" fmla="*/ 1317592 w 1330259"/>
                <a:gd name="connsiteY0" fmla="*/ 0 h 685898"/>
                <a:gd name="connsiteX1" fmla="*/ 0 w 1330259"/>
                <a:gd name="connsiteY1" fmla="*/ 685898 h 685898"/>
                <a:gd name="connsiteX2" fmla="*/ 1330259 w 1330259"/>
                <a:gd name="connsiteY2" fmla="*/ 346141 h 685898"/>
                <a:gd name="connsiteX3" fmla="*/ 1317592 w 1330259"/>
                <a:gd name="connsiteY3" fmla="*/ 0 h 685898"/>
                <a:gd name="connsiteX0" fmla="*/ 1323877 w 1330259"/>
                <a:gd name="connsiteY0" fmla="*/ 0 h 695325"/>
                <a:gd name="connsiteX1" fmla="*/ 0 w 1330259"/>
                <a:gd name="connsiteY1" fmla="*/ 695325 h 695325"/>
                <a:gd name="connsiteX2" fmla="*/ 1330259 w 1330259"/>
                <a:gd name="connsiteY2" fmla="*/ 355568 h 695325"/>
                <a:gd name="connsiteX3" fmla="*/ 1323877 w 1330259"/>
                <a:gd name="connsiteY3" fmla="*/ 0 h 695325"/>
                <a:gd name="connsiteX0" fmla="*/ 1305023 w 1330259"/>
                <a:gd name="connsiteY0" fmla="*/ 0 h 692182"/>
                <a:gd name="connsiteX1" fmla="*/ 0 w 1330259"/>
                <a:gd name="connsiteY1" fmla="*/ 692182 h 692182"/>
                <a:gd name="connsiteX2" fmla="*/ 1330259 w 1330259"/>
                <a:gd name="connsiteY2" fmla="*/ 352425 h 692182"/>
                <a:gd name="connsiteX3" fmla="*/ 1305023 w 1330259"/>
                <a:gd name="connsiteY3" fmla="*/ 0 h 692182"/>
                <a:gd name="connsiteX0" fmla="*/ 1305023 w 1305023"/>
                <a:gd name="connsiteY0" fmla="*/ 0 h 692182"/>
                <a:gd name="connsiteX1" fmla="*/ 0 w 1305023"/>
                <a:gd name="connsiteY1" fmla="*/ 692182 h 692182"/>
                <a:gd name="connsiteX2" fmla="*/ 1301978 w 1305023"/>
                <a:gd name="connsiteY2" fmla="*/ 355567 h 692182"/>
                <a:gd name="connsiteX3" fmla="*/ 1305023 w 1305023"/>
                <a:gd name="connsiteY3" fmla="*/ 0 h 692182"/>
                <a:gd name="connsiteX0" fmla="*/ 1305023 w 1314547"/>
                <a:gd name="connsiteY0" fmla="*/ 0 h 692182"/>
                <a:gd name="connsiteX1" fmla="*/ 0 w 1314547"/>
                <a:gd name="connsiteY1" fmla="*/ 692182 h 692182"/>
                <a:gd name="connsiteX2" fmla="*/ 1314547 w 1314547"/>
                <a:gd name="connsiteY2" fmla="*/ 355567 h 692182"/>
                <a:gd name="connsiteX3" fmla="*/ 1305023 w 1314547"/>
                <a:gd name="connsiteY3" fmla="*/ 0 h 692182"/>
              </a:gdLst>
              <a:ahLst/>
              <a:cxnLst>
                <a:cxn ang="0">
                  <a:pos x="connsiteX0" y="connsiteY0"/>
                </a:cxn>
                <a:cxn ang="0">
                  <a:pos x="connsiteX1" y="connsiteY1"/>
                </a:cxn>
                <a:cxn ang="0">
                  <a:pos x="connsiteX2" y="connsiteY2"/>
                </a:cxn>
                <a:cxn ang="0">
                  <a:pos x="connsiteX3" y="connsiteY3"/>
                </a:cxn>
              </a:cxnLst>
              <a:rect l="l" t="t" r="r" b="b"/>
              <a:pathLst>
                <a:path w="1314547" h="692182">
                  <a:moveTo>
                    <a:pt x="1305023" y="0"/>
                  </a:moveTo>
                  <a:lnTo>
                    <a:pt x="0" y="692182"/>
                  </a:lnTo>
                  <a:lnTo>
                    <a:pt x="1314547" y="355567"/>
                  </a:lnTo>
                  <a:lnTo>
                    <a:pt x="130502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grpSp>
      <p:grpSp>
        <p:nvGrpSpPr>
          <p:cNvPr id="8" name="Group 13">
            <a:extLst>
              <a:ext uri="{FF2B5EF4-FFF2-40B4-BE49-F238E27FC236}">
                <a16:creationId xmlns:a16="http://schemas.microsoft.com/office/drawing/2014/main" id="{707C9E8C-6885-4220-AF0D-AC37524EC974}"/>
              </a:ext>
            </a:extLst>
          </p:cNvPr>
          <p:cNvGrpSpPr/>
          <p:nvPr/>
        </p:nvGrpSpPr>
        <p:grpSpPr>
          <a:xfrm rot="10800000">
            <a:off x="157879" y="3968997"/>
            <a:ext cx="5938122" cy="1560837"/>
            <a:chOff x="4562475" y="2144388"/>
            <a:chExt cx="5193670" cy="1560837"/>
          </a:xfrm>
          <a:solidFill>
            <a:schemeClr val="accent4"/>
          </a:solidFill>
        </p:grpSpPr>
        <p:sp>
          <p:nvSpPr>
            <p:cNvPr id="19" name="Rectangle 15">
              <a:extLst>
                <a:ext uri="{FF2B5EF4-FFF2-40B4-BE49-F238E27FC236}">
                  <a16:creationId xmlns:a16="http://schemas.microsoft.com/office/drawing/2014/main" id="{7F1040B5-906D-4D69-ADAA-F97E832E3006}"/>
                </a:ext>
              </a:extLst>
            </p:cNvPr>
            <p:cNvSpPr/>
            <p:nvPr/>
          </p:nvSpPr>
          <p:spPr>
            <a:xfrm>
              <a:off x="5868145" y="2148855"/>
              <a:ext cx="3888000"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20" name="Rectangle 16">
              <a:extLst>
                <a:ext uri="{FF2B5EF4-FFF2-40B4-BE49-F238E27FC236}">
                  <a16:creationId xmlns:a16="http://schemas.microsoft.com/office/drawing/2014/main" id="{8D2812D4-E59F-4708-A398-655AE6C32E30}"/>
                </a:ext>
              </a:extLst>
            </p:cNvPr>
            <p:cNvSpPr/>
            <p:nvPr/>
          </p:nvSpPr>
          <p:spPr>
            <a:xfrm>
              <a:off x="5868145" y="2580903"/>
              <a:ext cx="3888000"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21" name="Rectangle 17">
              <a:extLst>
                <a:ext uri="{FF2B5EF4-FFF2-40B4-BE49-F238E27FC236}">
                  <a16:creationId xmlns:a16="http://schemas.microsoft.com/office/drawing/2014/main" id="{7AC9519A-6819-49C8-B383-B07C85E1FD70}"/>
                </a:ext>
              </a:extLst>
            </p:cNvPr>
            <p:cNvSpPr/>
            <p:nvPr/>
          </p:nvSpPr>
          <p:spPr>
            <a:xfrm>
              <a:off x="5868145" y="3012951"/>
              <a:ext cx="3888000"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sp>
          <p:nvSpPr>
            <p:cNvPr id="23" name="Freeform 19">
              <a:extLst>
                <a:ext uri="{FF2B5EF4-FFF2-40B4-BE49-F238E27FC236}">
                  <a16:creationId xmlns:a16="http://schemas.microsoft.com/office/drawing/2014/main" id="{4B15009D-14E6-4A66-9AB0-C7521084A464}"/>
                </a:ext>
              </a:extLst>
            </p:cNvPr>
            <p:cNvSpPr/>
            <p:nvPr/>
          </p:nvSpPr>
          <p:spPr>
            <a:xfrm>
              <a:off x="4562475" y="2144388"/>
              <a:ext cx="1316915" cy="1551312"/>
            </a:xfrm>
            <a:custGeom>
              <a:avLst/>
              <a:gdLst>
                <a:gd name="connsiteX0" fmla="*/ 1295400 w 1304925"/>
                <a:gd name="connsiteY0" fmla="*/ 0 h 1533525"/>
                <a:gd name="connsiteX1" fmla="*/ 0 w 1304925"/>
                <a:gd name="connsiteY1" fmla="*/ 1533525 h 1533525"/>
                <a:gd name="connsiteX2" fmla="*/ 1304925 w 1304925"/>
                <a:gd name="connsiteY2" fmla="*/ 333375 h 1533525"/>
                <a:gd name="connsiteX3" fmla="*/ 1295400 w 1304925"/>
                <a:gd name="connsiteY3" fmla="*/ 0 h 1533525"/>
                <a:gd name="connsiteX0" fmla="*/ 1304925 w 1304925"/>
                <a:gd name="connsiteY0" fmla="*/ 0 h 1543050"/>
                <a:gd name="connsiteX1" fmla="*/ 0 w 1304925"/>
                <a:gd name="connsiteY1" fmla="*/ 1543050 h 1543050"/>
                <a:gd name="connsiteX2" fmla="*/ 1304925 w 1304925"/>
                <a:gd name="connsiteY2" fmla="*/ 342900 h 1543050"/>
                <a:gd name="connsiteX3" fmla="*/ 1304925 w 1304925"/>
                <a:gd name="connsiteY3" fmla="*/ 0 h 1543050"/>
                <a:gd name="connsiteX0" fmla="*/ 1304925 w 1314161"/>
                <a:gd name="connsiteY0" fmla="*/ 0 h 1543050"/>
                <a:gd name="connsiteX1" fmla="*/ 0 w 1314161"/>
                <a:gd name="connsiteY1" fmla="*/ 1543050 h 1543050"/>
                <a:gd name="connsiteX2" fmla="*/ 1314161 w 1314161"/>
                <a:gd name="connsiteY2" fmla="*/ 342900 h 1543050"/>
                <a:gd name="connsiteX3" fmla="*/ 1304925 w 1314161"/>
                <a:gd name="connsiteY3" fmla="*/ 0 h 1543050"/>
                <a:gd name="connsiteX0" fmla="*/ 1304925 w 1314161"/>
                <a:gd name="connsiteY0" fmla="*/ 0 h 1543050"/>
                <a:gd name="connsiteX1" fmla="*/ 0 w 1314161"/>
                <a:gd name="connsiteY1" fmla="*/ 1543050 h 1543050"/>
                <a:gd name="connsiteX2" fmla="*/ 1314161 w 1314161"/>
                <a:gd name="connsiteY2" fmla="*/ 342900 h 1543050"/>
                <a:gd name="connsiteX3" fmla="*/ 1304925 w 1314161"/>
                <a:gd name="connsiteY3" fmla="*/ 0 h 1543050"/>
                <a:gd name="connsiteX0" fmla="*/ 1304925 w 1316915"/>
                <a:gd name="connsiteY0" fmla="*/ 0 h 1543050"/>
                <a:gd name="connsiteX1" fmla="*/ 0 w 1316915"/>
                <a:gd name="connsiteY1" fmla="*/ 1543050 h 1543050"/>
                <a:gd name="connsiteX2" fmla="*/ 1316915 w 1316915"/>
                <a:gd name="connsiteY2" fmla="*/ 345654 h 1543050"/>
                <a:gd name="connsiteX3" fmla="*/ 1304925 w 1316915"/>
                <a:gd name="connsiteY3" fmla="*/ 0 h 1543050"/>
                <a:gd name="connsiteX0" fmla="*/ 1310433 w 1316915"/>
                <a:gd name="connsiteY0" fmla="*/ 0 h 1543050"/>
                <a:gd name="connsiteX1" fmla="*/ 0 w 1316915"/>
                <a:gd name="connsiteY1" fmla="*/ 1543050 h 1543050"/>
                <a:gd name="connsiteX2" fmla="*/ 1316915 w 1316915"/>
                <a:gd name="connsiteY2" fmla="*/ 345654 h 1543050"/>
                <a:gd name="connsiteX3" fmla="*/ 1310433 w 1316915"/>
                <a:gd name="connsiteY3" fmla="*/ 0 h 1543050"/>
                <a:gd name="connsiteX0" fmla="*/ 1310433 w 1316915"/>
                <a:gd name="connsiteY0" fmla="*/ 0 h 1543050"/>
                <a:gd name="connsiteX1" fmla="*/ 0 w 1316915"/>
                <a:gd name="connsiteY1" fmla="*/ 1543050 h 1543050"/>
                <a:gd name="connsiteX2" fmla="*/ 1316915 w 1316915"/>
                <a:gd name="connsiteY2" fmla="*/ 353916 h 1543050"/>
                <a:gd name="connsiteX3" fmla="*/ 1310433 w 1316915"/>
                <a:gd name="connsiteY3" fmla="*/ 0 h 1543050"/>
                <a:gd name="connsiteX0" fmla="*/ 1313187 w 1316915"/>
                <a:gd name="connsiteY0" fmla="*/ 0 h 1551312"/>
                <a:gd name="connsiteX1" fmla="*/ 0 w 1316915"/>
                <a:gd name="connsiteY1" fmla="*/ 1551312 h 1551312"/>
                <a:gd name="connsiteX2" fmla="*/ 1316915 w 1316915"/>
                <a:gd name="connsiteY2" fmla="*/ 362178 h 1551312"/>
                <a:gd name="connsiteX3" fmla="*/ 1313187 w 1316915"/>
                <a:gd name="connsiteY3" fmla="*/ 0 h 1551312"/>
              </a:gdLst>
              <a:ahLst/>
              <a:cxnLst>
                <a:cxn ang="0">
                  <a:pos x="connsiteX0" y="connsiteY0"/>
                </a:cxn>
                <a:cxn ang="0">
                  <a:pos x="connsiteX1" y="connsiteY1"/>
                </a:cxn>
                <a:cxn ang="0">
                  <a:pos x="connsiteX2" y="connsiteY2"/>
                </a:cxn>
                <a:cxn ang="0">
                  <a:pos x="connsiteX3" y="connsiteY3"/>
                </a:cxn>
              </a:cxnLst>
              <a:rect l="l" t="t" r="r" b="b"/>
              <a:pathLst>
                <a:path w="1316915" h="1551312">
                  <a:moveTo>
                    <a:pt x="1313187" y="0"/>
                  </a:moveTo>
                  <a:lnTo>
                    <a:pt x="0" y="1551312"/>
                  </a:lnTo>
                  <a:lnTo>
                    <a:pt x="1316915" y="362178"/>
                  </a:lnTo>
                  <a:cubicBezTo>
                    <a:pt x="1315672" y="241452"/>
                    <a:pt x="1314430" y="120726"/>
                    <a:pt x="131318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sp>
          <p:nvSpPr>
            <p:cNvPr id="24" name="Freeform 20">
              <a:extLst>
                <a:ext uri="{FF2B5EF4-FFF2-40B4-BE49-F238E27FC236}">
                  <a16:creationId xmlns:a16="http://schemas.microsoft.com/office/drawing/2014/main" id="{BC7FC0A4-D6AC-4BE7-94FD-CF14EF2D5495}"/>
                </a:ext>
              </a:extLst>
            </p:cNvPr>
            <p:cNvSpPr/>
            <p:nvPr/>
          </p:nvSpPr>
          <p:spPr>
            <a:xfrm>
              <a:off x="4562476" y="2580626"/>
              <a:ext cx="1314449" cy="1124599"/>
            </a:xfrm>
            <a:custGeom>
              <a:avLst/>
              <a:gdLst>
                <a:gd name="connsiteX0" fmla="*/ 1304925 w 1314450"/>
                <a:gd name="connsiteY0" fmla="*/ 0 h 1123950"/>
                <a:gd name="connsiteX1" fmla="*/ 0 w 1314450"/>
                <a:gd name="connsiteY1" fmla="*/ 1123950 h 1123950"/>
                <a:gd name="connsiteX2" fmla="*/ 1314450 w 1314450"/>
                <a:gd name="connsiteY2" fmla="*/ 352425 h 1123950"/>
                <a:gd name="connsiteX3" fmla="*/ 1304925 w 1314450"/>
                <a:gd name="connsiteY3" fmla="*/ 0 h 1123950"/>
                <a:gd name="connsiteX0" fmla="*/ 1304925 w 1308292"/>
                <a:gd name="connsiteY0" fmla="*/ 0 h 1123950"/>
                <a:gd name="connsiteX1" fmla="*/ 0 w 1308292"/>
                <a:gd name="connsiteY1" fmla="*/ 1123950 h 1123950"/>
                <a:gd name="connsiteX2" fmla="*/ 1308292 w 1308292"/>
                <a:gd name="connsiteY2" fmla="*/ 358582 h 1123950"/>
                <a:gd name="connsiteX3" fmla="*/ 1304925 w 1308292"/>
                <a:gd name="connsiteY3" fmla="*/ 0 h 1123950"/>
                <a:gd name="connsiteX0" fmla="*/ 1298767 w 1308292"/>
                <a:gd name="connsiteY0" fmla="*/ 0 h 1123950"/>
                <a:gd name="connsiteX1" fmla="*/ 0 w 1308292"/>
                <a:gd name="connsiteY1" fmla="*/ 1123950 h 1123950"/>
                <a:gd name="connsiteX2" fmla="*/ 1308292 w 1308292"/>
                <a:gd name="connsiteY2" fmla="*/ 358582 h 1123950"/>
                <a:gd name="connsiteX3" fmla="*/ 1298767 w 1308292"/>
                <a:gd name="connsiteY3" fmla="*/ 0 h 1123950"/>
                <a:gd name="connsiteX0" fmla="*/ 1301846 w 1308292"/>
                <a:gd name="connsiteY0" fmla="*/ 0 h 1127029"/>
                <a:gd name="connsiteX1" fmla="*/ 0 w 1308292"/>
                <a:gd name="connsiteY1" fmla="*/ 1127029 h 1127029"/>
                <a:gd name="connsiteX2" fmla="*/ 1308292 w 1308292"/>
                <a:gd name="connsiteY2" fmla="*/ 361661 h 1127029"/>
                <a:gd name="connsiteX3" fmla="*/ 1301846 w 1308292"/>
                <a:gd name="connsiteY3" fmla="*/ 0 h 1127029"/>
                <a:gd name="connsiteX0" fmla="*/ 1308004 w 1308365"/>
                <a:gd name="connsiteY0" fmla="*/ 0 h 1130108"/>
                <a:gd name="connsiteX1" fmla="*/ 0 w 1308365"/>
                <a:gd name="connsiteY1" fmla="*/ 1130108 h 1130108"/>
                <a:gd name="connsiteX2" fmla="*/ 1308292 w 1308365"/>
                <a:gd name="connsiteY2" fmla="*/ 364740 h 1130108"/>
                <a:gd name="connsiteX3" fmla="*/ 1308004 w 1308365"/>
                <a:gd name="connsiteY3" fmla="*/ 0 h 1130108"/>
                <a:gd name="connsiteX0" fmla="*/ 1308004 w 1314449"/>
                <a:gd name="connsiteY0" fmla="*/ 0 h 1130108"/>
                <a:gd name="connsiteX1" fmla="*/ 0 w 1314449"/>
                <a:gd name="connsiteY1" fmla="*/ 1130108 h 1130108"/>
                <a:gd name="connsiteX2" fmla="*/ 1314449 w 1314449"/>
                <a:gd name="connsiteY2" fmla="*/ 361661 h 1130108"/>
                <a:gd name="connsiteX3" fmla="*/ 1308004 w 1314449"/>
                <a:gd name="connsiteY3" fmla="*/ 0 h 1130108"/>
                <a:gd name="connsiteX0" fmla="*/ 1310758 w 1314449"/>
                <a:gd name="connsiteY0" fmla="*/ 0 h 1121845"/>
                <a:gd name="connsiteX1" fmla="*/ 0 w 1314449"/>
                <a:gd name="connsiteY1" fmla="*/ 1121845 h 1121845"/>
                <a:gd name="connsiteX2" fmla="*/ 1314449 w 1314449"/>
                <a:gd name="connsiteY2" fmla="*/ 353398 h 1121845"/>
                <a:gd name="connsiteX3" fmla="*/ 1310758 w 1314449"/>
                <a:gd name="connsiteY3" fmla="*/ 0 h 1121845"/>
                <a:gd name="connsiteX0" fmla="*/ 1310758 w 1314449"/>
                <a:gd name="connsiteY0" fmla="*/ 0 h 1124599"/>
                <a:gd name="connsiteX1" fmla="*/ 0 w 1314449"/>
                <a:gd name="connsiteY1" fmla="*/ 1124599 h 1124599"/>
                <a:gd name="connsiteX2" fmla="*/ 1314449 w 1314449"/>
                <a:gd name="connsiteY2" fmla="*/ 356152 h 1124599"/>
                <a:gd name="connsiteX3" fmla="*/ 1310758 w 1314449"/>
                <a:gd name="connsiteY3" fmla="*/ 0 h 1124599"/>
              </a:gdLst>
              <a:ahLst/>
              <a:cxnLst>
                <a:cxn ang="0">
                  <a:pos x="connsiteX0" y="connsiteY0"/>
                </a:cxn>
                <a:cxn ang="0">
                  <a:pos x="connsiteX1" y="connsiteY1"/>
                </a:cxn>
                <a:cxn ang="0">
                  <a:pos x="connsiteX2" y="connsiteY2"/>
                </a:cxn>
                <a:cxn ang="0">
                  <a:pos x="connsiteX3" y="connsiteY3"/>
                </a:cxn>
              </a:cxnLst>
              <a:rect l="l" t="t" r="r" b="b"/>
              <a:pathLst>
                <a:path w="1314449" h="1124599">
                  <a:moveTo>
                    <a:pt x="1310758" y="0"/>
                  </a:moveTo>
                  <a:lnTo>
                    <a:pt x="0" y="1124599"/>
                  </a:lnTo>
                  <a:lnTo>
                    <a:pt x="1314449" y="356152"/>
                  </a:lnTo>
                  <a:cubicBezTo>
                    <a:pt x="1313327" y="236625"/>
                    <a:pt x="1311880" y="119527"/>
                    <a:pt x="131075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25" name="Freeform 21">
              <a:extLst>
                <a:ext uri="{FF2B5EF4-FFF2-40B4-BE49-F238E27FC236}">
                  <a16:creationId xmlns:a16="http://schemas.microsoft.com/office/drawing/2014/main" id="{8533EDE2-BCD3-4AA7-BE9F-8BA696698A8E}"/>
                </a:ext>
              </a:extLst>
            </p:cNvPr>
            <p:cNvSpPr/>
            <p:nvPr/>
          </p:nvSpPr>
          <p:spPr>
            <a:xfrm>
              <a:off x="4562475" y="3012654"/>
              <a:ext cx="1327054" cy="692571"/>
            </a:xfrm>
            <a:custGeom>
              <a:avLst/>
              <a:gdLst>
                <a:gd name="connsiteX0" fmla="*/ 1314450 w 1323975"/>
                <a:gd name="connsiteY0" fmla="*/ 0 h 695325"/>
                <a:gd name="connsiteX1" fmla="*/ 0 w 1323975"/>
                <a:gd name="connsiteY1" fmla="*/ 695325 h 695325"/>
                <a:gd name="connsiteX2" fmla="*/ 1323975 w 1323975"/>
                <a:gd name="connsiteY2" fmla="*/ 3429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7147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048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5242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55504 h 695325"/>
                <a:gd name="connsiteX3" fmla="*/ 1314450 w 1323975"/>
                <a:gd name="connsiteY3" fmla="*/ 0 h 695325"/>
                <a:gd name="connsiteX0" fmla="*/ 1311372 w 1323975"/>
                <a:gd name="connsiteY0" fmla="*/ 0 h 695325"/>
                <a:gd name="connsiteX1" fmla="*/ 0 w 1323975"/>
                <a:gd name="connsiteY1" fmla="*/ 695325 h 695325"/>
                <a:gd name="connsiteX2" fmla="*/ 1323975 w 1323975"/>
                <a:gd name="connsiteY2" fmla="*/ 355504 h 695325"/>
                <a:gd name="connsiteX3" fmla="*/ 1311372 w 1323975"/>
                <a:gd name="connsiteY3" fmla="*/ 0 h 695325"/>
                <a:gd name="connsiteX0" fmla="*/ 1311372 w 1327054"/>
                <a:gd name="connsiteY0" fmla="*/ 0 h 695325"/>
                <a:gd name="connsiteX1" fmla="*/ 0 w 1327054"/>
                <a:gd name="connsiteY1" fmla="*/ 695325 h 695325"/>
                <a:gd name="connsiteX2" fmla="*/ 1327054 w 1327054"/>
                <a:gd name="connsiteY2" fmla="*/ 358582 h 695325"/>
                <a:gd name="connsiteX3" fmla="*/ 1311372 w 1327054"/>
                <a:gd name="connsiteY3" fmla="*/ 0 h 695325"/>
                <a:gd name="connsiteX0" fmla="*/ 1311372 w 1327054"/>
                <a:gd name="connsiteY0" fmla="*/ 0 h 692571"/>
                <a:gd name="connsiteX1" fmla="*/ 0 w 1327054"/>
                <a:gd name="connsiteY1" fmla="*/ 692571 h 692571"/>
                <a:gd name="connsiteX2" fmla="*/ 1327054 w 1327054"/>
                <a:gd name="connsiteY2" fmla="*/ 355828 h 692571"/>
                <a:gd name="connsiteX3" fmla="*/ 1311372 w 1327054"/>
                <a:gd name="connsiteY3" fmla="*/ 0 h 692571"/>
              </a:gdLst>
              <a:ahLst/>
              <a:cxnLst>
                <a:cxn ang="0">
                  <a:pos x="connsiteX0" y="connsiteY0"/>
                </a:cxn>
                <a:cxn ang="0">
                  <a:pos x="connsiteX1" y="connsiteY1"/>
                </a:cxn>
                <a:cxn ang="0">
                  <a:pos x="connsiteX2" y="connsiteY2"/>
                </a:cxn>
                <a:cxn ang="0">
                  <a:pos x="connsiteX3" y="connsiteY3"/>
                </a:cxn>
              </a:cxnLst>
              <a:rect l="l" t="t" r="r" b="b"/>
              <a:pathLst>
                <a:path w="1327054" h="692571">
                  <a:moveTo>
                    <a:pt x="1311372" y="0"/>
                  </a:moveTo>
                  <a:lnTo>
                    <a:pt x="0" y="692571"/>
                  </a:lnTo>
                  <a:lnTo>
                    <a:pt x="1327054" y="355828"/>
                  </a:lnTo>
                  <a:lnTo>
                    <a:pt x="131137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grpSp>
      <p:sp>
        <p:nvSpPr>
          <p:cNvPr id="9" name="Oval 3">
            <a:extLst>
              <a:ext uri="{FF2B5EF4-FFF2-40B4-BE49-F238E27FC236}">
                <a16:creationId xmlns:a16="http://schemas.microsoft.com/office/drawing/2014/main" id="{668368C0-EEA0-4CC8-AA83-E950E4E3351B}"/>
              </a:ext>
            </a:extLst>
          </p:cNvPr>
          <p:cNvSpPr/>
          <p:nvPr/>
        </p:nvSpPr>
        <p:spPr>
          <a:xfrm>
            <a:off x="5324018" y="3189208"/>
            <a:ext cx="1512168" cy="1512168"/>
          </a:xfrm>
          <a:prstGeom prst="ellipse">
            <a:avLst/>
          </a:prstGeom>
          <a:solidFill>
            <a:schemeClr val="bg1"/>
          </a:solidFill>
          <a:ln w="155575">
            <a:gradFill>
              <a:gsLst>
                <a:gs pos="41000">
                  <a:schemeClr val="accent2"/>
                </a:gs>
                <a:gs pos="60000">
                  <a:schemeClr val="accent4"/>
                </a:gs>
              </a:gsLst>
              <a:lin ang="7800000" scaled="0"/>
            </a:gradFill>
          </a:ln>
          <a:effectLst>
            <a:outerShdw blurRad="101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11" name="TextBox 10">
            <a:extLst>
              <a:ext uri="{FF2B5EF4-FFF2-40B4-BE49-F238E27FC236}">
                <a16:creationId xmlns:a16="http://schemas.microsoft.com/office/drawing/2014/main" id="{5EB8D7AF-CFCB-4EF0-AB9B-3B3B6C87267B}"/>
              </a:ext>
            </a:extLst>
          </p:cNvPr>
          <p:cNvSpPr txBox="1"/>
          <p:nvPr/>
        </p:nvSpPr>
        <p:spPr>
          <a:xfrm>
            <a:off x="7730092" y="2399302"/>
            <a:ext cx="4314271" cy="36933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altLang="ko-KR" b="1" i="0" u="none" strike="noStrike" kern="1200" cap="none" spc="0" normalizeH="0" baseline="0" noProof="0" dirty="0">
                <a:ln>
                  <a:noFill/>
                </a:ln>
                <a:solidFill>
                  <a:prstClr val="white"/>
                </a:solidFill>
                <a:effectLst/>
                <a:uLnTx/>
                <a:uFillTx/>
                <a:latin typeface="Arial"/>
                <a:cs typeface="B Mitra" panose="00000400000000000000" pitchFamily="2" charset="-78"/>
              </a:rPr>
              <a:t>حذف محدودیت‌های مقداری در مجوزهای شغلی</a:t>
            </a:r>
          </a:p>
        </p:txBody>
      </p:sp>
      <p:sp>
        <p:nvSpPr>
          <p:cNvPr id="13" name="TextBox 12">
            <a:extLst>
              <a:ext uri="{FF2B5EF4-FFF2-40B4-BE49-F238E27FC236}">
                <a16:creationId xmlns:a16="http://schemas.microsoft.com/office/drawing/2014/main" id="{D813CAEB-2CD5-461E-ADBE-4D3249E50BCF}"/>
              </a:ext>
            </a:extLst>
          </p:cNvPr>
          <p:cNvSpPr txBox="1"/>
          <p:nvPr/>
        </p:nvSpPr>
        <p:spPr>
          <a:xfrm>
            <a:off x="7536161" y="3314086"/>
            <a:ext cx="4508202" cy="36933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altLang="ko-KR" b="1" i="0" u="none" strike="noStrike" kern="1200" cap="none" spc="0" normalizeH="0" baseline="0" noProof="0" dirty="0">
                <a:ln>
                  <a:noFill/>
                </a:ln>
                <a:solidFill>
                  <a:prstClr val="white"/>
                </a:solidFill>
                <a:effectLst/>
                <a:uLnTx/>
                <a:uFillTx/>
                <a:latin typeface="Arial"/>
                <a:cs typeface="B Mitra" panose="00000400000000000000" pitchFamily="2" charset="-78"/>
              </a:rPr>
              <a:t>ساماندهی به نظام مجوزدهی کشور</a:t>
            </a:r>
          </a:p>
        </p:txBody>
      </p:sp>
      <p:sp>
        <p:nvSpPr>
          <p:cNvPr id="14" name="TextBox 13">
            <a:extLst>
              <a:ext uri="{FF2B5EF4-FFF2-40B4-BE49-F238E27FC236}">
                <a16:creationId xmlns:a16="http://schemas.microsoft.com/office/drawing/2014/main" id="{91857D8D-F2BF-4753-B040-81EA062FCA5E}"/>
              </a:ext>
            </a:extLst>
          </p:cNvPr>
          <p:cNvSpPr txBox="1"/>
          <p:nvPr/>
        </p:nvSpPr>
        <p:spPr>
          <a:xfrm>
            <a:off x="-287115" y="4282649"/>
            <a:ext cx="4839767" cy="36933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altLang="ko-KR" b="1" i="0" u="none" strike="noStrike" kern="1200" cap="none" spc="0" normalizeH="0" baseline="0" noProof="0" dirty="0">
                <a:ln>
                  <a:noFill/>
                </a:ln>
                <a:solidFill>
                  <a:prstClr val="white"/>
                </a:solidFill>
                <a:effectLst/>
                <a:uLnTx/>
                <a:uFillTx/>
                <a:latin typeface="Arial"/>
                <a:cs typeface="B Mitra" panose="00000400000000000000" pitchFamily="2" charset="-78"/>
              </a:rPr>
              <a:t>شفافیت پیش نیازهای کسب مجوز در</a:t>
            </a:r>
            <a:endParaRPr kumimoji="0" lang="en-US" altLang="ko-KR" b="1" i="0" u="none" strike="noStrike" kern="1200" cap="none" spc="0" normalizeH="0" baseline="0" noProof="0" dirty="0">
              <a:ln>
                <a:noFill/>
              </a:ln>
              <a:solidFill>
                <a:prstClr val="white"/>
              </a:solidFill>
              <a:effectLst/>
              <a:uLnTx/>
              <a:uFillTx/>
              <a:latin typeface="Arial"/>
              <a:cs typeface="B Mitra" panose="00000400000000000000" pitchFamily="2" charset="-78"/>
            </a:endParaRPr>
          </a:p>
        </p:txBody>
      </p:sp>
      <p:sp>
        <p:nvSpPr>
          <p:cNvPr id="15" name="TextBox 14">
            <a:extLst>
              <a:ext uri="{FF2B5EF4-FFF2-40B4-BE49-F238E27FC236}">
                <a16:creationId xmlns:a16="http://schemas.microsoft.com/office/drawing/2014/main" id="{471E3DA3-3A7F-4F51-9514-7F9A9980DB25}"/>
              </a:ext>
            </a:extLst>
          </p:cNvPr>
          <p:cNvSpPr txBox="1"/>
          <p:nvPr/>
        </p:nvSpPr>
        <p:spPr>
          <a:xfrm>
            <a:off x="302110" y="4723988"/>
            <a:ext cx="4350332" cy="36933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altLang="ko-KR" b="1" i="0" u="none" strike="noStrike" kern="1200" cap="none" spc="0" normalizeH="0" baseline="0" noProof="0" dirty="0">
                <a:ln>
                  <a:noFill/>
                </a:ln>
                <a:solidFill>
                  <a:prstClr val="white"/>
                </a:solidFill>
                <a:effectLst/>
                <a:uLnTx/>
                <a:uFillTx/>
                <a:latin typeface="Arial"/>
                <a:cs typeface="B Mitra" panose="00000400000000000000" pitchFamily="2" charset="-78"/>
              </a:rPr>
              <a:t>تسهیل روندهای اداری دخیل در فرایند صدور مجوز</a:t>
            </a:r>
          </a:p>
        </p:txBody>
      </p:sp>
      <p:sp>
        <p:nvSpPr>
          <p:cNvPr id="5" name="Arc 35">
            <a:extLst>
              <a:ext uri="{FF2B5EF4-FFF2-40B4-BE49-F238E27FC236}">
                <a16:creationId xmlns:a16="http://schemas.microsoft.com/office/drawing/2014/main" id="{B74479CB-552C-4F5E-AF1D-E5029A681BBD}"/>
              </a:ext>
            </a:extLst>
          </p:cNvPr>
          <p:cNvSpPr/>
          <p:nvPr/>
        </p:nvSpPr>
        <p:spPr>
          <a:xfrm rot="13443396">
            <a:off x="5073995" y="2918765"/>
            <a:ext cx="2036379" cy="2036379"/>
          </a:xfrm>
          <a:prstGeom prst="arc">
            <a:avLst>
              <a:gd name="adj1" fmla="val 11157028"/>
              <a:gd name="adj2" fmla="val 21283066"/>
            </a:avLst>
          </a:prstGeom>
          <a:ln w="31750">
            <a:solidFill>
              <a:schemeClr val="bg1">
                <a:lumMod val="75000"/>
              </a:schemeClr>
            </a:solidFill>
            <a:prstDash val="sysDot"/>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cs typeface="+mn-cs"/>
            </a:endParaRPr>
          </a:p>
        </p:txBody>
      </p:sp>
      <p:sp>
        <p:nvSpPr>
          <p:cNvPr id="6" name="Arc 36">
            <a:extLst>
              <a:ext uri="{FF2B5EF4-FFF2-40B4-BE49-F238E27FC236}">
                <a16:creationId xmlns:a16="http://schemas.microsoft.com/office/drawing/2014/main" id="{8126887F-72EE-458F-9618-932E73AB2461}"/>
              </a:ext>
            </a:extLst>
          </p:cNvPr>
          <p:cNvSpPr/>
          <p:nvPr/>
        </p:nvSpPr>
        <p:spPr>
          <a:xfrm rot="2668890">
            <a:off x="5029591" y="2963211"/>
            <a:ext cx="2036379" cy="2036379"/>
          </a:xfrm>
          <a:prstGeom prst="arc">
            <a:avLst>
              <a:gd name="adj1" fmla="val 11157028"/>
              <a:gd name="adj2" fmla="val 21283066"/>
            </a:avLst>
          </a:prstGeom>
          <a:ln w="31750">
            <a:solidFill>
              <a:schemeClr val="bg1">
                <a:lumMod val="75000"/>
              </a:schemeClr>
            </a:solidFill>
            <a:prstDash val="sysDot"/>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cs typeface="+mn-cs"/>
            </a:endParaRPr>
          </a:p>
        </p:txBody>
      </p:sp>
      <p:sp>
        <p:nvSpPr>
          <p:cNvPr id="37" name="Block Arc 31">
            <a:extLst>
              <a:ext uri="{FF2B5EF4-FFF2-40B4-BE49-F238E27FC236}">
                <a16:creationId xmlns:a16="http://schemas.microsoft.com/office/drawing/2014/main" id="{04E949D2-A8BF-4E98-A9F8-4D17B6B25A59}"/>
              </a:ext>
            </a:extLst>
          </p:cNvPr>
          <p:cNvSpPr/>
          <p:nvPr/>
        </p:nvSpPr>
        <p:spPr>
          <a:xfrm>
            <a:off x="5715000" y="3532625"/>
            <a:ext cx="669465" cy="692182"/>
          </a:xfrm>
          <a:custGeom>
            <a:avLst/>
            <a:gdLst/>
            <a:ahLst/>
            <a:cxnLst/>
            <a:rect l="l" t="t" r="r" b="b"/>
            <a:pathLst>
              <a:path w="2890784" h="3200962">
                <a:moveTo>
                  <a:pt x="1107828" y="2097026"/>
                </a:moveTo>
                <a:cubicBezTo>
                  <a:pt x="1025313" y="2097026"/>
                  <a:pt x="958422" y="2163918"/>
                  <a:pt x="958422" y="2246432"/>
                </a:cubicBezTo>
                <a:cubicBezTo>
                  <a:pt x="958422" y="2302715"/>
                  <a:pt x="989545" y="2351730"/>
                  <a:pt x="1036589" y="2375275"/>
                </a:cubicBezTo>
                <a:lnTo>
                  <a:pt x="985421" y="2684898"/>
                </a:lnTo>
                <a:lnTo>
                  <a:pt x="1230235" y="2684898"/>
                </a:lnTo>
                <a:lnTo>
                  <a:pt x="1179067" y="2375275"/>
                </a:lnTo>
                <a:cubicBezTo>
                  <a:pt x="1226111" y="2351730"/>
                  <a:pt x="1257233" y="2302715"/>
                  <a:pt x="1257233" y="2246432"/>
                </a:cubicBezTo>
                <a:cubicBezTo>
                  <a:pt x="1257233" y="2163918"/>
                  <a:pt x="1190342" y="2097026"/>
                  <a:pt x="1107828" y="2097026"/>
                </a:cubicBezTo>
                <a:close/>
                <a:moveTo>
                  <a:pt x="2199259" y="56"/>
                </a:moveTo>
                <a:cubicBezTo>
                  <a:pt x="2572924" y="-4720"/>
                  <a:pt x="2881009" y="291773"/>
                  <a:pt x="2890561" y="665346"/>
                </a:cubicBezTo>
                <a:lnTo>
                  <a:pt x="2843000" y="666562"/>
                </a:lnTo>
                <a:lnTo>
                  <a:pt x="2890784" y="666562"/>
                </a:lnTo>
                <a:lnTo>
                  <a:pt x="2890784" y="1580962"/>
                </a:lnTo>
                <a:lnTo>
                  <a:pt x="2625345" y="1580962"/>
                </a:lnTo>
                <a:lnTo>
                  <a:pt x="2625345" y="672127"/>
                </a:lnTo>
                <a:lnTo>
                  <a:pt x="2623811" y="672166"/>
                </a:lnTo>
                <a:cubicBezTo>
                  <a:pt x="2617992" y="444585"/>
                  <a:pt x="2430306" y="263961"/>
                  <a:pt x="2202670" y="266871"/>
                </a:cubicBezTo>
                <a:cubicBezTo>
                  <a:pt x="1975033" y="269781"/>
                  <a:pt x="1792025" y="455143"/>
                  <a:pt x="1792025" y="682798"/>
                </a:cubicBezTo>
                <a:lnTo>
                  <a:pt x="1790626" y="682798"/>
                </a:lnTo>
                <a:lnTo>
                  <a:pt x="1790626"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1525187" y="1580962"/>
                </a:lnTo>
                <a:lnTo>
                  <a:pt x="1525187" y="676764"/>
                </a:lnTo>
                <a:lnTo>
                  <a:pt x="1525791" y="676764"/>
                </a:lnTo>
                <a:cubicBezTo>
                  <a:pt x="1528430" y="305830"/>
                  <a:pt x="1827609" y="4806"/>
                  <a:pt x="2199259" y="56"/>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cs typeface="+mn-cs"/>
            </a:endParaRPr>
          </a:p>
        </p:txBody>
      </p:sp>
      <p:sp>
        <p:nvSpPr>
          <p:cNvPr id="39" name="Rectangle 3">
            <a:extLst>
              <a:ext uri="{FF2B5EF4-FFF2-40B4-BE49-F238E27FC236}">
                <a16:creationId xmlns:a16="http://schemas.microsoft.com/office/drawing/2014/main" id="{03307A50-D1B9-D202-F1C4-AF4CC7422E60}"/>
              </a:ext>
            </a:extLst>
          </p:cNvPr>
          <p:cNvSpPr/>
          <p:nvPr/>
        </p:nvSpPr>
        <p:spPr>
          <a:xfrm>
            <a:off x="1691507" y="291594"/>
            <a:ext cx="9196087" cy="87028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40" name="Group 43">
            <a:extLst>
              <a:ext uri="{FF2B5EF4-FFF2-40B4-BE49-F238E27FC236}">
                <a16:creationId xmlns:a16="http://schemas.microsoft.com/office/drawing/2014/main" id="{BDF164AF-0644-186D-0467-1E6B597B3AF5}"/>
              </a:ext>
            </a:extLst>
          </p:cNvPr>
          <p:cNvGrpSpPr/>
          <p:nvPr/>
        </p:nvGrpSpPr>
        <p:grpSpPr>
          <a:xfrm>
            <a:off x="7024712" y="241072"/>
            <a:ext cx="4003676" cy="475860"/>
            <a:chOff x="1487532" y="2017033"/>
            <a:chExt cx="2952328" cy="376914"/>
          </a:xfrm>
        </p:grpSpPr>
        <p:sp>
          <p:nvSpPr>
            <p:cNvPr id="41" name="Rectangle 9">
              <a:extLst>
                <a:ext uri="{FF2B5EF4-FFF2-40B4-BE49-F238E27FC236}">
                  <a16:creationId xmlns:a16="http://schemas.microsoft.com/office/drawing/2014/main" id="{43E69A3C-B0AD-3542-9DD8-FBFF390D57C3}"/>
                </a:ext>
              </a:extLst>
            </p:cNvPr>
            <p:cNvSpPr/>
            <p:nvPr/>
          </p:nvSpPr>
          <p:spPr>
            <a:xfrm>
              <a:off x="4319543" y="2027138"/>
              <a:ext cx="115353" cy="366809"/>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914400"/>
                <a:gd name="connsiteY0" fmla="*/ 292963 h 1207363"/>
                <a:gd name="connsiteX1" fmla="*/ 914400 w 914400"/>
                <a:gd name="connsiteY1" fmla="*/ 0 h 1207363"/>
                <a:gd name="connsiteX2" fmla="*/ 914400 w 914400"/>
                <a:gd name="connsiteY2" fmla="*/ 1207363 h 1207363"/>
                <a:gd name="connsiteX3" fmla="*/ 0 w 914400"/>
                <a:gd name="connsiteY3" fmla="*/ 1207363 h 1207363"/>
                <a:gd name="connsiteX4" fmla="*/ 0 w 914400"/>
                <a:gd name="connsiteY4" fmla="*/ 292963 h 1207363"/>
                <a:gd name="connsiteX0" fmla="*/ 612559 w 914400"/>
                <a:gd name="connsiteY0" fmla="*/ 8877 h 1207363"/>
                <a:gd name="connsiteX1" fmla="*/ 914400 w 914400"/>
                <a:gd name="connsiteY1" fmla="*/ 0 h 1207363"/>
                <a:gd name="connsiteX2" fmla="*/ 914400 w 914400"/>
                <a:gd name="connsiteY2" fmla="*/ 1207363 h 1207363"/>
                <a:gd name="connsiteX3" fmla="*/ 0 w 914400"/>
                <a:gd name="connsiteY3" fmla="*/ 1207363 h 1207363"/>
                <a:gd name="connsiteX4" fmla="*/ 612559 w 914400"/>
                <a:gd name="connsiteY4" fmla="*/ 8877 h 1207363"/>
                <a:gd name="connsiteX0" fmla="*/ 0 w 301841"/>
                <a:gd name="connsiteY0" fmla="*/ 8877 h 1207363"/>
                <a:gd name="connsiteX1" fmla="*/ 301841 w 301841"/>
                <a:gd name="connsiteY1" fmla="*/ 0 h 1207363"/>
                <a:gd name="connsiteX2" fmla="*/ 301841 w 301841"/>
                <a:gd name="connsiteY2" fmla="*/ 1207363 h 1207363"/>
                <a:gd name="connsiteX3" fmla="*/ 186432 w 301841"/>
                <a:gd name="connsiteY3" fmla="*/ 408372 h 1207363"/>
                <a:gd name="connsiteX4" fmla="*/ 0 w 301841"/>
                <a:gd name="connsiteY4" fmla="*/ 8877 h 1207363"/>
                <a:gd name="connsiteX0" fmla="*/ 0 w 133166"/>
                <a:gd name="connsiteY0" fmla="*/ 0 h 1207364"/>
                <a:gd name="connsiteX1" fmla="*/ 133166 w 133166"/>
                <a:gd name="connsiteY1" fmla="*/ 1 h 1207364"/>
                <a:gd name="connsiteX2" fmla="*/ 133166 w 133166"/>
                <a:gd name="connsiteY2" fmla="*/ 1207364 h 1207364"/>
                <a:gd name="connsiteX3" fmla="*/ 17757 w 133166"/>
                <a:gd name="connsiteY3" fmla="*/ 408373 h 1207364"/>
                <a:gd name="connsiteX4" fmla="*/ 0 w 133166"/>
                <a:gd name="connsiteY4" fmla="*/ 0 h 1207364"/>
                <a:gd name="connsiteX0" fmla="*/ 0 w 142044"/>
                <a:gd name="connsiteY0" fmla="*/ 0 h 408373"/>
                <a:gd name="connsiteX1" fmla="*/ 133166 w 142044"/>
                <a:gd name="connsiteY1" fmla="*/ 1 h 408373"/>
                <a:gd name="connsiteX2" fmla="*/ 142044 w 142044"/>
                <a:gd name="connsiteY2" fmla="*/ 301842 h 408373"/>
                <a:gd name="connsiteX3" fmla="*/ 17757 w 142044"/>
                <a:gd name="connsiteY3" fmla="*/ 408373 h 408373"/>
                <a:gd name="connsiteX4" fmla="*/ 0 w 142044"/>
                <a:gd name="connsiteY4" fmla="*/ 0 h 408373"/>
                <a:gd name="connsiteX0" fmla="*/ 0 w 133166"/>
                <a:gd name="connsiteY0" fmla="*/ 0 h 408373"/>
                <a:gd name="connsiteX1" fmla="*/ 133166 w 133166"/>
                <a:gd name="connsiteY1" fmla="*/ 1 h 408373"/>
                <a:gd name="connsiteX2" fmla="*/ 118293 w 133166"/>
                <a:gd name="connsiteY2" fmla="*/ 313717 h 408373"/>
                <a:gd name="connsiteX3" fmla="*/ 17757 w 133166"/>
                <a:gd name="connsiteY3" fmla="*/ 408373 h 408373"/>
                <a:gd name="connsiteX4" fmla="*/ 0 w 133166"/>
                <a:gd name="connsiteY4" fmla="*/ 0 h 408373"/>
                <a:gd name="connsiteX0" fmla="*/ 0 w 118293"/>
                <a:gd name="connsiteY0" fmla="*/ 5937 h 414310"/>
                <a:gd name="connsiteX1" fmla="*/ 115353 w 118293"/>
                <a:gd name="connsiteY1" fmla="*/ 0 h 414310"/>
                <a:gd name="connsiteX2" fmla="*/ 118293 w 118293"/>
                <a:gd name="connsiteY2" fmla="*/ 319654 h 414310"/>
                <a:gd name="connsiteX3" fmla="*/ 17757 w 118293"/>
                <a:gd name="connsiteY3" fmla="*/ 414310 h 414310"/>
                <a:gd name="connsiteX4" fmla="*/ 0 w 118293"/>
                <a:gd name="connsiteY4" fmla="*/ 5937 h 414310"/>
                <a:gd name="connsiteX0" fmla="*/ 0 w 118293"/>
                <a:gd name="connsiteY0" fmla="*/ 5937 h 366809"/>
                <a:gd name="connsiteX1" fmla="*/ 115353 w 118293"/>
                <a:gd name="connsiteY1" fmla="*/ 0 h 366809"/>
                <a:gd name="connsiteX2" fmla="*/ 118293 w 118293"/>
                <a:gd name="connsiteY2" fmla="*/ 319654 h 366809"/>
                <a:gd name="connsiteX3" fmla="*/ 5882 w 118293"/>
                <a:gd name="connsiteY3" fmla="*/ 366809 h 366809"/>
                <a:gd name="connsiteX4" fmla="*/ 0 w 118293"/>
                <a:gd name="connsiteY4" fmla="*/ 5937 h 366809"/>
                <a:gd name="connsiteX0" fmla="*/ 0 w 115353"/>
                <a:gd name="connsiteY0" fmla="*/ 5937 h 366809"/>
                <a:gd name="connsiteX1" fmla="*/ 115353 w 115353"/>
                <a:gd name="connsiteY1" fmla="*/ 0 h 366809"/>
                <a:gd name="connsiteX2" fmla="*/ 112356 w 115353"/>
                <a:gd name="connsiteY2" fmla="*/ 278091 h 366809"/>
                <a:gd name="connsiteX3" fmla="*/ 5882 w 115353"/>
                <a:gd name="connsiteY3" fmla="*/ 366809 h 366809"/>
                <a:gd name="connsiteX4" fmla="*/ 0 w 115353"/>
                <a:gd name="connsiteY4" fmla="*/ 5937 h 36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53" h="366809">
                  <a:moveTo>
                    <a:pt x="0" y="5937"/>
                  </a:moveTo>
                  <a:lnTo>
                    <a:pt x="115353" y="0"/>
                  </a:lnTo>
                  <a:lnTo>
                    <a:pt x="112356" y="278091"/>
                  </a:lnTo>
                  <a:lnTo>
                    <a:pt x="5882" y="366809"/>
                  </a:lnTo>
                  <a:cubicBezTo>
                    <a:pt x="3921" y="246518"/>
                    <a:pt x="1961" y="126228"/>
                    <a:pt x="0" y="5937"/>
                  </a:cubicBez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2" name="Rectangle 6">
              <a:extLst>
                <a:ext uri="{FF2B5EF4-FFF2-40B4-BE49-F238E27FC236}">
                  <a16:creationId xmlns:a16="http://schemas.microsoft.com/office/drawing/2014/main" id="{F6282815-FB81-B13B-3D73-E642AAE1F589}"/>
                </a:ext>
              </a:extLst>
            </p:cNvPr>
            <p:cNvSpPr/>
            <p:nvPr/>
          </p:nvSpPr>
          <p:spPr>
            <a:xfrm flipH="1">
              <a:off x="1487532" y="2017033"/>
              <a:ext cx="2952328" cy="288033"/>
            </a:xfrm>
            <a:custGeom>
              <a:avLst/>
              <a:gdLst>
                <a:gd name="connsiteX0" fmla="*/ 0 w 5285462"/>
                <a:gd name="connsiteY0" fmla="*/ 0 h 576064"/>
                <a:gd name="connsiteX1" fmla="*/ 4724629 w 5285462"/>
                <a:gd name="connsiteY1" fmla="*/ 0 h 576064"/>
                <a:gd name="connsiteX2" fmla="*/ 5285462 w 5285462"/>
                <a:gd name="connsiteY2" fmla="*/ 576064 h 576064"/>
                <a:gd name="connsiteX3" fmla="*/ 0 w 5285462"/>
                <a:gd name="connsiteY3" fmla="*/ 576064 h 576064"/>
                <a:gd name="connsiteX4" fmla="*/ 0 w 5285462"/>
                <a:gd name="connsiteY4" fmla="*/ 0 h 57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462" h="576064">
                  <a:moveTo>
                    <a:pt x="0" y="0"/>
                  </a:moveTo>
                  <a:lnTo>
                    <a:pt x="4724629" y="0"/>
                  </a:lnTo>
                  <a:lnTo>
                    <a:pt x="5285462" y="576064"/>
                  </a:lnTo>
                  <a:lnTo>
                    <a:pt x="0" y="576064"/>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43" name="Group 19">
            <a:extLst>
              <a:ext uri="{FF2B5EF4-FFF2-40B4-BE49-F238E27FC236}">
                <a16:creationId xmlns:a16="http://schemas.microsoft.com/office/drawing/2014/main" id="{8B020BA5-22F0-B5EB-F8F7-A84B71B546FA}"/>
              </a:ext>
            </a:extLst>
          </p:cNvPr>
          <p:cNvGrpSpPr/>
          <p:nvPr/>
        </p:nvGrpSpPr>
        <p:grpSpPr>
          <a:xfrm>
            <a:off x="761854" y="172706"/>
            <a:ext cx="1188052" cy="1052282"/>
            <a:chOff x="1779602" y="1104706"/>
            <a:chExt cx="1188052" cy="1214673"/>
          </a:xfrm>
          <a:solidFill>
            <a:schemeClr val="accent4"/>
          </a:solidFill>
        </p:grpSpPr>
        <p:sp>
          <p:nvSpPr>
            <p:cNvPr id="44" name="Block Arc 20">
              <a:extLst>
                <a:ext uri="{FF2B5EF4-FFF2-40B4-BE49-F238E27FC236}">
                  <a16:creationId xmlns:a16="http://schemas.microsoft.com/office/drawing/2014/main" id="{8A8D31BA-AC8A-30B8-5E43-7B1DF4668047}"/>
                </a:ext>
              </a:extLst>
            </p:cNvPr>
            <p:cNvSpPr/>
            <p:nvPr/>
          </p:nvSpPr>
          <p:spPr>
            <a:xfrm rot="5400000">
              <a:off x="1779602" y="1131327"/>
              <a:ext cx="1188052" cy="1188052"/>
            </a:xfrm>
            <a:prstGeom prst="blockArc">
              <a:avLst>
                <a:gd name="adj1" fmla="val 10473157"/>
                <a:gd name="adj2" fmla="val 203130"/>
                <a:gd name="adj3" fmla="val 1863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45" name="Right Triangle 21">
              <a:extLst>
                <a:ext uri="{FF2B5EF4-FFF2-40B4-BE49-F238E27FC236}">
                  <a16:creationId xmlns:a16="http://schemas.microsoft.com/office/drawing/2014/main" id="{D98CEC48-1BCD-5E7E-C80A-184EDD6795F6}"/>
                </a:ext>
              </a:extLst>
            </p:cNvPr>
            <p:cNvSpPr/>
            <p:nvPr/>
          </p:nvSpPr>
          <p:spPr>
            <a:xfrm rot="2700000">
              <a:off x="2223425" y="1104706"/>
              <a:ext cx="261214" cy="26121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46" name="TextBox 45">
            <a:extLst>
              <a:ext uri="{FF2B5EF4-FFF2-40B4-BE49-F238E27FC236}">
                <a16:creationId xmlns:a16="http://schemas.microsoft.com/office/drawing/2014/main" id="{FB9513F4-5530-1394-B7FE-18320E7658C8}"/>
              </a:ext>
            </a:extLst>
          </p:cNvPr>
          <p:cNvSpPr txBox="1"/>
          <p:nvPr/>
        </p:nvSpPr>
        <p:spPr>
          <a:xfrm>
            <a:off x="1355880" y="2188288"/>
            <a:ext cx="408605" cy="507831"/>
          </a:xfrm>
          <a:prstGeom prst="rect">
            <a:avLst/>
          </a:prstGeom>
          <a:noFill/>
        </p:spPr>
        <p:txBody>
          <a:bodyPr wrap="square" rtlCol="0" anchor="ctr">
            <a:spAutoFit/>
          </a:bodyPr>
          <a:lstStyle/>
          <a:p>
            <a:pPr algn="ctr"/>
            <a:r>
              <a:rPr lang="en-US" altLang="ko-KR" sz="2700" b="1" dirty="0">
                <a:solidFill>
                  <a:schemeClr val="bg1"/>
                </a:solidFill>
              </a:rPr>
              <a:t>1</a:t>
            </a:r>
            <a:endParaRPr lang="ko-KR" altLang="en-US" sz="2700" b="1" dirty="0">
              <a:solidFill>
                <a:schemeClr val="bg1"/>
              </a:solidFill>
            </a:endParaRPr>
          </a:p>
        </p:txBody>
      </p:sp>
      <p:sp>
        <p:nvSpPr>
          <p:cNvPr id="34" name="TextBox 33">
            <a:extLst>
              <a:ext uri="{FF2B5EF4-FFF2-40B4-BE49-F238E27FC236}">
                <a16:creationId xmlns:a16="http://schemas.microsoft.com/office/drawing/2014/main" id="{D32E40F1-FCF4-48DA-B989-410411270EC5}"/>
              </a:ext>
            </a:extLst>
          </p:cNvPr>
          <p:cNvSpPr txBox="1"/>
          <p:nvPr/>
        </p:nvSpPr>
        <p:spPr>
          <a:xfrm>
            <a:off x="2132769" y="490169"/>
            <a:ext cx="5326392" cy="523220"/>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800" b="1" i="0" u="none" strike="noStrike" kern="1200" cap="none" spc="0" normalizeH="0" baseline="0" noProof="0" dirty="0">
                <a:ln>
                  <a:noFill/>
                </a:ln>
                <a:solidFill>
                  <a:prstClr val="black"/>
                </a:solidFill>
                <a:effectLst/>
                <a:uLnTx/>
                <a:uFillTx/>
                <a:latin typeface="Calibri" panose="020F0502020204030204"/>
                <a:cs typeface="B Titr" panose="00000700000000000000" pitchFamily="2" charset="-78"/>
              </a:rPr>
              <a:t>رفع موانع ورود به کسب و کار</a:t>
            </a:r>
          </a:p>
        </p:txBody>
      </p:sp>
      <p:sp>
        <p:nvSpPr>
          <p:cNvPr id="47" name="Oval 8">
            <a:extLst>
              <a:ext uri="{FF2B5EF4-FFF2-40B4-BE49-F238E27FC236}">
                <a16:creationId xmlns:a16="http://schemas.microsoft.com/office/drawing/2014/main" id="{248F0BFD-616E-FD03-C9AB-27D693D3BD8C}"/>
              </a:ext>
            </a:extLst>
          </p:cNvPr>
          <p:cNvSpPr/>
          <p:nvPr/>
        </p:nvSpPr>
        <p:spPr>
          <a:xfrm>
            <a:off x="1191707" y="437774"/>
            <a:ext cx="499800" cy="499800"/>
          </a:xfrm>
          <a:prstGeom prst="ellipse">
            <a:avLst/>
          </a:prstGeom>
          <a:solidFill>
            <a:schemeClr val="accent6"/>
          </a:solidFill>
          <a:ln w="825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8" name="TextBox 47">
            <a:extLst>
              <a:ext uri="{FF2B5EF4-FFF2-40B4-BE49-F238E27FC236}">
                <a16:creationId xmlns:a16="http://schemas.microsoft.com/office/drawing/2014/main" id="{3C741728-51E5-C6F2-6397-F262AC73F55C}"/>
              </a:ext>
            </a:extLst>
          </p:cNvPr>
          <p:cNvSpPr txBox="1"/>
          <p:nvPr/>
        </p:nvSpPr>
        <p:spPr>
          <a:xfrm>
            <a:off x="1228805" y="429743"/>
            <a:ext cx="408605" cy="507831"/>
          </a:xfrm>
          <a:prstGeom prst="rect">
            <a:avLst/>
          </a:prstGeom>
          <a:noFill/>
        </p:spPr>
        <p:txBody>
          <a:bodyPr wrap="square" rtlCol="0" anchor="ctr">
            <a:spAutoFit/>
          </a:bodyPr>
          <a:lstStyle/>
          <a:p>
            <a:pPr algn="ctr"/>
            <a:r>
              <a:rPr lang="en-US" altLang="ko-KR" sz="2700" b="1" dirty="0">
                <a:solidFill>
                  <a:schemeClr val="bg1"/>
                </a:solidFill>
              </a:rPr>
              <a:t>1</a:t>
            </a:r>
            <a:endParaRPr lang="ko-KR" altLang="en-US" sz="2700" b="1" dirty="0">
              <a:solidFill>
                <a:schemeClr val="bg1"/>
              </a:solidFill>
            </a:endParaRPr>
          </a:p>
        </p:txBody>
      </p:sp>
      <p:sp>
        <p:nvSpPr>
          <p:cNvPr id="50" name="TextBox 49">
            <a:extLst>
              <a:ext uri="{FF2B5EF4-FFF2-40B4-BE49-F238E27FC236}">
                <a16:creationId xmlns:a16="http://schemas.microsoft.com/office/drawing/2014/main" id="{402C6E17-1585-FCD2-797D-675EA0DB2933}"/>
              </a:ext>
            </a:extLst>
          </p:cNvPr>
          <p:cNvSpPr txBox="1"/>
          <p:nvPr/>
        </p:nvSpPr>
        <p:spPr>
          <a:xfrm>
            <a:off x="8032741" y="258226"/>
            <a:ext cx="6093618" cy="369332"/>
          </a:xfrm>
          <a:prstGeom prst="rect">
            <a:avLst/>
          </a:prstGeom>
          <a:noFill/>
        </p:spPr>
        <p:txBody>
          <a:bodyPr wrap="square">
            <a:spAutoFit/>
          </a:bodyPr>
          <a:lstStyle/>
          <a:p>
            <a:r>
              <a:rPr lang="fa-IR" dirty="0">
                <a:solidFill>
                  <a:schemeClr val="accent6">
                    <a:lumMod val="50000"/>
                  </a:schemeClr>
                </a:solidFill>
                <a:cs typeface="B Titr" panose="00000700000000000000" pitchFamily="2" charset="-78"/>
              </a:rPr>
              <a:t>راهکارهای رفع چالش‌های تولید</a:t>
            </a:r>
            <a:endParaRPr lang="en-US" dirty="0"/>
          </a:p>
        </p:txBody>
      </p:sp>
      <p:pic>
        <p:nvPicPr>
          <p:cNvPr id="51" name="Picture 50">
            <a:extLst>
              <a:ext uri="{FF2B5EF4-FFF2-40B4-BE49-F238E27FC236}">
                <a16:creationId xmlns:a16="http://schemas.microsoft.com/office/drawing/2014/main" id="{B0C4EEBC-828F-CF97-694F-63F386B291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041" y="-300386"/>
            <a:ext cx="1726622" cy="1936146"/>
          </a:xfrm>
          <a:prstGeom prst="rect">
            <a:avLst/>
          </a:prstGeom>
        </p:spPr>
      </p:pic>
      <p:sp>
        <p:nvSpPr>
          <p:cNvPr id="53" name="TextBox 52">
            <a:extLst>
              <a:ext uri="{FF2B5EF4-FFF2-40B4-BE49-F238E27FC236}">
                <a16:creationId xmlns:a16="http://schemas.microsoft.com/office/drawing/2014/main" id="{D1C1B831-D466-DFFA-D5B2-1131F5EAE289}"/>
              </a:ext>
            </a:extLst>
          </p:cNvPr>
          <p:cNvSpPr txBox="1"/>
          <p:nvPr/>
        </p:nvSpPr>
        <p:spPr>
          <a:xfrm>
            <a:off x="4765949" y="2846637"/>
            <a:ext cx="7193756" cy="348557"/>
          </a:xfrm>
          <a:prstGeom prst="rect">
            <a:avLst/>
          </a:prstGeom>
          <a:noFill/>
        </p:spPr>
        <p:txBody>
          <a:bodyPr wrap="square">
            <a:spAutoFit/>
          </a:bodyPr>
          <a:lstStyle/>
          <a:p>
            <a:pPr marR="0" lvl="0" algn="r" defTabSz="914400" rtl="1" eaLnBrk="1" fontAlgn="auto" latinLnBrk="0" hangingPunct="1">
              <a:lnSpc>
                <a:spcPct val="90000"/>
              </a:lnSpc>
              <a:spcBef>
                <a:spcPts val="1000"/>
              </a:spcBef>
              <a:spcAft>
                <a:spcPts val="0"/>
              </a:spcAft>
              <a:buClrTx/>
              <a:buSzTx/>
              <a:tabLst/>
              <a:defRPr/>
            </a:pPr>
            <a:r>
              <a:rPr lang="fa-IR" b="1" dirty="0">
                <a:solidFill>
                  <a:prstClr val="white"/>
                </a:solidFill>
                <a:latin typeface="Arial"/>
                <a:cs typeface="B Mitra" panose="00000400000000000000" pitchFamily="2" charset="-78"/>
              </a:rPr>
              <a:t>مقابله با عرضه کالاهای خارجی قاچاق در بازار داخلی</a:t>
            </a:r>
            <a:endParaRPr lang="en-US" b="1" dirty="0">
              <a:solidFill>
                <a:prstClr val="white"/>
              </a:solidFill>
              <a:latin typeface="Arial"/>
              <a:cs typeface="B Mitra" panose="00000400000000000000" pitchFamily="2" charset="-78"/>
            </a:endParaRPr>
          </a:p>
        </p:txBody>
      </p:sp>
      <p:sp>
        <p:nvSpPr>
          <p:cNvPr id="57" name="TextBox 56">
            <a:extLst>
              <a:ext uri="{FF2B5EF4-FFF2-40B4-BE49-F238E27FC236}">
                <a16:creationId xmlns:a16="http://schemas.microsoft.com/office/drawing/2014/main" id="{20CE5AA0-26BB-02D3-CEE3-A0176880EE9C}"/>
              </a:ext>
            </a:extLst>
          </p:cNvPr>
          <p:cNvSpPr txBox="1"/>
          <p:nvPr/>
        </p:nvSpPr>
        <p:spPr>
          <a:xfrm>
            <a:off x="2132768" y="5152332"/>
            <a:ext cx="7208044" cy="369332"/>
          </a:xfrm>
          <a:prstGeom prst="rect">
            <a:avLst/>
          </a:prstGeom>
          <a:noFill/>
        </p:spPr>
        <p:txBody>
          <a:bodyPr wrap="square">
            <a:spAutoFit/>
          </a:bodyPr>
          <a:lstStyle/>
          <a:p>
            <a:r>
              <a:rPr lang="fa-IR" b="1" dirty="0">
                <a:solidFill>
                  <a:prstClr val="white"/>
                </a:solidFill>
                <a:latin typeface="Arial"/>
                <a:cs typeface="B Mitra" panose="00000400000000000000" pitchFamily="2" charset="-78"/>
              </a:rPr>
              <a:t>ایجاد خدمات فنی و مشاوره ای</a:t>
            </a:r>
            <a:endParaRPr lang="en-US" dirty="0"/>
          </a:p>
        </p:txBody>
      </p:sp>
    </p:spTree>
    <p:extLst>
      <p:ext uri="{BB962C8B-B14F-4D97-AF65-F5344CB8AC3E}">
        <p14:creationId xmlns:p14="http://schemas.microsoft.com/office/powerpoint/2010/main" val="1847368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2">
            <a:extLst>
              <a:ext uri="{FF2B5EF4-FFF2-40B4-BE49-F238E27FC236}">
                <a16:creationId xmlns:a16="http://schemas.microsoft.com/office/drawing/2014/main" id="{F8AB798E-2931-47E1-98F3-178525F00C23}"/>
              </a:ext>
            </a:extLst>
          </p:cNvPr>
          <p:cNvGrpSpPr/>
          <p:nvPr/>
        </p:nvGrpSpPr>
        <p:grpSpPr>
          <a:xfrm>
            <a:off x="6096001" y="1206187"/>
            <a:ext cx="5176838" cy="2281856"/>
            <a:chOff x="4562475" y="1714499"/>
            <a:chExt cx="5193667" cy="1990727"/>
          </a:xfrm>
        </p:grpSpPr>
        <p:sp>
          <p:nvSpPr>
            <p:cNvPr id="26" name="Rectangle 4">
              <a:extLst>
                <a:ext uri="{FF2B5EF4-FFF2-40B4-BE49-F238E27FC236}">
                  <a16:creationId xmlns:a16="http://schemas.microsoft.com/office/drawing/2014/main" id="{9DBD8868-0108-47E0-9097-0E4D2349E781}"/>
                </a:ext>
              </a:extLst>
            </p:cNvPr>
            <p:cNvSpPr/>
            <p:nvPr/>
          </p:nvSpPr>
          <p:spPr>
            <a:xfrm>
              <a:off x="5868142" y="1716808"/>
              <a:ext cx="3888000" cy="506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sp>
          <p:nvSpPr>
            <p:cNvPr id="30" name="Freeform 8">
              <a:extLst>
                <a:ext uri="{FF2B5EF4-FFF2-40B4-BE49-F238E27FC236}">
                  <a16:creationId xmlns:a16="http://schemas.microsoft.com/office/drawing/2014/main" id="{F04543F7-3A1E-4633-A3A4-109BB7D2223D}"/>
                </a:ext>
              </a:extLst>
            </p:cNvPr>
            <p:cNvSpPr/>
            <p:nvPr/>
          </p:nvSpPr>
          <p:spPr>
            <a:xfrm>
              <a:off x="4562475" y="1714499"/>
              <a:ext cx="1304925" cy="1990725"/>
            </a:xfrm>
            <a:custGeom>
              <a:avLst/>
              <a:gdLst>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304925 w 1304925"/>
                <a:gd name="connsiteY0" fmla="*/ 0 h 1990725"/>
                <a:gd name="connsiteX1" fmla="*/ 0 w 1304925"/>
                <a:gd name="connsiteY1" fmla="*/ 1990725 h 1990725"/>
                <a:gd name="connsiteX2" fmla="*/ 1304925 w 1304925"/>
                <a:gd name="connsiteY2" fmla="*/ 352425 h 1990725"/>
                <a:gd name="connsiteX3" fmla="*/ 1304925 w 1304925"/>
                <a:gd name="connsiteY3" fmla="*/ 0 h 1990725"/>
                <a:gd name="connsiteX0" fmla="*/ 1304925 w 1304925"/>
                <a:gd name="connsiteY0" fmla="*/ 0 h 1990725"/>
                <a:gd name="connsiteX1" fmla="*/ 0 w 1304925"/>
                <a:gd name="connsiteY1" fmla="*/ 1990725 h 1990725"/>
                <a:gd name="connsiteX2" fmla="*/ 1304925 w 1304925"/>
                <a:gd name="connsiteY2" fmla="*/ 358709 h 1990725"/>
                <a:gd name="connsiteX3" fmla="*/ 1304925 w 1304925"/>
                <a:gd name="connsiteY3" fmla="*/ 0 h 1990725"/>
              </a:gdLst>
              <a:ahLst/>
              <a:cxnLst>
                <a:cxn ang="0">
                  <a:pos x="connsiteX0" y="connsiteY0"/>
                </a:cxn>
                <a:cxn ang="0">
                  <a:pos x="connsiteX1" y="connsiteY1"/>
                </a:cxn>
                <a:cxn ang="0">
                  <a:pos x="connsiteX2" y="connsiteY2"/>
                </a:cxn>
                <a:cxn ang="0">
                  <a:pos x="connsiteX3" y="connsiteY3"/>
                </a:cxn>
              </a:cxnLst>
              <a:rect l="l" t="t" r="r" b="b"/>
              <a:pathLst>
                <a:path w="1304925" h="1990725">
                  <a:moveTo>
                    <a:pt x="1304925" y="0"/>
                  </a:moveTo>
                  <a:lnTo>
                    <a:pt x="0" y="1990725"/>
                  </a:lnTo>
                  <a:lnTo>
                    <a:pt x="1304925" y="358709"/>
                  </a:lnTo>
                  <a:lnTo>
                    <a:pt x="130492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1" name="Freeform 9">
              <a:extLst>
                <a:ext uri="{FF2B5EF4-FFF2-40B4-BE49-F238E27FC236}">
                  <a16:creationId xmlns:a16="http://schemas.microsoft.com/office/drawing/2014/main" id="{F3AA37C6-B2EB-4A07-8CB2-3337395555AF}"/>
                </a:ext>
              </a:extLst>
            </p:cNvPr>
            <p:cNvSpPr/>
            <p:nvPr/>
          </p:nvSpPr>
          <p:spPr>
            <a:xfrm>
              <a:off x="4562475" y="2152650"/>
              <a:ext cx="1311299" cy="1543050"/>
            </a:xfrm>
            <a:custGeom>
              <a:avLst/>
              <a:gdLst>
                <a:gd name="connsiteX0" fmla="*/ 1295400 w 1304925"/>
                <a:gd name="connsiteY0" fmla="*/ 0 h 1533525"/>
                <a:gd name="connsiteX1" fmla="*/ 0 w 1304925"/>
                <a:gd name="connsiteY1" fmla="*/ 1533525 h 1533525"/>
                <a:gd name="connsiteX2" fmla="*/ 1304925 w 1304925"/>
                <a:gd name="connsiteY2" fmla="*/ 333375 h 1533525"/>
                <a:gd name="connsiteX3" fmla="*/ 1295400 w 1304925"/>
                <a:gd name="connsiteY3" fmla="*/ 0 h 1533525"/>
                <a:gd name="connsiteX0" fmla="*/ 1304925 w 1304925"/>
                <a:gd name="connsiteY0" fmla="*/ 0 h 1543050"/>
                <a:gd name="connsiteX1" fmla="*/ 0 w 1304925"/>
                <a:gd name="connsiteY1" fmla="*/ 1543050 h 1543050"/>
                <a:gd name="connsiteX2" fmla="*/ 1304925 w 1304925"/>
                <a:gd name="connsiteY2" fmla="*/ 342900 h 1543050"/>
                <a:gd name="connsiteX3" fmla="*/ 1304925 w 1304925"/>
                <a:gd name="connsiteY3" fmla="*/ 0 h 1543050"/>
                <a:gd name="connsiteX0" fmla="*/ 1304925 w 1304925"/>
                <a:gd name="connsiteY0" fmla="*/ 0 h 1543050"/>
                <a:gd name="connsiteX1" fmla="*/ 0 w 1304925"/>
                <a:gd name="connsiteY1" fmla="*/ 1543050 h 1543050"/>
                <a:gd name="connsiteX2" fmla="*/ 1301782 w 1304925"/>
                <a:gd name="connsiteY2" fmla="*/ 355469 h 1543050"/>
                <a:gd name="connsiteX3" fmla="*/ 1304925 w 1304925"/>
                <a:gd name="connsiteY3" fmla="*/ 0 h 1543050"/>
                <a:gd name="connsiteX0" fmla="*/ 1304925 w 1311299"/>
                <a:gd name="connsiteY0" fmla="*/ 0 h 1543050"/>
                <a:gd name="connsiteX1" fmla="*/ 0 w 1311299"/>
                <a:gd name="connsiteY1" fmla="*/ 1543050 h 1543050"/>
                <a:gd name="connsiteX2" fmla="*/ 1311209 w 1311299"/>
                <a:gd name="connsiteY2" fmla="*/ 355469 h 1543050"/>
                <a:gd name="connsiteX3" fmla="*/ 1304925 w 1311299"/>
                <a:gd name="connsiteY3" fmla="*/ 0 h 1543050"/>
              </a:gdLst>
              <a:ahLst/>
              <a:cxnLst>
                <a:cxn ang="0">
                  <a:pos x="connsiteX0" y="connsiteY0"/>
                </a:cxn>
                <a:cxn ang="0">
                  <a:pos x="connsiteX1" y="connsiteY1"/>
                </a:cxn>
                <a:cxn ang="0">
                  <a:pos x="connsiteX2" y="connsiteY2"/>
                </a:cxn>
                <a:cxn ang="0">
                  <a:pos x="connsiteX3" y="connsiteY3"/>
                </a:cxn>
              </a:cxnLst>
              <a:rect l="l" t="t" r="r" b="b"/>
              <a:pathLst>
                <a:path w="1311299" h="1543050">
                  <a:moveTo>
                    <a:pt x="1304925" y="0"/>
                  </a:moveTo>
                  <a:lnTo>
                    <a:pt x="0" y="1543050"/>
                  </a:lnTo>
                  <a:lnTo>
                    <a:pt x="1311209" y="355469"/>
                  </a:lnTo>
                  <a:cubicBezTo>
                    <a:pt x="1312257" y="236979"/>
                    <a:pt x="1303877" y="118490"/>
                    <a:pt x="13049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2" name="Freeform 10">
              <a:extLst>
                <a:ext uri="{FF2B5EF4-FFF2-40B4-BE49-F238E27FC236}">
                  <a16:creationId xmlns:a16="http://schemas.microsoft.com/office/drawing/2014/main" id="{632FA1FC-ED86-40F7-9CAD-3EAFC5C259E2}"/>
                </a:ext>
              </a:extLst>
            </p:cNvPr>
            <p:cNvSpPr/>
            <p:nvPr/>
          </p:nvSpPr>
          <p:spPr>
            <a:xfrm>
              <a:off x="4562475" y="2581275"/>
              <a:ext cx="1314450" cy="1123950"/>
            </a:xfrm>
            <a:custGeom>
              <a:avLst/>
              <a:gdLst>
                <a:gd name="connsiteX0" fmla="*/ 1304925 w 1314450"/>
                <a:gd name="connsiteY0" fmla="*/ 0 h 1123950"/>
                <a:gd name="connsiteX1" fmla="*/ 0 w 1314450"/>
                <a:gd name="connsiteY1" fmla="*/ 1123950 h 1123950"/>
                <a:gd name="connsiteX2" fmla="*/ 1314450 w 1314450"/>
                <a:gd name="connsiteY2" fmla="*/ 352425 h 1123950"/>
                <a:gd name="connsiteX3" fmla="*/ 1304925 w 1314450"/>
                <a:gd name="connsiteY3" fmla="*/ 0 h 1123950"/>
                <a:gd name="connsiteX0" fmla="*/ 1304925 w 1314450"/>
                <a:gd name="connsiteY0" fmla="*/ 0 h 1123950"/>
                <a:gd name="connsiteX1" fmla="*/ 0 w 1314450"/>
                <a:gd name="connsiteY1" fmla="*/ 1123950 h 1123950"/>
                <a:gd name="connsiteX2" fmla="*/ 1314450 w 1314450"/>
                <a:gd name="connsiteY2" fmla="*/ 358709 h 1123950"/>
                <a:gd name="connsiteX3" fmla="*/ 1304925 w 1314450"/>
                <a:gd name="connsiteY3" fmla="*/ 0 h 1123950"/>
              </a:gdLst>
              <a:ahLst/>
              <a:cxnLst>
                <a:cxn ang="0">
                  <a:pos x="connsiteX0" y="connsiteY0"/>
                </a:cxn>
                <a:cxn ang="0">
                  <a:pos x="connsiteX1" y="connsiteY1"/>
                </a:cxn>
                <a:cxn ang="0">
                  <a:pos x="connsiteX2" y="connsiteY2"/>
                </a:cxn>
                <a:cxn ang="0">
                  <a:pos x="connsiteX3" y="connsiteY3"/>
                </a:cxn>
              </a:cxnLst>
              <a:rect l="l" t="t" r="r" b="b"/>
              <a:pathLst>
                <a:path w="1314450" h="1123950">
                  <a:moveTo>
                    <a:pt x="1304925" y="0"/>
                  </a:moveTo>
                  <a:lnTo>
                    <a:pt x="0" y="1123950"/>
                  </a:lnTo>
                  <a:lnTo>
                    <a:pt x="1314450" y="358709"/>
                  </a:lnTo>
                  <a:lnTo>
                    <a:pt x="130492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3" name="Freeform 11">
              <a:extLst>
                <a:ext uri="{FF2B5EF4-FFF2-40B4-BE49-F238E27FC236}">
                  <a16:creationId xmlns:a16="http://schemas.microsoft.com/office/drawing/2014/main" id="{88B990AC-6A34-41C3-BC86-548116161F20}"/>
                </a:ext>
              </a:extLst>
            </p:cNvPr>
            <p:cNvSpPr/>
            <p:nvPr/>
          </p:nvSpPr>
          <p:spPr>
            <a:xfrm>
              <a:off x="4562475" y="3013044"/>
              <a:ext cx="1314547" cy="692182"/>
            </a:xfrm>
            <a:custGeom>
              <a:avLst/>
              <a:gdLst>
                <a:gd name="connsiteX0" fmla="*/ 1314450 w 1323975"/>
                <a:gd name="connsiteY0" fmla="*/ 0 h 695325"/>
                <a:gd name="connsiteX1" fmla="*/ 0 w 1323975"/>
                <a:gd name="connsiteY1" fmla="*/ 695325 h 695325"/>
                <a:gd name="connsiteX2" fmla="*/ 1323975 w 1323975"/>
                <a:gd name="connsiteY2" fmla="*/ 3429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7147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048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5242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61852 h 695325"/>
                <a:gd name="connsiteX3" fmla="*/ 1314450 w 1323975"/>
                <a:gd name="connsiteY3" fmla="*/ 0 h 695325"/>
                <a:gd name="connsiteX0" fmla="*/ 1314450 w 1323975"/>
                <a:gd name="connsiteY0" fmla="*/ 0 h 689040"/>
                <a:gd name="connsiteX1" fmla="*/ 0 w 1323975"/>
                <a:gd name="connsiteY1" fmla="*/ 689040 h 689040"/>
                <a:gd name="connsiteX2" fmla="*/ 1323975 w 1323975"/>
                <a:gd name="connsiteY2" fmla="*/ 355567 h 689040"/>
                <a:gd name="connsiteX3" fmla="*/ 1314450 w 1323975"/>
                <a:gd name="connsiteY3" fmla="*/ 0 h 689040"/>
                <a:gd name="connsiteX0" fmla="*/ 1317592 w 1323975"/>
                <a:gd name="connsiteY0" fmla="*/ 0 h 685898"/>
                <a:gd name="connsiteX1" fmla="*/ 0 w 1323975"/>
                <a:gd name="connsiteY1" fmla="*/ 685898 h 685898"/>
                <a:gd name="connsiteX2" fmla="*/ 1323975 w 1323975"/>
                <a:gd name="connsiteY2" fmla="*/ 352425 h 685898"/>
                <a:gd name="connsiteX3" fmla="*/ 1317592 w 1323975"/>
                <a:gd name="connsiteY3" fmla="*/ 0 h 685898"/>
                <a:gd name="connsiteX0" fmla="*/ 1317592 w 1330259"/>
                <a:gd name="connsiteY0" fmla="*/ 0 h 685898"/>
                <a:gd name="connsiteX1" fmla="*/ 0 w 1330259"/>
                <a:gd name="connsiteY1" fmla="*/ 685898 h 685898"/>
                <a:gd name="connsiteX2" fmla="*/ 1330259 w 1330259"/>
                <a:gd name="connsiteY2" fmla="*/ 346141 h 685898"/>
                <a:gd name="connsiteX3" fmla="*/ 1317592 w 1330259"/>
                <a:gd name="connsiteY3" fmla="*/ 0 h 685898"/>
                <a:gd name="connsiteX0" fmla="*/ 1323877 w 1330259"/>
                <a:gd name="connsiteY0" fmla="*/ 0 h 695325"/>
                <a:gd name="connsiteX1" fmla="*/ 0 w 1330259"/>
                <a:gd name="connsiteY1" fmla="*/ 695325 h 695325"/>
                <a:gd name="connsiteX2" fmla="*/ 1330259 w 1330259"/>
                <a:gd name="connsiteY2" fmla="*/ 355568 h 695325"/>
                <a:gd name="connsiteX3" fmla="*/ 1323877 w 1330259"/>
                <a:gd name="connsiteY3" fmla="*/ 0 h 695325"/>
                <a:gd name="connsiteX0" fmla="*/ 1305023 w 1330259"/>
                <a:gd name="connsiteY0" fmla="*/ 0 h 692182"/>
                <a:gd name="connsiteX1" fmla="*/ 0 w 1330259"/>
                <a:gd name="connsiteY1" fmla="*/ 692182 h 692182"/>
                <a:gd name="connsiteX2" fmla="*/ 1330259 w 1330259"/>
                <a:gd name="connsiteY2" fmla="*/ 352425 h 692182"/>
                <a:gd name="connsiteX3" fmla="*/ 1305023 w 1330259"/>
                <a:gd name="connsiteY3" fmla="*/ 0 h 692182"/>
                <a:gd name="connsiteX0" fmla="*/ 1305023 w 1305023"/>
                <a:gd name="connsiteY0" fmla="*/ 0 h 692182"/>
                <a:gd name="connsiteX1" fmla="*/ 0 w 1305023"/>
                <a:gd name="connsiteY1" fmla="*/ 692182 h 692182"/>
                <a:gd name="connsiteX2" fmla="*/ 1301978 w 1305023"/>
                <a:gd name="connsiteY2" fmla="*/ 355567 h 692182"/>
                <a:gd name="connsiteX3" fmla="*/ 1305023 w 1305023"/>
                <a:gd name="connsiteY3" fmla="*/ 0 h 692182"/>
                <a:gd name="connsiteX0" fmla="*/ 1305023 w 1314547"/>
                <a:gd name="connsiteY0" fmla="*/ 0 h 692182"/>
                <a:gd name="connsiteX1" fmla="*/ 0 w 1314547"/>
                <a:gd name="connsiteY1" fmla="*/ 692182 h 692182"/>
                <a:gd name="connsiteX2" fmla="*/ 1314547 w 1314547"/>
                <a:gd name="connsiteY2" fmla="*/ 355567 h 692182"/>
                <a:gd name="connsiteX3" fmla="*/ 1305023 w 1314547"/>
                <a:gd name="connsiteY3" fmla="*/ 0 h 692182"/>
              </a:gdLst>
              <a:ahLst/>
              <a:cxnLst>
                <a:cxn ang="0">
                  <a:pos x="connsiteX0" y="connsiteY0"/>
                </a:cxn>
                <a:cxn ang="0">
                  <a:pos x="connsiteX1" y="connsiteY1"/>
                </a:cxn>
                <a:cxn ang="0">
                  <a:pos x="connsiteX2" y="connsiteY2"/>
                </a:cxn>
                <a:cxn ang="0">
                  <a:pos x="connsiteX3" y="connsiteY3"/>
                </a:cxn>
              </a:cxnLst>
              <a:rect l="l" t="t" r="r" b="b"/>
              <a:pathLst>
                <a:path w="1314547" h="692182">
                  <a:moveTo>
                    <a:pt x="1305023" y="0"/>
                  </a:moveTo>
                  <a:lnTo>
                    <a:pt x="0" y="692182"/>
                  </a:lnTo>
                  <a:lnTo>
                    <a:pt x="1314547" y="355567"/>
                  </a:lnTo>
                  <a:lnTo>
                    <a:pt x="130502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grpSp>
      <p:grpSp>
        <p:nvGrpSpPr>
          <p:cNvPr id="8" name="Group 13">
            <a:extLst>
              <a:ext uri="{FF2B5EF4-FFF2-40B4-BE49-F238E27FC236}">
                <a16:creationId xmlns:a16="http://schemas.microsoft.com/office/drawing/2014/main" id="{707C9E8C-6885-4220-AF0D-AC37524EC974}"/>
              </a:ext>
            </a:extLst>
          </p:cNvPr>
          <p:cNvGrpSpPr/>
          <p:nvPr/>
        </p:nvGrpSpPr>
        <p:grpSpPr>
          <a:xfrm rot="10800000">
            <a:off x="157875" y="4333527"/>
            <a:ext cx="6100049" cy="2232875"/>
            <a:chOff x="4562475" y="1716808"/>
            <a:chExt cx="5193671" cy="1988417"/>
          </a:xfrm>
          <a:solidFill>
            <a:schemeClr val="accent4"/>
          </a:solidFill>
        </p:grpSpPr>
        <p:sp>
          <p:nvSpPr>
            <p:cNvPr id="18" name="Rectangle 14">
              <a:extLst>
                <a:ext uri="{FF2B5EF4-FFF2-40B4-BE49-F238E27FC236}">
                  <a16:creationId xmlns:a16="http://schemas.microsoft.com/office/drawing/2014/main" id="{D1F89EF0-D18B-4731-8DB3-73F4F5030E4B}"/>
                </a:ext>
              </a:extLst>
            </p:cNvPr>
            <p:cNvSpPr/>
            <p:nvPr/>
          </p:nvSpPr>
          <p:spPr>
            <a:xfrm>
              <a:off x="5868146" y="1716808"/>
              <a:ext cx="3888000" cy="1472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22" name="Freeform 18">
              <a:extLst>
                <a:ext uri="{FF2B5EF4-FFF2-40B4-BE49-F238E27FC236}">
                  <a16:creationId xmlns:a16="http://schemas.microsoft.com/office/drawing/2014/main" id="{E941E8F8-8989-425E-9D26-796FC67957A6}"/>
                </a:ext>
              </a:extLst>
            </p:cNvPr>
            <p:cNvSpPr/>
            <p:nvPr/>
          </p:nvSpPr>
          <p:spPr>
            <a:xfrm>
              <a:off x="4562476" y="1717577"/>
              <a:ext cx="1310757" cy="1987646"/>
            </a:xfrm>
            <a:custGeom>
              <a:avLst/>
              <a:gdLst>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304925 w 1304925"/>
                <a:gd name="connsiteY0" fmla="*/ 0 h 1990725"/>
                <a:gd name="connsiteX1" fmla="*/ 0 w 1304925"/>
                <a:gd name="connsiteY1" fmla="*/ 1990725 h 1990725"/>
                <a:gd name="connsiteX2" fmla="*/ 1304925 w 1304925"/>
                <a:gd name="connsiteY2" fmla="*/ 352425 h 1990725"/>
                <a:gd name="connsiteX3" fmla="*/ 1304925 w 1304925"/>
                <a:gd name="connsiteY3" fmla="*/ 0 h 1990725"/>
                <a:gd name="connsiteX0" fmla="*/ 1301846 w 1304925"/>
                <a:gd name="connsiteY0" fmla="*/ 0 h 1984567"/>
                <a:gd name="connsiteX1" fmla="*/ 0 w 1304925"/>
                <a:gd name="connsiteY1" fmla="*/ 1984567 h 1984567"/>
                <a:gd name="connsiteX2" fmla="*/ 1304925 w 1304925"/>
                <a:gd name="connsiteY2" fmla="*/ 346267 h 1984567"/>
                <a:gd name="connsiteX3" fmla="*/ 1301846 w 1304925"/>
                <a:gd name="connsiteY3" fmla="*/ 0 h 1984567"/>
                <a:gd name="connsiteX0" fmla="*/ 1301846 w 1308003"/>
                <a:gd name="connsiteY0" fmla="*/ 0 h 1984567"/>
                <a:gd name="connsiteX1" fmla="*/ 0 w 1308003"/>
                <a:gd name="connsiteY1" fmla="*/ 1984567 h 1984567"/>
                <a:gd name="connsiteX2" fmla="*/ 1308003 w 1308003"/>
                <a:gd name="connsiteY2" fmla="*/ 349346 h 1984567"/>
                <a:gd name="connsiteX3" fmla="*/ 1301846 w 1308003"/>
                <a:gd name="connsiteY3" fmla="*/ 0 h 1984567"/>
                <a:gd name="connsiteX0" fmla="*/ 1304925 w 1308003"/>
                <a:gd name="connsiteY0" fmla="*/ 0 h 1987646"/>
                <a:gd name="connsiteX1" fmla="*/ 0 w 1308003"/>
                <a:gd name="connsiteY1" fmla="*/ 1987646 h 1987646"/>
                <a:gd name="connsiteX2" fmla="*/ 1308003 w 1308003"/>
                <a:gd name="connsiteY2" fmla="*/ 352425 h 1987646"/>
                <a:gd name="connsiteX3" fmla="*/ 1304925 w 1308003"/>
                <a:gd name="connsiteY3" fmla="*/ 0 h 1987646"/>
                <a:gd name="connsiteX0" fmla="*/ 1307679 w 1308018"/>
                <a:gd name="connsiteY0" fmla="*/ 0 h 1987646"/>
                <a:gd name="connsiteX1" fmla="*/ 0 w 1308018"/>
                <a:gd name="connsiteY1" fmla="*/ 1987646 h 1987646"/>
                <a:gd name="connsiteX2" fmla="*/ 1308003 w 1308018"/>
                <a:gd name="connsiteY2" fmla="*/ 352425 h 1987646"/>
                <a:gd name="connsiteX3" fmla="*/ 1307679 w 1308018"/>
                <a:gd name="connsiteY3" fmla="*/ 0 h 1987646"/>
                <a:gd name="connsiteX0" fmla="*/ 1307679 w 1310757"/>
                <a:gd name="connsiteY0" fmla="*/ 0 h 1987646"/>
                <a:gd name="connsiteX1" fmla="*/ 0 w 1310757"/>
                <a:gd name="connsiteY1" fmla="*/ 1987646 h 1987646"/>
                <a:gd name="connsiteX2" fmla="*/ 1310757 w 1310757"/>
                <a:gd name="connsiteY2" fmla="*/ 352425 h 1987646"/>
                <a:gd name="connsiteX3" fmla="*/ 1307679 w 1310757"/>
                <a:gd name="connsiteY3" fmla="*/ 0 h 1987646"/>
              </a:gdLst>
              <a:ahLst/>
              <a:cxnLst>
                <a:cxn ang="0">
                  <a:pos x="connsiteX0" y="connsiteY0"/>
                </a:cxn>
                <a:cxn ang="0">
                  <a:pos x="connsiteX1" y="connsiteY1"/>
                </a:cxn>
                <a:cxn ang="0">
                  <a:pos x="connsiteX2" y="connsiteY2"/>
                </a:cxn>
                <a:cxn ang="0">
                  <a:pos x="connsiteX3" y="connsiteY3"/>
                </a:cxn>
              </a:cxnLst>
              <a:rect l="l" t="t" r="r" b="b"/>
              <a:pathLst>
                <a:path w="1310757" h="1987646">
                  <a:moveTo>
                    <a:pt x="1307679" y="0"/>
                  </a:moveTo>
                  <a:lnTo>
                    <a:pt x="0" y="1987646"/>
                  </a:lnTo>
                  <a:lnTo>
                    <a:pt x="1310757" y="352425"/>
                  </a:lnTo>
                  <a:cubicBezTo>
                    <a:pt x="1309731" y="237003"/>
                    <a:pt x="1308705" y="115422"/>
                    <a:pt x="130767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sp>
          <p:nvSpPr>
            <p:cNvPr id="23" name="Freeform 19">
              <a:extLst>
                <a:ext uri="{FF2B5EF4-FFF2-40B4-BE49-F238E27FC236}">
                  <a16:creationId xmlns:a16="http://schemas.microsoft.com/office/drawing/2014/main" id="{4B15009D-14E6-4A66-9AB0-C7521084A464}"/>
                </a:ext>
              </a:extLst>
            </p:cNvPr>
            <p:cNvSpPr/>
            <p:nvPr/>
          </p:nvSpPr>
          <p:spPr>
            <a:xfrm>
              <a:off x="4562475" y="2144388"/>
              <a:ext cx="1316915" cy="1551312"/>
            </a:xfrm>
            <a:custGeom>
              <a:avLst/>
              <a:gdLst>
                <a:gd name="connsiteX0" fmla="*/ 1295400 w 1304925"/>
                <a:gd name="connsiteY0" fmla="*/ 0 h 1533525"/>
                <a:gd name="connsiteX1" fmla="*/ 0 w 1304925"/>
                <a:gd name="connsiteY1" fmla="*/ 1533525 h 1533525"/>
                <a:gd name="connsiteX2" fmla="*/ 1304925 w 1304925"/>
                <a:gd name="connsiteY2" fmla="*/ 333375 h 1533525"/>
                <a:gd name="connsiteX3" fmla="*/ 1295400 w 1304925"/>
                <a:gd name="connsiteY3" fmla="*/ 0 h 1533525"/>
                <a:gd name="connsiteX0" fmla="*/ 1304925 w 1304925"/>
                <a:gd name="connsiteY0" fmla="*/ 0 h 1543050"/>
                <a:gd name="connsiteX1" fmla="*/ 0 w 1304925"/>
                <a:gd name="connsiteY1" fmla="*/ 1543050 h 1543050"/>
                <a:gd name="connsiteX2" fmla="*/ 1304925 w 1304925"/>
                <a:gd name="connsiteY2" fmla="*/ 342900 h 1543050"/>
                <a:gd name="connsiteX3" fmla="*/ 1304925 w 1304925"/>
                <a:gd name="connsiteY3" fmla="*/ 0 h 1543050"/>
                <a:gd name="connsiteX0" fmla="*/ 1304925 w 1314161"/>
                <a:gd name="connsiteY0" fmla="*/ 0 h 1543050"/>
                <a:gd name="connsiteX1" fmla="*/ 0 w 1314161"/>
                <a:gd name="connsiteY1" fmla="*/ 1543050 h 1543050"/>
                <a:gd name="connsiteX2" fmla="*/ 1314161 w 1314161"/>
                <a:gd name="connsiteY2" fmla="*/ 342900 h 1543050"/>
                <a:gd name="connsiteX3" fmla="*/ 1304925 w 1314161"/>
                <a:gd name="connsiteY3" fmla="*/ 0 h 1543050"/>
                <a:gd name="connsiteX0" fmla="*/ 1304925 w 1314161"/>
                <a:gd name="connsiteY0" fmla="*/ 0 h 1543050"/>
                <a:gd name="connsiteX1" fmla="*/ 0 w 1314161"/>
                <a:gd name="connsiteY1" fmla="*/ 1543050 h 1543050"/>
                <a:gd name="connsiteX2" fmla="*/ 1314161 w 1314161"/>
                <a:gd name="connsiteY2" fmla="*/ 342900 h 1543050"/>
                <a:gd name="connsiteX3" fmla="*/ 1304925 w 1314161"/>
                <a:gd name="connsiteY3" fmla="*/ 0 h 1543050"/>
                <a:gd name="connsiteX0" fmla="*/ 1304925 w 1316915"/>
                <a:gd name="connsiteY0" fmla="*/ 0 h 1543050"/>
                <a:gd name="connsiteX1" fmla="*/ 0 w 1316915"/>
                <a:gd name="connsiteY1" fmla="*/ 1543050 h 1543050"/>
                <a:gd name="connsiteX2" fmla="*/ 1316915 w 1316915"/>
                <a:gd name="connsiteY2" fmla="*/ 345654 h 1543050"/>
                <a:gd name="connsiteX3" fmla="*/ 1304925 w 1316915"/>
                <a:gd name="connsiteY3" fmla="*/ 0 h 1543050"/>
                <a:gd name="connsiteX0" fmla="*/ 1310433 w 1316915"/>
                <a:gd name="connsiteY0" fmla="*/ 0 h 1543050"/>
                <a:gd name="connsiteX1" fmla="*/ 0 w 1316915"/>
                <a:gd name="connsiteY1" fmla="*/ 1543050 h 1543050"/>
                <a:gd name="connsiteX2" fmla="*/ 1316915 w 1316915"/>
                <a:gd name="connsiteY2" fmla="*/ 345654 h 1543050"/>
                <a:gd name="connsiteX3" fmla="*/ 1310433 w 1316915"/>
                <a:gd name="connsiteY3" fmla="*/ 0 h 1543050"/>
                <a:gd name="connsiteX0" fmla="*/ 1310433 w 1316915"/>
                <a:gd name="connsiteY0" fmla="*/ 0 h 1543050"/>
                <a:gd name="connsiteX1" fmla="*/ 0 w 1316915"/>
                <a:gd name="connsiteY1" fmla="*/ 1543050 h 1543050"/>
                <a:gd name="connsiteX2" fmla="*/ 1316915 w 1316915"/>
                <a:gd name="connsiteY2" fmla="*/ 353916 h 1543050"/>
                <a:gd name="connsiteX3" fmla="*/ 1310433 w 1316915"/>
                <a:gd name="connsiteY3" fmla="*/ 0 h 1543050"/>
                <a:gd name="connsiteX0" fmla="*/ 1313187 w 1316915"/>
                <a:gd name="connsiteY0" fmla="*/ 0 h 1551312"/>
                <a:gd name="connsiteX1" fmla="*/ 0 w 1316915"/>
                <a:gd name="connsiteY1" fmla="*/ 1551312 h 1551312"/>
                <a:gd name="connsiteX2" fmla="*/ 1316915 w 1316915"/>
                <a:gd name="connsiteY2" fmla="*/ 362178 h 1551312"/>
                <a:gd name="connsiteX3" fmla="*/ 1313187 w 1316915"/>
                <a:gd name="connsiteY3" fmla="*/ 0 h 1551312"/>
              </a:gdLst>
              <a:ahLst/>
              <a:cxnLst>
                <a:cxn ang="0">
                  <a:pos x="connsiteX0" y="connsiteY0"/>
                </a:cxn>
                <a:cxn ang="0">
                  <a:pos x="connsiteX1" y="connsiteY1"/>
                </a:cxn>
                <a:cxn ang="0">
                  <a:pos x="connsiteX2" y="connsiteY2"/>
                </a:cxn>
                <a:cxn ang="0">
                  <a:pos x="connsiteX3" y="connsiteY3"/>
                </a:cxn>
              </a:cxnLst>
              <a:rect l="l" t="t" r="r" b="b"/>
              <a:pathLst>
                <a:path w="1316915" h="1551312">
                  <a:moveTo>
                    <a:pt x="1313187" y="0"/>
                  </a:moveTo>
                  <a:lnTo>
                    <a:pt x="0" y="1551312"/>
                  </a:lnTo>
                  <a:lnTo>
                    <a:pt x="1316915" y="362178"/>
                  </a:lnTo>
                  <a:cubicBezTo>
                    <a:pt x="1315672" y="241452"/>
                    <a:pt x="1314430" y="120726"/>
                    <a:pt x="131318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sp>
          <p:nvSpPr>
            <p:cNvPr id="24" name="Freeform 20">
              <a:extLst>
                <a:ext uri="{FF2B5EF4-FFF2-40B4-BE49-F238E27FC236}">
                  <a16:creationId xmlns:a16="http://schemas.microsoft.com/office/drawing/2014/main" id="{BC7FC0A4-D6AC-4BE7-94FD-CF14EF2D5495}"/>
                </a:ext>
              </a:extLst>
            </p:cNvPr>
            <p:cNvSpPr/>
            <p:nvPr/>
          </p:nvSpPr>
          <p:spPr>
            <a:xfrm>
              <a:off x="4562476" y="2580626"/>
              <a:ext cx="1314449" cy="1124599"/>
            </a:xfrm>
            <a:custGeom>
              <a:avLst/>
              <a:gdLst>
                <a:gd name="connsiteX0" fmla="*/ 1304925 w 1314450"/>
                <a:gd name="connsiteY0" fmla="*/ 0 h 1123950"/>
                <a:gd name="connsiteX1" fmla="*/ 0 w 1314450"/>
                <a:gd name="connsiteY1" fmla="*/ 1123950 h 1123950"/>
                <a:gd name="connsiteX2" fmla="*/ 1314450 w 1314450"/>
                <a:gd name="connsiteY2" fmla="*/ 352425 h 1123950"/>
                <a:gd name="connsiteX3" fmla="*/ 1304925 w 1314450"/>
                <a:gd name="connsiteY3" fmla="*/ 0 h 1123950"/>
                <a:gd name="connsiteX0" fmla="*/ 1304925 w 1308292"/>
                <a:gd name="connsiteY0" fmla="*/ 0 h 1123950"/>
                <a:gd name="connsiteX1" fmla="*/ 0 w 1308292"/>
                <a:gd name="connsiteY1" fmla="*/ 1123950 h 1123950"/>
                <a:gd name="connsiteX2" fmla="*/ 1308292 w 1308292"/>
                <a:gd name="connsiteY2" fmla="*/ 358582 h 1123950"/>
                <a:gd name="connsiteX3" fmla="*/ 1304925 w 1308292"/>
                <a:gd name="connsiteY3" fmla="*/ 0 h 1123950"/>
                <a:gd name="connsiteX0" fmla="*/ 1298767 w 1308292"/>
                <a:gd name="connsiteY0" fmla="*/ 0 h 1123950"/>
                <a:gd name="connsiteX1" fmla="*/ 0 w 1308292"/>
                <a:gd name="connsiteY1" fmla="*/ 1123950 h 1123950"/>
                <a:gd name="connsiteX2" fmla="*/ 1308292 w 1308292"/>
                <a:gd name="connsiteY2" fmla="*/ 358582 h 1123950"/>
                <a:gd name="connsiteX3" fmla="*/ 1298767 w 1308292"/>
                <a:gd name="connsiteY3" fmla="*/ 0 h 1123950"/>
                <a:gd name="connsiteX0" fmla="*/ 1301846 w 1308292"/>
                <a:gd name="connsiteY0" fmla="*/ 0 h 1127029"/>
                <a:gd name="connsiteX1" fmla="*/ 0 w 1308292"/>
                <a:gd name="connsiteY1" fmla="*/ 1127029 h 1127029"/>
                <a:gd name="connsiteX2" fmla="*/ 1308292 w 1308292"/>
                <a:gd name="connsiteY2" fmla="*/ 361661 h 1127029"/>
                <a:gd name="connsiteX3" fmla="*/ 1301846 w 1308292"/>
                <a:gd name="connsiteY3" fmla="*/ 0 h 1127029"/>
                <a:gd name="connsiteX0" fmla="*/ 1308004 w 1308365"/>
                <a:gd name="connsiteY0" fmla="*/ 0 h 1130108"/>
                <a:gd name="connsiteX1" fmla="*/ 0 w 1308365"/>
                <a:gd name="connsiteY1" fmla="*/ 1130108 h 1130108"/>
                <a:gd name="connsiteX2" fmla="*/ 1308292 w 1308365"/>
                <a:gd name="connsiteY2" fmla="*/ 364740 h 1130108"/>
                <a:gd name="connsiteX3" fmla="*/ 1308004 w 1308365"/>
                <a:gd name="connsiteY3" fmla="*/ 0 h 1130108"/>
                <a:gd name="connsiteX0" fmla="*/ 1308004 w 1314449"/>
                <a:gd name="connsiteY0" fmla="*/ 0 h 1130108"/>
                <a:gd name="connsiteX1" fmla="*/ 0 w 1314449"/>
                <a:gd name="connsiteY1" fmla="*/ 1130108 h 1130108"/>
                <a:gd name="connsiteX2" fmla="*/ 1314449 w 1314449"/>
                <a:gd name="connsiteY2" fmla="*/ 361661 h 1130108"/>
                <a:gd name="connsiteX3" fmla="*/ 1308004 w 1314449"/>
                <a:gd name="connsiteY3" fmla="*/ 0 h 1130108"/>
                <a:gd name="connsiteX0" fmla="*/ 1310758 w 1314449"/>
                <a:gd name="connsiteY0" fmla="*/ 0 h 1121845"/>
                <a:gd name="connsiteX1" fmla="*/ 0 w 1314449"/>
                <a:gd name="connsiteY1" fmla="*/ 1121845 h 1121845"/>
                <a:gd name="connsiteX2" fmla="*/ 1314449 w 1314449"/>
                <a:gd name="connsiteY2" fmla="*/ 353398 h 1121845"/>
                <a:gd name="connsiteX3" fmla="*/ 1310758 w 1314449"/>
                <a:gd name="connsiteY3" fmla="*/ 0 h 1121845"/>
                <a:gd name="connsiteX0" fmla="*/ 1310758 w 1314449"/>
                <a:gd name="connsiteY0" fmla="*/ 0 h 1124599"/>
                <a:gd name="connsiteX1" fmla="*/ 0 w 1314449"/>
                <a:gd name="connsiteY1" fmla="*/ 1124599 h 1124599"/>
                <a:gd name="connsiteX2" fmla="*/ 1314449 w 1314449"/>
                <a:gd name="connsiteY2" fmla="*/ 356152 h 1124599"/>
                <a:gd name="connsiteX3" fmla="*/ 1310758 w 1314449"/>
                <a:gd name="connsiteY3" fmla="*/ 0 h 1124599"/>
              </a:gdLst>
              <a:ahLst/>
              <a:cxnLst>
                <a:cxn ang="0">
                  <a:pos x="connsiteX0" y="connsiteY0"/>
                </a:cxn>
                <a:cxn ang="0">
                  <a:pos x="connsiteX1" y="connsiteY1"/>
                </a:cxn>
                <a:cxn ang="0">
                  <a:pos x="connsiteX2" y="connsiteY2"/>
                </a:cxn>
                <a:cxn ang="0">
                  <a:pos x="connsiteX3" y="connsiteY3"/>
                </a:cxn>
              </a:cxnLst>
              <a:rect l="l" t="t" r="r" b="b"/>
              <a:pathLst>
                <a:path w="1314449" h="1124599">
                  <a:moveTo>
                    <a:pt x="1310758" y="0"/>
                  </a:moveTo>
                  <a:lnTo>
                    <a:pt x="0" y="1124599"/>
                  </a:lnTo>
                  <a:lnTo>
                    <a:pt x="1314449" y="356152"/>
                  </a:lnTo>
                  <a:cubicBezTo>
                    <a:pt x="1313327" y="236625"/>
                    <a:pt x="1311880" y="119527"/>
                    <a:pt x="131075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25" name="Freeform 21">
              <a:extLst>
                <a:ext uri="{FF2B5EF4-FFF2-40B4-BE49-F238E27FC236}">
                  <a16:creationId xmlns:a16="http://schemas.microsoft.com/office/drawing/2014/main" id="{8533EDE2-BCD3-4AA7-BE9F-8BA696698A8E}"/>
                </a:ext>
              </a:extLst>
            </p:cNvPr>
            <p:cNvSpPr/>
            <p:nvPr/>
          </p:nvSpPr>
          <p:spPr>
            <a:xfrm>
              <a:off x="4562475" y="3012654"/>
              <a:ext cx="1327054" cy="692571"/>
            </a:xfrm>
            <a:custGeom>
              <a:avLst/>
              <a:gdLst>
                <a:gd name="connsiteX0" fmla="*/ 1314450 w 1323975"/>
                <a:gd name="connsiteY0" fmla="*/ 0 h 695325"/>
                <a:gd name="connsiteX1" fmla="*/ 0 w 1323975"/>
                <a:gd name="connsiteY1" fmla="*/ 695325 h 695325"/>
                <a:gd name="connsiteX2" fmla="*/ 1323975 w 1323975"/>
                <a:gd name="connsiteY2" fmla="*/ 3429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7147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048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5242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55504 h 695325"/>
                <a:gd name="connsiteX3" fmla="*/ 1314450 w 1323975"/>
                <a:gd name="connsiteY3" fmla="*/ 0 h 695325"/>
                <a:gd name="connsiteX0" fmla="*/ 1311372 w 1323975"/>
                <a:gd name="connsiteY0" fmla="*/ 0 h 695325"/>
                <a:gd name="connsiteX1" fmla="*/ 0 w 1323975"/>
                <a:gd name="connsiteY1" fmla="*/ 695325 h 695325"/>
                <a:gd name="connsiteX2" fmla="*/ 1323975 w 1323975"/>
                <a:gd name="connsiteY2" fmla="*/ 355504 h 695325"/>
                <a:gd name="connsiteX3" fmla="*/ 1311372 w 1323975"/>
                <a:gd name="connsiteY3" fmla="*/ 0 h 695325"/>
                <a:gd name="connsiteX0" fmla="*/ 1311372 w 1327054"/>
                <a:gd name="connsiteY0" fmla="*/ 0 h 695325"/>
                <a:gd name="connsiteX1" fmla="*/ 0 w 1327054"/>
                <a:gd name="connsiteY1" fmla="*/ 695325 h 695325"/>
                <a:gd name="connsiteX2" fmla="*/ 1327054 w 1327054"/>
                <a:gd name="connsiteY2" fmla="*/ 358582 h 695325"/>
                <a:gd name="connsiteX3" fmla="*/ 1311372 w 1327054"/>
                <a:gd name="connsiteY3" fmla="*/ 0 h 695325"/>
                <a:gd name="connsiteX0" fmla="*/ 1311372 w 1327054"/>
                <a:gd name="connsiteY0" fmla="*/ 0 h 692571"/>
                <a:gd name="connsiteX1" fmla="*/ 0 w 1327054"/>
                <a:gd name="connsiteY1" fmla="*/ 692571 h 692571"/>
                <a:gd name="connsiteX2" fmla="*/ 1327054 w 1327054"/>
                <a:gd name="connsiteY2" fmla="*/ 355828 h 692571"/>
                <a:gd name="connsiteX3" fmla="*/ 1311372 w 1327054"/>
                <a:gd name="connsiteY3" fmla="*/ 0 h 692571"/>
              </a:gdLst>
              <a:ahLst/>
              <a:cxnLst>
                <a:cxn ang="0">
                  <a:pos x="connsiteX0" y="connsiteY0"/>
                </a:cxn>
                <a:cxn ang="0">
                  <a:pos x="connsiteX1" y="connsiteY1"/>
                </a:cxn>
                <a:cxn ang="0">
                  <a:pos x="connsiteX2" y="connsiteY2"/>
                </a:cxn>
                <a:cxn ang="0">
                  <a:pos x="connsiteX3" y="connsiteY3"/>
                </a:cxn>
              </a:cxnLst>
              <a:rect l="l" t="t" r="r" b="b"/>
              <a:pathLst>
                <a:path w="1327054" h="692571">
                  <a:moveTo>
                    <a:pt x="1311372" y="0"/>
                  </a:moveTo>
                  <a:lnTo>
                    <a:pt x="0" y="692571"/>
                  </a:lnTo>
                  <a:lnTo>
                    <a:pt x="1327054" y="355828"/>
                  </a:lnTo>
                  <a:lnTo>
                    <a:pt x="131137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grpSp>
      <p:sp>
        <p:nvSpPr>
          <p:cNvPr id="9" name="Oval 3">
            <a:extLst>
              <a:ext uri="{FF2B5EF4-FFF2-40B4-BE49-F238E27FC236}">
                <a16:creationId xmlns:a16="http://schemas.microsoft.com/office/drawing/2014/main" id="{668368C0-EEA0-4CC8-AA83-E950E4E3351B}"/>
              </a:ext>
            </a:extLst>
          </p:cNvPr>
          <p:cNvSpPr/>
          <p:nvPr/>
        </p:nvSpPr>
        <p:spPr>
          <a:xfrm>
            <a:off x="5324018" y="3189208"/>
            <a:ext cx="1512168" cy="1512168"/>
          </a:xfrm>
          <a:prstGeom prst="ellipse">
            <a:avLst/>
          </a:prstGeom>
          <a:solidFill>
            <a:schemeClr val="bg1"/>
          </a:solidFill>
          <a:ln w="155575">
            <a:gradFill>
              <a:gsLst>
                <a:gs pos="41000">
                  <a:schemeClr val="accent2"/>
                </a:gs>
                <a:gs pos="60000">
                  <a:schemeClr val="accent4"/>
                </a:gs>
              </a:gsLst>
              <a:lin ang="7800000" scaled="0"/>
            </a:gradFill>
          </a:ln>
          <a:effectLst>
            <a:outerShdw blurRad="101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5" name="Arc 35">
            <a:extLst>
              <a:ext uri="{FF2B5EF4-FFF2-40B4-BE49-F238E27FC236}">
                <a16:creationId xmlns:a16="http://schemas.microsoft.com/office/drawing/2014/main" id="{B74479CB-552C-4F5E-AF1D-E5029A681BBD}"/>
              </a:ext>
            </a:extLst>
          </p:cNvPr>
          <p:cNvSpPr/>
          <p:nvPr/>
        </p:nvSpPr>
        <p:spPr>
          <a:xfrm rot="13443396">
            <a:off x="5073995" y="2918765"/>
            <a:ext cx="2036379" cy="2036379"/>
          </a:xfrm>
          <a:prstGeom prst="arc">
            <a:avLst>
              <a:gd name="adj1" fmla="val 11157028"/>
              <a:gd name="adj2" fmla="val 21283066"/>
            </a:avLst>
          </a:prstGeom>
          <a:ln w="31750">
            <a:solidFill>
              <a:schemeClr val="bg1">
                <a:lumMod val="75000"/>
              </a:schemeClr>
            </a:solidFill>
            <a:prstDash val="sysDot"/>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cs typeface="+mn-cs"/>
            </a:endParaRPr>
          </a:p>
        </p:txBody>
      </p:sp>
      <p:sp>
        <p:nvSpPr>
          <p:cNvPr id="6" name="Arc 36">
            <a:extLst>
              <a:ext uri="{FF2B5EF4-FFF2-40B4-BE49-F238E27FC236}">
                <a16:creationId xmlns:a16="http://schemas.microsoft.com/office/drawing/2014/main" id="{8126887F-72EE-458F-9618-932E73AB2461}"/>
              </a:ext>
            </a:extLst>
          </p:cNvPr>
          <p:cNvSpPr/>
          <p:nvPr/>
        </p:nvSpPr>
        <p:spPr>
          <a:xfrm rot="2668890">
            <a:off x="5029591" y="2963211"/>
            <a:ext cx="2036379" cy="2036379"/>
          </a:xfrm>
          <a:prstGeom prst="arc">
            <a:avLst>
              <a:gd name="adj1" fmla="val 11157028"/>
              <a:gd name="adj2" fmla="val 21283066"/>
            </a:avLst>
          </a:prstGeom>
          <a:ln w="31750">
            <a:solidFill>
              <a:schemeClr val="bg1">
                <a:lumMod val="75000"/>
              </a:schemeClr>
            </a:solidFill>
            <a:prstDash val="sysDot"/>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cs typeface="+mn-cs"/>
            </a:endParaRPr>
          </a:p>
        </p:txBody>
      </p:sp>
      <p:sp>
        <p:nvSpPr>
          <p:cNvPr id="37" name="Block Arc 31">
            <a:extLst>
              <a:ext uri="{FF2B5EF4-FFF2-40B4-BE49-F238E27FC236}">
                <a16:creationId xmlns:a16="http://schemas.microsoft.com/office/drawing/2014/main" id="{04E949D2-A8BF-4E98-A9F8-4D17B6B25A59}"/>
              </a:ext>
            </a:extLst>
          </p:cNvPr>
          <p:cNvSpPr/>
          <p:nvPr/>
        </p:nvSpPr>
        <p:spPr>
          <a:xfrm>
            <a:off x="5715000" y="3532625"/>
            <a:ext cx="669465" cy="692182"/>
          </a:xfrm>
          <a:custGeom>
            <a:avLst/>
            <a:gdLst/>
            <a:ahLst/>
            <a:cxnLst/>
            <a:rect l="l" t="t" r="r" b="b"/>
            <a:pathLst>
              <a:path w="2890784" h="3200962">
                <a:moveTo>
                  <a:pt x="1107828" y="2097026"/>
                </a:moveTo>
                <a:cubicBezTo>
                  <a:pt x="1025313" y="2097026"/>
                  <a:pt x="958422" y="2163918"/>
                  <a:pt x="958422" y="2246432"/>
                </a:cubicBezTo>
                <a:cubicBezTo>
                  <a:pt x="958422" y="2302715"/>
                  <a:pt x="989545" y="2351730"/>
                  <a:pt x="1036589" y="2375275"/>
                </a:cubicBezTo>
                <a:lnTo>
                  <a:pt x="985421" y="2684898"/>
                </a:lnTo>
                <a:lnTo>
                  <a:pt x="1230235" y="2684898"/>
                </a:lnTo>
                <a:lnTo>
                  <a:pt x="1179067" y="2375275"/>
                </a:lnTo>
                <a:cubicBezTo>
                  <a:pt x="1226111" y="2351730"/>
                  <a:pt x="1257233" y="2302715"/>
                  <a:pt x="1257233" y="2246432"/>
                </a:cubicBezTo>
                <a:cubicBezTo>
                  <a:pt x="1257233" y="2163918"/>
                  <a:pt x="1190342" y="2097026"/>
                  <a:pt x="1107828" y="2097026"/>
                </a:cubicBezTo>
                <a:close/>
                <a:moveTo>
                  <a:pt x="2199259" y="56"/>
                </a:moveTo>
                <a:cubicBezTo>
                  <a:pt x="2572924" y="-4720"/>
                  <a:pt x="2881009" y="291773"/>
                  <a:pt x="2890561" y="665346"/>
                </a:cubicBezTo>
                <a:lnTo>
                  <a:pt x="2843000" y="666562"/>
                </a:lnTo>
                <a:lnTo>
                  <a:pt x="2890784" y="666562"/>
                </a:lnTo>
                <a:lnTo>
                  <a:pt x="2890784" y="1580962"/>
                </a:lnTo>
                <a:lnTo>
                  <a:pt x="2625345" y="1580962"/>
                </a:lnTo>
                <a:lnTo>
                  <a:pt x="2625345" y="672127"/>
                </a:lnTo>
                <a:lnTo>
                  <a:pt x="2623811" y="672166"/>
                </a:lnTo>
                <a:cubicBezTo>
                  <a:pt x="2617992" y="444585"/>
                  <a:pt x="2430306" y="263961"/>
                  <a:pt x="2202670" y="266871"/>
                </a:cubicBezTo>
                <a:cubicBezTo>
                  <a:pt x="1975033" y="269781"/>
                  <a:pt x="1792025" y="455143"/>
                  <a:pt x="1792025" y="682798"/>
                </a:cubicBezTo>
                <a:lnTo>
                  <a:pt x="1790626" y="682798"/>
                </a:lnTo>
                <a:lnTo>
                  <a:pt x="1790626"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1525187" y="1580962"/>
                </a:lnTo>
                <a:lnTo>
                  <a:pt x="1525187" y="676764"/>
                </a:lnTo>
                <a:lnTo>
                  <a:pt x="1525791" y="676764"/>
                </a:lnTo>
                <a:cubicBezTo>
                  <a:pt x="1528430" y="305830"/>
                  <a:pt x="1827609" y="4806"/>
                  <a:pt x="2199259" y="56"/>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cs typeface="+mn-cs"/>
            </a:endParaRPr>
          </a:p>
        </p:txBody>
      </p:sp>
      <p:sp>
        <p:nvSpPr>
          <p:cNvPr id="39" name="Rectangle 3">
            <a:extLst>
              <a:ext uri="{FF2B5EF4-FFF2-40B4-BE49-F238E27FC236}">
                <a16:creationId xmlns:a16="http://schemas.microsoft.com/office/drawing/2014/main" id="{03307A50-D1B9-D202-F1C4-AF4CC7422E60}"/>
              </a:ext>
            </a:extLst>
          </p:cNvPr>
          <p:cNvSpPr/>
          <p:nvPr/>
        </p:nvSpPr>
        <p:spPr>
          <a:xfrm>
            <a:off x="1691507" y="291594"/>
            <a:ext cx="9196087" cy="87028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nvGrpSpPr>
          <p:cNvPr id="40" name="Group 43">
            <a:extLst>
              <a:ext uri="{FF2B5EF4-FFF2-40B4-BE49-F238E27FC236}">
                <a16:creationId xmlns:a16="http://schemas.microsoft.com/office/drawing/2014/main" id="{BDF164AF-0644-186D-0467-1E6B597B3AF5}"/>
              </a:ext>
            </a:extLst>
          </p:cNvPr>
          <p:cNvGrpSpPr/>
          <p:nvPr/>
        </p:nvGrpSpPr>
        <p:grpSpPr>
          <a:xfrm>
            <a:off x="7024712" y="241072"/>
            <a:ext cx="4003676" cy="475860"/>
            <a:chOff x="1487532" y="2017033"/>
            <a:chExt cx="2952328" cy="376914"/>
          </a:xfrm>
        </p:grpSpPr>
        <p:sp>
          <p:nvSpPr>
            <p:cNvPr id="41" name="Rectangle 9">
              <a:extLst>
                <a:ext uri="{FF2B5EF4-FFF2-40B4-BE49-F238E27FC236}">
                  <a16:creationId xmlns:a16="http://schemas.microsoft.com/office/drawing/2014/main" id="{43E69A3C-B0AD-3542-9DD8-FBFF390D57C3}"/>
                </a:ext>
              </a:extLst>
            </p:cNvPr>
            <p:cNvSpPr/>
            <p:nvPr/>
          </p:nvSpPr>
          <p:spPr>
            <a:xfrm>
              <a:off x="4319543" y="2027138"/>
              <a:ext cx="115353" cy="366809"/>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914400"/>
                <a:gd name="connsiteY0" fmla="*/ 292963 h 1207363"/>
                <a:gd name="connsiteX1" fmla="*/ 914400 w 914400"/>
                <a:gd name="connsiteY1" fmla="*/ 0 h 1207363"/>
                <a:gd name="connsiteX2" fmla="*/ 914400 w 914400"/>
                <a:gd name="connsiteY2" fmla="*/ 1207363 h 1207363"/>
                <a:gd name="connsiteX3" fmla="*/ 0 w 914400"/>
                <a:gd name="connsiteY3" fmla="*/ 1207363 h 1207363"/>
                <a:gd name="connsiteX4" fmla="*/ 0 w 914400"/>
                <a:gd name="connsiteY4" fmla="*/ 292963 h 1207363"/>
                <a:gd name="connsiteX0" fmla="*/ 612559 w 914400"/>
                <a:gd name="connsiteY0" fmla="*/ 8877 h 1207363"/>
                <a:gd name="connsiteX1" fmla="*/ 914400 w 914400"/>
                <a:gd name="connsiteY1" fmla="*/ 0 h 1207363"/>
                <a:gd name="connsiteX2" fmla="*/ 914400 w 914400"/>
                <a:gd name="connsiteY2" fmla="*/ 1207363 h 1207363"/>
                <a:gd name="connsiteX3" fmla="*/ 0 w 914400"/>
                <a:gd name="connsiteY3" fmla="*/ 1207363 h 1207363"/>
                <a:gd name="connsiteX4" fmla="*/ 612559 w 914400"/>
                <a:gd name="connsiteY4" fmla="*/ 8877 h 1207363"/>
                <a:gd name="connsiteX0" fmla="*/ 0 w 301841"/>
                <a:gd name="connsiteY0" fmla="*/ 8877 h 1207363"/>
                <a:gd name="connsiteX1" fmla="*/ 301841 w 301841"/>
                <a:gd name="connsiteY1" fmla="*/ 0 h 1207363"/>
                <a:gd name="connsiteX2" fmla="*/ 301841 w 301841"/>
                <a:gd name="connsiteY2" fmla="*/ 1207363 h 1207363"/>
                <a:gd name="connsiteX3" fmla="*/ 186432 w 301841"/>
                <a:gd name="connsiteY3" fmla="*/ 408372 h 1207363"/>
                <a:gd name="connsiteX4" fmla="*/ 0 w 301841"/>
                <a:gd name="connsiteY4" fmla="*/ 8877 h 1207363"/>
                <a:gd name="connsiteX0" fmla="*/ 0 w 133166"/>
                <a:gd name="connsiteY0" fmla="*/ 0 h 1207364"/>
                <a:gd name="connsiteX1" fmla="*/ 133166 w 133166"/>
                <a:gd name="connsiteY1" fmla="*/ 1 h 1207364"/>
                <a:gd name="connsiteX2" fmla="*/ 133166 w 133166"/>
                <a:gd name="connsiteY2" fmla="*/ 1207364 h 1207364"/>
                <a:gd name="connsiteX3" fmla="*/ 17757 w 133166"/>
                <a:gd name="connsiteY3" fmla="*/ 408373 h 1207364"/>
                <a:gd name="connsiteX4" fmla="*/ 0 w 133166"/>
                <a:gd name="connsiteY4" fmla="*/ 0 h 1207364"/>
                <a:gd name="connsiteX0" fmla="*/ 0 w 142044"/>
                <a:gd name="connsiteY0" fmla="*/ 0 h 408373"/>
                <a:gd name="connsiteX1" fmla="*/ 133166 w 142044"/>
                <a:gd name="connsiteY1" fmla="*/ 1 h 408373"/>
                <a:gd name="connsiteX2" fmla="*/ 142044 w 142044"/>
                <a:gd name="connsiteY2" fmla="*/ 301842 h 408373"/>
                <a:gd name="connsiteX3" fmla="*/ 17757 w 142044"/>
                <a:gd name="connsiteY3" fmla="*/ 408373 h 408373"/>
                <a:gd name="connsiteX4" fmla="*/ 0 w 142044"/>
                <a:gd name="connsiteY4" fmla="*/ 0 h 408373"/>
                <a:gd name="connsiteX0" fmla="*/ 0 w 133166"/>
                <a:gd name="connsiteY0" fmla="*/ 0 h 408373"/>
                <a:gd name="connsiteX1" fmla="*/ 133166 w 133166"/>
                <a:gd name="connsiteY1" fmla="*/ 1 h 408373"/>
                <a:gd name="connsiteX2" fmla="*/ 118293 w 133166"/>
                <a:gd name="connsiteY2" fmla="*/ 313717 h 408373"/>
                <a:gd name="connsiteX3" fmla="*/ 17757 w 133166"/>
                <a:gd name="connsiteY3" fmla="*/ 408373 h 408373"/>
                <a:gd name="connsiteX4" fmla="*/ 0 w 133166"/>
                <a:gd name="connsiteY4" fmla="*/ 0 h 408373"/>
                <a:gd name="connsiteX0" fmla="*/ 0 w 118293"/>
                <a:gd name="connsiteY0" fmla="*/ 5937 h 414310"/>
                <a:gd name="connsiteX1" fmla="*/ 115353 w 118293"/>
                <a:gd name="connsiteY1" fmla="*/ 0 h 414310"/>
                <a:gd name="connsiteX2" fmla="*/ 118293 w 118293"/>
                <a:gd name="connsiteY2" fmla="*/ 319654 h 414310"/>
                <a:gd name="connsiteX3" fmla="*/ 17757 w 118293"/>
                <a:gd name="connsiteY3" fmla="*/ 414310 h 414310"/>
                <a:gd name="connsiteX4" fmla="*/ 0 w 118293"/>
                <a:gd name="connsiteY4" fmla="*/ 5937 h 414310"/>
                <a:gd name="connsiteX0" fmla="*/ 0 w 118293"/>
                <a:gd name="connsiteY0" fmla="*/ 5937 h 366809"/>
                <a:gd name="connsiteX1" fmla="*/ 115353 w 118293"/>
                <a:gd name="connsiteY1" fmla="*/ 0 h 366809"/>
                <a:gd name="connsiteX2" fmla="*/ 118293 w 118293"/>
                <a:gd name="connsiteY2" fmla="*/ 319654 h 366809"/>
                <a:gd name="connsiteX3" fmla="*/ 5882 w 118293"/>
                <a:gd name="connsiteY3" fmla="*/ 366809 h 366809"/>
                <a:gd name="connsiteX4" fmla="*/ 0 w 118293"/>
                <a:gd name="connsiteY4" fmla="*/ 5937 h 366809"/>
                <a:gd name="connsiteX0" fmla="*/ 0 w 115353"/>
                <a:gd name="connsiteY0" fmla="*/ 5937 h 366809"/>
                <a:gd name="connsiteX1" fmla="*/ 115353 w 115353"/>
                <a:gd name="connsiteY1" fmla="*/ 0 h 366809"/>
                <a:gd name="connsiteX2" fmla="*/ 112356 w 115353"/>
                <a:gd name="connsiteY2" fmla="*/ 278091 h 366809"/>
                <a:gd name="connsiteX3" fmla="*/ 5882 w 115353"/>
                <a:gd name="connsiteY3" fmla="*/ 366809 h 366809"/>
                <a:gd name="connsiteX4" fmla="*/ 0 w 115353"/>
                <a:gd name="connsiteY4" fmla="*/ 5937 h 36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53" h="366809">
                  <a:moveTo>
                    <a:pt x="0" y="5937"/>
                  </a:moveTo>
                  <a:lnTo>
                    <a:pt x="115353" y="0"/>
                  </a:lnTo>
                  <a:lnTo>
                    <a:pt x="112356" y="278091"/>
                  </a:lnTo>
                  <a:lnTo>
                    <a:pt x="5882" y="366809"/>
                  </a:lnTo>
                  <a:cubicBezTo>
                    <a:pt x="3921" y="246518"/>
                    <a:pt x="1961" y="126228"/>
                    <a:pt x="0" y="5937"/>
                  </a:cubicBez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42" name="Rectangle 6">
              <a:extLst>
                <a:ext uri="{FF2B5EF4-FFF2-40B4-BE49-F238E27FC236}">
                  <a16:creationId xmlns:a16="http://schemas.microsoft.com/office/drawing/2014/main" id="{F6282815-FB81-B13B-3D73-E642AAE1F589}"/>
                </a:ext>
              </a:extLst>
            </p:cNvPr>
            <p:cNvSpPr/>
            <p:nvPr/>
          </p:nvSpPr>
          <p:spPr>
            <a:xfrm flipH="1">
              <a:off x="1487532" y="2017033"/>
              <a:ext cx="2952328" cy="288033"/>
            </a:xfrm>
            <a:custGeom>
              <a:avLst/>
              <a:gdLst>
                <a:gd name="connsiteX0" fmla="*/ 0 w 5285462"/>
                <a:gd name="connsiteY0" fmla="*/ 0 h 576064"/>
                <a:gd name="connsiteX1" fmla="*/ 4724629 w 5285462"/>
                <a:gd name="connsiteY1" fmla="*/ 0 h 576064"/>
                <a:gd name="connsiteX2" fmla="*/ 5285462 w 5285462"/>
                <a:gd name="connsiteY2" fmla="*/ 576064 h 576064"/>
                <a:gd name="connsiteX3" fmla="*/ 0 w 5285462"/>
                <a:gd name="connsiteY3" fmla="*/ 576064 h 576064"/>
                <a:gd name="connsiteX4" fmla="*/ 0 w 5285462"/>
                <a:gd name="connsiteY4" fmla="*/ 0 h 57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462" h="576064">
                  <a:moveTo>
                    <a:pt x="0" y="0"/>
                  </a:moveTo>
                  <a:lnTo>
                    <a:pt x="4724629" y="0"/>
                  </a:lnTo>
                  <a:lnTo>
                    <a:pt x="5285462" y="576064"/>
                  </a:lnTo>
                  <a:lnTo>
                    <a:pt x="0" y="576064"/>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grpSp>
        <p:nvGrpSpPr>
          <p:cNvPr id="43" name="Group 19">
            <a:extLst>
              <a:ext uri="{FF2B5EF4-FFF2-40B4-BE49-F238E27FC236}">
                <a16:creationId xmlns:a16="http://schemas.microsoft.com/office/drawing/2014/main" id="{8B020BA5-22F0-B5EB-F8F7-A84B71B546FA}"/>
              </a:ext>
            </a:extLst>
          </p:cNvPr>
          <p:cNvGrpSpPr/>
          <p:nvPr/>
        </p:nvGrpSpPr>
        <p:grpSpPr>
          <a:xfrm>
            <a:off x="761854" y="172706"/>
            <a:ext cx="1188052" cy="1052282"/>
            <a:chOff x="1779602" y="1104706"/>
            <a:chExt cx="1188052" cy="1214673"/>
          </a:xfrm>
          <a:solidFill>
            <a:schemeClr val="accent4"/>
          </a:solidFill>
        </p:grpSpPr>
        <p:sp>
          <p:nvSpPr>
            <p:cNvPr id="44" name="Block Arc 20">
              <a:extLst>
                <a:ext uri="{FF2B5EF4-FFF2-40B4-BE49-F238E27FC236}">
                  <a16:creationId xmlns:a16="http://schemas.microsoft.com/office/drawing/2014/main" id="{8A8D31BA-AC8A-30B8-5E43-7B1DF4668047}"/>
                </a:ext>
              </a:extLst>
            </p:cNvPr>
            <p:cNvSpPr/>
            <p:nvPr/>
          </p:nvSpPr>
          <p:spPr>
            <a:xfrm rot="5400000">
              <a:off x="1779602" y="1131327"/>
              <a:ext cx="1188052" cy="1188052"/>
            </a:xfrm>
            <a:prstGeom prst="blockArc">
              <a:avLst>
                <a:gd name="adj1" fmla="val 10473157"/>
                <a:gd name="adj2" fmla="val 203130"/>
                <a:gd name="adj3" fmla="val 1863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cs typeface="+mn-cs"/>
              </a:endParaRPr>
            </a:p>
          </p:txBody>
        </p:sp>
        <p:sp>
          <p:nvSpPr>
            <p:cNvPr id="45" name="Right Triangle 21">
              <a:extLst>
                <a:ext uri="{FF2B5EF4-FFF2-40B4-BE49-F238E27FC236}">
                  <a16:creationId xmlns:a16="http://schemas.microsoft.com/office/drawing/2014/main" id="{D98CEC48-1BCD-5E7E-C80A-184EDD6795F6}"/>
                </a:ext>
              </a:extLst>
            </p:cNvPr>
            <p:cNvSpPr/>
            <p:nvPr/>
          </p:nvSpPr>
          <p:spPr>
            <a:xfrm rot="2700000">
              <a:off x="2223425" y="1104706"/>
              <a:ext cx="261214" cy="26121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sp>
        <p:nvSpPr>
          <p:cNvPr id="46" name="TextBox 45">
            <a:extLst>
              <a:ext uri="{FF2B5EF4-FFF2-40B4-BE49-F238E27FC236}">
                <a16:creationId xmlns:a16="http://schemas.microsoft.com/office/drawing/2014/main" id="{FB9513F4-5530-1394-B7FE-18320E7658C8}"/>
              </a:ext>
            </a:extLst>
          </p:cNvPr>
          <p:cNvSpPr txBox="1"/>
          <p:nvPr/>
        </p:nvSpPr>
        <p:spPr>
          <a:xfrm>
            <a:off x="1355880" y="2188288"/>
            <a:ext cx="408605" cy="5078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700" b="1" i="0" u="none" strike="noStrike" kern="1200" cap="none" spc="0" normalizeH="0" baseline="0" noProof="0" dirty="0">
                <a:ln>
                  <a:noFill/>
                </a:ln>
                <a:solidFill>
                  <a:prstClr val="white"/>
                </a:solidFill>
                <a:effectLst/>
                <a:uLnTx/>
                <a:uFillTx/>
                <a:latin typeface="Arial"/>
                <a:cs typeface="+mn-cs"/>
              </a:rPr>
              <a:t>1</a:t>
            </a:r>
            <a:endParaRPr kumimoji="0" lang="ko-KR" altLang="en-US" sz="2700" b="1" i="0" u="none" strike="noStrike" kern="1200" cap="none" spc="0" normalizeH="0" baseline="0" noProof="0" dirty="0">
              <a:ln>
                <a:noFill/>
              </a:ln>
              <a:solidFill>
                <a:prstClr val="white"/>
              </a:solidFill>
              <a:effectLst/>
              <a:uLnTx/>
              <a:uFillTx/>
              <a:latin typeface="Arial"/>
              <a:cs typeface="+mn-cs"/>
            </a:endParaRPr>
          </a:p>
        </p:txBody>
      </p:sp>
      <p:sp>
        <p:nvSpPr>
          <p:cNvPr id="34" name="TextBox 33">
            <a:extLst>
              <a:ext uri="{FF2B5EF4-FFF2-40B4-BE49-F238E27FC236}">
                <a16:creationId xmlns:a16="http://schemas.microsoft.com/office/drawing/2014/main" id="{D32E40F1-FCF4-48DA-B989-410411270EC5}"/>
              </a:ext>
            </a:extLst>
          </p:cNvPr>
          <p:cNvSpPr txBox="1"/>
          <p:nvPr/>
        </p:nvSpPr>
        <p:spPr>
          <a:xfrm>
            <a:off x="2132769" y="490169"/>
            <a:ext cx="5326392" cy="523220"/>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800" b="1" i="0" u="none" strike="noStrike" kern="1200" cap="none" spc="0" normalizeH="0" baseline="0" noProof="0" dirty="0">
                <a:ln>
                  <a:noFill/>
                </a:ln>
                <a:solidFill>
                  <a:prstClr val="black"/>
                </a:solidFill>
                <a:effectLst/>
                <a:uLnTx/>
                <a:uFillTx/>
                <a:latin typeface="Calibri" panose="020F0502020204030204"/>
                <a:cs typeface="B Titr" panose="00000700000000000000" pitchFamily="2" charset="-78"/>
              </a:rPr>
              <a:t>رفع موانع ورود به کسب و کار</a:t>
            </a:r>
          </a:p>
        </p:txBody>
      </p:sp>
      <p:sp>
        <p:nvSpPr>
          <p:cNvPr id="47" name="Oval 8">
            <a:extLst>
              <a:ext uri="{FF2B5EF4-FFF2-40B4-BE49-F238E27FC236}">
                <a16:creationId xmlns:a16="http://schemas.microsoft.com/office/drawing/2014/main" id="{248F0BFD-616E-FD03-C9AB-27D693D3BD8C}"/>
              </a:ext>
            </a:extLst>
          </p:cNvPr>
          <p:cNvSpPr/>
          <p:nvPr/>
        </p:nvSpPr>
        <p:spPr>
          <a:xfrm>
            <a:off x="1191707" y="437774"/>
            <a:ext cx="499800" cy="499800"/>
          </a:xfrm>
          <a:prstGeom prst="ellipse">
            <a:avLst/>
          </a:prstGeom>
          <a:solidFill>
            <a:schemeClr val="accent6"/>
          </a:solidFill>
          <a:ln w="825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48" name="TextBox 47">
            <a:extLst>
              <a:ext uri="{FF2B5EF4-FFF2-40B4-BE49-F238E27FC236}">
                <a16:creationId xmlns:a16="http://schemas.microsoft.com/office/drawing/2014/main" id="{3C741728-51E5-C6F2-6397-F262AC73F55C}"/>
              </a:ext>
            </a:extLst>
          </p:cNvPr>
          <p:cNvSpPr txBox="1"/>
          <p:nvPr/>
        </p:nvSpPr>
        <p:spPr>
          <a:xfrm>
            <a:off x="1228805" y="429743"/>
            <a:ext cx="408605" cy="5078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700" b="1" i="0" u="none" strike="noStrike" kern="1200" cap="none" spc="0" normalizeH="0" baseline="0" noProof="0" dirty="0">
                <a:ln>
                  <a:noFill/>
                </a:ln>
                <a:solidFill>
                  <a:prstClr val="white"/>
                </a:solidFill>
                <a:effectLst/>
                <a:uLnTx/>
                <a:uFillTx/>
                <a:latin typeface="Arial"/>
                <a:cs typeface="+mn-cs"/>
              </a:rPr>
              <a:t>1</a:t>
            </a:r>
            <a:endParaRPr kumimoji="0" lang="ko-KR" altLang="en-US" sz="2700" b="1" i="0" u="none" strike="noStrike" kern="1200" cap="none" spc="0" normalizeH="0" baseline="0" noProof="0" dirty="0">
              <a:ln>
                <a:noFill/>
              </a:ln>
              <a:solidFill>
                <a:prstClr val="white"/>
              </a:solidFill>
              <a:effectLst/>
              <a:uLnTx/>
              <a:uFillTx/>
              <a:latin typeface="Arial"/>
              <a:cs typeface="+mn-cs"/>
            </a:endParaRPr>
          </a:p>
        </p:txBody>
      </p:sp>
      <p:sp>
        <p:nvSpPr>
          <p:cNvPr id="50" name="TextBox 49">
            <a:extLst>
              <a:ext uri="{FF2B5EF4-FFF2-40B4-BE49-F238E27FC236}">
                <a16:creationId xmlns:a16="http://schemas.microsoft.com/office/drawing/2014/main" id="{402C6E17-1585-FCD2-797D-675EA0DB2933}"/>
              </a:ext>
            </a:extLst>
          </p:cNvPr>
          <p:cNvSpPr txBox="1"/>
          <p:nvPr/>
        </p:nvSpPr>
        <p:spPr>
          <a:xfrm>
            <a:off x="8032741" y="258226"/>
            <a:ext cx="60936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srgbClr val="CBCBCB">
                    <a:lumMod val="50000"/>
                  </a:srgbClr>
                </a:solidFill>
                <a:effectLst/>
                <a:uLnTx/>
                <a:uFillTx/>
                <a:latin typeface="Arial"/>
                <a:cs typeface="B Titr" panose="00000700000000000000" pitchFamily="2" charset="-78"/>
              </a:rPr>
              <a:t>راهکارهای رفع چالش‌های تولید</a:t>
            </a:r>
            <a:endParaRPr kumimoji="0" lang="en-US" sz="1800" b="0" i="0" u="none" strike="noStrike" kern="1200" cap="none" spc="0" normalizeH="0" baseline="0" noProof="0" dirty="0">
              <a:ln>
                <a:noFill/>
              </a:ln>
              <a:solidFill>
                <a:prstClr val="black"/>
              </a:solidFill>
              <a:effectLst/>
              <a:uLnTx/>
              <a:uFillTx/>
              <a:latin typeface="Arial"/>
              <a:cs typeface="+mn-cs"/>
            </a:endParaRPr>
          </a:p>
        </p:txBody>
      </p:sp>
      <p:pic>
        <p:nvPicPr>
          <p:cNvPr id="51" name="Picture 50">
            <a:extLst>
              <a:ext uri="{FF2B5EF4-FFF2-40B4-BE49-F238E27FC236}">
                <a16:creationId xmlns:a16="http://schemas.microsoft.com/office/drawing/2014/main" id="{B0C4EEBC-828F-CF97-694F-63F386B291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041" y="-300386"/>
            <a:ext cx="1726622" cy="1936146"/>
          </a:xfrm>
          <a:prstGeom prst="rect">
            <a:avLst/>
          </a:prstGeom>
        </p:spPr>
      </p:pic>
      <p:sp>
        <p:nvSpPr>
          <p:cNvPr id="3" name="TextBox 2">
            <a:extLst>
              <a:ext uri="{FF2B5EF4-FFF2-40B4-BE49-F238E27FC236}">
                <a16:creationId xmlns:a16="http://schemas.microsoft.com/office/drawing/2014/main" id="{B9BE6761-B938-A3D1-3388-839DBE0CFE22}"/>
              </a:ext>
            </a:extLst>
          </p:cNvPr>
          <p:cNvSpPr txBox="1"/>
          <p:nvPr/>
        </p:nvSpPr>
        <p:spPr>
          <a:xfrm>
            <a:off x="7541167" y="1635760"/>
            <a:ext cx="4615533" cy="4857740"/>
          </a:xfrm>
          <a:prstGeom prst="rect">
            <a:avLst/>
          </a:prstGeom>
          <a:noFill/>
        </p:spPr>
        <p:txBody>
          <a:bodyPr wrap="square">
            <a:spAutoFit/>
          </a:bodyPr>
          <a:lstStyle/>
          <a:p>
            <a:pPr marL="228600" marR="0" lvl="0" indent="-228600" algn="just" defTabSz="914400" rtl="1" eaLnBrk="1" fontAlgn="auto" latinLnBrk="0" hangingPunct="1">
              <a:lnSpc>
                <a:spcPct val="120000"/>
              </a:lnSpc>
              <a:spcBef>
                <a:spcPts val="1000"/>
              </a:spcBef>
              <a:spcAft>
                <a:spcPts val="0"/>
              </a:spcAft>
              <a:buClr>
                <a:srgbClr val="B71E42"/>
              </a:buClr>
              <a:buSzPct val="100000"/>
              <a:buFont typeface="Arial" panose="020B0604020202020204" pitchFamily="34" charset="0"/>
              <a:buChar char="•"/>
              <a:tabLst/>
              <a:defRPr/>
            </a:pPr>
            <a:r>
              <a:rPr kumimoji="0" lang="fa-IR" sz="1600" b="0" i="0" u="none" strike="noStrike" kern="1200" cap="none" spc="0" normalizeH="0" baseline="0" noProof="0" dirty="0">
                <a:ln>
                  <a:noFill/>
                </a:ln>
                <a:solidFill>
                  <a:prstClr val="black"/>
                </a:solidFill>
                <a:effectLst/>
                <a:uLnTx/>
                <a:uFillTx/>
                <a:latin typeface="Gill Sans MT" panose="020B0502020104020203"/>
                <a:ea typeface="+mn-ea"/>
                <a:cs typeface="B Mitra" panose="00000400000000000000" pitchFamily="2" charset="-78"/>
              </a:rPr>
              <a:t> برنامه ملی و جامع مبارزه با فساد بر محور پیشگیری و ایجاد شفافیت در حوزه تقنین، اجرا و قضا، تدوین و اجرا گردد.</a:t>
            </a:r>
          </a:p>
          <a:p>
            <a:pPr marL="228600" marR="0" lvl="0" indent="-228600" algn="just" defTabSz="914400" rtl="1" eaLnBrk="1" fontAlgn="auto" latinLnBrk="0" hangingPunct="1">
              <a:lnSpc>
                <a:spcPct val="120000"/>
              </a:lnSpc>
              <a:spcBef>
                <a:spcPts val="1000"/>
              </a:spcBef>
              <a:spcAft>
                <a:spcPts val="0"/>
              </a:spcAft>
              <a:buClr>
                <a:srgbClr val="B71E42"/>
              </a:buClr>
              <a:buSzPct val="100000"/>
              <a:buFont typeface="Arial" panose="020B0604020202020204" pitchFamily="34" charset="0"/>
              <a:buChar char="•"/>
              <a:tabLst/>
              <a:defRPr/>
            </a:pPr>
            <a:r>
              <a:rPr kumimoji="0" lang="fa-IR" sz="1600" b="0" i="0" u="none" strike="noStrike" kern="1200" cap="none" spc="0" normalizeH="0" baseline="0" noProof="0" dirty="0">
                <a:ln>
                  <a:noFill/>
                </a:ln>
                <a:solidFill>
                  <a:prstClr val="black"/>
                </a:solidFill>
                <a:effectLst/>
                <a:uLnTx/>
                <a:uFillTx/>
                <a:latin typeface="Gill Sans MT" panose="020B0502020104020203"/>
                <a:ea typeface="+mn-ea"/>
                <a:cs typeface="B Mitra" panose="00000400000000000000" pitchFamily="2" charset="-78"/>
              </a:rPr>
              <a:t>به توسعه دولت الکترونیک به منظور کاستن از بوروکراسی های اداری زائد و ساده سازی کارها و جلوگیری از پرداخت رشوه در سطح کشور اولویت داده شود.</a:t>
            </a:r>
          </a:p>
          <a:p>
            <a:pPr marL="228600" marR="0" lvl="0" indent="-228600" algn="just" defTabSz="914400" rtl="1" eaLnBrk="1" fontAlgn="auto" latinLnBrk="0" hangingPunct="1">
              <a:lnSpc>
                <a:spcPct val="120000"/>
              </a:lnSpc>
              <a:spcBef>
                <a:spcPts val="1000"/>
              </a:spcBef>
              <a:spcAft>
                <a:spcPts val="0"/>
              </a:spcAft>
              <a:buClr>
                <a:srgbClr val="B71E42"/>
              </a:buClr>
              <a:buSzPct val="100000"/>
              <a:buFont typeface="Arial" panose="020B0604020202020204" pitchFamily="34" charset="0"/>
              <a:buChar char="•"/>
              <a:tabLst/>
              <a:defRPr/>
            </a:pPr>
            <a:r>
              <a:rPr kumimoji="0" lang="fa-IR" sz="1600" b="0" i="0" u="none" strike="noStrike" kern="1200" cap="none" spc="0" normalizeH="0" baseline="0" noProof="0" dirty="0">
                <a:ln>
                  <a:noFill/>
                </a:ln>
                <a:solidFill>
                  <a:prstClr val="black"/>
                </a:solidFill>
                <a:effectLst/>
                <a:uLnTx/>
                <a:uFillTx/>
                <a:latin typeface="Gill Sans MT" panose="020B0502020104020203"/>
                <a:ea typeface="+mn-ea"/>
                <a:cs typeface="B Mitra" panose="00000400000000000000" pitchFamily="2" charset="-78"/>
              </a:rPr>
              <a:t>سامانه افشای فساد در سازمانها و نهادهای درگیر با فعالان اقتصادی طراحی شود و قانون حمایت از افشاگران بهمنظور فراهم شدن زمینه افشای فسادها و رشوه گیریها در دستگاههای دولتی توسط مردم، تدوین شود. </a:t>
            </a:r>
          </a:p>
          <a:p>
            <a:pPr marL="228600" marR="0" lvl="0" indent="-228600" algn="just" defTabSz="914400" rtl="1" eaLnBrk="1" fontAlgn="auto" latinLnBrk="0" hangingPunct="1">
              <a:lnSpc>
                <a:spcPct val="120000"/>
              </a:lnSpc>
              <a:spcBef>
                <a:spcPts val="1000"/>
              </a:spcBef>
              <a:spcAft>
                <a:spcPts val="0"/>
              </a:spcAft>
              <a:buClr>
                <a:srgbClr val="B71E42"/>
              </a:buClr>
              <a:buSzPct val="100000"/>
              <a:buFont typeface="Arial" panose="020B0604020202020204" pitchFamily="34" charset="0"/>
              <a:buChar char="•"/>
              <a:tabLst/>
              <a:defRPr/>
            </a:pPr>
            <a:r>
              <a:rPr kumimoji="0" lang="fa-IR" sz="1600" b="0" i="0" u="none" strike="noStrike" kern="1200" cap="none" spc="0" normalizeH="0" baseline="0" noProof="0" dirty="0">
                <a:ln>
                  <a:noFill/>
                </a:ln>
                <a:solidFill>
                  <a:prstClr val="black"/>
                </a:solidFill>
                <a:effectLst/>
                <a:uLnTx/>
                <a:uFillTx/>
                <a:latin typeface="Gill Sans MT" panose="020B0502020104020203"/>
                <a:ea typeface="+mn-ea"/>
                <a:cs typeface="B Mitra" panose="00000400000000000000" pitchFamily="2" charset="-78"/>
              </a:rPr>
              <a:t>عملکرد بازارچه های مرزی و مبادی ورود کالا به منظور جلوگیری از قاچاق کالا به طور جدی توسط گمرک کنترل شود.</a:t>
            </a:r>
          </a:p>
          <a:p>
            <a:pPr marL="228600" marR="0" lvl="0" indent="-228600" algn="just" defTabSz="914400" rtl="1" eaLnBrk="1" fontAlgn="auto" latinLnBrk="0" hangingPunct="1">
              <a:lnSpc>
                <a:spcPct val="120000"/>
              </a:lnSpc>
              <a:spcBef>
                <a:spcPts val="1000"/>
              </a:spcBef>
              <a:spcAft>
                <a:spcPts val="0"/>
              </a:spcAft>
              <a:buClr>
                <a:srgbClr val="B71E42"/>
              </a:buClr>
              <a:buSzPct val="100000"/>
              <a:buFont typeface="Arial" panose="020B0604020202020204" pitchFamily="34" charset="0"/>
              <a:buChar char="•"/>
              <a:tabLst/>
              <a:defRPr/>
            </a:pPr>
            <a:r>
              <a:rPr kumimoji="0" lang="fa-IR" sz="1600" b="0" i="0" u="none" strike="noStrike" kern="1200" cap="none" spc="0" normalizeH="0" baseline="0" noProof="0" dirty="0">
                <a:ln>
                  <a:noFill/>
                </a:ln>
                <a:solidFill>
                  <a:prstClr val="black"/>
                </a:solidFill>
                <a:effectLst/>
                <a:uLnTx/>
                <a:uFillTx/>
                <a:latin typeface="Gill Sans MT" panose="020B0502020104020203"/>
                <a:ea typeface="+mn-ea"/>
                <a:cs typeface="B Mitra" panose="00000400000000000000" pitchFamily="2" charset="-78"/>
              </a:rPr>
              <a:t>تخصصی شدن گمرکات کشور در راستای مقابله با قاچاق در دستور کار قرار گیرد.</a:t>
            </a:r>
          </a:p>
          <a:p>
            <a:pPr marL="228600" marR="0" lvl="0" indent="-228600" algn="just" defTabSz="914400" rtl="1" eaLnBrk="1" fontAlgn="auto" latinLnBrk="0" hangingPunct="1">
              <a:lnSpc>
                <a:spcPct val="120000"/>
              </a:lnSpc>
              <a:spcBef>
                <a:spcPts val="1000"/>
              </a:spcBef>
              <a:spcAft>
                <a:spcPts val="0"/>
              </a:spcAft>
              <a:buClr>
                <a:srgbClr val="B71E42"/>
              </a:buClr>
              <a:buSzPct val="100000"/>
              <a:buFont typeface="Arial" panose="020B0604020202020204" pitchFamily="34" charset="0"/>
              <a:buChar char="•"/>
              <a:tabLst/>
              <a:defRPr/>
            </a:pPr>
            <a:r>
              <a:rPr kumimoji="0" lang="fa-IR" sz="1600" b="0" i="0" u="none" strike="noStrike" kern="1200" cap="none" spc="0" normalizeH="0" baseline="0" noProof="0" dirty="0">
                <a:ln>
                  <a:noFill/>
                </a:ln>
                <a:solidFill>
                  <a:prstClr val="black"/>
                </a:solidFill>
                <a:effectLst/>
                <a:uLnTx/>
                <a:uFillTx/>
                <a:latin typeface="Gill Sans MT" panose="020B0502020104020203"/>
                <a:ea typeface="+mn-ea"/>
                <a:cs typeface="B Mitra" panose="00000400000000000000" pitchFamily="2" charset="-78"/>
              </a:rPr>
              <a:t>تجهیزات و سامانه های گمرکی کشور تقویت شوند و مبادی ورودی و خروجی کشور به تجهیزات و ابزارهای کنترلی پیشرفته مجهز گردند</a:t>
            </a:r>
            <a:endParaRPr lang="en-US" dirty="0"/>
          </a:p>
        </p:txBody>
      </p:sp>
      <p:sp>
        <p:nvSpPr>
          <p:cNvPr id="16" name="TextBox 15">
            <a:extLst>
              <a:ext uri="{FF2B5EF4-FFF2-40B4-BE49-F238E27FC236}">
                <a16:creationId xmlns:a16="http://schemas.microsoft.com/office/drawing/2014/main" id="{36694AF5-1B72-44CB-F9D9-05A666A9FEDA}"/>
              </a:ext>
            </a:extLst>
          </p:cNvPr>
          <p:cNvSpPr txBox="1"/>
          <p:nvPr/>
        </p:nvSpPr>
        <p:spPr>
          <a:xfrm>
            <a:off x="4795965" y="1282393"/>
            <a:ext cx="7193756" cy="369332"/>
          </a:xfrm>
          <a:prstGeom prst="rect">
            <a:avLst/>
          </a:prstGeom>
          <a:noFill/>
        </p:spPr>
        <p:txBody>
          <a:bodyPr wrap="square">
            <a:spAutoFit/>
          </a:bodyPr>
          <a:lstStyle/>
          <a:p>
            <a:pPr algn="just" rtl="1">
              <a:buFont typeface="Wingdings" panose="05000000000000000000" pitchFamily="2" charset="2"/>
              <a:buChar char="v"/>
            </a:pPr>
            <a:r>
              <a:rPr lang="fa-IR" sz="1800" b="1" dirty="0">
                <a:solidFill>
                  <a:schemeClr val="accent2">
                    <a:lumMod val="75000"/>
                  </a:schemeClr>
                </a:solidFill>
                <a:cs typeface="B Mitra" panose="00000400000000000000" pitchFamily="2" charset="-78"/>
              </a:rPr>
              <a:t>مبارزه با فساد و رانت جویی</a:t>
            </a:r>
          </a:p>
        </p:txBody>
      </p:sp>
      <p:sp>
        <p:nvSpPr>
          <p:cNvPr id="35" name="TextBox 34">
            <a:extLst>
              <a:ext uri="{FF2B5EF4-FFF2-40B4-BE49-F238E27FC236}">
                <a16:creationId xmlns:a16="http://schemas.microsoft.com/office/drawing/2014/main" id="{0BBC49C0-5FD1-AA2F-D724-3215D30B7134}"/>
              </a:ext>
            </a:extLst>
          </p:cNvPr>
          <p:cNvSpPr txBox="1"/>
          <p:nvPr/>
        </p:nvSpPr>
        <p:spPr>
          <a:xfrm>
            <a:off x="504703" y="1214808"/>
            <a:ext cx="4177028" cy="424732"/>
          </a:xfrm>
          <a:prstGeom prst="rect">
            <a:avLst/>
          </a:prstGeom>
          <a:noFill/>
        </p:spPr>
        <p:txBody>
          <a:bodyPr wrap="square">
            <a:spAutoFit/>
          </a:bodyPr>
          <a:lstStyle/>
          <a:p>
            <a:pPr marL="228600" marR="0" lvl="0" indent="-228600" algn="r" defTabSz="914400" rtl="1" eaLnBrk="1" fontAlgn="auto" latinLnBrk="0" hangingPunct="1">
              <a:lnSpc>
                <a:spcPct val="120000"/>
              </a:lnSpc>
              <a:spcBef>
                <a:spcPts val="1000"/>
              </a:spcBef>
              <a:spcAft>
                <a:spcPts val="0"/>
              </a:spcAft>
              <a:buClr>
                <a:srgbClr val="B71E42"/>
              </a:buClr>
              <a:buSzPct val="100000"/>
              <a:buFont typeface="Wingdings" panose="05000000000000000000" pitchFamily="2" charset="2"/>
              <a:buChar char="v"/>
              <a:tabLst/>
              <a:defRPr/>
            </a:pPr>
            <a:r>
              <a:rPr kumimoji="0" lang="fa-IR" b="1" i="0" u="none" strike="noStrike" kern="1200" cap="none" spc="0" normalizeH="0" baseline="0" noProof="0" dirty="0">
                <a:ln>
                  <a:noFill/>
                </a:ln>
                <a:solidFill>
                  <a:schemeClr val="accent4">
                    <a:lumMod val="75000"/>
                  </a:schemeClr>
                </a:solidFill>
                <a:effectLst/>
                <a:uLnTx/>
                <a:uFillTx/>
                <a:latin typeface="Gill Sans MT" panose="020B0502020104020203"/>
                <a:ea typeface="+mn-ea"/>
                <a:cs typeface="B Mitra" panose="00000400000000000000" pitchFamily="2" charset="-78"/>
              </a:rPr>
              <a:t>مقابله با نفوذ و تبانی در معاملات ادارای</a:t>
            </a:r>
          </a:p>
        </p:txBody>
      </p:sp>
      <p:sp>
        <p:nvSpPr>
          <p:cNvPr id="38" name="TextBox 37">
            <a:extLst>
              <a:ext uri="{FF2B5EF4-FFF2-40B4-BE49-F238E27FC236}">
                <a16:creationId xmlns:a16="http://schemas.microsoft.com/office/drawing/2014/main" id="{160CCBD1-D315-D5A3-91FB-883DFCEB17C4}"/>
              </a:ext>
            </a:extLst>
          </p:cNvPr>
          <p:cNvSpPr txBox="1"/>
          <p:nvPr/>
        </p:nvSpPr>
        <p:spPr>
          <a:xfrm>
            <a:off x="-35632" y="1756276"/>
            <a:ext cx="5018485" cy="3882088"/>
          </a:xfrm>
          <a:prstGeom prst="rect">
            <a:avLst/>
          </a:prstGeom>
          <a:noFill/>
        </p:spPr>
        <p:txBody>
          <a:bodyPr wrap="square">
            <a:spAutoFit/>
          </a:bodyPr>
          <a:lstStyle/>
          <a:p>
            <a:pPr marL="228600" marR="0" lvl="0" indent="-228600" algn="just" defTabSz="914400" rtl="1" eaLnBrk="1" fontAlgn="auto" latinLnBrk="0" hangingPunct="1">
              <a:lnSpc>
                <a:spcPct val="120000"/>
              </a:lnSpc>
              <a:spcBef>
                <a:spcPts val="1000"/>
              </a:spcBef>
              <a:spcAft>
                <a:spcPts val="0"/>
              </a:spcAft>
              <a:buClr>
                <a:srgbClr val="B71E42"/>
              </a:buClr>
              <a:buSzPct val="100000"/>
              <a:buFont typeface="Arial" panose="020B0604020202020204" pitchFamily="34" charset="0"/>
              <a:buChar char="•"/>
              <a:tabLst/>
              <a:defRPr/>
            </a:pPr>
            <a:r>
              <a:rPr kumimoji="0" lang="fa-IR" sz="1600" b="0" i="0" u="none" strike="noStrike" kern="1200" cap="none" spc="0" normalizeH="0" baseline="0" noProof="0" dirty="0">
                <a:ln>
                  <a:noFill/>
                </a:ln>
                <a:solidFill>
                  <a:prstClr val="black"/>
                </a:solidFill>
                <a:effectLst/>
                <a:uLnTx/>
                <a:uFillTx/>
                <a:latin typeface="Gill Sans MT" panose="020B0502020104020203"/>
                <a:ea typeface="+mn-ea"/>
                <a:cs typeface="B Mitra" panose="00000400000000000000" pitchFamily="2" charset="-78"/>
              </a:rPr>
              <a:t>براساس ماده (20) قانون بهبود مستمر محیط کسب وکار، دایره شمول قانون برگزاری مناقصات به همه دستگاههای اجرایی، نهادهای عمومی غیردولتی، شرکتها و مؤسسات وابسته تسری داده شود و شرایط یکسان در مناقصات برای بنگاههای دولتی و بخش خصوصی، در نظر گرفته شود.</a:t>
            </a:r>
          </a:p>
          <a:p>
            <a:pPr marL="228600" marR="0" lvl="0" indent="-228600" algn="just" defTabSz="914400" rtl="1" eaLnBrk="1" fontAlgn="auto" latinLnBrk="0" hangingPunct="1">
              <a:lnSpc>
                <a:spcPct val="120000"/>
              </a:lnSpc>
              <a:spcBef>
                <a:spcPts val="1000"/>
              </a:spcBef>
              <a:spcAft>
                <a:spcPts val="0"/>
              </a:spcAft>
              <a:buClr>
                <a:srgbClr val="B71E42"/>
              </a:buClr>
              <a:buSzPct val="100000"/>
              <a:buFont typeface="Arial" panose="020B0604020202020204" pitchFamily="34" charset="0"/>
              <a:buChar char="•"/>
              <a:tabLst/>
              <a:defRPr/>
            </a:pPr>
            <a:r>
              <a:rPr kumimoji="0" lang="fa-IR" sz="1600" b="0" i="0" u="none" strike="noStrike" kern="1200" cap="none" spc="0" normalizeH="0" baseline="0" noProof="0" dirty="0">
                <a:ln>
                  <a:noFill/>
                </a:ln>
                <a:solidFill>
                  <a:prstClr val="black"/>
                </a:solidFill>
                <a:effectLst/>
                <a:uLnTx/>
                <a:uFillTx/>
                <a:latin typeface="Gill Sans MT" panose="020B0502020104020203"/>
                <a:ea typeface="+mn-ea"/>
                <a:cs typeface="B Mitra" panose="00000400000000000000" pitchFamily="2" charset="-78"/>
              </a:rPr>
              <a:t>مطابق با ماده (21) قانون بهبود مستمر محیط کسب وکار، دلیل ترک تشریفات مناقصه در قراردادهای دولتی شفاف شود.</a:t>
            </a:r>
          </a:p>
          <a:p>
            <a:pPr marL="228600" marR="0" lvl="0" indent="-228600" algn="just" defTabSz="914400" rtl="1" eaLnBrk="1" fontAlgn="auto" latinLnBrk="0" hangingPunct="1">
              <a:lnSpc>
                <a:spcPct val="120000"/>
              </a:lnSpc>
              <a:spcBef>
                <a:spcPts val="1000"/>
              </a:spcBef>
              <a:spcAft>
                <a:spcPts val="0"/>
              </a:spcAft>
              <a:buClr>
                <a:srgbClr val="B71E42"/>
              </a:buClr>
              <a:buSzPct val="100000"/>
              <a:buFont typeface="Arial" panose="020B0604020202020204" pitchFamily="34" charset="0"/>
              <a:buChar char="•"/>
              <a:tabLst/>
              <a:defRPr/>
            </a:pPr>
            <a:r>
              <a:rPr kumimoji="0" lang="fa-IR" sz="1600" b="0" i="0" u="none" strike="noStrike" kern="1200" cap="none" spc="0" normalizeH="0" baseline="0" noProof="0" dirty="0">
                <a:ln>
                  <a:noFill/>
                </a:ln>
                <a:solidFill>
                  <a:prstClr val="black"/>
                </a:solidFill>
                <a:effectLst/>
                <a:uLnTx/>
                <a:uFillTx/>
                <a:latin typeface="Gill Sans MT" panose="020B0502020104020203"/>
                <a:ea typeface="+mn-ea"/>
                <a:cs typeface="B Mitra" panose="00000400000000000000" pitchFamily="2" charset="-78"/>
              </a:rPr>
              <a:t> مطابق با ماده (19) قانون بهبود مستمر محیط کسب وکار، به منظور ایجاد شفافیت و امکان رقابت همه ذینفعان در انجام معامله با دستگاه های اجرایی، "پایگاه ملی اطلاع رسانی مناقصات موضوع ماده (23) قانون برگزاری مناقصات" به "پایگاه اطلاع رسانی جامع معاملات بخش عمومی شامل اطلاعات کلیه معاملات متوسط و بزرگ بخش عمومی نظیر خرید، فروش و اجاره به تفکیک دستگاه و موضوع و همچنین به تفکیک شهرستان، استان و ملی" توسعه و ارتقا یابد. </a:t>
            </a:r>
            <a:endParaRPr kumimoji="0" lang="en-US" sz="1600" b="0" i="0" u="none" strike="noStrike" kern="1200" cap="none" spc="0" normalizeH="0" baseline="0" noProof="0" dirty="0">
              <a:ln>
                <a:noFill/>
              </a:ln>
              <a:solidFill>
                <a:prstClr val="black"/>
              </a:solidFill>
              <a:effectLst/>
              <a:uLnTx/>
              <a:uFillTx/>
              <a:latin typeface="Gill Sans MT" panose="020B0502020104020203"/>
              <a:ea typeface="+mn-ea"/>
              <a:cs typeface="B Mitra" panose="00000400000000000000" pitchFamily="2" charset="-78"/>
            </a:endParaRPr>
          </a:p>
        </p:txBody>
      </p:sp>
    </p:spTree>
    <p:extLst>
      <p:ext uri="{BB962C8B-B14F-4D97-AF65-F5344CB8AC3E}">
        <p14:creationId xmlns:p14="http://schemas.microsoft.com/office/powerpoint/2010/main" val="18154629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2">
            <a:extLst>
              <a:ext uri="{FF2B5EF4-FFF2-40B4-BE49-F238E27FC236}">
                <a16:creationId xmlns:a16="http://schemas.microsoft.com/office/drawing/2014/main" id="{F8AB798E-2931-47E1-98F3-178525F00C23}"/>
              </a:ext>
            </a:extLst>
          </p:cNvPr>
          <p:cNvGrpSpPr/>
          <p:nvPr/>
        </p:nvGrpSpPr>
        <p:grpSpPr>
          <a:xfrm>
            <a:off x="6086476" y="1436721"/>
            <a:ext cx="5957887" cy="2051322"/>
            <a:chOff x="4562475" y="1714499"/>
            <a:chExt cx="5193667" cy="1990727"/>
          </a:xfrm>
        </p:grpSpPr>
        <p:sp>
          <p:nvSpPr>
            <p:cNvPr id="26" name="Rectangle 4">
              <a:extLst>
                <a:ext uri="{FF2B5EF4-FFF2-40B4-BE49-F238E27FC236}">
                  <a16:creationId xmlns:a16="http://schemas.microsoft.com/office/drawing/2014/main" id="{9DBD8868-0108-47E0-9097-0E4D2349E781}"/>
                </a:ext>
              </a:extLst>
            </p:cNvPr>
            <p:cNvSpPr/>
            <p:nvPr/>
          </p:nvSpPr>
          <p:spPr>
            <a:xfrm>
              <a:off x="5868142" y="1716807"/>
              <a:ext cx="3888000" cy="3600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0" name="Freeform 8">
              <a:extLst>
                <a:ext uri="{FF2B5EF4-FFF2-40B4-BE49-F238E27FC236}">
                  <a16:creationId xmlns:a16="http://schemas.microsoft.com/office/drawing/2014/main" id="{F04543F7-3A1E-4633-A3A4-109BB7D2223D}"/>
                </a:ext>
              </a:extLst>
            </p:cNvPr>
            <p:cNvSpPr/>
            <p:nvPr/>
          </p:nvSpPr>
          <p:spPr>
            <a:xfrm>
              <a:off x="4562475" y="1714499"/>
              <a:ext cx="1304925" cy="1990725"/>
            </a:xfrm>
            <a:custGeom>
              <a:avLst/>
              <a:gdLst>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304925 w 1304925"/>
                <a:gd name="connsiteY0" fmla="*/ 0 h 1990725"/>
                <a:gd name="connsiteX1" fmla="*/ 0 w 1304925"/>
                <a:gd name="connsiteY1" fmla="*/ 1990725 h 1990725"/>
                <a:gd name="connsiteX2" fmla="*/ 1304925 w 1304925"/>
                <a:gd name="connsiteY2" fmla="*/ 352425 h 1990725"/>
                <a:gd name="connsiteX3" fmla="*/ 1304925 w 1304925"/>
                <a:gd name="connsiteY3" fmla="*/ 0 h 1990725"/>
                <a:gd name="connsiteX0" fmla="*/ 1304925 w 1304925"/>
                <a:gd name="connsiteY0" fmla="*/ 0 h 1990725"/>
                <a:gd name="connsiteX1" fmla="*/ 0 w 1304925"/>
                <a:gd name="connsiteY1" fmla="*/ 1990725 h 1990725"/>
                <a:gd name="connsiteX2" fmla="*/ 1304925 w 1304925"/>
                <a:gd name="connsiteY2" fmla="*/ 358709 h 1990725"/>
                <a:gd name="connsiteX3" fmla="*/ 1304925 w 1304925"/>
                <a:gd name="connsiteY3" fmla="*/ 0 h 1990725"/>
              </a:gdLst>
              <a:ahLst/>
              <a:cxnLst>
                <a:cxn ang="0">
                  <a:pos x="connsiteX0" y="connsiteY0"/>
                </a:cxn>
                <a:cxn ang="0">
                  <a:pos x="connsiteX1" y="connsiteY1"/>
                </a:cxn>
                <a:cxn ang="0">
                  <a:pos x="connsiteX2" y="connsiteY2"/>
                </a:cxn>
                <a:cxn ang="0">
                  <a:pos x="connsiteX3" y="connsiteY3"/>
                </a:cxn>
              </a:cxnLst>
              <a:rect l="l" t="t" r="r" b="b"/>
              <a:pathLst>
                <a:path w="1304925" h="1990725">
                  <a:moveTo>
                    <a:pt x="1304925" y="0"/>
                  </a:moveTo>
                  <a:lnTo>
                    <a:pt x="0" y="1990725"/>
                  </a:lnTo>
                  <a:lnTo>
                    <a:pt x="1304925" y="358709"/>
                  </a:lnTo>
                  <a:lnTo>
                    <a:pt x="130492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1" name="Freeform 9">
              <a:extLst>
                <a:ext uri="{FF2B5EF4-FFF2-40B4-BE49-F238E27FC236}">
                  <a16:creationId xmlns:a16="http://schemas.microsoft.com/office/drawing/2014/main" id="{F3AA37C6-B2EB-4A07-8CB2-3337395555AF}"/>
                </a:ext>
              </a:extLst>
            </p:cNvPr>
            <p:cNvSpPr/>
            <p:nvPr/>
          </p:nvSpPr>
          <p:spPr>
            <a:xfrm>
              <a:off x="4562475" y="2152650"/>
              <a:ext cx="1311299" cy="1543050"/>
            </a:xfrm>
            <a:custGeom>
              <a:avLst/>
              <a:gdLst>
                <a:gd name="connsiteX0" fmla="*/ 1295400 w 1304925"/>
                <a:gd name="connsiteY0" fmla="*/ 0 h 1533525"/>
                <a:gd name="connsiteX1" fmla="*/ 0 w 1304925"/>
                <a:gd name="connsiteY1" fmla="*/ 1533525 h 1533525"/>
                <a:gd name="connsiteX2" fmla="*/ 1304925 w 1304925"/>
                <a:gd name="connsiteY2" fmla="*/ 333375 h 1533525"/>
                <a:gd name="connsiteX3" fmla="*/ 1295400 w 1304925"/>
                <a:gd name="connsiteY3" fmla="*/ 0 h 1533525"/>
                <a:gd name="connsiteX0" fmla="*/ 1304925 w 1304925"/>
                <a:gd name="connsiteY0" fmla="*/ 0 h 1543050"/>
                <a:gd name="connsiteX1" fmla="*/ 0 w 1304925"/>
                <a:gd name="connsiteY1" fmla="*/ 1543050 h 1543050"/>
                <a:gd name="connsiteX2" fmla="*/ 1304925 w 1304925"/>
                <a:gd name="connsiteY2" fmla="*/ 342900 h 1543050"/>
                <a:gd name="connsiteX3" fmla="*/ 1304925 w 1304925"/>
                <a:gd name="connsiteY3" fmla="*/ 0 h 1543050"/>
                <a:gd name="connsiteX0" fmla="*/ 1304925 w 1304925"/>
                <a:gd name="connsiteY0" fmla="*/ 0 h 1543050"/>
                <a:gd name="connsiteX1" fmla="*/ 0 w 1304925"/>
                <a:gd name="connsiteY1" fmla="*/ 1543050 h 1543050"/>
                <a:gd name="connsiteX2" fmla="*/ 1301782 w 1304925"/>
                <a:gd name="connsiteY2" fmla="*/ 355469 h 1543050"/>
                <a:gd name="connsiteX3" fmla="*/ 1304925 w 1304925"/>
                <a:gd name="connsiteY3" fmla="*/ 0 h 1543050"/>
                <a:gd name="connsiteX0" fmla="*/ 1304925 w 1311299"/>
                <a:gd name="connsiteY0" fmla="*/ 0 h 1543050"/>
                <a:gd name="connsiteX1" fmla="*/ 0 w 1311299"/>
                <a:gd name="connsiteY1" fmla="*/ 1543050 h 1543050"/>
                <a:gd name="connsiteX2" fmla="*/ 1311209 w 1311299"/>
                <a:gd name="connsiteY2" fmla="*/ 355469 h 1543050"/>
                <a:gd name="connsiteX3" fmla="*/ 1304925 w 1311299"/>
                <a:gd name="connsiteY3" fmla="*/ 0 h 1543050"/>
              </a:gdLst>
              <a:ahLst/>
              <a:cxnLst>
                <a:cxn ang="0">
                  <a:pos x="connsiteX0" y="connsiteY0"/>
                </a:cxn>
                <a:cxn ang="0">
                  <a:pos x="connsiteX1" y="connsiteY1"/>
                </a:cxn>
                <a:cxn ang="0">
                  <a:pos x="connsiteX2" y="connsiteY2"/>
                </a:cxn>
                <a:cxn ang="0">
                  <a:pos x="connsiteX3" y="connsiteY3"/>
                </a:cxn>
              </a:cxnLst>
              <a:rect l="l" t="t" r="r" b="b"/>
              <a:pathLst>
                <a:path w="1311299" h="1543050">
                  <a:moveTo>
                    <a:pt x="1304925" y="0"/>
                  </a:moveTo>
                  <a:lnTo>
                    <a:pt x="0" y="1543050"/>
                  </a:lnTo>
                  <a:lnTo>
                    <a:pt x="1311209" y="355469"/>
                  </a:lnTo>
                  <a:cubicBezTo>
                    <a:pt x="1312257" y="236979"/>
                    <a:pt x="1303877" y="118490"/>
                    <a:pt x="13049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2" name="Freeform 10">
              <a:extLst>
                <a:ext uri="{FF2B5EF4-FFF2-40B4-BE49-F238E27FC236}">
                  <a16:creationId xmlns:a16="http://schemas.microsoft.com/office/drawing/2014/main" id="{632FA1FC-ED86-40F7-9CAD-3EAFC5C259E2}"/>
                </a:ext>
              </a:extLst>
            </p:cNvPr>
            <p:cNvSpPr/>
            <p:nvPr/>
          </p:nvSpPr>
          <p:spPr>
            <a:xfrm>
              <a:off x="4562475" y="2581275"/>
              <a:ext cx="1314450" cy="1123950"/>
            </a:xfrm>
            <a:custGeom>
              <a:avLst/>
              <a:gdLst>
                <a:gd name="connsiteX0" fmla="*/ 1304925 w 1314450"/>
                <a:gd name="connsiteY0" fmla="*/ 0 h 1123950"/>
                <a:gd name="connsiteX1" fmla="*/ 0 w 1314450"/>
                <a:gd name="connsiteY1" fmla="*/ 1123950 h 1123950"/>
                <a:gd name="connsiteX2" fmla="*/ 1314450 w 1314450"/>
                <a:gd name="connsiteY2" fmla="*/ 352425 h 1123950"/>
                <a:gd name="connsiteX3" fmla="*/ 1304925 w 1314450"/>
                <a:gd name="connsiteY3" fmla="*/ 0 h 1123950"/>
                <a:gd name="connsiteX0" fmla="*/ 1304925 w 1314450"/>
                <a:gd name="connsiteY0" fmla="*/ 0 h 1123950"/>
                <a:gd name="connsiteX1" fmla="*/ 0 w 1314450"/>
                <a:gd name="connsiteY1" fmla="*/ 1123950 h 1123950"/>
                <a:gd name="connsiteX2" fmla="*/ 1314450 w 1314450"/>
                <a:gd name="connsiteY2" fmla="*/ 358709 h 1123950"/>
                <a:gd name="connsiteX3" fmla="*/ 1304925 w 1314450"/>
                <a:gd name="connsiteY3" fmla="*/ 0 h 1123950"/>
              </a:gdLst>
              <a:ahLst/>
              <a:cxnLst>
                <a:cxn ang="0">
                  <a:pos x="connsiteX0" y="connsiteY0"/>
                </a:cxn>
                <a:cxn ang="0">
                  <a:pos x="connsiteX1" y="connsiteY1"/>
                </a:cxn>
                <a:cxn ang="0">
                  <a:pos x="connsiteX2" y="connsiteY2"/>
                </a:cxn>
                <a:cxn ang="0">
                  <a:pos x="connsiteX3" y="connsiteY3"/>
                </a:cxn>
              </a:cxnLst>
              <a:rect l="l" t="t" r="r" b="b"/>
              <a:pathLst>
                <a:path w="1314450" h="1123950">
                  <a:moveTo>
                    <a:pt x="1304925" y="0"/>
                  </a:moveTo>
                  <a:lnTo>
                    <a:pt x="0" y="1123950"/>
                  </a:lnTo>
                  <a:lnTo>
                    <a:pt x="1314450" y="358709"/>
                  </a:lnTo>
                  <a:lnTo>
                    <a:pt x="130492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3" name="Freeform 11">
              <a:extLst>
                <a:ext uri="{FF2B5EF4-FFF2-40B4-BE49-F238E27FC236}">
                  <a16:creationId xmlns:a16="http://schemas.microsoft.com/office/drawing/2014/main" id="{88B990AC-6A34-41C3-BC86-548116161F20}"/>
                </a:ext>
              </a:extLst>
            </p:cNvPr>
            <p:cNvSpPr/>
            <p:nvPr/>
          </p:nvSpPr>
          <p:spPr>
            <a:xfrm>
              <a:off x="4562475" y="3013044"/>
              <a:ext cx="1314547" cy="692182"/>
            </a:xfrm>
            <a:custGeom>
              <a:avLst/>
              <a:gdLst>
                <a:gd name="connsiteX0" fmla="*/ 1314450 w 1323975"/>
                <a:gd name="connsiteY0" fmla="*/ 0 h 695325"/>
                <a:gd name="connsiteX1" fmla="*/ 0 w 1323975"/>
                <a:gd name="connsiteY1" fmla="*/ 695325 h 695325"/>
                <a:gd name="connsiteX2" fmla="*/ 1323975 w 1323975"/>
                <a:gd name="connsiteY2" fmla="*/ 3429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7147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048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5242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61852 h 695325"/>
                <a:gd name="connsiteX3" fmla="*/ 1314450 w 1323975"/>
                <a:gd name="connsiteY3" fmla="*/ 0 h 695325"/>
                <a:gd name="connsiteX0" fmla="*/ 1314450 w 1323975"/>
                <a:gd name="connsiteY0" fmla="*/ 0 h 689040"/>
                <a:gd name="connsiteX1" fmla="*/ 0 w 1323975"/>
                <a:gd name="connsiteY1" fmla="*/ 689040 h 689040"/>
                <a:gd name="connsiteX2" fmla="*/ 1323975 w 1323975"/>
                <a:gd name="connsiteY2" fmla="*/ 355567 h 689040"/>
                <a:gd name="connsiteX3" fmla="*/ 1314450 w 1323975"/>
                <a:gd name="connsiteY3" fmla="*/ 0 h 689040"/>
                <a:gd name="connsiteX0" fmla="*/ 1317592 w 1323975"/>
                <a:gd name="connsiteY0" fmla="*/ 0 h 685898"/>
                <a:gd name="connsiteX1" fmla="*/ 0 w 1323975"/>
                <a:gd name="connsiteY1" fmla="*/ 685898 h 685898"/>
                <a:gd name="connsiteX2" fmla="*/ 1323975 w 1323975"/>
                <a:gd name="connsiteY2" fmla="*/ 352425 h 685898"/>
                <a:gd name="connsiteX3" fmla="*/ 1317592 w 1323975"/>
                <a:gd name="connsiteY3" fmla="*/ 0 h 685898"/>
                <a:gd name="connsiteX0" fmla="*/ 1317592 w 1330259"/>
                <a:gd name="connsiteY0" fmla="*/ 0 h 685898"/>
                <a:gd name="connsiteX1" fmla="*/ 0 w 1330259"/>
                <a:gd name="connsiteY1" fmla="*/ 685898 h 685898"/>
                <a:gd name="connsiteX2" fmla="*/ 1330259 w 1330259"/>
                <a:gd name="connsiteY2" fmla="*/ 346141 h 685898"/>
                <a:gd name="connsiteX3" fmla="*/ 1317592 w 1330259"/>
                <a:gd name="connsiteY3" fmla="*/ 0 h 685898"/>
                <a:gd name="connsiteX0" fmla="*/ 1323877 w 1330259"/>
                <a:gd name="connsiteY0" fmla="*/ 0 h 695325"/>
                <a:gd name="connsiteX1" fmla="*/ 0 w 1330259"/>
                <a:gd name="connsiteY1" fmla="*/ 695325 h 695325"/>
                <a:gd name="connsiteX2" fmla="*/ 1330259 w 1330259"/>
                <a:gd name="connsiteY2" fmla="*/ 355568 h 695325"/>
                <a:gd name="connsiteX3" fmla="*/ 1323877 w 1330259"/>
                <a:gd name="connsiteY3" fmla="*/ 0 h 695325"/>
                <a:gd name="connsiteX0" fmla="*/ 1305023 w 1330259"/>
                <a:gd name="connsiteY0" fmla="*/ 0 h 692182"/>
                <a:gd name="connsiteX1" fmla="*/ 0 w 1330259"/>
                <a:gd name="connsiteY1" fmla="*/ 692182 h 692182"/>
                <a:gd name="connsiteX2" fmla="*/ 1330259 w 1330259"/>
                <a:gd name="connsiteY2" fmla="*/ 352425 h 692182"/>
                <a:gd name="connsiteX3" fmla="*/ 1305023 w 1330259"/>
                <a:gd name="connsiteY3" fmla="*/ 0 h 692182"/>
                <a:gd name="connsiteX0" fmla="*/ 1305023 w 1305023"/>
                <a:gd name="connsiteY0" fmla="*/ 0 h 692182"/>
                <a:gd name="connsiteX1" fmla="*/ 0 w 1305023"/>
                <a:gd name="connsiteY1" fmla="*/ 692182 h 692182"/>
                <a:gd name="connsiteX2" fmla="*/ 1301978 w 1305023"/>
                <a:gd name="connsiteY2" fmla="*/ 355567 h 692182"/>
                <a:gd name="connsiteX3" fmla="*/ 1305023 w 1305023"/>
                <a:gd name="connsiteY3" fmla="*/ 0 h 692182"/>
                <a:gd name="connsiteX0" fmla="*/ 1305023 w 1314547"/>
                <a:gd name="connsiteY0" fmla="*/ 0 h 692182"/>
                <a:gd name="connsiteX1" fmla="*/ 0 w 1314547"/>
                <a:gd name="connsiteY1" fmla="*/ 692182 h 692182"/>
                <a:gd name="connsiteX2" fmla="*/ 1314547 w 1314547"/>
                <a:gd name="connsiteY2" fmla="*/ 355567 h 692182"/>
                <a:gd name="connsiteX3" fmla="*/ 1305023 w 1314547"/>
                <a:gd name="connsiteY3" fmla="*/ 0 h 692182"/>
              </a:gdLst>
              <a:ahLst/>
              <a:cxnLst>
                <a:cxn ang="0">
                  <a:pos x="connsiteX0" y="connsiteY0"/>
                </a:cxn>
                <a:cxn ang="0">
                  <a:pos x="connsiteX1" y="connsiteY1"/>
                </a:cxn>
                <a:cxn ang="0">
                  <a:pos x="connsiteX2" y="connsiteY2"/>
                </a:cxn>
                <a:cxn ang="0">
                  <a:pos x="connsiteX3" y="connsiteY3"/>
                </a:cxn>
              </a:cxnLst>
              <a:rect l="l" t="t" r="r" b="b"/>
              <a:pathLst>
                <a:path w="1314547" h="692182">
                  <a:moveTo>
                    <a:pt x="1305023" y="0"/>
                  </a:moveTo>
                  <a:lnTo>
                    <a:pt x="0" y="692182"/>
                  </a:lnTo>
                  <a:lnTo>
                    <a:pt x="1314547" y="355567"/>
                  </a:lnTo>
                  <a:lnTo>
                    <a:pt x="130502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grpSp>
      <p:grpSp>
        <p:nvGrpSpPr>
          <p:cNvPr id="8" name="Group 13">
            <a:extLst>
              <a:ext uri="{FF2B5EF4-FFF2-40B4-BE49-F238E27FC236}">
                <a16:creationId xmlns:a16="http://schemas.microsoft.com/office/drawing/2014/main" id="{707C9E8C-6885-4220-AF0D-AC37524EC974}"/>
              </a:ext>
            </a:extLst>
          </p:cNvPr>
          <p:cNvGrpSpPr/>
          <p:nvPr/>
        </p:nvGrpSpPr>
        <p:grpSpPr>
          <a:xfrm rot="10800000">
            <a:off x="157879" y="4701375"/>
            <a:ext cx="5938122" cy="1865029"/>
            <a:chOff x="4562475" y="1716807"/>
            <a:chExt cx="5193670" cy="1988418"/>
          </a:xfrm>
          <a:solidFill>
            <a:schemeClr val="accent4"/>
          </a:solidFill>
        </p:grpSpPr>
        <p:sp>
          <p:nvSpPr>
            <p:cNvPr id="18" name="Rectangle 14">
              <a:extLst>
                <a:ext uri="{FF2B5EF4-FFF2-40B4-BE49-F238E27FC236}">
                  <a16:creationId xmlns:a16="http://schemas.microsoft.com/office/drawing/2014/main" id="{D1F89EF0-D18B-4731-8DB3-73F4F5030E4B}"/>
                </a:ext>
              </a:extLst>
            </p:cNvPr>
            <p:cNvSpPr/>
            <p:nvPr/>
          </p:nvSpPr>
          <p:spPr>
            <a:xfrm>
              <a:off x="5868145" y="1716807"/>
              <a:ext cx="3888000"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22" name="Freeform 18">
              <a:extLst>
                <a:ext uri="{FF2B5EF4-FFF2-40B4-BE49-F238E27FC236}">
                  <a16:creationId xmlns:a16="http://schemas.microsoft.com/office/drawing/2014/main" id="{E941E8F8-8989-425E-9D26-796FC67957A6}"/>
                </a:ext>
              </a:extLst>
            </p:cNvPr>
            <p:cNvSpPr/>
            <p:nvPr/>
          </p:nvSpPr>
          <p:spPr>
            <a:xfrm>
              <a:off x="4562476" y="1717577"/>
              <a:ext cx="1310757" cy="1987646"/>
            </a:xfrm>
            <a:custGeom>
              <a:avLst/>
              <a:gdLst>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304925 w 1304925"/>
                <a:gd name="connsiteY0" fmla="*/ 0 h 1990725"/>
                <a:gd name="connsiteX1" fmla="*/ 0 w 1304925"/>
                <a:gd name="connsiteY1" fmla="*/ 1990725 h 1990725"/>
                <a:gd name="connsiteX2" fmla="*/ 1304925 w 1304925"/>
                <a:gd name="connsiteY2" fmla="*/ 352425 h 1990725"/>
                <a:gd name="connsiteX3" fmla="*/ 1304925 w 1304925"/>
                <a:gd name="connsiteY3" fmla="*/ 0 h 1990725"/>
                <a:gd name="connsiteX0" fmla="*/ 1301846 w 1304925"/>
                <a:gd name="connsiteY0" fmla="*/ 0 h 1984567"/>
                <a:gd name="connsiteX1" fmla="*/ 0 w 1304925"/>
                <a:gd name="connsiteY1" fmla="*/ 1984567 h 1984567"/>
                <a:gd name="connsiteX2" fmla="*/ 1304925 w 1304925"/>
                <a:gd name="connsiteY2" fmla="*/ 346267 h 1984567"/>
                <a:gd name="connsiteX3" fmla="*/ 1301846 w 1304925"/>
                <a:gd name="connsiteY3" fmla="*/ 0 h 1984567"/>
                <a:gd name="connsiteX0" fmla="*/ 1301846 w 1308003"/>
                <a:gd name="connsiteY0" fmla="*/ 0 h 1984567"/>
                <a:gd name="connsiteX1" fmla="*/ 0 w 1308003"/>
                <a:gd name="connsiteY1" fmla="*/ 1984567 h 1984567"/>
                <a:gd name="connsiteX2" fmla="*/ 1308003 w 1308003"/>
                <a:gd name="connsiteY2" fmla="*/ 349346 h 1984567"/>
                <a:gd name="connsiteX3" fmla="*/ 1301846 w 1308003"/>
                <a:gd name="connsiteY3" fmla="*/ 0 h 1984567"/>
                <a:gd name="connsiteX0" fmla="*/ 1304925 w 1308003"/>
                <a:gd name="connsiteY0" fmla="*/ 0 h 1987646"/>
                <a:gd name="connsiteX1" fmla="*/ 0 w 1308003"/>
                <a:gd name="connsiteY1" fmla="*/ 1987646 h 1987646"/>
                <a:gd name="connsiteX2" fmla="*/ 1308003 w 1308003"/>
                <a:gd name="connsiteY2" fmla="*/ 352425 h 1987646"/>
                <a:gd name="connsiteX3" fmla="*/ 1304925 w 1308003"/>
                <a:gd name="connsiteY3" fmla="*/ 0 h 1987646"/>
                <a:gd name="connsiteX0" fmla="*/ 1307679 w 1308018"/>
                <a:gd name="connsiteY0" fmla="*/ 0 h 1987646"/>
                <a:gd name="connsiteX1" fmla="*/ 0 w 1308018"/>
                <a:gd name="connsiteY1" fmla="*/ 1987646 h 1987646"/>
                <a:gd name="connsiteX2" fmla="*/ 1308003 w 1308018"/>
                <a:gd name="connsiteY2" fmla="*/ 352425 h 1987646"/>
                <a:gd name="connsiteX3" fmla="*/ 1307679 w 1308018"/>
                <a:gd name="connsiteY3" fmla="*/ 0 h 1987646"/>
                <a:gd name="connsiteX0" fmla="*/ 1307679 w 1310757"/>
                <a:gd name="connsiteY0" fmla="*/ 0 h 1987646"/>
                <a:gd name="connsiteX1" fmla="*/ 0 w 1310757"/>
                <a:gd name="connsiteY1" fmla="*/ 1987646 h 1987646"/>
                <a:gd name="connsiteX2" fmla="*/ 1310757 w 1310757"/>
                <a:gd name="connsiteY2" fmla="*/ 352425 h 1987646"/>
                <a:gd name="connsiteX3" fmla="*/ 1307679 w 1310757"/>
                <a:gd name="connsiteY3" fmla="*/ 0 h 1987646"/>
              </a:gdLst>
              <a:ahLst/>
              <a:cxnLst>
                <a:cxn ang="0">
                  <a:pos x="connsiteX0" y="connsiteY0"/>
                </a:cxn>
                <a:cxn ang="0">
                  <a:pos x="connsiteX1" y="connsiteY1"/>
                </a:cxn>
                <a:cxn ang="0">
                  <a:pos x="connsiteX2" y="connsiteY2"/>
                </a:cxn>
                <a:cxn ang="0">
                  <a:pos x="connsiteX3" y="connsiteY3"/>
                </a:cxn>
              </a:cxnLst>
              <a:rect l="l" t="t" r="r" b="b"/>
              <a:pathLst>
                <a:path w="1310757" h="1987646">
                  <a:moveTo>
                    <a:pt x="1307679" y="0"/>
                  </a:moveTo>
                  <a:lnTo>
                    <a:pt x="0" y="1987646"/>
                  </a:lnTo>
                  <a:lnTo>
                    <a:pt x="1310757" y="352425"/>
                  </a:lnTo>
                  <a:cubicBezTo>
                    <a:pt x="1309731" y="237003"/>
                    <a:pt x="1308705" y="115422"/>
                    <a:pt x="130767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sp>
          <p:nvSpPr>
            <p:cNvPr id="23" name="Freeform 19">
              <a:extLst>
                <a:ext uri="{FF2B5EF4-FFF2-40B4-BE49-F238E27FC236}">
                  <a16:creationId xmlns:a16="http://schemas.microsoft.com/office/drawing/2014/main" id="{4B15009D-14E6-4A66-9AB0-C7521084A464}"/>
                </a:ext>
              </a:extLst>
            </p:cNvPr>
            <p:cNvSpPr/>
            <p:nvPr/>
          </p:nvSpPr>
          <p:spPr>
            <a:xfrm>
              <a:off x="4562475" y="2144388"/>
              <a:ext cx="1316915" cy="1551312"/>
            </a:xfrm>
            <a:custGeom>
              <a:avLst/>
              <a:gdLst>
                <a:gd name="connsiteX0" fmla="*/ 1295400 w 1304925"/>
                <a:gd name="connsiteY0" fmla="*/ 0 h 1533525"/>
                <a:gd name="connsiteX1" fmla="*/ 0 w 1304925"/>
                <a:gd name="connsiteY1" fmla="*/ 1533525 h 1533525"/>
                <a:gd name="connsiteX2" fmla="*/ 1304925 w 1304925"/>
                <a:gd name="connsiteY2" fmla="*/ 333375 h 1533525"/>
                <a:gd name="connsiteX3" fmla="*/ 1295400 w 1304925"/>
                <a:gd name="connsiteY3" fmla="*/ 0 h 1533525"/>
                <a:gd name="connsiteX0" fmla="*/ 1304925 w 1304925"/>
                <a:gd name="connsiteY0" fmla="*/ 0 h 1543050"/>
                <a:gd name="connsiteX1" fmla="*/ 0 w 1304925"/>
                <a:gd name="connsiteY1" fmla="*/ 1543050 h 1543050"/>
                <a:gd name="connsiteX2" fmla="*/ 1304925 w 1304925"/>
                <a:gd name="connsiteY2" fmla="*/ 342900 h 1543050"/>
                <a:gd name="connsiteX3" fmla="*/ 1304925 w 1304925"/>
                <a:gd name="connsiteY3" fmla="*/ 0 h 1543050"/>
                <a:gd name="connsiteX0" fmla="*/ 1304925 w 1314161"/>
                <a:gd name="connsiteY0" fmla="*/ 0 h 1543050"/>
                <a:gd name="connsiteX1" fmla="*/ 0 w 1314161"/>
                <a:gd name="connsiteY1" fmla="*/ 1543050 h 1543050"/>
                <a:gd name="connsiteX2" fmla="*/ 1314161 w 1314161"/>
                <a:gd name="connsiteY2" fmla="*/ 342900 h 1543050"/>
                <a:gd name="connsiteX3" fmla="*/ 1304925 w 1314161"/>
                <a:gd name="connsiteY3" fmla="*/ 0 h 1543050"/>
                <a:gd name="connsiteX0" fmla="*/ 1304925 w 1314161"/>
                <a:gd name="connsiteY0" fmla="*/ 0 h 1543050"/>
                <a:gd name="connsiteX1" fmla="*/ 0 w 1314161"/>
                <a:gd name="connsiteY1" fmla="*/ 1543050 h 1543050"/>
                <a:gd name="connsiteX2" fmla="*/ 1314161 w 1314161"/>
                <a:gd name="connsiteY2" fmla="*/ 342900 h 1543050"/>
                <a:gd name="connsiteX3" fmla="*/ 1304925 w 1314161"/>
                <a:gd name="connsiteY3" fmla="*/ 0 h 1543050"/>
                <a:gd name="connsiteX0" fmla="*/ 1304925 w 1316915"/>
                <a:gd name="connsiteY0" fmla="*/ 0 h 1543050"/>
                <a:gd name="connsiteX1" fmla="*/ 0 w 1316915"/>
                <a:gd name="connsiteY1" fmla="*/ 1543050 h 1543050"/>
                <a:gd name="connsiteX2" fmla="*/ 1316915 w 1316915"/>
                <a:gd name="connsiteY2" fmla="*/ 345654 h 1543050"/>
                <a:gd name="connsiteX3" fmla="*/ 1304925 w 1316915"/>
                <a:gd name="connsiteY3" fmla="*/ 0 h 1543050"/>
                <a:gd name="connsiteX0" fmla="*/ 1310433 w 1316915"/>
                <a:gd name="connsiteY0" fmla="*/ 0 h 1543050"/>
                <a:gd name="connsiteX1" fmla="*/ 0 w 1316915"/>
                <a:gd name="connsiteY1" fmla="*/ 1543050 h 1543050"/>
                <a:gd name="connsiteX2" fmla="*/ 1316915 w 1316915"/>
                <a:gd name="connsiteY2" fmla="*/ 345654 h 1543050"/>
                <a:gd name="connsiteX3" fmla="*/ 1310433 w 1316915"/>
                <a:gd name="connsiteY3" fmla="*/ 0 h 1543050"/>
                <a:gd name="connsiteX0" fmla="*/ 1310433 w 1316915"/>
                <a:gd name="connsiteY0" fmla="*/ 0 h 1543050"/>
                <a:gd name="connsiteX1" fmla="*/ 0 w 1316915"/>
                <a:gd name="connsiteY1" fmla="*/ 1543050 h 1543050"/>
                <a:gd name="connsiteX2" fmla="*/ 1316915 w 1316915"/>
                <a:gd name="connsiteY2" fmla="*/ 353916 h 1543050"/>
                <a:gd name="connsiteX3" fmla="*/ 1310433 w 1316915"/>
                <a:gd name="connsiteY3" fmla="*/ 0 h 1543050"/>
                <a:gd name="connsiteX0" fmla="*/ 1313187 w 1316915"/>
                <a:gd name="connsiteY0" fmla="*/ 0 h 1551312"/>
                <a:gd name="connsiteX1" fmla="*/ 0 w 1316915"/>
                <a:gd name="connsiteY1" fmla="*/ 1551312 h 1551312"/>
                <a:gd name="connsiteX2" fmla="*/ 1316915 w 1316915"/>
                <a:gd name="connsiteY2" fmla="*/ 362178 h 1551312"/>
                <a:gd name="connsiteX3" fmla="*/ 1313187 w 1316915"/>
                <a:gd name="connsiteY3" fmla="*/ 0 h 1551312"/>
              </a:gdLst>
              <a:ahLst/>
              <a:cxnLst>
                <a:cxn ang="0">
                  <a:pos x="connsiteX0" y="connsiteY0"/>
                </a:cxn>
                <a:cxn ang="0">
                  <a:pos x="connsiteX1" y="connsiteY1"/>
                </a:cxn>
                <a:cxn ang="0">
                  <a:pos x="connsiteX2" y="connsiteY2"/>
                </a:cxn>
                <a:cxn ang="0">
                  <a:pos x="connsiteX3" y="connsiteY3"/>
                </a:cxn>
              </a:cxnLst>
              <a:rect l="l" t="t" r="r" b="b"/>
              <a:pathLst>
                <a:path w="1316915" h="1551312">
                  <a:moveTo>
                    <a:pt x="1313187" y="0"/>
                  </a:moveTo>
                  <a:lnTo>
                    <a:pt x="0" y="1551312"/>
                  </a:lnTo>
                  <a:lnTo>
                    <a:pt x="1316915" y="362178"/>
                  </a:lnTo>
                  <a:cubicBezTo>
                    <a:pt x="1315672" y="241452"/>
                    <a:pt x="1314430" y="120726"/>
                    <a:pt x="131318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sp>
          <p:nvSpPr>
            <p:cNvPr id="24" name="Freeform 20">
              <a:extLst>
                <a:ext uri="{FF2B5EF4-FFF2-40B4-BE49-F238E27FC236}">
                  <a16:creationId xmlns:a16="http://schemas.microsoft.com/office/drawing/2014/main" id="{BC7FC0A4-D6AC-4BE7-94FD-CF14EF2D5495}"/>
                </a:ext>
              </a:extLst>
            </p:cNvPr>
            <p:cNvSpPr/>
            <p:nvPr/>
          </p:nvSpPr>
          <p:spPr>
            <a:xfrm>
              <a:off x="4562476" y="2580626"/>
              <a:ext cx="1314449" cy="1124599"/>
            </a:xfrm>
            <a:custGeom>
              <a:avLst/>
              <a:gdLst>
                <a:gd name="connsiteX0" fmla="*/ 1304925 w 1314450"/>
                <a:gd name="connsiteY0" fmla="*/ 0 h 1123950"/>
                <a:gd name="connsiteX1" fmla="*/ 0 w 1314450"/>
                <a:gd name="connsiteY1" fmla="*/ 1123950 h 1123950"/>
                <a:gd name="connsiteX2" fmla="*/ 1314450 w 1314450"/>
                <a:gd name="connsiteY2" fmla="*/ 352425 h 1123950"/>
                <a:gd name="connsiteX3" fmla="*/ 1304925 w 1314450"/>
                <a:gd name="connsiteY3" fmla="*/ 0 h 1123950"/>
                <a:gd name="connsiteX0" fmla="*/ 1304925 w 1308292"/>
                <a:gd name="connsiteY0" fmla="*/ 0 h 1123950"/>
                <a:gd name="connsiteX1" fmla="*/ 0 w 1308292"/>
                <a:gd name="connsiteY1" fmla="*/ 1123950 h 1123950"/>
                <a:gd name="connsiteX2" fmla="*/ 1308292 w 1308292"/>
                <a:gd name="connsiteY2" fmla="*/ 358582 h 1123950"/>
                <a:gd name="connsiteX3" fmla="*/ 1304925 w 1308292"/>
                <a:gd name="connsiteY3" fmla="*/ 0 h 1123950"/>
                <a:gd name="connsiteX0" fmla="*/ 1298767 w 1308292"/>
                <a:gd name="connsiteY0" fmla="*/ 0 h 1123950"/>
                <a:gd name="connsiteX1" fmla="*/ 0 w 1308292"/>
                <a:gd name="connsiteY1" fmla="*/ 1123950 h 1123950"/>
                <a:gd name="connsiteX2" fmla="*/ 1308292 w 1308292"/>
                <a:gd name="connsiteY2" fmla="*/ 358582 h 1123950"/>
                <a:gd name="connsiteX3" fmla="*/ 1298767 w 1308292"/>
                <a:gd name="connsiteY3" fmla="*/ 0 h 1123950"/>
                <a:gd name="connsiteX0" fmla="*/ 1301846 w 1308292"/>
                <a:gd name="connsiteY0" fmla="*/ 0 h 1127029"/>
                <a:gd name="connsiteX1" fmla="*/ 0 w 1308292"/>
                <a:gd name="connsiteY1" fmla="*/ 1127029 h 1127029"/>
                <a:gd name="connsiteX2" fmla="*/ 1308292 w 1308292"/>
                <a:gd name="connsiteY2" fmla="*/ 361661 h 1127029"/>
                <a:gd name="connsiteX3" fmla="*/ 1301846 w 1308292"/>
                <a:gd name="connsiteY3" fmla="*/ 0 h 1127029"/>
                <a:gd name="connsiteX0" fmla="*/ 1308004 w 1308365"/>
                <a:gd name="connsiteY0" fmla="*/ 0 h 1130108"/>
                <a:gd name="connsiteX1" fmla="*/ 0 w 1308365"/>
                <a:gd name="connsiteY1" fmla="*/ 1130108 h 1130108"/>
                <a:gd name="connsiteX2" fmla="*/ 1308292 w 1308365"/>
                <a:gd name="connsiteY2" fmla="*/ 364740 h 1130108"/>
                <a:gd name="connsiteX3" fmla="*/ 1308004 w 1308365"/>
                <a:gd name="connsiteY3" fmla="*/ 0 h 1130108"/>
                <a:gd name="connsiteX0" fmla="*/ 1308004 w 1314449"/>
                <a:gd name="connsiteY0" fmla="*/ 0 h 1130108"/>
                <a:gd name="connsiteX1" fmla="*/ 0 w 1314449"/>
                <a:gd name="connsiteY1" fmla="*/ 1130108 h 1130108"/>
                <a:gd name="connsiteX2" fmla="*/ 1314449 w 1314449"/>
                <a:gd name="connsiteY2" fmla="*/ 361661 h 1130108"/>
                <a:gd name="connsiteX3" fmla="*/ 1308004 w 1314449"/>
                <a:gd name="connsiteY3" fmla="*/ 0 h 1130108"/>
                <a:gd name="connsiteX0" fmla="*/ 1310758 w 1314449"/>
                <a:gd name="connsiteY0" fmla="*/ 0 h 1121845"/>
                <a:gd name="connsiteX1" fmla="*/ 0 w 1314449"/>
                <a:gd name="connsiteY1" fmla="*/ 1121845 h 1121845"/>
                <a:gd name="connsiteX2" fmla="*/ 1314449 w 1314449"/>
                <a:gd name="connsiteY2" fmla="*/ 353398 h 1121845"/>
                <a:gd name="connsiteX3" fmla="*/ 1310758 w 1314449"/>
                <a:gd name="connsiteY3" fmla="*/ 0 h 1121845"/>
                <a:gd name="connsiteX0" fmla="*/ 1310758 w 1314449"/>
                <a:gd name="connsiteY0" fmla="*/ 0 h 1124599"/>
                <a:gd name="connsiteX1" fmla="*/ 0 w 1314449"/>
                <a:gd name="connsiteY1" fmla="*/ 1124599 h 1124599"/>
                <a:gd name="connsiteX2" fmla="*/ 1314449 w 1314449"/>
                <a:gd name="connsiteY2" fmla="*/ 356152 h 1124599"/>
                <a:gd name="connsiteX3" fmla="*/ 1310758 w 1314449"/>
                <a:gd name="connsiteY3" fmla="*/ 0 h 1124599"/>
              </a:gdLst>
              <a:ahLst/>
              <a:cxnLst>
                <a:cxn ang="0">
                  <a:pos x="connsiteX0" y="connsiteY0"/>
                </a:cxn>
                <a:cxn ang="0">
                  <a:pos x="connsiteX1" y="connsiteY1"/>
                </a:cxn>
                <a:cxn ang="0">
                  <a:pos x="connsiteX2" y="connsiteY2"/>
                </a:cxn>
                <a:cxn ang="0">
                  <a:pos x="connsiteX3" y="connsiteY3"/>
                </a:cxn>
              </a:cxnLst>
              <a:rect l="l" t="t" r="r" b="b"/>
              <a:pathLst>
                <a:path w="1314449" h="1124599">
                  <a:moveTo>
                    <a:pt x="1310758" y="0"/>
                  </a:moveTo>
                  <a:lnTo>
                    <a:pt x="0" y="1124599"/>
                  </a:lnTo>
                  <a:lnTo>
                    <a:pt x="1314449" y="356152"/>
                  </a:lnTo>
                  <a:cubicBezTo>
                    <a:pt x="1313327" y="236625"/>
                    <a:pt x="1311880" y="119527"/>
                    <a:pt x="131075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25" name="Freeform 21">
              <a:extLst>
                <a:ext uri="{FF2B5EF4-FFF2-40B4-BE49-F238E27FC236}">
                  <a16:creationId xmlns:a16="http://schemas.microsoft.com/office/drawing/2014/main" id="{8533EDE2-BCD3-4AA7-BE9F-8BA696698A8E}"/>
                </a:ext>
              </a:extLst>
            </p:cNvPr>
            <p:cNvSpPr/>
            <p:nvPr/>
          </p:nvSpPr>
          <p:spPr>
            <a:xfrm>
              <a:off x="4562475" y="3012654"/>
              <a:ext cx="1327054" cy="692571"/>
            </a:xfrm>
            <a:custGeom>
              <a:avLst/>
              <a:gdLst>
                <a:gd name="connsiteX0" fmla="*/ 1314450 w 1323975"/>
                <a:gd name="connsiteY0" fmla="*/ 0 h 695325"/>
                <a:gd name="connsiteX1" fmla="*/ 0 w 1323975"/>
                <a:gd name="connsiteY1" fmla="*/ 695325 h 695325"/>
                <a:gd name="connsiteX2" fmla="*/ 1323975 w 1323975"/>
                <a:gd name="connsiteY2" fmla="*/ 3429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7147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048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5242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55504 h 695325"/>
                <a:gd name="connsiteX3" fmla="*/ 1314450 w 1323975"/>
                <a:gd name="connsiteY3" fmla="*/ 0 h 695325"/>
                <a:gd name="connsiteX0" fmla="*/ 1311372 w 1323975"/>
                <a:gd name="connsiteY0" fmla="*/ 0 h 695325"/>
                <a:gd name="connsiteX1" fmla="*/ 0 w 1323975"/>
                <a:gd name="connsiteY1" fmla="*/ 695325 h 695325"/>
                <a:gd name="connsiteX2" fmla="*/ 1323975 w 1323975"/>
                <a:gd name="connsiteY2" fmla="*/ 355504 h 695325"/>
                <a:gd name="connsiteX3" fmla="*/ 1311372 w 1323975"/>
                <a:gd name="connsiteY3" fmla="*/ 0 h 695325"/>
                <a:gd name="connsiteX0" fmla="*/ 1311372 w 1327054"/>
                <a:gd name="connsiteY0" fmla="*/ 0 h 695325"/>
                <a:gd name="connsiteX1" fmla="*/ 0 w 1327054"/>
                <a:gd name="connsiteY1" fmla="*/ 695325 h 695325"/>
                <a:gd name="connsiteX2" fmla="*/ 1327054 w 1327054"/>
                <a:gd name="connsiteY2" fmla="*/ 358582 h 695325"/>
                <a:gd name="connsiteX3" fmla="*/ 1311372 w 1327054"/>
                <a:gd name="connsiteY3" fmla="*/ 0 h 695325"/>
                <a:gd name="connsiteX0" fmla="*/ 1311372 w 1327054"/>
                <a:gd name="connsiteY0" fmla="*/ 0 h 692571"/>
                <a:gd name="connsiteX1" fmla="*/ 0 w 1327054"/>
                <a:gd name="connsiteY1" fmla="*/ 692571 h 692571"/>
                <a:gd name="connsiteX2" fmla="*/ 1327054 w 1327054"/>
                <a:gd name="connsiteY2" fmla="*/ 355828 h 692571"/>
                <a:gd name="connsiteX3" fmla="*/ 1311372 w 1327054"/>
                <a:gd name="connsiteY3" fmla="*/ 0 h 692571"/>
              </a:gdLst>
              <a:ahLst/>
              <a:cxnLst>
                <a:cxn ang="0">
                  <a:pos x="connsiteX0" y="connsiteY0"/>
                </a:cxn>
                <a:cxn ang="0">
                  <a:pos x="connsiteX1" y="connsiteY1"/>
                </a:cxn>
                <a:cxn ang="0">
                  <a:pos x="connsiteX2" y="connsiteY2"/>
                </a:cxn>
                <a:cxn ang="0">
                  <a:pos x="connsiteX3" y="connsiteY3"/>
                </a:cxn>
              </a:cxnLst>
              <a:rect l="l" t="t" r="r" b="b"/>
              <a:pathLst>
                <a:path w="1327054" h="692571">
                  <a:moveTo>
                    <a:pt x="1311372" y="0"/>
                  </a:moveTo>
                  <a:lnTo>
                    <a:pt x="0" y="692571"/>
                  </a:lnTo>
                  <a:lnTo>
                    <a:pt x="1327054" y="355828"/>
                  </a:lnTo>
                  <a:lnTo>
                    <a:pt x="131137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grpSp>
      <p:sp>
        <p:nvSpPr>
          <p:cNvPr id="9" name="Oval 3">
            <a:extLst>
              <a:ext uri="{FF2B5EF4-FFF2-40B4-BE49-F238E27FC236}">
                <a16:creationId xmlns:a16="http://schemas.microsoft.com/office/drawing/2014/main" id="{668368C0-EEA0-4CC8-AA83-E950E4E3351B}"/>
              </a:ext>
            </a:extLst>
          </p:cNvPr>
          <p:cNvSpPr/>
          <p:nvPr/>
        </p:nvSpPr>
        <p:spPr>
          <a:xfrm>
            <a:off x="5324018" y="3189208"/>
            <a:ext cx="1512168" cy="1512168"/>
          </a:xfrm>
          <a:prstGeom prst="ellipse">
            <a:avLst/>
          </a:prstGeom>
          <a:solidFill>
            <a:schemeClr val="bg1"/>
          </a:solidFill>
          <a:ln w="155575">
            <a:gradFill>
              <a:gsLst>
                <a:gs pos="41000">
                  <a:schemeClr val="accent2"/>
                </a:gs>
                <a:gs pos="60000">
                  <a:schemeClr val="accent4"/>
                </a:gs>
              </a:gsLst>
              <a:lin ang="7800000" scaled="0"/>
            </a:gradFill>
          </a:ln>
          <a:effectLst>
            <a:outerShdw blurRad="101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5" name="Arc 35">
            <a:extLst>
              <a:ext uri="{FF2B5EF4-FFF2-40B4-BE49-F238E27FC236}">
                <a16:creationId xmlns:a16="http://schemas.microsoft.com/office/drawing/2014/main" id="{B74479CB-552C-4F5E-AF1D-E5029A681BBD}"/>
              </a:ext>
            </a:extLst>
          </p:cNvPr>
          <p:cNvSpPr/>
          <p:nvPr/>
        </p:nvSpPr>
        <p:spPr>
          <a:xfrm rot="13443396">
            <a:off x="5073995" y="2918765"/>
            <a:ext cx="2036379" cy="2036379"/>
          </a:xfrm>
          <a:prstGeom prst="arc">
            <a:avLst>
              <a:gd name="adj1" fmla="val 11157028"/>
              <a:gd name="adj2" fmla="val 21283066"/>
            </a:avLst>
          </a:prstGeom>
          <a:ln w="31750">
            <a:solidFill>
              <a:schemeClr val="bg1">
                <a:lumMod val="75000"/>
              </a:schemeClr>
            </a:solidFill>
            <a:prstDash val="sysDot"/>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cs typeface="+mn-cs"/>
            </a:endParaRPr>
          </a:p>
        </p:txBody>
      </p:sp>
      <p:sp>
        <p:nvSpPr>
          <p:cNvPr id="6" name="Arc 36">
            <a:extLst>
              <a:ext uri="{FF2B5EF4-FFF2-40B4-BE49-F238E27FC236}">
                <a16:creationId xmlns:a16="http://schemas.microsoft.com/office/drawing/2014/main" id="{8126887F-72EE-458F-9618-932E73AB2461}"/>
              </a:ext>
            </a:extLst>
          </p:cNvPr>
          <p:cNvSpPr/>
          <p:nvPr/>
        </p:nvSpPr>
        <p:spPr>
          <a:xfrm rot="2668890">
            <a:off x="5029591" y="2963211"/>
            <a:ext cx="2036379" cy="2036379"/>
          </a:xfrm>
          <a:prstGeom prst="arc">
            <a:avLst>
              <a:gd name="adj1" fmla="val 11157028"/>
              <a:gd name="adj2" fmla="val 21283066"/>
            </a:avLst>
          </a:prstGeom>
          <a:ln w="31750">
            <a:solidFill>
              <a:schemeClr val="bg1">
                <a:lumMod val="75000"/>
              </a:schemeClr>
            </a:solidFill>
            <a:prstDash val="sysDot"/>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cs typeface="+mn-cs"/>
            </a:endParaRPr>
          </a:p>
        </p:txBody>
      </p:sp>
      <p:sp>
        <p:nvSpPr>
          <p:cNvPr id="37" name="Block Arc 31">
            <a:extLst>
              <a:ext uri="{FF2B5EF4-FFF2-40B4-BE49-F238E27FC236}">
                <a16:creationId xmlns:a16="http://schemas.microsoft.com/office/drawing/2014/main" id="{04E949D2-A8BF-4E98-A9F8-4D17B6B25A59}"/>
              </a:ext>
            </a:extLst>
          </p:cNvPr>
          <p:cNvSpPr/>
          <p:nvPr/>
        </p:nvSpPr>
        <p:spPr>
          <a:xfrm>
            <a:off x="5715000" y="3532625"/>
            <a:ext cx="669465" cy="692182"/>
          </a:xfrm>
          <a:custGeom>
            <a:avLst/>
            <a:gdLst/>
            <a:ahLst/>
            <a:cxnLst/>
            <a:rect l="l" t="t" r="r" b="b"/>
            <a:pathLst>
              <a:path w="2890784" h="3200962">
                <a:moveTo>
                  <a:pt x="1107828" y="2097026"/>
                </a:moveTo>
                <a:cubicBezTo>
                  <a:pt x="1025313" y="2097026"/>
                  <a:pt x="958422" y="2163918"/>
                  <a:pt x="958422" y="2246432"/>
                </a:cubicBezTo>
                <a:cubicBezTo>
                  <a:pt x="958422" y="2302715"/>
                  <a:pt x="989545" y="2351730"/>
                  <a:pt x="1036589" y="2375275"/>
                </a:cubicBezTo>
                <a:lnTo>
                  <a:pt x="985421" y="2684898"/>
                </a:lnTo>
                <a:lnTo>
                  <a:pt x="1230235" y="2684898"/>
                </a:lnTo>
                <a:lnTo>
                  <a:pt x="1179067" y="2375275"/>
                </a:lnTo>
                <a:cubicBezTo>
                  <a:pt x="1226111" y="2351730"/>
                  <a:pt x="1257233" y="2302715"/>
                  <a:pt x="1257233" y="2246432"/>
                </a:cubicBezTo>
                <a:cubicBezTo>
                  <a:pt x="1257233" y="2163918"/>
                  <a:pt x="1190342" y="2097026"/>
                  <a:pt x="1107828" y="2097026"/>
                </a:cubicBezTo>
                <a:close/>
                <a:moveTo>
                  <a:pt x="2199259" y="56"/>
                </a:moveTo>
                <a:cubicBezTo>
                  <a:pt x="2572924" y="-4720"/>
                  <a:pt x="2881009" y="291773"/>
                  <a:pt x="2890561" y="665346"/>
                </a:cubicBezTo>
                <a:lnTo>
                  <a:pt x="2843000" y="666562"/>
                </a:lnTo>
                <a:lnTo>
                  <a:pt x="2890784" y="666562"/>
                </a:lnTo>
                <a:lnTo>
                  <a:pt x="2890784" y="1580962"/>
                </a:lnTo>
                <a:lnTo>
                  <a:pt x="2625345" y="1580962"/>
                </a:lnTo>
                <a:lnTo>
                  <a:pt x="2625345" y="672127"/>
                </a:lnTo>
                <a:lnTo>
                  <a:pt x="2623811" y="672166"/>
                </a:lnTo>
                <a:cubicBezTo>
                  <a:pt x="2617992" y="444585"/>
                  <a:pt x="2430306" y="263961"/>
                  <a:pt x="2202670" y="266871"/>
                </a:cubicBezTo>
                <a:cubicBezTo>
                  <a:pt x="1975033" y="269781"/>
                  <a:pt x="1792025" y="455143"/>
                  <a:pt x="1792025" y="682798"/>
                </a:cubicBezTo>
                <a:lnTo>
                  <a:pt x="1790626" y="682798"/>
                </a:lnTo>
                <a:lnTo>
                  <a:pt x="1790626"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1525187" y="1580962"/>
                </a:lnTo>
                <a:lnTo>
                  <a:pt x="1525187" y="676764"/>
                </a:lnTo>
                <a:lnTo>
                  <a:pt x="1525791" y="676764"/>
                </a:lnTo>
                <a:cubicBezTo>
                  <a:pt x="1528430" y="305830"/>
                  <a:pt x="1827609" y="4806"/>
                  <a:pt x="2199259" y="56"/>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cs typeface="+mn-cs"/>
            </a:endParaRPr>
          </a:p>
        </p:txBody>
      </p:sp>
      <p:sp>
        <p:nvSpPr>
          <p:cNvPr id="39" name="Rectangle 3">
            <a:extLst>
              <a:ext uri="{FF2B5EF4-FFF2-40B4-BE49-F238E27FC236}">
                <a16:creationId xmlns:a16="http://schemas.microsoft.com/office/drawing/2014/main" id="{03307A50-D1B9-D202-F1C4-AF4CC7422E60}"/>
              </a:ext>
            </a:extLst>
          </p:cNvPr>
          <p:cNvSpPr/>
          <p:nvPr/>
        </p:nvSpPr>
        <p:spPr>
          <a:xfrm>
            <a:off x="1691507" y="291594"/>
            <a:ext cx="9196087" cy="87028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nvGrpSpPr>
          <p:cNvPr id="40" name="Group 43">
            <a:extLst>
              <a:ext uri="{FF2B5EF4-FFF2-40B4-BE49-F238E27FC236}">
                <a16:creationId xmlns:a16="http://schemas.microsoft.com/office/drawing/2014/main" id="{BDF164AF-0644-186D-0467-1E6B597B3AF5}"/>
              </a:ext>
            </a:extLst>
          </p:cNvPr>
          <p:cNvGrpSpPr/>
          <p:nvPr/>
        </p:nvGrpSpPr>
        <p:grpSpPr>
          <a:xfrm>
            <a:off x="7024712" y="241072"/>
            <a:ext cx="4003676" cy="475860"/>
            <a:chOff x="1487532" y="2017033"/>
            <a:chExt cx="2952328" cy="376914"/>
          </a:xfrm>
        </p:grpSpPr>
        <p:sp>
          <p:nvSpPr>
            <p:cNvPr id="41" name="Rectangle 9">
              <a:extLst>
                <a:ext uri="{FF2B5EF4-FFF2-40B4-BE49-F238E27FC236}">
                  <a16:creationId xmlns:a16="http://schemas.microsoft.com/office/drawing/2014/main" id="{43E69A3C-B0AD-3542-9DD8-FBFF390D57C3}"/>
                </a:ext>
              </a:extLst>
            </p:cNvPr>
            <p:cNvSpPr/>
            <p:nvPr/>
          </p:nvSpPr>
          <p:spPr>
            <a:xfrm>
              <a:off x="4319543" y="2027138"/>
              <a:ext cx="115353" cy="366809"/>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914400"/>
                <a:gd name="connsiteY0" fmla="*/ 292963 h 1207363"/>
                <a:gd name="connsiteX1" fmla="*/ 914400 w 914400"/>
                <a:gd name="connsiteY1" fmla="*/ 0 h 1207363"/>
                <a:gd name="connsiteX2" fmla="*/ 914400 w 914400"/>
                <a:gd name="connsiteY2" fmla="*/ 1207363 h 1207363"/>
                <a:gd name="connsiteX3" fmla="*/ 0 w 914400"/>
                <a:gd name="connsiteY3" fmla="*/ 1207363 h 1207363"/>
                <a:gd name="connsiteX4" fmla="*/ 0 w 914400"/>
                <a:gd name="connsiteY4" fmla="*/ 292963 h 1207363"/>
                <a:gd name="connsiteX0" fmla="*/ 612559 w 914400"/>
                <a:gd name="connsiteY0" fmla="*/ 8877 h 1207363"/>
                <a:gd name="connsiteX1" fmla="*/ 914400 w 914400"/>
                <a:gd name="connsiteY1" fmla="*/ 0 h 1207363"/>
                <a:gd name="connsiteX2" fmla="*/ 914400 w 914400"/>
                <a:gd name="connsiteY2" fmla="*/ 1207363 h 1207363"/>
                <a:gd name="connsiteX3" fmla="*/ 0 w 914400"/>
                <a:gd name="connsiteY3" fmla="*/ 1207363 h 1207363"/>
                <a:gd name="connsiteX4" fmla="*/ 612559 w 914400"/>
                <a:gd name="connsiteY4" fmla="*/ 8877 h 1207363"/>
                <a:gd name="connsiteX0" fmla="*/ 0 w 301841"/>
                <a:gd name="connsiteY0" fmla="*/ 8877 h 1207363"/>
                <a:gd name="connsiteX1" fmla="*/ 301841 w 301841"/>
                <a:gd name="connsiteY1" fmla="*/ 0 h 1207363"/>
                <a:gd name="connsiteX2" fmla="*/ 301841 w 301841"/>
                <a:gd name="connsiteY2" fmla="*/ 1207363 h 1207363"/>
                <a:gd name="connsiteX3" fmla="*/ 186432 w 301841"/>
                <a:gd name="connsiteY3" fmla="*/ 408372 h 1207363"/>
                <a:gd name="connsiteX4" fmla="*/ 0 w 301841"/>
                <a:gd name="connsiteY4" fmla="*/ 8877 h 1207363"/>
                <a:gd name="connsiteX0" fmla="*/ 0 w 133166"/>
                <a:gd name="connsiteY0" fmla="*/ 0 h 1207364"/>
                <a:gd name="connsiteX1" fmla="*/ 133166 w 133166"/>
                <a:gd name="connsiteY1" fmla="*/ 1 h 1207364"/>
                <a:gd name="connsiteX2" fmla="*/ 133166 w 133166"/>
                <a:gd name="connsiteY2" fmla="*/ 1207364 h 1207364"/>
                <a:gd name="connsiteX3" fmla="*/ 17757 w 133166"/>
                <a:gd name="connsiteY3" fmla="*/ 408373 h 1207364"/>
                <a:gd name="connsiteX4" fmla="*/ 0 w 133166"/>
                <a:gd name="connsiteY4" fmla="*/ 0 h 1207364"/>
                <a:gd name="connsiteX0" fmla="*/ 0 w 142044"/>
                <a:gd name="connsiteY0" fmla="*/ 0 h 408373"/>
                <a:gd name="connsiteX1" fmla="*/ 133166 w 142044"/>
                <a:gd name="connsiteY1" fmla="*/ 1 h 408373"/>
                <a:gd name="connsiteX2" fmla="*/ 142044 w 142044"/>
                <a:gd name="connsiteY2" fmla="*/ 301842 h 408373"/>
                <a:gd name="connsiteX3" fmla="*/ 17757 w 142044"/>
                <a:gd name="connsiteY3" fmla="*/ 408373 h 408373"/>
                <a:gd name="connsiteX4" fmla="*/ 0 w 142044"/>
                <a:gd name="connsiteY4" fmla="*/ 0 h 408373"/>
                <a:gd name="connsiteX0" fmla="*/ 0 w 133166"/>
                <a:gd name="connsiteY0" fmla="*/ 0 h 408373"/>
                <a:gd name="connsiteX1" fmla="*/ 133166 w 133166"/>
                <a:gd name="connsiteY1" fmla="*/ 1 h 408373"/>
                <a:gd name="connsiteX2" fmla="*/ 118293 w 133166"/>
                <a:gd name="connsiteY2" fmla="*/ 313717 h 408373"/>
                <a:gd name="connsiteX3" fmla="*/ 17757 w 133166"/>
                <a:gd name="connsiteY3" fmla="*/ 408373 h 408373"/>
                <a:gd name="connsiteX4" fmla="*/ 0 w 133166"/>
                <a:gd name="connsiteY4" fmla="*/ 0 h 408373"/>
                <a:gd name="connsiteX0" fmla="*/ 0 w 118293"/>
                <a:gd name="connsiteY0" fmla="*/ 5937 h 414310"/>
                <a:gd name="connsiteX1" fmla="*/ 115353 w 118293"/>
                <a:gd name="connsiteY1" fmla="*/ 0 h 414310"/>
                <a:gd name="connsiteX2" fmla="*/ 118293 w 118293"/>
                <a:gd name="connsiteY2" fmla="*/ 319654 h 414310"/>
                <a:gd name="connsiteX3" fmla="*/ 17757 w 118293"/>
                <a:gd name="connsiteY3" fmla="*/ 414310 h 414310"/>
                <a:gd name="connsiteX4" fmla="*/ 0 w 118293"/>
                <a:gd name="connsiteY4" fmla="*/ 5937 h 414310"/>
                <a:gd name="connsiteX0" fmla="*/ 0 w 118293"/>
                <a:gd name="connsiteY0" fmla="*/ 5937 h 366809"/>
                <a:gd name="connsiteX1" fmla="*/ 115353 w 118293"/>
                <a:gd name="connsiteY1" fmla="*/ 0 h 366809"/>
                <a:gd name="connsiteX2" fmla="*/ 118293 w 118293"/>
                <a:gd name="connsiteY2" fmla="*/ 319654 h 366809"/>
                <a:gd name="connsiteX3" fmla="*/ 5882 w 118293"/>
                <a:gd name="connsiteY3" fmla="*/ 366809 h 366809"/>
                <a:gd name="connsiteX4" fmla="*/ 0 w 118293"/>
                <a:gd name="connsiteY4" fmla="*/ 5937 h 366809"/>
                <a:gd name="connsiteX0" fmla="*/ 0 w 115353"/>
                <a:gd name="connsiteY0" fmla="*/ 5937 h 366809"/>
                <a:gd name="connsiteX1" fmla="*/ 115353 w 115353"/>
                <a:gd name="connsiteY1" fmla="*/ 0 h 366809"/>
                <a:gd name="connsiteX2" fmla="*/ 112356 w 115353"/>
                <a:gd name="connsiteY2" fmla="*/ 278091 h 366809"/>
                <a:gd name="connsiteX3" fmla="*/ 5882 w 115353"/>
                <a:gd name="connsiteY3" fmla="*/ 366809 h 366809"/>
                <a:gd name="connsiteX4" fmla="*/ 0 w 115353"/>
                <a:gd name="connsiteY4" fmla="*/ 5937 h 36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53" h="366809">
                  <a:moveTo>
                    <a:pt x="0" y="5937"/>
                  </a:moveTo>
                  <a:lnTo>
                    <a:pt x="115353" y="0"/>
                  </a:lnTo>
                  <a:lnTo>
                    <a:pt x="112356" y="278091"/>
                  </a:lnTo>
                  <a:lnTo>
                    <a:pt x="5882" y="366809"/>
                  </a:lnTo>
                  <a:cubicBezTo>
                    <a:pt x="3921" y="246518"/>
                    <a:pt x="1961" y="126228"/>
                    <a:pt x="0" y="5937"/>
                  </a:cubicBez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42" name="Rectangle 6">
              <a:extLst>
                <a:ext uri="{FF2B5EF4-FFF2-40B4-BE49-F238E27FC236}">
                  <a16:creationId xmlns:a16="http://schemas.microsoft.com/office/drawing/2014/main" id="{F6282815-FB81-B13B-3D73-E642AAE1F589}"/>
                </a:ext>
              </a:extLst>
            </p:cNvPr>
            <p:cNvSpPr/>
            <p:nvPr/>
          </p:nvSpPr>
          <p:spPr>
            <a:xfrm flipH="1">
              <a:off x="1487532" y="2017033"/>
              <a:ext cx="2952328" cy="288033"/>
            </a:xfrm>
            <a:custGeom>
              <a:avLst/>
              <a:gdLst>
                <a:gd name="connsiteX0" fmla="*/ 0 w 5285462"/>
                <a:gd name="connsiteY0" fmla="*/ 0 h 576064"/>
                <a:gd name="connsiteX1" fmla="*/ 4724629 w 5285462"/>
                <a:gd name="connsiteY1" fmla="*/ 0 h 576064"/>
                <a:gd name="connsiteX2" fmla="*/ 5285462 w 5285462"/>
                <a:gd name="connsiteY2" fmla="*/ 576064 h 576064"/>
                <a:gd name="connsiteX3" fmla="*/ 0 w 5285462"/>
                <a:gd name="connsiteY3" fmla="*/ 576064 h 576064"/>
                <a:gd name="connsiteX4" fmla="*/ 0 w 5285462"/>
                <a:gd name="connsiteY4" fmla="*/ 0 h 57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462" h="576064">
                  <a:moveTo>
                    <a:pt x="0" y="0"/>
                  </a:moveTo>
                  <a:lnTo>
                    <a:pt x="4724629" y="0"/>
                  </a:lnTo>
                  <a:lnTo>
                    <a:pt x="5285462" y="576064"/>
                  </a:lnTo>
                  <a:lnTo>
                    <a:pt x="0" y="576064"/>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grpSp>
        <p:nvGrpSpPr>
          <p:cNvPr id="43" name="Group 19">
            <a:extLst>
              <a:ext uri="{FF2B5EF4-FFF2-40B4-BE49-F238E27FC236}">
                <a16:creationId xmlns:a16="http://schemas.microsoft.com/office/drawing/2014/main" id="{8B020BA5-22F0-B5EB-F8F7-A84B71B546FA}"/>
              </a:ext>
            </a:extLst>
          </p:cNvPr>
          <p:cNvGrpSpPr/>
          <p:nvPr/>
        </p:nvGrpSpPr>
        <p:grpSpPr>
          <a:xfrm>
            <a:off x="761854" y="172706"/>
            <a:ext cx="1188052" cy="1052282"/>
            <a:chOff x="1779602" y="1104706"/>
            <a:chExt cx="1188052" cy="1214673"/>
          </a:xfrm>
          <a:solidFill>
            <a:schemeClr val="accent4"/>
          </a:solidFill>
        </p:grpSpPr>
        <p:sp>
          <p:nvSpPr>
            <p:cNvPr id="44" name="Block Arc 20">
              <a:extLst>
                <a:ext uri="{FF2B5EF4-FFF2-40B4-BE49-F238E27FC236}">
                  <a16:creationId xmlns:a16="http://schemas.microsoft.com/office/drawing/2014/main" id="{8A8D31BA-AC8A-30B8-5E43-7B1DF4668047}"/>
                </a:ext>
              </a:extLst>
            </p:cNvPr>
            <p:cNvSpPr/>
            <p:nvPr/>
          </p:nvSpPr>
          <p:spPr>
            <a:xfrm rot="5400000">
              <a:off x="1779602" y="1131327"/>
              <a:ext cx="1188052" cy="1188052"/>
            </a:xfrm>
            <a:prstGeom prst="blockArc">
              <a:avLst>
                <a:gd name="adj1" fmla="val 10473157"/>
                <a:gd name="adj2" fmla="val 203130"/>
                <a:gd name="adj3" fmla="val 1863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cs typeface="+mn-cs"/>
              </a:endParaRPr>
            </a:p>
          </p:txBody>
        </p:sp>
        <p:sp>
          <p:nvSpPr>
            <p:cNvPr id="45" name="Right Triangle 21">
              <a:extLst>
                <a:ext uri="{FF2B5EF4-FFF2-40B4-BE49-F238E27FC236}">
                  <a16:creationId xmlns:a16="http://schemas.microsoft.com/office/drawing/2014/main" id="{D98CEC48-1BCD-5E7E-C80A-184EDD6795F6}"/>
                </a:ext>
              </a:extLst>
            </p:cNvPr>
            <p:cNvSpPr/>
            <p:nvPr/>
          </p:nvSpPr>
          <p:spPr>
            <a:xfrm rot="2700000">
              <a:off x="2223425" y="1104706"/>
              <a:ext cx="261214" cy="26121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sp>
        <p:nvSpPr>
          <p:cNvPr id="46" name="TextBox 45">
            <a:extLst>
              <a:ext uri="{FF2B5EF4-FFF2-40B4-BE49-F238E27FC236}">
                <a16:creationId xmlns:a16="http://schemas.microsoft.com/office/drawing/2014/main" id="{FB9513F4-5530-1394-B7FE-18320E7658C8}"/>
              </a:ext>
            </a:extLst>
          </p:cNvPr>
          <p:cNvSpPr txBox="1"/>
          <p:nvPr/>
        </p:nvSpPr>
        <p:spPr>
          <a:xfrm>
            <a:off x="1355880" y="2188288"/>
            <a:ext cx="408605" cy="5078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700" b="1" i="0" u="none" strike="noStrike" kern="1200" cap="none" spc="0" normalizeH="0" baseline="0" noProof="0" dirty="0">
                <a:ln>
                  <a:noFill/>
                </a:ln>
                <a:solidFill>
                  <a:prstClr val="white"/>
                </a:solidFill>
                <a:effectLst/>
                <a:uLnTx/>
                <a:uFillTx/>
                <a:latin typeface="Arial"/>
                <a:cs typeface="+mn-cs"/>
              </a:rPr>
              <a:t>1</a:t>
            </a:r>
            <a:endParaRPr kumimoji="0" lang="ko-KR" altLang="en-US" sz="2700" b="1" i="0" u="none" strike="noStrike" kern="1200" cap="none" spc="0" normalizeH="0" baseline="0" noProof="0" dirty="0">
              <a:ln>
                <a:noFill/>
              </a:ln>
              <a:solidFill>
                <a:prstClr val="white"/>
              </a:solidFill>
              <a:effectLst/>
              <a:uLnTx/>
              <a:uFillTx/>
              <a:latin typeface="Arial"/>
              <a:cs typeface="+mn-cs"/>
            </a:endParaRPr>
          </a:p>
        </p:txBody>
      </p:sp>
      <p:sp>
        <p:nvSpPr>
          <p:cNvPr id="34" name="TextBox 33">
            <a:extLst>
              <a:ext uri="{FF2B5EF4-FFF2-40B4-BE49-F238E27FC236}">
                <a16:creationId xmlns:a16="http://schemas.microsoft.com/office/drawing/2014/main" id="{D32E40F1-FCF4-48DA-B989-410411270EC5}"/>
              </a:ext>
            </a:extLst>
          </p:cNvPr>
          <p:cNvSpPr txBox="1"/>
          <p:nvPr/>
        </p:nvSpPr>
        <p:spPr>
          <a:xfrm>
            <a:off x="2132769" y="490169"/>
            <a:ext cx="5326392" cy="523220"/>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800" b="1" i="0" u="none" strike="noStrike" kern="1200" cap="none" spc="0" normalizeH="0" baseline="0" noProof="0" dirty="0">
                <a:ln>
                  <a:noFill/>
                </a:ln>
                <a:solidFill>
                  <a:prstClr val="black"/>
                </a:solidFill>
                <a:effectLst/>
                <a:uLnTx/>
                <a:uFillTx/>
                <a:latin typeface="Calibri" panose="020F0502020204030204"/>
                <a:cs typeface="B Titr" panose="00000700000000000000" pitchFamily="2" charset="-78"/>
              </a:rPr>
              <a:t>رفع موانع ورود به کسب و کار</a:t>
            </a:r>
          </a:p>
        </p:txBody>
      </p:sp>
      <p:sp>
        <p:nvSpPr>
          <p:cNvPr id="47" name="Oval 8">
            <a:extLst>
              <a:ext uri="{FF2B5EF4-FFF2-40B4-BE49-F238E27FC236}">
                <a16:creationId xmlns:a16="http://schemas.microsoft.com/office/drawing/2014/main" id="{248F0BFD-616E-FD03-C9AB-27D693D3BD8C}"/>
              </a:ext>
            </a:extLst>
          </p:cNvPr>
          <p:cNvSpPr/>
          <p:nvPr/>
        </p:nvSpPr>
        <p:spPr>
          <a:xfrm>
            <a:off x="1191707" y="437774"/>
            <a:ext cx="499800" cy="499800"/>
          </a:xfrm>
          <a:prstGeom prst="ellipse">
            <a:avLst/>
          </a:prstGeom>
          <a:solidFill>
            <a:schemeClr val="accent6"/>
          </a:solidFill>
          <a:ln w="825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48" name="TextBox 47">
            <a:extLst>
              <a:ext uri="{FF2B5EF4-FFF2-40B4-BE49-F238E27FC236}">
                <a16:creationId xmlns:a16="http://schemas.microsoft.com/office/drawing/2014/main" id="{3C741728-51E5-C6F2-6397-F262AC73F55C}"/>
              </a:ext>
            </a:extLst>
          </p:cNvPr>
          <p:cNvSpPr txBox="1"/>
          <p:nvPr/>
        </p:nvSpPr>
        <p:spPr>
          <a:xfrm>
            <a:off x="1228805" y="429743"/>
            <a:ext cx="408605" cy="5078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700" b="1" i="0" u="none" strike="noStrike" kern="1200" cap="none" spc="0" normalizeH="0" baseline="0" noProof="0" dirty="0">
                <a:ln>
                  <a:noFill/>
                </a:ln>
                <a:solidFill>
                  <a:prstClr val="white"/>
                </a:solidFill>
                <a:effectLst/>
                <a:uLnTx/>
                <a:uFillTx/>
                <a:latin typeface="Arial"/>
                <a:cs typeface="+mn-cs"/>
              </a:rPr>
              <a:t>1</a:t>
            </a:r>
            <a:endParaRPr kumimoji="0" lang="ko-KR" altLang="en-US" sz="2700" b="1" i="0" u="none" strike="noStrike" kern="1200" cap="none" spc="0" normalizeH="0" baseline="0" noProof="0" dirty="0">
              <a:ln>
                <a:noFill/>
              </a:ln>
              <a:solidFill>
                <a:prstClr val="white"/>
              </a:solidFill>
              <a:effectLst/>
              <a:uLnTx/>
              <a:uFillTx/>
              <a:latin typeface="Arial"/>
              <a:cs typeface="+mn-cs"/>
            </a:endParaRPr>
          </a:p>
        </p:txBody>
      </p:sp>
      <p:sp>
        <p:nvSpPr>
          <p:cNvPr id="50" name="TextBox 49">
            <a:extLst>
              <a:ext uri="{FF2B5EF4-FFF2-40B4-BE49-F238E27FC236}">
                <a16:creationId xmlns:a16="http://schemas.microsoft.com/office/drawing/2014/main" id="{402C6E17-1585-FCD2-797D-675EA0DB2933}"/>
              </a:ext>
            </a:extLst>
          </p:cNvPr>
          <p:cNvSpPr txBox="1"/>
          <p:nvPr/>
        </p:nvSpPr>
        <p:spPr>
          <a:xfrm>
            <a:off x="8032741" y="258226"/>
            <a:ext cx="60936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srgbClr val="CBCBCB">
                    <a:lumMod val="50000"/>
                  </a:srgbClr>
                </a:solidFill>
                <a:effectLst/>
                <a:uLnTx/>
                <a:uFillTx/>
                <a:latin typeface="Arial"/>
                <a:cs typeface="B Titr" panose="00000700000000000000" pitchFamily="2" charset="-78"/>
              </a:rPr>
              <a:t>راهکارهای رفع چالش‌های تولید</a:t>
            </a:r>
            <a:endParaRPr kumimoji="0" lang="en-US" sz="1800" b="0" i="0" u="none" strike="noStrike" kern="1200" cap="none" spc="0" normalizeH="0" baseline="0" noProof="0" dirty="0">
              <a:ln>
                <a:noFill/>
              </a:ln>
              <a:solidFill>
                <a:prstClr val="black"/>
              </a:solidFill>
              <a:effectLst/>
              <a:uLnTx/>
              <a:uFillTx/>
              <a:latin typeface="Arial"/>
              <a:cs typeface="+mn-cs"/>
            </a:endParaRPr>
          </a:p>
        </p:txBody>
      </p:sp>
      <p:pic>
        <p:nvPicPr>
          <p:cNvPr id="51" name="Picture 50">
            <a:extLst>
              <a:ext uri="{FF2B5EF4-FFF2-40B4-BE49-F238E27FC236}">
                <a16:creationId xmlns:a16="http://schemas.microsoft.com/office/drawing/2014/main" id="{B0C4EEBC-828F-CF97-694F-63F386B291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041" y="-300386"/>
            <a:ext cx="1726622" cy="1936146"/>
          </a:xfrm>
          <a:prstGeom prst="rect">
            <a:avLst/>
          </a:prstGeom>
        </p:spPr>
      </p:pic>
      <p:sp>
        <p:nvSpPr>
          <p:cNvPr id="59" name="TextBox 58">
            <a:extLst>
              <a:ext uri="{FF2B5EF4-FFF2-40B4-BE49-F238E27FC236}">
                <a16:creationId xmlns:a16="http://schemas.microsoft.com/office/drawing/2014/main" id="{392B8ED4-ED68-FA82-0A04-58EF95C2F8F8}"/>
              </a:ext>
            </a:extLst>
          </p:cNvPr>
          <p:cNvSpPr txBox="1"/>
          <p:nvPr/>
        </p:nvSpPr>
        <p:spPr>
          <a:xfrm>
            <a:off x="7598644" y="1824150"/>
            <a:ext cx="4593356" cy="4801314"/>
          </a:xfrm>
          <a:prstGeom prst="rect">
            <a:avLst/>
          </a:prstGeom>
          <a:noFill/>
        </p:spPr>
        <p:txBody>
          <a:bodyPr wrap="square">
            <a:spAutoFit/>
          </a:bodyPr>
          <a:lstStyle/>
          <a:p>
            <a:pPr marL="285750" marR="0" lvl="0" indent="-285750" algn="just" defTabSz="9144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a-IR" sz="1800" b="0" i="0" u="none" strike="noStrike" kern="1200" cap="none" spc="0" normalizeH="0" baseline="0" noProof="0" dirty="0">
                <a:ln>
                  <a:noFill/>
                </a:ln>
                <a:solidFill>
                  <a:prstClr val="black"/>
                </a:solidFill>
                <a:effectLst/>
                <a:uLnTx/>
                <a:uFillTx/>
                <a:latin typeface="Arial"/>
                <a:cs typeface="B Mitra" panose="00000400000000000000" pitchFamily="2" charset="-78"/>
              </a:rPr>
              <a:t>استقلال بانک مرکزی در سیاستگذاری ها افزایش یابد، به نحوی که بانک مرکزی سیاستهای پولی، ارزی و اعتباری را فارغ از هر گونه فشار بیرونی و براساس مصالح اقتصادی تنظیم و اجرا نماید و نسبت به نتایج آنها پاسخگو باشد.</a:t>
            </a:r>
          </a:p>
          <a:p>
            <a:pPr marL="285750" marR="0" lvl="0" indent="-285750" algn="just" defTabSz="9144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a-IR" sz="1800" b="0" i="0" u="none" strike="noStrike" kern="1200" cap="none" spc="0" normalizeH="0" baseline="0" noProof="0" dirty="0">
                <a:ln>
                  <a:noFill/>
                </a:ln>
                <a:solidFill>
                  <a:prstClr val="black"/>
                </a:solidFill>
                <a:effectLst/>
                <a:uLnTx/>
                <a:uFillTx/>
                <a:latin typeface="Arial"/>
                <a:cs typeface="B Mitra" panose="00000400000000000000" pitchFamily="2" charset="-78"/>
              </a:rPr>
              <a:t>رویکرد انضباط مالی در بودجه به عنوان مهمترین سند مالی دولت، از طریق تدوین سند بودجه براساس منابع قابل تحقق الزام آور، بازبینی ساختار هزینهای دولت وممانعت از تخصیص بودجه به امور غیرضرورپیگیری شود</a:t>
            </a:r>
          </a:p>
          <a:p>
            <a:pPr marL="285750" marR="0" lvl="0" indent="-285750" algn="just" defTabSz="9144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a-IR" sz="1800" b="0" i="0" u="none" strike="noStrike" kern="1200" cap="none" spc="0" normalizeH="0" baseline="0" noProof="0" dirty="0">
                <a:ln>
                  <a:noFill/>
                </a:ln>
                <a:solidFill>
                  <a:prstClr val="black"/>
                </a:solidFill>
                <a:effectLst/>
                <a:uLnTx/>
                <a:uFillTx/>
                <a:latin typeface="Arial"/>
                <a:cs typeface="B Mitra" panose="00000400000000000000" pitchFamily="2" charset="-78"/>
              </a:rPr>
              <a:t>هماهنگی و تقسیم کار منسجم بین نهادهای مرتبط به بهبود محیط کسب وکار نظیر شورای گفت و گو، ستاد تسهیل و رفع موانع تولید، هیأت مقررات زدایی و دیگر کارگروه های دارای عملکرد مشابه در سطح استانی در دستور کار قرار گیرد. </a:t>
            </a:r>
          </a:p>
          <a:p>
            <a:pPr marL="285750" marR="0" lvl="0" indent="-285750" algn="just" defTabSz="9144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a-IR" sz="1800" b="0" i="0" u="none" strike="noStrike" kern="1200" cap="none" spc="0" normalizeH="0" baseline="0" noProof="0" dirty="0">
                <a:ln>
                  <a:noFill/>
                </a:ln>
                <a:solidFill>
                  <a:prstClr val="black"/>
                </a:solidFill>
                <a:effectLst/>
                <a:uLnTx/>
                <a:uFillTx/>
                <a:latin typeface="Arial"/>
                <a:cs typeface="B Mitra" panose="00000400000000000000" pitchFamily="2" charset="-78"/>
              </a:rPr>
              <a:t>حتی الامکان از تصویب قوانین جدید ممانعت به عمل آید و نظارت کارآمد بر حسن اجرای صحیح قوانین و مقررات موجود اعمال شود. تجربه کشورهای موفق نشان می دهد بیش از قانون، اصالح رویه های اجرایی در بهبود محیط کسب و کار مهم هستند و راهکار اصلی ساده سازی رویه ها، توسعه دولت الکترونیک است</a:t>
            </a:r>
            <a:endParaRPr kumimoji="0" lang="en-US" sz="1800" b="0" i="0" u="none" strike="noStrike" kern="1200" cap="none" spc="0" normalizeH="0" baseline="0" noProof="0" dirty="0">
              <a:ln>
                <a:noFill/>
              </a:ln>
              <a:solidFill>
                <a:prstClr val="black"/>
              </a:solidFill>
              <a:effectLst/>
              <a:uLnTx/>
              <a:uFillTx/>
              <a:latin typeface="Arial"/>
              <a:cs typeface="B Mitra" panose="00000400000000000000" pitchFamily="2" charset="-78"/>
            </a:endParaRPr>
          </a:p>
        </p:txBody>
      </p:sp>
      <p:sp>
        <p:nvSpPr>
          <p:cNvPr id="55" name="TextBox 54">
            <a:extLst>
              <a:ext uri="{FF2B5EF4-FFF2-40B4-BE49-F238E27FC236}">
                <a16:creationId xmlns:a16="http://schemas.microsoft.com/office/drawing/2014/main" id="{81869E25-8F5E-C40B-920D-AA0C791B390F}"/>
              </a:ext>
            </a:extLst>
          </p:cNvPr>
          <p:cNvSpPr txBox="1"/>
          <p:nvPr/>
        </p:nvSpPr>
        <p:spPr>
          <a:xfrm>
            <a:off x="-89620" y="2120422"/>
            <a:ext cx="4599984" cy="4624086"/>
          </a:xfrm>
          <a:prstGeom prst="rect">
            <a:avLst/>
          </a:prstGeom>
          <a:noFill/>
        </p:spPr>
        <p:txBody>
          <a:bodyPr wrap="square">
            <a:spAutoFit/>
          </a:bodyPr>
          <a:lstStyle/>
          <a:p>
            <a:pPr marL="285750" indent="-285750" algn="just" rtl="1">
              <a:lnSpc>
                <a:spcPct val="110000"/>
              </a:lnSpc>
              <a:buFont typeface="Wingdings" panose="05000000000000000000" pitchFamily="2" charset="2"/>
              <a:buChar char="ü"/>
            </a:pPr>
            <a:r>
              <a:rPr lang="fa-IR" dirty="0">
                <a:cs typeface="B Mitra" panose="00000400000000000000" pitchFamily="2" charset="-78"/>
              </a:rPr>
              <a:t>اجرای قاعده صدور خودکار مجوز در صورت عدم پاسخگویی نهاد مجوزدهنده در مهلت مشخص</a:t>
            </a:r>
          </a:p>
          <a:p>
            <a:pPr marL="57150" marR="0" indent="-285750" algn="just" rtl="1">
              <a:lnSpc>
                <a:spcPct val="107000"/>
              </a:lnSpc>
              <a:spcBef>
                <a:spcPts val="0"/>
              </a:spcBef>
              <a:spcAft>
                <a:spcPts val="800"/>
              </a:spcAft>
              <a:buFont typeface="Wingdings" panose="05000000000000000000" pitchFamily="2" charset="2"/>
              <a:buChar char="ü"/>
            </a:pPr>
            <a:r>
              <a:rPr lang="fa-IR" kern="100" dirty="0">
                <a:latin typeface="Calibri" panose="020F0502020204030204" pitchFamily="34" charset="0"/>
                <a:ea typeface="Calibri" panose="020F0502020204030204" pitchFamily="34" charset="0"/>
                <a:cs typeface="B Mitra" panose="00000400000000000000" pitchFamily="2" charset="-78"/>
              </a:rPr>
              <a:t>هدفمندی صدور مجوز فعالیت بنگاه‌های اقتصادی براساس نیازسنجی بازار داخلی و خارجی</a:t>
            </a:r>
          </a:p>
          <a:p>
            <a:pPr marL="57150" marR="0" indent="-285750" algn="just" rtl="1">
              <a:lnSpc>
                <a:spcPct val="107000"/>
              </a:lnSpc>
              <a:spcBef>
                <a:spcPts val="0"/>
              </a:spcBef>
              <a:spcAft>
                <a:spcPts val="800"/>
              </a:spcAft>
              <a:buFont typeface="Wingdings" panose="05000000000000000000" pitchFamily="2" charset="2"/>
              <a:buChar char="ü"/>
            </a:pPr>
            <a:r>
              <a:rPr lang="fa-IR" kern="100" dirty="0">
                <a:latin typeface="Calibri" panose="020F0502020204030204" pitchFamily="34" charset="0"/>
                <a:ea typeface="Calibri" panose="020F0502020204030204" pitchFamily="34" charset="0"/>
                <a:cs typeface="B Mitra" panose="00000400000000000000" pitchFamily="2" charset="-78"/>
              </a:rPr>
              <a:t>توسعه دولت الکترونیک و عملیاتی‌سازی الگوی ملی ایجاد پنجره کسب و کار در راستای تسریع و تسهیل در فرایندهای صدور مجوزهای کسب و کار</a:t>
            </a:r>
          </a:p>
          <a:p>
            <a:pPr marL="171450" marR="0" lvl="0" indent="-171450" algn="just" defTabSz="9144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a-IR" altLang="ko-KR" sz="1800" b="0" i="0" u="none" strike="noStrike" kern="1200" cap="none" spc="0" normalizeH="0" baseline="0" noProof="0" dirty="0">
                <a:ln>
                  <a:noFill/>
                </a:ln>
                <a:solidFill>
                  <a:prstClr val="black"/>
                </a:solidFill>
                <a:effectLst/>
                <a:uLnTx/>
                <a:uFillTx/>
                <a:latin typeface="Arial"/>
                <a:cs typeface="B Mitra" panose="00000400000000000000" pitchFamily="2" charset="-78"/>
              </a:rPr>
              <a:t>حمایت و پشتیباتی دولت از توانمندسازی تشکل‌ها در مناطق مورد نیاز و از بین بردن زمینه رانت‌های احتمالی</a:t>
            </a:r>
          </a:p>
          <a:p>
            <a:pPr marL="171450" marR="0" lvl="0" indent="-171450" algn="just" defTabSz="9144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a-IR" altLang="ko-KR" sz="1800" b="0" i="0" u="none" strike="noStrike" kern="1200" cap="none" spc="0" normalizeH="0" baseline="0" noProof="0" dirty="0">
                <a:ln>
                  <a:noFill/>
                </a:ln>
                <a:solidFill>
                  <a:prstClr val="black"/>
                </a:solidFill>
                <a:effectLst/>
                <a:uLnTx/>
                <a:uFillTx/>
                <a:latin typeface="Arial"/>
                <a:cs typeface="B Mitra" panose="00000400000000000000" pitchFamily="2" charset="-78"/>
              </a:rPr>
              <a:t>نظارت‌های دقیق، مبتنی بر قانون و به دور از حمایت از گروه‌های خاص به منظور رفع هرگونه انحصار، امتیاز و رانت</a:t>
            </a:r>
          </a:p>
          <a:p>
            <a:pPr marL="171450" marR="0" lvl="0" indent="-171450" algn="just" defTabSz="9144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a-IR" altLang="ko-KR" sz="1800" b="0" i="0" u="none" strike="noStrike" kern="1200" cap="none" spc="0" normalizeH="0" baseline="0" noProof="0" dirty="0">
                <a:ln>
                  <a:noFill/>
                </a:ln>
                <a:solidFill>
                  <a:prstClr val="black"/>
                </a:solidFill>
                <a:effectLst/>
                <a:uLnTx/>
                <a:uFillTx/>
                <a:latin typeface="Arial"/>
                <a:cs typeface="B Mitra" panose="00000400000000000000" pitchFamily="2" charset="-78"/>
              </a:rPr>
              <a:t>تلخیص و ساده‌سازی قوانین و مقررات فضای کسب‌وکار و حذف قوانین موازی؛ منسوخ یا ناکارامد</a:t>
            </a:r>
          </a:p>
          <a:p>
            <a:pPr marL="171450" marR="0" lvl="0" indent="-171450" algn="just" defTabSz="914400" rtl="1"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fa-IR" altLang="ko-KR" sz="1800" b="0" i="0" u="none" strike="noStrike" kern="1200" cap="none" spc="0" normalizeH="0" baseline="0" noProof="0" dirty="0">
              <a:ln>
                <a:noFill/>
              </a:ln>
              <a:solidFill>
                <a:prstClr val="black"/>
              </a:solidFill>
              <a:effectLst/>
              <a:uLnTx/>
              <a:uFillTx/>
              <a:latin typeface="Arial"/>
              <a:cs typeface="B Mitra" panose="00000400000000000000" pitchFamily="2" charset="-78"/>
            </a:endParaRPr>
          </a:p>
          <a:p>
            <a:pPr marL="57150" marR="0" indent="-285750" algn="just" rtl="1">
              <a:lnSpc>
                <a:spcPct val="107000"/>
              </a:lnSpc>
              <a:spcBef>
                <a:spcPts val="0"/>
              </a:spcBef>
              <a:spcAft>
                <a:spcPts val="800"/>
              </a:spcAft>
              <a:buFont typeface="Wingdings" panose="05000000000000000000" pitchFamily="2" charset="2"/>
              <a:buChar char="ü"/>
            </a:pPr>
            <a:endParaRPr lang="fa-IR" kern="100" dirty="0">
              <a:latin typeface="Calibri" panose="020F0502020204030204" pitchFamily="34" charset="0"/>
              <a:ea typeface="Calibri" panose="020F0502020204030204" pitchFamily="34" charset="0"/>
              <a:cs typeface="B Mitra" panose="00000400000000000000" pitchFamily="2" charset="-78"/>
            </a:endParaRPr>
          </a:p>
        </p:txBody>
      </p:sp>
    </p:spTree>
    <p:extLst>
      <p:ext uri="{BB962C8B-B14F-4D97-AF65-F5344CB8AC3E}">
        <p14:creationId xmlns:p14="http://schemas.microsoft.com/office/powerpoint/2010/main" val="10503467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2">
            <a:extLst>
              <a:ext uri="{FF2B5EF4-FFF2-40B4-BE49-F238E27FC236}">
                <a16:creationId xmlns:a16="http://schemas.microsoft.com/office/drawing/2014/main" id="{F8AB798E-2931-47E1-98F3-178525F00C23}"/>
              </a:ext>
            </a:extLst>
          </p:cNvPr>
          <p:cNvGrpSpPr/>
          <p:nvPr/>
        </p:nvGrpSpPr>
        <p:grpSpPr>
          <a:xfrm>
            <a:off x="6076084" y="1885607"/>
            <a:ext cx="5815743" cy="2339200"/>
            <a:chOff x="4562475" y="1714499"/>
            <a:chExt cx="5193667" cy="1990726"/>
          </a:xfrm>
        </p:grpSpPr>
        <p:sp>
          <p:nvSpPr>
            <p:cNvPr id="26" name="Rectangle 4">
              <a:extLst>
                <a:ext uri="{FF2B5EF4-FFF2-40B4-BE49-F238E27FC236}">
                  <a16:creationId xmlns:a16="http://schemas.microsoft.com/office/drawing/2014/main" id="{9DBD8868-0108-47E0-9097-0E4D2349E781}"/>
                </a:ext>
              </a:extLst>
            </p:cNvPr>
            <p:cNvSpPr/>
            <p:nvPr/>
          </p:nvSpPr>
          <p:spPr>
            <a:xfrm>
              <a:off x="5868142" y="1716807"/>
              <a:ext cx="3888000" cy="3600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endParaRPr>
            </a:p>
          </p:txBody>
        </p:sp>
        <p:sp>
          <p:nvSpPr>
            <p:cNvPr id="27" name="Rectangle 5">
              <a:extLst>
                <a:ext uri="{FF2B5EF4-FFF2-40B4-BE49-F238E27FC236}">
                  <a16:creationId xmlns:a16="http://schemas.microsoft.com/office/drawing/2014/main" id="{BF9EE7E2-A7E5-4503-B16B-188A4A1D23BC}"/>
                </a:ext>
              </a:extLst>
            </p:cNvPr>
            <p:cNvSpPr/>
            <p:nvPr/>
          </p:nvSpPr>
          <p:spPr>
            <a:xfrm>
              <a:off x="5868142" y="2148855"/>
              <a:ext cx="3888000" cy="3600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endParaRPr>
            </a:p>
          </p:txBody>
        </p:sp>
        <p:sp>
          <p:nvSpPr>
            <p:cNvPr id="28" name="Rectangle 6">
              <a:extLst>
                <a:ext uri="{FF2B5EF4-FFF2-40B4-BE49-F238E27FC236}">
                  <a16:creationId xmlns:a16="http://schemas.microsoft.com/office/drawing/2014/main" id="{17866E36-11E0-4529-BF54-B106E3B00D1E}"/>
                </a:ext>
              </a:extLst>
            </p:cNvPr>
            <p:cNvSpPr/>
            <p:nvPr/>
          </p:nvSpPr>
          <p:spPr>
            <a:xfrm>
              <a:off x="5868142" y="2580903"/>
              <a:ext cx="3888000" cy="3600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ndParaRPr>
            </a:p>
          </p:txBody>
        </p:sp>
        <p:sp>
          <p:nvSpPr>
            <p:cNvPr id="30" name="Freeform 8">
              <a:extLst>
                <a:ext uri="{FF2B5EF4-FFF2-40B4-BE49-F238E27FC236}">
                  <a16:creationId xmlns:a16="http://schemas.microsoft.com/office/drawing/2014/main" id="{F04543F7-3A1E-4633-A3A4-109BB7D2223D}"/>
                </a:ext>
              </a:extLst>
            </p:cNvPr>
            <p:cNvSpPr/>
            <p:nvPr/>
          </p:nvSpPr>
          <p:spPr>
            <a:xfrm>
              <a:off x="4562475" y="1714499"/>
              <a:ext cx="1304925" cy="1990725"/>
            </a:xfrm>
            <a:custGeom>
              <a:avLst/>
              <a:gdLst>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304925 w 1304925"/>
                <a:gd name="connsiteY0" fmla="*/ 0 h 1990725"/>
                <a:gd name="connsiteX1" fmla="*/ 0 w 1304925"/>
                <a:gd name="connsiteY1" fmla="*/ 1990725 h 1990725"/>
                <a:gd name="connsiteX2" fmla="*/ 1304925 w 1304925"/>
                <a:gd name="connsiteY2" fmla="*/ 352425 h 1990725"/>
                <a:gd name="connsiteX3" fmla="*/ 1304925 w 1304925"/>
                <a:gd name="connsiteY3" fmla="*/ 0 h 1990725"/>
                <a:gd name="connsiteX0" fmla="*/ 1304925 w 1304925"/>
                <a:gd name="connsiteY0" fmla="*/ 0 h 1990725"/>
                <a:gd name="connsiteX1" fmla="*/ 0 w 1304925"/>
                <a:gd name="connsiteY1" fmla="*/ 1990725 h 1990725"/>
                <a:gd name="connsiteX2" fmla="*/ 1304925 w 1304925"/>
                <a:gd name="connsiteY2" fmla="*/ 358709 h 1990725"/>
                <a:gd name="connsiteX3" fmla="*/ 1304925 w 1304925"/>
                <a:gd name="connsiteY3" fmla="*/ 0 h 1990725"/>
              </a:gdLst>
              <a:ahLst/>
              <a:cxnLst>
                <a:cxn ang="0">
                  <a:pos x="connsiteX0" y="connsiteY0"/>
                </a:cxn>
                <a:cxn ang="0">
                  <a:pos x="connsiteX1" y="connsiteY1"/>
                </a:cxn>
                <a:cxn ang="0">
                  <a:pos x="connsiteX2" y="connsiteY2"/>
                </a:cxn>
                <a:cxn ang="0">
                  <a:pos x="connsiteX3" y="connsiteY3"/>
                </a:cxn>
              </a:cxnLst>
              <a:rect l="l" t="t" r="r" b="b"/>
              <a:pathLst>
                <a:path w="1304925" h="1990725">
                  <a:moveTo>
                    <a:pt x="1304925" y="0"/>
                  </a:moveTo>
                  <a:lnTo>
                    <a:pt x="0" y="1990725"/>
                  </a:lnTo>
                  <a:lnTo>
                    <a:pt x="1304925" y="358709"/>
                  </a:lnTo>
                  <a:lnTo>
                    <a:pt x="130492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endParaRPr>
            </a:p>
          </p:txBody>
        </p:sp>
        <p:sp>
          <p:nvSpPr>
            <p:cNvPr id="31" name="Freeform 9">
              <a:extLst>
                <a:ext uri="{FF2B5EF4-FFF2-40B4-BE49-F238E27FC236}">
                  <a16:creationId xmlns:a16="http://schemas.microsoft.com/office/drawing/2014/main" id="{F3AA37C6-B2EB-4A07-8CB2-3337395555AF}"/>
                </a:ext>
              </a:extLst>
            </p:cNvPr>
            <p:cNvSpPr/>
            <p:nvPr/>
          </p:nvSpPr>
          <p:spPr>
            <a:xfrm>
              <a:off x="4562475" y="2152650"/>
              <a:ext cx="1311299" cy="1543050"/>
            </a:xfrm>
            <a:custGeom>
              <a:avLst/>
              <a:gdLst>
                <a:gd name="connsiteX0" fmla="*/ 1295400 w 1304925"/>
                <a:gd name="connsiteY0" fmla="*/ 0 h 1533525"/>
                <a:gd name="connsiteX1" fmla="*/ 0 w 1304925"/>
                <a:gd name="connsiteY1" fmla="*/ 1533525 h 1533525"/>
                <a:gd name="connsiteX2" fmla="*/ 1304925 w 1304925"/>
                <a:gd name="connsiteY2" fmla="*/ 333375 h 1533525"/>
                <a:gd name="connsiteX3" fmla="*/ 1295400 w 1304925"/>
                <a:gd name="connsiteY3" fmla="*/ 0 h 1533525"/>
                <a:gd name="connsiteX0" fmla="*/ 1304925 w 1304925"/>
                <a:gd name="connsiteY0" fmla="*/ 0 h 1543050"/>
                <a:gd name="connsiteX1" fmla="*/ 0 w 1304925"/>
                <a:gd name="connsiteY1" fmla="*/ 1543050 h 1543050"/>
                <a:gd name="connsiteX2" fmla="*/ 1304925 w 1304925"/>
                <a:gd name="connsiteY2" fmla="*/ 342900 h 1543050"/>
                <a:gd name="connsiteX3" fmla="*/ 1304925 w 1304925"/>
                <a:gd name="connsiteY3" fmla="*/ 0 h 1543050"/>
                <a:gd name="connsiteX0" fmla="*/ 1304925 w 1304925"/>
                <a:gd name="connsiteY0" fmla="*/ 0 h 1543050"/>
                <a:gd name="connsiteX1" fmla="*/ 0 w 1304925"/>
                <a:gd name="connsiteY1" fmla="*/ 1543050 h 1543050"/>
                <a:gd name="connsiteX2" fmla="*/ 1301782 w 1304925"/>
                <a:gd name="connsiteY2" fmla="*/ 355469 h 1543050"/>
                <a:gd name="connsiteX3" fmla="*/ 1304925 w 1304925"/>
                <a:gd name="connsiteY3" fmla="*/ 0 h 1543050"/>
                <a:gd name="connsiteX0" fmla="*/ 1304925 w 1311299"/>
                <a:gd name="connsiteY0" fmla="*/ 0 h 1543050"/>
                <a:gd name="connsiteX1" fmla="*/ 0 w 1311299"/>
                <a:gd name="connsiteY1" fmla="*/ 1543050 h 1543050"/>
                <a:gd name="connsiteX2" fmla="*/ 1311209 w 1311299"/>
                <a:gd name="connsiteY2" fmla="*/ 355469 h 1543050"/>
                <a:gd name="connsiteX3" fmla="*/ 1304925 w 1311299"/>
                <a:gd name="connsiteY3" fmla="*/ 0 h 1543050"/>
              </a:gdLst>
              <a:ahLst/>
              <a:cxnLst>
                <a:cxn ang="0">
                  <a:pos x="connsiteX0" y="connsiteY0"/>
                </a:cxn>
                <a:cxn ang="0">
                  <a:pos x="connsiteX1" y="connsiteY1"/>
                </a:cxn>
                <a:cxn ang="0">
                  <a:pos x="connsiteX2" y="connsiteY2"/>
                </a:cxn>
                <a:cxn ang="0">
                  <a:pos x="connsiteX3" y="connsiteY3"/>
                </a:cxn>
              </a:cxnLst>
              <a:rect l="l" t="t" r="r" b="b"/>
              <a:pathLst>
                <a:path w="1311299" h="1543050">
                  <a:moveTo>
                    <a:pt x="1304925" y="0"/>
                  </a:moveTo>
                  <a:lnTo>
                    <a:pt x="0" y="1543050"/>
                  </a:lnTo>
                  <a:lnTo>
                    <a:pt x="1311209" y="355469"/>
                  </a:lnTo>
                  <a:cubicBezTo>
                    <a:pt x="1312257" y="236979"/>
                    <a:pt x="1303877" y="118490"/>
                    <a:pt x="13049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endParaRPr>
            </a:p>
          </p:txBody>
        </p:sp>
        <p:sp>
          <p:nvSpPr>
            <p:cNvPr id="32" name="Freeform 10">
              <a:extLst>
                <a:ext uri="{FF2B5EF4-FFF2-40B4-BE49-F238E27FC236}">
                  <a16:creationId xmlns:a16="http://schemas.microsoft.com/office/drawing/2014/main" id="{632FA1FC-ED86-40F7-9CAD-3EAFC5C259E2}"/>
                </a:ext>
              </a:extLst>
            </p:cNvPr>
            <p:cNvSpPr/>
            <p:nvPr/>
          </p:nvSpPr>
          <p:spPr>
            <a:xfrm>
              <a:off x="4562475" y="2581275"/>
              <a:ext cx="1314450" cy="1123950"/>
            </a:xfrm>
            <a:custGeom>
              <a:avLst/>
              <a:gdLst>
                <a:gd name="connsiteX0" fmla="*/ 1304925 w 1314450"/>
                <a:gd name="connsiteY0" fmla="*/ 0 h 1123950"/>
                <a:gd name="connsiteX1" fmla="*/ 0 w 1314450"/>
                <a:gd name="connsiteY1" fmla="*/ 1123950 h 1123950"/>
                <a:gd name="connsiteX2" fmla="*/ 1314450 w 1314450"/>
                <a:gd name="connsiteY2" fmla="*/ 352425 h 1123950"/>
                <a:gd name="connsiteX3" fmla="*/ 1304925 w 1314450"/>
                <a:gd name="connsiteY3" fmla="*/ 0 h 1123950"/>
                <a:gd name="connsiteX0" fmla="*/ 1304925 w 1314450"/>
                <a:gd name="connsiteY0" fmla="*/ 0 h 1123950"/>
                <a:gd name="connsiteX1" fmla="*/ 0 w 1314450"/>
                <a:gd name="connsiteY1" fmla="*/ 1123950 h 1123950"/>
                <a:gd name="connsiteX2" fmla="*/ 1314450 w 1314450"/>
                <a:gd name="connsiteY2" fmla="*/ 358709 h 1123950"/>
                <a:gd name="connsiteX3" fmla="*/ 1304925 w 1314450"/>
                <a:gd name="connsiteY3" fmla="*/ 0 h 1123950"/>
              </a:gdLst>
              <a:ahLst/>
              <a:cxnLst>
                <a:cxn ang="0">
                  <a:pos x="connsiteX0" y="connsiteY0"/>
                </a:cxn>
                <a:cxn ang="0">
                  <a:pos x="connsiteX1" y="connsiteY1"/>
                </a:cxn>
                <a:cxn ang="0">
                  <a:pos x="connsiteX2" y="connsiteY2"/>
                </a:cxn>
                <a:cxn ang="0">
                  <a:pos x="connsiteX3" y="connsiteY3"/>
                </a:cxn>
              </a:cxnLst>
              <a:rect l="l" t="t" r="r" b="b"/>
              <a:pathLst>
                <a:path w="1314450" h="1123950">
                  <a:moveTo>
                    <a:pt x="1304925" y="0"/>
                  </a:moveTo>
                  <a:lnTo>
                    <a:pt x="0" y="1123950"/>
                  </a:lnTo>
                  <a:lnTo>
                    <a:pt x="1314450" y="358709"/>
                  </a:lnTo>
                  <a:lnTo>
                    <a:pt x="130492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endParaRPr>
            </a:p>
          </p:txBody>
        </p:sp>
      </p:grpSp>
      <p:grpSp>
        <p:nvGrpSpPr>
          <p:cNvPr id="8" name="Group 13">
            <a:extLst>
              <a:ext uri="{FF2B5EF4-FFF2-40B4-BE49-F238E27FC236}">
                <a16:creationId xmlns:a16="http://schemas.microsoft.com/office/drawing/2014/main" id="{707C9E8C-6885-4220-AF0D-AC37524EC974}"/>
              </a:ext>
            </a:extLst>
          </p:cNvPr>
          <p:cNvGrpSpPr/>
          <p:nvPr/>
        </p:nvGrpSpPr>
        <p:grpSpPr>
          <a:xfrm rot="10800000">
            <a:off x="139058" y="3903141"/>
            <a:ext cx="5953126" cy="2216068"/>
            <a:chOff x="4562475" y="2144388"/>
            <a:chExt cx="5193670" cy="1560837"/>
          </a:xfrm>
          <a:solidFill>
            <a:schemeClr val="accent4"/>
          </a:solidFill>
        </p:grpSpPr>
        <p:sp>
          <p:nvSpPr>
            <p:cNvPr id="19" name="Rectangle 15">
              <a:extLst>
                <a:ext uri="{FF2B5EF4-FFF2-40B4-BE49-F238E27FC236}">
                  <a16:creationId xmlns:a16="http://schemas.microsoft.com/office/drawing/2014/main" id="{7F1040B5-906D-4D69-ADAA-F97E832E3006}"/>
                </a:ext>
              </a:extLst>
            </p:cNvPr>
            <p:cNvSpPr/>
            <p:nvPr/>
          </p:nvSpPr>
          <p:spPr>
            <a:xfrm>
              <a:off x="5868145" y="2148855"/>
              <a:ext cx="3888000"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endParaRPr>
            </a:p>
          </p:txBody>
        </p:sp>
        <p:sp>
          <p:nvSpPr>
            <p:cNvPr id="20" name="Rectangle 16">
              <a:extLst>
                <a:ext uri="{FF2B5EF4-FFF2-40B4-BE49-F238E27FC236}">
                  <a16:creationId xmlns:a16="http://schemas.microsoft.com/office/drawing/2014/main" id="{8D2812D4-E59F-4708-A398-655AE6C32E30}"/>
                </a:ext>
              </a:extLst>
            </p:cNvPr>
            <p:cNvSpPr/>
            <p:nvPr/>
          </p:nvSpPr>
          <p:spPr>
            <a:xfrm>
              <a:off x="5868145" y="2580903"/>
              <a:ext cx="3888000"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endParaRPr>
            </a:p>
          </p:txBody>
        </p:sp>
        <p:sp>
          <p:nvSpPr>
            <p:cNvPr id="21" name="Rectangle 17">
              <a:extLst>
                <a:ext uri="{FF2B5EF4-FFF2-40B4-BE49-F238E27FC236}">
                  <a16:creationId xmlns:a16="http://schemas.microsoft.com/office/drawing/2014/main" id="{7AC9519A-6819-49C8-B383-B07C85E1FD70}"/>
                </a:ext>
              </a:extLst>
            </p:cNvPr>
            <p:cNvSpPr/>
            <p:nvPr/>
          </p:nvSpPr>
          <p:spPr>
            <a:xfrm>
              <a:off x="5868145" y="3012951"/>
              <a:ext cx="3888000"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ndParaRPr>
            </a:p>
          </p:txBody>
        </p:sp>
        <p:sp>
          <p:nvSpPr>
            <p:cNvPr id="23" name="Freeform 19">
              <a:extLst>
                <a:ext uri="{FF2B5EF4-FFF2-40B4-BE49-F238E27FC236}">
                  <a16:creationId xmlns:a16="http://schemas.microsoft.com/office/drawing/2014/main" id="{4B15009D-14E6-4A66-9AB0-C7521084A464}"/>
                </a:ext>
              </a:extLst>
            </p:cNvPr>
            <p:cNvSpPr/>
            <p:nvPr/>
          </p:nvSpPr>
          <p:spPr>
            <a:xfrm>
              <a:off x="4562475" y="2144388"/>
              <a:ext cx="1316915" cy="1551312"/>
            </a:xfrm>
            <a:custGeom>
              <a:avLst/>
              <a:gdLst>
                <a:gd name="connsiteX0" fmla="*/ 1295400 w 1304925"/>
                <a:gd name="connsiteY0" fmla="*/ 0 h 1533525"/>
                <a:gd name="connsiteX1" fmla="*/ 0 w 1304925"/>
                <a:gd name="connsiteY1" fmla="*/ 1533525 h 1533525"/>
                <a:gd name="connsiteX2" fmla="*/ 1304925 w 1304925"/>
                <a:gd name="connsiteY2" fmla="*/ 333375 h 1533525"/>
                <a:gd name="connsiteX3" fmla="*/ 1295400 w 1304925"/>
                <a:gd name="connsiteY3" fmla="*/ 0 h 1533525"/>
                <a:gd name="connsiteX0" fmla="*/ 1304925 w 1304925"/>
                <a:gd name="connsiteY0" fmla="*/ 0 h 1543050"/>
                <a:gd name="connsiteX1" fmla="*/ 0 w 1304925"/>
                <a:gd name="connsiteY1" fmla="*/ 1543050 h 1543050"/>
                <a:gd name="connsiteX2" fmla="*/ 1304925 w 1304925"/>
                <a:gd name="connsiteY2" fmla="*/ 342900 h 1543050"/>
                <a:gd name="connsiteX3" fmla="*/ 1304925 w 1304925"/>
                <a:gd name="connsiteY3" fmla="*/ 0 h 1543050"/>
                <a:gd name="connsiteX0" fmla="*/ 1304925 w 1314161"/>
                <a:gd name="connsiteY0" fmla="*/ 0 h 1543050"/>
                <a:gd name="connsiteX1" fmla="*/ 0 w 1314161"/>
                <a:gd name="connsiteY1" fmla="*/ 1543050 h 1543050"/>
                <a:gd name="connsiteX2" fmla="*/ 1314161 w 1314161"/>
                <a:gd name="connsiteY2" fmla="*/ 342900 h 1543050"/>
                <a:gd name="connsiteX3" fmla="*/ 1304925 w 1314161"/>
                <a:gd name="connsiteY3" fmla="*/ 0 h 1543050"/>
                <a:gd name="connsiteX0" fmla="*/ 1304925 w 1314161"/>
                <a:gd name="connsiteY0" fmla="*/ 0 h 1543050"/>
                <a:gd name="connsiteX1" fmla="*/ 0 w 1314161"/>
                <a:gd name="connsiteY1" fmla="*/ 1543050 h 1543050"/>
                <a:gd name="connsiteX2" fmla="*/ 1314161 w 1314161"/>
                <a:gd name="connsiteY2" fmla="*/ 342900 h 1543050"/>
                <a:gd name="connsiteX3" fmla="*/ 1304925 w 1314161"/>
                <a:gd name="connsiteY3" fmla="*/ 0 h 1543050"/>
                <a:gd name="connsiteX0" fmla="*/ 1304925 w 1316915"/>
                <a:gd name="connsiteY0" fmla="*/ 0 h 1543050"/>
                <a:gd name="connsiteX1" fmla="*/ 0 w 1316915"/>
                <a:gd name="connsiteY1" fmla="*/ 1543050 h 1543050"/>
                <a:gd name="connsiteX2" fmla="*/ 1316915 w 1316915"/>
                <a:gd name="connsiteY2" fmla="*/ 345654 h 1543050"/>
                <a:gd name="connsiteX3" fmla="*/ 1304925 w 1316915"/>
                <a:gd name="connsiteY3" fmla="*/ 0 h 1543050"/>
                <a:gd name="connsiteX0" fmla="*/ 1310433 w 1316915"/>
                <a:gd name="connsiteY0" fmla="*/ 0 h 1543050"/>
                <a:gd name="connsiteX1" fmla="*/ 0 w 1316915"/>
                <a:gd name="connsiteY1" fmla="*/ 1543050 h 1543050"/>
                <a:gd name="connsiteX2" fmla="*/ 1316915 w 1316915"/>
                <a:gd name="connsiteY2" fmla="*/ 345654 h 1543050"/>
                <a:gd name="connsiteX3" fmla="*/ 1310433 w 1316915"/>
                <a:gd name="connsiteY3" fmla="*/ 0 h 1543050"/>
                <a:gd name="connsiteX0" fmla="*/ 1310433 w 1316915"/>
                <a:gd name="connsiteY0" fmla="*/ 0 h 1543050"/>
                <a:gd name="connsiteX1" fmla="*/ 0 w 1316915"/>
                <a:gd name="connsiteY1" fmla="*/ 1543050 h 1543050"/>
                <a:gd name="connsiteX2" fmla="*/ 1316915 w 1316915"/>
                <a:gd name="connsiteY2" fmla="*/ 353916 h 1543050"/>
                <a:gd name="connsiteX3" fmla="*/ 1310433 w 1316915"/>
                <a:gd name="connsiteY3" fmla="*/ 0 h 1543050"/>
                <a:gd name="connsiteX0" fmla="*/ 1313187 w 1316915"/>
                <a:gd name="connsiteY0" fmla="*/ 0 h 1551312"/>
                <a:gd name="connsiteX1" fmla="*/ 0 w 1316915"/>
                <a:gd name="connsiteY1" fmla="*/ 1551312 h 1551312"/>
                <a:gd name="connsiteX2" fmla="*/ 1316915 w 1316915"/>
                <a:gd name="connsiteY2" fmla="*/ 362178 h 1551312"/>
                <a:gd name="connsiteX3" fmla="*/ 1313187 w 1316915"/>
                <a:gd name="connsiteY3" fmla="*/ 0 h 1551312"/>
              </a:gdLst>
              <a:ahLst/>
              <a:cxnLst>
                <a:cxn ang="0">
                  <a:pos x="connsiteX0" y="connsiteY0"/>
                </a:cxn>
                <a:cxn ang="0">
                  <a:pos x="connsiteX1" y="connsiteY1"/>
                </a:cxn>
                <a:cxn ang="0">
                  <a:pos x="connsiteX2" y="connsiteY2"/>
                </a:cxn>
                <a:cxn ang="0">
                  <a:pos x="connsiteX3" y="connsiteY3"/>
                </a:cxn>
              </a:cxnLst>
              <a:rect l="l" t="t" r="r" b="b"/>
              <a:pathLst>
                <a:path w="1316915" h="1551312">
                  <a:moveTo>
                    <a:pt x="1313187" y="0"/>
                  </a:moveTo>
                  <a:lnTo>
                    <a:pt x="0" y="1551312"/>
                  </a:lnTo>
                  <a:lnTo>
                    <a:pt x="1316915" y="362178"/>
                  </a:lnTo>
                  <a:cubicBezTo>
                    <a:pt x="1315672" y="241452"/>
                    <a:pt x="1314430" y="120726"/>
                    <a:pt x="131318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ndParaRPr>
            </a:p>
          </p:txBody>
        </p:sp>
        <p:sp>
          <p:nvSpPr>
            <p:cNvPr id="24" name="Freeform 20">
              <a:extLst>
                <a:ext uri="{FF2B5EF4-FFF2-40B4-BE49-F238E27FC236}">
                  <a16:creationId xmlns:a16="http://schemas.microsoft.com/office/drawing/2014/main" id="{BC7FC0A4-D6AC-4BE7-94FD-CF14EF2D5495}"/>
                </a:ext>
              </a:extLst>
            </p:cNvPr>
            <p:cNvSpPr/>
            <p:nvPr/>
          </p:nvSpPr>
          <p:spPr>
            <a:xfrm>
              <a:off x="4562476" y="2580626"/>
              <a:ext cx="1314449" cy="1124599"/>
            </a:xfrm>
            <a:custGeom>
              <a:avLst/>
              <a:gdLst>
                <a:gd name="connsiteX0" fmla="*/ 1304925 w 1314450"/>
                <a:gd name="connsiteY0" fmla="*/ 0 h 1123950"/>
                <a:gd name="connsiteX1" fmla="*/ 0 w 1314450"/>
                <a:gd name="connsiteY1" fmla="*/ 1123950 h 1123950"/>
                <a:gd name="connsiteX2" fmla="*/ 1314450 w 1314450"/>
                <a:gd name="connsiteY2" fmla="*/ 352425 h 1123950"/>
                <a:gd name="connsiteX3" fmla="*/ 1304925 w 1314450"/>
                <a:gd name="connsiteY3" fmla="*/ 0 h 1123950"/>
                <a:gd name="connsiteX0" fmla="*/ 1304925 w 1308292"/>
                <a:gd name="connsiteY0" fmla="*/ 0 h 1123950"/>
                <a:gd name="connsiteX1" fmla="*/ 0 w 1308292"/>
                <a:gd name="connsiteY1" fmla="*/ 1123950 h 1123950"/>
                <a:gd name="connsiteX2" fmla="*/ 1308292 w 1308292"/>
                <a:gd name="connsiteY2" fmla="*/ 358582 h 1123950"/>
                <a:gd name="connsiteX3" fmla="*/ 1304925 w 1308292"/>
                <a:gd name="connsiteY3" fmla="*/ 0 h 1123950"/>
                <a:gd name="connsiteX0" fmla="*/ 1298767 w 1308292"/>
                <a:gd name="connsiteY0" fmla="*/ 0 h 1123950"/>
                <a:gd name="connsiteX1" fmla="*/ 0 w 1308292"/>
                <a:gd name="connsiteY1" fmla="*/ 1123950 h 1123950"/>
                <a:gd name="connsiteX2" fmla="*/ 1308292 w 1308292"/>
                <a:gd name="connsiteY2" fmla="*/ 358582 h 1123950"/>
                <a:gd name="connsiteX3" fmla="*/ 1298767 w 1308292"/>
                <a:gd name="connsiteY3" fmla="*/ 0 h 1123950"/>
                <a:gd name="connsiteX0" fmla="*/ 1301846 w 1308292"/>
                <a:gd name="connsiteY0" fmla="*/ 0 h 1127029"/>
                <a:gd name="connsiteX1" fmla="*/ 0 w 1308292"/>
                <a:gd name="connsiteY1" fmla="*/ 1127029 h 1127029"/>
                <a:gd name="connsiteX2" fmla="*/ 1308292 w 1308292"/>
                <a:gd name="connsiteY2" fmla="*/ 361661 h 1127029"/>
                <a:gd name="connsiteX3" fmla="*/ 1301846 w 1308292"/>
                <a:gd name="connsiteY3" fmla="*/ 0 h 1127029"/>
                <a:gd name="connsiteX0" fmla="*/ 1308004 w 1308365"/>
                <a:gd name="connsiteY0" fmla="*/ 0 h 1130108"/>
                <a:gd name="connsiteX1" fmla="*/ 0 w 1308365"/>
                <a:gd name="connsiteY1" fmla="*/ 1130108 h 1130108"/>
                <a:gd name="connsiteX2" fmla="*/ 1308292 w 1308365"/>
                <a:gd name="connsiteY2" fmla="*/ 364740 h 1130108"/>
                <a:gd name="connsiteX3" fmla="*/ 1308004 w 1308365"/>
                <a:gd name="connsiteY3" fmla="*/ 0 h 1130108"/>
                <a:gd name="connsiteX0" fmla="*/ 1308004 w 1314449"/>
                <a:gd name="connsiteY0" fmla="*/ 0 h 1130108"/>
                <a:gd name="connsiteX1" fmla="*/ 0 w 1314449"/>
                <a:gd name="connsiteY1" fmla="*/ 1130108 h 1130108"/>
                <a:gd name="connsiteX2" fmla="*/ 1314449 w 1314449"/>
                <a:gd name="connsiteY2" fmla="*/ 361661 h 1130108"/>
                <a:gd name="connsiteX3" fmla="*/ 1308004 w 1314449"/>
                <a:gd name="connsiteY3" fmla="*/ 0 h 1130108"/>
                <a:gd name="connsiteX0" fmla="*/ 1310758 w 1314449"/>
                <a:gd name="connsiteY0" fmla="*/ 0 h 1121845"/>
                <a:gd name="connsiteX1" fmla="*/ 0 w 1314449"/>
                <a:gd name="connsiteY1" fmla="*/ 1121845 h 1121845"/>
                <a:gd name="connsiteX2" fmla="*/ 1314449 w 1314449"/>
                <a:gd name="connsiteY2" fmla="*/ 353398 h 1121845"/>
                <a:gd name="connsiteX3" fmla="*/ 1310758 w 1314449"/>
                <a:gd name="connsiteY3" fmla="*/ 0 h 1121845"/>
                <a:gd name="connsiteX0" fmla="*/ 1310758 w 1314449"/>
                <a:gd name="connsiteY0" fmla="*/ 0 h 1124599"/>
                <a:gd name="connsiteX1" fmla="*/ 0 w 1314449"/>
                <a:gd name="connsiteY1" fmla="*/ 1124599 h 1124599"/>
                <a:gd name="connsiteX2" fmla="*/ 1314449 w 1314449"/>
                <a:gd name="connsiteY2" fmla="*/ 356152 h 1124599"/>
                <a:gd name="connsiteX3" fmla="*/ 1310758 w 1314449"/>
                <a:gd name="connsiteY3" fmla="*/ 0 h 1124599"/>
              </a:gdLst>
              <a:ahLst/>
              <a:cxnLst>
                <a:cxn ang="0">
                  <a:pos x="connsiteX0" y="connsiteY0"/>
                </a:cxn>
                <a:cxn ang="0">
                  <a:pos x="connsiteX1" y="connsiteY1"/>
                </a:cxn>
                <a:cxn ang="0">
                  <a:pos x="connsiteX2" y="connsiteY2"/>
                </a:cxn>
                <a:cxn ang="0">
                  <a:pos x="connsiteX3" y="connsiteY3"/>
                </a:cxn>
              </a:cxnLst>
              <a:rect l="l" t="t" r="r" b="b"/>
              <a:pathLst>
                <a:path w="1314449" h="1124599">
                  <a:moveTo>
                    <a:pt x="1310758" y="0"/>
                  </a:moveTo>
                  <a:lnTo>
                    <a:pt x="0" y="1124599"/>
                  </a:lnTo>
                  <a:lnTo>
                    <a:pt x="1314449" y="356152"/>
                  </a:lnTo>
                  <a:cubicBezTo>
                    <a:pt x="1313327" y="236625"/>
                    <a:pt x="1311880" y="119527"/>
                    <a:pt x="131075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endParaRPr>
            </a:p>
          </p:txBody>
        </p:sp>
        <p:sp>
          <p:nvSpPr>
            <p:cNvPr id="25" name="Freeform 21">
              <a:extLst>
                <a:ext uri="{FF2B5EF4-FFF2-40B4-BE49-F238E27FC236}">
                  <a16:creationId xmlns:a16="http://schemas.microsoft.com/office/drawing/2014/main" id="{8533EDE2-BCD3-4AA7-BE9F-8BA696698A8E}"/>
                </a:ext>
              </a:extLst>
            </p:cNvPr>
            <p:cNvSpPr/>
            <p:nvPr/>
          </p:nvSpPr>
          <p:spPr>
            <a:xfrm>
              <a:off x="4562475" y="3012654"/>
              <a:ext cx="1327054" cy="692571"/>
            </a:xfrm>
            <a:custGeom>
              <a:avLst/>
              <a:gdLst>
                <a:gd name="connsiteX0" fmla="*/ 1314450 w 1323975"/>
                <a:gd name="connsiteY0" fmla="*/ 0 h 695325"/>
                <a:gd name="connsiteX1" fmla="*/ 0 w 1323975"/>
                <a:gd name="connsiteY1" fmla="*/ 695325 h 695325"/>
                <a:gd name="connsiteX2" fmla="*/ 1323975 w 1323975"/>
                <a:gd name="connsiteY2" fmla="*/ 3429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7147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048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5242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55504 h 695325"/>
                <a:gd name="connsiteX3" fmla="*/ 1314450 w 1323975"/>
                <a:gd name="connsiteY3" fmla="*/ 0 h 695325"/>
                <a:gd name="connsiteX0" fmla="*/ 1311372 w 1323975"/>
                <a:gd name="connsiteY0" fmla="*/ 0 h 695325"/>
                <a:gd name="connsiteX1" fmla="*/ 0 w 1323975"/>
                <a:gd name="connsiteY1" fmla="*/ 695325 h 695325"/>
                <a:gd name="connsiteX2" fmla="*/ 1323975 w 1323975"/>
                <a:gd name="connsiteY2" fmla="*/ 355504 h 695325"/>
                <a:gd name="connsiteX3" fmla="*/ 1311372 w 1323975"/>
                <a:gd name="connsiteY3" fmla="*/ 0 h 695325"/>
                <a:gd name="connsiteX0" fmla="*/ 1311372 w 1327054"/>
                <a:gd name="connsiteY0" fmla="*/ 0 h 695325"/>
                <a:gd name="connsiteX1" fmla="*/ 0 w 1327054"/>
                <a:gd name="connsiteY1" fmla="*/ 695325 h 695325"/>
                <a:gd name="connsiteX2" fmla="*/ 1327054 w 1327054"/>
                <a:gd name="connsiteY2" fmla="*/ 358582 h 695325"/>
                <a:gd name="connsiteX3" fmla="*/ 1311372 w 1327054"/>
                <a:gd name="connsiteY3" fmla="*/ 0 h 695325"/>
                <a:gd name="connsiteX0" fmla="*/ 1311372 w 1327054"/>
                <a:gd name="connsiteY0" fmla="*/ 0 h 692571"/>
                <a:gd name="connsiteX1" fmla="*/ 0 w 1327054"/>
                <a:gd name="connsiteY1" fmla="*/ 692571 h 692571"/>
                <a:gd name="connsiteX2" fmla="*/ 1327054 w 1327054"/>
                <a:gd name="connsiteY2" fmla="*/ 355828 h 692571"/>
                <a:gd name="connsiteX3" fmla="*/ 1311372 w 1327054"/>
                <a:gd name="connsiteY3" fmla="*/ 0 h 692571"/>
              </a:gdLst>
              <a:ahLst/>
              <a:cxnLst>
                <a:cxn ang="0">
                  <a:pos x="connsiteX0" y="connsiteY0"/>
                </a:cxn>
                <a:cxn ang="0">
                  <a:pos x="connsiteX1" y="connsiteY1"/>
                </a:cxn>
                <a:cxn ang="0">
                  <a:pos x="connsiteX2" y="connsiteY2"/>
                </a:cxn>
                <a:cxn ang="0">
                  <a:pos x="connsiteX3" y="connsiteY3"/>
                </a:cxn>
              </a:cxnLst>
              <a:rect l="l" t="t" r="r" b="b"/>
              <a:pathLst>
                <a:path w="1327054" h="692571">
                  <a:moveTo>
                    <a:pt x="1311372" y="0"/>
                  </a:moveTo>
                  <a:lnTo>
                    <a:pt x="0" y="692571"/>
                  </a:lnTo>
                  <a:lnTo>
                    <a:pt x="1327054" y="355828"/>
                  </a:lnTo>
                  <a:lnTo>
                    <a:pt x="131137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ndParaRPr>
            </a:p>
          </p:txBody>
        </p:sp>
      </p:grpSp>
      <p:sp>
        <p:nvSpPr>
          <p:cNvPr id="9" name="Oval 3">
            <a:extLst>
              <a:ext uri="{FF2B5EF4-FFF2-40B4-BE49-F238E27FC236}">
                <a16:creationId xmlns:a16="http://schemas.microsoft.com/office/drawing/2014/main" id="{668368C0-EEA0-4CC8-AA83-E950E4E3351B}"/>
              </a:ext>
            </a:extLst>
          </p:cNvPr>
          <p:cNvSpPr/>
          <p:nvPr/>
        </p:nvSpPr>
        <p:spPr>
          <a:xfrm>
            <a:off x="5324018" y="3189208"/>
            <a:ext cx="1512168" cy="1512168"/>
          </a:xfrm>
          <a:prstGeom prst="ellipse">
            <a:avLst/>
          </a:prstGeom>
          <a:solidFill>
            <a:schemeClr val="bg1"/>
          </a:solidFill>
          <a:ln w="155575">
            <a:gradFill>
              <a:gsLst>
                <a:gs pos="41000">
                  <a:schemeClr val="accent2"/>
                </a:gs>
                <a:gs pos="60000">
                  <a:schemeClr val="accent4"/>
                </a:gs>
              </a:gsLst>
              <a:lin ang="7800000" scaled="0"/>
            </a:gradFill>
          </a:ln>
          <a:effectLst>
            <a:outerShdw blurRad="101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endParaRPr>
          </a:p>
        </p:txBody>
      </p:sp>
      <p:sp>
        <p:nvSpPr>
          <p:cNvPr id="10" name="TextBox 9">
            <a:extLst>
              <a:ext uri="{FF2B5EF4-FFF2-40B4-BE49-F238E27FC236}">
                <a16:creationId xmlns:a16="http://schemas.microsoft.com/office/drawing/2014/main" id="{F9B3D92F-3841-43DC-977D-E830C1BA29AD}"/>
              </a:ext>
            </a:extLst>
          </p:cNvPr>
          <p:cNvSpPr txBox="1"/>
          <p:nvPr/>
        </p:nvSpPr>
        <p:spPr>
          <a:xfrm>
            <a:off x="7531953" y="1956450"/>
            <a:ext cx="43660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altLang="ko-KR" i="0" u="none" strike="noStrike" kern="1200" cap="none" spc="0" normalizeH="0" baseline="0" noProof="0" dirty="0">
                <a:ln>
                  <a:noFill/>
                </a:ln>
                <a:solidFill>
                  <a:prstClr val="white"/>
                </a:solidFill>
                <a:effectLst/>
                <a:uLnTx/>
                <a:uFillTx/>
                <a:latin typeface="Arial"/>
                <a:cs typeface="B Mitra" panose="00000400000000000000" pitchFamily="2" charset="-78"/>
              </a:rPr>
              <a:t>استفاده از سازوکار بورس کالا برای تعیین قیمت و ارتقای شفافیت</a:t>
            </a:r>
          </a:p>
        </p:txBody>
      </p:sp>
      <p:sp>
        <p:nvSpPr>
          <p:cNvPr id="12" name="TextBox 11">
            <a:extLst>
              <a:ext uri="{FF2B5EF4-FFF2-40B4-BE49-F238E27FC236}">
                <a16:creationId xmlns:a16="http://schemas.microsoft.com/office/drawing/2014/main" id="{BB45BFDE-F0C2-426F-8EE3-AA9B64BDC3F2}"/>
              </a:ext>
            </a:extLst>
          </p:cNvPr>
          <p:cNvSpPr txBox="1"/>
          <p:nvPr/>
        </p:nvSpPr>
        <p:spPr>
          <a:xfrm>
            <a:off x="7459161" y="2387036"/>
            <a:ext cx="46956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altLang="ko-KR" i="0" u="none" strike="noStrike" kern="1200" cap="none" spc="0" normalizeH="0" baseline="0" noProof="0" dirty="0">
                <a:ln>
                  <a:noFill/>
                </a:ln>
                <a:solidFill>
                  <a:prstClr val="white"/>
                </a:solidFill>
                <a:effectLst/>
                <a:uLnTx/>
                <a:uFillTx/>
                <a:latin typeface="Arial"/>
                <a:cs typeface="B Mitra" panose="00000400000000000000" pitchFamily="2" charset="-78"/>
              </a:rPr>
              <a:t>پوشش ریسک نوسانات قیمت مواد اولیه (با ایجاد بازار معاملات آتی)</a:t>
            </a:r>
          </a:p>
        </p:txBody>
      </p:sp>
      <p:sp>
        <p:nvSpPr>
          <p:cNvPr id="13" name="TextBox 12">
            <a:extLst>
              <a:ext uri="{FF2B5EF4-FFF2-40B4-BE49-F238E27FC236}">
                <a16:creationId xmlns:a16="http://schemas.microsoft.com/office/drawing/2014/main" id="{D813CAEB-2CD5-461E-ADBE-4D3249E50BCF}"/>
              </a:ext>
            </a:extLst>
          </p:cNvPr>
          <p:cNvSpPr txBox="1"/>
          <p:nvPr/>
        </p:nvSpPr>
        <p:spPr>
          <a:xfrm>
            <a:off x="7227169" y="2937387"/>
            <a:ext cx="4628876" cy="338554"/>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altLang="ko-KR" sz="1600" i="0" u="none" strike="noStrike" kern="1200" cap="none" spc="0" normalizeH="0" baseline="0" noProof="0" dirty="0">
                <a:ln>
                  <a:noFill/>
                </a:ln>
                <a:solidFill>
                  <a:prstClr val="white"/>
                </a:solidFill>
                <a:effectLst/>
                <a:uLnTx/>
                <a:uFillTx/>
                <a:latin typeface="Arial"/>
                <a:cs typeface="B Mitra" panose="00000400000000000000" pitchFamily="2" charset="-78"/>
              </a:rPr>
              <a:t>ثبات مقررات و رویه‌های اجرایی ( تعرفه‌ها و ممنوعیت‌های صادراتی)</a:t>
            </a:r>
          </a:p>
        </p:txBody>
      </p:sp>
      <p:sp>
        <p:nvSpPr>
          <p:cNvPr id="5" name="Arc 35">
            <a:extLst>
              <a:ext uri="{FF2B5EF4-FFF2-40B4-BE49-F238E27FC236}">
                <a16:creationId xmlns:a16="http://schemas.microsoft.com/office/drawing/2014/main" id="{B74479CB-552C-4F5E-AF1D-E5029A681BBD}"/>
              </a:ext>
            </a:extLst>
          </p:cNvPr>
          <p:cNvSpPr/>
          <p:nvPr/>
        </p:nvSpPr>
        <p:spPr>
          <a:xfrm rot="13443396">
            <a:off x="5073995" y="2918765"/>
            <a:ext cx="2036379" cy="2036379"/>
          </a:xfrm>
          <a:prstGeom prst="arc">
            <a:avLst>
              <a:gd name="adj1" fmla="val 11157028"/>
              <a:gd name="adj2" fmla="val 21283066"/>
            </a:avLst>
          </a:prstGeom>
          <a:ln w="31750">
            <a:solidFill>
              <a:schemeClr val="bg1">
                <a:lumMod val="75000"/>
              </a:schemeClr>
            </a:solidFill>
            <a:prstDash val="sysDot"/>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ndParaRPr>
          </a:p>
        </p:txBody>
      </p:sp>
      <p:sp>
        <p:nvSpPr>
          <p:cNvPr id="6" name="Arc 36">
            <a:extLst>
              <a:ext uri="{FF2B5EF4-FFF2-40B4-BE49-F238E27FC236}">
                <a16:creationId xmlns:a16="http://schemas.microsoft.com/office/drawing/2014/main" id="{8126887F-72EE-458F-9618-932E73AB2461}"/>
              </a:ext>
            </a:extLst>
          </p:cNvPr>
          <p:cNvSpPr/>
          <p:nvPr/>
        </p:nvSpPr>
        <p:spPr>
          <a:xfrm rot="2668890">
            <a:off x="5029591" y="2963211"/>
            <a:ext cx="2036379" cy="2036379"/>
          </a:xfrm>
          <a:prstGeom prst="arc">
            <a:avLst>
              <a:gd name="adj1" fmla="val 11157028"/>
              <a:gd name="adj2" fmla="val 21283066"/>
            </a:avLst>
          </a:prstGeom>
          <a:ln w="31750">
            <a:solidFill>
              <a:schemeClr val="bg1">
                <a:lumMod val="75000"/>
              </a:schemeClr>
            </a:solidFill>
            <a:prstDash val="sysDot"/>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ndParaRPr>
          </a:p>
        </p:txBody>
      </p:sp>
      <p:sp>
        <p:nvSpPr>
          <p:cNvPr id="37" name="Block Arc 31">
            <a:extLst>
              <a:ext uri="{FF2B5EF4-FFF2-40B4-BE49-F238E27FC236}">
                <a16:creationId xmlns:a16="http://schemas.microsoft.com/office/drawing/2014/main" id="{04E949D2-A8BF-4E98-A9F8-4D17B6B25A59}"/>
              </a:ext>
            </a:extLst>
          </p:cNvPr>
          <p:cNvSpPr/>
          <p:nvPr/>
        </p:nvSpPr>
        <p:spPr>
          <a:xfrm>
            <a:off x="5715000" y="3532625"/>
            <a:ext cx="669465" cy="692182"/>
          </a:xfrm>
          <a:custGeom>
            <a:avLst/>
            <a:gdLst/>
            <a:ahLst/>
            <a:cxnLst/>
            <a:rect l="l" t="t" r="r" b="b"/>
            <a:pathLst>
              <a:path w="2890784" h="3200962">
                <a:moveTo>
                  <a:pt x="1107828" y="2097026"/>
                </a:moveTo>
                <a:cubicBezTo>
                  <a:pt x="1025313" y="2097026"/>
                  <a:pt x="958422" y="2163918"/>
                  <a:pt x="958422" y="2246432"/>
                </a:cubicBezTo>
                <a:cubicBezTo>
                  <a:pt x="958422" y="2302715"/>
                  <a:pt x="989545" y="2351730"/>
                  <a:pt x="1036589" y="2375275"/>
                </a:cubicBezTo>
                <a:lnTo>
                  <a:pt x="985421" y="2684898"/>
                </a:lnTo>
                <a:lnTo>
                  <a:pt x="1230235" y="2684898"/>
                </a:lnTo>
                <a:lnTo>
                  <a:pt x="1179067" y="2375275"/>
                </a:lnTo>
                <a:cubicBezTo>
                  <a:pt x="1226111" y="2351730"/>
                  <a:pt x="1257233" y="2302715"/>
                  <a:pt x="1257233" y="2246432"/>
                </a:cubicBezTo>
                <a:cubicBezTo>
                  <a:pt x="1257233" y="2163918"/>
                  <a:pt x="1190342" y="2097026"/>
                  <a:pt x="1107828" y="2097026"/>
                </a:cubicBezTo>
                <a:close/>
                <a:moveTo>
                  <a:pt x="2199259" y="56"/>
                </a:moveTo>
                <a:cubicBezTo>
                  <a:pt x="2572924" y="-4720"/>
                  <a:pt x="2881009" y="291773"/>
                  <a:pt x="2890561" y="665346"/>
                </a:cubicBezTo>
                <a:lnTo>
                  <a:pt x="2843000" y="666562"/>
                </a:lnTo>
                <a:lnTo>
                  <a:pt x="2890784" y="666562"/>
                </a:lnTo>
                <a:lnTo>
                  <a:pt x="2890784" y="1580962"/>
                </a:lnTo>
                <a:lnTo>
                  <a:pt x="2625345" y="1580962"/>
                </a:lnTo>
                <a:lnTo>
                  <a:pt x="2625345" y="672127"/>
                </a:lnTo>
                <a:lnTo>
                  <a:pt x="2623811" y="672166"/>
                </a:lnTo>
                <a:cubicBezTo>
                  <a:pt x="2617992" y="444585"/>
                  <a:pt x="2430306" y="263961"/>
                  <a:pt x="2202670" y="266871"/>
                </a:cubicBezTo>
                <a:cubicBezTo>
                  <a:pt x="1975033" y="269781"/>
                  <a:pt x="1792025" y="455143"/>
                  <a:pt x="1792025" y="682798"/>
                </a:cubicBezTo>
                <a:lnTo>
                  <a:pt x="1790626" y="682798"/>
                </a:lnTo>
                <a:lnTo>
                  <a:pt x="1790626"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1525187" y="1580962"/>
                </a:lnTo>
                <a:lnTo>
                  <a:pt x="1525187" y="676764"/>
                </a:lnTo>
                <a:lnTo>
                  <a:pt x="1525791" y="676764"/>
                </a:lnTo>
                <a:cubicBezTo>
                  <a:pt x="1528430" y="305830"/>
                  <a:pt x="1827609" y="4806"/>
                  <a:pt x="2199259" y="56"/>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ndParaRPr>
          </a:p>
        </p:txBody>
      </p:sp>
      <p:sp>
        <p:nvSpPr>
          <p:cNvPr id="39" name="Rectangle 3">
            <a:extLst>
              <a:ext uri="{FF2B5EF4-FFF2-40B4-BE49-F238E27FC236}">
                <a16:creationId xmlns:a16="http://schemas.microsoft.com/office/drawing/2014/main" id="{03307A50-D1B9-D202-F1C4-AF4CC7422E60}"/>
              </a:ext>
            </a:extLst>
          </p:cNvPr>
          <p:cNvSpPr/>
          <p:nvPr/>
        </p:nvSpPr>
        <p:spPr>
          <a:xfrm>
            <a:off x="1691507" y="291594"/>
            <a:ext cx="9196087" cy="87028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ndParaRPr>
          </a:p>
        </p:txBody>
      </p:sp>
      <p:grpSp>
        <p:nvGrpSpPr>
          <p:cNvPr id="40" name="Group 43">
            <a:extLst>
              <a:ext uri="{FF2B5EF4-FFF2-40B4-BE49-F238E27FC236}">
                <a16:creationId xmlns:a16="http://schemas.microsoft.com/office/drawing/2014/main" id="{BDF164AF-0644-186D-0467-1E6B597B3AF5}"/>
              </a:ext>
            </a:extLst>
          </p:cNvPr>
          <p:cNvGrpSpPr/>
          <p:nvPr/>
        </p:nvGrpSpPr>
        <p:grpSpPr>
          <a:xfrm>
            <a:off x="7024712" y="241072"/>
            <a:ext cx="4003676" cy="475860"/>
            <a:chOff x="1487532" y="2017033"/>
            <a:chExt cx="2952328" cy="376914"/>
          </a:xfrm>
        </p:grpSpPr>
        <p:sp>
          <p:nvSpPr>
            <p:cNvPr id="41" name="Rectangle 9">
              <a:extLst>
                <a:ext uri="{FF2B5EF4-FFF2-40B4-BE49-F238E27FC236}">
                  <a16:creationId xmlns:a16="http://schemas.microsoft.com/office/drawing/2014/main" id="{43E69A3C-B0AD-3542-9DD8-FBFF390D57C3}"/>
                </a:ext>
              </a:extLst>
            </p:cNvPr>
            <p:cNvSpPr/>
            <p:nvPr/>
          </p:nvSpPr>
          <p:spPr>
            <a:xfrm>
              <a:off x="4319543" y="2027138"/>
              <a:ext cx="115353" cy="366809"/>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914400"/>
                <a:gd name="connsiteY0" fmla="*/ 292963 h 1207363"/>
                <a:gd name="connsiteX1" fmla="*/ 914400 w 914400"/>
                <a:gd name="connsiteY1" fmla="*/ 0 h 1207363"/>
                <a:gd name="connsiteX2" fmla="*/ 914400 w 914400"/>
                <a:gd name="connsiteY2" fmla="*/ 1207363 h 1207363"/>
                <a:gd name="connsiteX3" fmla="*/ 0 w 914400"/>
                <a:gd name="connsiteY3" fmla="*/ 1207363 h 1207363"/>
                <a:gd name="connsiteX4" fmla="*/ 0 w 914400"/>
                <a:gd name="connsiteY4" fmla="*/ 292963 h 1207363"/>
                <a:gd name="connsiteX0" fmla="*/ 612559 w 914400"/>
                <a:gd name="connsiteY0" fmla="*/ 8877 h 1207363"/>
                <a:gd name="connsiteX1" fmla="*/ 914400 w 914400"/>
                <a:gd name="connsiteY1" fmla="*/ 0 h 1207363"/>
                <a:gd name="connsiteX2" fmla="*/ 914400 w 914400"/>
                <a:gd name="connsiteY2" fmla="*/ 1207363 h 1207363"/>
                <a:gd name="connsiteX3" fmla="*/ 0 w 914400"/>
                <a:gd name="connsiteY3" fmla="*/ 1207363 h 1207363"/>
                <a:gd name="connsiteX4" fmla="*/ 612559 w 914400"/>
                <a:gd name="connsiteY4" fmla="*/ 8877 h 1207363"/>
                <a:gd name="connsiteX0" fmla="*/ 0 w 301841"/>
                <a:gd name="connsiteY0" fmla="*/ 8877 h 1207363"/>
                <a:gd name="connsiteX1" fmla="*/ 301841 w 301841"/>
                <a:gd name="connsiteY1" fmla="*/ 0 h 1207363"/>
                <a:gd name="connsiteX2" fmla="*/ 301841 w 301841"/>
                <a:gd name="connsiteY2" fmla="*/ 1207363 h 1207363"/>
                <a:gd name="connsiteX3" fmla="*/ 186432 w 301841"/>
                <a:gd name="connsiteY3" fmla="*/ 408372 h 1207363"/>
                <a:gd name="connsiteX4" fmla="*/ 0 w 301841"/>
                <a:gd name="connsiteY4" fmla="*/ 8877 h 1207363"/>
                <a:gd name="connsiteX0" fmla="*/ 0 w 133166"/>
                <a:gd name="connsiteY0" fmla="*/ 0 h 1207364"/>
                <a:gd name="connsiteX1" fmla="*/ 133166 w 133166"/>
                <a:gd name="connsiteY1" fmla="*/ 1 h 1207364"/>
                <a:gd name="connsiteX2" fmla="*/ 133166 w 133166"/>
                <a:gd name="connsiteY2" fmla="*/ 1207364 h 1207364"/>
                <a:gd name="connsiteX3" fmla="*/ 17757 w 133166"/>
                <a:gd name="connsiteY3" fmla="*/ 408373 h 1207364"/>
                <a:gd name="connsiteX4" fmla="*/ 0 w 133166"/>
                <a:gd name="connsiteY4" fmla="*/ 0 h 1207364"/>
                <a:gd name="connsiteX0" fmla="*/ 0 w 142044"/>
                <a:gd name="connsiteY0" fmla="*/ 0 h 408373"/>
                <a:gd name="connsiteX1" fmla="*/ 133166 w 142044"/>
                <a:gd name="connsiteY1" fmla="*/ 1 h 408373"/>
                <a:gd name="connsiteX2" fmla="*/ 142044 w 142044"/>
                <a:gd name="connsiteY2" fmla="*/ 301842 h 408373"/>
                <a:gd name="connsiteX3" fmla="*/ 17757 w 142044"/>
                <a:gd name="connsiteY3" fmla="*/ 408373 h 408373"/>
                <a:gd name="connsiteX4" fmla="*/ 0 w 142044"/>
                <a:gd name="connsiteY4" fmla="*/ 0 h 408373"/>
                <a:gd name="connsiteX0" fmla="*/ 0 w 133166"/>
                <a:gd name="connsiteY0" fmla="*/ 0 h 408373"/>
                <a:gd name="connsiteX1" fmla="*/ 133166 w 133166"/>
                <a:gd name="connsiteY1" fmla="*/ 1 h 408373"/>
                <a:gd name="connsiteX2" fmla="*/ 118293 w 133166"/>
                <a:gd name="connsiteY2" fmla="*/ 313717 h 408373"/>
                <a:gd name="connsiteX3" fmla="*/ 17757 w 133166"/>
                <a:gd name="connsiteY3" fmla="*/ 408373 h 408373"/>
                <a:gd name="connsiteX4" fmla="*/ 0 w 133166"/>
                <a:gd name="connsiteY4" fmla="*/ 0 h 408373"/>
                <a:gd name="connsiteX0" fmla="*/ 0 w 118293"/>
                <a:gd name="connsiteY0" fmla="*/ 5937 h 414310"/>
                <a:gd name="connsiteX1" fmla="*/ 115353 w 118293"/>
                <a:gd name="connsiteY1" fmla="*/ 0 h 414310"/>
                <a:gd name="connsiteX2" fmla="*/ 118293 w 118293"/>
                <a:gd name="connsiteY2" fmla="*/ 319654 h 414310"/>
                <a:gd name="connsiteX3" fmla="*/ 17757 w 118293"/>
                <a:gd name="connsiteY3" fmla="*/ 414310 h 414310"/>
                <a:gd name="connsiteX4" fmla="*/ 0 w 118293"/>
                <a:gd name="connsiteY4" fmla="*/ 5937 h 414310"/>
                <a:gd name="connsiteX0" fmla="*/ 0 w 118293"/>
                <a:gd name="connsiteY0" fmla="*/ 5937 h 366809"/>
                <a:gd name="connsiteX1" fmla="*/ 115353 w 118293"/>
                <a:gd name="connsiteY1" fmla="*/ 0 h 366809"/>
                <a:gd name="connsiteX2" fmla="*/ 118293 w 118293"/>
                <a:gd name="connsiteY2" fmla="*/ 319654 h 366809"/>
                <a:gd name="connsiteX3" fmla="*/ 5882 w 118293"/>
                <a:gd name="connsiteY3" fmla="*/ 366809 h 366809"/>
                <a:gd name="connsiteX4" fmla="*/ 0 w 118293"/>
                <a:gd name="connsiteY4" fmla="*/ 5937 h 366809"/>
                <a:gd name="connsiteX0" fmla="*/ 0 w 115353"/>
                <a:gd name="connsiteY0" fmla="*/ 5937 h 366809"/>
                <a:gd name="connsiteX1" fmla="*/ 115353 w 115353"/>
                <a:gd name="connsiteY1" fmla="*/ 0 h 366809"/>
                <a:gd name="connsiteX2" fmla="*/ 112356 w 115353"/>
                <a:gd name="connsiteY2" fmla="*/ 278091 h 366809"/>
                <a:gd name="connsiteX3" fmla="*/ 5882 w 115353"/>
                <a:gd name="connsiteY3" fmla="*/ 366809 h 366809"/>
                <a:gd name="connsiteX4" fmla="*/ 0 w 115353"/>
                <a:gd name="connsiteY4" fmla="*/ 5937 h 36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53" h="366809">
                  <a:moveTo>
                    <a:pt x="0" y="5937"/>
                  </a:moveTo>
                  <a:lnTo>
                    <a:pt x="115353" y="0"/>
                  </a:lnTo>
                  <a:lnTo>
                    <a:pt x="112356" y="278091"/>
                  </a:lnTo>
                  <a:lnTo>
                    <a:pt x="5882" y="366809"/>
                  </a:lnTo>
                  <a:cubicBezTo>
                    <a:pt x="3921" y="246518"/>
                    <a:pt x="1961" y="126228"/>
                    <a:pt x="0" y="5937"/>
                  </a:cubicBez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ndParaRPr>
            </a:p>
          </p:txBody>
        </p:sp>
        <p:sp>
          <p:nvSpPr>
            <p:cNvPr id="42" name="Rectangle 6">
              <a:extLst>
                <a:ext uri="{FF2B5EF4-FFF2-40B4-BE49-F238E27FC236}">
                  <a16:creationId xmlns:a16="http://schemas.microsoft.com/office/drawing/2014/main" id="{F6282815-FB81-B13B-3D73-E642AAE1F589}"/>
                </a:ext>
              </a:extLst>
            </p:cNvPr>
            <p:cNvSpPr/>
            <p:nvPr/>
          </p:nvSpPr>
          <p:spPr>
            <a:xfrm flipH="1">
              <a:off x="1487532" y="2017033"/>
              <a:ext cx="2952328" cy="288033"/>
            </a:xfrm>
            <a:custGeom>
              <a:avLst/>
              <a:gdLst>
                <a:gd name="connsiteX0" fmla="*/ 0 w 5285462"/>
                <a:gd name="connsiteY0" fmla="*/ 0 h 576064"/>
                <a:gd name="connsiteX1" fmla="*/ 4724629 w 5285462"/>
                <a:gd name="connsiteY1" fmla="*/ 0 h 576064"/>
                <a:gd name="connsiteX2" fmla="*/ 5285462 w 5285462"/>
                <a:gd name="connsiteY2" fmla="*/ 576064 h 576064"/>
                <a:gd name="connsiteX3" fmla="*/ 0 w 5285462"/>
                <a:gd name="connsiteY3" fmla="*/ 576064 h 576064"/>
                <a:gd name="connsiteX4" fmla="*/ 0 w 5285462"/>
                <a:gd name="connsiteY4" fmla="*/ 0 h 57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462" h="576064">
                  <a:moveTo>
                    <a:pt x="0" y="0"/>
                  </a:moveTo>
                  <a:lnTo>
                    <a:pt x="4724629" y="0"/>
                  </a:lnTo>
                  <a:lnTo>
                    <a:pt x="5285462" y="576064"/>
                  </a:lnTo>
                  <a:lnTo>
                    <a:pt x="0" y="576064"/>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ndParaRPr>
            </a:p>
          </p:txBody>
        </p:sp>
      </p:grpSp>
      <p:grpSp>
        <p:nvGrpSpPr>
          <p:cNvPr id="43" name="Group 19">
            <a:extLst>
              <a:ext uri="{FF2B5EF4-FFF2-40B4-BE49-F238E27FC236}">
                <a16:creationId xmlns:a16="http://schemas.microsoft.com/office/drawing/2014/main" id="{8B020BA5-22F0-B5EB-F8F7-A84B71B546FA}"/>
              </a:ext>
            </a:extLst>
          </p:cNvPr>
          <p:cNvGrpSpPr/>
          <p:nvPr/>
        </p:nvGrpSpPr>
        <p:grpSpPr>
          <a:xfrm>
            <a:off x="761854" y="172706"/>
            <a:ext cx="1188052" cy="1052282"/>
            <a:chOff x="1779602" y="1104706"/>
            <a:chExt cx="1188052" cy="1214673"/>
          </a:xfrm>
          <a:solidFill>
            <a:schemeClr val="accent4"/>
          </a:solidFill>
        </p:grpSpPr>
        <p:sp>
          <p:nvSpPr>
            <p:cNvPr id="44" name="Block Arc 20">
              <a:extLst>
                <a:ext uri="{FF2B5EF4-FFF2-40B4-BE49-F238E27FC236}">
                  <a16:creationId xmlns:a16="http://schemas.microsoft.com/office/drawing/2014/main" id="{8A8D31BA-AC8A-30B8-5E43-7B1DF4668047}"/>
                </a:ext>
              </a:extLst>
            </p:cNvPr>
            <p:cNvSpPr/>
            <p:nvPr/>
          </p:nvSpPr>
          <p:spPr>
            <a:xfrm rot="5400000">
              <a:off x="1779602" y="1131327"/>
              <a:ext cx="1188052" cy="1188052"/>
            </a:xfrm>
            <a:prstGeom prst="blockArc">
              <a:avLst>
                <a:gd name="adj1" fmla="val 10473157"/>
                <a:gd name="adj2" fmla="val 203130"/>
                <a:gd name="adj3" fmla="val 1863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endParaRPr>
            </a:p>
          </p:txBody>
        </p:sp>
        <p:sp>
          <p:nvSpPr>
            <p:cNvPr id="45" name="Right Triangle 21">
              <a:extLst>
                <a:ext uri="{FF2B5EF4-FFF2-40B4-BE49-F238E27FC236}">
                  <a16:creationId xmlns:a16="http://schemas.microsoft.com/office/drawing/2014/main" id="{D98CEC48-1BCD-5E7E-C80A-184EDD6795F6}"/>
                </a:ext>
              </a:extLst>
            </p:cNvPr>
            <p:cNvSpPr/>
            <p:nvPr/>
          </p:nvSpPr>
          <p:spPr>
            <a:xfrm rot="2700000">
              <a:off x="2223425" y="1104706"/>
              <a:ext cx="261214" cy="26121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ndParaRPr>
            </a:p>
          </p:txBody>
        </p:sp>
      </p:grpSp>
      <p:sp>
        <p:nvSpPr>
          <p:cNvPr id="46" name="TextBox 45">
            <a:extLst>
              <a:ext uri="{FF2B5EF4-FFF2-40B4-BE49-F238E27FC236}">
                <a16:creationId xmlns:a16="http://schemas.microsoft.com/office/drawing/2014/main" id="{FB9513F4-5530-1394-B7FE-18320E7658C8}"/>
              </a:ext>
            </a:extLst>
          </p:cNvPr>
          <p:cNvSpPr txBox="1"/>
          <p:nvPr/>
        </p:nvSpPr>
        <p:spPr>
          <a:xfrm>
            <a:off x="1355880" y="2188288"/>
            <a:ext cx="408605" cy="5078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700" b="1" i="0" u="none" strike="noStrike" kern="1200" cap="none" spc="0" normalizeH="0" baseline="0" noProof="0" dirty="0">
                <a:ln>
                  <a:noFill/>
                </a:ln>
                <a:solidFill>
                  <a:prstClr val="white"/>
                </a:solidFill>
                <a:effectLst/>
                <a:uLnTx/>
                <a:uFillTx/>
                <a:latin typeface="Arial"/>
              </a:rPr>
              <a:t>1</a:t>
            </a:r>
            <a:endParaRPr kumimoji="0" lang="ko-KR" altLang="en-US" sz="2700" b="1" i="0" u="none" strike="noStrike" kern="1200" cap="none" spc="0" normalizeH="0" baseline="0" noProof="0" dirty="0">
              <a:ln>
                <a:noFill/>
              </a:ln>
              <a:solidFill>
                <a:prstClr val="white"/>
              </a:solidFill>
              <a:effectLst/>
              <a:uLnTx/>
              <a:uFillTx/>
              <a:latin typeface="Arial"/>
            </a:endParaRPr>
          </a:p>
        </p:txBody>
      </p:sp>
      <p:sp>
        <p:nvSpPr>
          <p:cNvPr id="34" name="TextBox 33">
            <a:extLst>
              <a:ext uri="{FF2B5EF4-FFF2-40B4-BE49-F238E27FC236}">
                <a16:creationId xmlns:a16="http://schemas.microsoft.com/office/drawing/2014/main" id="{D32E40F1-FCF4-48DA-B989-410411270EC5}"/>
              </a:ext>
            </a:extLst>
          </p:cNvPr>
          <p:cNvSpPr txBox="1"/>
          <p:nvPr/>
        </p:nvSpPr>
        <p:spPr>
          <a:xfrm>
            <a:off x="2132769" y="490169"/>
            <a:ext cx="5326392" cy="523220"/>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800" b="1" i="0" u="none" strike="noStrike" kern="1200" cap="none" spc="0" normalizeH="0" baseline="0" noProof="0" dirty="0">
                <a:ln>
                  <a:noFill/>
                </a:ln>
                <a:solidFill>
                  <a:prstClr val="black"/>
                </a:solidFill>
                <a:effectLst/>
                <a:uLnTx/>
                <a:uFillTx/>
                <a:latin typeface="Calibri" panose="020F0502020204030204"/>
                <a:cs typeface="B Titr" panose="00000700000000000000" pitchFamily="2" charset="-78"/>
              </a:rPr>
              <a:t>افزایش پیش‌بینی‌پذیری اقتصاد</a:t>
            </a:r>
          </a:p>
        </p:txBody>
      </p:sp>
      <p:sp>
        <p:nvSpPr>
          <p:cNvPr id="47" name="Oval 8">
            <a:extLst>
              <a:ext uri="{FF2B5EF4-FFF2-40B4-BE49-F238E27FC236}">
                <a16:creationId xmlns:a16="http://schemas.microsoft.com/office/drawing/2014/main" id="{248F0BFD-616E-FD03-C9AB-27D693D3BD8C}"/>
              </a:ext>
            </a:extLst>
          </p:cNvPr>
          <p:cNvSpPr/>
          <p:nvPr/>
        </p:nvSpPr>
        <p:spPr>
          <a:xfrm>
            <a:off x="1191707" y="437774"/>
            <a:ext cx="499800" cy="499800"/>
          </a:xfrm>
          <a:prstGeom prst="ellipse">
            <a:avLst/>
          </a:prstGeom>
          <a:solidFill>
            <a:schemeClr val="accent6"/>
          </a:solidFill>
          <a:ln w="825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ndParaRPr>
          </a:p>
        </p:txBody>
      </p:sp>
      <p:sp>
        <p:nvSpPr>
          <p:cNvPr id="48" name="TextBox 47">
            <a:extLst>
              <a:ext uri="{FF2B5EF4-FFF2-40B4-BE49-F238E27FC236}">
                <a16:creationId xmlns:a16="http://schemas.microsoft.com/office/drawing/2014/main" id="{3C741728-51E5-C6F2-6397-F262AC73F55C}"/>
              </a:ext>
            </a:extLst>
          </p:cNvPr>
          <p:cNvSpPr txBox="1"/>
          <p:nvPr/>
        </p:nvSpPr>
        <p:spPr>
          <a:xfrm>
            <a:off x="1228805" y="429743"/>
            <a:ext cx="408605" cy="5078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700" b="1" i="0" u="none" strike="noStrike" kern="1200" cap="none" spc="0" normalizeH="0" baseline="0" noProof="0" dirty="0">
                <a:ln>
                  <a:noFill/>
                </a:ln>
                <a:solidFill>
                  <a:prstClr val="white"/>
                </a:solidFill>
                <a:effectLst/>
                <a:uLnTx/>
                <a:uFillTx/>
                <a:latin typeface="Arial"/>
              </a:rPr>
              <a:t>2</a:t>
            </a:r>
            <a:endParaRPr kumimoji="0" lang="ko-KR" altLang="en-US" sz="2700" b="1" i="0" u="none" strike="noStrike" kern="1200" cap="none" spc="0" normalizeH="0" baseline="0" noProof="0" dirty="0">
              <a:ln>
                <a:noFill/>
              </a:ln>
              <a:solidFill>
                <a:prstClr val="white"/>
              </a:solidFill>
              <a:effectLst/>
              <a:uLnTx/>
              <a:uFillTx/>
              <a:latin typeface="Arial"/>
            </a:endParaRPr>
          </a:p>
        </p:txBody>
      </p:sp>
      <p:sp>
        <p:nvSpPr>
          <p:cNvPr id="50" name="TextBox 49">
            <a:extLst>
              <a:ext uri="{FF2B5EF4-FFF2-40B4-BE49-F238E27FC236}">
                <a16:creationId xmlns:a16="http://schemas.microsoft.com/office/drawing/2014/main" id="{402C6E17-1585-FCD2-797D-675EA0DB2933}"/>
              </a:ext>
            </a:extLst>
          </p:cNvPr>
          <p:cNvSpPr txBox="1"/>
          <p:nvPr/>
        </p:nvSpPr>
        <p:spPr>
          <a:xfrm>
            <a:off x="8032741" y="258226"/>
            <a:ext cx="60936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srgbClr val="CBCBCB">
                    <a:lumMod val="50000"/>
                  </a:srgbClr>
                </a:solidFill>
                <a:effectLst/>
                <a:uLnTx/>
                <a:uFillTx/>
                <a:latin typeface="Arial"/>
                <a:cs typeface="B Titr" panose="00000700000000000000" pitchFamily="2" charset="-78"/>
              </a:rPr>
              <a:t>راهکارهای رفع چالش‌های تولید</a:t>
            </a:r>
            <a:endParaRPr kumimoji="0" lang="en-US" sz="1800" b="0" i="0" u="none" strike="noStrike" kern="1200" cap="none" spc="0" normalizeH="0" baseline="0" noProof="0" dirty="0">
              <a:ln>
                <a:noFill/>
              </a:ln>
              <a:solidFill>
                <a:prstClr val="black"/>
              </a:solidFill>
              <a:effectLst/>
              <a:uLnTx/>
              <a:uFillTx/>
              <a:latin typeface="Arial"/>
            </a:endParaRPr>
          </a:p>
        </p:txBody>
      </p:sp>
      <p:pic>
        <p:nvPicPr>
          <p:cNvPr id="51" name="Picture 50">
            <a:extLst>
              <a:ext uri="{FF2B5EF4-FFF2-40B4-BE49-F238E27FC236}">
                <a16:creationId xmlns:a16="http://schemas.microsoft.com/office/drawing/2014/main" id="{B0C4EEBC-828F-CF97-694F-63F386B291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041" y="-300386"/>
            <a:ext cx="1726622" cy="1936146"/>
          </a:xfrm>
          <a:prstGeom prst="rect">
            <a:avLst/>
          </a:prstGeom>
        </p:spPr>
      </p:pic>
      <p:sp>
        <p:nvSpPr>
          <p:cNvPr id="3" name="TextBox 2">
            <a:extLst>
              <a:ext uri="{FF2B5EF4-FFF2-40B4-BE49-F238E27FC236}">
                <a16:creationId xmlns:a16="http://schemas.microsoft.com/office/drawing/2014/main" id="{B4AFA259-557C-922B-90E9-40B10D3F089D}"/>
              </a:ext>
            </a:extLst>
          </p:cNvPr>
          <p:cNvSpPr txBox="1"/>
          <p:nvPr/>
        </p:nvSpPr>
        <p:spPr>
          <a:xfrm>
            <a:off x="151370" y="5496314"/>
            <a:ext cx="4456532" cy="609398"/>
          </a:xfrm>
          <a:prstGeom prst="rect">
            <a:avLst/>
          </a:prstGeom>
          <a:noFill/>
        </p:spPr>
        <p:txBody>
          <a:bodyPr wrap="square">
            <a:spAutoFit/>
          </a:bodyPr>
          <a:lstStyle/>
          <a:p>
            <a:pPr marR="0" lvl="0" algn="r" defTabSz="914400" rtl="1" eaLnBrk="1" fontAlgn="auto" latinLnBrk="0" hangingPunct="1">
              <a:lnSpc>
                <a:spcPct val="120000"/>
              </a:lnSpc>
              <a:spcBef>
                <a:spcPts val="1000"/>
              </a:spcBef>
              <a:spcAft>
                <a:spcPts val="0"/>
              </a:spcAft>
              <a:buClr>
                <a:srgbClr val="B71E42"/>
              </a:buClr>
              <a:buSzPct val="100000"/>
              <a:tabLst/>
              <a:defRPr/>
            </a:pPr>
            <a:r>
              <a:rPr kumimoji="0" lang="fa-IR" sz="1400" i="0" u="none" strike="noStrike" kern="1200" cap="none" spc="0" normalizeH="0" baseline="0" noProof="0" dirty="0">
                <a:ln>
                  <a:noFill/>
                </a:ln>
                <a:solidFill>
                  <a:schemeClr val="bg1"/>
                </a:solidFill>
                <a:effectLst/>
                <a:uLnTx/>
                <a:uFillTx/>
                <a:latin typeface="Gill Sans MT" panose="020B0502020104020203"/>
                <a:ea typeface="+mn-ea"/>
                <a:cs typeface="B Mitra" panose="00000400000000000000" pitchFamily="2" charset="-78"/>
              </a:rPr>
              <a:t>سازوکاری جهت ممانعت قانونی از وارد ساختن شوک به قیمتهای کلیدی حاملهای انرژی و ارز و جلوگیری از اجرای سیاستهای تورمزا در افق زمانی مشخص، طراحی و اجرا گردد.</a:t>
            </a:r>
          </a:p>
        </p:txBody>
      </p:sp>
      <p:sp>
        <p:nvSpPr>
          <p:cNvPr id="4" name="TextBox 3">
            <a:extLst>
              <a:ext uri="{FF2B5EF4-FFF2-40B4-BE49-F238E27FC236}">
                <a16:creationId xmlns:a16="http://schemas.microsoft.com/office/drawing/2014/main" id="{80EECA0D-2D56-E7A3-1FEF-7402D9BAEE2C}"/>
              </a:ext>
            </a:extLst>
          </p:cNvPr>
          <p:cNvSpPr txBox="1"/>
          <p:nvPr/>
        </p:nvSpPr>
        <p:spPr>
          <a:xfrm>
            <a:off x="-90790" y="4314477"/>
            <a:ext cx="4661868" cy="646331"/>
          </a:xfrm>
          <a:prstGeom prst="rect">
            <a:avLst/>
          </a:prstGeom>
          <a:noFill/>
        </p:spPr>
        <p:txBody>
          <a:bodyPr wrap="square">
            <a:spAutoFit/>
          </a:bodyPr>
          <a:lstStyle/>
          <a:p>
            <a:pPr marR="0" lvl="0" algn="r" defTabSz="914400" rtl="1" eaLnBrk="1" fontAlgn="auto" latinLnBrk="0" hangingPunct="1">
              <a:lnSpc>
                <a:spcPct val="100000"/>
              </a:lnSpc>
              <a:spcBef>
                <a:spcPts val="0"/>
              </a:spcBef>
              <a:spcAft>
                <a:spcPts val="0"/>
              </a:spcAft>
              <a:buClrTx/>
              <a:buSzTx/>
              <a:tabLst/>
              <a:defRPr/>
            </a:pPr>
            <a:r>
              <a:rPr kumimoji="0" lang="fa-IR" altLang="ko-KR" sz="1800" i="0" u="none" strike="noStrike" kern="1200" cap="none" spc="0" normalizeH="0" baseline="0" noProof="0" dirty="0">
                <a:ln>
                  <a:noFill/>
                </a:ln>
                <a:solidFill>
                  <a:schemeClr val="bg1"/>
                </a:solidFill>
                <a:effectLst/>
                <a:uLnTx/>
                <a:uFillTx/>
                <a:latin typeface="Arial"/>
                <a:cs typeface="B Mitra" panose="00000400000000000000" pitchFamily="2" charset="-78"/>
              </a:rPr>
              <a:t>افزایش پیش‌بینی‌پذیری با ایجاد ابزارهای مالی جدید و کاهش پیامدهای منفی کنترل‌های ارزی بر صادرات</a:t>
            </a:r>
          </a:p>
        </p:txBody>
      </p:sp>
      <p:sp>
        <p:nvSpPr>
          <p:cNvPr id="16" name="TextBox 15">
            <a:extLst>
              <a:ext uri="{FF2B5EF4-FFF2-40B4-BE49-F238E27FC236}">
                <a16:creationId xmlns:a16="http://schemas.microsoft.com/office/drawing/2014/main" id="{A3D6A9BB-1594-B3AC-6F65-FBF2D7BAAB38}"/>
              </a:ext>
            </a:extLst>
          </p:cNvPr>
          <p:cNvSpPr txBox="1"/>
          <p:nvPr/>
        </p:nvSpPr>
        <p:spPr>
          <a:xfrm>
            <a:off x="96329" y="4904235"/>
            <a:ext cx="4357317" cy="646331"/>
          </a:xfrm>
          <a:prstGeom prst="rect">
            <a:avLst/>
          </a:prstGeom>
          <a:noFill/>
        </p:spPr>
        <p:txBody>
          <a:bodyPr wrap="square">
            <a:spAutoFit/>
          </a:bodyPr>
          <a:lstStyle/>
          <a:p>
            <a:pPr marR="0" lvl="0" algn="r" defTabSz="914400" rtl="1" eaLnBrk="1" fontAlgn="auto" latinLnBrk="0" hangingPunct="1">
              <a:lnSpc>
                <a:spcPct val="100000"/>
              </a:lnSpc>
              <a:spcBef>
                <a:spcPts val="0"/>
              </a:spcBef>
              <a:spcAft>
                <a:spcPts val="0"/>
              </a:spcAft>
              <a:buClrTx/>
              <a:buSzTx/>
              <a:tabLst/>
              <a:defRPr/>
            </a:pPr>
            <a:r>
              <a:rPr kumimoji="0" lang="fa-IR" altLang="ko-KR" sz="1800" i="0" u="none" strike="noStrike" kern="1200" cap="none" spc="0" normalizeH="0" baseline="0" noProof="0" dirty="0">
                <a:ln>
                  <a:noFill/>
                </a:ln>
                <a:solidFill>
                  <a:schemeClr val="bg1"/>
                </a:solidFill>
                <a:effectLst/>
                <a:uLnTx/>
                <a:uFillTx/>
                <a:latin typeface="Arial"/>
                <a:cs typeface="B Mitra" panose="00000400000000000000" pitchFamily="2" charset="-78"/>
              </a:rPr>
              <a:t>پیش‌بینی‌پذیر نمودن قیمت کالاها و خدمات دولتی (مثل نرخ خوراک، سوخت، برق) </a:t>
            </a:r>
          </a:p>
        </p:txBody>
      </p:sp>
    </p:spTree>
    <p:extLst>
      <p:ext uri="{BB962C8B-B14F-4D97-AF65-F5344CB8AC3E}">
        <p14:creationId xmlns:p14="http://schemas.microsoft.com/office/powerpoint/2010/main" val="28838129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2">
            <a:extLst>
              <a:ext uri="{FF2B5EF4-FFF2-40B4-BE49-F238E27FC236}">
                <a16:creationId xmlns:a16="http://schemas.microsoft.com/office/drawing/2014/main" id="{F8AB798E-2931-47E1-98F3-178525F00C23}"/>
              </a:ext>
            </a:extLst>
          </p:cNvPr>
          <p:cNvGrpSpPr/>
          <p:nvPr/>
        </p:nvGrpSpPr>
        <p:grpSpPr>
          <a:xfrm>
            <a:off x="6086476" y="1275244"/>
            <a:ext cx="5815743" cy="2182102"/>
            <a:chOff x="4562475" y="1714499"/>
            <a:chExt cx="5193667" cy="1990727"/>
          </a:xfrm>
        </p:grpSpPr>
        <p:sp>
          <p:nvSpPr>
            <p:cNvPr id="26" name="Rectangle 4">
              <a:extLst>
                <a:ext uri="{FF2B5EF4-FFF2-40B4-BE49-F238E27FC236}">
                  <a16:creationId xmlns:a16="http://schemas.microsoft.com/office/drawing/2014/main" id="{9DBD8868-0108-47E0-9097-0E4D2349E781}"/>
                </a:ext>
              </a:extLst>
            </p:cNvPr>
            <p:cNvSpPr/>
            <p:nvPr/>
          </p:nvSpPr>
          <p:spPr>
            <a:xfrm>
              <a:off x="5868142" y="1716807"/>
              <a:ext cx="3888000" cy="780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0" name="Freeform 8">
              <a:extLst>
                <a:ext uri="{FF2B5EF4-FFF2-40B4-BE49-F238E27FC236}">
                  <a16:creationId xmlns:a16="http://schemas.microsoft.com/office/drawing/2014/main" id="{F04543F7-3A1E-4633-A3A4-109BB7D2223D}"/>
                </a:ext>
              </a:extLst>
            </p:cNvPr>
            <p:cNvSpPr/>
            <p:nvPr/>
          </p:nvSpPr>
          <p:spPr>
            <a:xfrm>
              <a:off x="4562475" y="1714499"/>
              <a:ext cx="1304925" cy="1990725"/>
            </a:xfrm>
            <a:custGeom>
              <a:avLst/>
              <a:gdLst>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304925 w 1304925"/>
                <a:gd name="connsiteY0" fmla="*/ 0 h 1990725"/>
                <a:gd name="connsiteX1" fmla="*/ 0 w 1304925"/>
                <a:gd name="connsiteY1" fmla="*/ 1990725 h 1990725"/>
                <a:gd name="connsiteX2" fmla="*/ 1304925 w 1304925"/>
                <a:gd name="connsiteY2" fmla="*/ 352425 h 1990725"/>
                <a:gd name="connsiteX3" fmla="*/ 1304925 w 1304925"/>
                <a:gd name="connsiteY3" fmla="*/ 0 h 1990725"/>
                <a:gd name="connsiteX0" fmla="*/ 1304925 w 1304925"/>
                <a:gd name="connsiteY0" fmla="*/ 0 h 1990725"/>
                <a:gd name="connsiteX1" fmla="*/ 0 w 1304925"/>
                <a:gd name="connsiteY1" fmla="*/ 1990725 h 1990725"/>
                <a:gd name="connsiteX2" fmla="*/ 1304925 w 1304925"/>
                <a:gd name="connsiteY2" fmla="*/ 358709 h 1990725"/>
                <a:gd name="connsiteX3" fmla="*/ 1304925 w 1304925"/>
                <a:gd name="connsiteY3" fmla="*/ 0 h 1990725"/>
              </a:gdLst>
              <a:ahLst/>
              <a:cxnLst>
                <a:cxn ang="0">
                  <a:pos x="connsiteX0" y="connsiteY0"/>
                </a:cxn>
                <a:cxn ang="0">
                  <a:pos x="connsiteX1" y="connsiteY1"/>
                </a:cxn>
                <a:cxn ang="0">
                  <a:pos x="connsiteX2" y="connsiteY2"/>
                </a:cxn>
                <a:cxn ang="0">
                  <a:pos x="connsiteX3" y="connsiteY3"/>
                </a:cxn>
              </a:cxnLst>
              <a:rect l="l" t="t" r="r" b="b"/>
              <a:pathLst>
                <a:path w="1304925" h="1990725">
                  <a:moveTo>
                    <a:pt x="1304925" y="0"/>
                  </a:moveTo>
                  <a:lnTo>
                    <a:pt x="0" y="1990725"/>
                  </a:lnTo>
                  <a:lnTo>
                    <a:pt x="1304925" y="358709"/>
                  </a:lnTo>
                  <a:lnTo>
                    <a:pt x="130492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1" name="Freeform 9">
              <a:extLst>
                <a:ext uri="{FF2B5EF4-FFF2-40B4-BE49-F238E27FC236}">
                  <a16:creationId xmlns:a16="http://schemas.microsoft.com/office/drawing/2014/main" id="{F3AA37C6-B2EB-4A07-8CB2-3337395555AF}"/>
                </a:ext>
              </a:extLst>
            </p:cNvPr>
            <p:cNvSpPr/>
            <p:nvPr/>
          </p:nvSpPr>
          <p:spPr>
            <a:xfrm>
              <a:off x="4562475" y="2152650"/>
              <a:ext cx="1311299" cy="1543050"/>
            </a:xfrm>
            <a:custGeom>
              <a:avLst/>
              <a:gdLst>
                <a:gd name="connsiteX0" fmla="*/ 1295400 w 1304925"/>
                <a:gd name="connsiteY0" fmla="*/ 0 h 1533525"/>
                <a:gd name="connsiteX1" fmla="*/ 0 w 1304925"/>
                <a:gd name="connsiteY1" fmla="*/ 1533525 h 1533525"/>
                <a:gd name="connsiteX2" fmla="*/ 1304925 w 1304925"/>
                <a:gd name="connsiteY2" fmla="*/ 333375 h 1533525"/>
                <a:gd name="connsiteX3" fmla="*/ 1295400 w 1304925"/>
                <a:gd name="connsiteY3" fmla="*/ 0 h 1533525"/>
                <a:gd name="connsiteX0" fmla="*/ 1304925 w 1304925"/>
                <a:gd name="connsiteY0" fmla="*/ 0 h 1543050"/>
                <a:gd name="connsiteX1" fmla="*/ 0 w 1304925"/>
                <a:gd name="connsiteY1" fmla="*/ 1543050 h 1543050"/>
                <a:gd name="connsiteX2" fmla="*/ 1304925 w 1304925"/>
                <a:gd name="connsiteY2" fmla="*/ 342900 h 1543050"/>
                <a:gd name="connsiteX3" fmla="*/ 1304925 w 1304925"/>
                <a:gd name="connsiteY3" fmla="*/ 0 h 1543050"/>
                <a:gd name="connsiteX0" fmla="*/ 1304925 w 1304925"/>
                <a:gd name="connsiteY0" fmla="*/ 0 h 1543050"/>
                <a:gd name="connsiteX1" fmla="*/ 0 w 1304925"/>
                <a:gd name="connsiteY1" fmla="*/ 1543050 h 1543050"/>
                <a:gd name="connsiteX2" fmla="*/ 1301782 w 1304925"/>
                <a:gd name="connsiteY2" fmla="*/ 355469 h 1543050"/>
                <a:gd name="connsiteX3" fmla="*/ 1304925 w 1304925"/>
                <a:gd name="connsiteY3" fmla="*/ 0 h 1543050"/>
                <a:gd name="connsiteX0" fmla="*/ 1304925 w 1311299"/>
                <a:gd name="connsiteY0" fmla="*/ 0 h 1543050"/>
                <a:gd name="connsiteX1" fmla="*/ 0 w 1311299"/>
                <a:gd name="connsiteY1" fmla="*/ 1543050 h 1543050"/>
                <a:gd name="connsiteX2" fmla="*/ 1311209 w 1311299"/>
                <a:gd name="connsiteY2" fmla="*/ 355469 h 1543050"/>
                <a:gd name="connsiteX3" fmla="*/ 1304925 w 1311299"/>
                <a:gd name="connsiteY3" fmla="*/ 0 h 1543050"/>
              </a:gdLst>
              <a:ahLst/>
              <a:cxnLst>
                <a:cxn ang="0">
                  <a:pos x="connsiteX0" y="connsiteY0"/>
                </a:cxn>
                <a:cxn ang="0">
                  <a:pos x="connsiteX1" y="connsiteY1"/>
                </a:cxn>
                <a:cxn ang="0">
                  <a:pos x="connsiteX2" y="connsiteY2"/>
                </a:cxn>
                <a:cxn ang="0">
                  <a:pos x="connsiteX3" y="connsiteY3"/>
                </a:cxn>
              </a:cxnLst>
              <a:rect l="l" t="t" r="r" b="b"/>
              <a:pathLst>
                <a:path w="1311299" h="1543050">
                  <a:moveTo>
                    <a:pt x="1304925" y="0"/>
                  </a:moveTo>
                  <a:lnTo>
                    <a:pt x="0" y="1543050"/>
                  </a:lnTo>
                  <a:lnTo>
                    <a:pt x="1311209" y="355469"/>
                  </a:lnTo>
                  <a:cubicBezTo>
                    <a:pt x="1312257" y="236979"/>
                    <a:pt x="1303877" y="118490"/>
                    <a:pt x="13049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2" name="Freeform 10">
              <a:extLst>
                <a:ext uri="{FF2B5EF4-FFF2-40B4-BE49-F238E27FC236}">
                  <a16:creationId xmlns:a16="http://schemas.microsoft.com/office/drawing/2014/main" id="{632FA1FC-ED86-40F7-9CAD-3EAFC5C259E2}"/>
                </a:ext>
              </a:extLst>
            </p:cNvPr>
            <p:cNvSpPr/>
            <p:nvPr/>
          </p:nvSpPr>
          <p:spPr>
            <a:xfrm>
              <a:off x="4562475" y="2581275"/>
              <a:ext cx="1314450" cy="1123950"/>
            </a:xfrm>
            <a:custGeom>
              <a:avLst/>
              <a:gdLst>
                <a:gd name="connsiteX0" fmla="*/ 1304925 w 1314450"/>
                <a:gd name="connsiteY0" fmla="*/ 0 h 1123950"/>
                <a:gd name="connsiteX1" fmla="*/ 0 w 1314450"/>
                <a:gd name="connsiteY1" fmla="*/ 1123950 h 1123950"/>
                <a:gd name="connsiteX2" fmla="*/ 1314450 w 1314450"/>
                <a:gd name="connsiteY2" fmla="*/ 352425 h 1123950"/>
                <a:gd name="connsiteX3" fmla="*/ 1304925 w 1314450"/>
                <a:gd name="connsiteY3" fmla="*/ 0 h 1123950"/>
                <a:gd name="connsiteX0" fmla="*/ 1304925 w 1314450"/>
                <a:gd name="connsiteY0" fmla="*/ 0 h 1123950"/>
                <a:gd name="connsiteX1" fmla="*/ 0 w 1314450"/>
                <a:gd name="connsiteY1" fmla="*/ 1123950 h 1123950"/>
                <a:gd name="connsiteX2" fmla="*/ 1314450 w 1314450"/>
                <a:gd name="connsiteY2" fmla="*/ 358709 h 1123950"/>
                <a:gd name="connsiteX3" fmla="*/ 1304925 w 1314450"/>
                <a:gd name="connsiteY3" fmla="*/ 0 h 1123950"/>
              </a:gdLst>
              <a:ahLst/>
              <a:cxnLst>
                <a:cxn ang="0">
                  <a:pos x="connsiteX0" y="connsiteY0"/>
                </a:cxn>
                <a:cxn ang="0">
                  <a:pos x="connsiteX1" y="connsiteY1"/>
                </a:cxn>
                <a:cxn ang="0">
                  <a:pos x="connsiteX2" y="connsiteY2"/>
                </a:cxn>
                <a:cxn ang="0">
                  <a:pos x="connsiteX3" y="connsiteY3"/>
                </a:cxn>
              </a:cxnLst>
              <a:rect l="l" t="t" r="r" b="b"/>
              <a:pathLst>
                <a:path w="1314450" h="1123950">
                  <a:moveTo>
                    <a:pt x="1304925" y="0"/>
                  </a:moveTo>
                  <a:lnTo>
                    <a:pt x="0" y="1123950"/>
                  </a:lnTo>
                  <a:lnTo>
                    <a:pt x="1314450" y="358709"/>
                  </a:lnTo>
                  <a:lnTo>
                    <a:pt x="130492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3" name="Freeform 11">
              <a:extLst>
                <a:ext uri="{FF2B5EF4-FFF2-40B4-BE49-F238E27FC236}">
                  <a16:creationId xmlns:a16="http://schemas.microsoft.com/office/drawing/2014/main" id="{88B990AC-6A34-41C3-BC86-548116161F20}"/>
                </a:ext>
              </a:extLst>
            </p:cNvPr>
            <p:cNvSpPr/>
            <p:nvPr/>
          </p:nvSpPr>
          <p:spPr>
            <a:xfrm>
              <a:off x="4562475" y="3013044"/>
              <a:ext cx="1314547" cy="692182"/>
            </a:xfrm>
            <a:custGeom>
              <a:avLst/>
              <a:gdLst>
                <a:gd name="connsiteX0" fmla="*/ 1314450 w 1323975"/>
                <a:gd name="connsiteY0" fmla="*/ 0 h 695325"/>
                <a:gd name="connsiteX1" fmla="*/ 0 w 1323975"/>
                <a:gd name="connsiteY1" fmla="*/ 695325 h 695325"/>
                <a:gd name="connsiteX2" fmla="*/ 1323975 w 1323975"/>
                <a:gd name="connsiteY2" fmla="*/ 3429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7147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048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5242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61852 h 695325"/>
                <a:gd name="connsiteX3" fmla="*/ 1314450 w 1323975"/>
                <a:gd name="connsiteY3" fmla="*/ 0 h 695325"/>
                <a:gd name="connsiteX0" fmla="*/ 1314450 w 1323975"/>
                <a:gd name="connsiteY0" fmla="*/ 0 h 689040"/>
                <a:gd name="connsiteX1" fmla="*/ 0 w 1323975"/>
                <a:gd name="connsiteY1" fmla="*/ 689040 h 689040"/>
                <a:gd name="connsiteX2" fmla="*/ 1323975 w 1323975"/>
                <a:gd name="connsiteY2" fmla="*/ 355567 h 689040"/>
                <a:gd name="connsiteX3" fmla="*/ 1314450 w 1323975"/>
                <a:gd name="connsiteY3" fmla="*/ 0 h 689040"/>
                <a:gd name="connsiteX0" fmla="*/ 1317592 w 1323975"/>
                <a:gd name="connsiteY0" fmla="*/ 0 h 685898"/>
                <a:gd name="connsiteX1" fmla="*/ 0 w 1323975"/>
                <a:gd name="connsiteY1" fmla="*/ 685898 h 685898"/>
                <a:gd name="connsiteX2" fmla="*/ 1323975 w 1323975"/>
                <a:gd name="connsiteY2" fmla="*/ 352425 h 685898"/>
                <a:gd name="connsiteX3" fmla="*/ 1317592 w 1323975"/>
                <a:gd name="connsiteY3" fmla="*/ 0 h 685898"/>
                <a:gd name="connsiteX0" fmla="*/ 1317592 w 1330259"/>
                <a:gd name="connsiteY0" fmla="*/ 0 h 685898"/>
                <a:gd name="connsiteX1" fmla="*/ 0 w 1330259"/>
                <a:gd name="connsiteY1" fmla="*/ 685898 h 685898"/>
                <a:gd name="connsiteX2" fmla="*/ 1330259 w 1330259"/>
                <a:gd name="connsiteY2" fmla="*/ 346141 h 685898"/>
                <a:gd name="connsiteX3" fmla="*/ 1317592 w 1330259"/>
                <a:gd name="connsiteY3" fmla="*/ 0 h 685898"/>
                <a:gd name="connsiteX0" fmla="*/ 1323877 w 1330259"/>
                <a:gd name="connsiteY0" fmla="*/ 0 h 695325"/>
                <a:gd name="connsiteX1" fmla="*/ 0 w 1330259"/>
                <a:gd name="connsiteY1" fmla="*/ 695325 h 695325"/>
                <a:gd name="connsiteX2" fmla="*/ 1330259 w 1330259"/>
                <a:gd name="connsiteY2" fmla="*/ 355568 h 695325"/>
                <a:gd name="connsiteX3" fmla="*/ 1323877 w 1330259"/>
                <a:gd name="connsiteY3" fmla="*/ 0 h 695325"/>
                <a:gd name="connsiteX0" fmla="*/ 1305023 w 1330259"/>
                <a:gd name="connsiteY0" fmla="*/ 0 h 692182"/>
                <a:gd name="connsiteX1" fmla="*/ 0 w 1330259"/>
                <a:gd name="connsiteY1" fmla="*/ 692182 h 692182"/>
                <a:gd name="connsiteX2" fmla="*/ 1330259 w 1330259"/>
                <a:gd name="connsiteY2" fmla="*/ 352425 h 692182"/>
                <a:gd name="connsiteX3" fmla="*/ 1305023 w 1330259"/>
                <a:gd name="connsiteY3" fmla="*/ 0 h 692182"/>
                <a:gd name="connsiteX0" fmla="*/ 1305023 w 1305023"/>
                <a:gd name="connsiteY0" fmla="*/ 0 h 692182"/>
                <a:gd name="connsiteX1" fmla="*/ 0 w 1305023"/>
                <a:gd name="connsiteY1" fmla="*/ 692182 h 692182"/>
                <a:gd name="connsiteX2" fmla="*/ 1301978 w 1305023"/>
                <a:gd name="connsiteY2" fmla="*/ 355567 h 692182"/>
                <a:gd name="connsiteX3" fmla="*/ 1305023 w 1305023"/>
                <a:gd name="connsiteY3" fmla="*/ 0 h 692182"/>
                <a:gd name="connsiteX0" fmla="*/ 1305023 w 1314547"/>
                <a:gd name="connsiteY0" fmla="*/ 0 h 692182"/>
                <a:gd name="connsiteX1" fmla="*/ 0 w 1314547"/>
                <a:gd name="connsiteY1" fmla="*/ 692182 h 692182"/>
                <a:gd name="connsiteX2" fmla="*/ 1314547 w 1314547"/>
                <a:gd name="connsiteY2" fmla="*/ 355567 h 692182"/>
                <a:gd name="connsiteX3" fmla="*/ 1305023 w 1314547"/>
                <a:gd name="connsiteY3" fmla="*/ 0 h 692182"/>
              </a:gdLst>
              <a:ahLst/>
              <a:cxnLst>
                <a:cxn ang="0">
                  <a:pos x="connsiteX0" y="connsiteY0"/>
                </a:cxn>
                <a:cxn ang="0">
                  <a:pos x="connsiteX1" y="connsiteY1"/>
                </a:cxn>
                <a:cxn ang="0">
                  <a:pos x="connsiteX2" y="connsiteY2"/>
                </a:cxn>
                <a:cxn ang="0">
                  <a:pos x="connsiteX3" y="connsiteY3"/>
                </a:cxn>
              </a:cxnLst>
              <a:rect l="l" t="t" r="r" b="b"/>
              <a:pathLst>
                <a:path w="1314547" h="692182">
                  <a:moveTo>
                    <a:pt x="1305023" y="0"/>
                  </a:moveTo>
                  <a:lnTo>
                    <a:pt x="0" y="692182"/>
                  </a:lnTo>
                  <a:lnTo>
                    <a:pt x="1314547" y="355567"/>
                  </a:lnTo>
                  <a:lnTo>
                    <a:pt x="130502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grpSp>
      <p:grpSp>
        <p:nvGrpSpPr>
          <p:cNvPr id="8" name="Group 13">
            <a:extLst>
              <a:ext uri="{FF2B5EF4-FFF2-40B4-BE49-F238E27FC236}">
                <a16:creationId xmlns:a16="http://schemas.microsoft.com/office/drawing/2014/main" id="{707C9E8C-6885-4220-AF0D-AC37524EC974}"/>
              </a:ext>
            </a:extLst>
          </p:cNvPr>
          <p:cNvGrpSpPr/>
          <p:nvPr/>
        </p:nvGrpSpPr>
        <p:grpSpPr>
          <a:xfrm rot="10800000">
            <a:off x="142873" y="4575411"/>
            <a:ext cx="5953127" cy="1448971"/>
            <a:chOff x="4562475" y="1716808"/>
            <a:chExt cx="5193671" cy="1988417"/>
          </a:xfrm>
          <a:solidFill>
            <a:schemeClr val="accent4"/>
          </a:solidFill>
        </p:grpSpPr>
        <p:sp>
          <p:nvSpPr>
            <p:cNvPr id="18" name="Rectangle 14">
              <a:extLst>
                <a:ext uri="{FF2B5EF4-FFF2-40B4-BE49-F238E27FC236}">
                  <a16:creationId xmlns:a16="http://schemas.microsoft.com/office/drawing/2014/main" id="{D1F89EF0-D18B-4731-8DB3-73F4F5030E4B}"/>
                </a:ext>
              </a:extLst>
            </p:cNvPr>
            <p:cNvSpPr/>
            <p:nvPr/>
          </p:nvSpPr>
          <p:spPr>
            <a:xfrm>
              <a:off x="5868146" y="1716808"/>
              <a:ext cx="3888000" cy="913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22" name="Freeform 18">
              <a:extLst>
                <a:ext uri="{FF2B5EF4-FFF2-40B4-BE49-F238E27FC236}">
                  <a16:creationId xmlns:a16="http://schemas.microsoft.com/office/drawing/2014/main" id="{E941E8F8-8989-425E-9D26-796FC67957A6}"/>
                </a:ext>
              </a:extLst>
            </p:cNvPr>
            <p:cNvSpPr/>
            <p:nvPr/>
          </p:nvSpPr>
          <p:spPr>
            <a:xfrm>
              <a:off x="4562476" y="1717577"/>
              <a:ext cx="1310757" cy="1987646"/>
            </a:xfrm>
            <a:custGeom>
              <a:avLst/>
              <a:gdLst>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304925 w 1304925"/>
                <a:gd name="connsiteY0" fmla="*/ 0 h 1990725"/>
                <a:gd name="connsiteX1" fmla="*/ 0 w 1304925"/>
                <a:gd name="connsiteY1" fmla="*/ 1990725 h 1990725"/>
                <a:gd name="connsiteX2" fmla="*/ 1304925 w 1304925"/>
                <a:gd name="connsiteY2" fmla="*/ 352425 h 1990725"/>
                <a:gd name="connsiteX3" fmla="*/ 1304925 w 1304925"/>
                <a:gd name="connsiteY3" fmla="*/ 0 h 1990725"/>
                <a:gd name="connsiteX0" fmla="*/ 1301846 w 1304925"/>
                <a:gd name="connsiteY0" fmla="*/ 0 h 1984567"/>
                <a:gd name="connsiteX1" fmla="*/ 0 w 1304925"/>
                <a:gd name="connsiteY1" fmla="*/ 1984567 h 1984567"/>
                <a:gd name="connsiteX2" fmla="*/ 1304925 w 1304925"/>
                <a:gd name="connsiteY2" fmla="*/ 346267 h 1984567"/>
                <a:gd name="connsiteX3" fmla="*/ 1301846 w 1304925"/>
                <a:gd name="connsiteY3" fmla="*/ 0 h 1984567"/>
                <a:gd name="connsiteX0" fmla="*/ 1301846 w 1308003"/>
                <a:gd name="connsiteY0" fmla="*/ 0 h 1984567"/>
                <a:gd name="connsiteX1" fmla="*/ 0 w 1308003"/>
                <a:gd name="connsiteY1" fmla="*/ 1984567 h 1984567"/>
                <a:gd name="connsiteX2" fmla="*/ 1308003 w 1308003"/>
                <a:gd name="connsiteY2" fmla="*/ 349346 h 1984567"/>
                <a:gd name="connsiteX3" fmla="*/ 1301846 w 1308003"/>
                <a:gd name="connsiteY3" fmla="*/ 0 h 1984567"/>
                <a:gd name="connsiteX0" fmla="*/ 1304925 w 1308003"/>
                <a:gd name="connsiteY0" fmla="*/ 0 h 1987646"/>
                <a:gd name="connsiteX1" fmla="*/ 0 w 1308003"/>
                <a:gd name="connsiteY1" fmla="*/ 1987646 h 1987646"/>
                <a:gd name="connsiteX2" fmla="*/ 1308003 w 1308003"/>
                <a:gd name="connsiteY2" fmla="*/ 352425 h 1987646"/>
                <a:gd name="connsiteX3" fmla="*/ 1304925 w 1308003"/>
                <a:gd name="connsiteY3" fmla="*/ 0 h 1987646"/>
                <a:gd name="connsiteX0" fmla="*/ 1307679 w 1308018"/>
                <a:gd name="connsiteY0" fmla="*/ 0 h 1987646"/>
                <a:gd name="connsiteX1" fmla="*/ 0 w 1308018"/>
                <a:gd name="connsiteY1" fmla="*/ 1987646 h 1987646"/>
                <a:gd name="connsiteX2" fmla="*/ 1308003 w 1308018"/>
                <a:gd name="connsiteY2" fmla="*/ 352425 h 1987646"/>
                <a:gd name="connsiteX3" fmla="*/ 1307679 w 1308018"/>
                <a:gd name="connsiteY3" fmla="*/ 0 h 1987646"/>
                <a:gd name="connsiteX0" fmla="*/ 1307679 w 1310757"/>
                <a:gd name="connsiteY0" fmla="*/ 0 h 1987646"/>
                <a:gd name="connsiteX1" fmla="*/ 0 w 1310757"/>
                <a:gd name="connsiteY1" fmla="*/ 1987646 h 1987646"/>
                <a:gd name="connsiteX2" fmla="*/ 1310757 w 1310757"/>
                <a:gd name="connsiteY2" fmla="*/ 352425 h 1987646"/>
                <a:gd name="connsiteX3" fmla="*/ 1307679 w 1310757"/>
                <a:gd name="connsiteY3" fmla="*/ 0 h 1987646"/>
              </a:gdLst>
              <a:ahLst/>
              <a:cxnLst>
                <a:cxn ang="0">
                  <a:pos x="connsiteX0" y="connsiteY0"/>
                </a:cxn>
                <a:cxn ang="0">
                  <a:pos x="connsiteX1" y="connsiteY1"/>
                </a:cxn>
                <a:cxn ang="0">
                  <a:pos x="connsiteX2" y="connsiteY2"/>
                </a:cxn>
                <a:cxn ang="0">
                  <a:pos x="connsiteX3" y="connsiteY3"/>
                </a:cxn>
              </a:cxnLst>
              <a:rect l="l" t="t" r="r" b="b"/>
              <a:pathLst>
                <a:path w="1310757" h="1987646">
                  <a:moveTo>
                    <a:pt x="1307679" y="0"/>
                  </a:moveTo>
                  <a:lnTo>
                    <a:pt x="0" y="1987646"/>
                  </a:lnTo>
                  <a:lnTo>
                    <a:pt x="1310757" y="352425"/>
                  </a:lnTo>
                  <a:cubicBezTo>
                    <a:pt x="1309731" y="237003"/>
                    <a:pt x="1308705" y="115422"/>
                    <a:pt x="130767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sp>
          <p:nvSpPr>
            <p:cNvPr id="23" name="Freeform 19">
              <a:extLst>
                <a:ext uri="{FF2B5EF4-FFF2-40B4-BE49-F238E27FC236}">
                  <a16:creationId xmlns:a16="http://schemas.microsoft.com/office/drawing/2014/main" id="{4B15009D-14E6-4A66-9AB0-C7521084A464}"/>
                </a:ext>
              </a:extLst>
            </p:cNvPr>
            <p:cNvSpPr/>
            <p:nvPr/>
          </p:nvSpPr>
          <p:spPr>
            <a:xfrm>
              <a:off x="4562475" y="2144388"/>
              <a:ext cx="1316915" cy="1551312"/>
            </a:xfrm>
            <a:custGeom>
              <a:avLst/>
              <a:gdLst>
                <a:gd name="connsiteX0" fmla="*/ 1295400 w 1304925"/>
                <a:gd name="connsiteY0" fmla="*/ 0 h 1533525"/>
                <a:gd name="connsiteX1" fmla="*/ 0 w 1304925"/>
                <a:gd name="connsiteY1" fmla="*/ 1533525 h 1533525"/>
                <a:gd name="connsiteX2" fmla="*/ 1304925 w 1304925"/>
                <a:gd name="connsiteY2" fmla="*/ 333375 h 1533525"/>
                <a:gd name="connsiteX3" fmla="*/ 1295400 w 1304925"/>
                <a:gd name="connsiteY3" fmla="*/ 0 h 1533525"/>
                <a:gd name="connsiteX0" fmla="*/ 1304925 w 1304925"/>
                <a:gd name="connsiteY0" fmla="*/ 0 h 1543050"/>
                <a:gd name="connsiteX1" fmla="*/ 0 w 1304925"/>
                <a:gd name="connsiteY1" fmla="*/ 1543050 h 1543050"/>
                <a:gd name="connsiteX2" fmla="*/ 1304925 w 1304925"/>
                <a:gd name="connsiteY2" fmla="*/ 342900 h 1543050"/>
                <a:gd name="connsiteX3" fmla="*/ 1304925 w 1304925"/>
                <a:gd name="connsiteY3" fmla="*/ 0 h 1543050"/>
                <a:gd name="connsiteX0" fmla="*/ 1304925 w 1314161"/>
                <a:gd name="connsiteY0" fmla="*/ 0 h 1543050"/>
                <a:gd name="connsiteX1" fmla="*/ 0 w 1314161"/>
                <a:gd name="connsiteY1" fmla="*/ 1543050 h 1543050"/>
                <a:gd name="connsiteX2" fmla="*/ 1314161 w 1314161"/>
                <a:gd name="connsiteY2" fmla="*/ 342900 h 1543050"/>
                <a:gd name="connsiteX3" fmla="*/ 1304925 w 1314161"/>
                <a:gd name="connsiteY3" fmla="*/ 0 h 1543050"/>
                <a:gd name="connsiteX0" fmla="*/ 1304925 w 1314161"/>
                <a:gd name="connsiteY0" fmla="*/ 0 h 1543050"/>
                <a:gd name="connsiteX1" fmla="*/ 0 w 1314161"/>
                <a:gd name="connsiteY1" fmla="*/ 1543050 h 1543050"/>
                <a:gd name="connsiteX2" fmla="*/ 1314161 w 1314161"/>
                <a:gd name="connsiteY2" fmla="*/ 342900 h 1543050"/>
                <a:gd name="connsiteX3" fmla="*/ 1304925 w 1314161"/>
                <a:gd name="connsiteY3" fmla="*/ 0 h 1543050"/>
                <a:gd name="connsiteX0" fmla="*/ 1304925 w 1316915"/>
                <a:gd name="connsiteY0" fmla="*/ 0 h 1543050"/>
                <a:gd name="connsiteX1" fmla="*/ 0 w 1316915"/>
                <a:gd name="connsiteY1" fmla="*/ 1543050 h 1543050"/>
                <a:gd name="connsiteX2" fmla="*/ 1316915 w 1316915"/>
                <a:gd name="connsiteY2" fmla="*/ 345654 h 1543050"/>
                <a:gd name="connsiteX3" fmla="*/ 1304925 w 1316915"/>
                <a:gd name="connsiteY3" fmla="*/ 0 h 1543050"/>
                <a:gd name="connsiteX0" fmla="*/ 1310433 w 1316915"/>
                <a:gd name="connsiteY0" fmla="*/ 0 h 1543050"/>
                <a:gd name="connsiteX1" fmla="*/ 0 w 1316915"/>
                <a:gd name="connsiteY1" fmla="*/ 1543050 h 1543050"/>
                <a:gd name="connsiteX2" fmla="*/ 1316915 w 1316915"/>
                <a:gd name="connsiteY2" fmla="*/ 345654 h 1543050"/>
                <a:gd name="connsiteX3" fmla="*/ 1310433 w 1316915"/>
                <a:gd name="connsiteY3" fmla="*/ 0 h 1543050"/>
                <a:gd name="connsiteX0" fmla="*/ 1310433 w 1316915"/>
                <a:gd name="connsiteY0" fmla="*/ 0 h 1543050"/>
                <a:gd name="connsiteX1" fmla="*/ 0 w 1316915"/>
                <a:gd name="connsiteY1" fmla="*/ 1543050 h 1543050"/>
                <a:gd name="connsiteX2" fmla="*/ 1316915 w 1316915"/>
                <a:gd name="connsiteY2" fmla="*/ 353916 h 1543050"/>
                <a:gd name="connsiteX3" fmla="*/ 1310433 w 1316915"/>
                <a:gd name="connsiteY3" fmla="*/ 0 h 1543050"/>
                <a:gd name="connsiteX0" fmla="*/ 1313187 w 1316915"/>
                <a:gd name="connsiteY0" fmla="*/ 0 h 1551312"/>
                <a:gd name="connsiteX1" fmla="*/ 0 w 1316915"/>
                <a:gd name="connsiteY1" fmla="*/ 1551312 h 1551312"/>
                <a:gd name="connsiteX2" fmla="*/ 1316915 w 1316915"/>
                <a:gd name="connsiteY2" fmla="*/ 362178 h 1551312"/>
                <a:gd name="connsiteX3" fmla="*/ 1313187 w 1316915"/>
                <a:gd name="connsiteY3" fmla="*/ 0 h 1551312"/>
              </a:gdLst>
              <a:ahLst/>
              <a:cxnLst>
                <a:cxn ang="0">
                  <a:pos x="connsiteX0" y="connsiteY0"/>
                </a:cxn>
                <a:cxn ang="0">
                  <a:pos x="connsiteX1" y="connsiteY1"/>
                </a:cxn>
                <a:cxn ang="0">
                  <a:pos x="connsiteX2" y="connsiteY2"/>
                </a:cxn>
                <a:cxn ang="0">
                  <a:pos x="connsiteX3" y="connsiteY3"/>
                </a:cxn>
              </a:cxnLst>
              <a:rect l="l" t="t" r="r" b="b"/>
              <a:pathLst>
                <a:path w="1316915" h="1551312">
                  <a:moveTo>
                    <a:pt x="1313187" y="0"/>
                  </a:moveTo>
                  <a:lnTo>
                    <a:pt x="0" y="1551312"/>
                  </a:lnTo>
                  <a:lnTo>
                    <a:pt x="1316915" y="362178"/>
                  </a:lnTo>
                  <a:cubicBezTo>
                    <a:pt x="1315672" y="241452"/>
                    <a:pt x="1314430" y="120726"/>
                    <a:pt x="131318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sp>
          <p:nvSpPr>
            <p:cNvPr id="24" name="Freeform 20">
              <a:extLst>
                <a:ext uri="{FF2B5EF4-FFF2-40B4-BE49-F238E27FC236}">
                  <a16:creationId xmlns:a16="http://schemas.microsoft.com/office/drawing/2014/main" id="{BC7FC0A4-D6AC-4BE7-94FD-CF14EF2D5495}"/>
                </a:ext>
              </a:extLst>
            </p:cNvPr>
            <p:cNvSpPr/>
            <p:nvPr/>
          </p:nvSpPr>
          <p:spPr>
            <a:xfrm>
              <a:off x="4562476" y="2580626"/>
              <a:ext cx="1314449" cy="1124599"/>
            </a:xfrm>
            <a:custGeom>
              <a:avLst/>
              <a:gdLst>
                <a:gd name="connsiteX0" fmla="*/ 1304925 w 1314450"/>
                <a:gd name="connsiteY0" fmla="*/ 0 h 1123950"/>
                <a:gd name="connsiteX1" fmla="*/ 0 w 1314450"/>
                <a:gd name="connsiteY1" fmla="*/ 1123950 h 1123950"/>
                <a:gd name="connsiteX2" fmla="*/ 1314450 w 1314450"/>
                <a:gd name="connsiteY2" fmla="*/ 352425 h 1123950"/>
                <a:gd name="connsiteX3" fmla="*/ 1304925 w 1314450"/>
                <a:gd name="connsiteY3" fmla="*/ 0 h 1123950"/>
                <a:gd name="connsiteX0" fmla="*/ 1304925 w 1308292"/>
                <a:gd name="connsiteY0" fmla="*/ 0 h 1123950"/>
                <a:gd name="connsiteX1" fmla="*/ 0 w 1308292"/>
                <a:gd name="connsiteY1" fmla="*/ 1123950 h 1123950"/>
                <a:gd name="connsiteX2" fmla="*/ 1308292 w 1308292"/>
                <a:gd name="connsiteY2" fmla="*/ 358582 h 1123950"/>
                <a:gd name="connsiteX3" fmla="*/ 1304925 w 1308292"/>
                <a:gd name="connsiteY3" fmla="*/ 0 h 1123950"/>
                <a:gd name="connsiteX0" fmla="*/ 1298767 w 1308292"/>
                <a:gd name="connsiteY0" fmla="*/ 0 h 1123950"/>
                <a:gd name="connsiteX1" fmla="*/ 0 w 1308292"/>
                <a:gd name="connsiteY1" fmla="*/ 1123950 h 1123950"/>
                <a:gd name="connsiteX2" fmla="*/ 1308292 w 1308292"/>
                <a:gd name="connsiteY2" fmla="*/ 358582 h 1123950"/>
                <a:gd name="connsiteX3" fmla="*/ 1298767 w 1308292"/>
                <a:gd name="connsiteY3" fmla="*/ 0 h 1123950"/>
                <a:gd name="connsiteX0" fmla="*/ 1301846 w 1308292"/>
                <a:gd name="connsiteY0" fmla="*/ 0 h 1127029"/>
                <a:gd name="connsiteX1" fmla="*/ 0 w 1308292"/>
                <a:gd name="connsiteY1" fmla="*/ 1127029 h 1127029"/>
                <a:gd name="connsiteX2" fmla="*/ 1308292 w 1308292"/>
                <a:gd name="connsiteY2" fmla="*/ 361661 h 1127029"/>
                <a:gd name="connsiteX3" fmla="*/ 1301846 w 1308292"/>
                <a:gd name="connsiteY3" fmla="*/ 0 h 1127029"/>
                <a:gd name="connsiteX0" fmla="*/ 1308004 w 1308365"/>
                <a:gd name="connsiteY0" fmla="*/ 0 h 1130108"/>
                <a:gd name="connsiteX1" fmla="*/ 0 w 1308365"/>
                <a:gd name="connsiteY1" fmla="*/ 1130108 h 1130108"/>
                <a:gd name="connsiteX2" fmla="*/ 1308292 w 1308365"/>
                <a:gd name="connsiteY2" fmla="*/ 364740 h 1130108"/>
                <a:gd name="connsiteX3" fmla="*/ 1308004 w 1308365"/>
                <a:gd name="connsiteY3" fmla="*/ 0 h 1130108"/>
                <a:gd name="connsiteX0" fmla="*/ 1308004 w 1314449"/>
                <a:gd name="connsiteY0" fmla="*/ 0 h 1130108"/>
                <a:gd name="connsiteX1" fmla="*/ 0 w 1314449"/>
                <a:gd name="connsiteY1" fmla="*/ 1130108 h 1130108"/>
                <a:gd name="connsiteX2" fmla="*/ 1314449 w 1314449"/>
                <a:gd name="connsiteY2" fmla="*/ 361661 h 1130108"/>
                <a:gd name="connsiteX3" fmla="*/ 1308004 w 1314449"/>
                <a:gd name="connsiteY3" fmla="*/ 0 h 1130108"/>
                <a:gd name="connsiteX0" fmla="*/ 1310758 w 1314449"/>
                <a:gd name="connsiteY0" fmla="*/ 0 h 1121845"/>
                <a:gd name="connsiteX1" fmla="*/ 0 w 1314449"/>
                <a:gd name="connsiteY1" fmla="*/ 1121845 h 1121845"/>
                <a:gd name="connsiteX2" fmla="*/ 1314449 w 1314449"/>
                <a:gd name="connsiteY2" fmla="*/ 353398 h 1121845"/>
                <a:gd name="connsiteX3" fmla="*/ 1310758 w 1314449"/>
                <a:gd name="connsiteY3" fmla="*/ 0 h 1121845"/>
                <a:gd name="connsiteX0" fmla="*/ 1310758 w 1314449"/>
                <a:gd name="connsiteY0" fmla="*/ 0 h 1124599"/>
                <a:gd name="connsiteX1" fmla="*/ 0 w 1314449"/>
                <a:gd name="connsiteY1" fmla="*/ 1124599 h 1124599"/>
                <a:gd name="connsiteX2" fmla="*/ 1314449 w 1314449"/>
                <a:gd name="connsiteY2" fmla="*/ 356152 h 1124599"/>
                <a:gd name="connsiteX3" fmla="*/ 1310758 w 1314449"/>
                <a:gd name="connsiteY3" fmla="*/ 0 h 1124599"/>
              </a:gdLst>
              <a:ahLst/>
              <a:cxnLst>
                <a:cxn ang="0">
                  <a:pos x="connsiteX0" y="connsiteY0"/>
                </a:cxn>
                <a:cxn ang="0">
                  <a:pos x="connsiteX1" y="connsiteY1"/>
                </a:cxn>
                <a:cxn ang="0">
                  <a:pos x="connsiteX2" y="connsiteY2"/>
                </a:cxn>
                <a:cxn ang="0">
                  <a:pos x="connsiteX3" y="connsiteY3"/>
                </a:cxn>
              </a:cxnLst>
              <a:rect l="l" t="t" r="r" b="b"/>
              <a:pathLst>
                <a:path w="1314449" h="1124599">
                  <a:moveTo>
                    <a:pt x="1310758" y="0"/>
                  </a:moveTo>
                  <a:lnTo>
                    <a:pt x="0" y="1124599"/>
                  </a:lnTo>
                  <a:lnTo>
                    <a:pt x="1314449" y="356152"/>
                  </a:lnTo>
                  <a:cubicBezTo>
                    <a:pt x="1313327" y="236625"/>
                    <a:pt x="1311880" y="119527"/>
                    <a:pt x="131075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25" name="Freeform 21">
              <a:extLst>
                <a:ext uri="{FF2B5EF4-FFF2-40B4-BE49-F238E27FC236}">
                  <a16:creationId xmlns:a16="http://schemas.microsoft.com/office/drawing/2014/main" id="{8533EDE2-BCD3-4AA7-BE9F-8BA696698A8E}"/>
                </a:ext>
              </a:extLst>
            </p:cNvPr>
            <p:cNvSpPr/>
            <p:nvPr/>
          </p:nvSpPr>
          <p:spPr>
            <a:xfrm>
              <a:off x="4562475" y="3012654"/>
              <a:ext cx="1327054" cy="692571"/>
            </a:xfrm>
            <a:custGeom>
              <a:avLst/>
              <a:gdLst>
                <a:gd name="connsiteX0" fmla="*/ 1314450 w 1323975"/>
                <a:gd name="connsiteY0" fmla="*/ 0 h 695325"/>
                <a:gd name="connsiteX1" fmla="*/ 0 w 1323975"/>
                <a:gd name="connsiteY1" fmla="*/ 695325 h 695325"/>
                <a:gd name="connsiteX2" fmla="*/ 1323975 w 1323975"/>
                <a:gd name="connsiteY2" fmla="*/ 3429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7147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048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5242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55504 h 695325"/>
                <a:gd name="connsiteX3" fmla="*/ 1314450 w 1323975"/>
                <a:gd name="connsiteY3" fmla="*/ 0 h 695325"/>
                <a:gd name="connsiteX0" fmla="*/ 1311372 w 1323975"/>
                <a:gd name="connsiteY0" fmla="*/ 0 h 695325"/>
                <a:gd name="connsiteX1" fmla="*/ 0 w 1323975"/>
                <a:gd name="connsiteY1" fmla="*/ 695325 h 695325"/>
                <a:gd name="connsiteX2" fmla="*/ 1323975 w 1323975"/>
                <a:gd name="connsiteY2" fmla="*/ 355504 h 695325"/>
                <a:gd name="connsiteX3" fmla="*/ 1311372 w 1323975"/>
                <a:gd name="connsiteY3" fmla="*/ 0 h 695325"/>
                <a:gd name="connsiteX0" fmla="*/ 1311372 w 1327054"/>
                <a:gd name="connsiteY0" fmla="*/ 0 h 695325"/>
                <a:gd name="connsiteX1" fmla="*/ 0 w 1327054"/>
                <a:gd name="connsiteY1" fmla="*/ 695325 h 695325"/>
                <a:gd name="connsiteX2" fmla="*/ 1327054 w 1327054"/>
                <a:gd name="connsiteY2" fmla="*/ 358582 h 695325"/>
                <a:gd name="connsiteX3" fmla="*/ 1311372 w 1327054"/>
                <a:gd name="connsiteY3" fmla="*/ 0 h 695325"/>
                <a:gd name="connsiteX0" fmla="*/ 1311372 w 1327054"/>
                <a:gd name="connsiteY0" fmla="*/ 0 h 692571"/>
                <a:gd name="connsiteX1" fmla="*/ 0 w 1327054"/>
                <a:gd name="connsiteY1" fmla="*/ 692571 h 692571"/>
                <a:gd name="connsiteX2" fmla="*/ 1327054 w 1327054"/>
                <a:gd name="connsiteY2" fmla="*/ 355828 h 692571"/>
                <a:gd name="connsiteX3" fmla="*/ 1311372 w 1327054"/>
                <a:gd name="connsiteY3" fmla="*/ 0 h 692571"/>
              </a:gdLst>
              <a:ahLst/>
              <a:cxnLst>
                <a:cxn ang="0">
                  <a:pos x="connsiteX0" y="connsiteY0"/>
                </a:cxn>
                <a:cxn ang="0">
                  <a:pos x="connsiteX1" y="connsiteY1"/>
                </a:cxn>
                <a:cxn ang="0">
                  <a:pos x="connsiteX2" y="connsiteY2"/>
                </a:cxn>
                <a:cxn ang="0">
                  <a:pos x="connsiteX3" y="connsiteY3"/>
                </a:cxn>
              </a:cxnLst>
              <a:rect l="l" t="t" r="r" b="b"/>
              <a:pathLst>
                <a:path w="1327054" h="692571">
                  <a:moveTo>
                    <a:pt x="1311372" y="0"/>
                  </a:moveTo>
                  <a:lnTo>
                    <a:pt x="0" y="692571"/>
                  </a:lnTo>
                  <a:lnTo>
                    <a:pt x="1327054" y="355828"/>
                  </a:lnTo>
                  <a:lnTo>
                    <a:pt x="131137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grpSp>
      <p:sp>
        <p:nvSpPr>
          <p:cNvPr id="9" name="Oval 3">
            <a:extLst>
              <a:ext uri="{FF2B5EF4-FFF2-40B4-BE49-F238E27FC236}">
                <a16:creationId xmlns:a16="http://schemas.microsoft.com/office/drawing/2014/main" id="{668368C0-EEA0-4CC8-AA83-E950E4E3351B}"/>
              </a:ext>
            </a:extLst>
          </p:cNvPr>
          <p:cNvSpPr/>
          <p:nvPr/>
        </p:nvSpPr>
        <p:spPr>
          <a:xfrm>
            <a:off x="5324018" y="3189208"/>
            <a:ext cx="1512168" cy="1512168"/>
          </a:xfrm>
          <a:prstGeom prst="ellipse">
            <a:avLst/>
          </a:prstGeom>
          <a:solidFill>
            <a:schemeClr val="bg1"/>
          </a:solidFill>
          <a:ln w="155575">
            <a:gradFill>
              <a:gsLst>
                <a:gs pos="41000">
                  <a:schemeClr val="accent2"/>
                </a:gs>
                <a:gs pos="60000">
                  <a:schemeClr val="accent4"/>
                </a:gs>
              </a:gsLst>
              <a:lin ang="7800000" scaled="0"/>
            </a:gradFill>
          </a:ln>
          <a:effectLst>
            <a:outerShdw blurRad="101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5" name="Arc 35">
            <a:extLst>
              <a:ext uri="{FF2B5EF4-FFF2-40B4-BE49-F238E27FC236}">
                <a16:creationId xmlns:a16="http://schemas.microsoft.com/office/drawing/2014/main" id="{B74479CB-552C-4F5E-AF1D-E5029A681BBD}"/>
              </a:ext>
            </a:extLst>
          </p:cNvPr>
          <p:cNvSpPr/>
          <p:nvPr/>
        </p:nvSpPr>
        <p:spPr>
          <a:xfrm rot="13443396">
            <a:off x="5073995" y="2918765"/>
            <a:ext cx="2036379" cy="2036379"/>
          </a:xfrm>
          <a:prstGeom prst="arc">
            <a:avLst>
              <a:gd name="adj1" fmla="val 11157028"/>
              <a:gd name="adj2" fmla="val 21283066"/>
            </a:avLst>
          </a:prstGeom>
          <a:ln w="31750">
            <a:solidFill>
              <a:schemeClr val="bg1">
                <a:lumMod val="75000"/>
              </a:schemeClr>
            </a:solidFill>
            <a:prstDash val="sysDot"/>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cs typeface="+mn-cs"/>
            </a:endParaRPr>
          </a:p>
        </p:txBody>
      </p:sp>
      <p:sp>
        <p:nvSpPr>
          <p:cNvPr id="6" name="Arc 36">
            <a:extLst>
              <a:ext uri="{FF2B5EF4-FFF2-40B4-BE49-F238E27FC236}">
                <a16:creationId xmlns:a16="http://schemas.microsoft.com/office/drawing/2014/main" id="{8126887F-72EE-458F-9618-932E73AB2461}"/>
              </a:ext>
            </a:extLst>
          </p:cNvPr>
          <p:cNvSpPr/>
          <p:nvPr/>
        </p:nvSpPr>
        <p:spPr>
          <a:xfrm rot="2668890">
            <a:off x="5029591" y="2963211"/>
            <a:ext cx="2036379" cy="2036379"/>
          </a:xfrm>
          <a:prstGeom prst="arc">
            <a:avLst>
              <a:gd name="adj1" fmla="val 11157028"/>
              <a:gd name="adj2" fmla="val 21283066"/>
            </a:avLst>
          </a:prstGeom>
          <a:ln w="31750">
            <a:solidFill>
              <a:schemeClr val="bg1">
                <a:lumMod val="75000"/>
              </a:schemeClr>
            </a:solidFill>
            <a:prstDash val="sysDot"/>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cs typeface="+mn-cs"/>
            </a:endParaRPr>
          </a:p>
        </p:txBody>
      </p:sp>
      <p:sp>
        <p:nvSpPr>
          <p:cNvPr id="37" name="Block Arc 31">
            <a:extLst>
              <a:ext uri="{FF2B5EF4-FFF2-40B4-BE49-F238E27FC236}">
                <a16:creationId xmlns:a16="http://schemas.microsoft.com/office/drawing/2014/main" id="{04E949D2-A8BF-4E98-A9F8-4D17B6B25A59}"/>
              </a:ext>
            </a:extLst>
          </p:cNvPr>
          <p:cNvSpPr/>
          <p:nvPr/>
        </p:nvSpPr>
        <p:spPr>
          <a:xfrm>
            <a:off x="5715000" y="3532625"/>
            <a:ext cx="669465" cy="692182"/>
          </a:xfrm>
          <a:custGeom>
            <a:avLst/>
            <a:gdLst/>
            <a:ahLst/>
            <a:cxnLst/>
            <a:rect l="l" t="t" r="r" b="b"/>
            <a:pathLst>
              <a:path w="2890784" h="3200962">
                <a:moveTo>
                  <a:pt x="1107828" y="2097026"/>
                </a:moveTo>
                <a:cubicBezTo>
                  <a:pt x="1025313" y="2097026"/>
                  <a:pt x="958422" y="2163918"/>
                  <a:pt x="958422" y="2246432"/>
                </a:cubicBezTo>
                <a:cubicBezTo>
                  <a:pt x="958422" y="2302715"/>
                  <a:pt x="989545" y="2351730"/>
                  <a:pt x="1036589" y="2375275"/>
                </a:cubicBezTo>
                <a:lnTo>
                  <a:pt x="985421" y="2684898"/>
                </a:lnTo>
                <a:lnTo>
                  <a:pt x="1230235" y="2684898"/>
                </a:lnTo>
                <a:lnTo>
                  <a:pt x="1179067" y="2375275"/>
                </a:lnTo>
                <a:cubicBezTo>
                  <a:pt x="1226111" y="2351730"/>
                  <a:pt x="1257233" y="2302715"/>
                  <a:pt x="1257233" y="2246432"/>
                </a:cubicBezTo>
                <a:cubicBezTo>
                  <a:pt x="1257233" y="2163918"/>
                  <a:pt x="1190342" y="2097026"/>
                  <a:pt x="1107828" y="2097026"/>
                </a:cubicBezTo>
                <a:close/>
                <a:moveTo>
                  <a:pt x="2199259" y="56"/>
                </a:moveTo>
                <a:cubicBezTo>
                  <a:pt x="2572924" y="-4720"/>
                  <a:pt x="2881009" y="291773"/>
                  <a:pt x="2890561" y="665346"/>
                </a:cubicBezTo>
                <a:lnTo>
                  <a:pt x="2843000" y="666562"/>
                </a:lnTo>
                <a:lnTo>
                  <a:pt x="2890784" y="666562"/>
                </a:lnTo>
                <a:lnTo>
                  <a:pt x="2890784" y="1580962"/>
                </a:lnTo>
                <a:lnTo>
                  <a:pt x="2625345" y="1580962"/>
                </a:lnTo>
                <a:lnTo>
                  <a:pt x="2625345" y="672127"/>
                </a:lnTo>
                <a:lnTo>
                  <a:pt x="2623811" y="672166"/>
                </a:lnTo>
                <a:cubicBezTo>
                  <a:pt x="2617992" y="444585"/>
                  <a:pt x="2430306" y="263961"/>
                  <a:pt x="2202670" y="266871"/>
                </a:cubicBezTo>
                <a:cubicBezTo>
                  <a:pt x="1975033" y="269781"/>
                  <a:pt x="1792025" y="455143"/>
                  <a:pt x="1792025" y="682798"/>
                </a:cubicBezTo>
                <a:lnTo>
                  <a:pt x="1790626" y="682798"/>
                </a:lnTo>
                <a:lnTo>
                  <a:pt x="1790626"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1525187" y="1580962"/>
                </a:lnTo>
                <a:lnTo>
                  <a:pt x="1525187" y="676764"/>
                </a:lnTo>
                <a:lnTo>
                  <a:pt x="1525791" y="676764"/>
                </a:lnTo>
                <a:cubicBezTo>
                  <a:pt x="1528430" y="305830"/>
                  <a:pt x="1827609" y="4806"/>
                  <a:pt x="2199259" y="56"/>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cs typeface="+mn-cs"/>
            </a:endParaRPr>
          </a:p>
        </p:txBody>
      </p:sp>
      <p:sp>
        <p:nvSpPr>
          <p:cNvPr id="39" name="Rectangle 3">
            <a:extLst>
              <a:ext uri="{FF2B5EF4-FFF2-40B4-BE49-F238E27FC236}">
                <a16:creationId xmlns:a16="http://schemas.microsoft.com/office/drawing/2014/main" id="{03307A50-D1B9-D202-F1C4-AF4CC7422E60}"/>
              </a:ext>
            </a:extLst>
          </p:cNvPr>
          <p:cNvSpPr/>
          <p:nvPr/>
        </p:nvSpPr>
        <p:spPr>
          <a:xfrm>
            <a:off x="1691507" y="291594"/>
            <a:ext cx="9196087" cy="87028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nvGrpSpPr>
          <p:cNvPr id="40" name="Group 43">
            <a:extLst>
              <a:ext uri="{FF2B5EF4-FFF2-40B4-BE49-F238E27FC236}">
                <a16:creationId xmlns:a16="http://schemas.microsoft.com/office/drawing/2014/main" id="{BDF164AF-0644-186D-0467-1E6B597B3AF5}"/>
              </a:ext>
            </a:extLst>
          </p:cNvPr>
          <p:cNvGrpSpPr/>
          <p:nvPr/>
        </p:nvGrpSpPr>
        <p:grpSpPr>
          <a:xfrm>
            <a:off x="7024712" y="241072"/>
            <a:ext cx="4003676" cy="475860"/>
            <a:chOff x="1487532" y="2017033"/>
            <a:chExt cx="2952328" cy="376914"/>
          </a:xfrm>
        </p:grpSpPr>
        <p:sp>
          <p:nvSpPr>
            <p:cNvPr id="41" name="Rectangle 9">
              <a:extLst>
                <a:ext uri="{FF2B5EF4-FFF2-40B4-BE49-F238E27FC236}">
                  <a16:creationId xmlns:a16="http://schemas.microsoft.com/office/drawing/2014/main" id="{43E69A3C-B0AD-3542-9DD8-FBFF390D57C3}"/>
                </a:ext>
              </a:extLst>
            </p:cNvPr>
            <p:cNvSpPr/>
            <p:nvPr/>
          </p:nvSpPr>
          <p:spPr>
            <a:xfrm>
              <a:off x="4319543" y="2027138"/>
              <a:ext cx="115353" cy="366809"/>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914400"/>
                <a:gd name="connsiteY0" fmla="*/ 292963 h 1207363"/>
                <a:gd name="connsiteX1" fmla="*/ 914400 w 914400"/>
                <a:gd name="connsiteY1" fmla="*/ 0 h 1207363"/>
                <a:gd name="connsiteX2" fmla="*/ 914400 w 914400"/>
                <a:gd name="connsiteY2" fmla="*/ 1207363 h 1207363"/>
                <a:gd name="connsiteX3" fmla="*/ 0 w 914400"/>
                <a:gd name="connsiteY3" fmla="*/ 1207363 h 1207363"/>
                <a:gd name="connsiteX4" fmla="*/ 0 w 914400"/>
                <a:gd name="connsiteY4" fmla="*/ 292963 h 1207363"/>
                <a:gd name="connsiteX0" fmla="*/ 612559 w 914400"/>
                <a:gd name="connsiteY0" fmla="*/ 8877 h 1207363"/>
                <a:gd name="connsiteX1" fmla="*/ 914400 w 914400"/>
                <a:gd name="connsiteY1" fmla="*/ 0 h 1207363"/>
                <a:gd name="connsiteX2" fmla="*/ 914400 w 914400"/>
                <a:gd name="connsiteY2" fmla="*/ 1207363 h 1207363"/>
                <a:gd name="connsiteX3" fmla="*/ 0 w 914400"/>
                <a:gd name="connsiteY3" fmla="*/ 1207363 h 1207363"/>
                <a:gd name="connsiteX4" fmla="*/ 612559 w 914400"/>
                <a:gd name="connsiteY4" fmla="*/ 8877 h 1207363"/>
                <a:gd name="connsiteX0" fmla="*/ 0 w 301841"/>
                <a:gd name="connsiteY0" fmla="*/ 8877 h 1207363"/>
                <a:gd name="connsiteX1" fmla="*/ 301841 w 301841"/>
                <a:gd name="connsiteY1" fmla="*/ 0 h 1207363"/>
                <a:gd name="connsiteX2" fmla="*/ 301841 w 301841"/>
                <a:gd name="connsiteY2" fmla="*/ 1207363 h 1207363"/>
                <a:gd name="connsiteX3" fmla="*/ 186432 w 301841"/>
                <a:gd name="connsiteY3" fmla="*/ 408372 h 1207363"/>
                <a:gd name="connsiteX4" fmla="*/ 0 w 301841"/>
                <a:gd name="connsiteY4" fmla="*/ 8877 h 1207363"/>
                <a:gd name="connsiteX0" fmla="*/ 0 w 133166"/>
                <a:gd name="connsiteY0" fmla="*/ 0 h 1207364"/>
                <a:gd name="connsiteX1" fmla="*/ 133166 w 133166"/>
                <a:gd name="connsiteY1" fmla="*/ 1 h 1207364"/>
                <a:gd name="connsiteX2" fmla="*/ 133166 w 133166"/>
                <a:gd name="connsiteY2" fmla="*/ 1207364 h 1207364"/>
                <a:gd name="connsiteX3" fmla="*/ 17757 w 133166"/>
                <a:gd name="connsiteY3" fmla="*/ 408373 h 1207364"/>
                <a:gd name="connsiteX4" fmla="*/ 0 w 133166"/>
                <a:gd name="connsiteY4" fmla="*/ 0 h 1207364"/>
                <a:gd name="connsiteX0" fmla="*/ 0 w 142044"/>
                <a:gd name="connsiteY0" fmla="*/ 0 h 408373"/>
                <a:gd name="connsiteX1" fmla="*/ 133166 w 142044"/>
                <a:gd name="connsiteY1" fmla="*/ 1 h 408373"/>
                <a:gd name="connsiteX2" fmla="*/ 142044 w 142044"/>
                <a:gd name="connsiteY2" fmla="*/ 301842 h 408373"/>
                <a:gd name="connsiteX3" fmla="*/ 17757 w 142044"/>
                <a:gd name="connsiteY3" fmla="*/ 408373 h 408373"/>
                <a:gd name="connsiteX4" fmla="*/ 0 w 142044"/>
                <a:gd name="connsiteY4" fmla="*/ 0 h 408373"/>
                <a:gd name="connsiteX0" fmla="*/ 0 w 133166"/>
                <a:gd name="connsiteY0" fmla="*/ 0 h 408373"/>
                <a:gd name="connsiteX1" fmla="*/ 133166 w 133166"/>
                <a:gd name="connsiteY1" fmla="*/ 1 h 408373"/>
                <a:gd name="connsiteX2" fmla="*/ 118293 w 133166"/>
                <a:gd name="connsiteY2" fmla="*/ 313717 h 408373"/>
                <a:gd name="connsiteX3" fmla="*/ 17757 w 133166"/>
                <a:gd name="connsiteY3" fmla="*/ 408373 h 408373"/>
                <a:gd name="connsiteX4" fmla="*/ 0 w 133166"/>
                <a:gd name="connsiteY4" fmla="*/ 0 h 408373"/>
                <a:gd name="connsiteX0" fmla="*/ 0 w 118293"/>
                <a:gd name="connsiteY0" fmla="*/ 5937 h 414310"/>
                <a:gd name="connsiteX1" fmla="*/ 115353 w 118293"/>
                <a:gd name="connsiteY1" fmla="*/ 0 h 414310"/>
                <a:gd name="connsiteX2" fmla="*/ 118293 w 118293"/>
                <a:gd name="connsiteY2" fmla="*/ 319654 h 414310"/>
                <a:gd name="connsiteX3" fmla="*/ 17757 w 118293"/>
                <a:gd name="connsiteY3" fmla="*/ 414310 h 414310"/>
                <a:gd name="connsiteX4" fmla="*/ 0 w 118293"/>
                <a:gd name="connsiteY4" fmla="*/ 5937 h 414310"/>
                <a:gd name="connsiteX0" fmla="*/ 0 w 118293"/>
                <a:gd name="connsiteY0" fmla="*/ 5937 h 366809"/>
                <a:gd name="connsiteX1" fmla="*/ 115353 w 118293"/>
                <a:gd name="connsiteY1" fmla="*/ 0 h 366809"/>
                <a:gd name="connsiteX2" fmla="*/ 118293 w 118293"/>
                <a:gd name="connsiteY2" fmla="*/ 319654 h 366809"/>
                <a:gd name="connsiteX3" fmla="*/ 5882 w 118293"/>
                <a:gd name="connsiteY3" fmla="*/ 366809 h 366809"/>
                <a:gd name="connsiteX4" fmla="*/ 0 w 118293"/>
                <a:gd name="connsiteY4" fmla="*/ 5937 h 366809"/>
                <a:gd name="connsiteX0" fmla="*/ 0 w 115353"/>
                <a:gd name="connsiteY0" fmla="*/ 5937 h 366809"/>
                <a:gd name="connsiteX1" fmla="*/ 115353 w 115353"/>
                <a:gd name="connsiteY1" fmla="*/ 0 h 366809"/>
                <a:gd name="connsiteX2" fmla="*/ 112356 w 115353"/>
                <a:gd name="connsiteY2" fmla="*/ 278091 h 366809"/>
                <a:gd name="connsiteX3" fmla="*/ 5882 w 115353"/>
                <a:gd name="connsiteY3" fmla="*/ 366809 h 366809"/>
                <a:gd name="connsiteX4" fmla="*/ 0 w 115353"/>
                <a:gd name="connsiteY4" fmla="*/ 5937 h 36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53" h="366809">
                  <a:moveTo>
                    <a:pt x="0" y="5937"/>
                  </a:moveTo>
                  <a:lnTo>
                    <a:pt x="115353" y="0"/>
                  </a:lnTo>
                  <a:lnTo>
                    <a:pt x="112356" y="278091"/>
                  </a:lnTo>
                  <a:lnTo>
                    <a:pt x="5882" y="366809"/>
                  </a:lnTo>
                  <a:cubicBezTo>
                    <a:pt x="3921" y="246518"/>
                    <a:pt x="1961" y="126228"/>
                    <a:pt x="0" y="5937"/>
                  </a:cubicBez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42" name="Rectangle 6">
              <a:extLst>
                <a:ext uri="{FF2B5EF4-FFF2-40B4-BE49-F238E27FC236}">
                  <a16:creationId xmlns:a16="http://schemas.microsoft.com/office/drawing/2014/main" id="{F6282815-FB81-B13B-3D73-E642AAE1F589}"/>
                </a:ext>
              </a:extLst>
            </p:cNvPr>
            <p:cNvSpPr/>
            <p:nvPr/>
          </p:nvSpPr>
          <p:spPr>
            <a:xfrm flipH="1">
              <a:off x="1487532" y="2017033"/>
              <a:ext cx="2952328" cy="288033"/>
            </a:xfrm>
            <a:custGeom>
              <a:avLst/>
              <a:gdLst>
                <a:gd name="connsiteX0" fmla="*/ 0 w 5285462"/>
                <a:gd name="connsiteY0" fmla="*/ 0 h 576064"/>
                <a:gd name="connsiteX1" fmla="*/ 4724629 w 5285462"/>
                <a:gd name="connsiteY1" fmla="*/ 0 h 576064"/>
                <a:gd name="connsiteX2" fmla="*/ 5285462 w 5285462"/>
                <a:gd name="connsiteY2" fmla="*/ 576064 h 576064"/>
                <a:gd name="connsiteX3" fmla="*/ 0 w 5285462"/>
                <a:gd name="connsiteY3" fmla="*/ 576064 h 576064"/>
                <a:gd name="connsiteX4" fmla="*/ 0 w 5285462"/>
                <a:gd name="connsiteY4" fmla="*/ 0 h 57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462" h="576064">
                  <a:moveTo>
                    <a:pt x="0" y="0"/>
                  </a:moveTo>
                  <a:lnTo>
                    <a:pt x="4724629" y="0"/>
                  </a:lnTo>
                  <a:lnTo>
                    <a:pt x="5285462" y="576064"/>
                  </a:lnTo>
                  <a:lnTo>
                    <a:pt x="0" y="576064"/>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grpSp>
        <p:nvGrpSpPr>
          <p:cNvPr id="43" name="Group 19">
            <a:extLst>
              <a:ext uri="{FF2B5EF4-FFF2-40B4-BE49-F238E27FC236}">
                <a16:creationId xmlns:a16="http://schemas.microsoft.com/office/drawing/2014/main" id="{8B020BA5-22F0-B5EB-F8F7-A84B71B546FA}"/>
              </a:ext>
            </a:extLst>
          </p:cNvPr>
          <p:cNvGrpSpPr/>
          <p:nvPr/>
        </p:nvGrpSpPr>
        <p:grpSpPr>
          <a:xfrm>
            <a:off x="761854" y="172706"/>
            <a:ext cx="1188052" cy="1052282"/>
            <a:chOff x="1779602" y="1104706"/>
            <a:chExt cx="1188052" cy="1214673"/>
          </a:xfrm>
          <a:solidFill>
            <a:schemeClr val="accent4"/>
          </a:solidFill>
        </p:grpSpPr>
        <p:sp>
          <p:nvSpPr>
            <p:cNvPr id="44" name="Block Arc 20">
              <a:extLst>
                <a:ext uri="{FF2B5EF4-FFF2-40B4-BE49-F238E27FC236}">
                  <a16:creationId xmlns:a16="http://schemas.microsoft.com/office/drawing/2014/main" id="{8A8D31BA-AC8A-30B8-5E43-7B1DF4668047}"/>
                </a:ext>
              </a:extLst>
            </p:cNvPr>
            <p:cNvSpPr/>
            <p:nvPr/>
          </p:nvSpPr>
          <p:spPr>
            <a:xfrm rot="5400000">
              <a:off x="1779602" y="1131327"/>
              <a:ext cx="1188052" cy="1188052"/>
            </a:xfrm>
            <a:prstGeom prst="blockArc">
              <a:avLst>
                <a:gd name="adj1" fmla="val 10473157"/>
                <a:gd name="adj2" fmla="val 203130"/>
                <a:gd name="adj3" fmla="val 1863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cs typeface="+mn-cs"/>
              </a:endParaRPr>
            </a:p>
          </p:txBody>
        </p:sp>
        <p:sp>
          <p:nvSpPr>
            <p:cNvPr id="45" name="Right Triangle 21">
              <a:extLst>
                <a:ext uri="{FF2B5EF4-FFF2-40B4-BE49-F238E27FC236}">
                  <a16:creationId xmlns:a16="http://schemas.microsoft.com/office/drawing/2014/main" id="{D98CEC48-1BCD-5E7E-C80A-184EDD6795F6}"/>
                </a:ext>
              </a:extLst>
            </p:cNvPr>
            <p:cNvSpPr/>
            <p:nvPr/>
          </p:nvSpPr>
          <p:spPr>
            <a:xfrm rot="2700000">
              <a:off x="2223425" y="1104706"/>
              <a:ext cx="261214" cy="26121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sp>
        <p:nvSpPr>
          <p:cNvPr id="46" name="TextBox 45">
            <a:extLst>
              <a:ext uri="{FF2B5EF4-FFF2-40B4-BE49-F238E27FC236}">
                <a16:creationId xmlns:a16="http://schemas.microsoft.com/office/drawing/2014/main" id="{FB9513F4-5530-1394-B7FE-18320E7658C8}"/>
              </a:ext>
            </a:extLst>
          </p:cNvPr>
          <p:cNvSpPr txBox="1"/>
          <p:nvPr/>
        </p:nvSpPr>
        <p:spPr>
          <a:xfrm>
            <a:off x="1355880" y="2188288"/>
            <a:ext cx="408605" cy="5078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700" b="1" i="0" u="none" strike="noStrike" kern="1200" cap="none" spc="0" normalizeH="0" baseline="0" noProof="0" dirty="0">
                <a:ln>
                  <a:noFill/>
                </a:ln>
                <a:solidFill>
                  <a:prstClr val="white"/>
                </a:solidFill>
                <a:effectLst/>
                <a:uLnTx/>
                <a:uFillTx/>
                <a:latin typeface="Arial"/>
                <a:cs typeface="+mn-cs"/>
              </a:rPr>
              <a:t>1</a:t>
            </a:r>
            <a:endParaRPr kumimoji="0" lang="ko-KR" altLang="en-US" sz="2700" b="1" i="0" u="none" strike="noStrike" kern="1200" cap="none" spc="0" normalizeH="0" baseline="0" noProof="0" dirty="0">
              <a:ln>
                <a:noFill/>
              </a:ln>
              <a:solidFill>
                <a:prstClr val="white"/>
              </a:solidFill>
              <a:effectLst/>
              <a:uLnTx/>
              <a:uFillTx/>
              <a:latin typeface="Arial"/>
              <a:cs typeface="+mn-cs"/>
            </a:endParaRPr>
          </a:p>
        </p:txBody>
      </p:sp>
      <p:sp>
        <p:nvSpPr>
          <p:cNvPr id="34" name="TextBox 33">
            <a:extLst>
              <a:ext uri="{FF2B5EF4-FFF2-40B4-BE49-F238E27FC236}">
                <a16:creationId xmlns:a16="http://schemas.microsoft.com/office/drawing/2014/main" id="{D32E40F1-FCF4-48DA-B989-410411270EC5}"/>
              </a:ext>
            </a:extLst>
          </p:cNvPr>
          <p:cNvSpPr txBox="1"/>
          <p:nvPr/>
        </p:nvSpPr>
        <p:spPr>
          <a:xfrm>
            <a:off x="2132769" y="490169"/>
            <a:ext cx="5326392" cy="523220"/>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800" b="1" i="0" u="none" strike="noStrike" kern="1200" cap="none" spc="0" normalizeH="0" baseline="0" noProof="0" dirty="0">
                <a:ln>
                  <a:noFill/>
                </a:ln>
                <a:solidFill>
                  <a:prstClr val="black"/>
                </a:solidFill>
                <a:effectLst/>
                <a:uLnTx/>
                <a:uFillTx/>
                <a:latin typeface="Calibri" panose="020F0502020204030204"/>
                <a:cs typeface="B Titr" panose="00000700000000000000" pitchFamily="2" charset="-78"/>
              </a:rPr>
              <a:t>کاهش جذابیت فعالیت‌های رقیب تولید</a:t>
            </a:r>
          </a:p>
        </p:txBody>
      </p:sp>
      <p:sp>
        <p:nvSpPr>
          <p:cNvPr id="47" name="Oval 8">
            <a:extLst>
              <a:ext uri="{FF2B5EF4-FFF2-40B4-BE49-F238E27FC236}">
                <a16:creationId xmlns:a16="http://schemas.microsoft.com/office/drawing/2014/main" id="{248F0BFD-616E-FD03-C9AB-27D693D3BD8C}"/>
              </a:ext>
            </a:extLst>
          </p:cNvPr>
          <p:cNvSpPr/>
          <p:nvPr/>
        </p:nvSpPr>
        <p:spPr>
          <a:xfrm>
            <a:off x="1191707" y="437774"/>
            <a:ext cx="499800" cy="499800"/>
          </a:xfrm>
          <a:prstGeom prst="ellipse">
            <a:avLst/>
          </a:prstGeom>
          <a:solidFill>
            <a:schemeClr val="accent6"/>
          </a:solidFill>
          <a:ln w="825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48" name="TextBox 47">
            <a:extLst>
              <a:ext uri="{FF2B5EF4-FFF2-40B4-BE49-F238E27FC236}">
                <a16:creationId xmlns:a16="http://schemas.microsoft.com/office/drawing/2014/main" id="{3C741728-51E5-C6F2-6397-F262AC73F55C}"/>
              </a:ext>
            </a:extLst>
          </p:cNvPr>
          <p:cNvSpPr txBox="1"/>
          <p:nvPr/>
        </p:nvSpPr>
        <p:spPr>
          <a:xfrm>
            <a:off x="1228805" y="429743"/>
            <a:ext cx="408605" cy="5078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700" b="1" i="0" u="none" strike="noStrike" kern="1200" cap="none" spc="0" normalizeH="0" baseline="0" noProof="0" dirty="0">
                <a:ln>
                  <a:noFill/>
                </a:ln>
                <a:solidFill>
                  <a:prstClr val="white"/>
                </a:solidFill>
                <a:effectLst/>
                <a:uLnTx/>
                <a:uFillTx/>
                <a:latin typeface="Arial"/>
                <a:cs typeface="+mn-cs"/>
              </a:rPr>
              <a:t>3</a:t>
            </a:r>
            <a:endParaRPr kumimoji="0" lang="ko-KR" altLang="en-US" sz="2700" b="1" i="0" u="none" strike="noStrike" kern="1200" cap="none" spc="0" normalizeH="0" baseline="0" noProof="0" dirty="0">
              <a:ln>
                <a:noFill/>
              </a:ln>
              <a:solidFill>
                <a:prstClr val="white"/>
              </a:solidFill>
              <a:effectLst/>
              <a:uLnTx/>
              <a:uFillTx/>
              <a:latin typeface="Arial"/>
              <a:cs typeface="+mn-cs"/>
            </a:endParaRPr>
          </a:p>
        </p:txBody>
      </p:sp>
      <p:sp>
        <p:nvSpPr>
          <p:cNvPr id="50" name="TextBox 49">
            <a:extLst>
              <a:ext uri="{FF2B5EF4-FFF2-40B4-BE49-F238E27FC236}">
                <a16:creationId xmlns:a16="http://schemas.microsoft.com/office/drawing/2014/main" id="{402C6E17-1585-FCD2-797D-675EA0DB2933}"/>
              </a:ext>
            </a:extLst>
          </p:cNvPr>
          <p:cNvSpPr txBox="1"/>
          <p:nvPr/>
        </p:nvSpPr>
        <p:spPr>
          <a:xfrm>
            <a:off x="8032741" y="258226"/>
            <a:ext cx="60936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srgbClr val="CBCBCB">
                    <a:lumMod val="50000"/>
                  </a:srgbClr>
                </a:solidFill>
                <a:effectLst/>
                <a:uLnTx/>
                <a:uFillTx/>
                <a:latin typeface="Arial"/>
                <a:cs typeface="B Titr" panose="00000700000000000000" pitchFamily="2" charset="-78"/>
              </a:rPr>
              <a:t>راهکارهای رفع چالش‌های تولید</a:t>
            </a:r>
            <a:endParaRPr kumimoji="0" lang="en-US" sz="1800" b="0" i="0" u="none" strike="noStrike" kern="1200" cap="none" spc="0" normalizeH="0" baseline="0" noProof="0" dirty="0">
              <a:ln>
                <a:noFill/>
              </a:ln>
              <a:solidFill>
                <a:prstClr val="black"/>
              </a:solidFill>
              <a:effectLst/>
              <a:uLnTx/>
              <a:uFillTx/>
              <a:latin typeface="Arial"/>
              <a:cs typeface="+mn-cs"/>
            </a:endParaRPr>
          </a:p>
        </p:txBody>
      </p:sp>
      <p:pic>
        <p:nvPicPr>
          <p:cNvPr id="51" name="Picture 50">
            <a:extLst>
              <a:ext uri="{FF2B5EF4-FFF2-40B4-BE49-F238E27FC236}">
                <a16:creationId xmlns:a16="http://schemas.microsoft.com/office/drawing/2014/main" id="{B0C4EEBC-828F-CF97-694F-63F386B291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041" y="-300386"/>
            <a:ext cx="1726622" cy="1936146"/>
          </a:xfrm>
          <a:prstGeom prst="rect">
            <a:avLst/>
          </a:prstGeom>
        </p:spPr>
      </p:pic>
      <p:sp>
        <p:nvSpPr>
          <p:cNvPr id="13" name="Rectangle 12">
            <a:extLst>
              <a:ext uri="{FF2B5EF4-FFF2-40B4-BE49-F238E27FC236}">
                <a16:creationId xmlns:a16="http://schemas.microsoft.com/office/drawing/2014/main" id="{4EDA36EA-8369-BAB7-B330-350AAE26B3B1}"/>
              </a:ext>
            </a:extLst>
          </p:cNvPr>
          <p:cNvSpPr/>
          <p:nvPr/>
        </p:nvSpPr>
        <p:spPr>
          <a:xfrm>
            <a:off x="115146" y="6124776"/>
            <a:ext cx="11942659" cy="646331"/>
          </a:xfrm>
          <a:prstGeom prst="rect">
            <a:avLst/>
          </a:prstGeom>
          <a:ln>
            <a:solidFill>
              <a:schemeClr val="tx1"/>
            </a:solidFill>
          </a:ln>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Mitra" panose="00000400000000000000" pitchFamily="2" charset="-78"/>
              </a:rPr>
              <a:t>(</a:t>
            </a:r>
            <a:r>
              <a:rPr kumimoji="0" lang="fa-IR"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Mitra" panose="00000400000000000000" pitchFamily="2" charset="-78"/>
              </a:rPr>
              <a:t>تعریف فعالیت مولد و نامولد: </a:t>
            </a:r>
            <a:r>
              <a:rPr kumimoji="0" lang="fa-I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Mitra" panose="00000400000000000000" pitchFamily="2" charset="-78"/>
              </a:rPr>
              <a:t>به طور کلی هر فعالیت به قصد کسب درآمد، سود یا هر نوع انتفاع که با ایجاد ارزش‌افزوده، تولید ملی را بزرگتر کند، مولد است و هر فعالیتی که در سطح خرد برای اشخاصی سود یا منافعی ایجاد کند اما در سطح کلان ارزش‌افزوده ایجاد نکند و تولید ملی را افزایش ندهد، نامولد است (گزارش مرکز پژوهش‌های مجلس، 1398).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236AD90-DE9A-B9A0-6DE2-E975827B2AC2}"/>
              </a:ext>
            </a:extLst>
          </p:cNvPr>
          <p:cNvSpPr txBox="1"/>
          <p:nvPr/>
        </p:nvSpPr>
        <p:spPr>
          <a:xfrm>
            <a:off x="8431596" y="1374591"/>
            <a:ext cx="3508747" cy="4108817"/>
          </a:xfrm>
          <a:prstGeom prst="rect">
            <a:avLst/>
          </a:prstGeom>
          <a:noFill/>
        </p:spPr>
        <p:txBody>
          <a:bodyPr wrap="square">
            <a:sp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افزایش هزینه فعالیت‌های غیرمولد و سوداگری از طریق:</a:t>
            </a:r>
          </a:p>
          <a:p>
            <a:pPr marL="342900" marR="0" lvl="0" indent="-342900" algn="r" defTabSz="914400" rtl="1"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fa-IR" sz="1800" b="1" i="0" u="none" strike="noStrike" kern="1200" cap="none" spc="0" normalizeH="0" baseline="0" noProof="0" dirty="0">
                <a:ln>
                  <a:noFill/>
                </a:ln>
                <a:solidFill>
                  <a:srgbClr val="00B050"/>
                </a:solidFill>
                <a:effectLst/>
                <a:uLnTx/>
                <a:uFillTx/>
                <a:latin typeface="Calibri" panose="020F0502020204030204"/>
                <a:ea typeface="+mn-ea"/>
                <a:cs typeface="B Mitra" panose="00000400000000000000" pitchFamily="2" charset="-78"/>
              </a:rPr>
              <a:t>کاهش بار مالیات بر بخش تولید</a:t>
            </a:r>
            <a:endParaRPr kumimoji="0" lang="fa-IR" sz="1800" b="1" i="0" u="none" strike="noStrike" kern="1200" cap="none" spc="0" normalizeH="0" baseline="0" noProof="0" dirty="0">
              <a:ln>
                <a:noFill/>
              </a:ln>
              <a:solidFill>
                <a:srgbClr val="ED7D31">
                  <a:lumMod val="75000"/>
                </a:srgbClr>
              </a:solidFill>
              <a:effectLst/>
              <a:uLnTx/>
              <a:uFillTx/>
              <a:latin typeface="Calibri" panose="020F0502020204030204"/>
              <a:ea typeface="+mn-ea"/>
              <a:cs typeface="B Mitra" panose="00000400000000000000" pitchFamily="2" charset="-78"/>
            </a:endParaRPr>
          </a:p>
          <a:p>
            <a:pPr marL="342900" marR="0" lvl="0" indent="-342900" algn="just" defTabSz="914400" rtl="1"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a-IR" sz="1800" b="1" i="0" u="none" strike="noStrike" kern="1200" cap="none" spc="0" normalizeH="0" baseline="0" noProof="0" dirty="0">
                <a:ln>
                  <a:noFill/>
                </a:ln>
                <a:solidFill>
                  <a:srgbClr val="ED7D31">
                    <a:lumMod val="75000"/>
                  </a:srgbClr>
                </a:solidFill>
                <a:effectLst/>
                <a:uLnTx/>
                <a:uFillTx/>
                <a:latin typeface="Calibri" panose="020F0502020204030204"/>
                <a:ea typeface="+mn-ea"/>
                <a:cs typeface="B Mitra" panose="00000400000000000000" pitchFamily="2" charset="-78"/>
              </a:rPr>
              <a:t>وضع مالیات بر فعالیت‌های غیرمولد و سوداگرانه: </a:t>
            </a:r>
            <a:r>
              <a:rPr kumimoji="0" lang="fa-IR" sz="18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در نظام مالیاتی ایران، از تولیدکنندگان و مشاغل مالیات اخذ می‌شود ولی سوداگران بازارهای ارز، سکه، مسکن و خودرو مالیاتی پرداخت نمی‌کنند. این تفاوت موجب شده برخی افراد صاحب سرمایه که قصد سرمایه‌گذاری دارند، بجای تولید، راه سوداگری را در پیش گیرند. در اسلاید بعدی ابزارهای حاصل از تجارب کشورهای دنیا در این زمینه برشمرده شده است. </a:t>
            </a:r>
          </a:p>
        </p:txBody>
      </p:sp>
      <p:sp>
        <p:nvSpPr>
          <p:cNvPr id="17" name="TextBox 16">
            <a:extLst>
              <a:ext uri="{FF2B5EF4-FFF2-40B4-BE49-F238E27FC236}">
                <a16:creationId xmlns:a16="http://schemas.microsoft.com/office/drawing/2014/main" id="{6F22C71F-AE0E-302A-5EF5-6A58770DEF64}"/>
              </a:ext>
            </a:extLst>
          </p:cNvPr>
          <p:cNvSpPr txBox="1"/>
          <p:nvPr/>
        </p:nvSpPr>
        <p:spPr>
          <a:xfrm>
            <a:off x="-1225740" y="1168817"/>
            <a:ext cx="7193756" cy="888705"/>
          </a:xfrm>
          <a:prstGeom prst="rect">
            <a:avLst/>
          </a:prstGeom>
          <a:noFill/>
        </p:spPr>
        <p:txBody>
          <a:bodyPr wrap="square">
            <a:spAutoFit/>
          </a:bodyPr>
          <a:lstStyle/>
          <a:p>
            <a:pPr marL="342900" marR="0" lvl="0" indent="-342900" algn="ctr" defTabSz="914400" rtl="1"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fa-IR" sz="1800" b="1" i="0" u="none" strike="noStrike" kern="1200" cap="none" spc="0" normalizeH="0" baseline="0" noProof="0" dirty="0">
                <a:ln>
                  <a:noFill/>
                </a:ln>
                <a:solidFill>
                  <a:srgbClr val="C00000"/>
                </a:solidFill>
                <a:effectLst/>
                <a:uLnTx/>
                <a:uFillTx/>
                <a:latin typeface="Calibri" panose="020F0502020204030204"/>
                <a:ea typeface="+mn-ea"/>
                <a:cs typeface="B Mitra" panose="00000400000000000000" pitchFamily="2" charset="-78"/>
              </a:rPr>
              <a:t>وضع مالیات بر فعالیت‌های غیرمولد و سوداگرانه</a:t>
            </a:r>
          </a:p>
          <a:p>
            <a:pPr marL="0" marR="0" lvl="0" indent="0" algn="ctr" defTabSz="914400" rtl="1" eaLnBrk="1" fontAlgn="auto" latinLnBrk="0" hangingPunct="1">
              <a:lnSpc>
                <a:spcPct val="150000"/>
              </a:lnSpc>
              <a:spcBef>
                <a:spcPts val="0"/>
              </a:spcBef>
              <a:spcAft>
                <a:spcPts val="0"/>
              </a:spcAft>
              <a:buClrTx/>
              <a:buSzTx/>
              <a:buFontTx/>
              <a:buNone/>
              <a:tabLst/>
              <a:defRPr/>
            </a:pPr>
            <a:r>
              <a:rPr kumimoji="0" lang="fa-IR" sz="1800" b="1" i="0" u="none" strike="noStrike" kern="1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B Mitra" panose="00000400000000000000" pitchFamily="2" charset="-78"/>
              </a:rPr>
              <a:t>مالیات‌های مقرر شده در بورس اوراق بهادار</a:t>
            </a:r>
            <a:endParaRPr kumimoji="0" lang="fa-IR" sz="1800" b="1" i="0" u="none" strike="noStrike" kern="1200" cap="none" spc="0" normalizeH="0" baseline="0" noProof="0" dirty="0">
              <a:ln>
                <a:noFill/>
              </a:ln>
              <a:solidFill>
                <a:srgbClr val="00B0F0"/>
              </a:solidFill>
              <a:effectLst/>
              <a:uLnTx/>
              <a:uFillTx/>
              <a:latin typeface="Calibri" panose="020F0502020204030204"/>
              <a:ea typeface="+mn-ea"/>
              <a:cs typeface="B Mitra" panose="00000400000000000000" pitchFamily="2" charset="-78"/>
            </a:endParaRPr>
          </a:p>
        </p:txBody>
      </p:sp>
      <p:sp>
        <p:nvSpPr>
          <p:cNvPr id="20" name="TextBox 19">
            <a:extLst>
              <a:ext uri="{FF2B5EF4-FFF2-40B4-BE49-F238E27FC236}">
                <a16:creationId xmlns:a16="http://schemas.microsoft.com/office/drawing/2014/main" id="{017A15DB-B786-626D-057B-3C2720EC1ED3}"/>
              </a:ext>
            </a:extLst>
          </p:cNvPr>
          <p:cNvSpPr txBox="1"/>
          <p:nvPr/>
        </p:nvSpPr>
        <p:spPr>
          <a:xfrm>
            <a:off x="109232" y="2319821"/>
            <a:ext cx="4406432" cy="3356560"/>
          </a:xfrm>
          <a:prstGeom prst="rect">
            <a:avLst/>
          </a:prstGeom>
          <a:noFill/>
        </p:spPr>
        <p:txBody>
          <a:bodyPr wrap="square">
            <a:spAutoFit/>
          </a:bodyPr>
          <a:lstStyle/>
          <a:p>
            <a:pPr marL="0" marR="0" lvl="0" indent="0" algn="just" defTabSz="914400" rtl="1" eaLnBrk="1" fontAlgn="auto" latinLnBrk="0" hangingPunct="1">
              <a:lnSpc>
                <a:spcPct val="107000"/>
              </a:lnSpc>
              <a:spcBef>
                <a:spcPts val="0"/>
              </a:spcBef>
              <a:spcAft>
                <a:spcPts val="800"/>
              </a:spcAft>
              <a:buClrTx/>
              <a:buSzTx/>
              <a:buFontTx/>
              <a:buNone/>
              <a:tabLst/>
              <a:defRPr/>
            </a:pPr>
            <a:r>
              <a:rPr kumimoji="0" lang="fa-IR"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Mitra" panose="00000400000000000000" pitchFamily="2" charset="-78"/>
              </a:rPr>
              <a:t>دولت‌ها در نقاط مختلف دنیا از ابزارهای نظارتی و کنترلی برای پیشگیری از آثار فعالیت‌های نامولد استفاده می‌کنند. در این زمینه ابزار اصلی کشورها مالیات‌ها در اشکال مختلف است. نکته مهم در مورد این مالیات‌های تفاوت‌هایی است که در نرخ مالیات با توجه به زمان سرمایه‌گذاری (کوتاه‌مدت و بلندمدت) و مقیم و غیرمقیم بودن سرمایه‌گذاران وضع می‌گردد.</a:t>
            </a:r>
            <a:endParaRPr kumimoji="0" lang="en-US"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just" defTabSz="914400" rtl="1"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fa-IR" sz="16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Mitra" panose="00000400000000000000" pitchFamily="2" charset="-78"/>
              </a:rPr>
              <a:t>مالیات‌های مقرر شده در بورس اوراق بهادار </a:t>
            </a:r>
            <a:r>
              <a:rPr kumimoji="0" lang="fa-IR"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Mitra" panose="00000400000000000000" pitchFamily="2" charset="-78"/>
              </a:rPr>
              <a:t>شامل مالیات بر پذیرش شرکت‌ها در بورس‌ها، مالیات بر داد و ستد اوراق بهادار، مالیات بر سود تقسیمی شرکت‌های سهامی، مالیات بر سود سرمایه‌ای و غیره است. از آنجایی که تمام معاملات بورس شفاف و در بستر فناوری اطلاعات شکل می‌گیرد، نحوه اعمال مالیات‌ها و اخذ آنها به سادگی قابل انجام است </a:t>
            </a:r>
            <a:r>
              <a:rPr kumimoji="0" lang="fa-IR"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Mitra" panose="00000400000000000000" pitchFamily="2" charset="-78"/>
              </a:rPr>
              <a:t>(گزارش مرکز پژوهش‌های مجلس، 1398)</a:t>
            </a:r>
            <a:r>
              <a:rPr kumimoji="0" lang="fa-IR"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Mitra" panose="00000400000000000000" pitchFamily="2" charset="-78"/>
              </a:rPr>
              <a:t>.</a:t>
            </a:r>
            <a:endParaRPr kumimoji="0" lang="en-US"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707124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2">
            <a:extLst>
              <a:ext uri="{FF2B5EF4-FFF2-40B4-BE49-F238E27FC236}">
                <a16:creationId xmlns:a16="http://schemas.microsoft.com/office/drawing/2014/main" id="{F8AB798E-2931-47E1-98F3-178525F00C23}"/>
              </a:ext>
            </a:extLst>
          </p:cNvPr>
          <p:cNvGrpSpPr/>
          <p:nvPr/>
        </p:nvGrpSpPr>
        <p:grpSpPr>
          <a:xfrm>
            <a:off x="6086476" y="1275244"/>
            <a:ext cx="5815743" cy="2182102"/>
            <a:chOff x="4562475" y="1714499"/>
            <a:chExt cx="5193667" cy="1990727"/>
          </a:xfrm>
        </p:grpSpPr>
        <p:sp>
          <p:nvSpPr>
            <p:cNvPr id="26" name="Rectangle 4">
              <a:extLst>
                <a:ext uri="{FF2B5EF4-FFF2-40B4-BE49-F238E27FC236}">
                  <a16:creationId xmlns:a16="http://schemas.microsoft.com/office/drawing/2014/main" id="{9DBD8868-0108-47E0-9097-0E4D2349E781}"/>
                </a:ext>
              </a:extLst>
            </p:cNvPr>
            <p:cNvSpPr/>
            <p:nvPr/>
          </p:nvSpPr>
          <p:spPr>
            <a:xfrm>
              <a:off x="5868142" y="1716807"/>
              <a:ext cx="3888000" cy="780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0" name="Freeform 8">
              <a:extLst>
                <a:ext uri="{FF2B5EF4-FFF2-40B4-BE49-F238E27FC236}">
                  <a16:creationId xmlns:a16="http://schemas.microsoft.com/office/drawing/2014/main" id="{F04543F7-3A1E-4633-A3A4-109BB7D2223D}"/>
                </a:ext>
              </a:extLst>
            </p:cNvPr>
            <p:cNvSpPr/>
            <p:nvPr/>
          </p:nvSpPr>
          <p:spPr>
            <a:xfrm>
              <a:off x="4562475" y="1714499"/>
              <a:ext cx="1304925" cy="1990725"/>
            </a:xfrm>
            <a:custGeom>
              <a:avLst/>
              <a:gdLst>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304925 w 1304925"/>
                <a:gd name="connsiteY0" fmla="*/ 0 h 1990725"/>
                <a:gd name="connsiteX1" fmla="*/ 0 w 1304925"/>
                <a:gd name="connsiteY1" fmla="*/ 1990725 h 1990725"/>
                <a:gd name="connsiteX2" fmla="*/ 1304925 w 1304925"/>
                <a:gd name="connsiteY2" fmla="*/ 352425 h 1990725"/>
                <a:gd name="connsiteX3" fmla="*/ 1304925 w 1304925"/>
                <a:gd name="connsiteY3" fmla="*/ 0 h 1990725"/>
                <a:gd name="connsiteX0" fmla="*/ 1304925 w 1304925"/>
                <a:gd name="connsiteY0" fmla="*/ 0 h 1990725"/>
                <a:gd name="connsiteX1" fmla="*/ 0 w 1304925"/>
                <a:gd name="connsiteY1" fmla="*/ 1990725 h 1990725"/>
                <a:gd name="connsiteX2" fmla="*/ 1304925 w 1304925"/>
                <a:gd name="connsiteY2" fmla="*/ 358709 h 1990725"/>
                <a:gd name="connsiteX3" fmla="*/ 1304925 w 1304925"/>
                <a:gd name="connsiteY3" fmla="*/ 0 h 1990725"/>
              </a:gdLst>
              <a:ahLst/>
              <a:cxnLst>
                <a:cxn ang="0">
                  <a:pos x="connsiteX0" y="connsiteY0"/>
                </a:cxn>
                <a:cxn ang="0">
                  <a:pos x="connsiteX1" y="connsiteY1"/>
                </a:cxn>
                <a:cxn ang="0">
                  <a:pos x="connsiteX2" y="connsiteY2"/>
                </a:cxn>
                <a:cxn ang="0">
                  <a:pos x="connsiteX3" y="connsiteY3"/>
                </a:cxn>
              </a:cxnLst>
              <a:rect l="l" t="t" r="r" b="b"/>
              <a:pathLst>
                <a:path w="1304925" h="1990725">
                  <a:moveTo>
                    <a:pt x="1304925" y="0"/>
                  </a:moveTo>
                  <a:lnTo>
                    <a:pt x="0" y="1990725"/>
                  </a:lnTo>
                  <a:lnTo>
                    <a:pt x="1304925" y="358709"/>
                  </a:lnTo>
                  <a:lnTo>
                    <a:pt x="130492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1" name="Freeform 9">
              <a:extLst>
                <a:ext uri="{FF2B5EF4-FFF2-40B4-BE49-F238E27FC236}">
                  <a16:creationId xmlns:a16="http://schemas.microsoft.com/office/drawing/2014/main" id="{F3AA37C6-B2EB-4A07-8CB2-3337395555AF}"/>
                </a:ext>
              </a:extLst>
            </p:cNvPr>
            <p:cNvSpPr/>
            <p:nvPr/>
          </p:nvSpPr>
          <p:spPr>
            <a:xfrm>
              <a:off x="4562475" y="2152650"/>
              <a:ext cx="1311299" cy="1543050"/>
            </a:xfrm>
            <a:custGeom>
              <a:avLst/>
              <a:gdLst>
                <a:gd name="connsiteX0" fmla="*/ 1295400 w 1304925"/>
                <a:gd name="connsiteY0" fmla="*/ 0 h 1533525"/>
                <a:gd name="connsiteX1" fmla="*/ 0 w 1304925"/>
                <a:gd name="connsiteY1" fmla="*/ 1533525 h 1533525"/>
                <a:gd name="connsiteX2" fmla="*/ 1304925 w 1304925"/>
                <a:gd name="connsiteY2" fmla="*/ 333375 h 1533525"/>
                <a:gd name="connsiteX3" fmla="*/ 1295400 w 1304925"/>
                <a:gd name="connsiteY3" fmla="*/ 0 h 1533525"/>
                <a:gd name="connsiteX0" fmla="*/ 1304925 w 1304925"/>
                <a:gd name="connsiteY0" fmla="*/ 0 h 1543050"/>
                <a:gd name="connsiteX1" fmla="*/ 0 w 1304925"/>
                <a:gd name="connsiteY1" fmla="*/ 1543050 h 1543050"/>
                <a:gd name="connsiteX2" fmla="*/ 1304925 w 1304925"/>
                <a:gd name="connsiteY2" fmla="*/ 342900 h 1543050"/>
                <a:gd name="connsiteX3" fmla="*/ 1304925 w 1304925"/>
                <a:gd name="connsiteY3" fmla="*/ 0 h 1543050"/>
                <a:gd name="connsiteX0" fmla="*/ 1304925 w 1304925"/>
                <a:gd name="connsiteY0" fmla="*/ 0 h 1543050"/>
                <a:gd name="connsiteX1" fmla="*/ 0 w 1304925"/>
                <a:gd name="connsiteY1" fmla="*/ 1543050 h 1543050"/>
                <a:gd name="connsiteX2" fmla="*/ 1301782 w 1304925"/>
                <a:gd name="connsiteY2" fmla="*/ 355469 h 1543050"/>
                <a:gd name="connsiteX3" fmla="*/ 1304925 w 1304925"/>
                <a:gd name="connsiteY3" fmla="*/ 0 h 1543050"/>
                <a:gd name="connsiteX0" fmla="*/ 1304925 w 1311299"/>
                <a:gd name="connsiteY0" fmla="*/ 0 h 1543050"/>
                <a:gd name="connsiteX1" fmla="*/ 0 w 1311299"/>
                <a:gd name="connsiteY1" fmla="*/ 1543050 h 1543050"/>
                <a:gd name="connsiteX2" fmla="*/ 1311209 w 1311299"/>
                <a:gd name="connsiteY2" fmla="*/ 355469 h 1543050"/>
                <a:gd name="connsiteX3" fmla="*/ 1304925 w 1311299"/>
                <a:gd name="connsiteY3" fmla="*/ 0 h 1543050"/>
              </a:gdLst>
              <a:ahLst/>
              <a:cxnLst>
                <a:cxn ang="0">
                  <a:pos x="connsiteX0" y="connsiteY0"/>
                </a:cxn>
                <a:cxn ang="0">
                  <a:pos x="connsiteX1" y="connsiteY1"/>
                </a:cxn>
                <a:cxn ang="0">
                  <a:pos x="connsiteX2" y="connsiteY2"/>
                </a:cxn>
                <a:cxn ang="0">
                  <a:pos x="connsiteX3" y="connsiteY3"/>
                </a:cxn>
              </a:cxnLst>
              <a:rect l="l" t="t" r="r" b="b"/>
              <a:pathLst>
                <a:path w="1311299" h="1543050">
                  <a:moveTo>
                    <a:pt x="1304925" y="0"/>
                  </a:moveTo>
                  <a:lnTo>
                    <a:pt x="0" y="1543050"/>
                  </a:lnTo>
                  <a:lnTo>
                    <a:pt x="1311209" y="355469"/>
                  </a:lnTo>
                  <a:cubicBezTo>
                    <a:pt x="1312257" y="236979"/>
                    <a:pt x="1303877" y="118490"/>
                    <a:pt x="13049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2" name="Freeform 10">
              <a:extLst>
                <a:ext uri="{FF2B5EF4-FFF2-40B4-BE49-F238E27FC236}">
                  <a16:creationId xmlns:a16="http://schemas.microsoft.com/office/drawing/2014/main" id="{632FA1FC-ED86-40F7-9CAD-3EAFC5C259E2}"/>
                </a:ext>
              </a:extLst>
            </p:cNvPr>
            <p:cNvSpPr/>
            <p:nvPr/>
          </p:nvSpPr>
          <p:spPr>
            <a:xfrm>
              <a:off x="4562475" y="2581275"/>
              <a:ext cx="1314450" cy="1123950"/>
            </a:xfrm>
            <a:custGeom>
              <a:avLst/>
              <a:gdLst>
                <a:gd name="connsiteX0" fmla="*/ 1304925 w 1314450"/>
                <a:gd name="connsiteY0" fmla="*/ 0 h 1123950"/>
                <a:gd name="connsiteX1" fmla="*/ 0 w 1314450"/>
                <a:gd name="connsiteY1" fmla="*/ 1123950 h 1123950"/>
                <a:gd name="connsiteX2" fmla="*/ 1314450 w 1314450"/>
                <a:gd name="connsiteY2" fmla="*/ 352425 h 1123950"/>
                <a:gd name="connsiteX3" fmla="*/ 1304925 w 1314450"/>
                <a:gd name="connsiteY3" fmla="*/ 0 h 1123950"/>
                <a:gd name="connsiteX0" fmla="*/ 1304925 w 1314450"/>
                <a:gd name="connsiteY0" fmla="*/ 0 h 1123950"/>
                <a:gd name="connsiteX1" fmla="*/ 0 w 1314450"/>
                <a:gd name="connsiteY1" fmla="*/ 1123950 h 1123950"/>
                <a:gd name="connsiteX2" fmla="*/ 1314450 w 1314450"/>
                <a:gd name="connsiteY2" fmla="*/ 358709 h 1123950"/>
                <a:gd name="connsiteX3" fmla="*/ 1304925 w 1314450"/>
                <a:gd name="connsiteY3" fmla="*/ 0 h 1123950"/>
              </a:gdLst>
              <a:ahLst/>
              <a:cxnLst>
                <a:cxn ang="0">
                  <a:pos x="connsiteX0" y="connsiteY0"/>
                </a:cxn>
                <a:cxn ang="0">
                  <a:pos x="connsiteX1" y="connsiteY1"/>
                </a:cxn>
                <a:cxn ang="0">
                  <a:pos x="connsiteX2" y="connsiteY2"/>
                </a:cxn>
                <a:cxn ang="0">
                  <a:pos x="connsiteX3" y="connsiteY3"/>
                </a:cxn>
              </a:cxnLst>
              <a:rect l="l" t="t" r="r" b="b"/>
              <a:pathLst>
                <a:path w="1314450" h="1123950">
                  <a:moveTo>
                    <a:pt x="1304925" y="0"/>
                  </a:moveTo>
                  <a:lnTo>
                    <a:pt x="0" y="1123950"/>
                  </a:lnTo>
                  <a:lnTo>
                    <a:pt x="1314450" y="358709"/>
                  </a:lnTo>
                  <a:lnTo>
                    <a:pt x="130492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3" name="Freeform 11">
              <a:extLst>
                <a:ext uri="{FF2B5EF4-FFF2-40B4-BE49-F238E27FC236}">
                  <a16:creationId xmlns:a16="http://schemas.microsoft.com/office/drawing/2014/main" id="{88B990AC-6A34-41C3-BC86-548116161F20}"/>
                </a:ext>
              </a:extLst>
            </p:cNvPr>
            <p:cNvSpPr/>
            <p:nvPr/>
          </p:nvSpPr>
          <p:spPr>
            <a:xfrm>
              <a:off x="4562475" y="3013044"/>
              <a:ext cx="1314547" cy="692182"/>
            </a:xfrm>
            <a:custGeom>
              <a:avLst/>
              <a:gdLst>
                <a:gd name="connsiteX0" fmla="*/ 1314450 w 1323975"/>
                <a:gd name="connsiteY0" fmla="*/ 0 h 695325"/>
                <a:gd name="connsiteX1" fmla="*/ 0 w 1323975"/>
                <a:gd name="connsiteY1" fmla="*/ 695325 h 695325"/>
                <a:gd name="connsiteX2" fmla="*/ 1323975 w 1323975"/>
                <a:gd name="connsiteY2" fmla="*/ 3429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7147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048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5242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61852 h 695325"/>
                <a:gd name="connsiteX3" fmla="*/ 1314450 w 1323975"/>
                <a:gd name="connsiteY3" fmla="*/ 0 h 695325"/>
                <a:gd name="connsiteX0" fmla="*/ 1314450 w 1323975"/>
                <a:gd name="connsiteY0" fmla="*/ 0 h 689040"/>
                <a:gd name="connsiteX1" fmla="*/ 0 w 1323975"/>
                <a:gd name="connsiteY1" fmla="*/ 689040 h 689040"/>
                <a:gd name="connsiteX2" fmla="*/ 1323975 w 1323975"/>
                <a:gd name="connsiteY2" fmla="*/ 355567 h 689040"/>
                <a:gd name="connsiteX3" fmla="*/ 1314450 w 1323975"/>
                <a:gd name="connsiteY3" fmla="*/ 0 h 689040"/>
                <a:gd name="connsiteX0" fmla="*/ 1317592 w 1323975"/>
                <a:gd name="connsiteY0" fmla="*/ 0 h 685898"/>
                <a:gd name="connsiteX1" fmla="*/ 0 w 1323975"/>
                <a:gd name="connsiteY1" fmla="*/ 685898 h 685898"/>
                <a:gd name="connsiteX2" fmla="*/ 1323975 w 1323975"/>
                <a:gd name="connsiteY2" fmla="*/ 352425 h 685898"/>
                <a:gd name="connsiteX3" fmla="*/ 1317592 w 1323975"/>
                <a:gd name="connsiteY3" fmla="*/ 0 h 685898"/>
                <a:gd name="connsiteX0" fmla="*/ 1317592 w 1330259"/>
                <a:gd name="connsiteY0" fmla="*/ 0 h 685898"/>
                <a:gd name="connsiteX1" fmla="*/ 0 w 1330259"/>
                <a:gd name="connsiteY1" fmla="*/ 685898 h 685898"/>
                <a:gd name="connsiteX2" fmla="*/ 1330259 w 1330259"/>
                <a:gd name="connsiteY2" fmla="*/ 346141 h 685898"/>
                <a:gd name="connsiteX3" fmla="*/ 1317592 w 1330259"/>
                <a:gd name="connsiteY3" fmla="*/ 0 h 685898"/>
                <a:gd name="connsiteX0" fmla="*/ 1323877 w 1330259"/>
                <a:gd name="connsiteY0" fmla="*/ 0 h 695325"/>
                <a:gd name="connsiteX1" fmla="*/ 0 w 1330259"/>
                <a:gd name="connsiteY1" fmla="*/ 695325 h 695325"/>
                <a:gd name="connsiteX2" fmla="*/ 1330259 w 1330259"/>
                <a:gd name="connsiteY2" fmla="*/ 355568 h 695325"/>
                <a:gd name="connsiteX3" fmla="*/ 1323877 w 1330259"/>
                <a:gd name="connsiteY3" fmla="*/ 0 h 695325"/>
                <a:gd name="connsiteX0" fmla="*/ 1305023 w 1330259"/>
                <a:gd name="connsiteY0" fmla="*/ 0 h 692182"/>
                <a:gd name="connsiteX1" fmla="*/ 0 w 1330259"/>
                <a:gd name="connsiteY1" fmla="*/ 692182 h 692182"/>
                <a:gd name="connsiteX2" fmla="*/ 1330259 w 1330259"/>
                <a:gd name="connsiteY2" fmla="*/ 352425 h 692182"/>
                <a:gd name="connsiteX3" fmla="*/ 1305023 w 1330259"/>
                <a:gd name="connsiteY3" fmla="*/ 0 h 692182"/>
                <a:gd name="connsiteX0" fmla="*/ 1305023 w 1305023"/>
                <a:gd name="connsiteY0" fmla="*/ 0 h 692182"/>
                <a:gd name="connsiteX1" fmla="*/ 0 w 1305023"/>
                <a:gd name="connsiteY1" fmla="*/ 692182 h 692182"/>
                <a:gd name="connsiteX2" fmla="*/ 1301978 w 1305023"/>
                <a:gd name="connsiteY2" fmla="*/ 355567 h 692182"/>
                <a:gd name="connsiteX3" fmla="*/ 1305023 w 1305023"/>
                <a:gd name="connsiteY3" fmla="*/ 0 h 692182"/>
                <a:gd name="connsiteX0" fmla="*/ 1305023 w 1314547"/>
                <a:gd name="connsiteY0" fmla="*/ 0 h 692182"/>
                <a:gd name="connsiteX1" fmla="*/ 0 w 1314547"/>
                <a:gd name="connsiteY1" fmla="*/ 692182 h 692182"/>
                <a:gd name="connsiteX2" fmla="*/ 1314547 w 1314547"/>
                <a:gd name="connsiteY2" fmla="*/ 355567 h 692182"/>
                <a:gd name="connsiteX3" fmla="*/ 1305023 w 1314547"/>
                <a:gd name="connsiteY3" fmla="*/ 0 h 692182"/>
              </a:gdLst>
              <a:ahLst/>
              <a:cxnLst>
                <a:cxn ang="0">
                  <a:pos x="connsiteX0" y="connsiteY0"/>
                </a:cxn>
                <a:cxn ang="0">
                  <a:pos x="connsiteX1" y="connsiteY1"/>
                </a:cxn>
                <a:cxn ang="0">
                  <a:pos x="connsiteX2" y="connsiteY2"/>
                </a:cxn>
                <a:cxn ang="0">
                  <a:pos x="connsiteX3" y="connsiteY3"/>
                </a:cxn>
              </a:cxnLst>
              <a:rect l="l" t="t" r="r" b="b"/>
              <a:pathLst>
                <a:path w="1314547" h="692182">
                  <a:moveTo>
                    <a:pt x="1305023" y="0"/>
                  </a:moveTo>
                  <a:lnTo>
                    <a:pt x="0" y="692182"/>
                  </a:lnTo>
                  <a:lnTo>
                    <a:pt x="1314547" y="355567"/>
                  </a:lnTo>
                  <a:lnTo>
                    <a:pt x="130502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grpSp>
      <p:grpSp>
        <p:nvGrpSpPr>
          <p:cNvPr id="8" name="Group 13">
            <a:extLst>
              <a:ext uri="{FF2B5EF4-FFF2-40B4-BE49-F238E27FC236}">
                <a16:creationId xmlns:a16="http://schemas.microsoft.com/office/drawing/2014/main" id="{707C9E8C-6885-4220-AF0D-AC37524EC974}"/>
              </a:ext>
            </a:extLst>
          </p:cNvPr>
          <p:cNvGrpSpPr/>
          <p:nvPr/>
        </p:nvGrpSpPr>
        <p:grpSpPr>
          <a:xfrm rot="10800000">
            <a:off x="142872" y="4575410"/>
            <a:ext cx="5953127" cy="2225513"/>
            <a:chOff x="4562475" y="1716808"/>
            <a:chExt cx="5193671" cy="1988417"/>
          </a:xfrm>
          <a:solidFill>
            <a:schemeClr val="accent4"/>
          </a:solidFill>
        </p:grpSpPr>
        <p:sp>
          <p:nvSpPr>
            <p:cNvPr id="18" name="Rectangle 14">
              <a:extLst>
                <a:ext uri="{FF2B5EF4-FFF2-40B4-BE49-F238E27FC236}">
                  <a16:creationId xmlns:a16="http://schemas.microsoft.com/office/drawing/2014/main" id="{D1F89EF0-D18B-4731-8DB3-73F4F5030E4B}"/>
                </a:ext>
              </a:extLst>
            </p:cNvPr>
            <p:cNvSpPr/>
            <p:nvPr/>
          </p:nvSpPr>
          <p:spPr>
            <a:xfrm>
              <a:off x="5868146" y="1716808"/>
              <a:ext cx="3888000" cy="913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22" name="Freeform 18">
              <a:extLst>
                <a:ext uri="{FF2B5EF4-FFF2-40B4-BE49-F238E27FC236}">
                  <a16:creationId xmlns:a16="http://schemas.microsoft.com/office/drawing/2014/main" id="{E941E8F8-8989-425E-9D26-796FC67957A6}"/>
                </a:ext>
              </a:extLst>
            </p:cNvPr>
            <p:cNvSpPr/>
            <p:nvPr/>
          </p:nvSpPr>
          <p:spPr>
            <a:xfrm>
              <a:off x="4562476" y="1717577"/>
              <a:ext cx="1310757" cy="1987646"/>
            </a:xfrm>
            <a:custGeom>
              <a:avLst/>
              <a:gdLst>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304925 w 1304925"/>
                <a:gd name="connsiteY0" fmla="*/ 0 h 1990725"/>
                <a:gd name="connsiteX1" fmla="*/ 0 w 1304925"/>
                <a:gd name="connsiteY1" fmla="*/ 1990725 h 1990725"/>
                <a:gd name="connsiteX2" fmla="*/ 1304925 w 1304925"/>
                <a:gd name="connsiteY2" fmla="*/ 352425 h 1990725"/>
                <a:gd name="connsiteX3" fmla="*/ 1304925 w 1304925"/>
                <a:gd name="connsiteY3" fmla="*/ 0 h 1990725"/>
                <a:gd name="connsiteX0" fmla="*/ 1301846 w 1304925"/>
                <a:gd name="connsiteY0" fmla="*/ 0 h 1984567"/>
                <a:gd name="connsiteX1" fmla="*/ 0 w 1304925"/>
                <a:gd name="connsiteY1" fmla="*/ 1984567 h 1984567"/>
                <a:gd name="connsiteX2" fmla="*/ 1304925 w 1304925"/>
                <a:gd name="connsiteY2" fmla="*/ 346267 h 1984567"/>
                <a:gd name="connsiteX3" fmla="*/ 1301846 w 1304925"/>
                <a:gd name="connsiteY3" fmla="*/ 0 h 1984567"/>
                <a:gd name="connsiteX0" fmla="*/ 1301846 w 1308003"/>
                <a:gd name="connsiteY0" fmla="*/ 0 h 1984567"/>
                <a:gd name="connsiteX1" fmla="*/ 0 w 1308003"/>
                <a:gd name="connsiteY1" fmla="*/ 1984567 h 1984567"/>
                <a:gd name="connsiteX2" fmla="*/ 1308003 w 1308003"/>
                <a:gd name="connsiteY2" fmla="*/ 349346 h 1984567"/>
                <a:gd name="connsiteX3" fmla="*/ 1301846 w 1308003"/>
                <a:gd name="connsiteY3" fmla="*/ 0 h 1984567"/>
                <a:gd name="connsiteX0" fmla="*/ 1304925 w 1308003"/>
                <a:gd name="connsiteY0" fmla="*/ 0 h 1987646"/>
                <a:gd name="connsiteX1" fmla="*/ 0 w 1308003"/>
                <a:gd name="connsiteY1" fmla="*/ 1987646 h 1987646"/>
                <a:gd name="connsiteX2" fmla="*/ 1308003 w 1308003"/>
                <a:gd name="connsiteY2" fmla="*/ 352425 h 1987646"/>
                <a:gd name="connsiteX3" fmla="*/ 1304925 w 1308003"/>
                <a:gd name="connsiteY3" fmla="*/ 0 h 1987646"/>
                <a:gd name="connsiteX0" fmla="*/ 1307679 w 1308018"/>
                <a:gd name="connsiteY0" fmla="*/ 0 h 1987646"/>
                <a:gd name="connsiteX1" fmla="*/ 0 w 1308018"/>
                <a:gd name="connsiteY1" fmla="*/ 1987646 h 1987646"/>
                <a:gd name="connsiteX2" fmla="*/ 1308003 w 1308018"/>
                <a:gd name="connsiteY2" fmla="*/ 352425 h 1987646"/>
                <a:gd name="connsiteX3" fmla="*/ 1307679 w 1308018"/>
                <a:gd name="connsiteY3" fmla="*/ 0 h 1987646"/>
                <a:gd name="connsiteX0" fmla="*/ 1307679 w 1310757"/>
                <a:gd name="connsiteY0" fmla="*/ 0 h 1987646"/>
                <a:gd name="connsiteX1" fmla="*/ 0 w 1310757"/>
                <a:gd name="connsiteY1" fmla="*/ 1987646 h 1987646"/>
                <a:gd name="connsiteX2" fmla="*/ 1310757 w 1310757"/>
                <a:gd name="connsiteY2" fmla="*/ 352425 h 1987646"/>
                <a:gd name="connsiteX3" fmla="*/ 1307679 w 1310757"/>
                <a:gd name="connsiteY3" fmla="*/ 0 h 1987646"/>
              </a:gdLst>
              <a:ahLst/>
              <a:cxnLst>
                <a:cxn ang="0">
                  <a:pos x="connsiteX0" y="connsiteY0"/>
                </a:cxn>
                <a:cxn ang="0">
                  <a:pos x="connsiteX1" y="connsiteY1"/>
                </a:cxn>
                <a:cxn ang="0">
                  <a:pos x="connsiteX2" y="connsiteY2"/>
                </a:cxn>
                <a:cxn ang="0">
                  <a:pos x="connsiteX3" y="connsiteY3"/>
                </a:cxn>
              </a:cxnLst>
              <a:rect l="l" t="t" r="r" b="b"/>
              <a:pathLst>
                <a:path w="1310757" h="1987646">
                  <a:moveTo>
                    <a:pt x="1307679" y="0"/>
                  </a:moveTo>
                  <a:lnTo>
                    <a:pt x="0" y="1987646"/>
                  </a:lnTo>
                  <a:lnTo>
                    <a:pt x="1310757" y="352425"/>
                  </a:lnTo>
                  <a:cubicBezTo>
                    <a:pt x="1309731" y="237003"/>
                    <a:pt x="1308705" y="115422"/>
                    <a:pt x="130767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sp>
          <p:nvSpPr>
            <p:cNvPr id="23" name="Freeform 19">
              <a:extLst>
                <a:ext uri="{FF2B5EF4-FFF2-40B4-BE49-F238E27FC236}">
                  <a16:creationId xmlns:a16="http://schemas.microsoft.com/office/drawing/2014/main" id="{4B15009D-14E6-4A66-9AB0-C7521084A464}"/>
                </a:ext>
              </a:extLst>
            </p:cNvPr>
            <p:cNvSpPr/>
            <p:nvPr/>
          </p:nvSpPr>
          <p:spPr>
            <a:xfrm>
              <a:off x="4562475" y="2144388"/>
              <a:ext cx="1316915" cy="1551312"/>
            </a:xfrm>
            <a:custGeom>
              <a:avLst/>
              <a:gdLst>
                <a:gd name="connsiteX0" fmla="*/ 1295400 w 1304925"/>
                <a:gd name="connsiteY0" fmla="*/ 0 h 1533525"/>
                <a:gd name="connsiteX1" fmla="*/ 0 w 1304925"/>
                <a:gd name="connsiteY1" fmla="*/ 1533525 h 1533525"/>
                <a:gd name="connsiteX2" fmla="*/ 1304925 w 1304925"/>
                <a:gd name="connsiteY2" fmla="*/ 333375 h 1533525"/>
                <a:gd name="connsiteX3" fmla="*/ 1295400 w 1304925"/>
                <a:gd name="connsiteY3" fmla="*/ 0 h 1533525"/>
                <a:gd name="connsiteX0" fmla="*/ 1304925 w 1304925"/>
                <a:gd name="connsiteY0" fmla="*/ 0 h 1543050"/>
                <a:gd name="connsiteX1" fmla="*/ 0 w 1304925"/>
                <a:gd name="connsiteY1" fmla="*/ 1543050 h 1543050"/>
                <a:gd name="connsiteX2" fmla="*/ 1304925 w 1304925"/>
                <a:gd name="connsiteY2" fmla="*/ 342900 h 1543050"/>
                <a:gd name="connsiteX3" fmla="*/ 1304925 w 1304925"/>
                <a:gd name="connsiteY3" fmla="*/ 0 h 1543050"/>
                <a:gd name="connsiteX0" fmla="*/ 1304925 w 1314161"/>
                <a:gd name="connsiteY0" fmla="*/ 0 h 1543050"/>
                <a:gd name="connsiteX1" fmla="*/ 0 w 1314161"/>
                <a:gd name="connsiteY1" fmla="*/ 1543050 h 1543050"/>
                <a:gd name="connsiteX2" fmla="*/ 1314161 w 1314161"/>
                <a:gd name="connsiteY2" fmla="*/ 342900 h 1543050"/>
                <a:gd name="connsiteX3" fmla="*/ 1304925 w 1314161"/>
                <a:gd name="connsiteY3" fmla="*/ 0 h 1543050"/>
                <a:gd name="connsiteX0" fmla="*/ 1304925 w 1314161"/>
                <a:gd name="connsiteY0" fmla="*/ 0 h 1543050"/>
                <a:gd name="connsiteX1" fmla="*/ 0 w 1314161"/>
                <a:gd name="connsiteY1" fmla="*/ 1543050 h 1543050"/>
                <a:gd name="connsiteX2" fmla="*/ 1314161 w 1314161"/>
                <a:gd name="connsiteY2" fmla="*/ 342900 h 1543050"/>
                <a:gd name="connsiteX3" fmla="*/ 1304925 w 1314161"/>
                <a:gd name="connsiteY3" fmla="*/ 0 h 1543050"/>
                <a:gd name="connsiteX0" fmla="*/ 1304925 w 1316915"/>
                <a:gd name="connsiteY0" fmla="*/ 0 h 1543050"/>
                <a:gd name="connsiteX1" fmla="*/ 0 w 1316915"/>
                <a:gd name="connsiteY1" fmla="*/ 1543050 h 1543050"/>
                <a:gd name="connsiteX2" fmla="*/ 1316915 w 1316915"/>
                <a:gd name="connsiteY2" fmla="*/ 345654 h 1543050"/>
                <a:gd name="connsiteX3" fmla="*/ 1304925 w 1316915"/>
                <a:gd name="connsiteY3" fmla="*/ 0 h 1543050"/>
                <a:gd name="connsiteX0" fmla="*/ 1310433 w 1316915"/>
                <a:gd name="connsiteY0" fmla="*/ 0 h 1543050"/>
                <a:gd name="connsiteX1" fmla="*/ 0 w 1316915"/>
                <a:gd name="connsiteY1" fmla="*/ 1543050 h 1543050"/>
                <a:gd name="connsiteX2" fmla="*/ 1316915 w 1316915"/>
                <a:gd name="connsiteY2" fmla="*/ 345654 h 1543050"/>
                <a:gd name="connsiteX3" fmla="*/ 1310433 w 1316915"/>
                <a:gd name="connsiteY3" fmla="*/ 0 h 1543050"/>
                <a:gd name="connsiteX0" fmla="*/ 1310433 w 1316915"/>
                <a:gd name="connsiteY0" fmla="*/ 0 h 1543050"/>
                <a:gd name="connsiteX1" fmla="*/ 0 w 1316915"/>
                <a:gd name="connsiteY1" fmla="*/ 1543050 h 1543050"/>
                <a:gd name="connsiteX2" fmla="*/ 1316915 w 1316915"/>
                <a:gd name="connsiteY2" fmla="*/ 353916 h 1543050"/>
                <a:gd name="connsiteX3" fmla="*/ 1310433 w 1316915"/>
                <a:gd name="connsiteY3" fmla="*/ 0 h 1543050"/>
                <a:gd name="connsiteX0" fmla="*/ 1313187 w 1316915"/>
                <a:gd name="connsiteY0" fmla="*/ 0 h 1551312"/>
                <a:gd name="connsiteX1" fmla="*/ 0 w 1316915"/>
                <a:gd name="connsiteY1" fmla="*/ 1551312 h 1551312"/>
                <a:gd name="connsiteX2" fmla="*/ 1316915 w 1316915"/>
                <a:gd name="connsiteY2" fmla="*/ 362178 h 1551312"/>
                <a:gd name="connsiteX3" fmla="*/ 1313187 w 1316915"/>
                <a:gd name="connsiteY3" fmla="*/ 0 h 1551312"/>
              </a:gdLst>
              <a:ahLst/>
              <a:cxnLst>
                <a:cxn ang="0">
                  <a:pos x="connsiteX0" y="connsiteY0"/>
                </a:cxn>
                <a:cxn ang="0">
                  <a:pos x="connsiteX1" y="connsiteY1"/>
                </a:cxn>
                <a:cxn ang="0">
                  <a:pos x="connsiteX2" y="connsiteY2"/>
                </a:cxn>
                <a:cxn ang="0">
                  <a:pos x="connsiteX3" y="connsiteY3"/>
                </a:cxn>
              </a:cxnLst>
              <a:rect l="l" t="t" r="r" b="b"/>
              <a:pathLst>
                <a:path w="1316915" h="1551312">
                  <a:moveTo>
                    <a:pt x="1313187" y="0"/>
                  </a:moveTo>
                  <a:lnTo>
                    <a:pt x="0" y="1551312"/>
                  </a:lnTo>
                  <a:lnTo>
                    <a:pt x="1316915" y="362178"/>
                  </a:lnTo>
                  <a:cubicBezTo>
                    <a:pt x="1315672" y="241452"/>
                    <a:pt x="1314430" y="120726"/>
                    <a:pt x="131318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sp>
          <p:nvSpPr>
            <p:cNvPr id="24" name="Freeform 20">
              <a:extLst>
                <a:ext uri="{FF2B5EF4-FFF2-40B4-BE49-F238E27FC236}">
                  <a16:creationId xmlns:a16="http://schemas.microsoft.com/office/drawing/2014/main" id="{BC7FC0A4-D6AC-4BE7-94FD-CF14EF2D5495}"/>
                </a:ext>
              </a:extLst>
            </p:cNvPr>
            <p:cNvSpPr/>
            <p:nvPr/>
          </p:nvSpPr>
          <p:spPr>
            <a:xfrm>
              <a:off x="4562476" y="2580626"/>
              <a:ext cx="1314449" cy="1124599"/>
            </a:xfrm>
            <a:custGeom>
              <a:avLst/>
              <a:gdLst>
                <a:gd name="connsiteX0" fmla="*/ 1304925 w 1314450"/>
                <a:gd name="connsiteY0" fmla="*/ 0 h 1123950"/>
                <a:gd name="connsiteX1" fmla="*/ 0 w 1314450"/>
                <a:gd name="connsiteY1" fmla="*/ 1123950 h 1123950"/>
                <a:gd name="connsiteX2" fmla="*/ 1314450 w 1314450"/>
                <a:gd name="connsiteY2" fmla="*/ 352425 h 1123950"/>
                <a:gd name="connsiteX3" fmla="*/ 1304925 w 1314450"/>
                <a:gd name="connsiteY3" fmla="*/ 0 h 1123950"/>
                <a:gd name="connsiteX0" fmla="*/ 1304925 w 1308292"/>
                <a:gd name="connsiteY0" fmla="*/ 0 h 1123950"/>
                <a:gd name="connsiteX1" fmla="*/ 0 w 1308292"/>
                <a:gd name="connsiteY1" fmla="*/ 1123950 h 1123950"/>
                <a:gd name="connsiteX2" fmla="*/ 1308292 w 1308292"/>
                <a:gd name="connsiteY2" fmla="*/ 358582 h 1123950"/>
                <a:gd name="connsiteX3" fmla="*/ 1304925 w 1308292"/>
                <a:gd name="connsiteY3" fmla="*/ 0 h 1123950"/>
                <a:gd name="connsiteX0" fmla="*/ 1298767 w 1308292"/>
                <a:gd name="connsiteY0" fmla="*/ 0 h 1123950"/>
                <a:gd name="connsiteX1" fmla="*/ 0 w 1308292"/>
                <a:gd name="connsiteY1" fmla="*/ 1123950 h 1123950"/>
                <a:gd name="connsiteX2" fmla="*/ 1308292 w 1308292"/>
                <a:gd name="connsiteY2" fmla="*/ 358582 h 1123950"/>
                <a:gd name="connsiteX3" fmla="*/ 1298767 w 1308292"/>
                <a:gd name="connsiteY3" fmla="*/ 0 h 1123950"/>
                <a:gd name="connsiteX0" fmla="*/ 1301846 w 1308292"/>
                <a:gd name="connsiteY0" fmla="*/ 0 h 1127029"/>
                <a:gd name="connsiteX1" fmla="*/ 0 w 1308292"/>
                <a:gd name="connsiteY1" fmla="*/ 1127029 h 1127029"/>
                <a:gd name="connsiteX2" fmla="*/ 1308292 w 1308292"/>
                <a:gd name="connsiteY2" fmla="*/ 361661 h 1127029"/>
                <a:gd name="connsiteX3" fmla="*/ 1301846 w 1308292"/>
                <a:gd name="connsiteY3" fmla="*/ 0 h 1127029"/>
                <a:gd name="connsiteX0" fmla="*/ 1308004 w 1308365"/>
                <a:gd name="connsiteY0" fmla="*/ 0 h 1130108"/>
                <a:gd name="connsiteX1" fmla="*/ 0 w 1308365"/>
                <a:gd name="connsiteY1" fmla="*/ 1130108 h 1130108"/>
                <a:gd name="connsiteX2" fmla="*/ 1308292 w 1308365"/>
                <a:gd name="connsiteY2" fmla="*/ 364740 h 1130108"/>
                <a:gd name="connsiteX3" fmla="*/ 1308004 w 1308365"/>
                <a:gd name="connsiteY3" fmla="*/ 0 h 1130108"/>
                <a:gd name="connsiteX0" fmla="*/ 1308004 w 1314449"/>
                <a:gd name="connsiteY0" fmla="*/ 0 h 1130108"/>
                <a:gd name="connsiteX1" fmla="*/ 0 w 1314449"/>
                <a:gd name="connsiteY1" fmla="*/ 1130108 h 1130108"/>
                <a:gd name="connsiteX2" fmla="*/ 1314449 w 1314449"/>
                <a:gd name="connsiteY2" fmla="*/ 361661 h 1130108"/>
                <a:gd name="connsiteX3" fmla="*/ 1308004 w 1314449"/>
                <a:gd name="connsiteY3" fmla="*/ 0 h 1130108"/>
                <a:gd name="connsiteX0" fmla="*/ 1310758 w 1314449"/>
                <a:gd name="connsiteY0" fmla="*/ 0 h 1121845"/>
                <a:gd name="connsiteX1" fmla="*/ 0 w 1314449"/>
                <a:gd name="connsiteY1" fmla="*/ 1121845 h 1121845"/>
                <a:gd name="connsiteX2" fmla="*/ 1314449 w 1314449"/>
                <a:gd name="connsiteY2" fmla="*/ 353398 h 1121845"/>
                <a:gd name="connsiteX3" fmla="*/ 1310758 w 1314449"/>
                <a:gd name="connsiteY3" fmla="*/ 0 h 1121845"/>
                <a:gd name="connsiteX0" fmla="*/ 1310758 w 1314449"/>
                <a:gd name="connsiteY0" fmla="*/ 0 h 1124599"/>
                <a:gd name="connsiteX1" fmla="*/ 0 w 1314449"/>
                <a:gd name="connsiteY1" fmla="*/ 1124599 h 1124599"/>
                <a:gd name="connsiteX2" fmla="*/ 1314449 w 1314449"/>
                <a:gd name="connsiteY2" fmla="*/ 356152 h 1124599"/>
                <a:gd name="connsiteX3" fmla="*/ 1310758 w 1314449"/>
                <a:gd name="connsiteY3" fmla="*/ 0 h 1124599"/>
              </a:gdLst>
              <a:ahLst/>
              <a:cxnLst>
                <a:cxn ang="0">
                  <a:pos x="connsiteX0" y="connsiteY0"/>
                </a:cxn>
                <a:cxn ang="0">
                  <a:pos x="connsiteX1" y="connsiteY1"/>
                </a:cxn>
                <a:cxn ang="0">
                  <a:pos x="connsiteX2" y="connsiteY2"/>
                </a:cxn>
                <a:cxn ang="0">
                  <a:pos x="connsiteX3" y="connsiteY3"/>
                </a:cxn>
              </a:cxnLst>
              <a:rect l="l" t="t" r="r" b="b"/>
              <a:pathLst>
                <a:path w="1314449" h="1124599">
                  <a:moveTo>
                    <a:pt x="1310758" y="0"/>
                  </a:moveTo>
                  <a:lnTo>
                    <a:pt x="0" y="1124599"/>
                  </a:lnTo>
                  <a:lnTo>
                    <a:pt x="1314449" y="356152"/>
                  </a:lnTo>
                  <a:cubicBezTo>
                    <a:pt x="1313327" y="236625"/>
                    <a:pt x="1311880" y="119527"/>
                    <a:pt x="131075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25" name="Freeform 21">
              <a:extLst>
                <a:ext uri="{FF2B5EF4-FFF2-40B4-BE49-F238E27FC236}">
                  <a16:creationId xmlns:a16="http://schemas.microsoft.com/office/drawing/2014/main" id="{8533EDE2-BCD3-4AA7-BE9F-8BA696698A8E}"/>
                </a:ext>
              </a:extLst>
            </p:cNvPr>
            <p:cNvSpPr/>
            <p:nvPr/>
          </p:nvSpPr>
          <p:spPr>
            <a:xfrm>
              <a:off x="4562475" y="3012654"/>
              <a:ext cx="1327054" cy="692571"/>
            </a:xfrm>
            <a:custGeom>
              <a:avLst/>
              <a:gdLst>
                <a:gd name="connsiteX0" fmla="*/ 1314450 w 1323975"/>
                <a:gd name="connsiteY0" fmla="*/ 0 h 695325"/>
                <a:gd name="connsiteX1" fmla="*/ 0 w 1323975"/>
                <a:gd name="connsiteY1" fmla="*/ 695325 h 695325"/>
                <a:gd name="connsiteX2" fmla="*/ 1323975 w 1323975"/>
                <a:gd name="connsiteY2" fmla="*/ 3429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7147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048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5242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55504 h 695325"/>
                <a:gd name="connsiteX3" fmla="*/ 1314450 w 1323975"/>
                <a:gd name="connsiteY3" fmla="*/ 0 h 695325"/>
                <a:gd name="connsiteX0" fmla="*/ 1311372 w 1323975"/>
                <a:gd name="connsiteY0" fmla="*/ 0 h 695325"/>
                <a:gd name="connsiteX1" fmla="*/ 0 w 1323975"/>
                <a:gd name="connsiteY1" fmla="*/ 695325 h 695325"/>
                <a:gd name="connsiteX2" fmla="*/ 1323975 w 1323975"/>
                <a:gd name="connsiteY2" fmla="*/ 355504 h 695325"/>
                <a:gd name="connsiteX3" fmla="*/ 1311372 w 1323975"/>
                <a:gd name="connsiteY3" fmla="*/ 0 h 695325"/>
                <a:gd name="connsiteX0" fmla="*/ 1311372 w 1327054"/>
                <a:gd name="connsiteY0" fmla="*/ 0 h 695325"/>
                <a:gd name="connsiteX1" fmla="*/ 0 w 1327054"/>
                <a:gd name="connsiteY1" fmla="*/ 695325 h 695325"/>
                <a:gd name="connsiteX2" fmla="*/ 1327054 w 1327054"/>
                <a:gd name="connsiteY2" fmla="*/ 358582 h 695325"/>
                <a:gd name="connsiteX3" fmla="*/ 1311372 w 1327054"/>
                <a:gd name="connsiteY3" fmla="*/ 0 h 695325"/>
                <a:gd name="connsiteX0" fmla="*/ 1311372 w 1327054"/>
                <a:gd name="connsiteY0" fmla="*/ 0 h 692571"/>
                <a:gd name="connsiteX1" fmla="*/ 0 w 1327054"/>
                <a:gd name="connsiteY1" fmla="*/ 692571 h 692571"/>
                <a:gd name="connsiteX2" fmla="*/ 1327054 w 1327054"/>
                <a:gd name="connsiteY2" fmla="*/ 355828 h 692571"/>
                <a:gd name="connsiteX3" fmla="*/ 1311372 w 1327054"/>
                <a:gd name="connsiteY3" fmla="*/ 0 h 692571"/>
              </a:gdLst>
              <a:ahLst/>
              <a:cxnLst>
                <a:cxn ang="0">
                  <a:pos x="connsiteX0" y="connsiteY0"/>
                </a:cxn>
                <a:cxn ang="0">
                  <a:pos x="connsiteX1" y="connsiteY1"/>
                </a:cxn>
                <a:cxn ang="0">
                  <a:pos x="connsiteX2" y="connsiteY2"/>
                </a:cxn>
                <a:cxn ang="0">
                  <a:pos x="connsiteX3" y="connsiteY3"/>
                </a:cxn>
              </a:cxnLst>
              <a:rect l="l" t="t" r="r" b="b"/>
              <a:pathLst>
                <a:path w="1327054" h="692571">
                  <a:moveTo>
                    <a:pt x="1311372" y="0"/>
                  </a:moveTo>
                  <a:lnTo>
                    <a:pt x="0" y="692571"/>
                  </a:lnTo>
                  <a:lnTo>
                    <a:pt x="1327054" y="355828"/>
                  </a:lnTo>
                  <a:lnTo>
                    <a:pt x="131137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grpSp>
      <p:sp>
        <p:nvSpPr>
          <p:cNvPr id="9" name="Oval 3">
            <a:extLst>
              <a:ext uri="{FF2B5EF4-FFF2-40B4-BE49-F238E27FC236}">
                <a16:creationId xmlns:a16="http://schemas.microsoft.com/office/drawing/2014/main" id="{668368C0-EEA0-4CC8-AA83-E950E4E3351B}"/>
              </a:ext>
            </a:extLst>
          </p:cNvPr>
          <p:cNvSpPr/>
          <p:nvPr/>
        </p:nvSpPr>
        <p:spPr>
          <a:xfrm>
            <a:off x="5324018" y="3189208"/>
            <a:ext cx="1512168" cy="1512168"/>
          </a:xfrm>
          <a:prstGeom prst="ellipse">
            <a:avLst/>
          </a:prstGeom>
          <a:solidFill>
            <a:schemeClr val="bg1"/>
          </a:solidFill>
          <a:ln w="155575">
            <a:gradFill>
              <a:gsLst>
                <a:gs pos="41000">
                  <a:schemeClr val="accent2"/>
                </a:gs>
                <a:gs pos="60000">
                  <a:schemeClr val="accent4"/>
                </a:gs>
              </a:gsLst>
              <a:lin ang="7800000" scaled="0"/>
            </a:gradFill>
          </a:ln>
          <a:effectLst>
            <a:outerShdw blurRad="101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5" name="Arc 35">
            <a:extLst>
              <a:ext uri="{FF2B5EF4-FFF2-40B4-BE49-F238E27FC236}">
                <a16:creationId xmlns:a16="http://schemas.microsoft.com/office/drawing/2014/main" id="{B74479CB-552C-4F5E-AF1D-E5029A681BBD}"/>
              </a:ext>
            </a:extLst>
          </p:cNvPr>
          <p:cNvSpPr/>
          <p:nvPr/>
        </p:nvSpPr>
        <p:spPr>
          <a:xfrm rot="13443396">
            <a:off x="5073995" y="2918765"/>
            <a:ext cx="2036379" cy="2036379"/>
          </a:xfrm>
          <a:prstGeom prst="arc">
            <a:avLst>
              <a:gd name="adj1" fmla="val 11157028"/>
              <a:gd name="adj2" fmla="val 21283066"/>
            </a:avLst>
          </a:prstGeom>
          <a:ln w="31750">
            <a:solidFill>
              <a:schemeClr val="bg1">
                <a:lumMod val="75000"/>
              </a:schemeClr>
            </a:solidFill>
            <a:prstDash val="sysDot"/>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cs typeface="+mn-cs"/>
            </a:endParaRPr>
          </a:p>
        </p:txBody>
      </p:sp>
      <p:sp>
        <p:nvSpPr>
          <p:cNvPr id="6" name="Arc 36">
            <a:extLst>
              <a:ext uri="{FF2B5EF4-FFF2-40B4-BE49-F238E27FC236}">
                <a16:creationId xmlns:a16="http://schemas.microsoft.com/office/drawing/2014/main" id="{8126887F-72EE-458F-9618-932E73AB2461}"/>
              </a:ext>
            </a:extLst>
          </p:cNvPr>
          <p:cNvSpPr/>
          <p:nvPr/>
        </p:nvSpPr>
        <p:spPr>
          <a:xfrm rot="2668890">
            <a:off x="5029591" y="2963211"/>
            <a:ext cx="2036379" cy="2036379"/>
          </a:xfrm>
          <a:prstGeom prst="arc">
            <a:avLst>
              <a:gd name="adj1" fmla="val 11157028"/>
              <a:gd name="adj2" fmla="val 21283066"/>
            </a:avLst>
          </a:prstGeom>
          <a:ln w="31750">
            <a:solidFill>
              <a:schemeClr val="bg1">
                <a:lumMod val="75000"/>
              </a:schemeClr>
            </a:solidFill>
            <a:prstDash val="sysDot"/>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cs typeface="+mn-cs"/>
            </a:endParaRPr>
          </a:p>
        </p:txBody>
      </p:sp>
      <p:sp>
        <p:nvSpPr>
          <p:cNvPr id="37" name="Block Arc 31">
            <a:extLst>
              <a:ext uri="{FF2B5EF4-FFF2-40B4-BE49-F238E27FC236}">
                <a16:creationId xmlns:a16="http://schemas.microsoft.com/office/drawing/2014/main" id="{04E949D2-A8BF-4E98-A9F8-4D17B6B25A59}"/>
              </a:ext>
            </a:extLst>
          </p:cNvPr>
          <p:cNvSpPr/>
          <p:nvPr/>
        </p:nvSpPr>
        <p:spPr>
          <a:xfrm>
            <a:off x="5715000" y="3532625"/>
            <a:ext cx="669465" cy="692182"/>
          </a:xfrm>
          <a:custGeom>
            <a:avLst/>
            <a:gdLst/>
            <a:ahLst/>
            <a:cxnLst/>
            <a:rect l="l" t="t" r="r" b="b"/>
            <a:pathLst>
              <a:path w="2890784" h="3200962">
                <a:moveTo>
                  <a:pt x="1107828" y="2097026"/>
                </a:moveTo>
                <a:cubicBezTo>
                  <a:pt x="1025313" y="2097026"/>
                  <a:pt x="958422" y="2163918"/>
                  <a:pt x="958422" y="2246432"/>
                </a:cubicBezTo>
                <a:cubicBezTo>
                  <a:pt x="958422" y="2302715"/>
                  <a:pt x="989545" y="2351730"/>
                  <a:pt x="1036589" y="2375275"/>
                </a:cubicBezTo>
                <a:lnTo>
                  <a:pt x="985421" y="2684898"/>
                </a:lnTo>
                <a:lnTo>
                  <a:pt x="1230235" y="2684898"/>
                </a:lnTo>
                <a:lnTo>
                  <a:pt x="1179067" y="2375275"/>
                </a:lnTo>
                <a:cubicBezTo>
                  <a:pt x="1226111" y="2351730"/>
                  <a:pt x="1257233" y="2302715"/>
                  <a:pt x="1257233" y="2246432"/>
                </a:cubicBezTo>
                <a:cubicBezTo>
                  <a:pt x="1257233" y="2163918"/>
                  <a:pt x="1190342" y="2097026"/>
                  <a:pt x="1107828" y="2097026"/>
                </a:cubicBezTo>
                <a:close/>
                <a:moveTo>
                  <a:pt x="2199259" y="56"/>
                </a:moveTo>
                <a:cubicBezTo>
                  <a:pt x="2572924" y="-4720"/>
                  <a:pt x="2881009" y="291773"/>
                  <a:pt x="2890561" y="665346"/>
                </a:cubicBezTo>
                <a:lnTo>
                  <a:pt x="2843000" y="666562"/>
                </a:lnTo>
                <a:lnTo>
                  <a:pt x="2890784" y="666562"/>
                </a:lnTo>
                <a:lnTo>
                  <a:pt x="2890784" y="1580962"/>
                </a:lnTo>
                <a:lnTo>
                  <a:pt x="2625345" y="1580962"/>
                </a:lnTo>
                <a:lnTo>
                  <a:pt x="2625345" y="672127"/>
                </a:lnTo>
                <a:lnTo>
                  <a:pt x="2623811" y="672166"/>
                </a:lnTo>
                <a:cubicBezTo>
                  <a:pt x="2617992" y="444585"/>
                  <a:pt x="2430306" y="263961"/>
                  <a:pt x="2202670" y="266871"/>
                </a:cubicBezTo>
                <a:cubicBezTo>
                  <a:pt x="1975033" y="269781"/>
                  <a:pt x="1792025" y="455143"/>
                  <a:pt x="1792025" y="682798"/>
                </a:cubicBezTo>
                <a:lnTo>
                  <a:pt x="1790626" y="682798"/>
                </a:lnTo>
                <a:lnTo>
                  <a:pt x="1790626"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1525187" y="1580962"/>
                </a:lnTo>
                <a:lnTo>
                  <a:pt x="1525187" y="676764"/>
                </a:lnTo>
                <a:lnTo>
                  <a:pt x="1525791" y="676764"/>
                </a:lnTo>
                <a:cubicBezTo>
                  <a:pt x="1528430" y="305830"/>
                  <a:pt x="1827609" y="4806"/>
                  <a:pt x="2199259" y="56"/>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cs typeface="+mn-cs"/>
            </a:endParaRPr>
          </a:p>
        </p:txBody>
      </p:sp>
      <p:sp>
        <p:nvSpPr>
          <p:cNvPr id="39" name="Rectangle 3">
            <a:extLst>
              <a:ext uri="{FF2B5EF4-FFF2-40B4-BE49-F238E27FC236}">
                <a16:creationId xmlns:a16="http://schemas.microsoft.com/office/drawing/2014/main" id="{03307A50-D1B9-D202-F1C4-AF4CC7422E60}"/>
              </a:ext>
            </a:extLst>
          </p:cNvPr>
          <p:cNvSpPr/>
          <p:nvPr/>
        </p:nvSpPr>
        <p:spPr>
          <a:xfrm>
            <a:off x="1691507" y="291594"/>
            <a:ext cx="9196087" cy="87028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nvGrpSpPr>
          <p:cNvPr id="40" name="Group 43">
            <a:extLst>
              <a:ext uri="{FF2B5EF4-FFF2-40B4-BE49-F238E27FC236}">
                <a16:creationId xmlns:a16="http://schemas.microsoft.com/office/drawing/2014/main" id="{BDF164AF-0644-186D-0467-1E6B597B3AF5}"/>
              </a:ext>
            </a:extLst>
          </p:cNvPr>
          <p:cNvGrpSpPr/>
          <p:nvPr/>
        </p:nvGrpSpPr>
        <p:grpSpPr>
          <a:xfrm>
            <a:off x="7024712" y="241072"/>
            <a:ext cx="4003676" cy="475860"/>
            <a:chOff x="1487532" y="2017033"/>
            <a:chExt cx="2952328" cy="376914"/>
          </a:xfrm>
        </p:grpSpPr>
        <p:sp>
          <p:nvSpPr>
            <p:cNvPr id="41" name="Rectangle 9">
              <a:extLst>
                <a:ext uri="{FF2B5EF4-FFF2-40B4-BE49-F238E27FC236}">
                  <a16:creationId xmlns:a16="http://schemas.microsoft.com/office/drawing/2014/main" id="{43E69A3C-B0AD-3542-9DD8-FBFF390D57C3}"/>
                </a:ext>
              </a:extLst>
            </p:cNvPr>
            <p:cNvSpPr/>
            <p:nvPr/>
          </p:nvSpPr>
          <p:spPr>
            <a:xfrm>
              <a:off x="4319543" y="2027138"/>
              <a:ext cx="115353" cy="366809"/>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914400"/>
                <a:gd name="connsiteY0" fmla="*/ 292963 h 1207363"/>
                <a:gd name="connsiteX1" fmla="*/ 914400 w 914400"/>
                <a:gd name="connsiteY1" fmla="*/ 0 h 1207363"/>
                <a:gd name="connsiteX2" fmla="*/ 914400 w 914400"/>
                <a:gd name="connsiteY2" fmla="*/ 1207363 h 1207363"/>
                <a:gd name="connsiteX3" fmla="*/ 0 w 914400"/>
                <a:gd name="connsiteY3" fmla="*/ 1207363 h 1207363"/>
                <a:gd name="connsiteX4" fmla="*/ 0 w 914400"/>
                <a:gd name="connsiteY4" fmla="*/ 292963 h 1207363"/>
                <a:gd name="connsiteX0" fmla="*/ 612559 w 914400"/>
                <a:gd name="connsiteY0" fmla="*/ 8877 h 1207363"/>
                <a:gd name="connsiteX1" fmla="*/ 914400 w 914400"/>
                <a:gd name="connsiteY1" fmla="*/ 0 h 1207363"/>
                <a:gd name="connsiteX2" fmla="*/ 914400 w 914400"/>
                <a:gd name="connsiteY2" fmla="*/ 1207363 h 1207363"/>
                <a:gd name="connsiteX3" fmla="*/ 0 w 914400"/>
                <a:gd name="connsiteY3" fmla="*/ 1207363 h 1207363"/>
                <a:gd name="connsiteX4" fmla="*/ 612559 w 914400"/>
                <a:gd name="connsiteY4" fmla="*/ 8877 h 1207363"/>
                <a:gd name="connsiteX0" fmla="*/ 0 w 301841"/>
                <a:gd name="connsiteY0" fmla="*/ 8877 h 1207363"/>
                <a:gd name="connsiteX1" fmla="*/ 301841 w 301841"/>
                <a:gd name="connsiteY1" fmla="*/ 0 h 1207363"/>
                <a:gd name="connsiteX2" fmla="*/ 301841 w 301841"/>
                <a:gd name="connsiteY2" fmla="*/ 1207363 h 1207363"/>
                <a:gd name="connsiteX3" fmla="*/ 186432 w 301841"/>
                <a:gd name="connsiteY3" fmla="*/ 408372 h 1207363"/>
                <a:gd name="connsiteX4" fmla="*/ 0 w 301841"/>
                <a:gd name="connsiteY4" fmla="*/ 8877 h 1207363"/>
                <a:gd name="connsiteX0" fmla="*/ 0 w 133166"/>
                <a:gd name="connsiteY0" fmla="*/ 0 h 1207364"/>
                <a:gd name="connsiteX1" fmla="*/ 133166 w 133166"/>
                <a:gd name="connsiteY1" fmla="*/ 1 h 1207364"/>
                <a:gd name="connsiteX2" fmla="*/ 133166 w 133166"/>
                <a:gd name="connsiteY2" fmla="*/ 1207364 h 1207364"/>
                <a:gd name="connsiteX3" fmla="*/ 17757 w 133166"/>
                <a:gd name="connsiteY3" fmla="*/ 408373 h 1207364"/>
                <a:gd name="connsiteX4" fmla="*/ 0 w 133166"/>
                <a:gd name="connsiteY4" fmla="*/ 0 h 1207364"/>
                <a:gd name="connsiteX0" fmla="*/ 0 w 142044"/>
                <a:gd name="connsiteY0" fmla="*/ 0 h 408373"/>
                <a:gd name="connsiteX1" fmla="*/ 133166 w 142044"/>
                <a:gd name="connsiteY1" fmla="*/ 1 h 408373"/>
                <a:gd name="connsiteX2" fmla="*/ 142044 w 142044"/>
                <a:gd name="connsiteY2" fmla="*/ 301842 h 408373"/>
                <a:gd name="connsiteX3" fmla="*/ 17757 w 142044"/>
                <a:gd name="connsiteY3" fmla="*/ 408373 h 408373"/>
                <a:gd name="connsiteX4" fmla="*/ 0 w 142044"/>
                <a:gd name="connsiteY4" fmla="*/ 0 h 408373"/>
                <a:gd name="connsiteX0" fmla="*/ 0 w 133166"/>
                <a:gd name="connsiteY0" fmla="*/ 0 h 408373"/>
                <a:gd name="connsiteX1" fmla="*/ 133166 w 133166"/>
                <a:gd name="connsiteY1" fmla="*/ 1 h 408373"/>
                <a:gd name="connsiteX2" fmla="*/ 118293 w 133166"/>
                <a:gd name="connsiteY2" fmla="*/ 313717 h 408373"/>
                <a:gd name="connsiteX3" fmla="*/ 17757 w 133166"/>
                <a:gd name="connsiteY3" fmla="*/ 408373 h 408373"/>
                <a:gd name="connsiteX4" fmla="*/ 0 w 133166"/>
                <a:gd name="connsiteY4" fmla="*/ 0 h 408373"/>
                <a:gd name="connsiteX0" fmla="*/ 0 w 118293"/>
                <a:gd name="connsiteY0" fmla="*/ 5937 h 414310"/>
                <a:gd name="connsiteX1" fmla="*/ 115353 w 118293"/>
                <a:gd name="connsiteY1" fmla="*/ 0 h 414310"/>
                <a:gd name="connsiteX2" fmla="*/ 118293 w 118293"/>
                <a:gd name="connsiteY2" fmla="*/ 319654 h 414310"/>
                <a:gd name="connsiteX3" fmla="*/ 17757 w 118293"/>
                <a:gd name="connsiteY3" fmla="*/ 414310 h 414310"/>
                <a:gd name="connsiteX4" fmla="*/ 0 w 118293"/>
                <a:gd name="connsiteY4" fmla="*/ 5937 h 414310"/>
                <a:gd name="connsiteX0" fmla="*/ 0 w 118293"/>
                <a:gd name="connsiteY0" fmla="*/ 5937 h 366809"/>
                <a:gd name="connsiteX1" fmla="*/ 115353 w 118293"/>
                <a:gd name="connsiteY1" fmla="*/ 0 h 366809"/>
                <a:gd name="connsiteX2" fmla="*/ 118293 w 118293"/>
                <a:gd name="connsiteY2" fmla="*/ 319654 h 366809"/>
                <a:gd name="connsiteX3" fmla="*/ 5882 w 118293"/>
                <a:gd name="connsiteY3" fmla="*/ 366809 h 366809"/>
                <a:gd name="connsiteX4" fmla="*/ 0 w 118293"/>
                <a:gd name="connsiteY4" fmla="*/ 5937 h 366809"/>
                <a:gd name="connsiteX0" fmla="*/ 0 w 115353"/>
                <a:gd name="connsiteY0" fmla="*/ 5937 h 366809"/>
                <a:gd name="connsiteX1" fmla="*/ 115353 w 115353"/>
                <a:gd name="connsiteY1" fmla="*/ 0 h 366809"/>
                <a:gd name="connsiteX2" fmla="*/ 112356 w 115353"/>
                <a:gd name="connsiteY2" fmla="*/ 278091 h 366809"/>
                <a:gd name="connsiteX3" fmla="*/ 5882 w 115353"/>
                <a:gd name="connsiteY3" fmla="*/ 366809 h 366809"/>
                <a:gd name="connsiteX4" fmla="*/ 0 w 115353"/>
                <a:gd name="connsiteY4" fmla="*/ 5937 h 36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53" h="366809">
                  <a:moveTo>
                    <a:pt x="0" y="5937"/>
                  </a:moveTo>
                  <a:lnTo>
                    <a:pt x="115353" y="0"/>
                  </a:lnTo>
                  <a:lnTo>
                    <a:pt x="112356" y="278091"/>
                  </a:lnTo>
                  <a:lnTo>
                    <a:pt x="5882" y="366809"/>
                  </a:lnTo>
                  <a:cubicBezTo>
                    <a:pt x="3921" y="246518"/>
                    <a:pt x="1961" y="126228"/>
                    <a:pt x="0" y="5937"/>
                  </a:cubicBez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42" name="Rectangle 6">
              <a:extLst>
                <a:ext uri="{FF2B5EF4-FFF2-40B4-BE49-F238E27FC236}">
                  <a16:creationId xmlns:a16="http://schemas.microsoft.com/office/drawing/2014/main" id="{F6282815-FB81-B13B-3D73-E642AAE1F589}"/>
                </a:ext>
              </a:extLst>
            </p:cNvPr>
            <p:cNvSpPr/>
            <p:nvPr/>
          </p:nvSpPr>
          <p:spPr>
            <a:xfrm flipH="1">
              <a:off x="1487532" y="2017033"/>
              <a:ext cx="2952328" cy="288033"/>
            </a:xfrm>
            <a:custGeom>
              <a:avLst/>
              <a:gdLst>
                <a:gd name="connsiteX0" fmla="*/ 0 w 5285462"/>
                <a:gd name="connsiteY0" fmla="*/ 0 h 576064"/>
                <a:gd name="connsiteX1" fmla="*/ 4724629 w 5285462"/>
                <a:gd name="connsiteY1" fmla="*/ 0 h 576064"/>
                <a:gd name="connsiteX2" fmla="*/ 5285462 w 5285462"/>
                <a:gd name="connsiteY2" fmla="*/ 576064 h 576064"/>
                <a:gd name="connsiteX3" fmla="*/ 0 w 5285462"/>
                <a:gd name="connsiteY3" fmla="*/ 576064 h 576064"/>
                <a:gd name="connsiteX4" fmla="*/ 0 w 5285462"/>
                <a:gd name="connsiteY4" fmla="*/ 0 h 57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462" h="576064">
                  <a:moveTo>
                    <a:pt x="0" y="0"/>
                  </a:moveTo>
                  <a:lnTo>
                    <a:pt x="4724629" y="0"/>
                  </a:lnTo>
                  <a:lnTo>
                    <a:pt x="5285462" y="576064"/>
                  </a:lnTo>
                  <a:lnTo>
                    <a:pt x="0" y="576064"/>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grpSp>
        <p:nvGrpSpPr>
          <p:cNvPr id="43" name="Group 19">
            <a:extLst>
              <a:ext uri="{FF2B5EF4-FFF2-40B4-BE49-F238E27FC236}">
                <a16:creationId xmlns:a16="http://schemas.microsoft.com/office/drawing/2014/main" id="{8B020BA5-22F0-B5EB-F8F7-A84B71B546FA}"/>
              </a:ext>
            </a:extLst>
          </p:cNvPr>
          <p:cNvGrpSpPr/>
          <p:nvPr/>
        </p:nvGrpSpPr>
        <p:grpSpPr>
          <a:xfrm>
            <a:off x="761854" y="172706"/>
            <a:ext cx="1188052" cy="1052282"/>
            <a:chOff x="1779602" y="1104706"/>
            <a:chExt cx="1188052" cy="1214673"/>
          </a:xfrm>
          <a:solidFill>
            <a:schemeClr val="accent4"/>
          </a:solidFill>
        </p:grpSpPr>
        <p:sp>
          <p:nvSpPr>
            <p:cNvPr id="44" name="Block Arc 20">
              <a:extLst>
                <a:ext uri="{FF2B5EF4-FFF2-40B4-BE49-F238E27FC236}">
                  <a16:creationId xmlns:a16="http://schemas.microsoft.com/office/drawing/2014/main" id="{8A8D31BA-AC8A-30B8-5E43-7B1DF4668047}"/>
                </a:ext>
              </a:extLst>
            </p:cNvPr>
            <p:cNvSpPr/>
            <p:nvPr/>
          </p:nvSpPr>
          <p:spPr>
            <a:xfrm rot="5400000">
              <a:off x="1779602" y="1131327"/>
              <a:ext cx="1188052" cy="1188052"/>
            </a:xfrm>
            <a:prstGeom prst="blockArc">
              <a:avLst>
                <a:gd name="adj1" fmla="val 10473157"/>
                <a:gd name="adj2" fmla="val 203130"/>
                <a:gd name="adj3" fmla="val 1863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cs typeface="+mn-cs"/>
              </a:endParaRPr>
            </a:p>
          </p:txBody>
        </p:sp>
        <p:sp>
          <p:nvSpPr>
            <p:cNvPr id="45" name="Right Triangle 21">
              <a:extLst>
                <a:ext uri="{FF2B5EF4-FFF2-40B4-BE49-F238E27FC236}">
                  <a16:creationId xmlns:a16="http://schemas.microsoft.com/office/drawing/2014/main" id="{D98CEC48-1BCD-5E7E-C80A-184EDD6795F6}"/>
                </a:ext>
              </a:extLst>
            </p:cNvPr>
            <p:cNvSpPr/>
            <p:nvPr/>
          </p:nvSpPr>
          <p:spPr>
            <a:xfrm rot="2700000">
              <a:off x="2223425" y="1104706"/>
              <a:ext cx="261214" cy="26121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sp>
        <p:nvSpPr>
          <p:cNvPr id="46" name="TextBox 45">
            <a:extLst>
              <a:ext uri="{FF2B5EF4-FFF2-40B4-BE49-F238E27FC236}">
                <a16:creationId xmlns:a16="http://schemas.microsoft.com/office/drawing/2014/main" id="{FB9513F4-5530-1394-B7FE-18320E7658C8}"/>
              </a:ext>
            </a:extLst>
          </p:cNvPr>
          <p:cNvSpPr txBox="1"/>
          <p:nvPr/>
        </p:nvSpPr>
        <p:spPr>
          <a:xfrm>
            <a:off x="1355880" y="2188288"/>
            <a:ext cx="408605" cy="5078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700" b="1" i="0" u="none" strike="noStrike" kern="1200" cap="none" spc="0" normalizeH="0" baseline="0" noProof="0" dirty="0">
                <a:ln>
                  <a:noFill/>
                </a:ln>
                <a:solidFill>
                  <a:prstClr val="white"/>
                </a:solidFill>
                <a:effectLst/>
                <a:uLnTx/>
                <a:uFillTx/>
                <a:latin typeface="Arial"/>
                <a:cs typeface="+mn-cs"/>
              </a:rPr>
              <a:t>1</a:t>
            </a:r>
            <a:endParaRPr kumimoji="0" lang="ko-KR" altLang="en-US" sz="2700" b="1" i="0" u="none" strike="noStrike" kern="1200" cap="none" spc="0" normalizeH="0" baseline="0" noProof="0" dirty="0">
              <a:ln>
                <a:noFill/>
              </a:ln>
              <a:solidFill>
                <a:prstClr val="white"/>
              </a:solidFill>
              <a:effectLst/>
              <a:uLnTx/>
              <a:uFillTx/>
              <a:latin typeface="Arial"/>
              <a:cs typeface="+mn-cs"/>
            </a:endParaRPr>
          </a:p>
        </p:txBody>
      </p:sp>
      <p:sp>
        <p:nvSpPr>
          <p:cNvPr id="34" name="TextBox 33">
            <a:extLst>
              <a:ext uri="{FF2B5EF4-FFF2-40B4-BE49-F238E27FC236}">
                <a16:creationId xmlns:a16="http://schemas.microsoft.com/office/drawing/2014/main" id="{D32E40F1-FCF4-48DA-B989-410411270EC5}"/>
              </a:ext>
            </a:extLst>
          </p:cNvPr>
          <p:cNvSpPr txBox="1"/>
          <p:nvPr/>
        </p:nvSpPr>
        <p:spPr>
          <a:xfrm>
            <a:off x="2014787" y="615729"/>
            <a:ext cx="7717813" cy="461665"/>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1" i="0" u="none" strike="noStrike" kern="1200" cap="none" spc="0" normalizeH="0" baseline="0" noProof="0" dirty="0">
                <a:ln>
                  <a:noFill/>
                </a:ln>
                <a:solidFill>
                  <a:prstClr val="black"/>
                </a:solidFill>
                <a:effectLst/>
                <a:uLnTx/>
                <a:uFillTx/>
                <a:latin typeface="Calibri" panose="020F0502020204030204"/>
                <a:cs typeface="B Titr" panose="00000700000000000000" pitchFamily="2" charset="-78"/>
              </a:rPr>
              <a:t>جذابیت بخشی به تولید و کاهش جذابیت فعالیت‌های رقیب تولید</a:t>
            </a:r>
          </a:p>
        </p:txBody>
      </p:sp>
      <p:sp>
        <p:nvSpPr>
          <p:cNvPr id="47" name="Oval 8">
            <a:extLst>
              <a:ext uri="{FF2B5EF4-FFF2-40B4-BE49-F238E27FC236}">
                <a16:creationId xmlns:a16="http://schemas.microsoft.com/office/drawing/2014/main" id="{248F0BFD-616E-FD03-C9AB-27D693D3BD8C}"/>
              </a:ext>
            </a:extLst>
          </p:cNvPr>
          <p:cNvSpPr/>
          <p:nvPr/>
        </p:nvSpPr>
        <p:spPr>
          <a:xfrm>
            <a:off x="1191707" y="437774"/>
            <a:ext cx="499800" cy="499800"/>
          </a:xfrm>
          <a:prstGeom prst="ellipse">
            <a:avLst/>
          </a:prstGeom>
          <a:solidFill>
            <a:schemeClr val="accent6"/>
          </a:solidFill>
          <a:ln w="825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48" name="TextBox 47">
            <a:extLst>
              <a:ext uri="{FF2B5EF4-FFF2-40B4-BE49-F238E27FC236}">
                <a16:creationId xmlns:a16="http://schemas.microsoft.com/office/drawing/2014/main" id="{3C741728-51E5-C6F2-6397-F262AC73F55C}"/>
              </a:ext>
            </a:extLst>
          </p:cNvPr>
          <p:cNvSpPr txBox="1"/>
          <p:nvPr/>
        </p:nvSpPr>
        <p:spPr>
          <a:xfrm>
            <a:off x="1228805" y="429743"/>
            <a:ext cx="408605" cy="5078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700" b="1" i="0" u="none" strike="noStrike" kern="1200" cap="none" spc="0" normalizeH="0" baseline="0" noProof="0" dirty="0">
                <a:ln>
                  <a:noFill/>
                </a:ln>
                <a:solidFill>
                  <a:prstClr val="white"/>
                </a:solidFill>
                <a:effectLst/>
                <a:uLnTx/>
                <a:uFillTx/>
                <a:latin typeface="Arial"/>
                <a:cs typeface="+mn-cs"/>
              </a:rPr>
              <a:t>3</a:t>
            </a:r>
            <a:endParaRPr kumimoji="0" lang="ko-KR" altLang="en-US" sz="2700" b="1" i="0" u="none" strike="noStrike" kern="1200" cap="none" spc="0" normalizeH="0" baseline="0" noProof="0" dirty="0">
              <a:ln>
                <a:noFill/>
              </a:ln>
              <a:solidFill>
                <a:prstClr val="white"/>
              </a:solidFill>
              <a:effectLst/>
              <a:uLnTx/>
              <a:uFillTx/>
              <a:latin typeface="Arial"/>
              <a:cs typeface="+mn-cs"/>
            </a:endParaRPr>
          </a:p>
        </p:txBody>
      </p:sp>
      <p:sp>
        <p:nvSpPr>
          <p:cNvPr id="50" name="TextBox 49">
            <a:extLst>
              <a:ext uri="{FF2B5EF4-FFF2-40B4-BE49-F238E27FC236}">
                <a16:creationId xmlns:a16="http://schemas.microsoft.com/office/drawing/2014/main" id="{402C6E17-1585-FCD2-797D-675EA0DB2933}"/>
              </a:ext>
            </a:extLst>
          </p:cNvPr>
          <p:cNvSpPr txBox="1"/>
          <p:nvPr/>
        </p:nvSpPr>
        <p:spPr>
          <a:xfrm>
            <a:off x="8032741" y="258226"/>
            <a:ext cx="60936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srgbClr val="CBCBCB">
                    <a:lumMod val="50000"/>
                  </a:srgbClr>
                </a:solidFill>
                <a:effectLst/>
                <a:uLnTx/>
                <a:uFillTx/>
                <a:latin typeface="Arial"/>
                <a:cs typeface="B Titr" panose="00000700000000000000" pitchFamily="2" charset="-78"/>
              </a:rPr>
              <a:t>راهکارهای رفع چالش‌های تولید</a:t>
            </a:r>
            <a:endParaRPr kumimoji="0" lang="en-US" sz="1800" b="0" i="0" u="none" strike="noStrike" kern="1200" cap="none" spc="0" normalizeH="0" baseline="0" noProof="0" dirty="0">
              <a:ln>
                <a:noFill/>
              </a:ln>
              <a:solidFill>
                <a:prstClr val="black"/>
              </a:solidFill>
              <a:effectLst/>
              <a:uLnTx/>
              <a:uFillTx/>
              <a:latin typeface="Arial"/>
              <a:cs typeface="+mn-cs"/>
            </a:endParaRPr>
          </a:p>
        </p:txBody>
      </p:sp>
      <p:pic>
        <p:nvPicPr>
          <p:cNvPr id="51" name="Picture 50">
            <a:extLst>
              <a:ext uri="{FF2B5EF4-FFF2-40B4-BE49-F238E27FC236}">
                <a16:creationId xmlns:a16="http://schemas.microsoft.com/office/drawing/2014/main" id="{B0C4EEBC-828F-CF97-694F-63F386B291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041" y="-300386"/>
            <a:ext cx="1726622" cy="1936146"/>
          </a:xfrm>
          <a:prstGeom prst="rect">
            <a:avLst/>
          </a:prstGeom>
        </p:spPr>
      </p:pic>
      <p:sp>
        <p:nvSpPr>
          <p:cNvPr id="3" name="TextBox 2">
            <a:extLst>
              <a:ext uri="{FF2B5EF4-FFF2-40B4-BE49-F238E27FC236}">
                <a16:creationId xmlns:a16="http://schemas.microsoft.com/office/drawing/2014/main" id="{DBAF6365-7399-8026-D82B-ACE681D7CE46}"/>
              </a:ext>
            </a:extLst>
          </p:cNvPr>
          <p:cNvSpPr txBox="1"/>
          <p:nvPr/>
        </p:nvSpPr>
        <p:spPr>
          <a:xfrm>
            <a:off x="0" y="1119395"/>
            <a:ext cx="4947899" cy="5539978"/>
          </a:xfrm>
          <a:prstGeom prst="rect">
            <a:avLst/>
          </a:prstGeom>
          <a:noFill/>
        </p:spPr>
        <p:txBody>
          <a:bodyPr wrap="square">
            <a:spAutoFit/>
          </a:bodyPr>
          <a:lstStyle/>
          <a:p>
            <a:pPr marL="285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a-IR" b="1" i="0" u="none" strike="noStrike" kern="1200" cap="none" spc="0" normalizeH="0" baseline="0" noProof="0" dirty="0">
                <a:ln>
                  <a:noFill/>
                </a:ln>
                <a:solidFill>
                  <a:srgbClr val="C00000"/>
                </a:solidFill>
                <a:effectLst/>
                <a:uLnTx/>
                <a:uFillTx/>
                <a:latin typeface="Calibri" panose="020F0502020204030204"/>
                <a:ea typeface="+mn-ea"/>
                <a:cs typeface="B Mitra" panose="00000400000000000000" pitchFamily="2" charset="-78"/>
              </a:rPr>
              <a:t>مالیات</a:t>
            </a:r>
            <a:br>
              <a:rPr kumimoji="0" lang="fa-IR" sz="1400" b="1" i="0" u="none" strike="noStrike" kern="1200" cap="none" spc="0" normalizeH="0" baseline="0" noProof="0" dirty="0">
                <a:ln>
                  <a:noFill/>
                </a:ln>
                <a:solidFill>
                  <a:prstClr val="black"/>
                </a:solidFill>
                <a:effectLst/>
                <a:uLnTx/>
                <a:uFillTx/>
                <a:latin typeface="Arial"/>
                <a:ea typeface="+mj-ea"/>
                <a:cs typeface="B Mitra" panose="00000400000000000000" pitchFamily="2" charset="-78"/>
              </a:rPr>
            </a:br>
            <a:r>
              <a:rPr kumimoji="0" lang="fa-IR" sz="1400" b="0" i="0" u="none" strike="noStrike" kern="1200" cap="none" spc="0" normalizeH="0" baseline="0" noProof="0" dirty="0">
                <a:ln>
                  <a:noFill/>
                </a:ln>
                <a:solidFill>
                  <a:prstClr val="black"/>
                </a:solidFill>
                <a:effectLst/>
                <a:uLnTx/>
                <a:uFillTx/>
                <a:latin typeface="Arial"/>
                <a:ea typeface="+mj-ea"/>
                <a:cs typeface="B Mitra" panose="00000400000000000000" pitchFamily="2" charset="-78"/>
              </a:rPr>
              <a:t>نظام مالیاتی با اولویت محورهاي زیر مورد بازبینی و اصلاح قرار گیرد:</a:t>
            </a:r>
            <a:br>
              <a:rPr kumimoji="0" lang="fa-IR" sz="1400" b="0" i="0" u="none" strike="noStrike" kern="1200" cap="none" spc="0" normalizeH="0" baseline="0" noProof="0" dirty="0">
                <a:ln>
                  <a:noFill/>
                </a:ln>
                <a:solidFill>
                  <a:prstClr val="black"/>
                </a:solidFill>
                <a:effectLst/>
                <a:uLnTx/>
                <a:uFillTx/>
                <a:latin typeface="Arial"/>
                <a:ea typeface="+mj-ea"/>
                <a:cs typeface="B Mitra" panose="00000400000000000000" pitchFamily="2" charset="-78"/>
              </a:rPr>
            </a:br>
            <a:r>
              <a:rPr kumimoji="0" lang="fa-IR" sz="1400" b="0" i="0" u="none" strike="noStrike" kern="1200" cap="none" spc="0" normalizeH="0" baseline="0" noProof="0" dirty="0">
                <a:ln>
                  <a:noFill/>
                </a:ln>
                <a:solidFill>
                  <a:prstClr val="black"/>
                </a:solidFill>
                <a:effectLst/>
                <a:uLnTx/>
                <a:uFillTx/>
                <a:latin typeface="Arial"/>
                <a:ea typeface="+mj-ea"/>
                <a:cs typeface="B Mitra" panose="00000400000000000000" pitchFamily="2" charset="-78"/>
              </a:rPr>
              <a:t>سیستم جامع مالیاتی از طریق وضع مالیات بر عایدي سرمایه (معاملات مسکن، خودروي لوکس، ارز، سکه و طلا، سپرده هاي بانکی و اوراق بهادار) و ایجاد محدودیتهاي کمی براي شروع سفته بازي در بازارهاي دارایی، طراحی و اجرا گردد. </a:t>
            </a:r>
            <a:br>
              <a:rPr kumimoji="0" lang="fa-IR" sz="1400" b="0" i="0" u="none" strike="noStrike" kern="1200" cap="none" spc="0" normalizeH="0" baseline="0" noProof="0" dirty="0">
                <a:ln>
                  <a:noFill/>
                </a:ln>
                <a:solidFill>
                  <a:prstClr val="black"/>
                </a:solidFill>
                <a:effectLst/>
                <a:uLnTx/>
                <a:uFillTx/>
                <a:latin typeface="Arial"/>
                <a:ea typeface="+mj-ea"/>
                <a:cs typeface="B Mitra" panose="00000400000000000000" pitchFamily="2" charset="-78"/>
              </a:rPr>
            </a:br>
            <a:r>
              <a:rPr kumimoji="0" lang="fa-IR" sz="1400" b="0" i="0" u="none" strike="noStrike" kern="1200" cap="none" spc="0" normalizeH="0" baseline="0" noProof="0" dirty="0">
                <a:ln>
                  <a:noFill/>
                </a:ln>
                <a:solidFill>
                  <a:prstClr val="black"/>
                </a:solidFill>
                <a:effectLst/>
                <a:uLnTx/>
                <a:uFillTx/>
                <a:latin typeface="Arial"/>
                <a:ea typeface="+mj-ea"/>
                <a:cs typeface="B Mitra" panose="00000400000000000000" pitchFamily="2" charset="-78"/>
              </a:rPr>
              <a:t>فرآیندهاي مربوط به حسابرسی مالیاتی دفاتر واحدهاي اقتصادي، به منظور قطع ارتباط مستقیم  مودیان و ممیزان مالیاتی و کاهش فساد، الکترونیکی شود.</a:t>
            </a:r>
            <a:br>
              <a:rPr kumimoji="0" lang="fa-IR" sz="1400" b="0" i="0" u="none" strike="noStrike" kern="1200" cap="none" spc="0" normalizeH="0" baseline="0" noProof="0" dirty="0">
                <a:ln>
                  <a:noFill/>
                </a:ln>
                <a:solidFill>
                  <a:prstClr val="black"/>
                </a:solidFill>
                <a:effectLst/>
                <a:uLnTx/>
                <a:uFillTx/>
                <a:latin typeface="Arial"/>
                <a:ea typeface="+mj-ea"/>
                <a:cs typeface="B Mitra" panose="00000400000000000000" pitchFamily="2" charset="-78"/>
              </a:rPr>
            </a:br>
            <a:r>
              <a:rPr kumimoji="0" lang="fa-IR" sz="1400" b="0" i="0" u="none" strike="noStrike" kern="1200" cap="none" spc="0" normalizeH="0" baseline="0" noProof="0" dirty="0">
                <a:ln>
                  <a:noFill/>
                </a:ln>
                <a:solidFill>
                  <a:prstClr val="black"/>
                </a:solidFill>
                <a:effectLst/>
                <a:uLnTx/>
                <a:uFillTx/>
                <a:latin typeface="Arial"/>
                <a:ea typeface="+mj-ea"/>
                <a:cs typeface="B Mitra" panose="00000400000000000000" pitchFamily="2" charset="-78"/>
              </a:rPr>
              <a:t>رویه اي واحد در اخذ مالیات از بنگاههاي خصوصی، شبه دولتی و نهادهاي عمومی، تعریف و اتخاذ گردد.</a:t>
            </a:r>
            <a:br>
              <a:rPr kumimoji="0" lang="fa-IR" sz="1400" b="0" i="0" u="none" strike="noStrike" kern="1200" cap="none" spc="0" normalizeH="0" baseline="0" noProof="0" dirty="0">
                <a:ln>
                  <a:noFill/>
                </a:ln>
                <a:solidFill>
                  <a:prstClr val="black"/>
                </a:solidFill>
                <a:effectLst/>
                <a:uLnTx/>
                <a:uFillTx/>
                <a:latin typeface="Arial"/>
                <a:ea typeface="+mj-ea"/>
                <a:cs typeface="B Mitra" panose="00000400000000000000" pitchFamily="2" charset="-78"/>
              </a:rPr>
            </a:br>
            <a:r>
              <a:rPr kumimoji="0" lang="fa-IR" sz="1400" b="0" i="0" u="none" strike="noStrike" kern="1200" cap="none" spc="0" normalizeH="0" baseline="0" noProof="0" dirty="0">
                <a:ln>
                  <a:noFill/>
                </a:ln>
                <a:solidFill>
                  <a:prstClr val="black"/>
                </a:solidFill>
                <a:effectLst/>
                <a:uLnTx/>
                <a:uFillTx/>
                <a:latin typeface="Arial"/>
                <a:ea typeface="+mj-ea"/>
                <a:cs typeface="B Mitra" panose="00000400000000000000" pitchFamily="2" charset="-78"/>
              </a:rPr>
              <a:t>قوانین و مقررات مالیاتی مورد بازبینی و اصلاح قرار گیرند و به منظور درك بهتر توسط مودیان مالیاتی، ساده وقابل فهم شوند.</a:t>
            </a:r>
            <a:br>
              <a:rPr kumimoji="0" lang="fa-IR" sz="1400" b="0" i="0" u="none" strike="noStrike" kern="1200" cap="none" spc="0" normalizeH="0" baseline="0" noProof="0" dirty="0">
                <a:ln>
                  <a:noFill/>
                </a:ln>
                <a:solidFill>
                  <a:prstClr val="black"/>
                </a:solidFill>
                <a:effectLst/>
                <a:uLnTx/>
                <a:uFillTx/>
                <a:latin typeface="Arial"/>
                <a:ea typeface="+mj-ea"/>
                <a:cs typeface="B Mitra" panose="00000400000000000000" pitchFamily="2" charset="-78"/>
              </a:rPr>
            </a:br>
            <a:r>
              <a:rPr kumimoji="0" lang="fa-IR" sz="1400" b="0" i="0" u="none" strike="noStrike" kern="1200" cap="none" spc="0" normalizeH="0" baseline="0" noProof="0" dirty="0">
                <a:ln>
                  <a:noFill/>
                </a:ln>
                <a:solidFill>
                  <a:prstClr val="black"/>
                </a:solidFill>
                <a:effectLst/>
                <a:uLnTx/>
                <a:uFillTx/>
                <a:latin typeface="Arial"/>
                <a:ea typeface="+mj-ea"/>
                <a:cs typeface="B Mitra" panose="00000400000000000000" pitchFamily="2" charset="-78"/>
              </a:rPr>
              <a:t>سازوکار قانونی متفاوتی براي حمایت مالیاتی از بنگاه هاي کوچک و متوسط، طراحی و اجرا  گردد.</a:t>
            </a:r>
            <a:br>
              <a:rPr kumimoji="0" lang="fa-IR" sz="1400" b="0" i="0" u="none" strike="noStrike" kern="1200" cap="none" spc="0" normalizeH="0" baseline="0" noProof="0" dirty="0">
                <a:ln>
                  <a:noFill/>
                </a:ln>
                <a:solidFill>
                  <a:prstClr val="black"/>
                </a:solidFill>
                <a:effectLst/>
                <a:uLnTx/>
                <a:uFillTx/>
                <a:latin typeface="Arial"/>
                <a:ea typeface="+mj-ea"/>
                <a:cs typeface="B Mitra" panose="00000400000000000000" pitchFamily="2" charset="-78"/>
              </a:rPr>
            </a:br>
            <a:r>
              <a:rPr kumimoji="0" lang="fa-IR" sz="1400" b="0" i="0" u="none" strike="noStrike" kern="1200" cap="none" spc="0" normalizeH="0" baseline="0" noProof="0" dirty="0">
                <a:ln>
                  <a:noFill/>
                </a:ln>
                <a:solidFill>
                  <a:prstClr val="black"/>
                </a:solidFill>
                <a:effectLst/>
                <a:uLnTx/>
                <a:uFillTx/>
                <a:latin typeface="Arial"/>
                <a:ea typeface="+mj-ea"/>
                <a:cs typeface="B Mitra" panose="00000400000000000000" pitchFamily="2" charset="-78"/>
              </a:rPr>
              <a:t> به منظورگسترش پوشش مالیاتی و جلوگیري از فرارمالیاتی، اقدامات زیر در دستور کار قرار گیرند:</a:t>
            </a:r>
            <a:br>
              <a:rPr kumimoji="0" lang="fa-IR" sz="1400" b="0" i="0" u="none" strike="noStrike" kern="1200" cap="none" spc="0" normalizeH="0" baseline="0" noProof="0" dirty="0">
                <a:ln>
                  <a:noFill/>
                </a:ln>
                <a:solidFill>
                  <a:prstClr val="black"/>
                </a:solidFill>
                <a:effectLst/>
                <a:uLnTx/>
                <a:uFillTx/>
                <a:latin typeface="Arial"/>
                <a:ea typeface="+mj-ea"/>
                <a:cs typeface="B Mitra" panose="00000400000000000000" pitchFamily="2" charset="-78"/>
              </a:rPr>
            </a:br>
            <a:r>
              <a:rPr kumimoji="0" lang="fa-IR" sz="1400" b="0" i="0" u="none" strike="noStrike" kern="1200" cap="none" spc="0" normalizeH="0" baseline="0" noProof="0" dirty="0">
                <a:ln>
                  <a:noFill/>
                </a:ln>
                <a:solidFill>
                  <a:prstClr val="black"/>
                </a:solidFill>
                <a:effectLst/>
                <a:uLnTx/>
                <a:uFillTx/>
                <a:latin typeface="Arial"/>
                <a:ea typeface="+mj-ea"/>
                <a:cs typeface="B Mitra" panose="00000400000000000000" pitchFamily="2" charset="-78"/>
              </a:rPr>
              <a:t>نهادهاي عمومی غیردولتی به پرداخت مالیات متناسب با سهم خویش در اقتصاد ملزم شوند.</a:t>
            </a:r>
            <a:br>
              <a:rPr kumimoji="0" lang="fa-IR" sz="1400" b="0" i="0" u="none" strike="noStrike" kern="1200" cap="none" spc="0" normalizeH="0" baseline="0" noProof="0" dirty="0">
                <a:ln>
                  <a:noFill/>
                </a:ln>
                <a:solidFill>
                  <a:prstClr val="black"/>
                </a:solidFill>
                <a:effectLst/>
                <a:uLnTx/>
                <a:uFillTx/>
                <a:latin typeface="Arial"/>
                <a:ea typeface="+mj-ea"/>
                <a:cs typeface="B Mitra" panose="00000400000000000000" pitchFamily="2" charset="-78"/>
              </a:rPr>
            </a:br>
            <a:r>
              <a:rPr kumimoji="0" lang="fa-IR" sz="1400" b="0" i="0" u="none" strike="noStrike" kern="1200" cap="none" spc="0" normalizeH="0" baseline="0" noProof="0" dirty="0">
                <a:ln>
                  <a:noFill/>
                </a:ln>
                <a:solidFill>
                  <a:prstClr val="black"/>
                </a:solidFill>
                <a:effectLst/>
                <a:uLnTx/>
                <a:uFillTx/>
                <a:latin typeface="Arial"/>
                <a:ea typeface="+mj-ea"/>
                <a:cs typeface="B Mitra" panose="00000400000000000000" pitchFamily="2" charset="-78"/>
              </a:rPr>
              <a:t>مالیات از درآمدهاي پنهان و کسب</a:t>
            </a:r>
            <a:r>
              <a:rPr kumimoji="0" lang="en-US" sz="1400" b="0" i="0" u="none" strike="noStrike" kern="1200" cap="none" spc="0" normalizeH="0" baseline="0" noProof="0" dirty="0">
                <a:ln>
                  <a:noFill/>
                </a:ln>
                <a:solidFill>
                  <a:prstClr val="black"/>
                </a:solidFill>
                <a:effectLst/>
                <a:uLnTx/>
                <a:uFillTx/>
                <a:latin typeface="Arial"/>
                <a:ea typeface="+mj-ea"/>
                <a:cs typeface="B Mitra" panose="00000400000000000000" pitchFamily="2" charset="-78"/>
              </a:rPr>
              <a:t> </a:t>
            </a:r>
            <a:r>
              <a:rPr kumimoji="0" lang="fa-IR" sz="1400" b="0" i="0" u="none" strike="noStrike" kern="1200" cap="none" spc="0" normalizeH="0" baseline="0" noProof="0" dirty="0">
                <a:ln>
                  <a:noFill/>
                </a:ln>
                <a:solidFill>
                  <a:prstClr val="black"/>
                </a:solidFill>
                <a:effectLst/>
                <a:uLnTx/>
                <a:uFillTx/>
                <a:latin typeface="Arial"/>
                <a:ea typeface="+mj-ea"/>
                <a:cs typeface="B Mitra" panose="00000400000000000000" pitchFamily="2" charset="-78"/>
              </a:rPr>
              <a:t>وکارها از طریق اجبار کلیه اصناف به نصب صندوق مکانیزه فروش و کارتخوان، اخذ شود و معافیتها و تخفیفهاي مالیاتی اصناف به استفاده از صندوقهاي مکانیزه فروش مشروط گردد. قانون مالیات بر ارزش افزوده و فرآیندهاي اجرایی آن براساس محورهاي ذیل اصلاح گردد:</a:t>
            </a:r>
            <a:br>
              <a:rPr kumimoji="0" lang="fa-IR" sz="1400" b="0" i="0" u="none" strike="noStrike" kern="1200" cap="none" spc="0" normalizeH="0" baseline="0" noProof="0" dirty="0">
                <a:ln>
                  <a:noFill/>
                </a:ln>
                <a:solidFill>
                  <a:prstClr val="black"/>
                </a:solidFill>
                <a:effectLst/>
                <a:uLnTx/>
                <a:uFillTx/>
                <a:latin typeface="Arial"/>
                <a:ea typeface="+mj-ea"/>
                <a:cs typeface="B Mitra" panose="00000400000000000000" pitchFamily="2" charset="-78"/>
              </a:rPr>
            </a:br>
            <a:r>
              <a:rPr kumimoji="0" lang="fa-IR" sz="1400" b="0" i="0" u="none" strike="noStrike" kern="1200" cap="none" spc="0" normalizeH="0" baseline="0" noProof="0" dirty="0">
                <a:ln>
                  <a:noFill/>
                </a:ln>
                <a:solidFill>
                  <a:prstClr val="black"/>
                </a:solidFill>
                <a:effectLst/>
                <a:uLnTx/>
                <a:uFillTx/>
                <a:latin typeface="Arial"/>
                <a:ea typeface="+mj-ea"/>
                <a:cs typeface="B Mitra" panose="00000400000000000000" pitchFamily="2" charset="-78"/>
              </a:rPr>
              <a:t> در فرآیند اخذ مالیات بر ارزش افزوده، ممیزمحوري حذف گردد و از اعمال شیوه خودسرانه علی الراس در رسیدگی و تشخیص مالیات بر ارزش افزوده، ممانعت به عمل آید.</a:t>
            </a:r>
            <a:br>
              <a:rPr kumimoji="0" lang="fa-IR" sz="1400" b="0" i="0" u="none" strike="noStrike" kern="1200" cap="none" spc="0" normalizeH="0" baseline="0" noProof="0" dirty="0">
                <a:ln>
                  <a:noFill/>
                </a:ln>
                <a:solidFill>
                  <a:prstClr val="black"/>
                </a:solidFill>
                <a:effectLst/>
                <a:uLnTx/>
                <a:uFillTx/>
                <a:latin typeface="Arial"/>
                <a:ea typeface="+mj-ea"/>
                <a:cs typeface="B Mitra" panose="00000400000000000000" pitchFamily="2" charset="-78"/>
              </a:rPr>
            </a:br>
            <a:r>
              <a:rPr kumimoji="0" lang="fa-IR" sz="1400" b="0" i="0" u="none" strike="noStrike" kern="1200" cap="none" spc="0" normalizeH="0" baseline="0" noProof="0" dirty="0">
                <a:ln>
                  <a:noFill/>
                </a:ln>
                <a:solidFill>
                  <a:prstClr val="black"/>
                </a:solidFill>
                <a:effectLst/>
                <a:uLnTx/>
                <a:uFillTx/>
                <a:latin typeface="Arial"/>
                <a:ea typeface="+mj-ea"/>
                <a:cs typeface="B Mitra" panose="00000400000000000000" pitchFamily="2" charset="-78"/>
              </a:rPr>
              <a:t>از تعدد آیین نامه ها و بخشنامه هاي مرتبط با مالیات بر ارزش افزوده جلوگیري شود.</a:t>
            </a:r>
            <a:br>
              <a:rPr kumimoji="0" lang="fa-IR" sz="1400" b="0" i="0" u="none" strike="noStrike" kern="1200" cap="none" spc="0" normalizeH="0" baseline="0" noProof="0" dirty="0">
                <a:ln>
                  <a:noFill/>
                </a:ln>
                <a:solidFill>
                  <a:prstClr val="black"/>
                </a:solidFill>
                <a:effectLst/>
                <a:uLnTx/>
                <a:uFillTx/>
                <a:latin typeface="Arial"/>
                <a:ea typeface="+mj-ea"/>
                <a:cs typeface="B Mitra" panose="00000400000000000000" pitchFamily="2" charset="-78"/>
              </a:rPr>
            </a:br>
            <a:r>
              <a:rPr kumimoji="0" lang="fa-IR" sz="1400" b="0" i="0" u="none" strike="noStrike" kern="1200" cap="none" spc="0" normalizeH="0" baseline="0" noProof="0" dirty="0">
                <a:ln>
                  <a:noFill/>
                </a:ln>
                <a:solidFill>
                  <a:prstClr val="black"/>
                </a:solidFill>
                <a:effectLst/>
                <a:uLnTx/>
                <a:uFillTx/>
                <a:latin typeface="Arial"/>
                <a:ea typeface="+mj-ea"/>
                <a:cs typeface="B Mitra" panose="00000400000000000000" pitchFamily="2" charset="-78"/>
              </a:rPr>
              <a:t>ضعفها و کاستی هاي مرتبط با زیرساختهاي نرم افزاري و سخت افزاري لازم براي اجراي قانون مالیات بر ارزش افزوده، اصلاح و رفع گردد</a:t>
            </a:r>
            <a:endParaRPr kumimoji="0" lang="fa-IR" sz="1400" b="1" i="0" u="none" strike="noStrike" kern="1200" cap="none" spc="0" normalizeH="0" baseline="0" noProof="0" dirty="0">
              <a:ln>
                <a:noFill/>
              </a:ln>
              <a:solidFill>
                <a:srgbClr val="00B0F0"/>
              </a:solidFill>
              <a:effectLst/>
              <a:uLnTx/>
              <a:uFillTx/>
              <a:latin typeface="Calibri" panose="020F0502020204030204"/>
              <a:ea typeface="+mn-ea"/>
              <a:cs typeface="B Mitra" panose="00000400000000000000" pitchFamily="2" charset="-78"/>
            </a:endParaRPr>
          </a:p>
        </p:txBody>
      </p:sp>
      <p:sp>
        <p:nvSpPr>
          <p:cNvPr id="12" name="TextBox 11">
            <a:extLst>
              <a:ext uri="{FF2B5EF4-FFF2-40B4-BE49-F238E27FC236}">
                <a16:creationId xmlns:a16="http://schemas.microsoft.com/office/drawing/2014/main" id="{B95125A7-4B1D-E687-FA93-4BF5752BB8A2}"/>
              </a:ext>
            </a:extLst>
          </p:cNvPr>
          <p:cNvSpPr txBox="1"/>
          <p:nvPr/>
        </p:nvSpPr>
        <p:spPr>
          <a:xfrm>
            <a:off x="7832291" y="1451094"/>
            <a:ext cx="7193756" cy="369332"/>
          </a:xfrm>
          <a:prstGeom prst="rect">
            <a:avLst/>
          </a:prstGeom>
          <a:noFill/>
        </p:spPr>
        <p:txBody>
          <a:bodyPr wrap="square">
            <a:spAutoFit/>
          </a:bodyPr>
          <a:lstStyle/>
          <a:p>
            <a:pPr marL="342900" marR="0" lvl="0" indent="-342900" algn="ctr" defTabSz="914400" rtl="1"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a-IR" sz="1800" b="1" i="0" u="none" strike="noStrike" kern="1200" cap="none" spc="0" normalizeH="0" baseline="0" noProof="0" dirty="0">
                <a:ln>
                  <a:noFill/>
                </a:ln>
                <a:solidFill>
                  <a:srgbClr val="C00000"/>
                </a:solidFill>
                <a:effectLst/>
                <a:uLnTx/>
                <a:uFillTx/>
                <a:latin typeface="Calibri" panose="020F0502020204030204"/>
                <a:ea typeface="+mn-ea"/>
                <a:cs typeface="B Mitra" panose="00000400000000000000" pitchFamily="2" charset="-78"/>
              </a:rPr>
              <a:t>ارزي</a:t>
            </a:r>
            <a:endParaRPr kumimoji="0" lang="fa-IR" sz="1800" b="1" i="0" u="none" strike="noStrike" kern="1200" cap="none" spc="0" normalizeH="0" baseline="0" noProof="0" dirty="0">
              <a:ln>
                <a:noFill/>
              </a:ln>
              <a:solidFill>
                <a:srgbClr val="00B0F0"/>
              </a:solidFill>
              <a:effectLst/>
              <a:uLnTx/>
              <a:uFillTx/>
              <a:latin typeface="Calibri" panose="020F0502020204030204"/>
              <a:ea typeface="+mn-ea"/>
              <a:cs typeface="B Mitra" panose="00000400000000000000" pitchFamily="2" charset="-78"/>
            </a:endParaRPr>
          </a:p>
        </p:txBody>
      </p:sp>
      <p:sp>
        <p:nvSpPr>
          <p:cNvPr id="4" name="TextBox 3">
            <a:extLst>
              <a:ext uri="{FF2B5EF4-FFF2-40B4-BE49-F238E27FC236}">
                <a16:creationId xmlns:a16="http://schemas.microsoft.com/office/drawing/2014/main" id="{02A5765A-79AB-AF05-AE8F-D39BB63E4B19}"/>
              </a:ext>
            </a:extLst>
          </p:cNvPr>
          <p:cNvSpPr txBox="1"/>
          <p:nvPr/>
        </p:nvSpPr>
        <p:spPr>
          <a:xfrm>
            <a:off x="7596135" y="1755516"/>
            <a:ext cx="4496121" cy="4278094"/>
          </a:xfrm>
          <a:prstGeom prst="rect">
            <a:avLst/>
          </a:prstGeom>
          <a:noFill/>
        </p:spPr>
        <p:txBody>
          <a:bodyPr wrap="square">
            <a:spAutoFit/>
          </a:bodyPr>
          <a:lstStyle/>
          <a:p>
            <a:pPr algn="just" rtl="1"/>
            <a:br>
              <a:rPr kumimoji="0" lang="fa-IR" sz="1600" b="1" i="0" u="none" strike="noStrike" kern="1200" cap="none" spc="0" normalizeH="0" baseline="0" noProof="0" dirty="0">
                <a:ln>
                  <a:noFill/>
                </a:ln>
                <a:solidFill>
                  <a:prstClr val="black"/>
                </a:solidFill>
                <a:effectLst/>
                <a:uLnTx/>
                <a:uFillTx/>
                <a:latin typeface="Arial"/>
                <a:cs typeface="B Mitra" panose="00000400000000000000" pitchFamily="2" charset="-78"/>
              </a:rPr>
            </a:br>
            <a:r>
              <a:rPr kumimoji="0" lang="fa-IR" sz="1600" b="0" i="0" u="none" strike="noStrike" kern="1200" cap="none" spc="0" normalizeH="0" baseline="0" noProof="0" dirty="0">
                <a:ln>
                  <a:noFill/>
                </a:ln>
                <a:solidFill>
                  <a:prstClr val="black"/>
                </a:solidFill>
                <a:effectLst/>
                <a:uLnTx/>
                <a:uFillTx/>
                <a:latin typeface="Arial"/>
                <a:cs typeface="B Mitra" panose="00000400000000000000" pitchFamily="2" charset="-78"/>
              </a:rPr>
              <a:t>فرآیندهاي تخصیص ارز به واحدهاي تولیدي به منظور واردات مواد اولیه، ماشین آلات و تجهیزات مورد نیاز در فرآیند تولید تسهیل شود.</a:t>
            </a:r>
            <a:br>
              <a:rPr kumimoji="0" lang="fa-IR" sz="1600" b="0" i="0" u="none" strike="noStrike" kern="1200" cap="none" spc="0" normalizeH="0" baseline="0" noProof="0" dirty="0">
                <a:ln>
                  <a:noFill/>
                </a:ln>
                <a:solidFill>
                  <a:prstClr val="black"/>
                </a:solidFill>
                <a:effectLst/>
                <a:uLnTx/>
                <a:uFillTx/>
                <a:latin typeface="Arial"/>
                <a:cs typeface="B Mitra" panose="00000400000000000000" pitchFamily="2" charset="-78"/>
              </a:rPr>
            </a:br>
            <a:r>
              <a:rPr kumimoji="0" lang="fa-IR" sz="1600" b="0" i="0" u="none" strike="noStrike" kern="1200" cap="none" spc="0" normalizeH="0" baseline="0" noProof="0" dirty="0">
                <a:ln>
                  <a:noFill/>
                </a:ln>
                <a:solidFill>
                  <a:prstClr val="black"/>
                </a:solidFill>
                <a:effectLst/>
                <a:uLnTx/>
                <a:uFillTx/>
                <a:latin typeface="Arial"/>
                <a:cs typeface="B Mitra" panose="00000400000000000000" pitchFamily="2" charset="-78"/>
              </a:rPr>
              <a:t>روش محاسبه قیمت پایه هاي صادراتی اصلاح گردد؛ به نحوي که براساس قیمتهاي جهانی و قیمتهاي  بازارهاي هدف صادراتی باشد. براي تحقق این مهم ضرورت دارد، برگزاري جلسات مداوم توسط  وزارت امور اقتصاد و دارایی با حضور نمایندگانی از اتاق ایران، گمرك، وزارت صمت و بانک مرکزي  در دستور کار قرار گیرد.</a:t>
            </a:r>
          </a:p>
          <a:p>
            <a:pPr algn="just" rtl="1"/>
            <a:r>
              <a:rPr kumimoji="0" lang="fa-IR" sz="1600" b="0" i="0" u="none" strike="noStrike" kern="1200" cap="none" spc="0" normalizeH="0" baseline="0" noProof="0" dirty="0">
                <a:ln>
                  <a:noFill/>
                </a:ln>
                <a:solidFill>
                  <a:prstClr val="black"/>
                </a:solidFill>
                <a:effectLst/>
                <a:uLnTx/>
                <a:uFillTx/>
                <a:latin typeface="Arial"/>
                <a:cs typeface="B Mitra" panose="00000400000000000000" pitchFamily="2" charset="-78"/>
              </a:rPr>
              <a:t>زمان بازگشت ارز صادراتی از 4 ماه به حداقل 6 ماه افزایش یابد (شایان ذکر است که براي فرش دستبافت به دلیل شرایط ناشی از صادرات این کالا، این زمان به 12 ماه افزایش یابد و براي برخی از اقلامی که بر اساس تشخیص وزارت صمت و اتاق ایران امکان بازگشت ارز در مهلت 6 ماه را ندارند، توسط وزارت مزبور نسبت به تعیین مهلت مناسب اقدام شود)</a:t>
            </a:r>
          </a:p>
          <a:p>
            <a:pPr algn="just" rtl="1"/>
            <a:r>
              <a:rPr kumimoji="0" lang="fa-IR" sz="1600" b="0" i="0" u="none" strike="noStrike" kern="1200" cap="none" spc="0" normalizeH="0" baseline="0" noProof="0" dirty="0">
                <a:ln>
                  <a:noFill/>
                </a:ln>
                <a:solidFill>
                  <a:prstClr val="black"/>
                </a:solidFill>
                <a:effectLst/>
                <a:uLnTx/>
                <a:uFillTx/>
                <a:latin typeface="Arial"/>
                <a:cs typeface="B Mitra" panose="00000400000000000000" pitchFamily="2" charset="-78"/>
              </a:rPr>
              <a:t>توجه به ظرفیت خالی صنایع کشور و فلسفه وجودي ورود موقت براي پردازش و توسعه صادرات و ایجاد اشتغال در کشور، شرایط ورود موقت مواد اولیه و نهادهها و کالاهاي واسطهاي مورد نیاز کشور بدون ذکر منشا ارز توسط بانک مرکزي و وزارت صمت، به رسمیت شناخته شود</a:t>
            </a:r>
            <a:endParaRPr lang="en-US" sz="1600" dirty="0"/>
          </a:p>
        </p:txBody>
      </p:sp>
      <p:sp>
        <p:nvSpPr>
          <p:cNvPr id="11" name="Title 3">
            <a:extLst>
              <a:ext uri="{FF2B5EF4-FFF2-40B4-BE49-F238E27FC236}">
                <a16:creationId xmlns:a16="http://schemas.microsoft.com/office/drawing/2014/main" id="{313E17A2-AEF5-89F5-B1C4-16E7E81A25A0}"/>
              </a:ext>
            </a:extLst>
          </p:cNvPr>
          <p:cNvSpPr txBox="1">
            <a:spLocks/>
          </p:cNvSpPr>
          <p:nvPr/>
        </p:nvSpPr>
        <p:spPr>
          <a:xfrm>
            <a:off x="4663611" y="6269336"/>
            <a:ext cx="3310492" cy="129484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28600" indent="-228600" rtl="1">
              <a:spcBef>
                <a:spcPts val="1000"/>
              </a:spcBef>
              <a:defRPr/>
            </a:pPr>
            <a:br>
              <a:rPr lang="fa-IR" sz="1800">
                <a:solidFill>
                  <a:prstClr val="black"/>
                </a:solidFill>
                <a:latin typeface="Arial"/>
                <a:cs typeface="B Mitra" panose="00000400000000000000" pitchFamily="2" charset="-78"/>
              </a:rPr>
            </a:br>
            <a:r>
              <a:rPr lang="fa-IR" sz="1800">
                <a:solidFill>
                  <a:prstClr val="black"/>
                </a:solidFill>
                <a:latin typeface="Arial"/>
                <a:cs typeface="B Mitra" panose="00000400000000000000" pitchFamily="2" charset="-78"/>
              </a:rPr>
              <a:t> منبع: مرکز پژوهش‌های اتاق ایران (1399)</a:t>
            </a:r>
            <a:br>
              <a:rPr lang="en-US" sz="1800">
                <a:solidFill>
                  <a:prstClr val="black"/>
                </a:solidFill>
                <a:latin typeface="Arial"/>
                <a:cs typeface="B Mitra" panose="00000400000000000000" pitchFamily="2" charset="-78"/>
              </a:rPr>
            </a:br>
            <a:endParaRPr lang="en-US" dirty="0"/>
          </a:p>
        </p:txBody>
      </p:sp>
    </p:spTree>
    <p:extLst>
      <p:ext uri="{BB962C8B-B14F-4D97-AF65-F5344CB8AC3E}">
        <p14:creationId xmlns:p14="http://schemas.microsoft.com/office/powerpoint/2010/main" val="4717518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2">
            <a:extLst>
              <a:ext uri="{FF2B5EF4-FFF2-40B4-BE49-F238E27FC236}">
                <a16:creationId xmlns:a16="http://schemas.microsoft.com/office/drawing/2014/main" id="{F8AB798E-2931-47E1-98F3-178525F00C23}"/>
              </a:ext>
            </a:extLst>
          </p:cNvPr>
          <p:cNvGrpSpPr/>
          <p:nvPr/>
        </p:nvGrpSpPr>
        <p:grpSpPr>
          <a:xfrm>
            <a:off x="6086476" y="1275244"/>
            <a:ext cx="5815743" cy="2182102"/>
            <a:chOff x="4562475" y="1714499"/>
            <a:chExt cx="5193667" cy="1990727"/>
          </a:xfrm>
        </p:grpSpPr>
        <p:sp>
          <p:nvSpPr>
            <p:cNvPr id="26" name="Rectangle 4">
              <a:extLst>
                <a:ext uri="{FF2B5EF4-FFF2-40B4-BE49-F238E27FC236}">
                  <a16:creationId xmlns:a16="http://schemas.microsoft.com/office/drawing/2014/main" id="{9DBD8868-0108-47E0-9097-0E4D2349E781}"/>
                </a:ext>
              </a:extLst>
            </p:cNvPr>
            <p:cNvSpPr/>
            <p:nvPr/>
          </p:nvSpPr>
          <p:spPr>
            <a:xfrm>
              <a:off x="5868142" y="1716807"/>
              <a:ext cx="3888000" cy="780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0" name="Freeform 8">
              <a:extLst>
                <a:ext uri="{FF2B5EF4-FFF2-40B4-BE49-F238E27FC236}">
                  <a16:creationId xmlns:a16="http://schemas.microsoft.com/office/drawing/2014/main" id="{F04543F7-3A1E-4633-A3A4-109BB7D2223D}"/>
                </a:ext>
              </a:extLst>
            </p:cNvPr>
            <p:cNvSpPr/>
            <p:nvPr/>
          </p:nvSpPr>
          <p:spPr>
            <a:xfrm>
              <a:off x="4562475" y="1714499"/>
              <a:ext cx="1304925" cy="1990725"/>
            </a:xfrm>
            <a:custGeom>
              <a:avLst/>
              <a:gdLst>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304925 w 1304925"/>
                <a:gd name="connsiteY0" fmla="*/ 0 h 1990725"/>
                <a:gd name="connsiteX1" fmla="*/ 0 w 1304925"/>
                <a:gd name="connsiteY1" fmla="*/ 1990725 h 1990725"/>
                <a:gd name="connsiteX2" fmla="*/ 1304925 w 1304925"/>
                <a:gd name="connsiteY2" fmla="*/ 352425 h 1990725"/>
                <a:gd name="connsiteX3" fmla="*/ 1304925 w 1304925"/>
                <a:gd name="connsiteY3" fmla="*/ 0 h 1990725"/>
                <a:gd name="connsiteX0" fmla="*/ 1304925 w 1304925"/>
                <a:gd name="connsiteY0" fmla="*/ 0 h 1990725"/>
                <a:gd name="connsiteX1" fmla="*/ 0 w 1304925"/>
                <a:gd name="connsiteY1" fmla="*/ 1990725 h 1990725"/>
                <a:gd name="connsiteX2" fmla="*/ 1304925 w 1304925"/>
                <a:gd name="connsiteY2" fmla="*/ 358709 h 1990725"/>
                <a:gd name="connsiteX3" fmla="*/ 1304925 w 1304925"/>
                <a:gd name="connsiteY3" fmla="*/ 0 h 1990725"/>
              </a:gdLst>
              <a:ahLst/>
              <a:cxnLst>
                <a:cxn ang="0">
                  <a:pos x="connsiteX0" y="connsiteY0"/>
                </a:cxn>
                <a:cxn ang="0">
                  <a:pos x="connsiteX1" y="connsiteY1"/>
                </a:cxn>
                <a:cxn ang="0">
                  <a:pos x="connsiteX2" y="connsiteY2"/>
                </a:cxn>
                <a:cxn ang="0">
                  <a:pos x="connsiteX3" y="connsiteY3"/>
                </a:cxn>
              </a:cxnLst>
              <a:rect l="l" t="t" r="r" b="b"/>
              <a:pathLst>
                <a:path w="1304925" h="1990725">
                  <a:moveTo>
                    <a:pt x="1304925" y="0"/>
                  </a:moveTo>
                  <a:lnTo>
                    <a:pt x="0" y="1990725"/>
                  </a:lnTo>
                  <a:lnTo>
                    <a:pt x="1304925" y="358709"/>
                  </a:lnTo>
                  <a:lnTo>
                    <a:pt x="130492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1" name="Freeform 9">
              <a:extLst>
                <a:ext uri="{FF2B5EF4-FFF2-40B4-BE49-F238E27FC236}">
                  <a16:creationId xmlns:a16="http://schemas.microsoft.com/office/drawing/2014/main" id="{F3AA37C6-B2EB-4A07-8CB2-3337395555AF}"/>
                </a:ext>
              </a:extLst>
            </p:cNvPr>
            <p:cNvSpPr/>
            <p:nvPr/>
          </p:nvSpPr>
          <p:spPr>
            <a:xfrm>
              <a:off x="4562475" y="2152650"/>
              <a:ext cx="1311299" cy="1543050"/>
            </a:xfrm>
            <a:custGeom>
              <a:avLst/>
              <a:gdLst>
                <a:gd name="connsiteX0" fmla="*/ 1295400 w 1304925"/>
                <a:gd name="connsiteY0" fmla="*/ 0 h 1533525"/>
                <a:gd name="connsiteX1" fmla="*/ 0 w 1304925"/>
                <a:gd name="connsiteY1" fmla="*/ 1533525 h 1533525"/>
                <a:gd name="connsiteX2" fmla="*/ 1304925 w 1304925"/>
                <a:gd name="connsiteY2" fmla="*/ 333375 h 1533525"/>
                <a:gd name="connsiteX3" fmla="*/ 1295400 w 1304925"/>
                <a:gd name="connsiteY3" fmla="*/ 0 h 1533525"/>
                <a:gd name="connsiteX0" fmla="*/ 1304925 w 1304925"/>
                <a:gd name="connsiteY0" fmla="*/ 0 h 1543050"/>
                <a:gd name="connsiteX1" fmla="*/ 0 w 1304925"/>
                <a:gd name="connsiteY1" fmla="*/ 1543050 h 1543050"/>
                <a:gd name="connsiteX2" fmla="*/ 1304925 w 1304925"/>
                <a:gd name="connsiteY2" fmla="*/ 342900 h 1543050"/>
                <a:gd name="connsiteX3" fmla="*/ 1304925 w 1304925"/>
                <a:gd name="connsiteY3" fmla="*/ 0 h 1543050"/>
                <a:gd name="connsiteX0" fmla="*/ 1304925 w 1304925"/>
                <a:gd name="connsiteY0" fmla="*/ 0 h 1543050"/>
                <a:gd name="connsiteX1" fmla="*/ 0 w 1304925"/>
                <a:gd name="connsiteY1" fmla="*/ 1543050 h 1543050"/>
                <a:gd name="connsiteX2" fmla="*/ 1301782 w 1304925"/>
                <a:gd name="connsiteY2" fmla="*/ 355469 h 1543050"/>
                <a:gd name="connsiteX3" fmla="*/ 1304925 w 1304925"/>
                <a:gd name="connsiteY3" fmla="*/ 0 h 1543050"/>
                <a:gd name="connsiteX0" fmla="*/ 1304925 w 1311299"/>
                <a:gd name="connsiteY0" fmla="*/ 0 h 1543050"/>
                <a:gd name="connsiteX1" fmla="*/ 0 w 1311299"/>
                <a:gd name="connsiteY1" fmla="*/ 1543050 h 1543050"/>
                <a:gd name="connsiteX2" fmla="*/ 1311209 w 1311299"/>
                <a:gd name="connsiteY2" fmla="*/ 355469 h 1543050"/>
                <a:gd name="connsiteX3" fmla="*/ 1304925 w 1311299"/>
                <a:gd name="connsiteY3" fmla="*/ 0 h 1543050"/>
              </a:gdLst>
              <a:ahLst/>
              <a:cxnLst>
                <a:cxn ang="0">
                  <a:pos x="connsiteX0" y="connsiteY0"/>
                </a:cxn>
                <a:cxn ang="0">
                  <a:pos x="connsiteX1" y="connsiteY1"/>
                </a:cxn>
                <a:cxn ang="0">
                  <a:pos x="connsiteX2" y="connsiteY2"/>
                </a:cxn>
                <a:cxn ang="0">
                  <a:pos x="connsiteX3" y="connsiteY3"/>
                </a:cxn>
              </a:cxnLst>
              <a:rect l="l" t="t" r="r" b="b"/>
              <a:pathLst>
                <a:path w="1311299" h="1543050">
                  <a:moveTo>
                    <a:pt x="1304925" y="0"/>
                  </a:moveTo>
                  <a:lnTo>
                    <a:pt x="0" y="1543050"/>
                  </a:lnTo>
                  <a:lnTo>
                    <a:pt x="1311209" y="355469"/>
                  </a:lnTo>
                  <a:cubicBezTo>
                    <a:pt x="1312257" y="236979"/>
                    <a:pt x="1303877" y="118490"/>
                    <a:pt x="13049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2" name="Freeform 10">
              <a:extLst>
                <a:ext uri="{FF2B5EF4-FFF2-40B4-BE49-F238E27FC236}">
                  <a16:creationId xmlns:a16="http://schemas.microsoft.com/office/drawing/2014/main" id="{632FA1FC-ED86-40F7-9CAD-3EAFC5C259E2}"/>
                </a:ext>
              </a:extLst>
            </p:cNvPr>
            <p:cNvSpPr/>
            <p:nvPr/>
          </p:nvSpPr>
          <p:spPr>
            <a:xfrm>
              <a:off x="4562475" y="2581275"/>
              <a:ext cx="1314450" cy="1123950"/>
            </a:xfrm>
            <a:custGeom>
              <a:avLst/>
              <a:gdLst>
                <a:gd name="connsiteX0" fmla="*/ 1304925 w 1314450"/>
                <a:gd name="connsiteY0" fmla="*/ 0 h 1123950"/>
                <a:gd name="connsiteX1" fmla="*/ 0 w 1314450"/>
                <a:gd name="connsiteY1" fmla="*/ 1123950 h 1123950"/>
                <a:gd name="connsiteX2" fmla="*/ 1314450 w 1314450"/>
                <a:gd name="connsiteY2" fmla="*/ 352425 h 1123950"/>
                <a:gd name="connsiteX3" fmla="*/ 1304925 w 1314450"/>
                <a:gd name="connsiteY3" fmla="*/ 0 h 1123950"/>
                <a:gd name="connsiteX0" fmla="*/ 1304925 w 1314450"/>
                <a:gd name="connsiteY0" fmla="*/ 0 h 1123950"/>
                <a:gd name="connsiteX1" fmla="*/ 0 w 1314450"/>
                <a:gd name="connsiteY1" fmla="*/ 1123950 h 1123950"/>
                <a:gd name="connsiteX2" fmla="*/ 1314450 w 1314450"/>
                <a:gd name="connsiteY2" fmla="*/ 358709 h 1123950"/>
                <a:gd name="connsiteX3" fmla="*/ 1304925 w 1314450"/>
                <a:gd name="connsiteY3" fmla="*/ 0 h 1123950"/>
              </a:gdLst>
              <a:ahLst/>
              <a:cxnLst>
                <a:cxn ang="0">
                  <a:pos x="connsiteX0" y="connsiteY0"/>
                </a:cxn>
                <a:cxn ang="0">
                  <a:pos x="connsiteX1" y="connsiteY1"/>
                </a:cxn>
                <a:cxn ang="0">
                  <a:pos x="connsiteX2" y="connsiteY2"/>
                </a:cxn>
                <a:cxn ang="0">
                  <a:pos x="connsiteX3" y="connsiteY3"/>
                </a:cxn>
              </a:cxnLst>
              <a:rect l="l" t="t" r="r" b="b"/>
              <a:pathLst>
                <a:path w="1314450" h="1123950">
                  <a:moveTo>
                    <a:pt x="1304925" y="0"/>
                  </a:moveTo>
                  <a:lnTo>
                    <a:pt x="0" y="1123950"/>
                  </a:lnTo>
                  <a:lnTo>
                    <a:pt x="1314450" y="358709"/>
                  </a:lnTo>
                  <a:lnTo>
                    <a:pt x="130492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3" name="Freeform 11">
              <a:extLst>
                <a:ext uri="{FF2B5EF4-FFF2-40B4-BE49-F238E27FC236}">
                  <a16:creationId xmlns:a16="http://schemas.microsoft.com/office/drawing/2014/main" id="{88B990AC-6A34-41C3-BC86-548116161F20}"/>
                </a:ext>
              </a:extLst>
            </p:cNvPr>
            <p:cNvSpPr/>
            <p:nvPr/>
          </p:nvSpPr>
          <p:spPr>
            <a:xfrm>
              <a:off x="4562475" y="3013044"/>
              <a:ext cx="1314547" cy="692182"/>
            </a:xfrm>
            <a:custGeom>
              <a:avLst/>
              <a:gdLst>
                <a:gd name="connsiteX0" fmla="*/ 1314450 w 1323975"/>
                <a:gd name="connsiteY0" fmla="*/ 0 h 695325"/>
                <a:gd name="connsiteX1" fmla="*/ 0 w 1323975"/>
                <a:gd name="connsiteY1" fmla="*/ 695325 h 695325"/>
                <a:gd name="connsiteX2" fmla="*/ 1323975 w 1323975"/>
                <a:gd name="connsiteY2" fmla="*/ 3429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7147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048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5242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61852 h 695325"/>
                <a:gd name="connsiteX3" fmla="*/ 1314450 w 1323975"/>
                <a:gd name="connsiteY3" fmla="*/ 0 h 695325"/>
                <a:gd name="connsiteX0" fmla="*/ 1314450 w 1323975"/>
                <a:gd name="connsiteY0" fmla="*/ 0 h 689040"/>
                <a:gd name="connsiteX1" fmla="*/ 0 w 1323975"/>
                <a:gd name="connsiteY1" fmla="*/ 689040 h 689040"/>
                <a:gd name="connsiteX2" fmla="*/ 1323975 w 1323975"/>
                <a:gd name="connsiteY2" fmla="*/ 355567 h 689040"/>
                <a:gd name="connsiteX3" fmla="*/ 1314450 w 1323975"/>
                <a:gd name="connsiteY3" fmla="*/ 0 h 689040"/>
                <a:gd name="connsiteX0" fmla="*/ 1317592 w 1323975"/>
                <a:gd name="connsiteY0" fmla="*/ 0 h 685898"/>
                <a:gd name="connsiteX1" fmla="*/ 0 w 1323975"/>
                <a:gd name="connsiteY1" fmla="*/ 685898 h 685898"/>
                <a:gd name="connsiteX2" fmla="*/ 1323975 w 1323975"/>
                <a:gd name="connsiteY2" fmla="*/ 352425 h 685898"/>
                <a:gd name="connsiteX3" fmla="*/ 1317592 w 1323975"/>
                <a:gd name="connsiteY3" fmla="*/ 0 h 685898"/>
                <a:gd name="connsiteX0" fmla="*/ 1317592 w 1330259"/>
                <a:gd name="connsiteY0" fmla="*/ 0 h 685898"/>
                <a:gd name="connsiteX1" fmla="*/ 0 w 1330259"/>
                <a:gd name="connsiteY1" fmla="*/ 685898 h 685898"/>
                <a:gd name="connsiteX2" fmla="*/ 1330259 w 1330259"/>
                <a:gd name="connsiteY2" fmla="*/ 346141 h 685898"/>
                <a:gd name="connsiteX3" fmla="*/ 1317592 w 1330259"/>
                <a:gd name="connsiteY3" fmla="*/ 0 h 685898"/>
                <a:gd name="connsiteX0" fmla="*/ 1323877 w 1330259"/>
                <a:gd name="connsiteY0" fmla="*/ 0 h 695325"/>
                <a:gd name="connsiteX1" fmla="*/ 0 w 1330259"/>
                <a:gd name="connsiteY1" fmla="*/ 695325 h 695325"/>
                <a:gd name="connsiteX2" fmla="*/ 1330259 w 1330259"/>
                <a:gd name="connsiteY2" fmla="*/ 355568 h 695325"/>
                <a:gd name="connsiteX3" fmla="*/ 1323877 w 1330259"/>
                <a:gd name="connsiteY3" fmla="*/ 0 h 695325"/>
                <a:gd name="connsiteX0" fmla="*/ 1305023 w 1330259"/>
                <a:gd name="connsiteY0" fmla="*/ 0 h 692182"/>
                <a:gd name="connsiteX1" fmla="*/ 0 w 1330259"/>
                <a:gd name="connsiteY1" fmla="*/ 692182 h 692182"/>
                <a:gd name="connsiteX2" fmla="*/ 1330259 w 1330259"/>
                <a:gd name="connsiteY2" fmla="*/ 352425 h 692182"/>
                <a:gd name="connsiteX3" fmla="*/ 1305023 w 1330259"/>
                <a:gd name="connsiteY3" fmla="*/ 0 h 692182"/>
                <a:gd name="connsiteX0" fmla="*/ 1305023 w 1305023"/>
                <a:gd name="connsiteY0" fmla="*/ 0 h 692182"/>
                <a:gd name="connsiteX1" fmla="*/ 0 w 1305023"/>
                <a:gd name="connsiteY1" fmla="*/ 692182 h 692182"/>
                <a:gd name="connsiteX2" fmla="*/ 1301978 w 1305023"/>
                <a:gd name="connsiteY2" fmla="*/ 355567 h 692182"/>
                <a:gd name="connsiteX3" fmla="*/ 1305023 w 1305023"/>
                <a:gd name="connsiteY3" fmla="*/ 0 h 692182"/>
                <a:gd name="connsiteX0" fmla="*/ 1305023 w 1314547"/>
                <a:gd name="connsiteY0" fmla="*/ 0 h 692182"/>
                <a:gd name="connsiteX1" fmla="*/ 0 w 1314547"/>
                <a:gd name="connsiteY1" fmla="*/ 692182 h 692182"/>
                <a:gd name="connsiteX2" fmla="*/ 1314547 w 1314547"/>
                <a:gd name="connsiteY2" fmla="*/ 355567 h 692182"/>
                <a:gd name="connsiteX3" fmla="*/ 1305023 w 1314547"/>
                <a:gd name="connsiteY3" fmla="*/ 0 h 692182"/>
              </a:gdLst>
              <a:ahLst/>
              <a:cxnLst>
                <a:cxn ang="0">
                  <a:pos x="connsiteX0" y="connsiteY0"/>
                </a:cxn>
                <a:cxn ang="0">
                  <a:pos x="connsiteX1" y="connsiteY1"/>
                </a:cxn>
                <a:cxn ang="0">
                  <a:pos x="connsiteX2" y="connsiteY2"/>
                </a:cxn>
                <a:cxn ang="0">
                  <a:pos x="connsiteX3" y="connsiteY3"/>
                </a:cxn>
              </a:cxnLst>
              <a:rect l="l" t="t" r="r" b="b"/>
              <a:pathLst>
                <a:path w="1314547" h="692182">
                  <a:moveTo>
                    <a:pt x="1305023" y="0"/>
                  </a:moveTo>
                  <a:lnTo>
                    <a:pt x="0" y="692182"/>
                  </a:lnTo>
                  <a:lnTo>
                    <a:pt x="1314547" y="355567"/>
                  </a:lnTo>
                  <a:lnTo>
                    <a:pt x="130502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grpSp>
      <p:grpSp>
        <p:nvGrpSpPr>
          <p:cNvPr id="8" name="Group 13">
            <a:extLst>
              <a:ext uri="{FF2B5EF4-FFF2-40B4-BE49-F238E27FC236}">
                <a16:creationId xmlns:a16="http://schemas.microsoft.com/office/drawing/2014/main" id="{707C9E8C-6885-4220-AF0D-AC37524EC974}"/>
              </a:ext>
            </a:extLst>
          </p:cNvPr>
          <p:cNvGrpSpPr/>
          <p:nvPr/>
        </p:nvGrpSpPr>
        <p:grpSpPr>
          <a:xfrm rot="10800000">
            <a:off x="142872" y="4575410"/>
            <a:ext cx="5953127" cy="2225513"/>
            <a:chOff x="4562475" y="1716808"/>
            <a:chExt cx="5193671" cy="1988417"/>
          </a:xfrm>
          <a:solidFill>
            <a:schemeClr val="accent4"/>
          </a:solidFill>
        </p:grpSpPr>
        <p:sp>
          <p:nvSpPr>
            <p:cNvPr id="18" name="Rectangle 14">
              <a:extLst>
                <a:ext uri="{FF2B5EF4-FFF2-40B4-BE49-F238E27FC236}">
                  <a16:creationId xmlns:a16="http://schemas.microsoft.com/office/drawing/2014/main" id="{D1F89EF0-D18B-4731-8DB3-73F4F5030E4B}"/>
                </a:ext>
              </a:extLst>
            </p:cNvPr>
            <p:cNvSpPr/>
            <p:nvPr/>
          </p:nvSpPr>
          <p:spPr>
            <a:xfrm>
              <a:off x="5868146" y="1716808"/>
              <a:ext cx="3888000" cy="913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22" name="Freeform 18">
              <a:extLst>
                <a:ext uri="{FF2B5EF4-FFF2-40B4-BE49-F238E27FC236}">
                  <a16:creationId xmlns:a16="http://schemas.microsoft.com/office/drawing/2014/main" id="{E941E8F8-8989-425E-9D26-796FC67957A6}"/>
                </a:ext>
              </a:extLst>
            </p:cNvPr>
            <p:cNvSpPr/>
            <p:nvPr/>
          </p:nvSpPr>
          <p:spPr>
            <a:xfrm>
              <a:off x="4562476" y="1717577"/>
              <a:ext cx="1310757" cy="1987646"/>
            </a:xfrm>
            <a:custGeom>
              <a:avLst/>
              <a:gdLst>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304925 w 1304925"/>
                <a:gd name="connsiteY0" fmla="*/ 0 h 1990725"/>
                <a:gd name="connsiteX1" fmla="*/ 0 w 1304925"/>
                <a:gd name="connsiteY1" fmla="*/ 1990725 h 1990725"/>
                <a:gd name="connsiteX2" fmla="*/ 1304925 w 1304925"/>
                <a:gd name="connsiteY2" fmla="*/ 352425 h 1990725"/>
                <a:gd name="connsiteX3" fmla="*/ 1304925 w 1304925"/>
                <a:gd name="connsiteY3" fmla="*/ 0 h 1990725"/>
                <a:gd name="connsiteX0" fmla="*/ 1301846 w 1304925"/>
                <a:gd name="connsiteY0" fmla="*/ 0 h 1984567"/>
                <a:gd name="connsiteX1" fmla="*/ 0 w 1304925"/>
                <a:gd name="connsiteY1" fmla="*/ 1984567 h 1984567"/>
                <a:gd name="connsiteX2" fmla="*/ 1304925 w 1304925"/>
                <a:gd name="connsiteY2" fmla="*/ 346267 h 1984567"/>
                <a:gd name="connsiteX3" fmla="*/ 1301846 w 1304925"/>
                <a:gd name="connsiteY3" fmla="*/ 0 h 1984567"/>
                <a:gd name="connsiteX0" fmla="*/ 1301846 w 1308003"/>
                <a:gd name="connsiteY0" fmla="*/ 0 h 1984567"/>
                <a:gd name="connsiteX1" fmla="*/ 0 w 1308003"/>
                <a:gd name="connsiteY1" fmla="*/ 1984567 h 1984567"/>
                <a:gd name="connsiteX2" fmla="*/ 1308003 w 1308003"/>
                <a:gd name="connsiteY2" fmla="*/ 349346 h 1984567"/>
                <a:gd name="connsiteX3" fmla="*/ 1301846 w 1308003"/>
                <a:gd name="connsiteY3" fmla="*/ 0 h 1984567"/>
                <a:gd name="connsiteX0" fmla="*/ 1304925 w 1308003"/>
                <a:gd name="connsiteY0" fmla="*/ 0 h 1987646"/>
                <a:gd name="connsiteX1" fmla="*/ 0 w 1308003"/>
                <a:gd name="connsiteY1" fmla="*/ 1987646 h 1987646"/>
                <a:gd name="connsiteX2" fmla="*/ 1308003 w 1308003"/>
                <a:gd name="connsiteY2" fmla="*/ 352425 h 1987646"/>
                <a:gd name="connsiteX3" fmla="*/ 1304925 w 1308003"/>
                <a:gd name="connsiteY3" fmla="*/ 0 h 1987646"/>
                <a:gd name="connsiteX0" fmla="*/ 1307679 w 1308018"/>
                <a:gd name="connsiteY0" fmla="*/ 0 h 1987646"/>
                <a:gd name="connsiteX1" fmla="*/ 0 w 1308018"/>
                <a:gd name="connsiteY1" fmla="*/ 1987646 h 1987646"/>
                <a:gd name="connsiteX2" fmla="*/ 1308003 w 1308018"/>
                <a:gd name="connsiteY2" fmla="*/ 352425 h 1987646"/>
                <a:gd name="connsiteX3" fmla="*/ 1307679 w 1308018"/>
                <a:gd name="connsiteY3" fmla="*/ 0 h 1987646"/>
                <a:gd name="connsiteX0" fmla="*/ 1307679 w 1310757"/>
                <a:gd name="connsiteY0" fmla="*/ 0 h 1987646"/>
                <a:gd name="connsiteX1" fmla="*/ 0 w 1310757"/>
                <a:gd name="connsiteY1" fmla="*/ 1987646 h 1987646"/>
                <a:gd name="connsiteX2" fmla="*/ 1310757 w 1310757"/>
                <a:gd name="connsiteY2" fmla="*/ 352425 h 1987646"/>
                <a:gd name="connsiteX3" fmla="*/ 1307679 w 1310757"/>
                <a:gd name="connsiteY3" fmla="*/ 0 h 1987646"/>
              </a:gdLst>
              <a:ahLst/>
              <a:cxnLst>
                <a:cxn ang="0">
                  <a:pos x="connsiteX0" y="connsiteY0"/>
                </a:cxn>
                <a:cxn ang="0">
                  <a:pos x="connsiteX1" y="connsiteY1"/>
                </a:cxn>
                <a:cxn ang="0">
                  <a:pos x="connsiteX2" y="connsiteY2"/>
                </a:cxn>
                <a:cxn ang="0">
                  <a:pos x="connsiteX3" y="connsiteY3"/>
                </a:cxn>
              </a:cxnLst>
              <a:rect l="l" t="t" r="r" b="b"/>
              <a:pathLst>
                <a:path w="1310757" h="1987646">
                  <a:moveTo>
                    <a:pt x="1307679" y="0"/>
                  </a:moveTo>
                  <a:lnTo>
                    <a:pt x="0" y="1987646"/>
                  </a:lnTo>
                  <a:lnTo>
                    <a:pt x="1310757" y="352425"/>
                  </a:lnTo>
                  <a:cubicBezTo>
                    <a:pt x="1309731" y="237003"/>
                    <a:pt x="1308705" y="115422"/>
                    <a:pt x="130767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sp>
          <p:nvSpPr>
            <p:cNvPr id="23" name="Freeform 19">
              <a:extLst>
                <a:ext uri="{FF2B5EF4-FFF2-40B4-BE49-F238E27FC236}">
                  <a16:creationId xmlns:a16="http://schemas.microsoft.com/office/drawing/2014/main" id="{4B15009D-14E6-4A66-9AB0-C7521084A464}"/>
                </a:ext>
              </a:extLst>
            </p:cNvPr>
            <p:cNvSpPr/>
            <p:nvPr/>
          </p:nvSpPr>
          <p:spPr>
            <a:xfrm>
              <a:off x="4562475" y="2144388"/>
              <a:ext cx="1316915" cy="1551312"/>
            </a:xfrm>
            <a:custGeom>
              <a:avLst/>
              <a:gdLst>
                <a:gd name="connsiteX0" fmla="*/ 1295400 w 1304925"/>
                <a:gd name="connsiteY0" fmla="*/ 0 h 1533525"/>
                <a:gd name="connsiteX1" fmla="*/ 0 w 1304925"/>
                <a:gd name="connsiteY1" fmla="*/ 1533525 h 1533525"/>
                <a:gd name="connsiteX2" fmla="*/ 1304925 w 1304925"/>
                <a:gd name="connsiteY2" fmla="*/ 333375 h 1533525"/>
                <a:gd name="connsiteX3" fmla="*/ 1295400 w 1304925"/>
                <a:gd name="connsiteY3" fmla="*/ 0 h 1533525"/>
                <a:gd name="connsiteX0" fmla="*/ 1304925 w 1304925"/>
                <a:gd name="connsiteY0" fmla="*/ 0 h 1543050"/>
                <a:gd name="connsiteX1" fmla="*/ 0 w 1304925"/>
                <a:gd name="connsiteY1" fmla="*/ 1543050 h 1543050"/>
                <a:gd name="connsiteX2" fmla="*/ 1304925 w 1304925"/>
                <a:gd name="connsiteY2" fmla="*/ 342900 h 1543050"/>
                <a:gd name="connsiteX3" fmla="*/ 1304925 w 1304925"/>
                <a:gd name="connsiteY3" fmla="*/ 0 h 1543050"/>
                <a:gd name="connsiteX0" fmla="*/ 1304925 w 1314161"/>
                <a:gd name="connsiteY0" fmla="*/ 0 h 1543050"/>
                <a:gd name="connsiteX1" fmla="*/ 0 w 1314161"/>
                <a:gd name="connsiteY1" fmla="*/ 1543050 h 1543050"/>
                <a:gd name="connsiteX2" fmla="*/ 1314161 w 1314161"/>
                <a:gd name="connsiteY2" fmla="*/ 342900 h 1543050"/>
                <a:gd name="connsiteX3" fmla="*/ 1304925 w 1314161"/>
                <a:gd name="connsiteY3" fmla="*/ 0 h 1543050"/>
                <a:gd name="connsiteX0" fmla="*/ 1304925 w 1314161"/>
                <a:gd name="connsiteY0" fmla="*/ 0 h 1543050"/>
                <a:gd name="connsiteX1" fmla="*/ 0 w 1314161"/>
                <a:gd name="connsiteY1" fmla="*/ 1543050 h 1543050"/>
                <a:gd name="connsiteX2" fmla="*/ 1314161 w 1314161"/>
                <a:gd name="connsiteY2" fmla="*/ 342900 h 1543050"/>
                <a:gd name="connsiteX3" fmla="*/ 1304925 w 1314161"/>
                <a:gd name="connsiteY3" fmla="*/ 0 h 1543050"/>
                <a:gd name="connsiteX0" fmla="*/ 1304925 w 1316915"/>
                <a:gd name="connsiteY0" fmla="*/ 0 h 1543050"/>
                <a:gd name="connsiteX1" fmla="*/ 0 w 1316915"/>
                <a:gd name="connsiteY1" fmla="*/ 1543050 h 1543050"/>
                <a:gd name="connsiteX2" fmla="*/ 1316915 w 1316915"/>
                <a:gd name="connsiteY2" fmla="*/ 345654 h 1543050"/>
                <a:gd name="connsiteX3" fmla="*/ 1304925 w 1316915"/>
                <a:gd name="connsiteY3" fmla="*/ 0 h 1543050"/>
                <a:gd name="connsiteX0" fmla="*/ 1310433 w 1316915"/>
                <a:gd name="connsiteY0" fmla="*/ 0 h 1543050"/>
                <a:gd name="connsiteX1" fmla="*/ 0 w 1316915"/>
                <a:gd name="connsiteY1" fmla="*/ 1543050 h 1543050"/>
                <a:gd name="connsiteX2" fmla="*/ 1316915 w 1316915"/>
                <a:gd name="connsiteY2" fmla="*/ 345654 h 1543050"/>
                <a:gd name="connsiteX3" fmla="*/ 1310433 w 1316915"/>
                <a:gd name="connsiteY3" fmla="*/ 0 h 1543050"/>
                <a:gd name="connsiteX0" fmla="*/ 1310433 w 1316915"/>
                <a:gd name="connsiteY0" fmla="*/ 0 h 1543050"/>
                <a:gd name="connsiteX1" fmla="*/ 0 w 1316915"/>
                <a:gd name="connsiteY1" fmla="*/ 1543050 h 1543050"/>
                <a:gd name="connsiteX2" fmla="*/ 1316915 w 1316915"/>
                <a:gd name="connsiteY2" fmla="*/ 353916 h 1543050"/>
                <a:gd name="connsiteX3" fmla="*/ 1310433 w 1316915"/>
                <a:gd name="connsiteY3" fmla="*/ 0 h 1543050"/>
                <a:gd name="connsiteX0" fmla="*/ 1313187 w 1316915"/>
                <a:gd name="connsiteY0" fmla="*/ 0 h 1551312"/>
                <a:gd name="connsiteX1" fmla="*/ 0 w 1316915"/>
                <a:gd name="connsiteY1" fmla="*/ 1551312 h 1551312"/>
                <a:gd name="connsiteX2" fmla="*/ 1316915 w 1316915"/>
                <a:gd name="connsiteY2" fmla="*/ 362178 h 1551312"/>
                <a:gd name="connsiteX3" fmla="*/ 1313187 w 1316915"/>
                <a:gd name="connsiteY3" fmla="*/ 0 h 1551312"/>
              </a:gdLst>
              <a:ahLst/>
              <a:cxnLst>
                <a:cxn ang="0">
                  <a:pos x="connsiteX0" y="connsiteY0"/>
                </a:cxn>
                <a:cxn ang="0">
                  <a:pos x="connsiteX1" y="connsiteY1"/>
                </a:cxn>
                <a:cxn ang="0">
                  <a:pos x="connsiteX2" y="connsiteY2"/>
                </a:cxn>
                <a:cxn ang="0">
                  <a:pos x="connsiteX3" y="connsiteY3"/>
                </a:cxn>
              </a:cxnLst>
              <a:rect l="l" t="t" r="r" b="b"/>
              <a:pathLst>
                <a:path w="1316915" h="1551312">
                  <a:moveTo>
                    <a:pt x="1313187" y="0"/>
                  </a:moveTo>
                  <a:lnTo>
                    <a:pt x="0" y="1551312"/>
                  </a:lnTo>
                  <a:lnTo>
                    <a:pt x="1316915" y="362178"/>
                  </a:lnTo>
                  <a:cubicBezTo>
                    <a:pt x="1315672" y="241452"/>
                    <a:pt x="1314430" y="120726"/>
                    <a:pt x="131318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sp>
          <p:nvSpPr>
            <p:cNvPr id="24" name="Freeform 20">
              <a:extLst>
                <a:ext uri="{FF2B5EF4-FFF2-40B4-BE49-F238E27FC236}">
                  <a16:creationId xmlns:a16="http://schemas.microsoft.com/office/drawing/2014/main" id="{BC7FC0A4-D6AC-4BE7-94FD-CF14EF2D5495}"/>
                </a:ext>
              </a:extLst>
            </p:cNvPr>
            <p:cNvSpPr/>
            <p:nvPr/>
          </p:nvSpPr>
          <p:spPr>
            <a:xfrm>
              <a:off x="4562476" y="2580626"/>
              <a:ext cx="1314449" cy="1124599"/>
            </a:xfrm>
            <a:custGeom>
              <a:avLst/>
              <a:gdLst>
                <a:gd name="connsiteX0" fmla="*/ 1304925 w 1314450"/>
                <a:gd name="connsiteY0" fmla="*/ 0 h 1123950"/>
                <a:gd name="connsiteX1" fmla="*/ 0 w 1314450"/>
                <a:gd name="connsiteY1" fmla="*/ 1123950 h 1123950"/>
                <a:gd name="connsiteX2" fmla="*/ 1314450 w 1314450"/>
                <a:gd name="connsiteY2" fmla="*/ 352425 h 1123950"/>
                <a:gd name="connsiteX3" fmla="*/ 1304925 w 1314450"/>
                <a:gd name="connsiteY3" fmla="*/ 0 h 1123950"/>
                <a:gd name="connsiteX0" fmla="*/ 1304925 w 1308292"/>
                <a:gd name="connsiteY0" fmla="*/ 0 h 1123950"/>
                <a:gd name="connsiteX1" fmla="*/ 0 w 1308292"/>
                <a:gd name="connsiteY1" fmla="*/ 1123950 h 1123950"/>
                <a:gd name="connsiteX2" fmla="*/ 1308292 w 1308292"/>
                <a:gd name="connsiteY2" fmla="*/ 358582 h 1123950"/>
                <a:gd name="connsiteX3" fmla="*/ 1304925 w 1308292"/>
                <a:gd name="connsiteY3" fmla="*/ 0 h 1123950"/>
                <a:gd name="connsiteX0" fmla="*/ 1298767 w 1308292"/>
                <a:gd name="connsiteY0" fmla="*/ 0 h 1123950"/>
                <a:gd name="connsiteX1" fmla="*/ 0 w 1308292"/>
                <a:gd name="connsiteY1" fmla="*/ 1123950 h 1123950"/>
                <a:gd name="connsiteX2" fmla="*/ 1308292 w 1308292"/>
                <a:gd name="connsiteY2" fmla="*/ 358582 h 1123950"/>
                <a:gd name="connsiteX3" fmla="*/ 1298767 w 1308292"/>
                <a:gd name="connsiteY3" fmla="*/ 0 h 1123950"/>
                <a:gd name="connsiteX0" fmla="*/ 1301846 w 1308292"/>
                <a:gd name="connsiteY0" fmla="*/ 0 h 1127029"/>
                <a:gd name="connsiteX1" fmla="*/ 0 w 1308292"/>
                <a:gd name="connsiteY1" fmla="*/ 1127029 h 1127029"/>
                <a:gd name="connsiteX2" fmla="*/ 1308292 w 1308292"/>
                <a:gd name="connsiteY2" fmla="*/ 361661 h 1127029"/>
                <a:gd name="connsiteX3" fmla="*/ 1301846 w 1308292"/>
                <a:gd name="connsiteY3" fmla="*/ 0 h 1127029"/>
                <a:gd name="connsiteX0" fmla="*/ 1308004 w 1308365"/>
                <a:gd name="connsiteY0" fmla="*/ 0 h 1130108"/>
                <a:gd name="connsiteX1" fmla="*/ 0 w 1308365"/>
                <a:gd name="connsiteY1" fmla="*/ 1130108 h 1130108"/>
                <a:gd name="connsiteX2" fmla="*/ 1308292 w 1308365"/>
                <a:gd name="connsiteY2" fmla="*/ 364740 h 1130108"/>
                <a:gd name="connsiteX3" fmla="*/ 1308004 w 1308365"/>
                <a:gd name="connsiteY3" fmla="*/ 0 h 1130108"/>
                <a:gd name="connsiteX0" fmla="*/ 1308004 w 1314449"/>
                <a:gd name="connsiteY0" fmla="*/ 0 h 1130108"/>
                <a:gd name="connsiteX1" fmla="*/ 0 w 1314449"/>
                <a:gd name="connsiteY1" fmla="*/ 1130108 h 1130108"/>
                <a:gd name="connsiteX2" fmla="*/ 1314449 w 1314449"/>
                <a:gd name="connsiteY2" fmla="*/ 361661 h 1130108"/>
                <a:gd name="connsiteX3" fmla="*/ 1308004 w 1314449"/>
                <a:gd name="connsiteY3" fmla="*/ 0 h 1130108"/>
                <a:gd name="connsiteX0" fmla="*/ 1310758 w 1314449"/>
                <a:gd name="connsiteY0" fmla="*/ 0 h 1121845"/>
                <a:gd name="connsiteX1" fmla="*/ 0 w 1314449"/>
                <a:gd name="connsiteY1" fmla="*/ 1121845 h 1121845"/>
                <a:gd name="connsiteX2" fmla="*/ 1314449 w 1314449"/>
                <a:gd name="connsiteY2" fmla="*/ 353398 h 1121845"/>
                <a:gd name="connsiteX3" fmla="*/ 1310758 w 1314449"/>
                <a:gd name="connsiteY3" fmla="*/ 0 h 1121845"/>
                <a:gd name="connsiteX0" fmla="*/ 1310758 w 1314449"/>
                <a:gd name="connsiteY0" fmla="*/ 0 h 1124599"/>
                <a:gd name="connsiteX1" fmla="*/ 0 w 1314449"/>
                <a:gd name="connsiteY1" fmla="*/ 1124599 h 1124599"/>
                <a:gd name="connsiteX2" fmla="*/ 1314449 w 1314449"/>
                <a:gd name="connsiteY2" fmla="*/ 356152 h 1124599"/>
                <a:gd name="connsiteX3" fmla="*/ 1310758 w 1314449"/>
                <a:gd name="connsiteY3" fmla="*/ 0 h 1124599"/>
              </a:gdLst>
              <a:ahLst/>
              <a:cxnLst>
                <a:cxn ang="0">
                  <a:pos x="connsiteX0" y="connsiteY0"/>
                </a:cxn>
                <a:cxn ang="0">
                  <a:pos x="connsiteX1" y="connsiteY1"/>
                </a:cxn>
                <a:cxn ang="0">
                  <a:pos x="connsiteX2" y="connsiteY2"/>
                </a:cxn>
                <a:cxn ang="0">
                  <a:pos x="connsiteX3" y="connsiteY3"/>
                </a:cxn>
              </a:cxnLst>
              <a:rect l="l" t="t" r="r" b="b"/>
              <a:pathLst>
                <a:path w="1314449" h="1124599">
                  <a:moveTo>
                    <a:pt x="1310758" y="0"/>
                  </a:moveTo>
                  <a:lnTo>
                    <a:pt x="0" y="1124599"/>
                  </a:lnTo>
                  <a:lnTo>
                    <a:pt x="1314449" y="356152"/>
                  </a:lnTo>
                  <a:cubicBezTo>
                    <a:pt x="1313327" y="236625"/>
                    <a:pt x="1311880" y="119527"/>
                    <a:pt x="131075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25" name="Freeform 21">
              <a:extLst>
                <a:ext uri="{FF2B5EF4-FFF2-40B4-BE49-F238E27FC236}">
                  <a16:creationId xmlns:a16="http://schemas.microsoft.com/office/drawing/2014/main" id="{8533EDE2-BCD3-4AA7-BE9F-8BA696698A8E}"/>
                </a:ext>
              </a:extLst>
            </p:cNvPr>
            <p:cNvSpPr/>
            <p:nvPr/>
          </p:nvSpPr>
          <p:spPr>
            <a:xfrm>
              <a:off x="4562475" y="3012654"/>
              <a:ext cx="1327054" cy="692571"/>
            </a:xfrm>
            <a:custGeom>
              <a:avLst/>
              <a:gdLst>
                <a:gd name="connsiteX0" fmla="*/ 1314450 w 1323975"/>
                <a:gd name="connsiteY0" fmla="*/ 0 h 695325"/>
                <a:gd name="connsiteX1" fmla="*/ 0 w 1323975"/>
                <a:gd name="connsiteY1" fmla="*/ 695325 h 695325"/>
                <a:gd name="connsiteX2" fmla="*/ 1323975 w 1323975"/>
                <a:gd name="connsiteY2" fmla="*/ 3429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7147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048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5242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55504 h 695325"/>
                <a:gd name="connsiteX3" fmla="*/ 1314450 w 1323975"/>
                <a:gd name="connsiteY3" fmla="*/ 0 h 695325"/>
                <a:gd name="connsiteX0" fmla="*/ 1311372 w 1323975"/>
                <a:gd name="connsiteY0" fmla="*/ 0 h 695325"/>
                <a:gd name="connsiteX1" fmla="*/ 0 w 1323975"/>
                <a:gd name="connsiteY1" fmla="*/ 695325 h 695325"/>
                <a:gd name="connsiteX2" fmla="*/ 1323975 w 1323975"/>
                <a:gd name="connsiteY2" fmla="*/ 355504 h 695325"/>
                <a:gd name="connsiteX3" fmla="*/ 1311372 w 1323975"/>
                <a:gd name="connsiteY3" fmla="*/ 0 h 695325"/>
                <a:gd name="connsiteX0" fmla="*/ 1311372 w 1327054"/>
                <a:gd name="connsiteY0" fmla="*/ 0 h 695325"/>
                <a:gd name="connsiteX1" fmla="*/ 0 w 1327054"/>
                <a:gd name="connsiteY1" fmla="*/ 695325 h 695325"/>
                <a:gd name="connsiteX2" fmla="*/ 1327054 w 1327054"/>
                <a:gd name="connsiteY2" fmla="*/ 358582 h 695325"/>
                <a:gd name="connsiteX3" fmla="*/ 1311372 w 1327054"/>
                <a:gd name="connsiteY3" fmla="*/ 0 h 695325"/>
                <a:gd name="connsiteX0" fmla="*/ 1311372 w 1327054"/>
                <a:gd name="connsiteY0" fmla="*/ 0 h 692571"/>
                <a:gd name="connsiteX1" fmla="*/ 0 w 1327054"/>
                <a:gd name="connsiteY1" fmla="*/ 692571 h 692571"/>
                <a:gd name="connsiteX2" fmla="*/ 1327054 w 1327054"/>
                <a:gd name="connsiteY2" fmla="*/ 355828 h 692571"/>
                <a:gd name="connsiteX3" fmla="*/ 1311372 w 1327054"/>
                <a:gd name="connsiteY3" fmla="*/ 0 h 692571"/>
              </a:gdLst>
              <a:ahLst/>
              <a:cxnLst>
                <a:cxn ang="0">
                  <a:pos x="connsiteX0" y="connsiteY0"/>
                </a:cxn>
                <a:cxn ang="0">
                  <a:pos x="connsiteX1" y="connsiteY1"/>
                </a:cxn>
                <a:cxn ang="0">
                  <a:pos x="connsiteX2" y="connsiteY2"/>
                </a:cxn>
                <a:cxn ang="0">
                  <a:pos x="connsiteX3" y="connsiteY3"/>
                </a:cxn>
              </a:cxnLst>
              <a:rect l="l" t="t" r="r" b="b"/>
              <a:pathLst>
                <a:path w="1327054" h="692571">
                  <a:moveTo>
                    <a:pt x="1311372" y="0"/>
                  </a:moveTo>
                  <a:lnTo>
                    <a:pt x="0" y="692571"/>
                  </a:lnTo>
                  <a:lnTo>
                    <a:pt x="1327054" y="355828"/>
                  </a:lnTo>
                  <a:lnTo>
                    <a:pt x="131137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grpSp>
      <p:sp>
        <p:nvSpPr>
          <p:cNvPr id="9" name="Oval 3">
            <a:extLst>
              <a:ext uri="{FF2B5EF4-FFF2-40B4-BE49-F238E27FC236}">
                <a16:creationId xmlns:a16="http://schemas.microsoft.com/office/drawing/2014/main" id="{668368C0-EEA0-4CC8-AA83-E950E4E3351B}"/>
              </a:ext>
            </a:extLst>
          </p:cNvPr>
          <p:cNvSpPr/>
          <p:nvPr/>
        </p:nvSpPr>
        <p:spPr>
          <a:xfrm>
            <a:off x="5324018" y="3189208"/>
            <a:ext cx="1512168" cy="1512168"/>
          </a:xfrm>
          <a:prstGeom prst="ellipse">
            <a:avLst/>
          </a:prstGeom>
          <a:solidFill>
            <a:schemeClr val="bg1"/>
          </a:solidFill>
          <a:ln w="155575">
            <a:gradFill>
              <a:gsLst>
                <a:gs pos="41000">
                  <a:schemeClr val="accent2"/>
                </a:gs>
                <a:gs pos="60000">
                  <a:schemeClr val="accent4"/>
                </a:gs>
              </a:gsLst>
              <a:lin ang="7800000" scaled="0"/>
            </a:gradFill>
          </a:ln>
          <a:effectLst>
            <a:outerShdw blurRad="101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5" name="Arc 35">
            <a:extLst>
              <a:ext uri="{FF2B5EF4-FFF2-40B4-BE49-F238E27FC236}">
                <a16:creationId xmlns:a16="http://schemas.microsoft.com/office/drawing/2014/main" id="{B74479CB-552C-4F5E-AF1D-E5029A681BBD}"/>
              </a:ext>
            </a:extLst>
          </p:cNvPr>
          <p:cNvSpPr/>
          <p:nvPr/>
        </p:nvSpPr>
        <p:spPr>
          <a:xfrm rot="13443396">
            <a:off x="5073995" y="2918765"/>
            <a:ext cx="2036379" cy="2036379"/>
          </a:xfrm>
          <a:prstGeom prst="arc">
            <a:avLst>
              <a:gd name="adj1" fmla="val 11157028"/>
              <a:gd name="adj2" fmla="val 21283066"/>
            </a:avLst>
          </a:prstGeom>
          <a:ln w="31750">
            <a:solidFill>
              <a:schemeClr val="bg1">
                <a:lumMod val="75000"/>
              </a:schemeClr>
            </a:solidFill>
            <a:prstDash val="sysDot"/>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cs typeface="+mn-cs"/>
            </a:endParaRPr>
          </a:p>
        </p:txBody>
      </p:sp>
      <p:sp>
        <p:nvSpPr>
          <p:cNvPr id="6" name="Arc 36">
            <a:extLst>
              <a:ext uri="{FF2B5EF4-FFF2-40B4-BE49-F238E27FC236}">
                <a16:creationId xmlns:a16="http://schemas.microsoft.com/office/drawing/2014/main" id="{8126887F-72EE-458F-9618-932E73AB2461}"/>
              </a:ext>
            </a:extLst>
          </p:cNvPr>
          <p:cNvSpPr/>
          <p:nvPr/>
        </p:nvSpPr>
        <p:spPr>
          <a:xfrm rot="2668890">
            <a:off x="5029591" y="2963211"/>
            <a:ext cx="2036379" cy="2036379"/>
          </a:xfrm>
          <a:prstGeom prst="arc">
            <a:avLst>
              <a:gd name="adj1" fmla="val 11157028"/>
              <a:gd name="adj2" fmla="val 21283066"/>
            </a:avLst>
          </a:prstGeom>
          <a:ln w="31750">
            <a:solidFill>
              <a:schemeClr val="bg1">
                <a:lumMod val="75000"/>
              </a:schemeClr>
            </a:solidFill>
            <a:prstDash val="sysDot"/>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cs typeface="+mn-cs"/>
            </a:endParaRPr>
          </a:p>
        </p:txBody>
      </p:sp>
      <p:sp>
        <p:nvSpPr>
          <p:cNvPr id="37" name="Block Arc 31">
            <a:extLst>
              <a:ext uri="{FF2B5EF4-FFF2-40B4-BE49-F238E27FC236}">
                <a16:creationId xmlns:a16="http://schemas.microsoft.com/office/drawing/2014/main" id="{04E949D2-A8BF-4E98-A9F8-4D17B6B25A59}"/>
              </a:ext>
            </a:extLst>
          </p:cNvPr>
          <p:cNvSpPr/>
          <p:nvPr/>
        </p:nvSpPr>
        <p:spPr>
          <a:xfrm>
            <a:off x="5715000" y="3532625"/>
            <a:ext cx="669465" cy="692182"/>
          </a:xfrm>
          <a:custGeom>
            <a:avLst/>
            <a:gdLst/>
            <a:ahLst/>
            <a:cxnLst/>
            <a:rect l="l" t="t" r="r" b="b"/>
            <a:pathLst>
              <a:path w="2890784" h="3200962">
                <a:moveTo>
                  <a:pt x="1107828" y="2097026"/>
                </a:moveTo>
                <a:cubicBezTo>
                  <a:pt x="1025313" y="2097026"/>
                  <a:pt x="958422" y="2163918"/>
                  <a:pt x="958422" y="2246432"/>
                </a:cubicBezTo>
                <a:cubicBezTo>
                  <a:pt x="958422" y="2302715"/>
                  <a:pt x="989545" y="2351730"/>
                  <a:pt x="1036589" y="2375275"/>
                </a:cubicBezTo>
                <a:lnTo>
                  <a:pt x="985421" y="2684898"/>
                </a:lnTo>
                <a:lnTo>
                  <a:pt x="1230235" y="2684898"/>
                </a:lnTo>
                <a:lnTo>
                  <a:pt x="1179067" y="2375275"/>
                </a:lnTo>
                <a:cubicBezTo>
                  <a:pt x="1226111" y="2351730"/>
                  <a:pt x="1257233" y="2302715"/>
                  <a:pt x="1257233" y="2246432"/>
                </a:cubicBezTo>
                <a:cubicBezTo>
                  <a:pt x="1257233" y="2163918"/>
                  <a:pt x="1190342" y="2097026"/>
                  <a:pt x="1107828" y="2097026"/>
                </a:cubicBezTo>
                <a:close/>
                <a:moveTo>
                  <a:pt x="2199259" y="56"/>
                </a:moveTo>
                <a:cubicBezTo>
                  <a:pt x="2572924" y="-4720"/>
                  <a:pt x="2881009" y="291773"/>
                  <a:pt x="2890561" y="665346"/>
                </a:cubicBezTo>
                <a:lnTo>
                  <a:pt x="2843000" y="666562"/>
                </a:lnTo>
                <a:lnTo>
                  <a:pt x="2890784" y="666562"/>
                </a:lnTo>
                <a:lnTo>
                  <a:pt x="2890784" y="1580962"/>
                </a:lnTo>
                <a:lnTo>
                  <a:pt x="2625345" y="1580962"/>
                </a:lnTo>
                <a:lnTo>
                  <a:pt x="2625345" y="672127"/>
                </a:lnTo>
                <a:lnTo>
                  <a:pt x="2623811" y="672166"/>
                </a:lnTo>
                <a:cubicBezTo>
                  <a:pt x="2617992" y="444585"/>
                  <a:pt x="2430306" y="263961"/>
                  <a:pt x="2202670" y="266871"/>
                </a:cubicBezTo>
                <a:cubicBezTo>
                  <a:pt x="1975033" y="269781"/>
                  <a:pt x="1792025" y="455143"/>
                  <a:pt x="1792025" y="682798"/>
                </a:cubicBezTo>
                <a:lnTo>
                  <a:pt x="1790626" y="682798"/>
                </a:lnTo>
                <a:lnTo>
                  <a:pt x="1790626"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1525187" y="1580962"/>
                </a:lnTo>
                <a:lnTo>
                  <a:pt x="1525187" y="676764"/>
                </a:lnTo>
                <a:lnTo>
                  <a:pt x="1525791" y="676764"/>
                </a:lnTo>
                <a:cubicBezTo>
                  <a:pt x="1528430" y="305830"/>
                  <a:pt x="1827609" y="4806"/>
                  <a:pt x="2199259" y="56"/>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cs typeface="+mn-cs"/>
            </a:endParaRPr>
          </a:p>
        </p:txBody>
      </p:sp>
      <p:sp>
        <p:nvSpPr>
          <p:cNvPr id="39" name="Rectangle 3">
            <a:extLst>
              <a:ext uri="{FF2B5EF4-FFF2-40B4-BE49-F238E27FC236}">
                <a16:creationId xmlns:a16="http://schemas.microsoft.com/office/drawing/2014/main" id="{03307A50-D1B9-D202-F1C4-AF4CC7422E60}"/>
              </a:ext>
            </a:extLst>
          </p:cNvPr>
          <p:cNvSpPr/>
          <p:nvPr/>
        </p:nvSpPr>
        <p:spPr>
          <a:xfrm>
            <a:off x="1691507" y="291594"/>
            <a:ext cx="9196087" cy="87028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nvGrpSpPr>
          <p:cNvPr id="40" name="Group 43">
            <a:extLst>
              <a:ext uri="{FF2B5EF4-FFF2-40B4-BE49-F238E27FC236}">
                <a16:creationId xmlns:a16="http://schemas.microsoft.com/office/drawing/2014/main" id="{BDF164AF-0644-186D-0467-1E6B597B3AF5}"/>
              </a:ext>
            </a:extLst>
          </p:cNvPr>
          <p:cNvGrpSpPr/>
          <p:nvPr/>
        </p:nvGrpSpPr>
        <p:grpSpPr>
          <a:xfrm>
            <a:off x="7024712" y="241072"/>
            <a:ext cx="4003676" cy="475860"/>
            <a:chOff x="1487532" y="2017033"/>
            <a:chExt cx="2952328" cy="376914"/>
          </a:xfrm>
        </p:grpSpPr>
        <p:sp>
          <p:nvSpPr>
            <p:cNvPr id="41" name="Rectangle 9">
              <a:extLst>
                <a:ext uri="{FF2B5EF4-FFF2-40B4-BE49-F238E27FC236}">
                  <a16:creationId xmlns:a16="http://schemas.microsoft.com/office/drawing/2014/main" id="{43E69A3C-B0AD-3542-9DD8-FBFF390D57C3}"/>
                </a:ext>
              </a:extLst>
            </p:cNvPr>
            <p:cNvSpPr/>
            <p:nvPr/>
          </p:nvSpPr>
          <p:spPr>
            <a:xfrm>
              <a:off x="4319543" y="2027138"/>
              <a:ext cx="115353" cy="366809"/>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914400"/>
                <a:gd name="connsiteY0" fmla="*/ 292963 h 1207363"/>
                <a:gd name="connsiteX1" fmla="*/ 914400 w 914400"/>
                <a:gd name="connsiteY1" fmla="*/ 0 h 1207363"/>
                <a:gd name="connsiteX2" fmla="*/ 914400 w 914400"/>
                <a:gd name="connsiteY2" fmla="*/ 1207363 h 1207363"/>
                <a:gd name="connsiteX3" fmla="*/ 0 w 914400"/>
                <a:gd name="connsiteY3" fmla="*/ 1207363 h 1207363"/>
                <a:gd name="connsiteX4" fmla="*/ 0 w 914400"/>
                <a:gd name="connsiteY4" fmla="*/ 292963 h 1207363"/>
                <a:gd name="connsiteX0" fmla="*/ 612559 w 914400"/>
                <a:gd name="connsiteY0" fmla="*/ 8877 h 1207363"/>
                <a:gd name="connsiteX1" fmla="*/ 914400 w 914400"/>
                <a:gd name="connsiteY1" fmla="*/ 0 h 1207363"/>
                <a:gd name="connsiteX2" fmla="*/ 914400 w 914400"/>
                <a:gd name="connsiteY2" fmla="*/ 1207363 h 1207363"/>
                <a:gd name="connsiteX3" fmla="*/ 0 w 914400"/>
                <a:gd name="connsiteY3" fmla="*/ 1207363 h 1207363"/>
                <a:gd name="connsiteX4" fmla="*/ 612559 w 914400"/>
                <a:gd name="connsiteY4" fmla="*/ 8877 h 1207363"/>
                <a:gd name="connsiteX0" fmla="*/ 0 w 301841"/>
                <a:gd name="connsiteY0" fmla="*/ 8877 h 1207363"/>
                <a:gd name="connsiteX1" fmla="*/ 301841 w 301841"/>
                <a:gd name="connsiteY1" fmla="*/ 0 h 1207363"/>
                <a:gd name="connsiteX2" fmla="*/ 301841 w 301841"/>
                <a:gd name="connsiteY2" fmla="*/ 1207363 h 1207363"/>
                <a:gd name="connsiteX3" fmla="*/ 186432 w 301841"/>
                <a:gd name="connsiteY3" fmla="*/ 408372 h 1207363"/>
                <a:gd name="connsiteX4" fmla="*/ 0 w 301841"/>
                <a:gd name="connsiteY4" fmla="*/ 8877 h 1207363"/>
                <a:gd name="connsiteX0" fmla="*/ 0 w 133166"/>
                <a:gd name="connsiteY0" fmla="*/ 0 h 1207364"/>
                <a:gd name="connsiteX1" fmla="*/ 133166 w 133166"/>
                <a:gd name="connsiteY1" fmla="*/ 1 h 1207364"/>
                <a:gd name="connsiteX2" fmla="*/ 133166 w 133166"/>
                <a:gd name="connsiteY2" fmla="*/ 1207364 h 1207364"/>
                <a:gd name="connsiteX3" fmla="*/ 17757 w 133166"/>
                <a:gd name="connsiteY3" fmla="*/ 408373 h 1207364"/>
                <a:gd name="connsiteX4" fmla="*/ 0 w 133166"/>
                <a:gd name="connsiteY4" fmla="*/ 0 h 1207364"/>
                <a:gd name="connsiteX0" fmla="*/ 0 w 142044"/>
                <a:gd name="connsiteY0" fmla="*/ 0 h 408373"/>
                <a:gd name="connsiteX1" fmla="*/ 133166 w 142044"/>
                <a:gd name="connsiteY1" fmla="*/ 1 h 408373"/>
                <a:gd name="connsiteX2" fmla="*/ 142044 w 142044"/>
                <a:gd name="connsiteY2" fmla="*/ 301842 h 408373"/>
                <a:gd name="connsiteX3" fmla="*/ 17757 w 142044"/>
                <a:gd name="connsiteY3" fmla="*/ 408373 h 408373"/>
                <a:gd name="connsiteX4" fmla="*/ 0 w 142044"/>
                <a:gd name="connsiteY4" fmla="*/ 0 h 408373"/>
                <a:gd name="connsiteX0" fmla="*/ 0 w 133166"/>
                <a:gd name="connsiteY0" fmla="*/ 0 h 408373"/>
                <a:gd name="connsiteX1" fmla="*/ 133166 w 133166"/>
                <a:gd name="connsiteY1" fmla="*/ 1 h 408373"/>
                <a:gd name="connsiteX2" fmla="*/ 118293 w 133166"/>
                <a:gd name="connsiteY2" fmla="*/ 313717 h 408373"/>
                <a:gd name="connsiteX3" fmla="*/ 17757 w 133166"/>
                <a:gd name="connsiteY3" fmla="*/ 408373 h 408373"/>
                <a:gd name="connsiteX4" fmla="*/ 0 w 133166"/>
                <a:gd name="connsiteY4" fmla="*/ 0 h 408373"/>
                <a:gd name="connsiteX0" fmla="*/ 0 w 118293"/>
                <a:gd name="connsiteY0" fmla="*/ 5937 h 414310"/>
                <a:gd name="connsiteX1" fmla="*/ 115353 w 118293"/>
                <a:gd name="connsiteY1" fmla="*/ 0 h 414310"/>
                <a:gd name="connsiteX2" fmla="*/ 118293 w 118293"/>
                <a:gd name="connsiteY2" fmla="*/ 319654 h 414310"/>
                <a:gd name="connsiteX3" fmla="*/ 17757 w 118293"/>
                <a:gd name="connsiteY3" fmla="*/ 414310 h 414310"/>
                <a:gd name="connsiteX4" fmla="*/ 0 w 118293"/>
                <a:gd name="connsiteY4" fmla="*/ 5937 h 414310"/>
                <a:gd name="connsiteX0" fmla="*/ 0 w 118293"/>
                <a:gd name="connsiteY0" fmla="*/ 5937 h 366809"/>
                <a:gd name="connsiteX1" fmla="*/ 115353 w 118293"/>
                <a:gd name="connsiteY1" fmla="*/ 0 h 366809"/>
                <a:gd name="connsiteX2" fmla="*/ 118293 w 118293"/>
                <a:gd name="connsiteY2" fmla="*/ 319654 h 366809"/>
                <a:gd name="connsiteX3" fmla="*/ 5882 w 118293"/>
                <a:gd name="connsiteY3" fmla="*/ 366809 h 366809"/>
                <a:gd name="connsiteX4" fmla="*/ 0 w 118293"/>
                <a:gd name="connsiteY4" fmla="*/ 5937 h 366809"/>
                <a:gd name="connsiteX0" fmla="*/ 0 w 115353"/>
                <a:gd name="connsiteY0" fmla="*/ 5937 h 366809"/>
                <a:gd name="connsiteX1" fmla="*/ 115353 w 115353"/>
                <a:gd name="connsiteY1" fmla="*/ 0 h 366809"/>
                <a:gd name="connsiteX2" fmla="*/ 112356 w 115353"/>
                <a:gd name="connsiteY2" fmla="*/ 278091 h 366809"/>
                <a:gd name="connsiteX3" fmla="*/ 5882 w 115353"/>
                <a:gd name="connsiteY3" fmla="*/ 366809 h 366809"/>
                <a:gd name="connsiteX4" fmla="*/ 0 w 115353"/>
                <a:gd name="connsiteY4" fmla="*/ 5937 h 36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53" h="366809">
                  <a:moveTo>
                    <a:pt x="0" y="5937"/>
                  </a:moveTo>
                  <a:lnTo>
                    <a:pt x="115353" y="0"/>
                  </a:lnTo>
                  <a:lnTo>
                    <a:pt x="112356" y="278091"/>
                  </a:lnTo>
                  <a:lnTo>
                    <a:pt x="5882" y="366809"/>
                  </a:lnTo>
                  <a:cubicBezTo>
                    <a:pt x="3921" y="246518"/>
                    <a:pt x="1961" y="126228"/>
                    <a:pt x="0" y="5937"/>
                  </a:cubicBez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42" name="Rectangle 6">
              <a:extLst>
                <a:ext uri="{FF2B5EF4-FFF2-40B4-BE49-F238E27FC236}">
                  <a16:creationId xmlns:a16="http://schemas.microsoft.com/office/drawing/2014/main" id="{F6282815-FB81-B13B-3D73-E642AAE1F589}"/>
                </a:ext>
              </a:extLst>
            </p:cNvPr>
            <p:cNvSpPr/>
            <p:nvPr/>
          </p:nvSpPr>
          <p:spPr>
            <a:xfrm flipH="1">
              <a:off x="1487532" y="2017033"/>
              <a:ext cx="2952328" cy="288033"/>
            </a:xfrm>
            <a:custGeom>
              <a:avLst/>
              <a:gdLst>
                <a:gd name="connsiteX0" fmla="*/ 0 w 5285462"/>
                <a:gd name="connsiteY0" fmla="*/ 0 h 576064"/>
                <a:gd name="connsiteX1" fmla="*/ 4724629 w 5285462"/>
                <a:gd name="connsiteY1" fmla="*/ 0 h 576064"/>
                <a:gd name="connsiteX2" fmla="*/ 5285462 w 5285462"/>
                <a:gd name="connsiteY2" fmla="*/ 576064 h 576064"/>
                <a:gd name="connsiteX3" fmla="*/ 0 w 5285462"/>
                <a:gd name="connsiteY3" fmla="*/ 576064 h 576064"/>
                <a:gd name="connsiteX4" fmla="*/ 0 w 5285462"/>
                <a:gd name="connsiteY4" fmla="*/ 0 h 57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462" h="576064">
                  <a:moveTo>
                    <a:pt x="0" y="0"/>
                  </a:moveTo>
                  <a:lnTo>
                    <a:pt x="4724629" y="0"/>
                  </a:lnTo>
                  <a:lnTo>
                    <a:pt x="5285462" y="576064"/>
                  </a:lnTo>
                  <a:lnTo>
                    <a:pt x="0" y="576064"/>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grpSp>
        <p:nvGrpSpPr>
          <p:cNvPr id="43" name="Group 19">
            <a:extLst>
              <a:ext uri="{FF2B5EF4-FFF2-40B4-BE49-F238E27FC236}">
                <a16:creationId xmlns:a16="http://schemas.microsoft.com/office/drawing/2014/main" id="{8B020BA5-22F0-B5EB-F8F7-A84B71B546FA}"/>
              </a:ext>
            </a:extLst>
          </p:cNvPr>
          <p:cNvGrpSpPr/>
          <p:nvPr/>
        </p:nvGrpSpPr>
        <p:grpSpPr>
          <a:xfrm>
            <a:off x="761854" y="172706"/>
            <a:ext cx="1188052" cy="1052282"/>
            <a:chOff x="1779602" y="1104706"/>
            <a:chExt cx="1188052" cy="1214673"/>
          </a:xfrm>
          <a:solidFill>
            <a:schemeClr val="accent4"/>
          </a:solidFill>
        </p:grpSpPr>
        <p:sp>
          <p:nvSpPr>
            <p:cNvPr id="44" name="Block Arc 20">
              <a:extLst>
                <a:ext uri="{FF2B5EF4-FFF2-40B4-BE49-F238E27FC236}">
                  <a16:creationId xmlns:a16="http://schemas.microsoft.com/office/drawing/2014/main" id="{8A8D31BA-AC8A-30B8-5E43-7B1DF4668047}"/>
                </a:ext>
              </a:extLst>
            </p:cNvPr>
            <p:cNvSpPr/>
            <p:nvPr/>
          </p:nvSpPr>
          <p:spPr>
            <a:xfrm rot="5400000">
              <a:off x="1779602" y="1131327"/>
              <a:ext cx="1188052" cy="1188052"/>
            </a:xfrm>
            <a:prstGeom prst="blockArc">
              <a:avLst>
                <a:gd name="adj1" fmla="val 10473157"/>
                <a:gd name="adj2" fmla="val 203130"/>
                <a:gd name="adj3" fmla="val 1863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cs typeface="+mn-cs"/>
              </a:endParaRPr>
            </a:p>
          </p:txBody>
        </p:sp>
        <p:sp>
          <p:nvSpPr>
            <p:cNvPr id="45" name="Right Triangle 21">
              <a:extLst>
                <a:ext uri="{FF2B5EF4-FFF2-40B4-BE49-F238E27FC236}">
                  <a16:creationId xmlns:a16="http://schemas.microsoft.com/office/drawing/2014/main" id="{D98CEC48-1BCD-5E7E-C80A-184EDD6795F6}"/>
                </a:ext>
              </a:extLst>
            </p:cNvPr>
            <p:cNvSpPr/>
            <p:nvPr/>
          </p:nvSpPr>
          <p:spPr>
            <a:xfrm rot="2700000">
              <a:off x="2223425" y="1104706"/>
              <a:ext cx="261214" cy="26121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sp>
        <p:nvSpPr>
          <p:cNvPr id="46" name="TextBox 45">
            <a:extLst>
              <a:ext uri="{FF2B5EF4-FFF2-40B4-BE49-F238E27FC236}">
                <a16:creationId xmlns:a16="http://schemas.microsoft.com/office/drawing/2014/main" id="{FB9513F4-5530-1394-B7FE-18320E7658C8}"/>
              </a:ext>
            </a:extLst>
          </p:cNvPr>
          <p:cNvSpPr txBox="1"/>
          <p:nvPr/>
        </p:nvSpPr>
        <p:spPr>
          <a:xfrm>
            <a:off x="1355880" y="2188288"/>
            <a:ext cx="408605" cy="5078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700" b="1" i="0" u="none" strike="noStrike" kern="1200" cap="none" spc="0" normalizeH="0" baseline="0" noProof="0" dirty="0">
                <a:ln>
                  <a:noFill/>
                </a:ln>
                <a:solidFill>
                  <a:prstClr val="white"/>
                </a:solidFill>
                <a:effectLst/>
                <a:uLnTx/>
                <a:uFillTx/>
                <a:latin typeface="Arial"/>
                <a:cs typeface="+mn-cs"/>
              </a:rPr>
              <a:t>1</a:t>
            </a:r>
            <a:endParaRPr kumimoji="0" lang="ko-KR" altLang="en-US" sz="2700" b="1" i="0" u="none" strike="noStrike" kern="1200" cap="none" spc="0" normalizeH="0" baseline="0" noProof="0" dirty="0">
              <a:ln>
                <a:noFill/>
              </a:ln>
              <a:solidFill>
                <a:prstClr val="white"/>
              </a:solidFill>
              <a:effectLst/>
              <a:uLnTx/>
              <a:uFillTx/>
              <a:latin typeface="Arial"/>
              <a:cs typeface="+mn-cs"/>
            </a:endParaRPr>
          </a:p>
        </p:txBody>
      </p:sp>
      <p:sp>
        <p:nvSpPr>
          <p:cNvPr id="34" name="TextBox 33">
            <a:extLst>
              <a:ext uri="{FF2B5EF4-FFF2-40B4-BE49-F238E27FC236}">
                <a16:creationId xmlns:a16="http://schemas.microsoft.com/office/drawing/2014/main" id="{D32E40F1-FCF4-48DA-B989-410411270EC5}"/>
              </a:ext>
            </a:extLst>
          </p:cNvPr>
          <p:cNvSpPr txBox="1"/>
          <p:nvPr/>
        </p:nvSpPr>
        <p:spPr>
          <a:xfrm>
            <a:off x="2014787" y="615729"/>
            <a:ext cx="7717813" cy="461665"/>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1" i="0" u="none" strike="noStrike" kern="1200" cap="none" spc="0" normalizeH="0" baseline="0" noProof="0" dirty="0">
                <a:ln>
                  <a:noFill/>
                </a:ln>
                <a:solidFill>
                  <a:prstClr val="black"/>
                </a:solidFill>
                <a:effectLst/>
                <a:uLnTx/>
                <a:uFillTx/>
                <a:latin typeface="Calibri" panose="020F0502020204030204"/>
                <a:cs typeface="B Titr" panose="00000700000000000000" pitchFamily="2" charset="-78"/>
              </a:rPr>
              <a:t>جذابیت بخشی به تولید و کاهش جذابیت فعالیت‌های رقیب تولید</a:t>
            </a:r>
          </a:p>
        </p:txBody>
      </p:sp>
      <p:sp>
        <p:nvSpPr>
          <p:cNvPr id="47" name="Oval 8">
            <a:extLst>
              <a:ext uri="{FF2B5EF4-FFF2-40B4-BE49-F238E27FC236}">
                <a16:creationId xmlns:a16="http://schemas.microsoft.com/office/drawing/2014/main" id="{248F0BFD-616E-FD03-C9AB-27D693D3BD8C}"/>
              </a:ext>
            </a:extLst>
          </p:cNvPr>
          <p:cNvSpPr/>
          <p:nvPr/>
        </p:nvSpPr>
        <p:spPr>
          <a:xfrm>
            <a:off x="1191707" y="437774"/>
            <a:ext cx="499800" cy="499800"/>
          </a:xfrm>
          <a:prstGeom prst="ellipse">
            <a:avLst/>
          </a:prstGeom>
          <a:solidFill>
            <a:schemeClr val="accent6"/>
          </a:solidFill>
          <a:ln w="825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48" name="TextBox 47">
            <a:extLst>
              <a:ext uri="{FF2B5EF4-FFF2-40B4-BE49-F238E27FC236}">
                <a16:creationId xmlns:a16="http://schemas.microsoft.com/office/drawing/2014/main" id="{3C741728-51E5-C6F2-6397-F262AC73F55C}"/>
              </a:ext>
            </a:extLst>
          </p:cNvPr>
          <p:cNvSpPr txBox="1"/>
          <p:nvPr/>
        </p:nvSpPr>
        <p:spPr>
          <a:xfrm>
            <a:off x="1228805" y="429743"/>
            <a:ext cx="408605" cy="5078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700" b="1" i="0" u="none" strike="noStrike" kern="1200" cap="none" spc="0" normalizeH="0" baseline="0" noProof="0" dirty="0">
                <a:ln>
                  <a:noFill/>
                </a:ln>
                <a:solidFill>
                  <a:prstClr val="white"/>
                </a:solidFill>
                <a:effectLst/>
                <a:uLnTx/>
                <a:uFillTx/>
                <a:latin typeface="Arial"/>
                <a:cs typeface="+mn-cs"/>
              </a:rPr>
              <a:t>3</a:t>
            </a:r>
            <a:endParaRPr kumimoji="0" lang="ko-KR" altLang="en-US" sz="2700" b="1" i="0" u="none" strike="noStrike" kern="1200" cap="none" spc="0" normalizeH="0" baseline="0" noProof="0" dirty="0">
              <a:ln>
                <a:noFill/>
              </a:ln>
              <a:solidFill>
                <a:prstClr val="white"/>
              </a:solidFill>
              <a:effectLst/>
              <a:uLnTx/>
              <a:uFillTx/>
              <a:latin typeface="Arial"/>
              <a:cs typeface="+mn-cs"/>
            </a:endParaRPr>
          </a:p>
        </p:txBody>
      </p:sp>
      <p:sp>
        <p:nvSpPr>
          <p:cNvPr id="50" name="TextBox 49">
            <a:extLst>
              <a:ext uri="{FF2B5EF4-FFF2-40B4-BE49-F238E27FC236}">
                <a16:creationId xmlns:a16="http://schemas.microsoft.com/office/drawing/2014/main" id="{402C6E17-1585-FCD2-797D-675EA0DB2933}"/>
              </a:ext>
            </a:extLst>
          </p:cNvPr>
          <p:cNvSpPr txBox="1"/>
          <p:nvPr/>
        </p:nvSpPr>
        <p:spPr>
          <a:xfrm>
            <a:off x="8032741" y="258226"/>
            <a:ext cx="60936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srgbClr val="CBCBCB">
                    <a:lumMod val="50000"/>
                  </a:srgbClr>
                </a:solidFill>
                <a:effectLst/>
                <a:uLnTx/>
                <a:uFillTx/>
                <a:latin typeface="Arial"/>
                <a:cs typeface="B Titr" panose="00000700000000000000" pitchFamily="2" charset="-78"/>
              </a:rPr>
              <a:t>راهکارهای رفع چالش‌های تولید</a:t>
            </a:r>
            <a:endParaRPr kumimoji="0" lang="en-US" sz="1800" b="0" i="0" u="none" strike="noStrike" kern="1200" cap="none" spc="0" normalizeH="0" baseline="0" noProof="0" dirty="0">
              <a:ln>
                <a:noFill/>
              </a:ln>
              <a:solidFill>
                <a:prstClr val="black"/>
              </a:solidFill>
              <a:effectLst/>
              <a:uLnTx/>
              <a:uFillTx/>
              <a:latin typeface="Arial"/>
              <a:cs typeface="+mn-cs"/>
            </a:endParaRPr>
          </a:p>
        </p:txBody>
      </p:sp>
      <p:pic>
        <p:nvPicPr>
          <p:cNvPr id="51" name="Picture 50">
            <a:extLst>
              <a:ext uri="{FF2B5EF4-FFF2-40B4-BE49-F238E27FC236}">
                <a16:creationId xmlns:a16="http://schemas.microsoft.com/office/drawing/2014/main" id="{B0C4EEBC-828F-CF97-694F-63F386B291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041" y="-300386"/>
            <a:ext cx="1726622" cy="1936146"/>
          </a:xfrm>
          <a:prstGeom prst="rect">
            <a:avLst/>
          </a:prstGeom>
        </p:spPr>
      </p:pic>
      <p:sp>
        <p:nvSpPr>
          <p:cNvPr id="11" name="Title 3">
            <a:extLst>
              <a:ext uri="{FF2B5EF4-FFF2-40B4-BE49-F238E27FC236}">
                <a16:creationId xmlns:a16="http://schemas.microsoft.com/office/drawing/2014/main" id="{313E17A2-AEF5-89F5-B1C4-16E7E81A25A0}"/>
              </a:ext>
            </a:extLst>
          </p:cNvPr>
          <p:cNvSpPr txBox="1">
            <a:spLocks/>
          </p:cNvSpPr>
          <p:nvPr/>
        </p:nvSpPr>
        <p:spPr>
          <a:xfrm>
            <a:off x="4663611" y="6269336"/>
            <a:ext cx="3310492" cy="129484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28600" marR="0" lvl="0" indent="-228600" algn="l" defTabSz="914400" rtl="1" eaLnBrk="1" fontAlgn="auto" latinLnBrk="0" hangingPunct="1">
              <a:lnSpc>
                <a:spcPct val="90000"/>
              </a:lnSpc>
              <a:spcBef>
                <a:spcPts val="1000"/>
              </a:spcBef>
              <a:spcAft>
                <a:spcPts val="0"/>
              </a:spcAft>
              <a:buClrTx/>
              <a:buSzTx/>
              <a:buFontTx/>
              <a:buNone/>
              <a:tabLst/>
              <a:defRPr/>
            </a:pPr>
            <a:br>
              <a:rPr kumimoji="0" lang="fa-IR" sz="1800" b="0" i="0" u="none" strike="noStrike" kern="1200" cap="none" spc="0" normalizeH="0" baseline="0" noProof="0">
                <a:ln>
                  <a:noFill/>
                </a:ln>
                <a:solidFill>
                  <a:prstClr val="black"/>
                </a:solidFill>
                <a:effectLst/>
                <a:uLnTx/>
                <a:uFillTx/>
                <a:latin typeface="Arial"/>
                <a:cs typeface="B Mitra" panose="00000400000000000000" pitchFamily="2" charset="-78"/>
              </a:rPr>
            </a:br>
            <a:r>
              <a:rPr kumimoji="0" lang="fa-IR" sz="1800" b="0" i="0" u="none" strike="noStrike" kern="1200" cap="none" spc="0" normalizeH="0" baseline="0" noProof="0">
                <a:ln>
                  <a:noFill/>
                </a:ln>
                <a:solidFill>
                  <a:prstClr val="black"/>
                </a:solidFill>
                <a:effectLst/>
                <a:uLnTx/>
                <a:uFillTx/>
                <a:latin typeface="Arial"/>
                <a:cs typeface="B Mitra" panose="00000400000000000000" pitchFamily="2" charset="-78"/>
              </a:rPr>
              <a:t> منبع: مرکز پژوهش‌های اتاق ایران (1399)</a:t>
            </a:r>
            <a:br>
              <a:rPr kumimoji="0" lang="en-US" sz="1800" b="0" i="0" u="none" strike="noStrike" kern="1200" cap="none" spc="0" normalizeH="0" baseline="0" noProof="0">
                <a:ln>
                  <a:noFill/>
                </a:ln>
                <a:solidFill>
                  <a:prstClr val="black"/>
                </a:solidFill>
                <a:effectLst/>
                <a:uLnTx/>
                <a:uFillTx/>
                <a:latin typeface="Arial"/>
                <a:cs typeface="B Mitra" panose="00000400000000000000" pitchFamily="2" charset="-78"/>
              </a:rPr>
            </a:br>
            <a:endParaRPr kumimoji="0" lang="en-US" sz="4400" b="0" i="0" u="none" strike="noStrike" kern="1200" cap="none" spc="0" normalizeH="0" baseline="0" noProof="0" dirty="0">
              <a:ln>
                <a:noFill/>
              </a:ln>
              <a:solidFill>
                <a:prstClr val="black"/>
              </a:solidFill>
              <a:effectLst/>
              <a:uLnTx/>
              <a:uFillTx/>
              <a:latin typeface="Arial"/>
              <a:cs typeface="+mj-cs"/>
            </a:endParaRPr>
          </a:p>
        </p:txBody>
      </p:sp>
      <p:sp>
        <p:nvSpPr>
          <p:cNvPr id="2" name="Title 1">
            <a:extLst>
              <a:ext uri="{FF2B5EF4-FFF2-40B4-BE49-F238E27FC236}">
                <a16:creationId xmlns:a16="http://schemas.microsoft.com/office/drawing/2014/main" id="{298FDFCA-34AC-1F3E-FC8E-86ACF93B5194}"/>
              </a:ext>
            </a:extLst>
          </p:cNvPr>
          <p:cNvSpPr txBox="1">
            <a:spLocks/>
          </p:cNvSpPr>
          <p:nvPr/>
        </p:nvSpPr>
        <p:spPr>
          <a:xfrm>
            <a:off x="7598645" y="1709738"/>
            <a:ext cx="4303574" cy="28527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28600" indent="-228600" algn="r" rtl="1">
              <a:spcBef>
                <a:spcPts val="1000"/>
              </a:spcBef>
              <a:defRPr/>
            </a:pPr>
            <a:r>
              <a:rPr lang="fa-IR" sz="2000" b="1" dirty="0">
                <a:solidFill>
                  <a:srgbClr val="F79465">
                    <a:lumMod val="50000"/>
                  </a:srgbClr>
                </a:solidFill>
                <a:latin typeface="Arial"/>
                <a:cs typeface="B Mitra" panose="00000400000000000000" pitchFamily="2" charset="-78"/>
              </a:rPr>
              <a:t>جذابیت بخشی به تولید در مقایسه با بازارهاي رقیب </a:t>
            </a:r>
            <a:br>
              <a:rPr lang="fa-IR" sz="2000" b="1" dirty="0">
                <a:solidFill>
                  <a:srgbClr val="F79465">
                    <a:lumMod val="50000"/>
                  </a:srgbClr>
                </a:solidFill>
                <a:latin typeface="Arial"/>
                <a:cs typeface="B Mitra" panose="00000400000000000000" pitchFamily="2" charset="-78"/>
              </a:rPr>
            </a:br>
            <a:r>
              <a:rPr lang="fa-IR" sz="2000" b="1" dirty="0">
                <a:solidFill>
                  <a:prstClr val="black"/>
                </a:solidFill>
                <a:latin typeface="Arial"/>
                <a:cs typeface="B Mitra" panose="00000400000000000000" pitchFamily="2" charset="-78"/>
              </a:rPr>
              <a:t>تأمین مالی</a:t>
            </a:r>
            <a:br>
              <a:rPr lang="fa-IR" sz="2000" b="1" dirty="0">
                <a:solidFill>
                  <a:prstClr val="black"/>
                </a:solidFill>
                <a:latin typeface="Arial"/>
                <a:cs typeface="B Mitra" panose="00000400000000000000" pitchFamily="2" charset="-78"/>
              </a:rPr>
            </a:br>
            <a:r>
              <a:rPr lang="fa-IR" sz="2000" dirty="0">
                <a:solidFill>
                  <a:prstClr val="black"/>
                </a:solidFill>
                <a:latin typeface="Arial"/>
                <a:cs typeface="B Mitra" panose="00000400000000000000" pitchFamily="2" charset="-78"/>
              </a:rPr>
              <a:t>توان تسهیلات دهی بانکها به شرح ذیل افزایش یابد: </a:t>
            </a:r>
            <a:br>
              <a:rPr lang="fa-IR" sz="2000" dirty="0">
                <a:solidFill>
                  <a:prstClr val="black"/>
                </a:solidFill>
                <a:latin typeface="Arial"/>
                <a:cs typeface="B Mitra" panose="00000400000000000000" pitchFamily="2" charset="-78"/>
              </a:rPr>
            </a:br>
            <a:r>
              <a:rPr lang="fa-IR" sz="2000" dirty="0">
                <a:solidFill>
                  <a:prstClr val="black"/>
                </a:solidFill>
                <a:latin typeface="Arial"/>
                <a:cs typeface="B Mitra" panose="00000400000000000000" pitchFamily="2" charset="-78"/>
              </a:rPr>
              <a:t>مطابق با ماده (16) قانون رفع موانع تولید رقابت پذیر، فروش داراییهاي مازاد بانکها تسریع شود و از ورود بانکها به فعالیتهاي بنگاهداري ممانعت به عمل آید. </a:t>
            </a:r>
            <a:br>
              <a:rPr lang="fa-IR" sz="2000" dirty="0">
                <a:solidFill>
                  <a:prstClr val="black"/>
                </a:solidFill>
                <a:latin typeface="Arial"/>
                <a:cs typeface="B Mitra" panose="00000400000000000000" pitchFamily="2" charset="-78"/>
              </a:rPr>
            </a:br>
            <a:r>
              <a:rPr lang="fa-IR" sz="2000" dirty="0">
                <a:solidFill>
                  <a:prstClr val="black"/>
                </a:solidFill>
                <a:latin typeface="Arial"/>
                <a:cs typeface="B Mitra" panose="00000400000000000000" pitchFamily="2" charset="-78"/>
              </a:rPr>
              <a:t>مطابق با نظام نامه صندوق توسعه ملی، منابع صندوق صرفا به متقاضیان بخش خصوصی پرداخت شود و ضوابط و شرایط اعطاي تسهیلات ارزي صندوق توسعه ملی تسهیل شود.</a:t>
            </a:r>
            <a:endParaRPr lang="en-US" dirty="0"/>
          </a:p>
        </p:txBody>
      </p:sp>
      <p:sp>
        <p:nvSpPr>
          <p:cNvPr id="10" name="Title 3">
            <a:extLst>
              <a:ext uri="{FF2B5EF4-FFF2-40B4-BE49-F238E27FC236}">
                <a16:creationId xmlns:a16="http://schemas.microsoft.com/office/drawing/2014/main" id="{FC0AE604-5FD0-4BD9-F789-14C6F91BF349}"/>
              </a:ext>
            </a:extLst>
          </p:cNvPr>
          <p:cNvSpPr txBox="1">
            <a:spLocks/>
          </p:cNvSpPr>
          <p:nvPr/>
        </p:nvSpPr>
        <p:spPr>
          <a:xfrm>
            <a:off x="289781" y="1580753"/>
            <a:ext cx="4483023" cy="4284983"/>
          </a:xfrm>
          <a:prstGeom prst="rect">
            <a:avLst/>
          </a:prstGeom>
        </p:spPr>
        <p:txBody>
          <a:bodyPr vert="horz" lIns="91440" tIns="45720" rIns="91440" bIns="45720" rtlCol="0" anchor="b">
            <a:normAutofit fontScale="750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28600" marR="0" lvl="0" indent="-228600" algn="just" defTabSz="914400" rtl="1" eaLnBrk="1" fontAlgn="auto" latinLnBrk="0" hangingPunct="1">
              <a:lnSpc>
                <a:spcPct val="90000"/>
              </a:lnSpc>
              <a:spcBef>
                <a:spcPts val="1000"/>
              </a:spcBef>
              <a:spcAft>
                <a:spcPts val="0"/>
              </a:spcAft>
              <a:buClrTx/>
              <a:buSzTx/>
              <a:buFontTx/>
              <a:buNone/>
              <a:tabLst/>
              <a:defRPr/>
            </a:pPr>
            <a:r>
              <a:rPr kumimoji="0" lang="fa-IR" sz="2200" b="1" i="0" u="none" strike="noStrike" kern="1200" cap="none" spc="0" normalizeH="0" baseline="0" noProof="0" dirty="0">
                <a:ln>
                  <a:noFill/>
                </a:ln>
                <a:solidFill>
                  <a:schemeClr val="accent4">
                    <a:lumMod val="75000"/>
                  </a:schemeClr>
                </a:solidFill>
                <a:effectLst/>
                <a:uLnTx/>
                <a:uFillTx/>
                <a:latin typeface="Arial"/>
                <a:ea typeface="+mj-ea"/>
                <a:cs typeface="B Mitra" panose="00000400000000000000" pitchFamily="2" charset="-78"/>
              </a:rPr>
              <a:t>تضمین حقوق مالکیت و تسهیل قراردادها</a:t>
            </a:r>
          </a:p>
          <a:p>
            <a:pPr marL="228600" marR="0" lvl="0" indent="-228600" algn="just" defTabSz="914400" rtl="1" eaLnBrk="1" fontAlgn="auto" latinLnBrk="0" hangingPunct="1">
              <a:lnSpc>
                <a:spcPct val="90000"/>
              </a:lnSpc>
              <a:spcBef>
                <a:spcPts val="1000"/>
              </a:spcBef>
              <a:spcAft>
                <a:spcPts val="0"/>
              </a:spcAft>
              <a:buClrTx/>
              <a:buSzTx/>
              <a:buFontTx/>
              <a:buNone/>
              <a:tabLst/>
              <a:defRPr/>
            </a:pPr>
            <a:br>
              <a:rPr kumimoji="0" lang="fa-IR" sz="1700" b="1" i="0" u="none" strike="noStrike" kern="1200" cap="none" spc="0" normalizeH="0" baseline="0" noProof="0" dirty="0">
                <a:ln>
                  <a:noFill/>
                </a:ln>
                <a:solidFill>
                  <a:prstClr val="black"/>
                </a:solidFill>
                <a:effectLst/>
                <a:uLnTx/>
                <a:uFillTx/>
                <a:latin typeface="Arial"/>
                <a:ea typeface="+mj-ea"/>
                <a:cs typeface="B Mitra" panose="00000400000000000000" pitchFamily="2" charset="-78"/>
              </a:rPr>
            </a:br>
            <a:r>
              <a:rPr kumimoji="0" lang="fa-IR" sz="2400" i="0" u="none" strike="noStrike" kern="1200" cap="none" spc="0" normalizeH="0" baseline="0" noProof="0" dirty="0">
                <a:ln>
                  <a:noFill/>
                </a:ln>
                <a:solidFill>
                  <a:prstClr val="black"/>
                </a:solidFill>
                <a:effectLst/>
                <a:uLnTx/>
                <a:uFillTx/>
                <a:latin typeface="Arial"/>
                <a:ea typeface="+mj-ea"/>
                <a:cs typeface="B Mitra" panose="00000400000000000000" pitchFamily="2" charset="-78"/>
              </a:rPr>
              <a:t>اجراي قراردادها به شیوهاي بی طرفانه و منصفانه توسط قوه قضائیه تضمین شود.</a:t>
            </a:r>
          </a:p>
          <a:p>
            <a:pPr marL="228600" marR="0" lvl="0" indent="-228600" algn="just" defTabSz="914400" rtl="1" eaLnBrk="1" fontAlgn="auto" latinLnBrk="0" hangingPunct="1">
              <a:lnSpc>
                <a:spcPct val="90000"/>
              </a:lnSpc>
              <a:spcBef>
                <a:spcPts val="1000"/>
              </a:spcBef>
              <a:spcAft>
                <a:spcPts val="0"/>
              </a:spcAft>
              <a:buClrTx/>
              <a:buSzTx/>
              <a:buFontTx/>
              <a:buNone/>
              <a:tabLst/>
              <a:defRPr/>
            </a:pPr>
            <a:r>
              <a:rPr kumimoji="0" lang="fa-IR" sz="2400" i="0" u="none" strike="noStrike" kern="1200" cap="none" spc="0" normalizeH="0" baseline="0" noProof="0" dirty="0">
                <a:ln>
                  <a:noFill/>
                </a:ln>
                <a:solidFill>
                  <a:prstClr val="black"/>
                </a:solidFill>
                <a:effectLst/>
                <a:uLnTx/>
                <a:uFillTx/>
                <a:latin typeface="Arial"/>
                <a:ea typeface="+mj-ea"/>
                <a:cs typeface="B Mitra" panose="00000400000000000000" pitchFamily="2" charset="-78"/>
              </a:rPr>
              <a:t>استقلال و کارآمدي نظام قضایی کشور در راستاي حمایت از حقوق مالکیت تقویت گردد.</a:t>
            </a:r>
          </a:p>
          <a:p>
            <a:pPr marL="228600" marR="0" lvl="0" indent="-228600" algn="just" defTabSz="914400" rtl="1" eaLnBrk="1" fontAlgn="auto" latinLnBrk="0" hangingPunct="1">
              <a:lnSpc>
                <a:spcPct val="90000"/>
              </a:lnSpc>
              <a:spcBef>
                <a:spcPts val="1000"/>
              </a:spcBef>
              <a:spcAft>
                <a:spcPts val="0"/>
              </a:spcAft>
              <a:buClrTx/>
              <a:buSzTx/>
              <a:buFontTx/>
              <a:buNone/>
              <a:tabLst/>
              <a:defRPr/>
            </a:pPr>
            <a:r>
              <a:rPr kumimoji="0" lang="fa-IR" sz="2400" i="0" u="none" strike="noStrike" kern="1200" cap="none" spc="0" normalizeH="0" baseline="0" noProof="0" dirty="0">
                <a:ln>
                  <a:noFill/>
                </a:ln>
                <a:solidFill>
                  <a:prstClr val="black"/>
                </a:solidFill>
                <a:effectLst/>
                <a:uLnTx/>
                <a:uFillTx/>
                <a:latin typeface="Arial"/>
                <a:ea typeface="+mj-ea"/>
                <a:cs typeface="B Mitra" panose="00000400000000000000" pitchFamily="2" charset="-78"/>
              </a:rPr>
              <a:t> رویه ها و فرآیندهاي رسیدگی و دادرسی در نهادهاي قضایی و شبه قضایی تسهیل و اصلاح گردد و زمان مورد نیاز براي پیگیري مفاد قراردادها کاهش یابد.</a:t>
            </a:r>
          </a:p>
          <a:p>
            <a:pPr marL="228600" marR="0" lvl="0" indent="-228600" algn="just" defTabSz="914400" rtl="1" eaLnBrk="1" fontAlgn="auto" latinLnBrk="0" hangingPunct="1">
              <a:lnSpc>
                <a:spcPct val="90000"/>
              </a:lnSpc>
              <a:spcBef>
                <a:spcPts val="1000"/>
              </a:spcBef>
              <a:spcAft>
                <a:spcPts val="0"/>
              </a:spcAft>
              <a:buClrTx/>
              <a:buSzTx/>
              <a:buFontTx/>
              <a:buNone/>
              <a:tabLst/>
              <a:defRPr/>
            </a:pPr>
            <a:r>
              <a:rPr kumimoji="0" lang="fa-IR" sz="2400" i="0" u="none" strike="noStrike" kern="1200" cap="none" spc="0" normalizeH="0" baseline="0" noProof="0" dirty="0">
                <a:ln>
                  <a:noFill/>
                </a:ln>
                <a:solidFill>
                  <a:prstClr val="black"/>
                </a:solidFill>
                <a:effectLst/>
                <a:uLnTx/>
                <a:uFillTx/>
                <a:latin typeface="Arial"/>
                <a:ea typeface="+mj-ea"/>
                <a:cs typeface="B Mitra" panose="00000400000000000000" pitchFamily="2" charset="-78"/>
              </a:rPr>
              <a:t>قوه قضائیه بر حسن اجراي قوانین نظارت حداکثري اعمال کند و با رشوه بگیران و متخلفین برخورد جدي نماید.</a:t>
            </a:r>
          </a:p>
          <a:p>
            <a:pPr marL="228600" marR="0" lvl="0" indent="-228600" algn="just" defTabSz="914400" rtl="1" eaLnBrk="1" fontAlgn="auto" latinLnBrk="0" hangingPunct="1">
              <a:lnSpc>
                <a:spcPct val="90000"/>
              </a:lnSpc>
              <a:spcBef>
                <a:spcPts val="1000"/>
              </a:spcBef>
              <a:spcAft>
                <a:spcPts val="0"/>
              </a:spcAft>
              <a:buClrTx/>
              <a:buSzTx/>
              <a:buFontTx/>
              <a:buNone/>
              <a:tabLst/>
              <a:defRPr/>
            </a:pPr>
            <a:r>
              <a:rPr kumimoji="0" lang="fa-IR" sz="2400" i="0" u="none" strike="noStrike" kern="1200" cap="none" spc="0" normalizeH="0" baseline="0" noProof="0" dirty="0">
                <a:ln>
                  <a:noFill/>
                </a:ln>
                <a:solidFill>
                  <a:prstClr val="black"/>
                </a:solidFill>
                <a:effectLst/>
                <a:uLnTx/>
                <a:uFillTx/>
                <a:latin typeface="Arial"/>
                <a:ea typeface="+mj-ea"/>
                <a:cs typeface="B Mitra" panose="00000400000000000000" pitchFamily="2" charset="-78"/>
              </a:rPr>
              <a:t>از ظرفیت هاي تخصصی دادگاههاي تجاري به منظور ضابطه مند شدن رسیدگی به شکایت فعالان  اقتصادي استفاده به عمل آید.</a:t>
            </a:r>
          </a:p>
          <a:p>
            <a:pPr marL="228600" marR="0" lvl="0" indent="-228600" algn="just" defTabSz="914400" rtl="1" eaLnBrk="1" fontAlgn="auto" latinLnBrk="0" hangingPunct="1">
              <a:lnSpc>
                <a:spcPct val="90000"/>
              </a:lnSpc>
              <a:spcBef>
                <a:spcPts val="1000"/>
              </a:spcBef>
              <a:spcAft>
                <a:spcPts val="0"/>
              </a:spcAft>
              <a:buClrTx/>
              <a:buSzTx/>
              <a:buFontTx/>
              <a:buNone/>
              <a:tabLst/>
              <a:defRPr/>
            </a:pPr>
            <a:r>
              <a:rPr kumimoji="0" lang="fa-IR" sz="2400" i="0" u="none" strike="noStrike" kern="1200" cap="none" spc="0" normalizeH="0" baseline="0" noProof="0" dirty="0">
                <a:ln>
                  <a:noFill/>
                </a:ln>
                <a:solidFill>
                  <a:prstClr val="black"/>
                </a:solidFill>
                <a:effectLst/>
                <a:uLnTx/>
                <a:uFillTx/>
                <a:latin typeface="Arial"/>
                <a:ea typeface="+mj-ea"/>
                <a:cs typeface="B Mitra" panose="00000400000000000000" pitchFamily="2" charset="-78"/>
              </a:rPr>
              <a:t>در این خصوص حضور نمایندگان اتاقهاي ایران، اصناف، تعاون در جلسات کارشناسی با حق رأي برابر در راستاي کاهش زمان مورد نیاز براي پیگیري مفاد قراردادها و کاستن از هزینه هاي مالی در طی فرآیند پیگیري احقاق حق دادرسی ضروري است.</a:t>
            </a:r>
            <a:endParaRPr kumimoji="0" lang="en-US" sz="240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026092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2">
            <a:extLst>
              <a:ext uri="{FF2B5EF4-FFF2-40B4-BE49-F238E27FC236}">
                <a16:creationId xmlns:a16="http://schemas.microsoft.com/office/drawing/2014/main" id="{F8AB798E-2931-47E1-98F3-178525F00C23}"/>
              </a:ext>
            </a:extLst>
          </p:cNvPr>
          <p:cNvGrpSpPr/>
          <p:nvPr/>
        </p:nvGrpSpPr>
        <p:grpSpPr>
          <a:xfrm>
            <a:off x="6086476" y="1275244"/>
            <a:ext cx="5815743" cy="2182102"/>
            <a:chOff x="4562475" y="1714499"/>
            <a:chExt cx="5193667" cy="1990727"/>
          </a:xfrm>
        </p:grpSpPr>
        <p:sp>
          <p:nvSpPr>
            <p:cNvPr id="26" name="Rectangle 4">
              <a:extLst>
                <a:ext uri="{FF2B5EF4-FFF2-40B4-BE49-F238E27FC236}">
                  <a16:creationId xmlns:a16="http://schemas.microsoft.com/office/drawing/2014/main" id="{9DBD8868-0108-47E0-9097-0E4D2349E781}"/>
                </a:ext>
              </a:extLst>
            </p:cNvPr>
            <p:cNvSpPr/>
            <p:nvPr/>
          </p:nvSpPr>
          <p:spPr>
            <a:xfrm>
              <a:off x="5868142" y="1716807"/>
              <a:ext cx="3888000" cy="780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0" name="Freeform 8">
              <a:extLst>
                <a:ext uri="{FF2B5EF4-FFF2-40B4-BE49-F238E27FC236}">
                  <a16:creationId xmlns:a16="http://schemas.microsoft.com/office/drawing/2014/main" id="{F04543F7-3A1E-4633-A3A4-109BB7D2223D}"/>
                </a:ext>
              </a:extLst>
            </p:cNvPr>
            <p:cNvSpPr/>
            <p:nvPr/>
          </p:nvSpPr>
          <p:spPr>
            <a:xfrm>
              <a:off x="4562475" y="1714499"/>
              <a:ext cx="1304925" cy="1990725"/>
            </a:xfrm>
            <a:custGeom>
              <a:avLst/>
              <a:gdLst>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304925 w 1304925"/>
                <a:gd name="connsiteY0" fmla="*/ 0 h 1990725"/>
                <a:gd name="connsiteX1" fmla="*/ 0 w 1304925"/>
                <a:gd name="connsiteY1" fmla="*/ 1990725 h 1990725"/>
                <a:gd name="connsiteX2" fmla="*/ 1304925 w 1304925"/>
                <a:gd name="connsiteY2" fmla="*/ 352425 h 1990725"/>
                <a:gd name="connsiteX3" fmla="*/ 1304925 w 1304925"/>
                <a:gd name="connsiteY3" fmla="*/ 0 h 1990725"/>
                <a:gd name="connsiteX0" fmla="*/ 1304925 w 1304925"/>
                <a:gd name="connsiteY0" fmla="*/ 0 h 1990725"/>
                <a:gd name="connsiteX1" fmla="*/ 0 w 1304925"/>
                <a:gd name="connsiteY1" fmla="*/ 1990725 h 1990725"/>
                <a:gd name="connsiteX2" fmla="*/ 1304925 w 1304925"/>
                <a:gd name="connsiteY2" fmla="*/ 358709 h 1990725"/>
                <a:gd name="connsiteX3" fmla="*/ 1304925 w 1304925"/>
                <a:gd name="connsiteY3" fmla="*/ 0 h 1990725"/>
              </a:gdLst>
              <a:ahLst/>
              <a:cxnLst>
                <a:cxn ang="0">
                  <a:pos x="connsiteX0" y="connsiteY0"/>
                </a:cxn>
                <a:cxn ang="0">
                  <a:pos x="connsiteX1" y="connsiteY1"/>
                </a:cxn>
                <a:cxn ang="0">
                  <a:pos x="connsiteX2" y="connsiteY2"/>
                </a:cxn>
                <a:cxn ang="0">
                  <a:pos x="connsiteX3" y="connsiteY3"/>
                </a:cxn>
              </a:cxnLst>
              <a:rect l="l" t="t" r="r" b="b"/>
              <a:pathLst>
                <a:path w="1304925" h="1990725">
                  <a:moveTo>
                    <a:pt x="1304925" y="0"/>
                  </a:moveTo>
                  <a:lnTo>
                    <a:pt x="0" y="1990725"/>
                  </a:lnTo>
                  <a:lnTo>
                    <a:pt x="1304925" y="358709"/>
                  </a:lnTo>
                  <a:lnTo>
                    <a:pt x="130492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1" name="Freeform 9">
              <a:extLst>
                <a:ext uri="{FF2B5EF4-FFF2-40B4-BE49-F238E27FC236}">
                  <a16:creationId xmlns:a16="http://schemas.microsoft.com/office/drawing/2014/main" id="{F3AA37C6-B2EB-4A07-8CB2-3337395555AF}"/>
                </a:ext>
              </a:extLst>
            </p:cNvPr>
            <p:cNvSpPr/>
            <p:nvPr/>
          </p:nvSpPr>
          <p:spPr>
            <a:xfrm>
              <a:off x="4562475" y="2152650"/>
              <a:ext cx="1311299" cy="1543050"/>
            </a:xfrm>
            <a:custGeom>
              <a:avLst/>
              <a:gdLst>
                <a:gd name="connsiteX0" fmla="*/ 1295400 w 1304925"/>
                <a:gd name="connsiteY0" fmla="*/ 0 h 1533525"/>
                <a:gd name="connsiteX1" fmla="*/ 0 w 1304925"/>
                <a:gd name="connsiteY1" fmla="*/ 1533525 h 1533525"/>
                <a:gd name="connsiteX2" fmla="*/ 1304925 w 1304925"/>
                <a:gd name="connsiteY2" fmla="*/ 333375 h 1533525"/>
                <a:gd name="connsiteX3" fmla="*/ 1295400 w 1304925"/>
                <a:gd name="connsiteY3" fmla="*/ 0 h 1533525"/>
                <a:gd name="connsiteX0" fmla="*/ 1304925 w 1304925"/>
                <a:gd name="connsiteY0" fmla="*/ 0 h 1543050"/>
                <a:gd name="connsiteX1" fmla="*/ 0 w 1304925"/>
                <a:gd name="connsiteY1" fmla="*/ 1543050 h 1543050"/>
                <a:gd name="connsiteX2" fmla="*/ 1304925 w 1304925"/>
                <a:gd name="connsiteY2" fmla="*/ 342900 h 1543050"/>
                <a:gd name="connsiteX3" fmla="*/ 1304925 w 1304925"/>
                <a:gd name="connsiteY3" fmla="*/ 0 h 1543050"/>
                <a:gd name="connsiteX0" fmla="*/ 1304925 w 1304925"/>
                <a:gd name="connsiteY0" fmla="*/ 0 h 1543050"/>
                <a:gd name="connsiteX1" fmla="*/ 0 w 1304925"/>
                <a:gd name="connsiteY1" fmla="*/ 1543050 h 1543050"/>
                <a:gd name="connsiteX2" fmla="*/ 1301782 w 1304925"/>
                <a:gd name="connsiteY2" fmla="*/ 355469 h 1543050"/>
                <a:gd name="connsiteX3" fmla="*/ 1304925 w 1304925"/>
                <a:gd name="connsiteY3" fmla="*/ 0 h 1543050"/>
                <a:gd name="connsiteX0" fmla="*/ 1304925 w 1311299"/>
                <a:gd name="connsiteY0" fmla="*/ 0 h 1543050"/>
                <a:gd name="connsiteX1" fmla="*/ 0 w 1311299"/>
                <a:gd name="connsiteY1" fmla="*/ 1543050 h 1543050"/>
                <a:gd name="connsiteX2" fmla="*/ 1311209 w 1311299"/>
                <a:gd name="connsiteY2" fmla="*/ 355469 h 1543050"/>
                <a:gd name="connsiteX3" fmla="*/ 1304925 w 1311299"/>
                <a:gd name="connsiteY3" fmla="*/ 0 h 1543050"/>
              </a:gdLst>
              <a:ahLst/>
              <a:cxnLst>
                <a:cxn ang="0">
                  <a:pos x="connsiteX0" y="connsiteY0"/>
                </a:cxn>
                <a:cxn ang="0">
                  <a:pos x="connsiteX1" y="connsiteY1"/>
                </a:cxn>
                <a:cxn ang="0">
                  <a:pos x="connsiteX2" y="connsiteY2"/>
                </a:cxn>
                <a:cxn ang="0">
                  <a:pos x="connsiteX3" y="connsiteY3"/>
                </a:cxn>
              </a:cxnLst>
              <a:rect l="l" t="t" r="r" b="b"/>
              <a:pathLst>
                <a:path w="1311299" h="1543050">
                  <a:moveTo>
                    <a:pt x="1304925" y="0"/>
                  </a:moveTo>
                  <a:lnTo>
                    <a:pt x="0" y="1543050"/>
                  </a:lnTo>
                  <a:lnTo>
                    <a:pt x="1311209" y="355469"/>
                  </a:lnTo>
                  <a:cubicBezTo>
                    <a:pt x="1312257" y="236979"/>
                    <a:pt x="1303877" y="118490"/>
                    <a:pt x="13049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2" name="Freeform 10">
              <a:extLst>
                <a:ext uri="{FF2B5EF4-FFF2-40B4-BE49-F238E27FC236}">
                  <a16:creationId xmlns:a16="http://schemas.microsoft.com/office/drawing/2014/main" id="{632FA1FC-ED86-40F7-9CAD-3EAFC5C259E2}"/>
                </a:ext>
              </a:extLst>
            </p:cNvPr>
            <p:cNvSpPr/>
            <p:nvPr/>
          </p:nvSpPr>
          <p:spPr>
            <a:xfrm>
              <a:off x="4562475" y="2581275"/>
              <a:ext cx="1314450" cy="1123950"/>
            </a:xfrm>
            <a:custGeom>
              <a:avLst/>
              <a:gdLst>
                <a:gd name="connsiteX0" fmla="*/ 1304925 w 1314450"/>
                <a:gd name="connsiteY0" fmla="*/ 0 h 1123950"/>
                <a:gd name="connsiteX1" fmla="*/ 0 w 1314450"/>
                <a:gd name="connsiteY1" fmla="*/ 1123950 h 1123950"/>
                <a:gd name="connsiteX2" fmla="*/ 1314450 w 1314450"/>
                <a:gd name="connsiteY2" fmla="*/ 352425 h 1123950"/>
                <a:gd name="connsiteX3" fmla="*/ 1304925 w 1314450"/>
                <a:gd name="connsiteY3" fmla="*/ 0 h 1123950"/>
                <a:gd name="connsiteX0" fmla="*/ 1304925 w 1314450"/>
                <a:gd name="connsiteY0" fmla="*/ 0 h 1123950"/>
                <a:gd name="connsiteX1" fmla="*/ 0 w 1314450"/>
                <a:gd name="connsiteY1" fmla="*/ 1123950 h 1123950"/>
                <a:gd name="connsiteX2" fmla="*/ 1314450 w 1314450"/>
                <a:gd name="connsiteY2" fmla="*/ 358709 h 1123950"/>
                <a:gd name="connsiteX3" fmla="*/ 1304925 w 1314450"/>
                <a:gd name="connsiteY3" fmla="*/ 0 h 1123950"/>
              </a:gdLst>
              <a:ahLst/>
              <a:cxnLst>
                <a:cxn ang="0">
                  <a:pos x="connsiteX0" y="connsiteY0"/>
                </a:cxn>
                <a:cxn ang="0">
                  <a:pos x="connsiteX1" y="connsiteY1"/>
                </a:cxn>
                <a:cxn ang="0">
                  <a:pos x="connsiteX2" y="connsiteY2"/>
                </a:cxn>
                <a:cxn ang="0">
                  <a:pos x="connsiteX3" y="connsiteY3"/>
                </a:cxn>
              </a:cxnLst>
              <a:rect l="l" t="t" r="r" b="b"/>
              <a:pathLst>
                <a:path w="1314450" h="1123950">
                  <a:moveTo>
                    <a:pt x="1304925" y="0"/>
                  </a:moveTo>
                  <a:lnTo>
                    <a:pt x="0" y="1123950"/>
                  </a:lnTo>
                  <a:lnTo>
                    <a:pt x="1314450" y="358709"/>
                  </a:lnTo>
                  <a:lnTo>
                    <a:pt x="130492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3" name="Freeform 11">
              <a:extLst>
                <a:ext uri="{FF2B5EF4-FFF2-40B4-BE49-F238E27FC236}">
                  <a16:creationId xmlns:a16="http://schemas.microsoft.com/office/drawing/2014/main" id="{88B990AC-6A34-41C3-BC86-548116161F20}"/>
                </a:ext>
              </a:extLst>
            </p:cNvPr>
            <p:cNvSpPr/>
            <p:nvPr/>
          </p:nvSpPr>
          <p:spPr>
            <a:xfrm>
              <a:off x="4562475" y="3013044"/>
              <a:ext cx="1314547" cy="692182"/>
            </a:xfrm>
            <a:custGeom>
              <a:avLst/>
              <a:gdLst>
                <a:gd name="connsiteX0" fmla="*/ 1314450 w 1323975"/>
                <a:gd name="connsiteY0" fmla="*/ 0 h 695325"/>
                <a:gd name="connsiteX1" fmla="*/ 0 w 1323975"/>
                <a:gd name="connsiteY1" fmla="*/ 695325 h 695325"/>
                <a:gd name="connsiteX2" fmla="*/ 1323975 w 1323975"/>
                <a:gd name="connsiteY2" fmla="*/ 3429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7147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048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5242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61852 h 695325"/>
                <a:gd name="connsiteX3" fmla="*/ 1314450 w 1323975"/>
                <a:gd name="connsiteY3" fmla="*/ 0 h 695325"/>
                <a:gd name="connsiteX0" fmla="*/ 1314450 w 1323975"/>
                <a:gd name="connsiteY0" fmla="*/ 0 h 689040"/>
                <a:gd name="connsiteX1" fmla="*/ 0 w 1323975"/>
                <a:gd name="connsiteY1" fmla="*/ 689040 h 689040"/>
                <a:gd name="connsiteX2" fmla="*/ 1323975 w 1323975"/>
                <a:gd name="connsiteY2" fmla="*/ 355567 h 689040"/>
                <a:gd name="connsiteX3" fmla="*/ 1314450 w 1323975"/>
                <a:gd name="connsiteY3" fmla="*/ 0 h 689040"/>
                <a:gd name="connsiteX0" fmla="*/ 1317592 w 1323975"/>
                <a:gd name="connsiteY0" fmla="*/ 0 h 685898"/>
                <a:gd name="connsiteX1" fmla="*/ 0 w 1323975"/>
                <a:gd name="connsiteY1" fmla="*/ 685898 h 685898"/>
                <a:gd name="connsiteX2" fmla="*/ 1323975 w 1323975"/>
                <a:gd name="connsiteY2" fmla="*/ 352425 h 685898"/>
                <a:gd name="connsiteX3" fmla="*/ 1317592 w 1323975"/>
                <a:gd name="connsiteY3" fmla="*/ 0 h 685898"/>
                <a:gd name="connsiteX0" fmla="*/ 1317592 w 1330259"/>
                <a:gd name="connsiteY0" fmla="*/ 0 h 685898"/>
                <a:gd name="connsiteX1" fmla="*/ 0 w 1330259"/>
                <a:gd name="connsiteY1" fmla="*/ 685898 h 685898"/>
                <a:gd name="connsiteX2" fmla="*/ 1330259 w 1330259"/>
                <a:gd name="connsiteY2" fmla="*/ 346141 h 685898"/>
                <a:gd name="connsiteX3" fmla="*/ 1317592 w 1330259"/>
                <a:gd name="connsiteY3" fmla="*/ 0 h 685898"/>
                <a:gd name="connsiteX0" fmla="*/ 1323877 w 1330259"/>
                <a:gd name="connsiteY0" fmla="*/ 0 h 695325"/>
                <a:gd name="connsiteX1" fmla="*/ 0 w 1330259"/>
                <a:gd name="connsiteY1" fmla="*/ 695325 h 695325"/>
                <a:gd name="connsiteX2" fmla="*/ 1330259 w 1330259"/>
                <a:gd name="connsiteY2" fmla="*/ 355568 h 695325"/>
                <a:gd name="connsiteX3" fmla="*/ 1323877 w 1330259"/>
                <a:gd name="connsiteY3" fmla="*/ 0 h 695325"/>
                <a:gd name="connsiteX0" fmla="*/ 1305023 w 1330259"/>
                <a:gd name="connsiteY0" fmla="*/ 0 h 692182"/>
                <a:gd name="connsiteX1" fmla="*/ 0 w 1330259"/>
                <a:gd name="connsiteY1" fmla="*/ 692182 h 692182"/>
                <a:gd name="connsiteX2" fmla="*/ 1330259 w 1330259"/>
                <a:gd name="connsiteY2" fmla="*/ 352425 h 692182"/>
                <a:gd name="connsiteX3" fmla="*/ 1305023 w 1330259"/>
                <a:gd name="connsiteY3" fmla="*/ 0 h 692182"/>
                <a:gd name="connsiteX0" fmla="*/ 1305023 w 1305023"/>
                <a:gd name="connsiteY0" fmla="*/ 0 h 692182"/>
                <a:gd name="connsiteX1" fmla="*/ 0 w 1305023"/>
                <a:gd name="connsiteY1" fmla="*/ 692182 h 692182"/>
                <a:gd name="connsiteX2" fmla="*/ 1301978 w 1305023"/>
                <a:gd name="connsiteY2" fmla="*/ 355567 h 692182"/>
                <a:gd name="connsiteX3" fmla="*/ 1305023 w 1305023"/>
                <a:gd name="connsiteY3" fmla="*/ 0 h 692182"/>
                <a:gd name="connsiteX0" fmla="*/ 1305023 w 1314547"/>
                <a:gd name="connsiteY0" fmla="*/ 0 h 692182"/>
                <a:gd name="connsiteX1" fmla="*/ 0 w 1314547"/>
                <a:gd name="connsiteY1" fmla="*/ 692182 h 692182"/>
                <a:gd name="connsiteX2" fmla="*/ 1314547 w 1314547"/>
                <a:gd name="connsiteY2" fmla="*/ 355567 h 692182"/>
                <a:gd name="connsiteX3" fmla="*/ 1305023 w 1314547"/>
                <a:gd name="connsiteY3" fmla="*/ 0 h 692182"/>
              </a:gdLst>
              <a:ahLst/>
              <a:cxnLst>
                <a:cxn ang="0">
                  <a:pos x="connsiteX0" y="connsiteY0"/>
                </a:cxn>
                <a:cxn ang="0">
                  <a:pos x="connsiteX1" y="connsiteY1"/>
                </a:cxn>
                <a:cxn ang="0">
                  <a:pos x="connsiteX2" y="connsiteY2"/>
                </a:cxn>
                <a:cxn ang="0">
                  <a:pos x="connsiteX3" y="connsiteY3"/>
                </a:cxn>
              </a:cxnLst>
              <a:rect l="l" t="t" r="r" b="b"/>
              <a:pathLst>
                <a:path w="1314547" h="692182">
                  <a:moveTo>
                    <a:pt x="1305023" y="0"/>
                  </a:moveTo>
                  <a:lnTo>
                    <a:pt x="0" y="692182"/>
                  </a:lnTo>
                  <a:lnTo>
                    <a:pt x="1314547" y="355567"/>
                  </a:lnTo>
                  <a:lnTo>
                    <a:pt x="130502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grpSp>
      <p:grpSp>
        <p:nvGrpSpPr>
          <p:cNvPr id="8" name="Group 13">
            <a:extLst>
              <a:ext uri="{FF2B5EF4-FFF2-40B4-BE49-F238E27FC236}">
                <a16:creationId xmlns:a16="http://schemas.microsoft.com/office/drawing/2014/main" id="{707C9E8C-6885-4220-AF0D-AC37524EC974}"/>
              </a:ext>
            </a:extLst>
          </p:cNvPr>
          <p:cNvGrpSpPr/>
          <p:nvPr/>
        </p:nvGrpSpPr>
        <p:grpSpPr>
          <a:xfrm rot="10800000">
            <a:off x="142872" y="4575410"/>
            <a:ext cx="5953127" cy="2225513"/>
            <a:chOff x="4562475" y="1716808"/>
            <a:chExt cx="5193671" cy="1988417"/>
          </a:xfrm>
          <a:solidFill>
            <a:schemeClr val="accent4"/>
          </a:solidFill>
        </p:grpSpPr>
        <p:sp>
          <p:nvSpPr>
            <p:cNvPr id="18" name="Rectangle 14">
              <a:extLst>
                <a:ext uri="{FF2B5EF4-FFF2-40B4-BE49-F238E27FC236}">
                  <a16:creationId xmlns:a16="http://schemas.microsoft.com/office/drawing/2014/main" id="{D1F89EF0-D18B-4731-8DB3-73F4F5030E4B}"/>
                </a:ext>
              </a:extLst>
            </p:cNvPr>
            <p:cNvSpPr/>
            <p:nvPr/>
          </p:nvSpPr>
          <p:spPr>
            <a:xfrm>
              <a:off x="5868146" y="1716808"/>
              <a:ext cx="3888000" cy="913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22" name="Freeform 18">
              <a:extLst>
                <a:ext uri="{FF2B5EF4-FFF2-40B4-BE49-F238E27FC236}">
                  <a16:creationId xmlns:a16="http://schemas.microsoft.com/office/drawing/2014/main" id="{E941E8F8-8989-425E-9D26-796FC67957A6}"/>
                </a:ext>
              </a:extLst>
            </p:cNvPr>
            <p:cNvSpPr/>
            <p:nvPr/>
          </p:nvSpPr>
          <p:spPr>
            <a:xfrm>
              <a:off x="4562476" y="1717577"/>
              <a:ext cx="1310757" cy="1987646"/>
            </a:xfrm>
            <a:custGeom>
              <a:avLst/>
              <a:gdLst>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304925 w 1304925"/>
                <a:gd name="connsiteY0" fmla="*/ 0 h 1990725"/>
                <a:gd name="connsiteX1" fmla="*/ 0 w 1304925"/>
                <a:gd name="connsiteY1" fmla="*/ 1990725 h 1990725"/>
                <a:gd name="connsiteX2" fmla="*/ 1304925 w 1304925"/>
                <a:gd name="connsiteY2" fmla="*/ 352425 h 1990725"/>
                <a:gd name="connsiteX3" fmla="*/ 1304925 w 1304925"/>
                <a:gd name="connsiteY3" fmla="*/ 0 h 1990725"/>
                <a:gd name="connsiteX0" fmla="*/ 1301846 w 1304925"/>
                <a:gd name="connsiteY0" fmla="*/ 0 h 1984567"/>
                <a:gd name="connsiteX1" fmla="*/ 0 w 1304925"/>
                <a:gd name="connsiteY1" fmla="*/ 1984567 h 1984567"/>
                <a:gd name="connsiteX2" fmla="*/ 1304925 w 1304925"/>
                <a:gd name="connsiteY2" fmla="*/ 346267 h 1984567"/>
                <a:gd name="connsiteX3" fmla="*/ 1301846 w 1304925"/>
                <a:gd name="connsiteY3" fmla="*/ 0 h 1984567"/>
                <a:gd name="connsiteX0" fmla="*/ 1301846 w 1308003"/>
                <a:gd name="connsiteY0" fmla="*/ 0 h 1984567"/>
                <a:gd name="connsiteX1" fmla="*/ 0 w 1308003"/>
                <a:gd name="connsiteY1" fmla="*/ 1984567 h 1984567"/>
                <a:gd name="connsiteX2" fmla="*/ 1308003 w 1308003"/>
                <a:gd name="connsiteY2" fmla="*/ 349346 h 1984567"/>
                <a:gd name="connsiteX3" fmla="*/ 1301846 w 1308003"/>
                <a:gd name="connsiteY3" fmla="*/ 0 h 1984567"/>
                <a:gd name="connsiteX0" fmla="*/ 1304925 w 1308003"/>
                <a:gd name="connsiteY0" fmla="*/ 0 h 1987646"/>
                <a:gd name="connsiteX1" fmla="*/ 0 w 1308003"/>
                <a:gd name="connsiteY1" fmla="*/ 1987646 h 1987646"/>
                <a:gd name="connsiteX2" fmla="*/ 1308003 w 1308003"/>
                <a:gd name="connsiteY2" fmla="*/ 352425 h 1987646"/>
                <a:gd name="connsiteX3" fmla="*/ 1304925 w 1308003"/>
                <a:gd name="connsiteY3" fmla="*/ 0 h 1987646"/>
                <a:gd name="connsiteX0" fmla="*/ 1307679 w 1308018"/>
                <a:gd name="connsiteY0" fmla="*/ 0 h 1987646"/>
                <a:gd name="connsiteX1" fmla="*/ 0 w 1308018"/>
                <a:gd name="connsiteY1" fmla="*/ 1987646 h 1987646"/>
                <a:gd name="connsiteX2" fmla="*/ 1308003 w 1308018"/>
                <a:gd name="connsiteY2" fmla="*/ 352425 h 1987646"/>
                <a:gd name="connsiteX3" fmla="*/ 1307679 w 1308018"/>
                <a:gd name="connsiteY3" fmla="*/ 0 h 1987646"/>
                <a:gd name="connsiteX0" fmla="*/ 1307679 w 1310757"/>
                <a:gd name="connsiteY0" fmla="*/ 0 h 1987646"/>
                <a:gd name="connsiteX1" fmla="*/ 0 w 1310757"/>
                <a:gd name="connsiteY1" fmla="*/ 1987646 h 1987646"/>
                <a:gd name="connsiteX2" fmla="*/ 1310757 w 1310757"/>
                <a:gd name="connsiteY2" fmla="*/ 352425 h 1987646"/>
                <a:gd name="connsiteX3" fmla="*/ 1307679 w 1310757"/>
                <a:gd name="connsiteY3" fmla="*/ 0 h 1987646"/>
              </a:gdLst>
              <a:ahLst/>
              <a:cxnLst>
                <a:cxn ang="0">
                  <a:pos x="connsiteX0" y="connsiteY0"/>
                </a:cxn>
                <a:cxn ang="0">
                  <a:pos x="connsiteX1" y="connsiteY1"/>
                </a:cxn>
                <a:cxn ang="0">
                  <a:pos x="connsiteX2" y="connsiteY2"/>
                </a:cxn>
                <a:cxn ang="0">
                  <a:pos x="connsiteX3" y="connsiteY3"/>
                </a:cxn>
              </a:cxnLst>
              <a:rect l="l" t="t" r="r" b="b"/>
              <a:pathLst>
                <a:path w="1310757" h="1987646">
                  <a:moveTo>
                    <a:pt x="1307679" y="0"/>
                  </a:moveTo>
                  <a:lnTo>
                    <a:pt x="0" y="1987646"/>
                  </a:lnTo>
                  <a:lnTo>
                    <a:pt x="1310757" y="352425"/>
                  </a:lnTo>
                  <a:cubicBezTo>
                    <a:pt x="1309731" y="237003"/>
                    <a:pt x="1308705" y="115422"/>
                    <a:pt x="130767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sp>
          <p:nvSpPr>
            <p:cNvPr id="23" name="Freeform 19">
              <a:extLst>
                <a:ext uri="{FF2B5EF4-FFF2-40B4-BE49-F238E27FC236}">
                  <a16:creationId xmlns:a16="http://schemas.microsoft.com/office/drawing/2014/main" id="{4B15009D-14E6-4A66-9AB0-C7521084A464}"/>
                </a:ext>
              </a:extLst>
            </p:cNvPr>
            <p:cNvSpPr/>
            <p:nvPr/>
          </p:nvSpPr>
          <p:spPr>
            <a:xfrm>
              <a:off x="4562475" y="2144388"/>
              <a:ext cx="1316915" cy="1551312"/>
            </a:xfrm>
            <a:custGeom>
              <a:avLst/>
              <a:gdLst>
                <a:gd name="connsiteX0" fmla="*/ 1295400 w 1304925"/>
                <a:gd name="connsiteY0" fmla="*/ 0 h 1533525"/>
                <a:gd name="connsiteX1" fmla="*/ 0 w 1304925"/>
                <a:gd name="connsiteY1" fmla="*/ 1533525 h 1533525"/>
                <a:gd name="connsiteX2" fmla="*/ 1304925 w 1304925"/>
                <a:gd name="connsiteY2" fmla="*/ 333375 h 1533525"/>
                <a:gd name="connsiteX3" fmla="*/ 1295400 w 1304925"/>
                <a:gd name="connsiteY3" fmla="*/ 0 h 1533525"/>
                <a:gd name="connsiteX0" fmla="*/ 1304925 w 1304925"/>
                <a:gd name="connsiteY0" fmla="*/ 0 h 1543050"/>
                <a:gd name="connsiteX1" fmla="*/ 0 w 1304925"/>
                <a:gd name="connsiteY1" fmla="*/ 1543050 h 1543050"/>
                <a:gd name="connsiteX2" fmla="*/ 1304925 w 1304925"/>
                <a:gd name="connsiteY2" fmla="*/ 342900 h 1543050"/>
                <a:gd name="connsiteX3" fmla="*/ 1304925 w 1304925"/>
                <a:gd name="connsiteY3" fmla="*/ 0 h 1543050"/>
                <a:gd name="connsiteX0" fmla="*/ 1304925 w 1314161"/>
                <a:gd name="connsiteY0" fmla="*/ 0 h 1543050"/>
                <a:gd name="connsiteX1" fmla="*/ 0 w 1314161"/>
                <a:gd name="connsiteY1" fmla="*/ 1543050 h 1543050"/>
                <a:gd name="connsiteX2" fmla="*/ 1314161 w 1314161"/>
                <a:gd name="connsiteY2" fmla="*/ 342900 h 1543050"/>
                <a:gd name="connsiteX3" fmla="*/ 1304925 w 1314161"/>
                <a:gd name="connsiteY3" fmla="*/ 0 h 1543050"/>
                <a:gd name="connsiteX0" fmla="*/ 1304925 w 1314161"/>
                <a:gd name="connsiteY0" fmla="*/ 0 h 1543050"/>
                <a:gd name="connsiteX1" fmla="*/ 0 w 1314161"/>
                <a:gd name="connsiteY1" fmla="*/ 1543050 h 1543050"/>
                <a:gd name="connsiteX2" fmla="*/ 1314161 w 1314161"/>
                <a:gd name="connsiteY2" fmla="*/ 342900 h 1543050"/>
                <a:gd name="connsiteX3" fmla="*/ 1304925 w 1314161"/>
                <a:gd name="connsiteY3" fmla="*/ 0 h 1543050"/>
                <a:gd name="connsiteX0" fmla="*/ 1304925 w 1316915"/>
                <a:gd name="connsiteY0" fmla="*/ 0 h 1543050"/>
                <a:gd name="connsiteX1" fmla="*/ 0 w 1316915"/>
                <a:gd name="connsiteY1" fmla="*/ 1543050 h 1543050"/>
                <a:gd name="connsiteX2" fmla="*/ 1316915 w 1316915"/>
                <a:gd name="connsiteY2" fmla="*/ 345654 h 1543050"/>
                <a:gd name="connsiteX3" fmla="*/ 1304925 w 1316915"/>
                <a:gd name="connsiteY3" fmla="*/ 0 h 1543050"/>
                <a:gd name="connsiteX0" fmla="*/ 1310433 w 1316915"/>
                <a:gd name="connsiteY0" fmla="*/ 0 h 1543050"/>
                <a:gd name="connsiteX1" fmla="*/ 0 w 1316915"/>
                <a:gd name="connsiteY1" fmla="*/ 1543050 h 1543050"/>
                <a:gd name="connsiteX2" fmla="*/ 1316915 w 1316915"/>
                <a:gd name="connsiteY2" fmla="*/ 345654 h 1543050"/>
                <a:gd name="connsiteX3" fmla="*/ 1310433 w 1316915"/>
                <a:gd name="connsiteY3" fmla="*/ 0 h 1543050"/>
                <a:gd name="connsiteX0" fmla="*/ 1310433 w 1316915"/>
                <a:gd name="connsiteY0" fmla="*/ 0 h 1543050"/>
                <a:gd name="connsiteX1" fmla="*/ 0 w 1316915"/>
                <a:gd name="connsiteY1" fmla="*/ 1543050 h 1543050"/>
                <a:gd name="connsiteX2" fmla="*/ 1316915 w 1316915"/>
                <a:gd name="connsiteY2" fmla="*/ 353916 h 1543050"/>
                <a:gd name="connsiteX3" fmla="*/ 1310433 w 1316915"/>
                <a:gd name="connsiteY3" fmla="*/ 0 h 1543050"/>
                <a:gd name="connsiteX0" fmla="*/ 1313187 w 1316915"/>
                <a:gd name="connsiteY0" fmla="*/ 0 h 1551312"/>
                <a:gd name="connsiteX1" fmla="*/ 0 w 1316915"/>
                <a:gd name="connsiteY1" fmla="*/ 1551312 h 1551312"/>
                <a:gd name="connsiteX2" fmla="*/ 1316915 w 1316915"/>
                <a:gd name="connsiteY2" fmla="*/ 362178 h 1551312"/>
                <a:gd name="connsiteX3" fmla="*/ 1313187 w 1316915"/>
                <a:gd name="connsiteY3" fmla="*/ 0 h 1551312"/>
              </a:gdLst>
              <a:ahLst/>
              <a:cxnLst>
                <a:cxn ang="0">
                  <a:pos x="connsiteX0" y="connsiteY0"/>
                </a:cxn>
                <a:cxn ang="0">
                  <a:pos x="connsiteX1" y="connsiteY1"/>
                </a:cxn>
                <a:cxn ang="0">
                  <a:pos x="connsiteX2" y="connsiteY2"/>
                </a:cxn>
                <a:cxn ang="0">
                  <a:pos x="connsiteX3" y="connsiteY3"/>
                </a:cxn>
              </a:cxnLst>
              <a:rect l="l" t="t" r="r" b="b"/>
              <a:pathLst>
                <a:path w="1316915" h="1551312">
                  <a:moveTo>
                    <a:pt x="1313187" y="0"/>
                  </a:moveTo>
                  <a:lnTo>
                    <a:pt x="0" y="1551312"/>
                  </a:lnTo>
                  <a:lnTo>
                    <a:pt x="1316915" y="362178"/>
                  </a:lnTo>
                  <a:cubicBezTo>
                    <a:pt x="1315672" y="241452"/>
                    <a:pt x="1314430" y="120726"/>
                    <a:pt x="131318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sp>
          <p:nvSpPr>
            <p:cNvPr id="24" name="Freeform 20">
              <a:extLst>
                <a:ext uri="{FF2B5EF4-FFF2-40B4-BE49-F238E27FC236}">
                  <a16:creationId xmlns:a16="http://schemas.microsoft.com/office/drawing/2014/main" id="{BC7FC0A4-D6AC-4BE7-94FD-CF14EF2D5495}"/>
                </a:ext>
              </a:extLst>
            </p:cNvPr>
            <p:cNvSpPr/>
            <p:nvPr/>
          </p:nvSpPr>
          <p:spPr>
            <a:xfrm>
              <a:off x="4562476" y="2580626"/>
              <a:ext cx="1314449" cy="1124599"/>
            </a:xfrm>
            <a:custGeom>
              <a:avLst/>
              <a:gdLst>
                <a:gd name="connsiteX0" fmla="*/ 1304925 w 1314450"/>
                <a:gd name="connsiteY0" fmla="*/ 0 h 1123950"/>
                <a:gd name="connsiteX1" fmla="*/ 0 w 1314450"/>
                <a:gd name="connsiteY1" fmla="*/ 1123950 h 1123950"/>
                <a:gd name="connsiteX2" fmla="*/ 1314450 w 1314450"/>
                <a:gd name="connsiteY2" fmla="*/ 352425 h 1123950"/>
                <a:gd name="connsiteX3" fmla="*/ 1304925 w 1314450"/>
                <a:gd name="connsiteY3" fmla="*/ 0 h 1123950"/>
                <a:gd name="connsiteX0" fmla="*/ 1304925 w 1308292"/>
                <a:gd name="connsiteY0" fmla="*/ 0 h 1123950"/>
                <a:gd name="connsiteX1" fmla="*/ 0 w 1308292"/>
                <a:gd name="connsiteY1" fmla="*/ 1123950 h 1123950"/>
                <a:gd name="connsiteX2" fmla="*/ 1308292 w 1308292"/>
                <a:gd name="connsiteY2" fmla="*/ 358582 h 1123950"/>
                <a:gd name="connsiteX3" fmla="*/ 1304925 w 1308292"/>
                <a:gd name="connsiteY3" fmla="*/ 0 h 1123950"/>
                <a:gd name="connsiteX0" fmla="*/ 1298767 w 1308292"/>
                <a:gd name="connsiteY0" fmla="*/ 0 h 1123950"/>
                <a:gd name="connsiteX1" fmla="*/ 0 w 1308292"/>
                <a:gd name="connsiteY1" fmla="*/ 1123950 h 1123950"/>
                <a:gd name="connsiteX2" fmla="*/ 1308292 w 1308292"/>
                <a:gd name="connsiteY2" fmla="*/ 358582 h 1123950"/>
                <a:gd name="connsiteX3" fmla="*/ 1298767 w 1308292"/>
                <a:gd name="connsiteY3" fmla="*/ 0 h 1123950"/>
                <a:gd name="connsiteX0" fmla="*/ 1301846 w 1308292"/>
                <a:gd name="connsiteY0" fmla="*/ 0 h 1127029"/>
                <a:gd name="connsiteX1" fmla="*/ 0 w 1308292"/>
                <a:gd name="connsiteY1" fmla="*/ 1127029 h 1127029"/>
                <a:gd name="connsiteX2" fmla="*/ 1308292 w 1308292"/>
                <a:gd name="connsiteY2" fmla="*/ 361661 h 1127029"/>
                <a:gd name="connsiteX3" fmla="*/ 1301846 w 1308292"/>
                <a:gd name="connsiteY3" fmla="*/ 0 h 1127029"/>
                <a:gd name="connsiteX0" fmla="*/ 1308004 w 1308365"/>
                <a:gd name="connsiteY0" fmla="*/ 0 h 1130108"/>
                <a:gd name="connsiteX1" fmla="*/ 0 w 1308365"/>
                <a:gd name="connsiteY1" fmla="*/ 1130108 h 1130108"/>
                <a:gd name="connsiteX2" fmla="*/ 1308292 w 1308365"/>
                <a:gd name="connsiteY2" fmla="*/ 364740 h 1130108"/>
                <a:gd name="connsiteX3" fmla="*/ 1308004 w 1308365"/>
                <a:gd name="connsiteY3" fmla="*/ 0 h 1130108"/>
                <a:gd name="connsiteX0" fmla="*/ 1308004 w 1314449"/>
                <a:gd name="connsiteY0" fmla="*/ 0 h 1130108"/>
                <a:gd name="connsiteX1" fmla="*/ 0 w 1314449"/>
                <a:gd name="connsiteY1" fmla="*/ 1130108 h 1130108"/>
                <a:gd name="connsiteX2" fmla="*/ 1314449 w 1314449"/>
                <a:gd name="connsiteY2" fmla="*/ 361661 h 1130108"/>
                <a:gd name="connsiteX3" fmla="*/ 1308004 w 1314449"/>
                <a:gd name="connsiteY3" fmla="*/ 0 h 1130108"/>
                <a:gd name="connsiteX0" fmla="*/ 1310758 w 1314449"/>
                <a:gd name="connsiteY0" fmla="*/ 0 h 1121845"/>
                <a:gd name="connsiteX1" fmla="*/ 0 w 1314449"/>
                <a:gd name="connsiteY1" fmla="*/ 1121845 h 1121845"/>
                <a:gd name="connsiteX2" fmla="*/ 1314449 w 1314449"/>
                <a:gd name="connsiteY2" fmla="*/ 353398 h 1121845"/>
                <a:gd name="connsiteX3" fmla="*/ 1310758 w 1314449"/>
                <a:gd name="connsiteY3" fmla="*/ 0 h 1121845"/>
                <a:gd name="connsiteX0" fmla="*/ 1310758 w 1314449"/>
                <a:gd name="connsiteY0" fmla="*/ 0 h 1124599"/>
                <a:gd name="connsiteX1" fmla="*/ 0 w 1314449"/>
                <a:gd name="connsiteY1" fmla="*/ 1124599 h 1124599"/>
                <a:gd name="connsiteX2" fmla="*/ 1314449 w 1314449"/>
                <a:gd name="connsiteY2" fmla="*/ 356152 h 1124599"/>
                <a:gd name="connsiteX3" fmla="*/ 1310758 w 1314449"/>
                <a:gd name="connsiteY3" fmla="*/ 0 h 1124599"/>
              </a:gdLst>
              <a:ahLst/>
              <a:cxnLst>
                <a:cxn ang="0">
                  <a:pos x="connsiteX0" y="connsiteY0"/>
                </a:cxn>
                <a:cxn ang="0">
                  <a:pos x="connsiteX1" y="connsiteY1"/>
                </a:cxn>
                <a:cxn ang="0">
                  <a:pos x="connsiteX2" y="connsiteY2"/>
                </a:cxn>
                <a:cxn ang="0">
                  <a:pos x="connsiteX3" y="connsiteY3"/>
                </a:cxn>
              </a:cxnLst>
              <a:rect l="l" t="t" r="r" b="b"/>
              <a:pathLst>
                <a:path w="1314449" h="1124599">
                  <a:moveTo>
                    <a:pt x="1310758" y="0"/>
                  </a:moveTo>
                  <a:lnTo>
                    <a:pt x="0" y="1124599"/>
                  </a:lnTo>
                  <a:lnTo>
                    <a:pt x="1314449" y="356152"/>
                  </a:lnTo>
                  <a:cubicBezTo>
                    <a:pt x="1313327" y="236625"/>
                    <a:pt x="1311880" y="119527"/>
                    <a:pt x="131075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25" name="Freeform 21">
              <a:extLst>
                <a:ext uri="{FF2B5EF4-FFF2-40B4-BE49-F238E27FC236}">
                  <a16:creationId xmlns:a16="http://schemas.microsoft.com/office/drawing/2014/main" id="{8533EDE2-BCD3-4AA7-BE9F-8BA696698A8E}"/>
                </a:ext>
              </a:extLst>
            </p:cNvPr>
            <p:cNvSpPr/>
            <p:nvPr/>
          </p:nvSpPr>
          <p:spPr>
            <a:xfrm>
              <a:off x="4562475" y="3012654"/>
              <a:ext cx="1327054" cy="692571"/>
            </a:xfrm>
            <a:custGeom>
              <a:avLst/>
              <a:gdLst>
                <a:gd name="connsiteX0" fmla="*/ 1314450 w 1323975"/>
                <a:gd name="connsiteY0" fmla="*/ 0 h 695325"/>
                <a:gd name="connsiteX1" fmla="*/ 0 w 1323975"/>
                <a:gd name="connsiteY1" fmla="*/ 695325 h 695325"/>
                <a:gd name="connsiteX2" fmla="*/ 1323975 w 1323975"/>
                <a:gd name="connsiteY2" fmla="*/ 3429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7147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048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5242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55504 h 695325"/>
                <a:gd name="connsiteX3" fmla="*/ 1314450 w 1323975"/>
                <a:gd name="connsiteY3" fmla="*/ 0 h 695325"/>
                <a:gd name="connsiteX0" fmla="*/ 1311372 w 1323975"/>
                <a:gd name="connsiteY0" fmla="*/ 0 h 695325"/>
                <a:gd name="connsiteX1" fmla="*/ 0 w 1323975"/>
                <a:gd name="connsiteY1" fmla="*/ 695325 h 695325"/>
                <a:gd name="connsiteX2" fmla="*/ 1323975 w 1323975"/>
                <a:gd name="connsiteY2" fmla="*/ 355504 h 695325"/>
                <a:gd name="connsiteX3" fmla="*/ 1311372 w 1323975"/>
                <a:gd name="connsiteY3" fmla="*/ 0 h 695325"/>
                <a:gd name="connsiteX0" fmla="*/ 1311372 w 1327054"/>
                <a:gd name="connsiteY0" fmla="*/ 0 h 695325"/>
                <a:gd name="connsiteX1" fmla="*/ 0 w 1327054"/>
                <a:gd name="connsiteY1" fmla="*/ 695325 h 695325"/>
                <a:gd name="connsiteX2" fmla="*/ 1327054 w 1327054"/>
                <a:gd name="connsiteY2" fmla="*/ 358582 h 695325"/>
                <a:gd name="connsiteX3" fmla="*/ 1311372 w 1327054"/>
                <a:gd name="connsiteY3" fmla="*/ 0 h 695325"/>
                <a:gd name="connsiteX0" fmla="*/ 1311372 w 1327054"/>
                <a:gd name="connsiteY0" fmla="*/ 0 h 692571"/>
                <a:gd name="connsiteX1" fmla="*/ 0 w 1327054"/>
                <a:gd name="connsiteY1" fmla="*/ 692571 h 692571"/>
                <a:gd name="connsiteX2" fmla="*/ 1327054 w 1327054"/>
                <a:gd name="connsiteY2" fmla="*/ 355828 h 692571"/>
                <a:gd name="connsiteX3" fmla="*/ 1311372 w 1327054"/>
                <a:gd name="connsiteY3" fmla="*/ 0 h 692571"/>
              </a:gdLst>
              <a:ahLst/>
              <a:cxnLst>
                <a:cxn ang="0">
                  <a:pos x="connsiteX0" y="connsiteY0"/>
                </a:cxn>
                <a:cxn ang="0">
                  <a:pos x="connsiteX1" y="connsiteY1"/>
                </a:cxn>
                <a:cxn ang="0">
                  <a:pos x="connsiteX2" y="connsiteY2"/>
                </a:cxn>
                <a:cxn ang="0">
                  <a:pos x="connsiteX3" y="connsiteY3"/>
                </a:cxn>
              </a:cxnLst>
              <a:rect l="l" t="t" r="r" b="b"/>
              <a:pathLst>
                <a:path w="1327054" h="692571">
                  <a:moveTo>
                    <a:pt x="1311372" y="0"/>
                  </a:moveTo>
                  <a:lnTo>
                    <a:pt x="0" y="692571"/>
                  </a:lnTo>
                  <a:lnTo>
                    <a:pt x="1327054" y="355828"/>
                  </a:lnTo>
                  <a:lnTo>
                    <a:pt x="131137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grpSp>
      <p:sp>
        <p:nvSpPr>
          <p:cNvPr id="9" name="Oval 3">
            <a:extLst>
              <a:ext uri="{FF2B5EF4-FFF2-40B4-BE49-F238E27FC236}">
                <a16:creationId xmlns:a16="http://schemas.microsoft.com/office/drawing/2014/main" id="{668368C0-EEA0-4CC8-AA83-E950E4E3351B}"/>
              </a:ext>
            </a:extLst>
          </p:cNvPr>
          <p:cNvSpPr/>
          <p:nvPr/>
        </p:nvSpPr>
        <p:spPr>
          <a:xfrm>
            <a:off x="5324018" y="3189208"/>
            <a:ext cx="1512168" cy="1512168"/>
          </a:xfrm>
          <a:prstGeom prst="ellipse">
            <a:avLst/>
          </a:prstGeom>
          <a:solidFill>
            <a:schemeClr val="bg1"/>
          </a:solidFill>
          <a:ln w="155575">
            <a:gradFill>
              <a:gsLst>
                <a:gs pos="41000">
                  <a:schemeClr val="accent2"/>
                </a:gs>
                <a:gs pos="60000">
                  <a:schemeClr val="accent4"/>
                </a:gs>
              </a:gsLst>
              <a:lin ang="7800000" scaled="0"/>
            </a:gradFill>
          </a:ln>
          <a:effectLst>
            <a:outerShdw blurRad="101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5" name="Arc 35">
            <a:extLst>
              <a:ext uri="{FF2B5EF4-FFF2-40B4-BE49-F238E27FC236}">
                <a16:creationId xmlns:a16="http://schemas.microsoft.com/office/drawing/2014/main" id="{B74479CB-552C-4F5E-AF1D-E5029A681BBD}"/>
              </a:ext>
            </a:extLst>
          </p:cNvPr>
          <p:cNvSpPr/>
          <p:nvPr/>
        </p:nvSpPr>
        <p:spPr>
          <a:xfrm rot="13443396">
            <a:off x="5073995" y="2918765"/>
            <a:ext cx="2036379" cy="2036379"/>
          </a:xfrm>
          <a:prstGeom prst="arc">
            <a:avLst>
              <a:gd name="adj1" fmla="val 11157028"/>
              <a:gd name="adj2" fmla="val 21283066"/>
            </a:avLst>
          </a:prstGeom>
          <a:ln w="31750">
            <a:solidFill>
              <a:schemeClr val="bg1">
                <a:lumMod val="75000"/>
              </a:schemeClr>
            </a:solidFill>
            <a:prstDash val="sysDot"/>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cs typeface="+mn-cs"/>
            </a:endParaRPr>
          </a:p>
        </p:txBody>
      </p:sp>
      <p:sp>
        <p:nvSpPr>
          <p:cNvPr id="6" name="Arc 36">
            <a:extLst>
              <a:ext uri="{FF2B5EF4-FFF2-40B4-BE49-F238E27FC236}">
                <a16:creationId xmlns:a16="http://schemas.microsoft.com/office/drawing/2014/main" id="{8126887F-72EE-458F-9618-932E73AB2461}"/>
              </a:ext>
            </a:extLst>
          </p:cNvPr>
          <p:cNvSpPr/>
          <p:nvPr/>
        </p:nvSpPr>
        <p:spPr>
          <a:xfrm rot="2668890">
            <a:off x="5029591" y="2963211"/>
            <a:ext cx="2036379" cy="2036379"/>
          </a:xfrm>
          <a:prstGeom prst="arc">
            <a:avLst>
              <a:gd name="adj1" fmla="val 11157028"/>
              <a:gd name="adj2" fmla="val 21283066"/>
            </a:avLst>
          </a:prstGeom>
          <a:ln w="31750">
            <a:solidFill>
              <a:schemeClr val="bg1">
                <a:lumMod val="75000"/>
              </a:schemeClr>
            </a:solidFill>
            <a:prstDash val="sysDot"/>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cs typeface="+mn-cs"/>
            </a:endParaRPr>
          </a:p>
        </p:txBody>
      </p:sp>
      <p:sp>
        <p:nvSpPr>
          <p:cNvPr id="37" name="Block Arc 31">
            <a:extLst>
              <a:ext uri="{FF2B5EF4-FFF2-40B4-BE49-F238E27FC236}">
                <a16:creationId xmlns:a16="http://schemas.microsoft.com/office/drawing/2014/main" id="{04E949D2-A8BF-4E98-A9F8-4D17B6B25A59}"/>
              </a:ext>
            </a:extLst>
          </p:cNvPr>
          <p:cNvSpPr/>
          <p:nvPr/>
        </p:nvSpPr>
        <p:spPr>
          <a:xfrm>
            <a:off x="5715000" y="3532625"/>
            <a:ext cx="669465" cy="692182"/>
          </a:xfrm>
          <a:custGeom>
            <a:avLst/>
            <a:gdLst/>
            <a:ahLst/>
            <a:cxnLst/>
            <a:rect l="l" t="t" r="r" b="b"/>
            <a:pathLst>
              <a:path w="2890784" h="3200962">
                <a:moveTo>
                  <a:pt x="1107828" y="2097026"/>
                </a:moveTo>
                <a:cubicBezTo>
                  <a:pt x="1025313" y="2097026"/>
                  <a:pt x="958422" y="2163918"/>
                  <a:pt x="958422" y="2246432"/>
                </a:cubicBezTo>
                <a:cubicBezTo>
                  <a:pt x="958422" y="2302715"/>
                  <a:pt x="989545" y="2351730"/>
                  <a:pt x="1036589" y="2375275"/>
                </a:cubicBezTo>
                <a:lnTo>
                  <a:pt x="985421" y="2684898"/>
                </a:lnTo>
                <a:lnTo>
                  <a:pt x="1230235" y="2684898"/>
                </a:lnTo>
                <a:lnTo>
                  <a:pt x="1179067" y="2375275"/>
                </a:lnTo>
                <a:cubicBezTo>
                  <a:pt x="1226111" y="2351730"/>
                  <a:pt x="1257233" y="2302715"/>
                  <a:pt x="1257233" y="2246432"/>
                </a:cubicBezTo>
                <a:cubicBezTo>
                  <a:pt x="1257233" y="2163918"/>
                  <a:pt x="1190342" y="2097026"/>
                  <a:pt x="1107828" y="2097026"/>
                </a:cubicBezTo>
                <a:close/>
                <a:moveTo>
                  <a:pt x="2199259" y="56"/>
                </a:moveTo>
                <a:cubicBezTo>
                  <a:pt x="2572924" y="-4720"/>
                  <a:pt x="2881009" y="291773"/>
                  <a:pt x="2890561" y="665346"/>
                </a:cubicBezTo>
                <a:lnTo>
                  <a:pt x="2843000" y="666562"/>
                </a:lnTo>
                <a:lnTo>
                  <a:pt x="2890784" y="666562"/>
                </a:lnTo>
                <a:lnTo>
                  <a:pt x="2890784" y="1580962"/>
                </a:lnTo>
                <a:lnTo>
                  <a:pt x="2625345" y="1580962"/>
                </a:lnTo>
                <a:lnTo>
                  <a:pt x="2625345" y="672127"/>
                </a:lnTo>
                <a:lnTo>
                  <a:pt x="2623811" y="672166"/>
                </a:lnTo>
                <a:cubicBezTo>
                  <a:pt x="2617992" y="444585"/>
                  <a:pt x="2430306" y="263961"/>
                  <a:pt x="2202670" y="266871"/>
                </a:cubicBezTo>
                <a:cubicBezTo>
                  <a:pt x="1975033" y="269781"/>
                  <a:pt x="1792025" y="455143"/>
                  <a:pt x="1792025" y="682798"/>
                </a:cubicBezTo>
                <a:lnTo>
                  <a:pt x="1790626" y="682798"/>
                </a:lnTo>
                <a:lnTo>
                  <a:pt x="1790626"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1525187" y="1580962"/>
                </a:lnTo>
                <a:lnTo>
                  <a:pt x="1525187" y="676764"/>
                </a:lnTo>
                <a:lnTo>
                  <a:pt x="1525791" y="676764"/>
                </a:lnTo>
                <a:cubicBezTo>
                  <a:pt x="1528430" y="305830"/>
                  <a:pt x="1827609" y="4806"/>
                  <a:pt x="2199259" y="56"/>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cs typeface="+mn-cs"/>
            </a:endParaRPr>
          </a:p>
        </p:txBody>
      </p:sp>
      <p:sp>
        <p:nvSpPr>
          <p:cNvPr id="39" name="Rectangle 3">
            <a:extLst>
              <a:ext uri="{FF2B5EF4-FFF2-40B4-BE49-F238E27FC236}">
                <a16:creationId xmlns:a16="http://schemas.microsoft.com/office/drawing/2014/main" id="{03307A50-D1B9-D202-F1C4-AF4CC7422E60}"/>
              </a:ext>
            </a:extLst>
          </p:cNvPr>
          <p:cNvSpPr/>
          <p:nvPr/>
        </p:nvSpPr>
        <p:spPr>
          <a:xfrm>
            <a:off x="1691507" y="291594"/>
            <a:ext cx="9196087" cy="87028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nvGrpSpPr>
          <p:cNvPr id="40" name="Group 43">
            <a:extLst>
              <a:ext uri="{FF2B5EF4-FFF2-40B4-BE49-F238E27FC236}">
                <a16:creationId xmlns:a16="http://schemas.microsoft.com/office/drawing/2014/main" id="{BDF164AF-0644-186D-0467-1E6B597B3AF5}"/>
              </a:ext>
            </a:extLst>
          </p:cNvPr>
          <p:cNvGrpSpPr/>
          <p:nvPr/>
        </p:nvGrpSpPr>
        <p:grpSpPr>
          <a:xfrm>
            <a:off x="7024712" y="241072"/>
            <a:ext cx="4003676" cy="475860"/>
            <a:chOff x="1487532" y="2017033"/>
            <a:chExt cx="2952328" cy="376914"/>
          </a:xfrm>
        </p:grpSpPr>
        <p:sp>
          <p:nvSpPr>
            <p:cNvPr id="41" name="Rectangle 9">
              <a:extLst>
                <a:ext uri="{FF2B5EF4-FFF2-40B4-BE49-F238E27FC236}">
                  <a16:creationId xmlns:a16="http://schemas.microsoft.com/office/drawing/2014/main" id="{43E69A3C-B0AD-3542-9DD8-FBFF390D57C3}"/>
                </a:ext>
              </a:extLst>
            </p:cNvPr>
            <p:cNvSpPr/>
            <p:nvPr/>
          </p:nvSpPr>
          <p:spPr>
            <a:xfrm>
              <a:off x="4319543" y="2027138"/>
              <a:ext cx="115353" cy="366809"/>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914400"/>
                <a:gd name="connsiteY0" fmla="*/ 292963 h 1207363"/>
                <a:gd name="connsiteX1" fmla="*/ 914400 w 914400"/>
                <a:gd name="connsiteY1" fmla="*/ 0 h 1207363"/>
                <a:gd name="connsiteX2" fmla="*/ 914400 w 914400"/>
                <a:gd name="connsiteY2" fmla="*/ 1207363 h 1207363"/>
                <a:gd name="connsiteX3" fmla="*/ 0 w 914400"/>
                <a:gd name="connsiteY3" fmla="*/ 1207363 h 1207363"/>
                <a:gd name="connsiteX4" fmla="*/ 0 w 914400"/>
                <a:gd name="connsiteY4" fmla="*/ 292963 h 1207363"/>
                <a:gd name="connsiteX0" fmla="*/ 612559 w 914400"/>
                <a:gd name="connsiteY0" fmla="*/ 8877 h 1207363"/>
                <a:gd name="connsiteX1" fmla="*/ 914400 w 914400"/>
                <a:gd name="connsiteY1" fmla="*/ 0 h 1207363"/>
                <a:gd name="connsiteX2" fmla="*/ 914400 w 914400"/>
                <a:gd name="connsiteY2" fmla="*/ 1207363 h 1207363"/>
                <a:gd name="connsiteX3" fmla="*/ 0 w 914400"/>
                <a:gd name="connsiteY3" fmla="*/ 1207363 h 1207363"/>
                <a:gd name="connsiteX4" fmla="*/ 612559 w 914400"/>
                <a:gd name="connsiteY4" fmla="*/ 8877 h 1207363"/>
                <a:gd name="connsiteX0" fmla="*/ 0 w 301841"/>
                <a:gd name="connsiteY0" fmla="*/ 8877 h 1207363"/>
                <a:gd name="connsiteX1" fmla="*/ 301841 w 301841"/>
                <a:gd name="connsiteY1" fmla="*/ 0 h 1207363"/>
                <a:gd name="connsiteX2" fmla="*/ 301841 w 301841"/>
                <a:gd name="connsiteY2" fmla="*/ 1207363 h 1207363"/>
                <a:gd name="connsiteX3" fmla="*/ 186432 w 301841"/>
                <a:gd name="connsiteY3" fmla="*/ 408372 h 1207363"/>
                <a:gd name="connsiteX4" fmla="*/ 0 w 301841"/>
                <a:gd name="connsiteY4" fmla="*/ 8877 h 1207363"/>
                <a:gd name="connsiteX0" fmla="*/ 0 w 133166"/>
                <a:gd name="connsiteY0" fmla="*/ 0 h 1207364"/>
                <a:gd name="connsiteX1" fmla="*/ 133166 w 133166"/>
                <a:gd name="connsiteY1" fmla="*/ 1 h 1207364"/>
                <a:gd name="connsiteX2" fmla="*/ 133166 w 133166"/>
                <a:gd name="connsiteY2" fmla="*/ 1207364 h 1207364"/>
                <a:gd name="connsiteX3" fmla="*/ 17757 w 133166"/>
                <a:gd name="connsiteY3" fmla="*/ 408373 h 1207364"/>
                <a:gd name="connsiteX4" fmla="*/ 0 w 133166"/>
                <a:gd name="connsiteY4" fmla="*/ 0 h 1207364"/>
                <a:gd name="connsiteX0" fmla="*/ 0 w 142044"/>
                <a:gd name="connsiteY0" fmla="*/ 0 h 408373"/>
                <a:gd name="connsiteX1" fmla="*/ 133166 w 142044"/>
                <a:gd name="connsiteY1" fmla="*/ 1 h 408373"/>
                <a:gd name="connsiteX2" fmla="*/ 142044 w 142044"/>
                <a:gd name="connsiteY2" fmla="*/ 301842 h 408373"/>
                <a:gd name="connsiteX3" fmla="*/ 17757 w 142044"/>
                <a:gd name="connsiteY3" fmla="*/ 408373 h 408373"/>
                <a:gd name="connsiteX4" fmla="*/ 0 w 142044"/>
                <a:gd name="connsiteY4" fmla="*/ 0 h 408373"/>
                <a:gd name="connsiteX0" fmla="*/ 0 w 133166"/>
                <a:gd name="connsiteY0" fmla="*/ 0 h 408373"/>
                <a:gd name="connsiteX1" fmla="*/ 133166 w 133166"/>
                <a:gd name="connsiteY1" fmla="*/ 1 h 408373"/>
                <a:gd name="connsiteX2" fmla="*/ 118293 w 133166"/>
                <a:gd name="connsiteY2" fmla="*/ 313717 h 408373"/>
                <a:gd name="connsiteX3" fmla="*/ 17757 w 133166"/>
                <a:gd name="connsiteY3" fmla="*/ 408373 h 408373"/>
                <a:gd name="connsiteX4" fmla="*/ 0 w 133166"/>
                <a:gd name="connsiteY4" fmla="*/ 0 h 408373"/>
                <a:gd name="connsiteX0" fmla="*/ 0 w 118293"/>
                <a:gd name="connsiteY0" fmla="*/ 5937 h 414310"/>
                <a:gd name="connsiteX1" fmla="*/ 115353 w 118293"/>
                <a:gd name="connsiteY1" fmla="*/ 0 h 414310"/>
                <a:gd name="connsiteX2" fmla="*/ 118293 w 118293"/>
                <a:gd name="connsiteY2" fmla="*/ 319654 h 414310"/>
                <a:gd name="connsiteX3" fmla="*/ 17757 w 118293"/>
                <a:gd name="connsiteY3" fmla="*/ 414310 h 414310"/>
                <a:gd name="connsiteX4" fmla="*/ 0 w 118293"/>
                <a:gd name="connsiteY4" fmla="*/ 5937 h 414310"/>
                <a:gd name="connsiteX0" fmla="*/ 0 w 118293"/>
                <a:gd name="connsiteY0" fmla="*/ 5937 h 366809"/>
                <a:gd name="connsiteX1" fmla="*/ 115353 w 118293"/>
                <a:gd name="connsiteY1" fmla="*/ 0 h 366809"/>
                <a:gd name="connsiteX2" fmla="*/ 118293 w 118293"/>
                <a:gd name="connsiteY2" fmla="*/ 319654 h 366809"/>
                <a:gd name="connsiteX3" fmla="*/ 5882 w 118293"/>
                <a:gd name="connsiteY3" fmla="*/ 366809 h 366809"/>
                <a:gd name="connsiteX4" fmla="*/ 0 w 118293"/>
                <a:gd name="connsiteY4" fmla="*/ 5937 h 366809"/>
                <a:gd name="connsiteX0" fmla="*/ 0 w 115353"/>
                <a:gd name="connsiteY0" fmla="*/ 5937 h 366809"/>
                <a:gd name="connsiteX1" fmla="*/ 115353 w 115353"/>
                <a:gd name="connsiteY1" fmla="*/ 0 h 366809"/>
                <a:gd name="connsiteX2" fmla="*/ 112356 w 115353"/>
                <a:gd name="connsiteY2" fmla="*/ 278091 h 366809"/>
                <a:gd name="connsiteX3" fmla="*/ 5882 w 115353"/>
                <a:gd name="connsiteY3" fmla="*/ 366809 h 366809"/>
                <a:gd name="connsiteX4" fmla="*/ 0 w 115353"/>
                <a:gd name="connsiteY4" fmla="*/ 5937 h 36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53" h="366809">
                  <a:moveTo>
                    <a:pt x="0" y="5937"/>
                  </a:moveTo>
                  <a:lnTo>
                    <a:pt x="115353" y="0"/>
                  </a:lnTo>
                  <a:lnTo>
                    <a:pt x="112356" y="278091"/>
                  </a:lnTo>
                  <a:lnTo>
                    <a:pt x="5882" y="366809"/>
                  </a:lnTo>
                  <a:cubicBezTo>
                    <a:pt x="3921" y="246518"/>
                    <a:pt x="1961" y="126228"/>
                    <a:pt x="0" y="5937"/>
                  </a:cubicBez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42" name="Rectangle 6">
              <a:extLst>
                <a:ext uri="{FF2B5EF4-FFF2-40B4-BE49-F238E27FC236}">
                  <a16:creationId xmlns:a16="http://schemas.microsoft.com/office/drawing/2014/main" id="{F6282815-FB81-B13B-3D73-E642AAE1F589}"/>
                </a:ext>
              </a:extLst>
            </p:cNvPr>
            <p:cNvSpPr/>
            <p:nvPr/>
          </p:nvSpPr>
          <p:spPr>
            <a:xfrm flipH="1">
              <a:off x="1487532" y="2017033"/>
              <a:ext cx="2952328" cy="288033"/>
            </a:xfrm>
            <a:custGeom>
              <a:avLst/>
              <a:gdLst>
                <a:gd name="connsiteX0" fmla="*/ 0 w 5285462"/>
                <a:gd name="connsiteY0" fmla="*/ 0 h 576064"/>
                <a:gd name="connsiteX1" fmla="*/ 4724629 w 5285462"/>
                <a:gd name="connsiteY1" fmla="*/ 0 h 576064"/>
                <a:gd name="connsiteX2" fmla="*/ 5285462 w 5285462"/>
                <a:gd name="connsiteY2" fmla="*/ 576064 h 576064"/>
                <a:gd name="connsiteX3" fmla="*/ 0 w 5285462"/>
                <a:gd name="connsiteY3" fmla="*/ 576064 h 576064"/>
                <a:gd name="connsiteX4" fmla="*/ 0 w 5285462"/>
                <a:gd name="connsiteY4" fmla="*/ 0 h 57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462" h="576064">
                  <a:moveTo>
                    <a:pt x="0" y="0"/>
                  </a:moveTo>
                  <a:lnTo>
                    <a:pt x="4724629" y="0"/>
                  </a:lnTo>
                  <a:lnTo>
                    <a:pt x="5285462" y="576064"/>
                  </a:lnTo>
                  <a:lnTo>
                    <a:pt x="0" y="576064"/>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grpSp>
        <p:nvGrpSpPr>
          <p:cNvPr id="43" name="Group 19">
            <a:extLst>
              <a:ext uri="{FF2B5EF4-FFF2-40B4-BE49-F238E27FC236}">
                <a16:creationId xmlns:a16="http://schemas.microsoft.com/office/drawing/2014/main" id="{8B020BA5-22F0-B5EB-F8F7-A84B71B546FA}"/>
              </a:ext>
            </a:extLst>
          </p:cNvPr>
          <p:cNvGrpSpPr/>
          <p:nvPr/>
        </p:nvGrpSpPr>
        <p:grpSpPr>
          <a:xfrm>
            <a:off x="761854" y="172706"/>
            <a:ext cx="1188052" cy="1052282"/>
            <a:chOff x="1779602" y="1104706"/>
            <a:chExt cx="1188052" cy="1214673"/>
          </a:xfrm>
          <a:solidFill>
            <a:schemeClr val="accent4"/>
          </a:solidFill>
        </p:grpSpPr>
        <p:sp>
          <p:nvSpPr>
            <p:cNvPr id="44" name="Block Arc 20">
              <a:extLst>
                <a:ext uri="{FF2B5EF4-FFF2-40B4-BE49-F238E27FC236}">
                  <a16:creationId xmlns:a16="http://schemas.microsoft.com/office/drawing/2014/main" id="{8A8D31BA-AC8A-30B8-5E43-7B1DF4668047}"/>
                </a:ext>
              </a:extLst>
            </p:cNvPr>
            <p:cNvSpPr/>
            <p:nvPr/>
          </p:nvSpPr>
          <p:spPr>
            <a:xfrm rot="5400000">
              <a:off x="1779602" y="1131327"/>
              <a:ext cx="1188052" cy="1188052"/>
            </a:xfrm>
            <a:prstGeom prst="blockArc">
              <a:avLst>
                <a:gd name="adj1" fmla="val 10473157"/>
                <a:gd name="adj2" fmla="val 203130"/>
                <a:gd name="adj3" fmla="val 1863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cs typeface="+mn-cs"/>
              </a:endParaRPr>
            </a:p>
          </p:txBody>
        </p:sp>
        <p:sp>
          <p:nvSpPr>
            <p:cNvPr id="45" name="Right Triangle 21">
              <a:extLst>
                <a:ext uri="{FF2B5EF4-FFF2-40B4-BE49-F238E27FC236}">
                  <a16:creationId xmlns:a16="http://schemas.microsoft.com/office/drawing/2014/main" id="{D98CEC48-1BCD-5E7E-C80A-184EDD6795F6}"/>
                </a:ext>
              </a:extLst>
            </p:cNvPr>
            <p:cNvSpPr/>
            <p:nvPr/>
          </p:nvSpPr>
          <p:spPr>
            <a:xfrm rot="2700000">
              <a:off x="2223425" y="1104706"/>
              <a:ext cx="261214" cy="26121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sp>
        <p:nvSpPr>
          <p:cNvPr id="46" name="TextBox 45">
            <a:extLst>
              <a:ext uri="{FF2B5EF4-FFF2-40B4-BE49-F238E27FC236}">
                <a16:creationId xmlns:a16="http://schemas.microsoft.com/office/drawing/2014/main" id="{FB9513F4-5530-1394-B7FE-18320E7658C8}"/>
              </a:ext>
            </a:extLst>
          </p:cNvPr>
          <p:cNvSpPr txBox="1"/>
          <p:nvPr/>
        </p:nvSpPr>
        <p:spPr>
          <a:xfrm>
            <a:off x="1355880" y="2188288"/>
            <a:ext cx="408605" cy="5078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700" b="1" i="0" u="none" strike="noStrike" kern="1200" cap="none" spc="0" normalizeH="0" baseline="0" noProof="0" dirty="0">
                <a:ln>
                  <a:noFill/>
                </a:ln>
                <a:solidFill>
                  <a:prstClr val="white"/>
                </a:solidFill>
                <a:effectLst/>
                <a:uLnTx/>
                <a:uFillTx/>
                <a:latin typeface="Arial"/>
                <a:cs typeface="+mn-cs"/>
              </a:rPr>
              <a:t>1</a:t>
            </a:r>
            <a:endParaRPr kumimoji="0" lang="ko-KR" altLang="en-US" sz="2700" b="1" i="0" u="none" strike="noStrike" kern="1200" cap="none" spc="0" normalizeH="0" baseline="0" noProof="0" dirty="0">
              <a:ln>
                <a:noFill/>
              </a:ln>
              <a:solidFill>
                <a:prstClr val="white"/>
              </a:solidFill>
              <a:effectLst/>
              <a:uLnTx/>
              <a:uFillTx/>
              <a:latin typeface="Arial"/>
              <a:cs typeface="+mn-cs"/>
            </a:endParaRPr>
          </a:p>
        </p:txBody>
      </p:sp>
      <p:sp>
        <p:nvSpPr>
          <p:cNvPr id="34" name="TextBox 33">
            <a:extLst>
              <a:ext uri="{FF2B5EF4-FFF2-40B4-BE49-F238E27FC236}">
                <a16:creationId xmlns:a16="http://schemas.microsoft.com/office/drawing/2014/main" id="{D32E40F1-FCF4-48DA-B989-410411270EC5}"/>
              </a:ext>
            </a:extLst>
          </p:cNvPr>
          <p:cNvSpPr txBox="1"/>
          <p:nvPr/>
        </p:nvSpPr>
        <p:spPr>
          <a:xfrm>
            <a:off x="2014787" y="615729"/>
            <a:ext cx="7717813" cy="461665"/>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1" i="0" u="none" strike="noStrike" kern="1200" cap="none" spc="0" normalizeH="0" baseline="0" noProof="0" dirty="0">
                <a:ln>
                  <a:noFill/>
                </a:ln>
                <a:solidFill>
                  <a:prstClr val="black"/>
                </a:solidFill>
                <a:effectLst/>
                <a:uLnTx/>
                <a:uFillTx/>
                <a:latin typeface="Calibri" panose="020F0502020204030204"/>
                <a:cs typeface="B Titr" panose="00000700000000000000" pitchFamily="2" charset="-78"/>
              </a:rPr>
              <a:t>جذابیت بخشی به تولید و کاهش جذابیت فعالیت‌های رقیب تولید</a:t>
            </a:r>
          </a:p>
        </p:txBody>
      </p:sp>
      <p:sp>
        <p:nvSpPr>
          <p:cNvPr id="47" name="Oval 8">
            <a:extLst>
              <a:ext uri="{FF2B5EF4-FFF2-40B4-BE49-F238E27FC236}">
                <a16:creationId xmlns:a16="http://schemas.microsoft.com/office/drawing/2014/main" id="{248F0BFD-616E-FD03-C9AB-27D693D3BD8C}"/>
              </a:ext>
            </a:extLst>
          </p:cNvPr>
          <p:cNvSpPr/>
          <p:nvPr/>
        </p:nvSpPr>
        <p:spPr>
          <a:xfrm>
            <a:off x="1191707" y="437774"/>
            <a:ext cx="499800" cy="499800"/>
          </a:xfrm>
          <a:prstGeom prst="ellipse">
            <a:avLst/>
          </a:prstGeom>
          <a:solidFill>
            <a:schemeClr val="accent6"/>
          </a:solidFill>
          <a:ln w="825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48" name="TextBox 47">
            <a:extLst>
              <a:ext uri="{FF2B5EF4-FFF2-40B4-BE49-F238E27FC236}">
                <a16:creationId xmlns:a16="http://schemas.microsoft.com/office/drawing/2014/main" id="{3C741728-51E5-C6F2-6397-F262AC73F55C}"/>
              </a:ext>
            </a:extLst>
          </p:cNvPr>
          <p:cNvSpPr txBox="1"/>
          <p:nvPr/>
        </p:nvSpPr>
        <p:spPr>
          <a:xfrm>
            <a:off x="1228805" y="429743"/>
            <a:ext cx="408605" cy="5078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700" b="1" i="0" u="none" strike="noStrike" kern="1200" cap="none" spc="0" normalizeH="0" baseline="0" noProof="0" dirty="0">
                <a:ln>
                  <a:noFill/>
                </a:ln>
                <a:solidFill>
                  <a:prstClr val="white"/>
                </a:solidFill>
                <a:effectLst/>
                <a:uLnTx/>
                <a:uFillTx/>
                <a:latin typeface="Arial"/>
                <a:cs typeface="+mn-cs"/>
              </a:rPr>
              <a:t>3</a:t>
            </a:r>
            <a:endParaRPr kumimoji="0" lang="ko-KR" altLang="en-US" sz="2700" b="1" i="0" u="none" strike="noStrike" kern="1200" cap="none" spc="0" normalizeH="0" baseline="0" noProof="0" dirty="0">
              <a:ln>
                <a:noFill/>
              </a:ln>
              <a:solidFill>
                <a:prstClr val="white"/>
              </a:solidFill>
              <a:effectLst/>
              <a:uLnTx/>
              <a:uFillTx/>
              <a:latin typeface="Arial"/>
              <a:cs typeface="+mn-cs"/>
            </a:endParaRPr>
          </a:p>
        </p:txBody>
      </p:sp>
      <p:sp>
        <p:nvSpPr>
          <p:cNvPr id="50" name="TextBox 49">
            <a:extLst>
              <a:ext uri="{FF2B5EF4-FFF2-40B4-BE49-F238E27FC236}">
                <a16:creationId xmlns:a16="http://schemas.microsoft.com/office/drawing/2014/main" id="{402C6E17-1585-FCD2-797D-675EA0DB2933}"/>
              </a:ext>
            </a:extLst>
          </p:cNvPr>
          <p:cNvSpPr txBox="1"/>
          <p:nvPr/>
        </p:nvSpPr>
        <p:spPr>
          <a:xfrm>
            <a:off x="8032741" y="258226"/>
            <a:ext cx="60936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srgbClr val="CBCBCB">
                    <a:lumMod val="50000"/>
                  </a:srgbClr>
                </a:solidFill>
                <a:effectLst/>
                <a:uLnTx/>
                <a:uFillTx/>
                <a:latin typeface="Arial"/>
                <a:cs typeface="B Titr" panose="00000700000000000000" pitchFamily="2" charset="-78"/>
              </a:rPr>
              <a:t>راهکارهای رفع چالش‌های تولید</a:t>
            </a:r>
            <a:endParaRPr kumimoji="0" lang="en-US" sz="1800" b="0" i="0" u="none" strike="noStrike" kern="1200" cap="none" spc="0" normalizeH="0" baseline="0" noProof="0" dirty="0">
              <a:ln>
                <a:noFill/>
              </a:ln>
              <a:solidFill>
                <a:prstClr val="black"/>
              </a:solidFill>
              <a:effectLst/>
              <a:uLnTx/>
              <a:uFillTx/>
              <a:latin typeface="Arial"/>
              <a:cs typeface="+mn-cs"/>
            </a:endParaRPr>
          </a:p>
        </p:txBody>
      </p:sp>
      <p:pic>
        <p:nvPicPr>
          <p:cNvPr id="51" name="Picture 50">
            <a:extLst>
              <a:ext uri="{FF2B5EF4-FFF2-40B4-BE49-F238E27FC236}">
                <a16:creationId xmlns:a16="http://schemas.microsoft.com/office/drawing/2014/main" id="{B0C4EEBC-828F-CF97-694F-63F386B291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041" y="-300386"/>
            <a:ext cx="1726622" cy="1936146"/>
          </a:xfrm>
          <a:prstGeom prst="rect">
            <a:avLst/>
          </a:prstGeom>
        </p:spPr>
      </p:pic>
      <p:sp>
        <p:nvSpPr>
          <p:cNvPr id="3" name="TextBox 2">
            <a:extLst>
              <a:ext uri="{FF2B5EF4-FFF2-40B4-BE49-F238E27FC236}">
                <a16:creationId xmlns:a16="http://schemas.microsoft.com/office/drawing/2014/main" id="{DBAF6365-7399-8026-D82B-ACE681D7CE46}"/>
              </a:ext>
            </a:extLst>
          </p:cNvPr>
          <p:cNvSpPr txBox="1"/>
          <p:nvPr/>
        </p:nvSpPr>
        <p:spPr>
          <a:xfrm>
            <a:off x="6384465" y="1451278"/>
            <a:ext cx="7189838" cy="646331"/>
          </a:xfrm>
          <a:prstGeom prst="rect">
            <a:avLst/>
          </a:prstGeom>
          <a:noFill/>
        </p:spPr>
        <p:txBody>
          <a:bodyPr wrap="square">
            <a:spAutoFit/>
          </a:bodyPr>
          <a:lstStyle/>
          <a:p>
            <a:pPr marL="342900" marR="0" lvl="0" indent="-342900" algn="ctr" defTabSz="914400" rtl="1"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a-IR" sz="1800" b="1" i="0" u="none" strike="noStrike" kern="1200" cap="none" spc="0" normalizeH="0" baseline="0" noProof="0" dirty="0">
                <a:ln>
                  <a:noFill/>
                </a:ln>
                <a:solidFill>
                  <a:srgbClr val="C00000"/>
                </a:solidFill>
                <a:effectLst/>
                <a:uLnTx/>
                <a:uFillTx/>
                <a:latin typeface="Calibri" panose="020F0502020204030204"/>
                <a:ea typeface="+mn-ea"/>
                <a:cs typeface="B Mitra" panose="00000400000000000000" pitchFamily="2" charset="-78"/>
              </a:rPr>
              <a:t>وضع مالیات بر فعالیت‌های غیرمولد و سوداگرانه</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800" b="1" i="0" u="none" strike="noStrike" kern="1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B Mitra" panose="00000400000000000000" pitchFamily="2" charset="-78"/>
              </a:rPr>
              <a:t>مالیات‌های موثر بر بازار ارز</a:t>
            </a:r>
            <a:endParaRPr kumimoji="0" lang="fa-IR" sz="1800" b="1" i="0" u="none" strike="noStrike" kern="1200" cap="none" spc="0" normalizeH="0" baseline="0" noProof="0" dirty="0">
              <a:ln>
                <a:noFill/>
              </a:ln>
              <a:solidFill>
                <a:srgbClr val="00B0F0"/>
              </a:solidFill>
              <a:effectLst/>
              <a:uLnTx/>
              <a:uFillTx/>
              <a:latin typeface="Calibri" panose="020F0502020204030204"/>
              <a:ea typeface="+mn-ea"/>
              <a:cs typeface="B Mitra" panose="00000400000000000000" pitchFamily="2" charset="-78"/>
            </a:endParaRPr>
          </a:p>
        </p:txBody>
      </p:sp>
      <p:sp>
        <p:nvSpPr>
          <p:cNvPr id="10" name="TextBox 9">
            <a:extLst>
              <a:ext uri="{FF2B5EF4-FFF2-40B4-BE49-F238E27FC236}">
                <a16:creationId xmlns:a16="http://schemas.microsoft.com/office/drawing/2014/main" id="{AB68195D-AD08-DE40-8C58-115F76E7AE3A}"/>
              </a:ext>
            </a:extLst>
          </p:cNvPr>
          <p:cNvSpPr txBox="1"/>
          <p:nvPr/>
        </p:nvSpPr>
        <p:spPr>
          <a:xfrm>
            <a:off x="7628623" y="2185600"/>
            <a:ext cx="4498910" cy="3883499"/>
          </a:xfrm>
          <a:prstGeom prst="rect">
            <a:avLst/>
          </a:prstGeom>
          <a:noFill/>
        </p:spPr>
        <p:txBody>
          <a:bodyPr wrap="square">
            <a:spAutoFit/>
          </a:bodyPr>
          <a:lstStyle/>
          <a:p>
            <a:pPr marL="0" marR="0" lvl="0" indent="0" algn="just" defTabSz="914400" rtl="1" eaLnBrk="1" fontAlgn="auto" latinLnBrk="0" hangingPunct="1">
              <a:lnSpc>
                <a:spcPct val="107000"/>
              </a:lnSpc>
              <a:spcBef>
                <a:spcPts val="0"/>
              </a:spcBef>
              <a:spcAft>
                <a:spcPts val="800"/>
              </a:spcAft>
              <a:buClrTx/>
              <a:buSzTx/>
              <a:buFontTx/>
              <a:buNone/>
              <a:tabLst/>
              <a:defRPr/>
            </a:pPr>
            <a:r>
              <a:rPr kumimoji="0" lang="fa-IR"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Mitra" panose="00000400000000000000" pitchFamily="2" charset="-78"/>
              </a:rPr>
              <a:t>در مورد تجربیات کشورها در مقابله با فعالیت‌های نامولد در بازار ارز راهکارهایی در سطوح مختلف وجود دارد. دسته‌ای از این راهکارها همچون </a:t>
            </a:r>
            <a:r>
              <a:rPr kumimoji="0" lang="fa-IR"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mbria" panose="02040503050406030204" pitchFamily="18" charset="0"/>
              </a:rPr>
              <a:t>"</a:t>
            </a:r>
            <a:r>
              <a:rPr kumimoji="0" lang="fa-IR"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Mitra" panose="00000400000000000000" pitchFamily="2" charset="-78"/>
              </a:rPr>
              <a:t>سیاستگذاری پولی</a:t>
            </a:r>
            <a:r>
              <a:rPr kumimoji="0" lang="fa-IR"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mbria" panose="02040503050406030204" pitchFamily="18" charset="0"/>
              </a:rPr>
              <a:t>"</a:t>
            </a:r>
            <a:r>
              <a:rPr kumimoji="0" lang="fa-IR"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Mitra" panose="00000400000000000000" pitchFamily="2" charset="-78"/>
              </a:rPr>
              <a:t> و </a:t>
            </a:r>
            <a:r>
              <a:rPr kumimoji="0" lang="fa-IR"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mbria" panose="02040503050406030204" pitchFamily="18" charset="0"/>
              </a:rPr>
              <a:t>"</a:t>
            </a:r>
            <a:r>
              <a:rPr kumimoji="0" lang="fa-IR"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Mitra" panose="00000400000000000000" pitchFamily="2" charset="-78"/>
              </a:rPr>
              <a:t>کنترل‌های ارزی</a:t>
            </a:r>
            <a:r>
              <a:rPr kumimoji="0" lang="fa-IR"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mbria" panose="02040503050406030204" pitchFamily="18" charset="0"/>
              </a:rPr>
              <a:t>"</a:t>
            </a:r>
            <a:r>
              <a:rPr kumimoji="0" lang="fa-IR"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Mitra" panose="00000400000000000000" pitchFamily="2" charset="-78"/>
              </a:rPr>
              <a:t> به سطح کلان سیاستگذاری پولی و بانک مرکزی مربوط می‌شود.</a:t>
            </a:r>
            <a:endParaRPr kumimoji="0" lang="en-US"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just" defTabSz="914400" rtl="1" eaLnBrk="1" fontAlgn="auto" latinLnBrk="0" hangingPunct="1">
              <a:lnSpc>
                <a:spcPct val="107000"/>
              </a:lnSpc>
              <a:spcBef>
                <a:spcPts val="0"/>
              </a:spcBef>
              <a:spcAft>
                <a:spcPts val="800"/>
              </a:spcAft>
              <a:buClrTx/>
              <a:buSzTx/>
              <a:buFontTx/>
              <a:buNone/>
              <a:tabLst/>
              <a:defRPr/>
            </a:pPr>
            <a:r>
              <a:rPr kumimoji="0" lang="fa-IR"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Mitra" panose="00000400000000000000" pitchFamily="2" charset="-78"/>
              </a:rPr>
              <a:t>دسته دیگر از سیاست‌ها، سیاست‌های مالیاتی است که بیش از دو راهکار قبلی مورد تاکید قرار می‌گیرد. یکی از معروف‌ترین مالیات‌هایی که در برخی کشورها برای کنترل سوداگری بازار ارز پیشنهاد شده است، </a:t>
            </a:r>
            <a:r>
              <a:rPr kumimoji="0" lang="fa-IR" sz="16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B Mitra" panose="00000400000000000000" pitchFamily="2" charset="-78"/>
              </a:rPr>
              <a:t>مالیات توبین </a:t>
            </a:r>
            <a:r>
              <a:rPr kumimoji="0" lang="fa-IR"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Mitra" panose="00000400000000000000" pitchFamily="2" charset="-78"/>
              </a:rPr>
              <a:t>(</a:t>
            </a:r>
            <a:r>
              <a:rPr kumimoji="0" lang="en-US" sz="16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Tobin Tax</a:t>
            </a:r>
            <a:r>
              <a:rPr kumimoji="0" lang="fa-IR"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Mitra" panose="00000400000000000000" pitchFamily="2" charset="-78"/>
              </a:rPr>
              <a:t>) است؛ هدف اصلی این مالیات ایجاد ثبات ارزی و کنترل بازار ارز است. در این نوع مالیات بر مبادلات ارزی در کوتاه‌مدت مالیاتی با نرخ ثابت وضع می‌شود که منجر به دور شدن از سفته‌بازی کوتاه‌مدت می‌شود. استگیلیتز، نوبلیست مشهور اقتصاد بیان می‌کند که پیاده‌سازی مالیات توبین بر معاملات مالی در سراسر جهان نه تنها شدنی است، بلکه ضرورت دارد. وی معتقد است مالیات توبین نه تنها بر مبادلات ارزی بلکه بر تمامی مبادلات باید اعمال شود</a:t>
            </a:r>
            <a:r>
              <a:rPr kumimoji="0" lang="fa-IR"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Mitra" panose="00000400000000000000" pitchFamily="2" charset="-78"/>
              </a:rPr>
              <a:t> (گزارش مرکز پژوهش‌های مجلس، 1398). </a:t>
            </a:r>
            <a:r>
              <a:rPr kumimoji="0" lang="fa-IR"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Mitra" panose="00000400000000000000" pitchFamily="2" charset="-78"/>
              </a:rPr>
              <a:t> </a:t>
            </a:r>
            <a:endParaRPr kumimoji="0" lang="en-US"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95125A7-4B1D-E687-FA93-4BF5752BB8A2}"/>
              </a:ext>
            </a:extLst>
          </p:cNvPr>
          <p:cNvSpPr txBox="1"/>
          <p:nvPr/>
        </p:nvSpPr>
        <p:spPr>
          <a:xfrm>
            <a:off x="-1464109" y="1353772"/>
            <a:ext cx="7193756" cy="646331"/>
          </a:xfrm>
          <a:prstGeom prst="rect">
            <a:avLst/>
          </a:prstGeom>
          <a:noFill/>
        </p:spPr>
        <p:txBody>
          <a:bodyPr wrap="square">
            <a:spAutoFit/>
          </a:bodyPr>
          <a:lstStyle/>
          <a:p>
            <a:pPr marL="342900" marR="0" lvl="0" indent="-342900" algn="ctr" defTabSz="914400" rtl="1"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a-IR" sz="1800" b="1" i="0" u="none" strike="noStrike" kern="1200" cap="none" spc="0" normalizeH="0" baseline="0" noProof="0" dirty="0">
                <a:ln>
                  <a:noFill/>
                </a:ln>
                <a:solidFill>
                  <a:srgbClr val="C00000"/>
                </a:solidFill>
                <a:effectLst/>
                <a:uLnTx/>
                <a:uFillTx/>
                <a:latin typeface="Calibri" panose="020F0502020204030204"/>
                <a:ea typeface="+mn-ea"/>
                <a:cs typeface="B Mitra" panose="00000400000000000000" pitchFamily="2" charset="-78"/>
              </a:rPr>
              <a:t>وضع مالیات بر فعالیت‌های غیرمولد و سوداگرانه</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800" b="1" i="0" u="none" strike="noStrike" kern="1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B Mitra" panose="00000400000000000000" pitchFamily="2" charset="-78"/>
              </a:rPr>
              <a:t>مالیات‌های موثر بر بازار ارز</a:t>
            </a:r>
            <a:endParaRPr kumimoji="0" lang="fa-IR" sz="1800" b="1" i="0" u="none" strike="noStrike" kern="1200" cap="none" spc="0" normalizeH="0" baseline="0" noProof="0" dirty="0">
              <a:ln>
                <a:noFill/>
              </a:ln>
              <a:solidFill>
                <a:srgbClr val="00B0F0"/>
              </a:solidFill>
              <a:effectLst/>
              <a:uLnTx/>
              <a:uFillTx/>
              <a:latin typeface="Calibri" panose="020F0502020204030204"/>
              <a:ea typeface="+mn-ea"/>
              <a:cs typeface="B Mitra" panose="00000400000000000000" pitchFamily="2" charset="-78"/>
            </a:endParaRPr>
          </a:p>
        </p:txBody>
      </p:sp>
      <p:sp>
        <p:nvSpPr>
          <p:cNvPr id="14" name="Rectangle 13"/>
          <p:cNvSpPr/>
          <p:nvPr/>
        </p:nvSpPr>
        <p:spPr>
          <a:xfrm>
            <a:off x="67692" y="2089612"/>
            <a:ext cx="4531711" cy="4146969"/>
          </a:xfrm>
          <a:prstGeom prst="rect">
            <a:avLst/>
          </a:prstGeom>
        </p:spPr>
        <p:txBody>
          <a:bodyPr wrap="square">
            <a:spAutoFit/>
          </a:bodyPr>
          <a:lstStyle/>
          <a:p>
            <a:pPr algn="just" rtl="1">
              <a:lnSpc>
                <a:spcPct val="107000"/>
              </a:lnSpc>
              <a:spcAft>
                <a:spcPts val="800"/>
              </a:spcAft>
              <a:defRPr/>
            </a:pPr>
            <a:r>
              <a:rPr lang="fa-IR" sz="1600" kern="100" dirty="0">
                <a:solidFill>
                  <a:prstClr val="black"/>
                </a:solidFill>
                <a:latin typeface="Calibri" panose="020F0502020204030204" pitchFamily="34" charset="0"/>
                <a:ea typeface="Calibri" panose="020F0502020204030204" pitchFamily="34" charset="0"/>
                <a:cs typeface="B Mitra" panose="00000400000000000000" pitchFamily="2" charset="-78"/>
              </a:rPr>
              <a:t>مالیات دیگر مطرح شده برای کنترل سوداگری بازار ارز، </a:t>
            </a:r>
            <a:r>
              <a:rPr lang="fa-IR" sz="1600" b="1" kern="100" dirty="0">
                <a:solidFill>
                  <a:prstClr val="black"/>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B Mitra" panose="00000400000000000000" pitchFamily="2" charset="-78"/>
              </a:rPr>
              <a:t>مالیات اسپان </a:t>
            </a:r>
            <a:r>
              <a:rPr lang="fa-IR" sz="1600" kern="100" dirty="0">
                <a:solidFill>
                  <a:prstClr val="black"/>
                </a:solidFill>
                <a:latin typeface="Calibri" panose="020F0502020204030204" pitchFamily="34" charset="0"/>
                <a:ea typeface="Calibri" panose="020F0502020204030204" pitchFamily="34" charset="0"/>
                <a:cs typeface="B Mitra" panose="00000400000000000000" pitchFamily="2" charset="-78"/>
              </a:rPr>
              <a:t>(</a:t>
            </a:r>
            <a:r>
              <a:rPr lang="en-US" sz="1600" kern="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Spahn</a:t>
            </a:r>
            <a:r>
              <a:rPr lang="en-US" sz="16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Tax</a:t>
            </a:r>
            <a:r>
              <a:rPr lang="fa-IR" sz="1600" kern="100" dirty="0">
                <a:solidFill>
                  <a:prstClr val="black"/>
                </a:solidFill>
                <a:latin typeface="Calibri" panose="020F0502020204030204" pitchFamily="34" charset="0"/>
                <a:ea typeface="Calibri" panose="020F0502020204030204" pitchFamily="34" charset="0"/>
                <a:cs typeface="B Mitra" panose="00000400000000000000" pitchFamily="2" charset="-78"/>
              </a:rPr>
              <a:t>) است. این مالیات، یک نوع مالیات بر معاملات ارزی است که به منظور کنترل نوسانات نرخ ارز وضع می‌گردد. این مالیات شکل اصلاح شده مالیات توبین است. در مالیات توبین، امکان تمایز بین تبادلات مالی در شرایط عادی و در شرایطی که بازار رفتارهای هیجانی از خود نشان می‌دهد، وجود ندارد و در نتیجه ممکن است مبادلات واقعی و مولد نیز تحت‌تأثیر اثر بلندمدت این مالیات قرار بگیرند. </a:t>
            </a:r>
            <a:endParaRPr lang="en-US" sz="1600" kern="100" dirty="0">
              <a:solidFill>
                <a:prstClr val="black"/>
              </a:solidFill>
              <a:latin typeface="Calibri" panose="020F0502020204030204" pitchFamily="34" charset="0"/>
              <a:ea typeface="Calibri" panose="020F0502020204030204" pitchFamily="34" charset="0"/>
              <a:cs typeface="Arial" panose="020B0604020202020204" pitchFamily="34" charset="0"/>
            </a:endParaRPr>
          </a:p>
          <a:p>
            <a:pPr marL="285750" indent="-285750" algn="just" rtl="1">
              <a:lnSpc>
                <a:spcPct val="107000"/>
              </a:lnSpc>
              <a:spcAft>
                <a:spcPts val="800"/>
              </a:spcAft>
              <a:buFont typeface="Wingdings" panose="05000000000000000000" pitchFamily="2" charset="2"/>
              <a:buChar char="§"/>
              <a:defRPr/>
            </a:pPr>
            <a:r>
              <a:rPr lang="fa-IR" sz="1600" kern="100" dirty="0">
                <a:solidFill>
                  <a:prstClr val="black"/>
                </a:solidFill>
                <a:latin typeface="Calibri" panose="020F0502020204030204" pitchFamily="34" charset="0"/>
                <a:ea typeface="Calibri" panose="020F0502020204030204" pitchFamily="34" charset="0"/>
                <a:cs typeface="B Mitra" panose="00000400000000000000" pitchFamily="2" charset="-78"/>
              </a:rPr>
              <a:t>مالیات اسپان با درنظر گرفتن یک ساختار دوبخشی برای نرخ مالیات عمل می‌کند به این صورت که نرخ ثابت و پایینی برای معاملات مالی در شرایط عادی درنظر گرفته می‌شود. علاوه بر این نرخ بالاتری نیز بر نرخ قبلی افزوده می‌شود که تنها در شرایط تلاطم بازار و حملات ارزی فعال شده و بر مبادلات ارزی اعمال می‌شود. در شرایط عادی نرخ اضافی اخذ نمی‌شود. همچنین مالیات بر تراکنش‌هایی با تعداد مبادلات بیشتر از یک حد استاندارد اعمال می‌شود و مبادلات کمتر از آن تحت‌تأثیر قرار نمی‌گیرد.</a:t>
            </a:r>
            <a:endParaRPr lang="en-US" sz="1600" kern="100" dirty="0">
              <a:solidFill>
                <a:prstClr val="black"/>
              </a:solidFill>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60538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2">
            <a:extLst>
              <a:ext uri="{FF2B5EF4-FFF2-40B4-BE49-F238E27FC236}">
                <a16:creationId xmlns:a16="http://schemas.microsoft.com/office/drawing/2014/main" id="{F8AB798E-2931-47E1-98F3-178525F00C23}"/>
              </a:ext>
            </a:extLst>
          </p:cNvPr>
          <p:cNvGrpSpPr/>
          <p:nvPr/>
        </p:nvGrpSpPr>
        <p:grpSpPr>
          <a:xfrm>
            <a:off x="6086476" y="1275244"/>
            <a:ext cx="5815743" cy="2182102"/>
            <a:chOff x="4562475" y="1714499"/>
            <a:chExt cx="5193667" cy="1990727"/>
          </a:xfrm>
        </p:grpSpPr>
        <p:sp>
          <p:nvSpPr>
            <p:cNvPr id="26" name="Rectangle 4">
              <a:extLst>
                <a:ext uri="{FF2B5EF4-FFF2-40B4-BE49-F238E27FC236}">
                  <a16:creationId xmlns:a16="http://schemas.microsoft.com/office/drawing/2014/main" id="{9DBD8868-0108-47E0-9097-0E4D2349E781}"/>
                </a:ext>
              </a:extLst>
            </p:cNvPr>
            <p:cNvSpPr/>
            <p:nvPr/>
          </p:nvSpPr>
          <p:spPr>
            <a:xfrm>
              <a:off x="5868142" y="1716807"/>
              <a:ext cx="3888000" cy="780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0" name="Freeform 8">
              <a:extLst>
                <a:ext uri="{FF2B5EF4-FFF2-40B4-BE49-F238E27FC236}">
                  <a16:creationId xmlns:a16="http://schemas.microsoft.com/office/drawing/2014/main" id="{F04543F7-3A1E-4633-A3A4-109BB7D2223D}"/>
                </a:ext>
              </a:extLst>
            </p:cNvPr>
            <p:cNvSpPr/>
            <p:nvPr/>
          </p:nvSpPr>
          <p:spPr>
            <a:xfrm>
              <a:off x="4562475" y="1714499"/>
              <a:ext cx="1304925" cy="1990725"/>
            </a:xfrm>
            <a:custGeom>
              <a:avLst/>
              <a:gdLst>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304925 w 1304925"/>
                <a:gd name="connsiteY0" fmla="*/ 0 h 1990725"/>
                <a:gd name="connsiteX1" fmla="*/ 0 w 1304925"/>
                <a:gd name="connsiteY1" fmla="*/ 1990725 h 1990725"/>
                <a:gd name="connsiteX2" fmla="*/ 1304925 w 1304925"/>
                <a:gd name="connsiteY2" fmla="*/ 352425 h 1990725"/>
                <a:gd name="connsiteX3" fmla="*/ 1304925 w 1304925"/>
                <a:gd name="connsiteY3" fmla="*/ 0 h 1990725"/>
                <a:gd name="connsiteX0" fmla="*/ 1304925 w 1304925"/>
                <a:gd name="connsiteY0" fmla="*/ 0 h 1990725"/>
                <a:gd name="connsiteX1" fmla="*/ 0 w 1304925"/>
                <a:gd name="connsiteY1" fmla="*/ 1990725 h 1990725"/>
                <a:gd name="connsiteX2" fmla="*/ 1304925 w 1304925"/>
                <a:gd name="connsiteY2" fmla="*/ 358709 h 1990725"/>
                <a:gd name="connsiteX3" fmla="*/ 1304925 w 1304925"/>
                <a:gd name="connsiteY3" fmla="*/ 0 h 1990725"/>
              </a:gdLst>
              <a:ahLst/>
              <a:cxnLst>
                <a:cxn ang="0">
                  <a:pos x="connsiteX0" y="connsiteY0"/>
                </a:cxn>
                <a:cxn ang="0">
                  <a:pos x="connsiteX1" y="connsiteY1"/>
                </a:cxn>
                <a:cxn ang="0">
                  <a:pos x="connsiteX2" y="connsiteY2"/>
                </a:cxn>
                <a:cxn ang="0">
                  <a:pos x="connsiteX3" y="connsiteY3"/>
                </a:cxn>
              </a:cxnLst>
              <a:rect l="l" t="t" r="r" b="b"/>
              <a:pathLst>
                <a:path w="1304925" h="1990725">
                  <a:moveTo>
                    <a:pt x="1304925" y="0"/>
                  </a:moveTo>
                  <a:lnTo>
                    <a:pt x="0" y="1990725"/>
                  </a:lnTo>
                  <a:lnTo>
                    <a:pt x="1304925" y="358709"/>
                  </a:lnTo>
                  <a:lnTo>
                    <a:pt x="130492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1" name="Freeform 9">
              <a:extLst>
                <a:ext uri="{FF2B5EF4-FFF2-40B4-BE49-F238E27FC236}">
                  <a16:creationId xmlns:a16="http://schemas.microsoft.com/office/drawing/2014/main" id="{F3AA37C6-B2EB-4A07-8CB2-3337395555AF}"/>
                </a:ext>
              </a:extLst>
            </p:cNvPr>
            <p:cNvSpPr/>
            <p:nvPr/>
          </p:nvSpPr>
          <p:spPr>
            <a:xfrm>
              <a:off x="4562475" y="2152650"/>
              <a:ext cx="1311299" cy="1543050"/>
            </a:xfrm>
            <a:custGeom>
              <a:avLst/>
              <a:gdLst>
                <a:gd name="connsiteX0" fmla="*/ 1295400 w 1304925"/>
                <a:gd name="connsiteY0" fmla="*/ 0 h 1533525"/>
                <a:gd name="connsiteX1" fmla="*/ 0 w 1304925"/>
                <a:gd name="connsiteY1" fmla="*/ 1533525 h 1533525"/>
                <a:gd name="connsiteX2" fmla="*/ 1304925 w 1304925"/>
                <a:gd name="connsiteY2" fmla="*/ 333375 h 1533525"/>
                <a:gd name="connsiteX3" fmla="*/ 1295400 w 1304925"/>
                <a:gd name="connsiteY3" fmla="*/ 0 h 1533525"/>
                <a:gd name="connsiteX0" fmla="*/ 1304925 w 1304925"/>
                <a:gd name="connsiteY0" fmla="*/ 0 h 1543050"/>
                <a:gd name="connsiteX1" fmla="*/ 0 w 1304925"/>
                <a:gd name="connsiteY1" fmla="*/ 1543050 h 1543050"/>
                <a:gd name="connsiteX2" fmla="*/ 1304925 w 1304925"/>
                <a:gd name="connsiteY2" fmla="*/ 342900 h 1543050"/>
                <a:gd name="connsiteX3" fmla="*/ 1304925 w 1304925"/>
                <a:gd name="connsiteY3" fmla="*/ 0 h 1543050"/>
                <a:gd name="connsiteX0" fmla="*/ 1304925 w 1304925"/>
                <a:gd name="connsiteY0" fmla="*/ 0 h 1543050"/>
                <a:gd name="connsiteX1" fmla="*/ 0 w 1304925"/>
                <a:gd name="connsiteY1" fmla="*/ 1543050 h 1543050"/>
                <a:gd name="connsiteX2" fmla="*/ 1301782 w 1304925"/>
                <a:gd name="connsiteY2" fmla="*/ 355469 h 1543050"/>
                <a:gd name="connsiteX3" fmla="*/ 1304925 w 1304925"/>
                <a:gd name="connsiteY3" fmla="*/ 0 h 1543050"/>
                <a:gd name="connsiteX0" fmla="*/ 1304925 w 1311299"/>
                <a:gd name="connsiteY0" fmla="*/ 0 h 1543050"/>
                <a:gd name="connsiteX1" fmla="*/ 0 w 1311299"/>
                <a:gd name="connsiteY1" fmla="*/ 1543050 h 1543050"/>
                <a:gd name="connsiteX2" fmla="*/ 1311209 w 1311299"/>
                <a:gd name="connsiteY2" fmla="*/ 355469 h 1543050"/>
                <a:gd name="connsiteX3" fmla="*/ 1304925 w 1311299"/>
                <a:gd name="connsiteY3" fmla="*/ 0 h 1543050"/>
              </a:gdLst>
              <a:ahLst/>
              <a:cxnLst>
                <a:cxn ang="0">
                  <a:pos x="connsiteX0" y="connsiteY0"/>
                </a:cxn>
                <a:cxn ang="0">
                  <a:pos x="connsiteX1" y="connsiteY1"/>
                </a:cxn>
                <a:cxn ang="0">
                  <a:pos x="connsiteX2" y="connsiteY2"/>
                </a:cxn>
                <a:cxn ang="0">
                  <a:pos x="connsiteX3" y="connsiteY3"/>
                </a:cxn>
              </a:cxnLst>
              <a:rect l="l" t="t" r="r" b="b"/>
              <a:pathLst>
                <a:path w="1311299" h="1543050">
                  <a:moveTo>
                    <a:pt x="1304925" y="0"/>
                  </a:moveTo>
                  <a:lnTo>
                    <a:pt x="0" y="1543050"/>
                  </a:lnTo>
                  <a:lnTo>
                    <a:pt x="1311209" y="355469"/>
                  </a:lnTo>
                  <a:cubicBezTo>
                    <a:pt x="1312257" y="236979"/>
                    <a:pt x="1303877" y="118490"/>
                    <a:pt x="13049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2" name="Freeform 10">
              <a:extLst>
                <a:ext uri="{FF2B5EF4-FFF2-40B4-BE49-F238E27FC236}">
                  <a16:creationId xmlns:a16="http://schemas.microsoft.com/office/drawing/2014/main" id="{632FA1FC-ED86-40F7-9CAD-3EAFC5C259E2}"/>
                </a:ext>
              </a:extLst>
            </p:cNvPr>
            <p:cNvSpPr/>
            <p:nvPr/>
          </p:nvSpPr>
          <p:spPr>
            <a:xfrm>
              <a:off x="4562475" y="2581275"/>
              <a:ext cx="1314450" cy="1123950"/>
            </a:xfrm>
            <a:custGeom>
              <a:avLst/>
              <a:gdLst>
                <a:gd name="connsiteX0" fmla="*/ 1304925 w 1314450"/>
                <a:gd name="connsiteY0" fmla="*/ 0 h 1123950"/>
                <a:gd name="connsiteX1" fmla="*/ 0 w 1314450"/>
                <a:gd name="connsiteY1" fmla="*/ 1123950 h 1123950"/>
                <a:gd name="connsiteX2" fmla="*/ 1314450 w 1314450"/>
                <a:gd name="connsiteY2" fmla="*/ 352425 h 1123950"/>
                <a:gd name="connsiteX3" fmla="*/ 1304925 w 1314450"/>
                <a:gd name="connsiteY3" fmla="*/ 0 h 1123950"/>
                <a:gd name="connsiteX0" fmla="*/ 1304925 w 1314450"/>
                <a:gd name="connsiteY0" fmla="*/ 0 h 1123950"/>
                <a:gd name="connsiteX1" fmla="*/ 0 w 1314450"/>
                <a:gd name="connsiteY1" fmla="*/ 1123950 h 1123950"/>
                <a:gd name="connsiteX2" fmla="*/ 1314450 w 1314450"/>
                <a:gd name="connsiteY2" fmla="*/ 358709 h 1123950"/>
                <a:gd name="connsiteX3" fmla="*/ 1304925 w 1314450"/>
                <a:gd name="connsiteY3" fmla="*/ 0 h 1123950"/>
              </a:gdLst>
              <a:ahLst/>
              <a:cxnLst>
                <a:cxn ang="0">
                  <a:pos x="connsiteX0" y="connsiteY0"/>
                </a:cxn>
                <a:cxn ang="0">
                  <a:pos x="connsiteX1" y="connsiteY1"/>
                </a:cxn>
                <a:cxn ang="0">
                  <a:pos x="connsiteX2" y="connsiteY2"/>
                </a:cxn>
                <a:cxn ang="0">
                  <a:pos x="connsiteX3" y="connsiteY3"/>
                </a:cxn>
              </a:cxnLst>
              <a:rect l="l" t="t" r="r" b="b"/>
              <a:pathLst>
                <a:path w="1314450" h="1123950">
                  <a:moveTo>
                    <a:pt x="1304925" y="0"/>
                  </a:moveTo>
                  <a:lnTo>
                    <a:pt x="0" y="1123950"/>
                  </a:lnTo>
                  <a:lnTo>
                    <a:pt x="1314450" y="358709"/>
                  </a:lnTo>
                  <a:lnTo>
                    <a:pt x="130492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3" name="Freeform 11">
              <a:extLst>
                <a:ext uri="{FF2B5EF4-FFF2-40B4-BE49-F238E27FC236}">
                  <a16:creationId xmlns:a16="http://schemas.microsoft.com/office/drawing/2014/main" id="{88B990AC-6A34-41C3-BC86-548116161F20}"/>
                </a:ext>
              </a:extLst>
            </p:cNvPr>
            <p:cNvSpPr/>
            <p:nvPr/>
          </p:nvSpPr>
          <p:spPr>
            <a:xfrm>
              <a:off x="4562475" y="3013044"/>
              <a:ext cx="1314547" cy="692182"/>
            </a:xfrm>
            <a:custGeom>
              <a:avLst/>
              <a:gdLst>
                <a:gd name="connsiteX0" fmla="*/ 1314450 w 1323975"/>
                <a:gd name="connsiteY0" fmla="*/ 0 h 695325"/>
                <a:gd name="connsiteX1" fmla="*/ 0 w 1323975"/>
                <a:gd name="connsiteY1" fmla="*/ 695325 h 695325"/>
                <a:gd name="connsiteX2" fmla="*/ 1323975 w 1323975"/>
                <a:gd name="connsiteY2" fmla="*/ 3429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7147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048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5242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61852 h 695325"/>
                <a:gd name="connsiteX3" fmla="*/ 1314450 w 1323975"/>
                <a:gd name="connsiteY3" fmla="*/ 0 h 695325"/>
                <a:gd name="connsiteX0" fmla="*/ 1314450 w 1323975"/>
                <a:gd name="connsiteY0" fmla="*/ 0 h 689040"/>
                <a:gd name="connsiteX1" fmla="*/ 0 w 1323975"/>
                <a:gd name="connsiteY1" fmla="*/ 689040 h 689040"/>
                <a:gd name="connsiteX2" fmla="*/ 1323975 w 1323975"/>
                <a:gd name="connsiteY2" fmla="*/ 355567 h 689040"/>
                <a:gd name="connsiteX3" fmla="*/ 1314450 w 1323975"/>
                <a:gd name="connsiteY3" fmla="*/ 0 h 689040"/>
                <a:gd name="connsiteX0" fmla="*/ 1317592 w 1323975"/>
                <a:gd name="connsiteY0" fmla="*/ 0 h 685898"/>
                <a:gd name="connsiteX1" fmla="*/ 0 w 1323975"/>
                <a:gd name="connsiteY1" fmla="*/ 685898 h 685898"/>
                <a:gd name="connsiteX2" fmla="*/ 1323975 w 1323975"/>
                <a:gd name="connsiteY2" fmla="*/ 352425 h 685898"/>
                <a:gd name="connsiteX3" fmla="*/ 1317592 w 1323975"/>
                <a:gd name="connsiteY3" fmla="*/ 0 h 685898"/>
                <a:gd name="connsiteX0" fmla="*/ 1317592 w 1330259"/>
                <a:gd name="connsiteY0" fmla="*/ 0 h 685898"/>
                <a:gd name="connsiteX1" fmla="*/ 0 w 1330259"/>
                <a:gd name="connsiteY1" fmla="*/ 685898 h 685898"/>
                <a:gd name="connsiteX2" fmla="*/ 1330259 w 1330259"/>
                <a:gd name="connsiteY2" fmla="*/ 346141 h 685898"/>
                <a:gd name="connsiteX3" fmla="*/ 1317592 w 1330259"/>
                <a:gd name="connsiteY3" fmla="*/ 0 h 685898"/>
                <a:gd name="connsiteX0" fmla="*/ 1323877 w 1330259"/>
                <a:gd name="connsiteY0" fmla="*/ 0 h 695325"/>
                <a:gd name="connsiteX1" fmla="*/ 0 w 1330259"/>
                <a:gd name="connsiteY1" fmla="*/ 695325 h 695325"/>
                <a:gd name="connsiteX2" fmla="*/ 1330259 w 1330259"/>
                <a:gd name="connsiteY2" fmla="*/ 355568 h 695325"/>
                <a:gd name="connsiteX3" fmla="*/ 1323877 w 1330259"/>
                <a:gd name="connsiteY3" fmla="*/ 0 h 695325"/>
                <a:gd name="connsiteX0" fmla="*/ 1305023 w 1330259"/>
                <a:gd name="connsiteY0" fmla="*/ 0 h 692182"/>
                <a:gd name="connsiteX1" fmla="*/ 0 w 1330259"/>
                <a:gd name="connsiteY1" fmla="*/ 692182 h 692182"/>
                <a:gd name="connsiteX2" fmla="*/ 1330259 w 1330259"/>
                <a:gd name="connsiteY2" fmla="*/ 352425 h 692182"/>
                <a:gd name="connsiteX3" fmla="*/ 1305023 w 1330259"/>
                <a:gd name="connsiteY3" fmla="*/ 0 h 692182"/>
                <a:gd name="connsiteX0" fmla="*/ 1305023 w 1305023"/>
                <a:gd name="connsiteY0" fmla="*/ 0 h 692182"/>
                <a:gd name="connsiteX1" fmla="*/ 0 w 1305023"/>
                <a:gd name="connsiteY1" fmla="*/ 692182 h 692182"/>
                <a:gd name="connsiteX2" fmla="*/ 1301978 w 1305023"/>
                <a:gd name="connsiteY2" fmla="*/ 355567 h 692182"/>
                <a:gd name="connsiteX3" fmla="*/ 1305023 w 1305023"/>
                <a:gd name="connsiteY3" fmla="*/ 0 h 692182"/>
                <a:gd name="connsiteX0" fmla="*/ 1305023 w 1314547"/>
                <a:gd name="connsiteY0" fmla="*/ 0 h 692182"/>
                <a:gd name="connsiteX1" fmla="*/ 0 w 1314547"/>
                <a:gd name="connsiteY1" fmla="*/ 692182 h 692182"/>
                <a:gd name="connsiteX2" fmla="*/ 1314547 w 1314547"/>
                <a:gd name="connsiteY2" fmla="*/ 355567 h 692182"/>
                <a:gd name="connsiteX3" fmla="*/ 1305023 w 1314547"/>
                <a:gd name="connsiteY3" fmla="*/ 0 h 692182"/>
              </a:gdLst>
              <a:ahLst/>
              <a:cxnLst>
                <a:cxn ang="0">
                  <a:pos x="connsiteX0" y="connsiteY0"/>
                </a:cxn>
                <a:cxn ang="0">
                  <a:pos x="connsiteX1" y="connsiteY1"/>
                </a:cxn>
                <a:cxn ang="0">
                  <a:pos x="connsiteX2" y="connsiteY2"/>
                </a:cxn>
                <a:cxn ang="0">
                  <a:pos x="connsiteX3" y="connsiteY3"/>
                </a:cxn>
              </a:cxnLst>
              <a:rect l="l" t="t" r="r" b="b"/>
              <a:pathLst>
                <a:path w="1314547" h="692182">
                  <a:moveTo>
                    <a:pt x="1305023" y="0"/>
                  </a:moveTo>
                  <a:lnTo>
                    <a:pt x="0" y="692182"/>
                  </a:lnTo>
                  <a:lnTo>
                    <a:pt x="1314547" y="355567"/>
                  </a:lnTo>
                  <a:lnTo>
                    <a:pt x="130502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grpSp>
      <p:grpSp>
        <p:nvGrpSpPr>
          <p:cNvPr id="8" name="Group 13">
            <a:extLst>
              <a:ext uri="{FF2B5EF4-FFF2-40B4-BE49-F238E27FC236}">
                <a16:creationId xmlns:a16="http://schemas.microsoft.com/office/drawing/2014/main" id="{707C9E8C-6885-4220-AF0D-AC37524EC974}"/>
              </a:ext>
            </a:extLst>
          </p:cNvPr>
          <p:cNvGrpSpPr/>
          <p:nvPr/>
        </p:nvGrpSpPr>
        <p:grpSpPr>
          <a:xfrm rot="10800000">
            <a:off x="142872" y="4575410"/>
            <a:ext cx="5953127" cy="2225513"/>
            <a:chOff x="4562475" y="1716808"/>
            <a:chExt cx="5193671" cy="1988417"/>
          </a:xfrm>
          <a:solidFill>
            <a:schemeClr val="accent4"/>
          </a:solidFill>
        </p:grpSpPr>
        <p:sp>
          <p:nvSpPr>
            <p:cNvPr id="18" name="Rectangle 14">
              <a:extLst>
                <a:ext uri="{FF2B5EF4-FFF2-40B4-BE49-F238E27FC236}">
                  <a16:creationId xmlns:a16="http://schemas.microsoft.com/office/drawing/2014/main" id="{D1F89EF0-D18B-4731-8DB3-73F4F5030E4B}"/>
                </a:ext>
              </a:extLst>
            </p:cNvPr>
            <p:cNvSpPr/>
            <p:nvPr/>
          </p:nvSpPr>
          <p:spPr>
            <a:xfrm>
              <a:off x="5868146" y="1716808"/>
              <a:ext cx="3888000" cy="913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22" name="Freeform 18">
              <a:extLst>
                <a:ext uri="{FF2B5EF4-FFF2-40B4-BE49-F238E27FC236}">
                  <a16:creationId xmlns:a16="http://schemas.microsoft.com/office/drawing/2014/main" id="{E941E8F8-8989-425E-9D26-796FC67957A6}"/>
                </a:ext>
              </a:extLst>
            </p:cNvPr>
            <p:cNvSpPr/>
            <p:nvPr/>
          </p:nvSpPr>
          <p:spPr>
            <a:xfrm>
              <a:off x="4562476" y="1717577"/>
              <a:ext cx="1310757" cy="1987646"/>
            </a:xfrm>
            <a:custGeom>
              <a:avLst/>
              <a:gdLst>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304925 w 1304925"/>
                <a:gd name="connsiteY0" fmla="*/ 0 h 1990725"/>
                <a:gd name="connsiteX1" fmla="*/ 0 w 1304925"/>
                <a:gd name="connsiteY1" fmla="*/ 1990725 h 1990725"/>
                <a:gd name="connsiteX2" fmla="*/ 1304925 w 1304925"/>
                <a:gd name="connsiteY2" fmla="*/ 352425 h 1990725"/>
                <a:gd name="connsiteX3" fmla="*/ 1304925 w 1304925"/>
                <a:gd name="connsiteY3" fmla="*/ 0 h 1990725"/>
                <a:gd name="connsiteX0" fmla="*/ 1301846 w 1304925"/>
                <a:gd name="connsiteY0" fmla="*/ 0 h 1984567"/>
                <a:gd name="connsiteX1" fmla="*/ 0 w 1304925"/>
                <a:gd name="connsiteY1" fmla="*/ 1984567 h 1984567"/>
                <a:gd name="connsiteX2" fmla="*/ 1304925 w 1304925"/>
                <a:gd name="connsiteY2" fmla="*/ 346267 h 1984567"/>
                <a:gd name="connsiteX3" fmla="*/ 1301846 w 1304925"/>
                <a:gd name="connsiteY3" fmla="*/ 0 h 1984567"/>
                <a:gd name="connsiteX0" fmla="*/ 1301846 w 1308003"/>
                <a:gd name="connsiteY0" fmla="*/ 0 h 1984567"/>
                <a:gd name="connsiteX1" fmla="*/ 0 w 1308003"/>
                <a:gd name="connsiteY1" fmla="*/ 1984567 h 1984567"/>
                <a:gd name="connsiteX2" fmla="*/ 1308003 w 1308003"/>
                <a:gd name="connsiteY2" fmla="*/ 349346 h 1984567"/>
                <a:gd name="connsiteX3" fmla="*/ 1301846 w 1308003"/>
                <a:gd name="connsiteY3" fmla="*/ 0 h 1984567"/>
                <a:gd name="connsiteX0" fmla="*/ 1304925 w 1308003"/>
                <a:gd name="connsiteY0" fmla="*/ 0 h 1987646"/>
                <a:gd name="connsiteX1" fmla="*/ 0 w 1308003"/>
                <a:gd name="connsiteY1" fmla="*/ 1987646 h 1987646"/>
                <a:gd name="connsiteX2" fmla="*/ 1308003 w 1308003"/>
                <a:gd name="connsiteY2" fmla="*/ 352425 h 1987646"/>
                <a:gd name="connsiteX3" fmla="*/ 1304925 w 1308003"/>
                <a:gd name="connsiteY3" fmla="*/ 0 h 1987646"/>
                <a:gd name="connsiteX0" fmla="*/ 1307679 w 1308018"/>
                <a:gd name="connsiteY0" fmla="*/ 0 h 1987646"/>
                <a:gd name="connsiteX1" fmla="*/ 0 w 1308018"/>
                <a:gd name="connsiteY1" fmla="*/ 1987646 h 1987646"/>
                <a:gd name="connsiteX2" fmla="*/ 1308003 w 1308018"/>
                <a:gd name="connsiteY2" fmla="*/ 352425 h 1987646"/>
                <a:gd name="connsiteX3" fmla="*/ 1307679 w 1308018"/>
                <a:gd name="connsiteY3" fmla="*/ 0 h 1987646"/>
                <a:gd name="connsiteX0" fmla="*/ 1307679 w 1310757"/>
                <a:gd name="connsiteY0" fmla="*/ 0 h 1987646"/>
                <a:gd name="connsiteX1" fmla="*/ 0 w 1310757"/>
                <a:gd name="connsiteY1" fmla="*/ 1987646 h 1987646"/>
                <a:gd name="connsiteX2" fmla="*/ 1310757 w 1310757"/>
                <a:gd name="connsiteY2" fmla="*/ 352425 h 1987646"/>
                <a:gd name="connsiteX3" fmla="*/ 1307679 w 1310757"/>
                <a:gd name="connsiteY3" fmla="*/ 0 h 1987646"/>
              </a:gdLst>
              <a:ahLst/>
              <a:cxnLst>
                <a:cxn ang="0">
                  <a:pos x="connsiteX0" y="connsiteY0"/>
                </a:cxn>
                <a:cxn ang="0">
                  <a:pos x="connsiteX1" y="connsiteY1"/>
                </a:cxn>
                <a:cxn ang="0">
                  <a:pos x="connsiteX2" y="connsiteY2"/>
                </a:cxn>
                <a:cxn ang="0">
                  <a:pos x="connsiteX3" y="connsiteY3"/>
                </a:cxn>
              </a:cxnLst>
              <a:rect l="l" t="t" r="r" b="b"/>
              <a:pathLst>
                <a:path w="1310757" h="1987646">
                  <a:moveTo>
                    <a:pt x="1307679" y="0"/>
                  </a:moveTo>
                  <a:lnTo>
                    <a:pt x="0" y="1987646"/>
                  </a:lnTo>
                  <a:lnTo>
                    <a:pt x="1310757" y="352425"/>
                  </a:lnTo>
                  <a:cubicBezTo>
                    <a:pt x="1309731" y="237003"/>
                    <a:pt x="1308705" y="115422"/>
                    <a:pt x="130767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sp>
          <p:nvSpPr>
            <p:cNvPr id="23" name="Freeform 19">
              <a:extLst>
                <a:ext uri="{FF2B5EF4-FFF2-40B4-BE49-F238E27FC236}">
                  <a16:creationId xmlns:a16="http://schemas.microsoft.com/office/drawing/2014/main" id="{4B15009D-14E6-4A66-9AB0-C7521084A464}"/>
                </a:ext>
              </a:extLst>
            </p:cNvPr>
            <p:cNvSpPr/>
            <p:nvPr/>
          </p:nvSpPr>
          <p:spPr>
            <a:xfrm>
              <a:off x="4562475" y="2144388"/>
              <a:ext cx="1316915" cy="1551312"/>
            </a:xfrm>
            <a:custGeom>
              <a:avLst/>
              <a:gdLst>
                <a:gd name="connsiteX0" fmla="*/ 1295400 w 1304925"/>
                <a:gd name="connsiteY0" fmla="*/ 0 h 1533525"/>
                <a:gd name="connsiteX1" fmla="*/ 0 w 1304925"/>
                <a:gd name="connsiteY1" fmla="*/ 1533525 h 1533525"/>
                <a:gd name="connsiteX2" fmla="*/ 1304925 w 1304925"/>
                <a:gd name="connsiteY2" fmla="*/ 333375 h 1533525"/>
                <a:gd name="connsiteX3" fmla="*/ 1295400 w 1304925"/>
                <a:gd name="connsiteY3" fmla="*/ 0 h 1533525"/>
                <a:gd name="connsiteX0" fmla="*/ 1304925 w 1304925"/>
                <a:gd name="connsiteY0" fmla="*/ 0 h 1543050"/>
                <a:gd name="connsiteX1" fmla="*/ 0 w 1304925"/>
                <a:gd name="connsiteY1" fmla="*/ 1543050 h 1543050"/>
                <a:gd name="connsiteX2" fmla="*/ 1304925 w 1304925"/>
                <a:gd name="connsiteY2" fmla="*/ 342900 h 1543050"/>
                <a:gd name="connsiteX3" fmla="*/ 1304925 w 1304925"/>
                <a:gd name="connsiteY3" fmla="*/ 0 h 1543050"/>
                <a:gd name="connsiteX0" fmla="*/ 1304925 w 1314161"/>
                <a:gd name="connsiteY0" fmla="*/ 0 h 1543050"/>
                <a:gd name="connsiteX1" fmla="*/ 0 w 1314161"/>
                <a:gd name="connsiteY1" fmla="*/ 1543050 h 1543050"/>
                <a:gd name="connsiteX2" fmla="*/ 1314161 w 1314161"/>
                <a:gd name="connsiteY2" fmla="*/ 342900 h 1543050"/>
                <a:gd name="connsiteX3" fmla="*/ 1304925 w 1314161"/>
                <a:gd name="connsiteY3" fmla="*/ 0 h 1543050"/>
                <a:gd name="connsiteX0" fmla="*/ 1304925 w 1314161"/>
                <a:gd name="connsiteY0" fmla="*/ 0 h 1543050"/>
                <a:gd name="connsiteX1" fmla="*/ 0 w 1314161"/>
                <a:gd name="connsiteY1" fmla="*/ 1543050 h 1543050"/>
                <a:gd name="connsiteX2" fmla="*/ 1314161 w 1314161"/>
                <a:gd name="connsiteY2" fmla="*/ 342900 h 1543050"/>
                <a:gd name="connsiteX3" fmla="*/ 1304925 w 1314161"/>
                <a:gd name="connsiteY3" fmla="*/ 0 h 1543050"/>
                <a:gd name="connsiteX0" fmla="*/ 1304925 w 1316915"/>
                <a:gd name="connsiteY0" fmla="*/ 0 h 1543050"/>
                <a:gd name="connsiteX1" fmla="*/ 0 w 1316915"/>
                <a:gd name="connsiteY1" fmla="*/ 1543050 h 1543050"/>
                <a:gd name="connsiteX2" fmla="*/ 1316915 w 1316915"/>
                <a:gd name="connsiteY2" fmla="*/ 345654 h 1543050"/>
                <a:gd name="connsiteX3" fmla="*/ 1304925 w 1316915"/>
                <a:gd name="connsiteY3" fmla="*/ 0 h 1543050"/>
                <a:gd name="connsiteX0" fmla="*/ 1310433 w 1316915"/>
                <a:gd name="connsiteY0" fmla="*/ 0 h 1543050"/>
                <a:gd name="connsiteX1" fmla="*/ 0 w 1316915"/>
                <a:gd name="connsiteY1" fmla="*/ 1543050 h 1543050"/>
                <a:gd name="connsiteX2" fmla="*/ 1316915 w 1316915"/>
                <a:gd name="connsiteY2" fmla="*/ 345654 h 1543050"/>
                <a:gd name="connsiteX3" fmla="*/ 1310433 w 1316915"/>
                <a:gd name="connsiteY3" fmla="*/ 0 h 1543050"/>
                <a:gd name="connsiteX0" fmla="*/ 1310433 w 1316915"/>
                <a:gd name="connsiteY0" fmla="*/ 0 h 1543050"/>
                <a:gd name="connsiteX1" fmla="*/ 0 w 1316915"/>
                <a:gd name="connsiteY1" fmla="*/ 1543050 h 1543050"/>
                <a:gd name="connsiteX2" fmla="*/ 1316915 w 1316915"/>
                <a:gd name="connsiteY2" fmla="*/ 353916 h 1543050"/>
                <a:gd name="connsiteX3" fmla="*/ 1310433 w 1316915"/>
                <a:gd name="connsiteY3" fmla="*/ 0 h 1543050"/>
                <a:gd name="connsiteX0" fmla="*/ 1313187 w 1316915"/>
                <a:gd name="connsiteY0" fmla="*/ 0 h 1551312"/>
                <a:gd name="connsiteX1" fmla="*/ 0 w 1316915"/>
                <a:gd name="connsiteY1" fmla="*/ 1551312 h 1551312"/>
                <a:gd name="connsiteX2" fmla="*/ 1316915 w 1316915"/>
                <a:gd name="connsiteY2" fmla="*/ 362178 h 1551312"/>
                <a:gd name="connsiteX3" fmla="*/ 1313187 w 1316915"/>
                <a:gd name="connsiteY3" fmla="*/ 0 h 1551312"/>
              </a:gdLst>
              <a:ahLst/>
              <a:cxnLst>
                <a:cxn ang="0">
                  <a:pos x="connsiteX0" y="connsiteY0"/>
                </a:cxn>
                <a:cxn ang="0">
                  <a:pos x="connsiteX1" y="connsiteY1"/>
                </a:cxn>
                <a:cxn ang="0">
                  <a:pos x="connsiteX2" y="connsiteY2"/>
                </a:cxn>
                <a:cxn ang="0">
                  <a:pos x="connsiteX3" y="connsiteY3"/>
                </a:cxn>
              </a:cxnLst>
              <a:rect l="l" t="t" r="r" b="b"/>
              <a:pathLst>
                <a:path w="1316915" h="1551312">
                  <a:moveTo>
                    <a:pt x="1313187" y="0"/>
                  </a:moveTo>
                  <a:lnTo>
                    <a:pt x="0" y="1551312"/>
                  </a:lnTo>
                  <a:lnTo>
                    <a:pt x="1316915" y="362178"/>
                  </a:lnTo>
                  <a:cubicBezTo>
                    <a:pt x="1315672" y="241452"/>
                    <a:pt x="1314430" y="120726"/>
                    <a:pt x="131318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sp>
          <p:nvSpPr>
            <p:cNvPr id="24" name="Freeform 20">
              <a:extLst>
                <a:ext uri="{FF2B5EF4-FFF2-40B4-BE49-F238E27FC236}">
                  <a16:creationId xmlns:a16="http://schemas.microsoft.com/office/drawing/2014/main" id="{BC7FC0A4-D6AC-4BE7-94FD-CF14EF2D5495}"/>
                </a:ext>
              </a:extLst>
            </p:cNvPr>
            <p:cNvSpPr/>
            <p:nvPr/>
          </p:nvSpPr>
          <p:spPr>
            <a:xfrm>
              <a:off x="4562476" y="2580626"/>
              <a:ext cx="1314449" cy="1124599"/>
            </a:xfrm>
            <a:custGeom>
              <a:avLst/>
              <a:gdLst>
                <a:gd name="connsiteX0" fmla="*/ 1304925 w 1314450"/>
                <a:gd name="connsiteY0" fmla="*/ 0 h 1123950"/>
                <a:gd name="connsiteX1" fmla="*/ 0 w 1314450"/>
                <a:gd name="connsiteY1" fmla="*/ 1123950 h 1123950"/>
                <a:gd name="connsiteX2" fmla="*/ 1314450 w 1314450"/>
                <a:gd name="connsiteY2" fmla="*/ 352425 h 1123950"/>
                <a:gd name="connsiteX3" fmla="*/ 1304925 w 1314450"/>
                <a:gd name="connsiteY3" fmla="*/ 0 h 1123950"/>
                <a:gd name="connsiteX0" fmla="*/ 1304925 w 1308292"/>
                <a:gd name="connsiteY0" fmla="*/ 0 h 1123950"/>
                <a:gd name="connsiteX1" fmla="*/ 0 w 1308292"/>
                <a:gd name="connsiteY1" fmla="*/ 1123950 h 1123950"/>
                <a:gd name="connsiteX2" fmla="*/ 1308292 w 1308292"/>
                <a:gd name="connsiteY2" fmla="*/ 358582 h 1123950"/>
                <a:gd name="connsiteX3" fmla="*/ 1304925 w 1308292"/>
                <a:gd name="connsiteY3" fmla="*/ 0 h 1123950"/>
                <a:gd name="connsiteX0" fmla="*/ 1298767 w 1308292"/>
                <a:gd name="connsiteY0" fmla="*/ 0 h 1123950"/>
                <a:gd name="connsiteX1" fmla="*/ 0 w 1308292"/>
                <a:gd name="connsiteY1" fmla="*/ 1123950 h 1123950"/>
                <a:gd name="connsiteX2" fmla="*/ 1308292 w 1308292"/>
                <a:gd name="connsiteY2" fmla="*/ 358582 h 1123950"/>
                <a:gd name="connsiteX3" fmla="*/ 1298767 w 1308292"/>
                <a:gd name="connsiteY3" fmla="*/ 0 h 1123950"/>
                <a:gd name="connsiteX0" fmla="*/ 1301846 w 1308292"/>
                <a:gd name="connsiteY0" fmla="*/ 0 h 1127029"/>
                <a:gd name="connsiteX1" fmla="*/ 0 w 1308292"/>
                <a:gd name="connsiteY1" fmla="*/ 1127029 h 1127029"/>
                <a:gd name="connsiteX2" fmla="*/ 1308292 w 1308292"/>
                <a:gd name="connsiteY2" fmla="*/ 361661 h 1127029"/>
                <a:gd name="connsiteX3" fmla="*/ 1301846 w 1308292"/>
                <a:gd name="connsiteY3" fmla="*/ 0 h 1127029"/>
                <a:gd name="connsiteX0" fmla="*/ 1308004 w 1308365"/>
                <a:gd name="connsiteY0" fmla="*/ 0 h 1130108"/>
                <a:gd name="connsiteX1" fmla="*/ 0 w 1308365"/>
                <a:gd name="connsiteY1" fmla="*/ 1130108 h 1130108"/>
                <a:gd name="connsiteX2" fmla="*/ 1308292 w 1308365"/>
                <a:gd name="connsiteY2" fmla="*/ 364740 h 1130108"/>
                <a:gd name="connsiteX3" fmla="*/ 1308004 w 1308365"/>
                <a:gd name="connsiteY3" fmla="*/ 0 h 1130108"/>
                <a:gd name="connsiteX0" fmla="*/ 1308004 w 1314449"/>
                <a:gd name="connsiteY0" fmla="*/ 0 h 1130108"/>
                <a:gd name="connsiteX1" fmla="*/ 0 w 1314449"/>
                <a:gd name="connsiteY1" fmla="*/ 1130108 h 1130108"/>
                <a:gd name="connsiteX2" fmla="*/ 1314449 w 1314449"/>
                <a:gd name="connsiteY2" fmla="*/ 361661 h 1130108"/>
                <a:gd name="connsiteX3" fmla="*/ 1308004 w 1314449"/>
                <a:gd name="connsiteY3" fmla="*/ 0 h 1130108"/>
                <a:gd name="connsiteX0" fmla="*/ 1310758 w 1314449"/>
                <a:gd name="connsiteY0" fmla="*/ 0 h 1121845"/>
                <a:gd name="connsiteX1" fmla="*/ 0 w 1314449"/>
                <a:gd name="connsiteY1" fmla="*/ 1121845 h 1121845"/>
                <a:gd name="connsiteX2" fmla="*/ 1314449 w 1314449"/>
                <a:gd name="connsiteY2" fmla="*/ 353398 h 1121845"/>
                <a:gd name="connsiteX3" fmla="*/ 1310758 w 1314449"/>
                <a:gd name="connsiteY3" fmla="*/ 0 h 1121845"/>
                <a:gd name="connsiteX0" fmla="*/ 1310758 w 1314449"/>
                <a:gd name="connsiteY0" fmla="*/ 0 h 1124599"/>
                <a:gd name="connsiteX1" fmla="*/ 0 w 1314449"/>
                <a:gd name="connsiteY1" fmla="*/ 1124599 h 1124599"/>
                <a:gd name="connsiteX2" fmla="*/ 1314449 w 1314449"/>
                <a:gd name="connsiteY2" fmla="*/ 356152 h 1124599"/>
                <a:gd name="connsiteX3" fmla="*/ 1310758 w 1314449"/>
                <a:gd name="connsiteY3" fmla="*/ 0 h 1124599"/>
              </a:gdLst>
              <a:ahLst/>
              <a:cxnLst>
                <a:cxn ang="0">
                  <a:pos x="connsiteX0" y="connsiteY0"/>
                </a:cxn>
                <a:cxn ang="0">
                  <a:pos x="connsiteX1" y="connsiteY1"/>
                </a:cxn>
                <a:cxn ang="0">
                  <a:pos x="connsiteX2" y="connsiteY2"/>
                </a:cxn>
                <a:cxn ang="0">
                  <a:pos x="connsiteX3" y="connsiteY3"/>
                </a:cxn>
              </a:cxnLst>
              <a:rect l="l" t="t" r="r" b="b"/>
              <a:pathLst>
                <a:path w="1314449" h="1124599">
                  <a:moveTo>
                    <a:pt x="1310758" y="0"/>
                  </a:moveTo>
                  <a:lnTo>
                    <a:pt x="0" y="1124599"/>
                  </a:lnTo>
                  <a:lnTo>
                    <a:pt x="1314449" y="356152"/>
                  </a:lnTo>
                  <a:cubicBezTo>
                    <a:pt x="1313327" y="236625"/>
                    <a:pt x="1311880" y="119527"/>
                    <a:pt x="131075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25" name="Freeform 21">
              <a:extLst>
                <a:ext uri="{FF2B5EF4-FFF2-40B4-BE49-F238E27FC236}">
                  <a16:creationId xmlns:a16="http://schemas.microsoft.com/office/drawing/2014/main" id="{8533EDE2-BCD3-4AA7-BE9F-8BA696698A8E}"/>
                </a:ext>
              </a:extLst>
            </p:cNvPr>
            <p:cNvSpPr/>
            <p:nvPr/>
          </p:nvSpPr>
          <p:spPr>
            <a:xfrm>
              <a:off x="4562475" y="3012654"/>
              <a:ext cx="1327054" cy="692571"/>
            </a:xfrm>
            <a:custGeom>
              <a:avLst/>
              <a:gdLst>
                <a:gd name="connsiteX0" fmla="*/ 1314450 w 1323975"/>
                <a:gd name="connsiteY0" fmla="*/ 0 h 695325"/>
                <a:gd name="connsiteX1" fmla="*/ 0 w 1323975"/>
                <a:gd name="connsiteY1" fmla="*/ 695325 h 695325"/>
                <a:gd name="connsiteX2" fmla="*/ 1323975 w 1323975"/>
                <a:gd name="connsiteY2" fmla="*/ 3429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7147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048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5242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55504 h 695325"/>
                <a:gd name="connsiteX3" fmla="*/ 1314450 w 1323975"/>
                <a:gd name="connsiteY3" fmla="*/ 0 h 695325"/>
                <a:gd name="connsiteX0" fmla="*/ 1311372 w 1323975"/>
                <a:gd name="connsiteY0" fmla="*/ 0 h 695325"/>
                <a:gd name="connsiteX1" fmla="*/ 0 w 1323975"/>
                <a:gd name="connsiteY1" fmla="*/ 695325 h 695325"/>
                <a:gd name="connsiteX2" fmla="*/ 1323975 w 1323975"/>
                <a:gd name="connsiteY2" fmla="*/ 355504 h 695325"/>
                <a:gd name="connsiteX3" fmla="*/ 1311372 w 1323975"/>
                <a:gd name="connsiteY3" fmla="*/ 0 h 695325"/>
                <a:gd name="connsiteX0" fmla="*/ 1311372 w 1327054"/>
                <a:gd name="connsiteY0" fmla="*/ 0 h 695325"/>
                <a:gd name="connsiteX1" fmla="*/ 0 w 1327054"/>
                <a:gd name="connsiteY1" fmla="*/ 695325 h 695325"/>
                <a:gd name="connsiteX2" fmla="*/ 1327054 w 1327054"/>
                <a:gd name="connsiteY2" fmla="*/ 358582 h 695325"/>
                <a:gd name="connsiteX3" fmla="*/ 1311372 w 1327054"/>
                <a:gd name="connsiteY3" fmla="*/ 0 h 695325"/>
                <a:gd name="connsiteX0" fmla="*/ 1311372 w 1327054"/>
                <a:gd name="connsiteY0" fmla="*/ 0 h 692571"/>
                <a:gd name="connsiteX1" fmla="*/ 0 w 1327054"/>
                <a:gd name="connsiteY1" fmla="*/ 692571 h 692571"/>
                <a:gd name="connsiteX2" fmla="*/ 1327054 w 1327054"/>
                <a:gd name="connsiteY2" fmla="*/ 355828 h 692571"/>
                <a:gd name="connsiteX3" fmla="*/ 1311372 w 1327054"/>
                <a:gd name="connsiteY3" fmla="*/ 0 h 692571"/>
              </a:gdLst>
              <a:ahLst/>
              <a:cxnLst>
                <a:cxn ang="0">
                  <a:pos x="connsiteX0" y="connsiteY0"/>
                </a:cxn>
                <a:cxn ang="0">
                  <a:pos x="connsiteX1" y="connsiteY1"/>
                </a:cxn>
                <a:cxn ang="0">
                  <a:pos x="connsiteX2" y="connsiteY2"/>
                </a:cxn>
                <a:cxn ang="0">
                  <a:pos x="connsiteX3" y="connsiteY3"/>
                </a:cxn>
              </a:cxnLst>
              <a:rect l="l" t="t" r="r" b="b"/>
              <a:pathLst>
                <a:path w="1327054" h="692571">
                  <a:moveTo>
                    <a:pt x="1311372" y="0"/>
                  </a:moveTo>
                  <a:lnTo>
                    <a:pt x="0" y="692571"/>
                  </a:lnTo>
                  <a:lnTo>
                    <a:pt x="1327054" y="355828"/>
                  </a:lnTo>
                  <a:lnTo>
                    <a:pt x="131137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grpSp>
      <p:sp>
        <p:nvSpPr>
          <p:cNvPr id="9" name="Oval 3">
            <a:extLst>
              <a:ext uri="{FF2B5EF4-FFF2-40B4-BE49-F238E27FC236}">
                <a16:creationId xmlns:a16="http://schemas.microsoft.com/office/drawing/2014/main" id="{668368C0-EEA0-4CC8-AA83-E950E4E3351B}"/>
              </a:ext>
            </a:extLst>
          </p:cNvPr>
          <p:cNvSpPr/>
          <p:nvPr/>
        </p:nvSpPr>
        <p:spPr>
          <a:xfrm>
            <a:off x="5324018" y="3189208"/>
            <a:ext cx="1512168" cy="1512168"/>
          </a:xfrm>
          <a:prstGeom prst="ellipse">
            <a:avLst/>
          </a:prstGeom>
          <a:solidFill>
            <a:schemeClr val="bg1"/>
          </a:solidFill>
          <a:ln w="155575">
            <a:gradFill>
              <a:gsLst>
                <a:gs pos="41000">
                  <a:schemeClr val="accent2"/>
                </a:gs>
                <a:gs pos="60000">
                  <a:schemeClr val="accent4"/>
                </a:gs>
              </a:gsLst>
              <a:lin ang="7800000" scaled="0"/>
            </a:gradFill>
          </a:ln>
          <a:effectLst>
            <a:outerShdw blurRad="101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5" name="Arc 35">
            <a:extLst>
              <a:ext uri="{FF2B5EF4-FFF2-40B4-BE49-F238E27FC236}">
                <a16:creationId xmlns:a16="http://schemas.microsoft.com/office/drawing/2014/main" id="{B74479CB-552C-4F5E-AF1D-E5029A681BBD}"/>
              </a:ext>
            </a:extLst>
          </p:cNvPr>
          <p:cNvSpPr/>
          <p:nvPr/>
        </p:nvSpPr>
        <p:spPr>
          <a:xfrm rot="13443396">
            <a:off x="5073995" y="2918765"/>
            <a:ext cx="2036379" cy="2036379"/>
          </a:xfrm>
          <a:prstGeom prst="arc">
            <a:avLst>
              <a:gd name="adj1" fmla="val 11157028"/>
              <a:gd name="adj2" fmla="val 21283066"/>
            </a:avLst>
          </a:prstGeom>
          <a:ln w="31750">
            <a:solidFill>
              <a:schemeClr val="bg1">
                <a:lumMod val="75000"/>
              </a:schemeClr>
            </a:solidFill>
            <a:prstDash val="sysDot"/>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cs typeface="+mn-cs"/>
            </a:endParaRPr>
          </a:p>
        </p:txBody>
      </p:sp>
      <p:sp>
        <p:nvSpPr>
          <p:cNvPr id="6" name="Arc 36">
            <a:extLst>
              <a:ext uri="{FF2B5EF4-FFF2-40B4-BE49-F238E27FC236}">
                <a16:creationId xmlns:a16="http://schemas.microsoft.com/office/drawing/2014/main" id="{8126887F-72EE-458F-9618-932E73AB2461}"/>
              </a:ext>
            </a:extLst>
          </p:cNvPr>
          <p:cNvSpPr/>
          <p:nvPr/>
        </p:nvSpPr>
        <p:spPr>
          <a:xfrm rot="2668890">
            <a:off x="5029591" y="2963211"/>
            <a:ext cx="2036379" cy="2036379"/>
          </a:xfrm>
          <a:prstGeom prst="arc">
            <a:avLst>
              <a:gd name="adj1" fmla="val 11157028"/>
              <a:gd name="adj2" fmla="val 21283066"/>
            </a:avLst>
          </a:prstGeom>
          <a:ln w="31750">
            <a:solidFill>
              <a:schemeClr val="bg1">
                <a:lumMod val="75000"/>
              </a:schemeClr>
            </a:solidFill>
            <a:prstDash val="sysDot"/>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cs typeface="+mn-cs"/>
            </a:endParaRPr>
          </a:p>
        </p:txBody>
      </p:sp>
      <p:sp>
        <p:nvSpPr>
          <p:cNvPr id="37" name="Block Arc 31">
            <a:extLst>
              <a:ext uri="{FF2B5EF4-FFF2-40B4-BE49-F238E27FC236}">
                <a16:creationId xmlns:a16="http://schemas.microsoft.com/office/drawing/2014/main" id="{04E949D2-A8BF-4E98-A9F8-4D17B6B25A59}"/>
              </a:ext>
            </a:extLst>
          </p:cNvPr>
          <p:cNvSpPr/>
          <p:nvPr/>
        </p:nvSpPr>
        <p:spPr>
          <a:xfrm>
            <a:off x="5715000" y="3532625"/>
            <a:ext cx="669465" cy="692182"/>
          </a:xfrm>
          <a:custGeom>
            <a:avLst/>
            <a:gdLst/>
            <a:ahLst/>
            <a:cxnLst/>
            <a:rect l="l" t="t" r="r" b="b"/>
            <a:pathLst>
              <a:path w="2890784" h="3200962">
                <a:moveTo>
                  <a:pt x="1107828" y="2097026"/>
                </a:moveTo>
                <a:cubicBezTo>
                  <a:pt x="1025313" y="2097026"/>
                  <a:pt x="958422" y="2163918"/>
                  <a:pt x="958422" y="2246432"/>
                </a:cubicBezTo>
                <a:cubicBezTo>
                  <a:pt x="958422" y="2302715"/>
                  <a:pt x="989545" y="2351730"/>
                  <a:pt x="1036589" y="2375275"/>
                </a:cubicBezTo>
                <a:lnTo>
                  <a:pt x="985421" y="2684898"/>
                </a:lnTo>
                <a:lnTo>
                  <a:pt x="1230235" y="2684898"/>
                </a:lnTo>
                <a:lnTo>
                  <a:pt x="1179067" y="2375275"/>
                </a:lnTo>
                <a:cubicBezTo>
                  <a:pt x="1226111" y="2351730"/>
                  <a:pt x="1257233" y="2302715"/>
                  <a:pt x="1257233" y="2246432"/>
                </a:cubicBezTo>
                <a:cubicBezTo>
                  <a:pt x="1257233" y="2163918"/>
                  <a:pt x="1190342" y="2097026"/>
                  <a:pt x="1107828" y="2097026"/>
                </a:cubicBezTo>
                <a:close/>
                <a:moveTo>
                  <a:pt x="2199259" y="56"/>
                </a:moveTo>
                <a:cubicBezTo>
                  <a:pt x="2572924" y="-4720"/>
                  <a:pt x="2881009" y="291773"/>
                  <a:pt x="2890561" y="665346"/>
                </a:cubicBezTo>
                <a:lnTo>
                  <a:pt x="2843000" y="666562"/>
                </a:lnTo>
                <a:lnTo>
                  <a:pt x="2890784" y="666562"/>
                </a:lnTo>
                <a:lnTo>
                  <a:pt x="2890784" y="1580962"/>
                </a:lnTo>
                <a:lnTo>
                  <a:pt x="2625345" y="1580962"/>
                </a:lnTo>
                <a:lnTo>
                  <a:pt x="2625345" y="672127"/>
                </a:lnTo>
                <a:lnTo>
                  <a:pt x="2623811" y="672166"/>
                </a:lnTo>
                <a:cubicBezTo>
                  <a:pt x="2617992" y="444585"/>
                  <a:pt x="2430306" y="263961"/>
                  <a:pt x="2202670" y="266871"/>
                </a:cubicBezTo>
                <a:cubicBezTo>
                  <a:pt x="1975033" y="269781"/>
                  <a:pt x="1792025" y="455143"/>
                  <a:pt x="1792025" y="682798"/>
                </a:cubicBezTo>
                <a:lnTo>
                  <a:pt x="1790626" y="682798"/>
                </a:lnTo>
                <a:lnTo>
                  <a:pt x="1790626"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1525187" y="1580962"/>
                </a:lnTo>
                <a:lnTo>
                  <a:pt x="1525187" y="676764"/>
                </a:lnTo>
                <a:lnTo>
                  <a:pt x="1525791" y="676764"/>
                </a:lnTo>
                <a:cubicBezTo>
                  <a:pt x="1528430" y="305830"/>
                  <a:pt x="1827609" y="4806"/>
                  <a:pt x="2199259" y="56"/>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cs typeface="+mn-cs"/>
            </a:endParaRPr>
          </a:p>
        </p:txBody>
      </p:sp>
      <p:sp>
        <p:nvSpPr>
          <p:cNvPr id="39" name="Rectangle 3">
            <a:extLst>
              <a:ext uri="{FF2B5EF4-FFF2-40B4-BE49-F238E27FC236}">
                <a16:creationId xmlns:a16="http://schemas.microsoft.com/office/drawing/2014/main" id="{03307A50-D1B9-D202-F1C4-AF4CC7422E60}"/>
              </a:ext>
            </a:extLst>
          </p:cNvPr>
          <p:cNvSpPr/>
          <p:nvPr/>
        </p:nvSpPr>
        <p:spPr>
          <a:xfrm>
            <a:off x="1691507" y="291594"/>
            <a:ext cx="9196087" cy="87028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nvGrpSpPr>
          <p:cNvPr id="40" name="Group 43">
            <a:extLst>
              <a:ext uri="{FF2B5EF4-FFF2-40B4-BE49-F238E27FC236}">
                <a16:creationId xmlns:a16="http://schemas.microsoft.com/office/drawing/2014/main" id="{BDF164AF-0644-186D-0467-1E6B597B3AF5}"/>
              </a:ext>
            </a:extLst>
          </p:cNvPr>
          <p:cNvGrpSpPr/>
          <p:nvPr/>
        </p:nvGrpSpPr>
        <p:grpSpPr>
          <a:xfrm>
            <a:off x="7024712" y="241072"/>
            <a:ext cx="4003676" cy="475860"/>
            <a:chOff x="1487532" y="2017033"/>
            <a:chExt cx="2952328" cy="376914"/>
          </a:xfrm>
        </p:grpSpPr>
        <p:sp>
          <p:nvSpPr>
            <p:cNvPr id="41" name="Rectangle 9">
              <a:extLst>
                <a:ext uri="{FF2B5EF4-FFF2-40B4-BE49-F238E27FC236}">
                  <a16:creationId xmlns:a16="http://schemas.microsoft.com/office/drawing/2014/main" id="{43E69A3C-B0AD-3542-9DD8-FBFF390D57C3}"/>
                </a:ext>
              </a:extLst>
            </p:cNvPr>
            <p:cNvSpPr/>
            <p:nvPr/>
          </p:nvSpPr>
          <p:spPr>
            <a:xfrm>
              <a:off x="4319543" y="2027138"/>
              <a:ext cx="115353" cy="366809"/>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914400"/>
                <a:gd name="connsiteY0" fmla="*/ 292963 h 1207363"/>
                <a:gd name="connsiteX1" fmla="*/ 914400 w 914400"/>
                <a:gd name="connsiteY1" fmla="*/ 0 h 1207363"/>
                <a:gd name="connsiteX2" fmla="*/ 914400 w 914400"/>
                <a:gd name="connsiteY2" fmla="*/ 1207363 h 1207363"/>
                <a:gd name="connsiteX3" fmla="*/ 0 w 914400"/>
                <a:gd name="connsiteY3" fmla="*/ 1207363 h 1207363"/>
                <a:gd name="connsiteX4" fmla="*/ 0 w 914400"/>
                <a:gd name="connsiteY4" fmla="*/ 292963 h 1207363"/>
                <a:gd name="connsiteX0" fmla="*/ 612559 w 914400"/>
                <a:gd name="connsiteY0" fmla="*/ 8877 h 1207363"/>
                <a:gd name="connsiteX1" fmla="*/ 914400 w 914400"/>
                <a:gd name="connsiteY1" fmla="*/ 0 h 1207363"/>
                <a:gd name="connsiteX2" fmla="*/ 914400 w 914400"/>
                <a:gd name="connsiteY2" fmla="*/ 1207363 h 1207363"/>
                <a:gd name="connsiteX3" fmla="*/ 0 w 914400"/>
                <a:gd name="connsiteY3" fmla="*/ 1207363 h 1207363"/>
                <a:gd name="connsiteX4" fmla="*/ 612559 w 914400"/>
                <a:gd name="connsiteY4" fmla="*/ 8877 h 1207363"/>
                <a:gd name="connsiteX0" fmla="*/ 0 w 301841"/>
                <a:gd name="connsiteY0" fmla="*/ 8877 h 1207363"/>
                <a:gd name="connsiteX1" fmla="*/ 301841 w 301841"/>
                <a:gd name="connsiteY1" fmla="*/ 0 h 1207363"/>
                <a:gd name="connsiteX2" fmla="*/ 301841 w 301841"/>
                <a:gd name="connsiteY2" fmla="*/ 1207363 h 1207363"/>
                <a:gd name="connsiteX3" fmla="*/ 186432 w 301841"/>
                <a:gd name="connsiteY3" fmla="*/ 408372 h 1207363"/>
                <a:gd name="connsiteX4" fmla="*/ 0 w 301841"/>
                <a:gd name="connsiteY4" fmla="*/ 8877 h 1207363"/>
                <a:gd name="connsiteX0" fmla="*/ 0 w 133166"/>
                <a:gd name="connsiteY0" fmla="*/ 0 h 1207364"/>
                <a:gd name="connsiteX1" fmla="*/ 133166 w 133166"/>
                <a:gd name="connsiteY1" fmla="*/ 1 h 1207364"/>
                <a:gd name="connsiteX2" fmla="*/ 133166 w 133166"/>
                <a:gd name="connsiteY2" fmla="*/ 1207364 h 1207364"/>
                <a:gd name="connsiteX3" fmla="*/ 17757 w 133166"/>
                <a:gd name="connsiteY3" fmla="*/ 408373 h 1207364"/>
                <a:gd name="connsiteX4" fmla="*/ 0 w 133166"/>
                <a:gd name="connsiteY4" fmla="*/ 0 h 1207364"/>
                <a:gd name="connsiteX0" fmla="*/ 0 w 142044"/>
                <a:gd name="connsiteY0" fmla="*/ 0 h 408373"/>
                <a:gd name="connsiteX1" fmla="*/ 133166 w 142044"/>
                <a:gd name="connsiteY1" fmla="*/ 1 h 408373"/>
                <a:gd name="connsiteX2" fmla="*/ 142044 w 142044"/>
                <a:gd name="connsiteY2" fmla="*/ 301842 h 408373"/>
                <a:gd name="connsiteX3" fmla="*/ 17757 w 142044"/>
                <a:gd name="connsiteY3" fmla="*/ 408373 h 408373"/>
                <a:gd name="connsiteX4" fmla="*/ 0 w 142044"/>
                <a:gd name="connsiteY4" fmla="*/ 0 h 408373"/>
                <a:gd name="connsiteX0" fmla="*/ 0 w 133166"/>
                <a:gd name="connsiteY0" fmla="*/ 0 h 408373"/>
                <a:gd name="connsiteX1" fmla="*/ 133166 w 133166"/>
                <a:gd name="connsiteY1" fmla="*/ 1 h 408373"/>
                <a:gd name="connsiteX2" fmla="*/ 118293 w 133166"/>
                <a:gd name="connsiteY2" fmla="*/ 313717 h 408373"/>
                <a:gd name="connsiteX3" fmla="*/ 17757 w 133166"/>
                <a:gd name="connsiteY3" fmla="*/ 408373 h 408373"/>
                <a:gd name="connsiteX4" fmla="*/ 0 w 133166"/>
                <a:gd name="connsiteY4" fmla="*/ 0 h 408373"/>
                <a:gd name="connsiteX0" fmla="*/ 0 w 118293"/>
                <a:gd name="connsiteY0" fmla="*/ 5937 h 414310"/>
                <a:gd name="connsiteX1" fmla="*/ 115353 w 118293"/>
                <a:gd name="connsiteY1" fmla="*/ 0 h 414310"/>
                <a:gd name="connsiteX2" fmla="*/ 118293 w 118293"/>
                <a:gd name="connsiteY2" fmla="*/ 319654 h 414310"/>
                <a:gd name="connsiteX3" fmla="*/ 17757 w 118293"/>
                <a:gd name="connsiteY3" fmla="*/ 414310 h 414310"/>
                <a:gd name="connsiteX4" fmla="*/ 0 w 118293"/>
                <a:gd name="connsiteY4" fmla="*/ 5937 h 414310"/>
                <a:gd name="connsiteX0" fmla="*/ 0 w 118293"/>
                <a:gd name="connsiteY0" fmla="*/ 5937 h 366809"/>
                <a:gd name="connsiteX1" fmla="*/ 115353 w 118293"/>
                <a:gd name="connsiteY1" fmla="*/ 0 h 366809"/>
                <a:gd name="connsiteX2" fmla="*/ 118293 w 118293"/>
                <a:gd name="connsiteY2" fmla="*/ 319654 h 366809"/>
                <a:gd name="connsiteX3" fmla="*/ 5882 w 118293"/>
                <a:gd name="connsiteY3" fmla="*/ 366809 h 366809"/>
                <a:gd name="connsiteX4" fmla="*/ 0 w 118293"/>
                <a:gd name="connsiteY4" fmla="*/ 5937 h 366809"/>
                <a:gd name="connsiteX0" fmla="*/ 0 w 115353"/>
                <a:gd name="connsiteY0" fmla="*/ 5937 h 366809"/>
                <a:gd name="connsiteX1" fmla="*/ 115353 w 115353"/>
                <a:gd name="connsiteY1" fmla="*/ 0 h 366809"/>
                <a:gd name="connsiteX2" fmla="*/ 112356 w 115353"/>
                <a:gd name="connsiteY2" fmla="*/ 278091 h 366809"/>
                <a:gd name="connsiteX3" fmla="*/ 5882 w 115353"/>
                <a:gd name="connsiteY3" fmla="*/ 366809 h 366809"/>
                <a:gd name="connsiteX4" fmla="*/ 0 w 115353"/>
                <a:gd name="connsiteY4" fmla="*/ 5937 h 36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53" h="366809">
                  <a:moveTo>
                    <a:pt x="0" y="5937"/>
                  </a:moveTo>
                  <a:lnTo>
                    <a:pt x="115353" y="0"/>
                  </a:lnTo>
                  <a:lnTo>
                    <a:pt x="112356" y="278091"/>
                  </a:lnTo>
                  <a:lnTo>
                    <a:pt x="5882" y="366809"/>
                  </a:lnTo>
                  <a:cubicBezTo>
                    <a:pt x="3921" y="246518"/>
                    <a:pt x="1961" y="126228"/>
                    <a:pt x="0" y="5937"/>
                  </a:cubicBez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42" name="Rectangle 6">
              <a:extLst>
                <a:ext uri="{FF2B5EF4-FFF2-40B4-BE49-F238E27FC236}">
                  <a16:creationId xmlns:a16="http://schemas.microsoft.com/office/drawing/2014/main" id="{F6282815-FB81-B13B-3D73-E642AAE1F589}"/>
                </a:ext>
              </a:extLst>
            </p:cNvPr>
            <p:cNvSpPr/>
            <p:nvPr/>
          </p:nvSpPr>
          <p:spPr>
            <a:xfrm flipH="1">
              <a:off x="1487532" y="2017033"/>
              <a:ext cx="2952328" cy="288033"/>
            </a:xfrm>
            <a:custGeom>
              <a:avLst/>
              <a:gdLst>
                <a:gd name="connsiteX0" fmla="*/ 0 w 5285462"/>
                <a:gd name="connsiteY0" fmla="*/ 0 h 576064"/>
                <a:gd name="connsiteX1" fmla="*/ 4724629 w 5285462"/>
                <a:gd name="connsiteY1" fmla="*/ 0 h 576064"/>
                <a:gd name="connsiteX2" fmla="*/ 5285462 w 5285462"/>
                <a:gd name="connsiteY2" fmla="*/ 576064 h 576064"/>
                <a:gd name="connsiteX3" fmla="*/ 0 w 5285462"/>
                <a:gd name="connsiteY3" fmla="*/ 576064 h 576064"/>
                <a:gd name="connsiteX4" fmla="*/ 0 w 5285462"/>
                <a:gd name="connsiteY4" fmla="*/ 0 h 57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462" h="576064">
                  <a:moveTo>
                    <a:pt x="0" y="0"/>
                  </a:moveTo>
                  <a:lnTo>
                    <a:pt x="4724629" y="0"/>
                  </a:lnTo>
                  <a:lnTo>
                    <a:pt x="5285462" y="576064"/>
                  </a:lnTo>
                  <a:lnTo>
                    <a:pt x="0" y="576064"/>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grpSp>
        <p:nvGrpSpPr>
          <p:cNvPr id="43" name="Group 19">
            <a:extLst>
              <a:ext uri="{FF2B5EF4-FFF2-40B4-BE49-F238E27FC236}">
                <a16:creationId xmlns:a16="http://schemas.microsoft.com/office/drawing/2014/main" id="{8B020BA5-22F0-B5EB-F8F7-A84B71B546FA}"/>
              </a:ext>
            </a:extLst>
          </p:cNvPr>
          <p:cNvGrpSpPr/>
          <p:nvPr/>
        </p:nvGrpSpPr>
        <p:grpSpPr>
          <a:xfrm>
            <a:off x="761854" y="172706"/>
            <a:ext cx="1188052" cy="1052282"/>
            <a:chOff x="1779602" y="1104706"/>
            <a:chExt cx="1188052" cy="1214673"/>
          </a:xfrm>
          <a:solidFill>
            <a:schemeClr val="accent4"/>
          </a:solidFill>
        </p:grpSpPr>
        <p:sp>
          <p:nvSpPr>
            <p:cNvPr id="44" name="Block Arc 20">
              <a:extLst>
                <a:ext uri="{FF2B5EF4-FFF2-40B4-BE49-F238E27FC236}">
                  <a16:creationId xmlns:a16="http://schemas.microsoft.com/office/drawing/2014/main" id="{8A8D31BA-AC8A-30B8-5E43-7B1DF4668047}"/>
                </a:ext>
              </a:extLst>
            </p:cNvPr>
            <p:cNvSpPr/>
            <p:nvPr/>
          </p:nvSpPr>
          <p:spPr>
            <a:xfrm rot="5400000">
              <a:off x="1779602" y="1131327"/>
              <a:ext cx="1188052" cy="1188052"/>
            </a:xfrm>
            <a:prstGeom prst="blockArc">
              <a:avLst>
                <a:gd name="adj1" fmla="val 10473157"/>
                <a:gd name="adj2" fmla="val 203130"/>
                <a:gd name="adj3" fmla="val 1863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cs typeface="+mn-cs"/>
              </a:endParaRPr>
            </a:p>
          </p:txBody>
        </p:sp>
        <p:sp>
          <p:nvSpPr>
            <p:cNvPr id="45" name="Right Triangle 21">
              <a:extLst>
                <a:ext uri="{FF2B5EF4-FFF2-40B4-BE49-F238E27FC236}">
                  <a16:creationId xmlns:a16="http://schemas.microsoft.com/office/drawing/2014/main" id="{D98CEC48-1BCD-5E7E-C80A-184EDD6795F6}"/>
                </a:ext>
              </a:extLst>
            </p:cNvPr>
            <p:cNvSpPr/>
            <p:nvPr/>
          </p:nvSpPr>
          <p:spPr>
            <a:xfrm rot="2700000">
              <a:off x="2223425" y="1104706"/>
              <a:ext cx="261214" cy="26121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sp>
        <p:nvSpPr>
          <p:cNvPr id="46" name="TextBox 45">
            <a:extLst>
              <a:ext uri="{FF2B5EF4-FFF2-40B4-BE49-F238E27FC236}">
                <a16:creationId xmlns:a16="http://schemas.microsoft.com/office/drawing/2014/main" id="{FB9513F4-5530-1394-B7FE-18320E7658C8}"/>
              </a:ext>
            </a:extLst>
          </p:cNvPr>
          <p:cNvSpPr txBox="1"/>
          <p:nvPr/>
        </p:nvSpPr>
        <p:spPr>
          <a:xfrm>
            <a:off x="1355880" y="2188288"/>
            <a:ext cx="408605" cy="5078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700" b="1" i="0" u="none" strike="noStrike" kern="1200" cap="none" spc="0" normalizeH="0" baseline="0" noProof="0" dirty="0">
                <a:ln>
                  <a:noFill/>
                </a:ln>
                <a:solidFill>
                  <a:prstClr val="white"/>
                </a:solidFill>
                <a:effectLst/>
                <a:uLnTx/>
                <a:uFillTx/>
                <a:latin typeface="Arial"/>
                <a:cs typeface="+mn-cs"/>
              </a:rPr>
              <a:t>1</a:t>
            </a:r>
            <a:endParaRPr kumimoji="0" lang="ko-KR" altLang="en-US" sz="2700" b="1" i="0" u="none" strike="noStrike" kern="1200" cap="none" spc="0" normalizeH="0" baseline="0" noProof="0" dirty="0">
              <a:ln>
                <a:noFill/>
              </a:ln>
              <a:solidFill>
                <a:prstClr val="white"/>
              </a:solidFill>
              <a:effectLst/>
              <a:uLnTx/>
              <a:uFillTx/>
              <a:latin typeface="Arial"/>
              <a:cs typeface="+mn-cs"/>
            </a:endParaRPr>
          </a:p>
        </p:txBody>
      </p:sp>
      <p:sp>
        <p:nvSpPr>
          <p:cNvPr id="34" name="TextBox 33">
            <a:extLst>
              <a:ext uri="{FF2B5EF4-FFF2-40B4-BE49-F238E27FC236}">
                <a16:creationId xmlns:a16="http://schemas.microsoft.com/office/drawing/2014/main" id="{D32E40F1-FCF4-48DA-B989-410411270EC5}"/>
              </a:ext>
            </a:extLst>
          </p:cNvPr>
          <p:cNvSpPr txBox="1"/>
          <p:nvPr/>
        </p:nvSpPr>
        <p:spPr>
          <a:xfrm>
            <a:off x="1938765" y="614662"/>
            <a:ext cx="7884067" cy="461665"/>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1" i="0" u="none" strike="noStrike" kern="1200" cap="none" spc="0" normalizeH="0" baseline="0" noProof="0" dirty="0">
                <a:ln>
                  <a:noFill/>
                </a:ln>
                <a:solidFill>
                  <a:prstClr val="black"/>
                </a:solidFill>
                <a:effectLst/>
                <a:uLnTx/>
                <a:uFillTx/>
                <a:latin typeface="Calibri" panose="020F0502020204030204"/>
                <a:cs typeface="B Titr" panose="00000700000000000000" pitchFamily="2" charset="-78"/>
              </a:rPr>
              <a:t>جذابیت بخشی به تولید و کاهش جذابیت فعالیت‌های رقیب تولید</a:t>
            </a:r>
          </a:p>
        </p:txBody>
      </p:sp>
      <p:sp>
        <p:nvSpPr>
          <p:cNvPr id="47" name="Oval 8">
            <a:extLst>
              <a:ext uri="{FF2B5EF4-FFF2-40B4-BE49-F238E27FC236}">
                <a16:creationId xmlns:a16="http://schemas.microsoft.com/office/drawing/2014/main" id="{248F0BFD-616E-FD03-C9AB-27D693D3BD8C}"/>
              </a:ext>
            </a:extLst>
          </p:cNvPr>
          <p:cNvSpPr/>
          <p:nvPr/>
        </p:nvSpPr>
        <p:spPr>
          <a:xfrm>
            <a:off x="1191707" y="437774"/>
            <a:ext cx="499800" cy="499800"/>
          </a:xfrm>
          <a:prstGeom prst="ellipse">
            <a:avLst/>
          </a:prstGeom>
          <a:solidFill>
            <a:schemeClr val="accent6"/>
          </a:solidFill>
          <a:ln w="825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48" name="TextBox 47">
            <a:extLst>
              <a:ext uri="{FF2B5EF4-FFF2-40B4-BE49-F238E27FC236}">
                <a16:creationId xmlns:a16="http://schemas.microsoft.com/office/drawing/2014/main" id="{3C741728-51E5-C6F2-6397-F262AC73F55C}"/>
              </a:ext>
            </a:extLst>
          </p:cNvPr>
          <p:cNvSpPr txBox="1"/>
          <p:nvPr/>
        </p:nvSpPr>
        <p:spPr>
          <a:xfrm>
            <a:off x="1228805" y="429743"/>
            <a:ext cx="408605" cy="5078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700" b="1" i="0" u="none" strike="noStrike" kern="1200" cap="none" spc="0" normalizeH="0" baseline="0" noProof="0" dirty="0">
                <a:ln>
                  <a:noFill/>
                </a:ln>
                <a:solidFill>
                  <a:prstClr val="white"/>
                </a:solidFill>
                <a:effectLst/>
                <a:uLnTx/>
                <a:uFillTx/>
                <a:latin typeface="Arial"/>
                <a:cs typeface="+mn-cs"/>
              </a:rPr>
              <a:t>3</a:t>
            </a:r>
            <a:endParaRPr kumimoji="0" lang="ko-KR" altLang="en-US" sz="2700" b="1" i="0" u="none" strike="noStrike" kern="1200" cap="none" spc="0" normalizeH="0" baseline="0" noProof="0" dirty="0">
              <a:ln>
                <a:noFill/>
              </a:ln>
              <a:solidFill>
                <a:prstClr val="white"/>
              </a:solidFill>
              <a:effectLst/>
              <a:uLnTx/>
              <a:uFillTx/>
              <a:latin typeface="Arial"/>
              <a:cs typeface="+mn-cs"/>
            </a:endParaRPr>
          </a:p>
        </p:txBody>
      </p:sp>
      <p:sp>
        <p:nvSpPr>
          <p:cNvPr id="50" name="TextBox 49">
            <a:extLst>
              <a:ext uri="{FF2B5EF4-FFF2-40B4-BE49-F238E27FC236}">
                <a16:creationId xmlns:a16="http://schemas.microsoft.com/office/drawing/2014/main" id="{402C6E17-1585-FCD2-797D-675EA0DB2933}"/>
              </a:ext>
            </a:extLst>
          </p:cNvPr>
          <p:cNvSpPr txBox="1"/>
          <p:nvPr/>
        </p:nvSpPr>
        <p:spPr>
          <a:xfrm>
            <a:off x="8032741" y="258226"/>
            <a:ext cx="60936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srgbClr val="CBCBCB">
                    <a:lumMod val="50000"/>
                  </a:srgbClr>
                </a:solidFill>
                <a:effectLst/>
                <a:uLnTx/>
                <a:uFillTx/>
                <a:latin typeface="Arial"/>
                <a:cs typeface="B Titr" panose="00000700000000000000" pitchFamily="2" charset="-78"/>
              </a:rPr>
              <a:t>راهکارهای رفع چالش‌های تولید</a:t>
            </a:r>
            <a:endParaRPr kumimoji="0" lang="en-US" sz="1800" b="0" i="0" u="none" strike="noStrike" kern="1200" cap="none" spc="0" normalizeH="0" baseline="0" noProof="0" dirty="0">
              <a:ln>
                <a:noFill/>
              </a:ln>
              <a:solidFill>
                <a:prstClr val="black"/>
              </a:solidFill>
              <a:effectLst/>
              <a:uLnTx/>
              <a:uFillTx/>
              <a:latin typeface="Arial"/>
              <a:cs typeface="+mn-cs"/>
            </a:endParaRPr>
          </a:p>
        </p:txBody>
      </p:sp>
      <p:pic>
        <p:nvPicPr>
          <p:cNvPr id="51" name="Picture 50">
            <a:extLst>
              <a:ext uri="{FF2B5EF4-FFF2-40B4-BE49-F238E27FC236}">
                <a16:creationId xmlns:a16="http://schemas.microsoft.com/office/drawing/2014/main" id="{B0C4EEBC-828F-CF97-694F-63F386B291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041" y="-300386"/>
            <a:ext cx="1726622" cy="1936146"/>
          </a:xfrm>
          <a:prstGeom prst="rect">
            <a:avLst/>
          </a:prstGeom>
        </p:spPr>
      </p:pic>
      <p:sp>
        <p:nvSpPr>
          <p:cNvPr id="3" name="TextBox 2">
            <a:extLst>
              <a:ext uri="{FF2B5EF4-FFF2-40B4-BE49-F238E27FC236}">
                <a16:creationId xmlns:a16="http://schemas.microsoft.com/office/drawing/2014/main" id="{BB382705-0C0C-391E-A9DB-54A5C675ACD2}"/>
              </a:ext>
            </a:extLst>
          </p:cNvPr>
          <p:cNvSpPr txBox="1"/>
          <p:nvPr/>
        </p:nvSpPr>
        <p:spPr>
          <a:xfrm>
            <a:off x="6384465" y="1402764"/>
            <a:ext cx="7193756" cy="750205"/>
          </a:xfrm>
          <a:prstGeom prst="rect">
            <a:avLst/>
          </a:prstGeom>
          <a:noFill/>
        </p:spPr>
        <p:txBody>
          <a:bodyPr wrap="square">
            <a:spAutoFit/>
          </a:bodyPr>
          <a:lstStyle/>
          <a:p>
            <a:pPr marL="342900" marR="0" lvl="0" indent="-342900" algn="ctr" defTabSz="914400" rtl="1"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a-IR" sz="1800" b="1" i="0" u="none" strike="noStrike" kern="1200" cap="none" spc="0" normalizeH="0" baseline="0" noProof="0" dirty="0">
                <a:ln>
                  <a:noFill/>
                </a:ln>
                <a:solidFill>
                  <a:srgbClr val="C00000"/>
                </a:solidFill>
                <a:effectLst/>
                <a:uLnTx/>
                <a:uFillTx/>
                <a:latin typeface="Calibri" panose="020F0502020204030204"/>
                <a:ea typeface="+mn-ea"/>
                <a:cs typeface="B Mitra" panose="00000400000000000000" pitchFamily="2" charset="-78"/>
              </a:rPr>
              <a:t>وضع مالیات بر فعالیت‌های غیرمولد و سوداگرانه</a:t>
            </a:r>
          </a:p>
          <a:p>
            <a:pPr marL="0" marR="0" lvl="0" indent="0" algn="ctr" defTabSz="914400" rtl="1" eaLnBrk="1" fontAlgn="auto" latinLnBrk="0" hangingPunct="1">
              <a:lnSpc>
                <a:spcPct val="150000"/>
              </a:lnSpc>
              <a:spcBef>
                <a:spcPts val="0"/>
              </a:spcBef>
              <a:spcAft>
                <a:spcPts val="0"/>
              </a:spcAft>
              <a:buClrTx/>
              <a:buSzTx/>
              <a:buFontTx/>
              <a:buNone/>
              <a:tabLst/>
              <a:defRPr/>
            </a:pPr>
            <a:r>
              <a:rPr kumimoji="0" lang="fa-IR" sz="1800" b="1" i="0" u="none" strike="noStrike" kern="1200" cap="none" spc="0" normalizeH="0" baseline="0" noProof="0" dirty="0">
                <a:ln>
                  <a:noFill/>
                </a:ln>
                <a:solidFill>
                  <a:srgbClr val="00B0F0"/>
                </a:solidFill>
                <a:effectLst/>
                <a:uLnTx/>
                <a:uFillTx/>
                <a:latin typeface="Calibri" panose="020F0502020204030204"/>
                <a:ea typeface="+mn-ea"/>
                <a:cs typeface="B Mitra" panose="00000400000000000000" pitchFamily="2" charset="-78"/>
              </a:rPr>
              <a:t>بازار طلا و فلزات گرانبها</a:t>
            </a:r>
          </a:p>
        </p:txBody>
      </p:sp>
      <p:sp>
        <p:nvSpPr>
          <p:cNvPr id="4" name="Rectangle 3"/>
          <p:cNvSpPr/>
          <p:nvPr/>
        </p:nvSpPr>
        <p:spPr>
          <a:xfrm>
            <a:off x="7576466" y="2169707"/>
            <a:ext cx="4666599" cy="3847207"/>
          </a:xfrm>
          <a:prstGeom prst="rect">
            <a:avLst/>
          </a:prstGeom>
        </p:spPr>
        <p:txBody>
          <a:bodyPr wrap="square">
            <a:spAutoFit/>
          </a:bodyPr>
          <a:lstStyle/>
          <a:p>
            <a:pPr algn="just" rtl="1">
              <a:spcAft>
                <a:spcPts val="800"/>
              </a:spcAft>
              <a:defRPr/>
            </a:pPr>
            <a:r>
              <a:rPr lang="fa-IR" sz="1600" kern="100" dirty="0">
                <a:solidFill>
                  <a:prstClr val="black"/>
                </a:solidFill>
                <a:latin typeface="Calibri" panose="020F0502020204030204" pitchFamily="34" charset="0"/>
                <a:ea typeface="Calibri" panose="020F0502020204030204" pitchFamily="34" charset="0"/>
                <a:cs typeface="B Mitra" panose="00000400000000000000" pitchFamily="2" charset="-78"/>
              </a:rPr>
              <a:t>دولت‌ها برای کنترل بازارهای طلا و فلزات گرانبها و جلوگیری از ایجاد حباب‌های قیمتی در این بخش نیز از ابزار مالیات استفاده می‌کنند. این ابزارها جهت پیشگیری از خرید و فروش‌های مکرر و ایجاد تلاطم در بازار و همچنین کاهش سود ناشی از احتکار فلزات گرانبها، به کار گرفته می‌شود. مالیات بر عایدی سرمایه برای بیرون کردن تقاضای سوداگری از بازارهای مورد هجوم از جمله بازار فلزات گرانبها کاربرد دارد. </a:t>
            </a:r>
            <a:endParaRPr lang="en-US" sz="1600" kern="100" dirty="0">
              <a:solidFill>
                <a:prstClr val="black"/>
              </a:solidFill>
              <a:latin typeface="Calibri" panose="020F0502020204030204" pitchFamily="34" charset="0"/>
              <a:ea typeface="Calibri" panose="020F0502020204030204" pitchFamily="34" charset="0"/>
              <a:cs typeface="Arial" panose="020B0604020202020204" pitchFamily="34" charset="0"/>
            </a:endParaRPr>
          </a:p>
          <a:p>
            <a:pPr marL="285750" indent="-285750" algn="just" rtl="1">
              <a:spcAft>
                <a:spcPts val="800"/>
              </a:spcAft>
              <a:buFont typeface="Wingdings" panose="05000000000000000000" pitchFamily="2" charset="2"/>
              <a:buChar char="§"/>
              <a:defRPr/>
            </a:pPr>
            <a:r>
              <a:rPr lang="fa-IR" sz="1600" kern="100" dirty="0">
                <a:solidFill>
                  <a:prstClr val="black"/>
                </a:solidFill>
                <a:latin typeface="Calibri" panose="020F0502020204030204" pitchFamily="34" charset="0"/>
                <a:ea typeface="Calibri" panose="020F0502020204030204" pitchFamily="34" charset="0"/>
                <a:cs typeface="B Mitra" panose="00000400000000000000" pitchFamily="2" charset="-78"/>
              </a:rPr>
              <a:t>در امریکا این مالیات 28 درصد،</a:t>
            </a:r>
            <a:endParaRPr lang="en-US" sz="1600" kern="100" dirty="0">
              <a:solidFill>
                <a:prstClr val="black"/>
              </a:solidFill>
              <a:latin typeface="Calibri" panose="020F0502020204030204" pitchFamily="34" charset="0"/>
              <a:ea typeface="Calibri" panose="020F0502020204030204" pitchFamily="34" charset="0"/>
              <a:cs typeface="Arial" panose="020B0604020202020204" pitchFamily="34" charset="0"/>
            </a:endParaRPr>
          </a:p>
          <a:p>
            <a:pPr marL="285750" indent="-285750" algn="just" rtl="1">
              <a:spcAft>
                <a:spcPts val="800"/>
              </a:spcAft>
              <a:buFont typeface="Wingdings" panose="05000000000000000000" pitchFamily="2" charset="2"/>
              <a:buChar char="§"/>
              <a:defRPr/>
            </a:pPr>
            <a:r>
              <a:rPr lang="fa-IR" sz="1600" kern="100" dirty="0">
                <a:solidFill>
                  <a:prstClr val="black"/>
                </a:solidFill>
                <a:latin typeface="Calibri" panose="020F0502020204030204" pitchFamily="34" charset="0"/>
                <a:ea typeface="Calibri" panose="020F0502020204030204" pitchFamily="34" charset="0"/>
                <a:cs typeface="B Mitra" panose="00000400000000000000" pitchFamily="2" charset="-78"/>
              </a:rPr>
              <a:t>در انگلستان 28 درصد،</a:t>
            </a:r>
            <a:endParaRPr lang="en-US" sz="1600" kern="100" dirty="0">
              <a:solidFill>
                <a:prstClr val="black"/>
              </a:solidFill>
              <a:latin typeface="Calibri" panose="020F0502020204030204" pitchFamily="34" charset="0"/>
              <a:ea typeface="Calibri" panose="020F0502020204030204" pitchFamily="34" charset="0"/>
              <a:cs typeface="Arial" panose="020B0604020202020204" pitchFamily="34" charset="0"/>
            </a:endParaRPr>
          </a:p>
          <a:p>
            <a:pPr marL="285750" indent="-285750" algn="just" rtl="1">
              <a:spcAft>
                <a:spcPts val="800"/>
              </a:spcAft>
              <a:buFont typeface="Wingdings" panose="05000000000000000000" pitchFamily="2" charset="2"/>
              <a:buChar char="§"/>
              <a:defRPr/>
            </a:pPr>
            <a:r>
              <a:rPr lang="fa-IR" sz="1600" kern="100" dirty="0">
                <a:solidFill>
                  <a:prstClr val="black"/>
                </a:solidFill>
                <a:latin typeface="Calibri" panose="020F0502020204030204" pitchFamily="34" charset="0"/>
                <a:ea typeface="Calibri" panose="020F0502020204030204" pitchFamily="34" charset="0"/>
                <a:cs typeface="B Mitra" panose="00000400000000000000" pitchFamily="2" charset="-78"/>
              </a:rPr>
              <a:t>در کانادا این نرخ 50 درصد است  به این معنا که شخص باید نیمی از سودش را که ناشی از افزایش قیمت طلا بوده است به عنوان مالیات پرداخت کند. نکته مهم در این امر، زیرساختی است که با استفاده از ابزارهای نوین فناوری اطلاعات، خرید و فروش و تراکنش‌های مربوط به معاملات طلا و فلزات گرانبها را ردگیری می‌کند تا بتوان بر آنها مالیات اعمال کرد.</a:t>
            </a:r>
            <a:endParaRPr lang="en-US" sz="1600" kern="100" dirty="0">
              <a:solidFill>
                <a:prstClr val="black"/>
              </a:solidFill>
              <a:latin typeface="Calibri" panose="020F0502020204030204" pitchFamily="34" charset="0"/>
              <a:ea typeface="Calibri" panose="020F0502020204030204" pitchFamily="34" charset="0"/>
              <a:cs typeface="Arial" panose="020B0604020202020204" pitchFamily="34" charset="0"/>
            </a:endParaRPr>
          </a:p>
        </p:txBody>
      </p:sp>
      <p:sp>
        <p:nvSpPr>
          <p:cNvPr id="10" name="Rectangle 9"/>
          <p:cNvSpPr/>
          <p:nvPr/>
        </p:nvSpPr>
        <p:spPr>
          <a:xfrm>
            <a:off x="-1659120" y="1215081"/>
            <a:ext cx="8342852" cy="646331"/>
          </a:xfrm>
          <a:prstGeom prst="rect">
            <a:avLst/>
          </a:prstGeom>
        </p:spPr>
        <p:txBody>
          <a:bodyPr wrap="square">
            <a:spAutoFit/>
          </a:bodyPr>
          <a:lstStyle/>
          <a:p>
            <a:pPr marL="342900" indent="-342900" algn="ctr" rtl="1">
              <a:buFont typeface="Wingdings" panose="05000000000000000000" pitchFamily="2" charset="2"/>
              <a:buChar char="Ø"/>
              <a:defRPr/>
            </a:pPr>
            <a:r>
              <a:rPr lang="fa-IR" b="1" dirty="0">
                <a:solidFill>
                  <a:srgbClr val="C00000"/>
                </a:solidFill>
                <a:latin typeface="Calibri" panose="020F0502020204030204"/>
                <a:cs typeface="B Mitra" panose="00000400000000000000" pitchFamily="2" charset="-78"/>
              </a:rPr>
              <a:t>وضع مالیات بر فعالیت‌های غیرمولد و سوداگرانه</a:t>
            </a:r>
          </a:p>
          <a:p>
            <a:pPr algn="ctr" rtl="1">
              <a:defRPr/>
            </a:pPr>
            <a:r>
              <a:rPr lang="fa-IR" b="1" dirty="0">
                <a:solidFill>
                  <a:srgbClr val="00B0F0"/>
                </a:solidFill>
                <a:latin typeface="Calibri" panose="020F0502020204030204"/>
                <a:cs typeface="B Mitra" panose="00000400000000000000" pitchFamily="2" charset="-78"/>
              </a:rPr>
              <a:t>بازار ملک و زمین (1. مالیات بر افزایش ارزش زمین و مسکن)</a:t>
            </a:r>
          </a:p>
        </p:txBody>
      </p:sp>
      <p:sp>
        <p:nvSpPr>
          <p:cNvPr id="11" name="Rectangle 10">
            <a:extLst>
              <a:ext uri="{FF2B5EF4-FFF2-40B4-BE49-F238E27FC236}">
                <a16:creationId xmlns:a16="http://schemas.microsoft.com/office/drawing/2014/main" id="{9A9C5531-8BAE-D9FD-604A-5F5B88071DB7}"/>
              </a:ext>
            </a:extLst>
          </p:cNvPr>
          <p:cNvSpPr/>
          <p:nvPr/>
        </p:nvSpPr>
        <p:spPr>
          <a:xfrm>
            <a:off x="70703" y="1834335"/>
            <a:ext cx="5150975" cy="2829621"/>
          </a:xfrm>
          <a:prstGeom prst="rect">
            <a:avLst/>
          </a:prstGeom>
        </p:spPr>
        <p:txBody>
          <a:bodyPr wrap="square">
            <a:spAutoFit/>
          </a:bodyPr>
          <a:lstStyle/>
          <a:p>
            <a:pPr marL="0" marR="0" lvl="0" indent="0" algn="just" defTabSz="914400" rtl="1" eaLnBrk="1" fontAlgn="auto" latinLnBrk="0" hangingPunct="1">
              <a:lnSpc>
                <a:spcPct val="107000"/>
              </a:lnSpc>
              <a:spcBef>
                <a:spcPts val="0"/>
              </a:spcBef>
              <a:spcAft>
                <a:spcPts val="800"/>
              </a:spcAft>
              <a:buClrTx/>
              <a:buSzTx/>
              <a:buFontTx/>
              <a:buNone/>
              <a:tabLst/>
              <a:defRPr/>
            </a:pPr>
            <a:r>
              <a:rPr kumimoji="0" lang="fa-IR"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Mitra" panose="00000400000000000000" pitchFamily="2" charset="-78"/>
              </a:rPr>
              <a:t>اکثر کشورهای جهان در کنار اتخاذ سیاست‌های افزایش عرضه، اقدام به مهار سوداگری بازار ملک از طریق سیاست‌های مالیاتی کرده‌اند. این مالیات‌ها در دو سطح ملی و محلی اخذ می‌گردند.</a:t>
            </a:r>
            <a:endParaRPr kumimoji="0" lang="en-US"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285750" marR="0" lvl="0" indent="-285750" algn="just" defTabSz="914400" rtl="1"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fa-IR"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Mitra" panose="00000400000000000000" pitchFamily="2" charset="-78"/>
              </a:rPr>
              <a:t>در دنیا برای کنترل انگیزه‌هایی که به امید افزایش قیمت و کسب سود به جای سرمایه‌گذاری در تولید، اقدام به خرید زمین و مسکن و نگهداری آن می‌کنند این مالیات وضع می‌شود که  به صورت درصدی از افزایش ارزش معاملاتی زمین یا مسکن در هنگام نقل و انتقال از فروشنده دریافت می‌گردد. این مالیات تنها مقصود سوداگرانه را هدف قرار می‌دهد. </a:t>
            </a: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در بسیاری از کشورها مالیات بر عایدی سرمایه اجرا می‌شود و مسکن اول افراد به دلیل مصرفی بودن و استفاده از آن (مثلاً مسکنی که مالک در آن سکونت دارد)، از مالیات معاف است.</a:t>
            </a:r>
            <a:endParaRPr kumimoji="0" lang="en-US"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Mitra" panose="00000400000000000000" pitchFamily="2" charset="-78"/>
            </a:endParaRPr>
          </a:p>
        </p:txBody>
      </p:sp>
      <p:graphicFrame>
        <p:nvGraphicFramePr>
          <p:cNvPr id="12" name="Table 11"/>
          <p:cNvGraphicFramePr>
            <a:graphicFrameLocks noGrp="1"/>
          </p:cNvGraphicFramePr>
          <p:nvPr>
            <p:extLst>
              <p:ext uri="{D42A27DB-BD31-4B8C-83A1-F6EECF244321}">
                <p14:modId xmlns:p14="http://schemas.microsoft.com/office/powerpoint/2010/main" val="1286475791"/>
              </p:ext>
            </p:extLst>
          </p:nvPr>
        </p:nvGraphicFramePr>
        <p:xfrm>
          <a:off x="442453" y="4575410"/>
          <a:ext cx="3598605" cy="2091419"/>
        </p:xfrm>
        <a:graphic>
          <a:graphicData uri="http://schemas.openxmlformats.org/drawingml/2006/table">
            <a:tbl>
              <a:tblPr rtl="1" firstRow="1" firstCol="1" bandRow="1">
                <a:tableStyleId>{9D7B26C5-4107-4FEC-AEDC-1716B250A1EF}</a:tableStyleId>
              </a:tblPr>
              <a:tblGrid>
                <a:gridCol w="882585">
                  <a:extLst>
                    <a:ext uri="{9D8B030D-6E8A-4147-A177-3AD203B41FA5}">
                      <a16:colId xmlns:a16="http://schemas.microsoft.com/office/drawing/2014/main" val="20000"/>
                    </a:ext>
                  </a:extLst>
                </a:gridCol>
                <a:gridCol w="2716020">
                  <a:extLst>
                    <a:ext uri="{9D8B030D-6E8A-4147-A177-3AD203B41FA5}">
                      <a16:colId xmlns:a16="http://schemas.microsoft.com/office/drawing/2014/main" val="20001"/>
                    </a:ext>
                  </a:extLst>
                </a:gridCol>
              </a:tblGrid>
              <a:tr h="192921">
                <a:tc>
                  <a:txBody>
                    <a:bodyPr/>
                    <a:lstStyle/>
                    <a:p>
                      <a:pPr marL="0" marR="0" algn="ctr" rtl="1">
                        <a:lnSpc>
                          <a:spcPct val="107000"/>
                        </a:lnSpc>
                        <a:spcBef>
                          <a:spcPts val="0"/>
                        </a:spcBef>
                        <a:spcAft>
                          <a:spcPts val="0"/>
                        </a:spcAft>
                      </a:pPr>
                      <a:r>
                        <a:rPr lang="fa-IR" sz="1400" kern="100" dirty="0">
                          <a:effectLst/>
                          <a:cs typeface="B Mitra" panose="00000400000000000000" pitchFamily="2" charset="-78"/>
                        </a:rPr>
                        <a:t>نام کشور</a:t>
                      </a:r>
                      <a:endParaRPr lang="en-US" sz="1400" kern="100" dirty="0">
                        <a:effectLst/>
                        <a:latin typeface="Calibri" panose="020F0502020204030204" pitchFamily="34" charset="0"/>
                        <a:ea typeface="Calibri" panose="020F0502020204030204" pitchFamily="34" charset="0"/>
                        <a:cs typeface="B Mitra" panose="00000400000000000000" pitchFamily="2" charset="-78"/>
                      </a:endParaRPr>
                    </a:p>
                  </a:txBody>
                  <a:tcPr marL="68580" marR="68580" marT="0" marB="0"/>
                </a:tc>
                <a:tc>
                  <a:txBody>
                    <a:bodyPr/>
                    <a:lstStyle/>
                    <a:p>
                      <a:pPr marL="0" marR="0" algn="ctr" rtl="1">
                        <a:lnSpc>
                          <a:spcPct val="107000"/>
                        </a:lnSpc>
                        <a:spcBef>
                          <a:spcPts val="0"/>
                        </a:spcBef>
                        <a:spcAft>
                          <a:spcPts val="0"/>
                        </a:spcAft>
                      </a:pPr>
                      <a:r>
                        <a:rPr lang="fa-IR" sz="1400" kern="100">
                          <a:effectLst/>
                          <a:cs typeface="B Mitra" panose="00000400000000000000" pitchFamily="2" charset="-78"/>
                        </a:rPr>
                        <a:t>نرخ مالیات بر عایدی سرمایه (درصد)</a:t>
                      </a:r>
                      <a:endParaRPr lang="en-US" sz="1400" kern="100">
                        <a:effectLst/>
                        <a:latin typeface="Calibri" panose="020F0502020204030204" pitchFamily="34" charset="0"/>
                        <a:ea typeface="Calibri" panose="020F0502020204030204" pitchFamily="34" charset="0"/>
                        <a:cs typeface="B Mitra" panose="00000400000000000000" pitchFamily="2" charset="-78"/>
                      </a:endParaRPr>
                    </a:p>
                  </a:txBody>
                  <a:tcPr marL="68580" marR="68580" marT="0" marB="0"/>
                </a:tc>
                <a:extLst>
                  <a:ext uri="{0D108BD9-81ED-4DB2-BD59-A6C34878D82A}">
                    <a16:rowId xmlns:a16="http://schemas.microsoft.com/office/drawing/2014/main" val="10000"/>
                  </a:ext>
                </a:extLst>
              </a:tr>
              <a:tr h="192921">
                <a:tc>
                  <a:txBody>
                    <a:bodyPr/>
                    <a:lstStyle/>
                    <a:p>
                      <a:pPr marL="0" marR="0" algn="ctr" rtl="1">
                        <a:lnSpc>
                          <a:spcPct val="107000"/>
                        </a:lnSpc>
                        <a:spcBef>
                          <a:spcPts val="0"/>
                        </a:spcBef>
                        <a:spcAft>
                          <a:spcPts val="0"/>
                        </a:spcAft>
                      </a:pPr>
                      <a:r>
                        <a:rPr lang="fa-IR" sz="1400" kern="100">
                          <a:effectLst/>
                          <a:cs typeface="B Mitra" panose="00000400000000000000" pitchFamily="2" charset="-78"/>
                        </a:rPr>
                        <a:t>انگلیس</a:t>
                      </a:r>
                      <a:endParaRPr lang="en-US" sz="1400" kern="100">
                        <a:effectLst/>
                        <a:latin typeface="Calibri" panose="020F0502020204030204" pitchFamily="34" charset="0"/>
                        <a:ea typeface="Calibri" panose="020F0502020204030204" pitchFamily="34" charset="0"/>
                        <a:cs typeface="B Mitra" panose="00000400000000000000" pitchFamily="2" charset="-78"/>
                      </a:endParaRPr>
                    </a:p>
                  </a:txBody>
                  <a:tcPr marL="68580" marR="68580" marT="0" marB="0"/>
                </a:tc>
                <a:tc>
                  <a:txBody>
                    <a:bodyPr/>
                    <a:lstStyle/>
                    <a:p>
                      <a:pPr marL="0" marR="0" algn="ctr" rtl="1">
                        <a:lnSpc>
                          <a:spcPct val="107000"/>
                        </a:lnSpc>
                        <a:spcBef>
                          <a:spcPts val="0"/>
                        </a:spcBef>
                        <a:spcAft>
                          <a:spcPts val="0"/>
                        </a:spcAft>
                      </a:pPr>
                      <a:r>
                        <a:rPr lang="fa-IR" sz="1400" kern="100">
                          <a:effectLst/>
                          <a:cs typeface="B Mitra" panose="00000400000000000000" pitchFamily="2" charset="-78"/>
                        </a:rPr>
                        <a:t>40</a:t>
                      </a:r>
                      <a:endParaRPr lang="en-US" sz="1400" kern="100">
                        <a:effectLst/>
                        <a:latin typeface="Calibri" panose="020F0502020204030204" pitchFamily="34" charset="0"/>
                        <a:ea typeface="Calibri" panose="020F0502020204030204" pitchFamily="34" charset="0"/>
                        <a:cs typeface="B Mitra" panose="00000400000000000000" pitchFamily="2" charset="-78"/>
                      </a:endParaRPr>
                    </a:p>
                  </a:txBody>
                  <a:tcPr marL="68580" marR="68580" marT="0" marB="0"/>
                </a:tc>
                <a:extLst>
                  <a:ext uri="{0D108BD9-81ED-4DB2-BD59-A6C34878D82A}">
                    <a16:rowId xmlns:a16="http://schemas.microsoft.com/office/drawing/2014/main" val="10001"/>
                  </a:ext>
                </a:extLst>
              </a:tr>
              <a:tr h="192921">
                <a:tc>
                  <a:txBody>
                    <a:bodyPr/>
                    <a:lstStyle/>
                    <a:p>
                      <a:pPr marL="0" marR="0" algn="ctr" rtl="1">
                        <a:lnSpc>
                          <a:spcPct val="107000"/>
                        </a:lnSpc>
                        <a:spcBef>
                          <a:spcPts val="0"/>
                        </a:spcBef>
                        <a:spcAft>
                          <a:spcPts val="0"/>
                        </a:spcAft>
                      </a:pPr>
                      <a:r>
                        <a:rPr lang="fa-IR" sz="1400" kern="100">
                          <a:effectLst/>
                          <a:cs typeface="B Mitra" panose="00000400000000000000" pitchFamily="2" charset="-78"/>
                        </a:rPr>
                        <a:t>ایرلند</a:t>
                      </a:r>
                      <a:endParaRPr lang="en-US" sz="1400" kern="100">
                        <a:effectLst/>
                        <a:latin typeface="Calibri" panose="020F0502020204030204" pitchFamily="34" charset="0"/>
                        <a:ea typeface="Calibri" panose="020F0502020204030204" pitchFamily="34" charset="0"/>
                        <a:cs typeface="B Mitra" panose="00000400000000000000" pitchFamily="2" charset="-78"/>
                      </a:endParaRPr>
                    </a:p>
                  </a:txBody>
                  <a:tcPr marL="68580" marR="68580" marT="0" marB="0"/>
                </a:tc>
                <a:tc>
                  <a:txBody>
                    <a:bodyPr/>
                    <a:lstStyle/>
                    <a:p>
                      <a:pPr marL="0" marR="0" algn="ctr" rtl="1">
                        <a:lnSpc>
                          <a:spcPct val="107000"/>
                        </a:lnSpc>
                        <a:spcBef>
                          <a:spcPts val="0"/>
                        </a:spcBef>
                        <a:spcAft>
                          <a:spcPts val="0"/>
                        </a:spcAft>
                      </a:pPr>
                      <a:r>
                        <a:rPr lang="fa-IR" sz="1400" kern="100" dirty="0">
                          <a:effectLst/>
                          <a:cs typeface="B Mitra" panose="00000400000000000000" pitchFamily="2" charset="-78"/>
                        </a:rPr>
                        <a:t>20 تا 40</a:t>
                      </a:r>
                      <a:endParaRPr lang="en-US" sz="1400" kern="100" dirty="0">
                        <a:effectLst/>
                        <a:latin typeface="Calibri" panose="020F0502020204030204" pitchFamily="34" charset="0"/>
                        <a:ea typeface="Calibri" panose="020F0502020204030204" pitchFamily="34" charset="0"/>
                        <a:cs typeface="B Mitra" panose="00000400000000000000" pitchFamily="2" charset="-78"/>
                      </a:endParaRPr>
                    </a:p>
                  </a:txBody>
                  <a:tcPr marL="68580" marR="68580" marT="0" marB="0"/>
                </a:tc>
                <a:extLst>
                  <a:ext uri="{0D108BD9-81ED-4DB2-BD59-A6C34878D82A}">
                    <a16:rowId xmlns:a16="http://schemas.microsoft.com/office/drawing/2014/main" val="10002"/>
                  </a:ext>
                </a:extLst>
              </a:tr>
              <a:tr h="192921">
                <a:tc>
                  <a:txBody>
                    <a:bodyPr/>
                    <a:lstStyle/>
                    <a:p>
                      <a:pPr marL="0" marR="0" algn="ctr" rtl="1">
                        <a:lnSpc>
                          <a:spcPct val="107000"/>
                        </a:lnSpc>
                        <a:spcBef>
                          <a:spcPts val="0"/>
                        </a:spcBef>
                        <a:spcAft>
                          <a:spcPts val="0"/>
                        </a:spcAft>
                      </a:pPr>
                      <a:r>
                        <a:rPr lang="fa-IR" sz="1400" kern="100">
                          <a:effectLst/>
                          <a:cs typeface="B Mitra" panose="00000400000000000000" pitchFamily="2" charset="-78"/>
                        </a:rPr>
                        <a:t>آلمان</a:t>
                      </a:r>
                      <a:endParaRPr lang="en-US" sz="1400" kern="100">
                        <a:effectLst/>
                        <a:latin typeface="Calibri" panose="020F0502020204030204" pitchFamily="34" charset="0"/>
                        <a:ea typeface="Calibri" panose="020F0502020204030204" pitchFamily="34" charset="0"/>
                        <a:cs typeface="B Mitra" panose="00000400000000000000" pitchFamily="2" charset="-78"/>
                      </a:endParaRPr>
                    </a:p>
                  </a:txBody>
                  <a:tcPr marL="68580" marR="68580" marT="0" marB="0"/>
                </a:tc>
                <a:tc>
                  <a:txBody>
                    <a:bodyPr/>
                    <a:lstStyle/>
                    <a:p>
                      <a:pPr marL="0" marR="0" algn="ctr" rtl="1">
                        <a:lnSpc>
                          <a:spcPct val="107000"/>
                        </a:lnSpc>
                        <a:spcBef>
                          <a:spcPts val="0"/>
                        </a:spcBef>
                        <a:spcAft>
                          <a:spcPts val="0"/>
                        </a:spcAft>
                      </a:pPr>
                      <a:r>
                        <a:rPr lang="fa-IR" sz="1400" kern="100" dirty="0">
                          <a:effectLst/>
                          <a:cs typeface="B Mitra" panose="00000400000000000000" pitchFamily="2" charset="-78"/>
                        </a:rPr>
                        <a:t>5 تا 20</a:t>
                      </a:r>
                      <a:endParaRPr lang="en-US" sz="1400" kern="100" dirty="0">
                        <a:effectLst/>
                        <a:latin typeface="Calibri" panose="020F0502020204030204" pitchFamily="34" charset="0"/>
                        <a:ea typeface="Calibri" panose="020F0502020204030204" pitchFamily="34" charset="0"/>
                        <a:cs typeface="B Mitra" panose="00000400000000000000" pitchFamily="2" charset="-78"/>
                      </a:endParaRPr>
                    </a:p>
                  </a:txBody>
                  <a:tcPr marL="68580" marR="68580" marT="0" marB="0"/>
                </a:tc>
                <a:extLst>
                  <a:ext uri="{0D108BD9-81ED-4DB2-BD59-A6C34878D82A}">
                    <a16:rowId xmlns:a16="http://schemas.microsoft.com/office/drawing/2014/main" val="10003"/>
                  </a:ext>
                </a:extLst>
              </a:tr>
              <a:tr h="192921">
                <a:tc>
                  <a:txBody>
                    <a:bodyPr/>
                    <a:lstStyle/>
                    <a:p>
                      <a:pPr marL="0" marR="0" algn="ctr" rtl="1">
                        <a:lnSpc>
                          <a:spcPct val="107000"/>
                        </a:lnSpc>
                        <a:spcBef>
                          <a:spcPts val="0"/>
                        </a:spcBef>
                        <a:spcAft>
                          <a:spcPts val="0"/>
                        </a:spcAft>
                      </a:pPr>
                      <a:r>
                        <a:rPr lang="fa-IR" sz="1400" kern="100">
                          <a:effectLst/>
                          <a:cs typeface="B Mitra" panose="00000400000000000000" pitchFamily="2" charset="-78"/>
                        </a:rPr>
                        <a:t>کانادا</a:t>
                      </a:r>
                      <a:endParaRPr lang="en-US" sz="1400" kern="100">
                        <a:effectLst/>
                        <a:latin typeface="Calibri" panose="020F0502020204030204" pitchFamily="34" charset="0"/>
                        <a:ea typeface="Calibri" panose="020F0502020204030204" pitchFamily="34" charset="0"/>
                        <a:cs typeface="B Mitra" panose="00000400000000000000" pitchFamily="2" charset="-78"/>
                      </a:endParaRPr>
                    </a:p>
                  </a:txBody>
                  <a:tcPr marL="68580" marR="68580" marT="0" marB="0"/>
                </a:tc>
                <a:tc>
                  <a:txBody>
                    <a:bodyPr/>
                    <a:lstStyle/>
                    <a:p>
                      <a:pPr marL="0" marR="0" algn="ctr" rtl="1">
                        <a:lnSpc>
                          <a:spcPct val="107000"/>
                        </a:lnSpc>
                        <a:spcBef>
                          <a:spcPts val="0"/>
                        </a:spcBef>
                        <a:spcAft>
                          <a:spcPts val="0"/>
                        </a:spcAft>
                      </a:pPr>
                      <a:r>
                        <a:rPr lang="fa-IR" sz="1400" kern="100">
                          <a:effectLst/>
                          <a:cs typeface="B Mitra" panose="00000400000000000000" pitchFamily="2" charset="-78"/>
                        </a:rPr>
                        <a:t>50</a:t>
                      </a:r>
                      <a:endParaRPr lang="en-US" sz="1400" kern="100">
                        <a:effectLst/>
                        <a:latin typeface="Calibri" panose="020F0502020204030204" pitchFamily="34" charset="0"/>
                        <a:ea typeface="Calibri" panose="020F0502020204030204" pitchFamily="34" charset="0"/>
                        <a:cs typeface="B Mitra" panose="00000400000000000000" pitchFamily="2" charset="-78"/>
                      </a:endParaRPr>
                    </a:p>
                  </a:txBody>
                  <a:tcPr marL="68580" marR="68580" marT="0" marB="0"/>
                </a:tc>
                <a:extLst>
                  <a:ext uri="{0D108BD9-81ED-4DB2-BD59-A6C34878D82A}">
                    <a16:rowId xmlns:a16="http://schemas.microsoft.com/office/drawing/2014/main" val="10004"/>
                  </a:ext>
                </a:extLst>
              </a:tr>
              <a:tr h="265155">
                <a:tc>
                  <a:txBody>
                    <a:bodyPr/>
                    <a:lstStyle/>
                    <a:p>
                      <a:pPr marL="0" marR="0" algn="ctr" rtl="1">
                        <a:lnSpc>
                          <a:spcPct val="107000"/>
                        </a:lnSpc>
                        <a:spcBef>
                          <a:spcPts val="0"/>
                        </a:spcBef>
                        <a:spcAft>
                          <a:spcPts val="0"/>
                        </a:spcAft>
                      </a:pPr>
                      <a:r>
                        <a:rPr lang="fa-IR" sz="1400" kern="100">
                          <a:effectLst/>
                          <a:cs typeface="B Mitra" panose="00000400000000000000" pitchFamily="2" charset="-78"/>
                        </a:rPr>
                        <a:t>فرانسه</a:t>
                      </a:r>
                      <a:endParaRPr lang="en-US" sz="1400" kern="100">
                        <a:effectLst/>
                        <a:latin typeface="Calibri" panose="020F0502020204030204" pitchFamily="34" charset="0"/>
                        <a:ea typeface="Calibri" panose="020F0502020204030204" pitchFamily="34" charset="0"/>
                        <a:cs typeface="B Mitra" panose="00000400000000000000" pitchFamily="2" charset="-78"/>
                      </a:endParaRPr>
                    </a:p>
                  </a:txBody>
                  <a:tcPr marL="68580" marR="68580" marT="0" marB="0"/>
                </a:tc>
                <a:tc>
                  <a:txBody>
                    <a:bodyPr/>
                    <a:lstStyle/>
                    <a:p>
                      <a:pPr marL="0" marR="0" algn="ctr" rtl="1">
                        <a:lnSpc>
                          <a:spcPct val="107000"/>
                        </a:lnSpc>
                        <a:spcBef>
                          <a:spcPts val="0"/>
                        </a:spcBef>
                        <a:spcAft>
                          <a:spcPts val="0"/>
                        </a:spcAft>
                      </a:pPr>
                      <a:r>
                        <a:rPr lang="fa-IR" sz="1400" kern="100">
                          <a:effectLst/>
                          <a:cs typeface="B Mitra" panose="00000400000000000000" pitchFamily="2" charset="-78"/>
                        </a:rPr>
                        <a:t>16 یا 27</a:t>
                      </a:r>
                      <a:endParaRPr lang="en-US" sz="1400" kern="100">
                        <a:effectLst/>
                        <a:latin typeface="Calibri" panose="020F0502020204030204" pitchFamily="34" charset="0"/>
                        <a:ea typeface="Calibri" panose="020F0502020204030204" pitchFamily="34" charset="0"/>
                        <a:cs typeface="B Mitra" panose="00000400000000000000" pitchFamily="2" charset="-78"/>
                      </a:endParaRPr>
                    </a:p>
                  </a:txBody>
                  <a:tcPr marL="68580" marR="68580" marT="0" marB="0"/>
                </a:tc>
                <a:extLst>
                  <a:ext uri="{0D108BD9-81ED-4DB2-BD59-A6C34878D82A}">
                    <a16:rowId xmlns:a16="http://schemas.microsoft.com/office/drawing/2014/main" val="10005"/>
                  </a:ext>
                </a:extLst>
              </a:tr>
              <a:tr h="192921">
                <a:tc>
                  <a:txBody>
                    <a:bodyPr/>
                    <a:lstStyle/>
                    <a:p>
                      <a:pPr marL="0" marR="0" algn="ctr" rtl="1">
                        <a:lnSpc>
                          <a:spcPct val="107000"/>
                        </a:lnSpc>
                        <a:spcBef>
                          <a:spcPts val="0"/>
                        </a:spcBef>
                        <a:spcAft>
                          <a:spcPts val="0"/>
                        </a:spcAft>
                      </a:pPr>
                      <a:r>
                        <a:rPr lang="fa-IR" sz="1400" kern="100">
                          <a:effectLst/>
                          <a:cs typeface="B Mitra" panose="00000400000000000000" pitchFamily="2" charset="-78"/>
                        </a:rPr>
                        <a:t>آمریکا</a:t>
                      </a:r>
                      <a:endParaRPr lang="en-US" sz="1400" kern="100">
                        <a:effectLst/>
                        <a:latin typeface="Calibri" panose="020F0502020204030204" pitchFamily="34" charset="0"/>
                        <a:ea typeface="Calibri" panose="020F0502020204030204" pitchFamily="34" charset="0"/>
                        <a:cs typeface="B Mitra" panose="00000400000000000000" pitchFamily="2" charset="-78"/>
                      </a:endParaRPr>
                    </a:p>
                  </a:txBody>
                  <a:tcPr marL="68580" marR="68580" marT="0" marB="0"/>
                </a:tc>
                <a:tc>
                  <a:txBody>
                    <a:bodyPr/>
                    <a:lstStyle/>
                    <a:p>
                      <a:pPr marL="0" marR="0" algn="ctr" rtl="1">
                        <a:lnSpc>
                          <a:spcPct val="107000"/>
                        </a:lnSpc>
                        <a:spcBef>
                          <a:spcPts val="0"/>
                        </a:spcBef>
                        <a:spcAft>
                          <a:spcPts val="0"/>
                        </a:spcAft>
                      </a:pPr>
                      <a:r>
                        <a:rPr lang="fa-IR" sz="1400" kern="100">
                          <a:effectLst/>
                          <a:cs typeface="B Mitra" panose="00000400000000000000" pitchFamily="2" charset="-78"/>
                        </a:rPr>
                        <a:t>15</a:t>
                      </a:r>
                      <a:endParaRPr lang="en-US" sz="1400" kern="100">
                        <a:effectLst/>
                        <a:latin typeface="Calibri" panose="020F0502020204030204" pitchFamily="34" charset="0"/>
                        <a:ea typeface="Calibri" panose="020F0502020204030204" pitchFamily="34" charset="0"/>
                        <a:cs typeface="B Mitra" panose="00000400000000000000" pitchFamily="2" charset="-78"/>
                      </a:endParaRPr>
                    </a:p>
                  </a:txBody>
                  <a:tcPr marL="68580" marR="68580" marT="0" marB="0"/>
                </a:tc>
                <a:extLst>
                  <a:ext uri="{0D108BD9-81ED-4DB2-BD59-A6C34878D82A}">
                    <a16:rowId xmlns:a16="http://schemas.microsoft.com/office/drawing/2014/main" val="10006"/>
                  </a:ext>
                </a:extLst>
              </a:tr>
              <a:tr h="192921">
                <a:tc>
                  <a:txBody>
                    <a:bodyPr/>
                    <a:lstStyle/>
                    <a:p>
                      <a:pPr marL="0" marR="0" algn="ctr" rtl="1">
                        <a:lnSpc>
                          <a:spcPct val="107000"/>
                        </a:lnSpc>
                        <a:spcBef>
                          <a:spcPts val="0"/>
                        </a:spcBef>
                        <a:spcAft>
                          <a:spcPts val="0"/>
                        </a:spcAft>
                      </a:pPr>
                      <a:r>
                        <a:rPr lang="fa-IR" sz="1400" kern="100">
                          <a:effectLst/>
                          <a:cs typeface="B Mitra" panose="00000400000000000000" pitchFamily="2" charset="-78"/>
                        </a:rPr>
                        <a:t>دانمارک</a:t>
                      </a:r>
                      <a:endParaRPr lang="en-US" sz="1400" kern="100">
                        <a:effectLst/>
                        <a:latin typeface="Calibri" panose="020F0502020204030204" pitchFamily="34" charset="0"/>
                        <a:ea typeface="Calibri" panose="020F0502020204030204" pitchFamily="34" charset="0"/>
                        <a:cs typeface="B Mitra" panose="00000400000000000000" pitchFamily="2" charset="-78"/>
                      </a:endParaRPr>
                    </a:p>
                  </a:txBody>
                  <a:tcPr marL="68580" marR="68580" marT="0" marB="0"/>
                </a:tc>
                <a:tc>
                  <a:txBody>
                    <a:bodyPr/>
                    <a:lstStyle/>
                    <a:p>
                      <a:pPr marL="0" marR="0" algn="ctr" rtl="1">
                        <a:lnSpc>
                          <a:spcPct val="107000"/>
                        </a:lnSpc>
                        <a:spcBef>
                          <a:spcPts val="0"/>
                        </a:spcBef>
                        <a:spcAft>
                          <a:spcPts val="0"/>
                        </a:spcAft>
                      </a:pPr>
                      <a:r>
                        <a:rPr lang="fa-IR" sz="1400" kern="100">
                          <a:effectLst/>
                          <a:cs typeface="B Mitra" panose="00000400000000000000" pitchFamily="2" charset="-78"/>
                        </a:rPr>
                        <a:t>59</a:t>
                      </a:r>
                      <a:endParaRPr lang="en-US" sz="1400" kern="100">
                        <a:effectLst/>
                        <a:latin typeface="Calibri" panose="020F0502020204030204" pitchFamily="34" charset="0"/>
                        <a:ea typeface="Calibri" panose="020F0502020204030204" pitchFamily="34" charset="0"/>
                        <a:cs typeface="B Mitra" panose="00000400000000000000" pitchFamily="2" charset="-78"/>
                      </a:endParaRPr>
                    </a:p>
                  </a:txBody>
                  <a:tcPr marL="68580" marR="68580" marT="0" marB="0"/>
                </a:tc>
                <a:extLst>
                  <a:ext uri="{0D108BD9-81ED-4DB2-BD59-A6C34878D82A}">
                    <a16:rowId xmlns:a16="http://schemas.microsoft.com/office/drawing/2014/main" val="10007"/>
                  </a:ext>
                </a:extLst>
              </a:tr>
              <a:tr h="192921">
                <a:tc>
                  <a:txBody>
                    <a:bodyPr/>
                    <a:lstStyle/>
                    <a:p>
                      <a:pPr marL="0" marR="0" algn="ctr" rtl="1">
                        <a:lnSpc>
                          <a:spcPct val="107000"/>
                        </a:lnSpc>
                        <a:spcBef>
                          <a:spcPts val="0"/>
                        </a:spcBef>
                        <a:spcAft>
                          <a:spcPts val="0"/>
                        </a:spcAft>
                      </a:pPr>
                      <a:r>
                        <a:rPr lang="fa-IR" sz="1400" kern="100">
                          <a:effectLst/>
                          <a:cs typeface="B Mitra" panose="00000400000000000000" pitchFamily="2" charset="-78"/>
                        </a:rPr>
                        <a:t>کره جنوبی</a:t>
                      </a:r>
                      <a:endParaRPr lang="en-US" sz="1400" kern="100">
                        <a:effectLst/>
                        <a:latin typeface="Calibri" panose="020F0502020204030204" pitchFamily="34" charset="0"/>
                        <a:ea typeface="Calibri" panose="020F0502020204030204" pitchFamily="34" charset="0"/>
                        <a:cs typeface="B Mitra" panose="00000400000000000000" pitchFamily="2" charset="-78"/>
                      </a:endParaRPr>
                    </a:p>
                  </a:txBody>
                  <a:tcPr marL="68580" marR="68580" marT="0" marB="0"/>
                </a:tc>
                <a:tc>
                  <a:txBody>
                    <a:bodyPr/>
                    <a:lstStyle/>
                    <a:p>
                      <a:pPr marL="0" marR="0" algn="ctr" rtl="1">
                        <a:lnSpc>
                          <a:spcPct val="107000"/>
                        </a:lnSpc>
                        <a:spcBef>
                          <a:spcPts val="0"/>
                        </a:spcBef>
                        <a:spcAft>
                          <a:spcPts val="0"/>
                        </a:spcAft>
                      </a:pPr>
                      <a:r>
                        <a:rPr lang="fa-IR" sz="1400" kern="100" dirty="0">
                          <a:effectLst/>
                          <a:cs typeface="B Mitra" panose="00000400000000000000" pitchFamily="2" charset="-78"/>
                        </a:rPr>
                        <a:t>60</a:t>
                      </a:r>
                      <a:endParaRPr lang="en-US" sz="1400" kern="100" dirty="0">
                        <a:effectLst/>
                        <a:latin typeface="Calibri" panose="020F0502020204030204" pitchFamily="34" charset="0"/>
                        <a:ea typeface="Calibri" panose="020F0502020204030204" pitchFamily="34" charset="0"/>
                        <a:cs typeface="B Mitra" panose="00000400000000000000" pitchFamily="2" charset="-78"/>
                      </a:endParaRPr>
                    </a:p>
                  </a:txBody>
                  <a:tcPr marL="68580" marR="68580" marT="0" marB="0"/>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43195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2">
            <a:extLst>
              <a:ext uri="{FF2B5EF4-FFF2-40B4-BE49-F238E27FC236}">
                <a16:creationId xmlns:a16="http://schemas.microsoft.com/office/drawing/2014/main" id="{F8AB798E-2931-47E1-98F3-178525F00C23}"/>
              </a:ext>
            </a:extLst>
          </p:cNvPr>
          <p:cNvGrpSpPr/>
          <p:nvPr/>
        </p:nvGrpSpPr>
        <p:grpSpPr>
          <a:xfrm>
            <a:off x="6086476" y="1275244"/>
            <a:ext cx="5815743" cy="2182102"/>
            <a:chOff x="4562475" y="1714499"/>
            <a:chExt cx="5193667" cy="1990727"/>
          </a:xfrm>
        </p:grpSpPr>
        <p:sp>
          <p:nvSpPr>
            <p:cNvPr id="26" name="Rectangle 4">
              <a:extLst>
                <a:ext uri="{FF2B5EF4-FFF2-40B4-BE49-F238E27FC236}">
                  <a16:creationId xmlns:a16="http://schemas.microsoft.com/office/drawing/2014/main" id="{9DBD8868-0108-47E0-9097-0E4D2349E781}"/>
                </a:ext>
              </a:extLst>
            </p:cNvPr>
            <p:cNvSpPr/>
            <p:nvPr/>
          </p:nvSpPr>
          <p:spPr>
            <a:xfrm>
              <a:off x="5868142" y="1716807"/>
              <a:ext cx="3888000" cy="780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0" name="Freeform 8">
              <a:extLst>
                <a:ext uri="{FF2B5EF4-FFF2-40B4-BE49-F238E27FC236}">
                  <a16:creationId xmlns:a16="http://schemas.microsoft.com/office/drawing/2014/main" id="{F04543F7-3A1E-4633-A3A4-109BB7D2223D}"/>
                </a:ext>
              </a:extLst>
            </p:cNvPr>
            <p:cNvSpPr/>
            <p:nvPr/>
          </p:nvSpPr>
          <p:spPr>
            <a:xfrm>
              <a:off x="4562475" y="1714499"/>
              <a:ext cx="1304925" cy="1990725"/>
            </a:xfrm>
            <a:custGeom>
              <a:avLst/>
              <a:gdLst>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304925 w 1304925"/>
                <a:gd name="connsiteY0" fmla="*/ 0 h 1990725"/>
                <a:gd name="connsiteX1" fmla="*/ 0 w 1304925"/>
                <a:gd name="connsiteY1" fmla="*/ 1990725 h 1990725"/>
                <a:gd name="connsiteX2" fmla="*/ 1304925 w 1304925"/>
                <a:gd name="connsiteY2" fmla="*/ 352425 h 1990725"/>
                <a:gd name="connsiteX3" fmla="*/ 1304925 w 1304925"/>
                <a:gd name="connsiteY3" fmla="*/ 0 h 1990725"/>
                <a:gd name="connsiteX0" fmla="*/ 1304925 w 1304925"/>
                <a:gd name="connsiteY0" fmla="*/ 0 h 1990725"/>
                <a:gd name="connsiteX1" fmla="*/ 0 w 1304925"/>
                <a:gd name="connsiteY1" fmla="*/ 1990725 h 1990725"/>
                <a:gd name="connsiteX2" fmla="*/ 1304925 w 1304925"/>
                <a:gd name="connsiteY2" fmla="*/ 358709 h 1990725"/>
                <a:gd name="connsiteX3" fmla="*/ 1304925 w 1304925"/>
                <a:gd name="connsiteY3" fmla="*/ 0 h 1990725"/>
              </a:gdLst>
              <a:ahLst/>
              <a:cxnLst>
                <a:cxn ang="0">
                  <a:pos x="connsiteX0" y="connsiteY0"/>
                </a:cxn>
                <a:cxn ang="0">
                  <a:pos x="connsiteX1" y="connsiteY1"/>
                </a:cxn>
                <a:cxn ang="0">
                  <a:pos x="connsiteX2" y="connsiteY2"/>
                </a:cxn>
                <a:cxn ang="0">
                  <a:pos x="connsiteX3" y="connsiteY3"/>
                </a:cxn>
              </a:cxnLst>
              <a:rect l="l" t="t" r="r" b="b"/>
              <a:pathLst>
                <a:path w="1304925" h="1990725">
                  <a:moveTo>
                    <a:pt x="1304925" y="0"/>
                  </a:moveTo>
                  <a:lnTo>
                    <a:pt x="0" y="1990725"/>
                  </a:lnTo>
                  <a:lnTo>
                    <a:pt x="1304925" y="358709"/>
                  </a:lnTo>
                  <a:lnTo>
                    <a:pt x="130492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1" name="Freeform 9">
              <a:extLst>
                <a:ext uri="{FF2B5EF4-FFF2-40B4-BE49-F238E27FC236}">
                  <a16:creationId xmlns:a16="http://schemas.microsoft.com/office/drawing/2014/main" id="{F3AA37C6-B2EB-4A07-8CB2-3337395555AF}"/>
                </a:ext>
              </a:extLst>
            </p:cNvPr>
            <p:cNvSpPr/>
            <p:nvPr/>
          </p:nvSpPr>
          <p:spPr>
            <a:xfrm>
              <a:off x="4562475" y="2152650"/>
              <a:ext cx="1311299" cy="1543050"/>
            </a:xfrm>
            <a:custGeom>
              <a:avLst/>
              <a:gdLst>
                <a:gd name="connsiteX0" fmla="*/ 1295400 w 1304925"/>
                <a:gd name="connsiteY0" fmla="*/ 0 h 1533525"/>
                <a:gd name="connsiteX1" fmla="*/ 0 w 1304925"/>
                <a:gd name="connsiteY1" fmla="*/ 1533525 h 1533525"/>
                <a:gd name="connsiteX2" fmla="*/ 1304925 w 1304925"/>
                <a:gd name="connsiteY2" fmla="*/ 333375 h 1533525"/>
                <a:gd name="connsiteX3" fmla="*/ 1295400 w 1304925"/>
                <a:gd name="connsiteY3" fmla="*/ 0 h 1533525"/>
                <a:gd name="connsiteX0" fmla="*/ 1304925 w 1304925"/>
                <a:gd name="connsiteY0" fmla="*/ 0 h 1543050"/>
                <a:gd name="connsiteX1" fmla="*/ 0 w 1304925"/>
                <a:gd name="connsiteY1" fmla="*/ 1543050 h 1543050"/>
                <a:gd name="connsiteX2" fmla="*/ 1304925 w 1304925"/>
                <a:gd name="connsiteY2" fmla="*/ 342900 h 1543050"/>
                <a:gd name="connsiteX3" fmla="*/ 1304925 w 1304925"/>
                <a:gd name="connsiteY3" fmla="*/ 0 h 1543050"/>
                <a:gd name="connsiteX0" fmla="*/ 1304925 w 1304925"/>
                <a:gd name="connsiteY0" fmla="*/ 0 h 1543050"/>
                <a:gd name="connsiteX1" fmla="*/ 0 w 1304925"/>
                <a:gd name="connsiteY1" fmla="*/ 1543050 h 1543050"/>
                <a:gd name="connsiteX2" fmla="*/ 1301782 w 1304925"/>
                <a:gd name="connsiteY2" fmla="*/ 355469 h 1543050"/>
                <a:gd name="connsiteX3" fmla="*/ 1304925 w 1304925"/>
                <a:gd name="connsiteY3" fmla="*/ 0 h 1543050"/>
                <a:gd name="connsiteX0" fmla="*/ 1304925 w 1311299"/>
                <a:gd name="connsiteY0" fmla="*/ 0 h 1543050"/>
                <a:gd name="connsiteX1" fmla="*/ 0 w 1311299"/>
                <a:gd name="connsiteY1" fmla="*/ 1543050 h 1543050"/>
                <a:gd name="connsiteX2" fmla="*/ 1311209 w 1311299"/>
                <a:gd name="connsiteY2" fmla="*/ 355469 h 1543050"/>
                <a:gd name="connsiteX3" fmla="*/ 1304925 w 1311299"/>
                <a:gd name="connsiteY3" fmla="*/ 0 h 1543050"/>
              </a:gdLst>
              <a:ahLst/>
              <a:cxnLst>
                <a:cxn ang="0">
                  <a:pos x="connsiteX0" y="connsiteY0"/>
                </a:cxn>
                <a:cxn ang="0">
                  <a:pos x="connsiteX1" y="connsiteY1"/>
                </a:cxn>
                <a:cxn ang="0">
                  <a:pos x="connsiteX2" y="connsiteY2"/>
                </a:cxn>
                <a:cxn ang="0">
                  <a:pos x="connsiteX3" y="connsiteY3"/>
                </a:cxn>
              </a:cxnLst>
              <a:rect l="l" t="t" r="r" b="b"/>
              <a:pathLst>
                <a:path w="1311299" h="1543050">
                  <a:moveTo>
                    <a:pt x="1304925" y="0"/>
                  </a:moveTo>
                  <a:lnTo>
                    <a:pt x="0" y="1543050"/>
                  </a:lnTo>
                  <a:lnTo>
                    <a:pt x="1311209" y="355469"/>
                  </a:lnTo>
                  <a:cubicBezTo>
                    <a:pt x="1312257" y="236979"/>
                    <a:pt x="1303877" y="118490"/>
                    <a:pt x="13049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2" name="Freeform 10">
              <a:extLst>
                <a:ext uri="{FF2B5EF4-FFF2-40B4-BE49-F238E27FC236}">
                  <a16:creationId xmlns:a16="http://schemas.microsoft.com/office/drawing/2014/main" id="{632FA1FC-ED86-40F7-9CAD-3EAFC5C259E2}"/>
                </a:ext>
              </a:extLst>
            </p:cNvPr>
            <p:cNvSpPr/>
            <p:nvPr/>
          </p:nvSpPr>
          <p:spPr>
            <a:xfrm>
              <a:off x="4562475" y="2581275"/>
              <a:ext cx="1314450" cy="1123950"/>
            </a:xfrm>
            <a:custGeom>
              <a:avLst/>
              <a:gdLst>
                <a:gd name="connsiteX0" fmla="*/ 1304925 w 1314450"/>
                <a:gd name="connsiteY0" fmla="*/ 0 h 1123950"/>
                <a:gd name="connsiteX1" fmla="*/ 0 w 1314450"/>
                <a:gd name="connsiteY1" fmla="*/ 1123950 h 1123950"/>
                <a:gd name="connsiteX2" fmla="*/ 1314450 w 1314450"/>
                <a:gd name="connsiteY2" fmla="*/ 352425 h 1123950"/>
                <a:gd name="connsiteX3" fmla="*/ 1304925 w 1314450"/>
                <a:gd name="connsiteY3" fmla="*/ 0 h 1123950"/>
                <a:gd name="connsiteX0" fmla="*/ 1304925 w 1314450"/>
                <a:gd name="connsiteY0" fmla="*/ 0 h 1123950"/>
                <a:gd name="connsiteX1" fmla="*/ 0 w 1314450"/>
                <a:gd name="connsiteY1" fmla="*/ 1123950 h 1123950"/>
                <a:gd name="connsiteX2" fmla="*/ 1314450 w 1314450"/>
                <a:gd name="connsiteY2" fmla="*/ 358709 h 1123950"/>
                <a:gd name="connsiteX3" fmla="*/ 1304925 w 1314450"/>
                <a:gd name="connsiteY3" fmla="*/ 0 h 1123950"/>
              </a:gdLst>
              <a:ahLst/>
              <a:cxnLst>
                <a:cxn ang="0">
                  <a:pos x="connsiteX0" y="connsiteY0"/>
                </a:cxn>
                <a:cxn ang="0">
                  <a:pos x="connsiteX1" y="connsiteY1"/>
                </a:cxn>
                <a:cxn ang="0">
                  <a:pos x="connsiteX2" y="connsiteY2"/>
                </a:cxn>
                <a:cxn ang="0">
                  <a:pos x="connsiteX3" y="connsiteY3"/>
                </a:cxn>
              </a:cxnLst>
              <a:rect l="l" t="t" r="r" b="b"/>
              <a:pathLst>
                <a:path w="1314450" h="1123950">
                  <a:moveTo>
                    <a:pt x="1304925" y="0"/>
                  </a:moveTo>
                  <a:lnTo>
                    <a:pt x="0" y="1123950"/>
                  </a:lnTo>
                  <a:lnTo>
                    <a:pt x="1314450" y="358709"/>
                  </a:lnTo>
                  <a:lnTo>
                    <a:pt x="130492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3" name="Freeform 11">
              <a:extLst>
                <a:ext uri="{FF2B5EF4-FFF2-40B4-BE49-F238E27FC236}">
                  <a16:creationId xmlns:a16="http://schemas.microsoft.com/office/drawing/2014/main" id="{88B990AC-6A34-41C3-BC86-548116161F20}"/>
                </a:ext>
              </a:extLst>
            </p:cNvPr>
            <p:cNvSpPr/>
            <p:nvPr/>
          </p:nvSpPr>
          <p:spPr>
            <a:xfrm>
              <a:off x="4562475" y="3013044"/>
              <a:ext cx="1314547" cy="692182"/>
            </a:xfrm>
            <a:custGeom>
              <a:avLst/>
              <a:gdLst>
                <a:gd name="connsiteX0" fmla="*/ 1314450 w 1323975"/>
                <a:gd name="connsiteY0" fmla="*/ 0 h 695325"/>
                <a:gd name="connsiteX1" fmla="*/ 0 w 1323975"/>
                <a:gd name="connsiteY1" fmla="*/ 695325 h 695325"/>
                <a:gd name="connsiteX2" fmla="*/ 1323975 w 1323975"/>
                <a:gd name="connsiteY2" fmla="*/ 3429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7147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048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5242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61852 h 695325"/>
                <a:gd name="connsiteX3" fmla="*/ 1314450 w 1323975"/>
                <a:gd name="connsiteY3" fmla="*/ 0 h 695325"/>
                <a:gd name="connsiteX0" fmla="*/ 1314450 w 1323975"/>
                <a:gd name="connsiteY0" fmla="*/ 0 h 689040"/>
                <a:gd name="connsiteX1" fmla="*/ 0 w 1323975"/>
                <a:gd name="connsiteY1" fmla="*/ 689040 h 689040"/>
                <a:gd name="connsiteX2" fmla="*/ 1323975 w 1323975"/>
                <a:gd name="connsiteY2" fmla="*/ 355567 h 689040"/>
                <a:gd name="connsiteX3" fmla="*/ 1314450 w 1323975"/>
                <a:gd name="connsiteY3" fmla="*/ 0 h 689040"/>
                <a:gd name="connsiteX0" fmla="*/ 1317592 w 1323975"/>
                <a:gd name="connsiteY0" fmla="*/ 0 h 685898"/>
                <a:gd name="connsiteX1" fmla="*/ 0 w 1323975"/>
                <a:gd name="connsiteY1" fmla="*/ 685898 h 685898"/>
                <a:gd name="connsiteX2" fmla="*/ 1323975 w 1323975"/>
                <a:gd name="connsiteY2" fmla="*/ 352425 h 685898"/>
                <a:gd name="connsiteX3" fmla="*/ 1317592 w 1323975"/>
                <a:gd name="connsiteY3" fmla="*/ 0 h 685898"/>
                <a:gd name="connsiteX0" fmla="*/ 1317592 w 1330259"/>
                <a:gd name="connsiteY0" fmla="*/ 0 h 685898"/>
                <a:gd name="connsiteX1" fmla="*/ 0 w 1330259"/>
                <a:gd name="connsiteY1" fmla="*/ 685898 h 685898"/>
                <a:gd name="connsiteX2" fmla="*/ 1330259 w 1330259"/>
                <a:gd name="connsiteY2" fmla="*/ 346141 h 685898"/>
                <a:gd name="connsiteX3" fmla="*/ 1317592 w 1330259"/>
                <a:gd name="connsiteY3" fmla="*/ 0 h 685898"/>
                <a:gd name="connsiteX0" fmla="*/ 1323877 w 1330259"/>
                <a:gd name="connsiteY0" fmla="*/ 0 h 695325"/>
                <a:gd name="connsiteX1" fmla="*/ 0 w 1330259"/>
                <a:gd name="connsiteY1" fmla="*/ 695325 h 695325"/>
                <a:gd name="connsiteX2" fmla="*/ 1330259 w 1330259"/>
                <a:gd name="connsiteY2" fmla="*/ 355568 h 695325"/>
                <a:gd name="connsiteX3" fmla="*/ 1323877 w 1330259"/>
                <a:gd name="connsiteY3" fmla="*/ 0 h 695325"/>
                <a:gd name="connsiteX0" fmla="*/ 1305023 w 1330259"/>
                <a:gd name="connsiteY0" fmla="*/ 0 h 692182"/>
                <a:gd name="connsiteX1" fmla="*/ 0 w 1330259"/>
                <a:gd name="connsiteY1" fmla="*/ 692182 h 692182"/>
                <a:gd name="connsiteX2" fmla="*/ 1330259 w 1330259"/>
                <a:gd name="connsiteY2" fmla="*/ 352425 h 692182"/>
                <a:gd name="connsiteX3" fmla="*/ 1305023 w 1330259"/>
                <a:gd name="connsiteY3" fmla="*/ 0 h 692182"/>
                <a:gd name="connsiteX0" fmla="*/ 1305023 w 1305023"/>
                <a:gd name="connsiteY0" fmla="*/ 0 h 692182"/>
                <a:gd name="connsiteX1" fmla="*/ 0 w 1305023"/>
                <a:gd name="connsiteY1" fmla="*/ 692182 h 692182"/>
                <a:gd name="connsiteX2" fmla="*/ 1301978 w 1305023"/>
                <a:gd name="connsiteY2" fmla="*/ 355567 h 692182"/>
                <a:gd name="connsiteX3" fmla="*/ 1305023 w 1305023"/>
                <a:gd name="connsiteY3" fmla="*/ 0 h 692182"/>
                <a:gd name="connsiteX0" fmla="*/ 1305023 w 1314547"/>
                <a:gd name="connsiteY0" fmla="*/ 0 h 692182"/>
                <a:gd name="connsiteX1" fmla="*/ 0 w 1314547"/>
                <a:gd name="connsiteY1" fmla="*/ 692182 h 692182"/>
                <a:gd name="connsiteX2" fmla="*/ 1314547 w 1314547"/>
                <a:gd name="connsiteY2" fmla="*/ 355567 h 692182"/>
                <a:gd name="connsiteX3" fmla="*/ 1305023 w 1314547"/>
                <a:gd name="connsiteY3" fmla="*/ 0 h 692182"/>
              </a:gdLst>
              <a:ahLst/>
              <a:cxnLst>
                <a:cxn ang="0">
                  <a:pos x="connsiteX0" y="connsiteY0"/>
                </a:cxn>
                <a:cxn ang="0">
                  <a:pos x="connsiteX1" y="connsiteY1"/>
                </a:cxn>
                <a:cxn ang="0">
                  <a:pos x="connsiteX2" y="connsiteY2"/>
                </a:cxn>
                <a:cxn ang="0">
                  <a:pos x="connsiteX3" y="connsiteY3"/>
                </a:cxn>
              </a:cxnLst>
              <a:rect l="l" t="t" r="r" b="b"/>
              <a:pathLst>
                <a:path w="1314547" h="692182">
                  <a:moveTo>
                    <a:pt x="1305023" y="0"/>
                  </a:moveTo>
                  <a:lnTo>
                    <a:pt x="0" y="692182"/>
                  </a:lnTo>
                  <a:lnTo>
                    <a:pt x="1314547" y="355567"/>
                  </a:lnTo>
                  <a:lnTo>
                    <a:pt x="130502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grpSp>
      <p:grpSp>
        <p:nvGrpSpPr>
          <p:cNvPr id="8" name="Group 13">
            <a:extLst>
              <a:ext uri="{FF2B5EF4-FFF2-40B4-BE49-F238E27FC236}">
                <a16:creationId xmlns:a16="http://schemas.microsoft.com/office/drawing/2014/main" id="{707C9E8C-6885-4220-AF0D-AC37524EC974}"/>
              </a:ext>
            </a:extLst>
          </p:cNvPr>
          <p:cNvGrpSpPr/>
          <p:nvPr/>
        </p:nvGrpSpPr>
        <p:grpSpPr>
          <a:xfrm rot="10800000">
            <a:off x="142872" y="4575410"/>
            <a:ext cx="5953127" cy="2225513"/>
            <a:chOff x="4562475" y="1716808"/>
            <a:chExt cx="5193671" cy="1988417"/>
          </a:xfrm>
          <a:solidFill>
            <a:schemeClr val="accent4"/>
          </a:solidFill>
        </p:grpSpPr>
        <p:sp>
          <p:nvSpPr>
            <p:cNvPr id="18" name="Rectangle 14">
              <a:extLst>
                <a:ext uri="{FF2B5EF4-FFF2-40B4-BE49-F238E27FC236}">
                  <a16:creationId xmlns:a16="http://schemas.microsoft.com/office/drawing/2014/main" id="{D1F89EF0-D18B-4731-8DB3-73F4F5030E4B}"/>
                </a:ext>
              </a:extLst>
            </p:cNvPr>
            <p:cNvSpPr/>
            <p:nvPr/>
          </p:nvSpPr>
          <p:spPr>
            <a:xfrm>
              <a:off x="5868146" y="1716808"/>
              <a:ext cx="3888000" cy="913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22" name="Freeform 18">
              <a:extLst>
                <a:ext uri="{FF2B5EF4-FFF2-40B4-BE49-F238E27FC236}">
                  <a16:creationId xmlns:a16="http://schemas.microsoft.com/office/drawing/2014/main" id="{E941E8F8-8989-425E-9D26-796FC67957A6}"/>
                </a:ext>
              </a:extLst>
            </p:cNvPr>
            <p:cNvSpPr/>
            <p:nvPr/>
          </p:nvSpPr>
          <p:spPr>
            <a:xfrm>
              <a:off x="4562476" y="1717577"/>
              <a:ext cx="1310757" cy="1987646"/>
            </a:xfrm>
            <a:custGeom>
              <a:avLst/>
              <a:gdLst>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304925 w 1304925"/>
                <a:gd name="connsiteY0" fmla="*/ 0 h 1990725"/>
                <a:gd name="connsiteX1" fmla="*/ 0 w 1304925"/>
                <a:gd name="connsiteY1" fmla="*/ 1990725 h 1990725"/>
                <a:gd name="connsiteX2" fmla="*/ 1304925 w 1304925"/>
                <a:gd name="connsiteY2" fmla="*/ 352425 h 1990725"/>
                <a:gd name="connsiteX3" fmla="*/ 1304925 w 1304925"/>
                <a:gd name="connsiteY3" fmla="*/ 0 h 1990725"/>
                <a:gd name="connsiteX0" fmla="*/ 1301846 w 1304925"/>
                <a:gd name="connsiteY0" fmla="*/ 0 h 1984567"/>
                <a:gd name="connsiteX1" fmla="*/ 0 w 1304925"/>
                <a:gd name="connsiteY1" fmla="*/ 1984567 h 1984567"/>
                <a:gd name="connsiteX2" fmla="*/ 1304925 w 1304925"/>
                <a:gd name="connsiteY2" fmla="*/ 346267 h 1984567"/>
                <a:gd name="connsiteX3" fmla="*/ 1301846 w 1304925"/>
                <a:gd name="connsiteY3" fmla="*/ 0 h 1984567"/>
                <a:gd name="connsiteX0" fmla="*/ 1301846 w 1308003"/>
                <a:gd name="connsiteY0" fmla="*/ 0 h 1984567"/>
                <a:gd name="connsiteX1" fmla="*/ 0 w 1308003"/>
                <a:gd name="connsiteY1" fmla="*/ 1984567 h 1984567"/>
                <a:gd name="connsiteX2" fmla="*/ 1308003 w 1308003"/>
                <a:gd name="connsiteY2" fmla="*/ 349346 h 1984567"/>
                <a:gd name="connsiteX3" fmla="*/ 1301846 w 1308003"/>
                <a:gd name="connsiteY3" fmla="*/ 0 h 1984567"/>
                <a:gd name="connsiteX0" fmla="*/ 1304925 w 1308003"/>
                <a:gd name="connsiteY0" fmla="*/ 0 h 1987646"/>
                <a:gd name="connsiteX1" fmla="*/ 0 w 1308003"/>
                <a:gd name="connsiteY1" fmla="*/ 1987646 h 1987646"/>
                <a:gd name="connsiteX2" fmla="*/ 1308003 w 1308003"/>
                <a:gd name="connsiteY2" fmla="*/ 352425 h 1987646"/>
                <a:gd name="connsiteX3" fmla="*/ 1304925 w 1308003"/>
                <a:gd name="connsiteY3" fmla="*/ 0 h 1987646"/>
                <a:gd name="connsiteX0" fmla="*/ 1307679 w 1308018"/>
                <a:gd name="connsiteY0" fmla="*/ 0 h 1987646"/>
                <a:gd name="connsiteX1" fmla="*/ 0 w 1308018"/>
                <a:gd name="connsiteY1" fmla="*/ 1987646 h 1987646"/>
                <a:gd name="connsiteX2" fmla="*/ 1308003 w 1308018"/>
                <a:gd name="connsiteY2" fmla="*/ 352425 h 1987646"/>
                <a:gd name="connsiteX3" fmla="*/ 1307679 w 1308018"/>
                <a:gd name="connsiteY3" fmla="*/ 0 h 1987646"/>
                <a:gd name="connsiteX0" fmla="*/ 1307679 w 1310757"/>
                <a:gd name="connsiteY0" fmla="*/ 0 h 1987646"/>
                <a:gd name="connsiteX1" fmla="*/ 0 w 1310757"/>
                <a:gd name="connsiteY1" fmla="*/ 1987646 h 1987646"/>
                <a:gd name="connsiteX2" fmla="*/ 1310757 w 1310757"/>
                <a:gd name="connsiteY2" fmla="*/ 352425 h 1987646"/>
                <a:gd name="connsiteX3" fmla="*/ 1307679 w 1310757"/>
                <a:gd name="connsiteY3" fmla="*/ 0 h 1987646"/>
              </a:gdLst>
              <a:ahLst/>
              <a:cxnLst>
                <a:cxn ang="0">
                  <a:pos x="connsiteX0" y="connsiteY0"/>
                </a:cxn>
                <a:cxn ang="0">
                  <a:pos x="connsiteX1" y="connsiteY1"/>
                </a:cxn>
                <a:cxn ang="0">
                  <a:pos x="connsiteX2" y="connsiteY2"/>
                </a:cxn>
                <a:cxn ang="0">
                  <a:pos x="connsiteX3" y="connsiteY3"/>
                </a:cxn>
              </a:cxnLst>
              <a:rect l="l" t="t" r="r" b="b"/>
              <a:pathLst>
                <a:path w="1310757" h="1987646">
                  <a:moveTo>
                    <a:pt x="1307679" y="0"/>
                  </a:moveTo>
                  <a:lnTo>
                    <a:pt x="0" y="1987646"/>
                  </a:lnTo>
                  <a:lnTo>
                    <a:pt x="1310757" y="352425"/>
                  </a:lnTo>
                  <a:cubicBezTo>
                    <a:pt x="1309731" y="237003"/>
                    <a:pt x="1308705" y="115422"/>
                    <a:pt x="130767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sp>
          <p:nvSpPr>
            <p:cNvPr id="23" name="Freeform 19">
              <a:extLst>
                <a:ext uri="{FF2B5EF4-FFF2-40B4-BE49-F238E27FC236}">
                  <a16:creationId xmlns:a16="http://schemas.microsoft.com/office/drawing/2014/main" id="{4B15009D-14E6-4A66-9AB0-C7521084A464}"/>
                </a:ext>
              </a:extLst>
            </p:cNvPr>
            <p:cNvSpPr/>
            <p:nvPr/>
          </p:nvSpPr>
          <p:spPr>
            <a:xfrm>
              <a:off x="4562475" y="2144388"/>
              <a:ext cx="1316915" cy="1551312"/>
            </a:xfrm>
            <a:custGeom>
              <a:avLst/>
              <a:gdLst>
                <a:gd name="connsiteX0" fmla="*/ 1295400 w 1304925"/>
                <a:gd name="connsiteY0" fmla="*/ 0 h 1533525"/>
                <a:gd name="connsiteX1" fmla="*/ 0 w 1304925"/>
                <a:gd name="connsiteY1" fmla="*/ 1533525 h 1533525"/>
                <a:gd name="connsiteX2" fmla="*/ 1304925 w 1304925"/>
                <a:gd name="connsiteY2" fmla="*/ 333375 h 1533525"/>
                <a:gd name="connsiteX3" fmla="*/ 1295400 w 1304925"/>
                <a:gd name="connsiteY3" fmla="*/ 0 h 1533525"/>
                <a:gd name="connsiteX0" fmla="*/ 1304925 w 1304925"/>
                <a:gd name="connsiteY0" fmla="*/ 0 h 1543050"/>
                <a:gd name="connsiteX1" fmla="*/ 0 w 1304925"/>
                <a:gd name="connsiteY1" fmla="*/ 1543050 h 1543050"/>
                <a:gd name="connsiteX2" fmla="*/ 1304925 w 1304925"/>
                <a:gd name="connsiteY2" fmla="*/ 342900 h 1543050"/>
                <a:gd name="connsiteX3" fmla="*/ 1304925 w 1304925"/>
                <a:gd name="connsiteY3" fmla="*/ 0 h 1543050"/>
                <a:gd name="connsiteX0" fmla="*/ 1304925 w 1314161"/>
                <a:gd name="connsiteY0" fmla="*/ 0 h 1543050"/>
                <a:gd name="connsiteX1" fmla="*/ 0 w 1314161"/>
                <a:gd name="connsiteY1" fmla="*/ 1543050 h 1543050"/>
                <a:gd name="connsiteX2" fmla="*/ 1314161 w 1314161"/>
                <a:gd name="connsiteY2" fmla="*/ 342900 h 1543050"/>
                <a:gd name="connsiteX3" fmla="*/ 1304925 w 1314161"/>
                <a:gd name="connsiteY3" fmla="*/ 0 h 1543050"/>
                <a:gd name="connsiteX0" fmla="*/ 1304925 w 1314161"/>
                <a:gd name="connsiteY0" fmla="*/ 0 h 1543050"/>
                <a:gd name="connsiteX1" fmla="*/ 0 w 1314161"/>
                <a:gd name="connsiteY1" fmla="*/ 1543050 h 1543050"/>
                <a:gd name="connsiteX2" fmla="*/ 1314161 w 1314161"/>
                <a:gd name="connsiteY2" fmla="*/ 342900 h 1543050"/>
                <a:gd name="connsiteX3" fmla="*/ 1304925 w 1314161"/>
                <a:gd name="connsiteY3" fmla="*/ 0 h 1543050"/>
                <a:gd name="connsiteX0" fmla="*/ 1304925 w 1316915"/>
                <a:gd name="connsiteY0" fmla="*/ 0 h 1543050"/>
                <a:gd name="connsiteX1" fmla="*/ 0 w 1316915"/>
                <a:gd name="connsiteY1" fmla="*/ 1543050 h 1543050"/>
                <a:gd name="connsiteX2" fmla="*/ 1316915 w 1316915"/>
                <a:gd name="connsiteY2" fmla="*/ 345654 h 1543050"/>
                <a:gd name="connsiteX3" fmla="*/ 1304925 w 1316915"/>
                <a:gd name="connsiteY3" fmla="*/ 0 h 1543050"/>
                <a:gd name="connsiteX0" fmla="*/ 1310433 w 1316915"/>
                <a:gd name="connsiteY0" fmla="*/ 0 h 1543050"/>
                <a:gd name="connsiteX1" fmla="*/ 0 w 1316915"/>
                <a:gd name="connsiteY1" fmla="*/ 1543050 h 1543050"/>
                <a:gd name="connsiteX2" fmla="*/ 1316915 w 1316915"/>
                <a:gd name="connsiteY2" fmla="*/ 345654 h 1543050"/>
                <a:gd name="connsiteX3" fmla="*/ 1310433 w 1316915"/>
                <a:gd name="connsiteY3" fmla="*/ 0 h 1543050"/>
                <a:gd name="connsiteX0" fmla="*/ 1310433 w 1316915"/>
                <a:gd name="connsiteY0" fmla="*/ 0 h 1543050"/>
                <a:gd name="connsiteX1" fmla="*/ 0 w 1316915"/>
                <a:gd name="connsiteY1" fmla="*/ 1543050 h 1543050"/>
                <a:gd name="connsiteX2" fmla="*/ 1316915 w 1316915"/>
                <a:gd name="connsiteY2" fmla="*/ 353916 h 1543050"/>
                <a:gd name="connsiteX3" fmla="*/ 1310433 w 1316915"/>
                <a:gd name="connsiteY3" fmla="*/ 0 h 1543050"/>
                <a:gd name="connsiteX0" fmla="*/ 1313187 w 1316915"/>
                <a:gd name="connsiteY0" fmla="*/ 0 h 1551312"/>
                <a:gd name="connsiteX1" fmla="*/ 0 w 1316915"/>
                <a:gd name="connsiteY1" fmla="*/ 1551312 h 1551312"/>
                <a:gd name="connsiteX2" fmla="*/ 1316915 w 1316915"/>
                <a:gd name="connsiteY2" fmla="*/ 362178 h 1551312"/>
                <a:gd name="connsiteX3" fmla="*/ 1313187 w 1316915"/>
                <a:gd name="connsiteY3" fmla="*/ 0 h 1551312"/>
              </a:gdLst>
              <a:ahLst/>
              <a:cxnLst>
                <a:cxn ang="0">
                  <a:pos x="connsiteX0" y="connsiteY0"/>
                </a:cxn>
                <a:cxn ang="0">
                  <a:pos x="connsiteX1" y="connsiteY1"/>
                </a:cxn>
                <a:cxn ang="0">
                  <a:pos x="connsiteX2" y="connsiteY2"/>
                </a:cxn>
                <a:cxn ang="0">
                  <a:pos x="connsiteX3" y="connsiteY3"/>
                </a:cxn>
              </a:cxnLst>
              <a:rect l="l" t="t" r="r" b="b"/>
              <a:pathLst>
                <a:path w="1316915" h="1551312">
                  <a:moveTo>
                    <a:pt x="1313187" y="0"/>
                  </a:moveTo>
                  <a:lnTo>
                    <a:pt x="0" y="1551312"/>
                  </a:lnTo>
                  <a:lnTo>
                    <a:pt x="1316915" y="362178"/>
                  </a:lnTo>
                  <a:cubicBezTo>
                    <a:pt x="1315672" y="241452"/>
                    <a:pt x="1314430" y="120726"/>
                    <a:pt x="131318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sp>
          <p:nvSpPr>
            <p:cNvPr id="24" name="Freeform 20">
              <a:extLst>
                <a:ext uri="{FF2B5EF4-FFF2-40B4-BE49-F238E27FC236}">
                  <a16:creationId xmlns:a16="http://schemas.microsoft.com/office/drawing/2014/main" id="{BC7FC0A4-D6AC-4BE7-94FD-CF14EF2D5495}"/>
                </a:ext>
              </a:extLst>
            </p:cNvPr>
            <p:cNvSpPr/>
            <p:nvPr/>
          </p:nvSpPr>
          <p:spPr>
            <a:xfrm>
              <a:off x="4562476" y="2580626"/>
              <a:ext cx="1314449" cy="1124599"/>
            </a:xfrm>
            <a:custGeom>
              <a:avLst/>
              <a:gdLst>
                <a:gd name="connsiteX0" fmla="*/ 1304925 w 1314450"/>
                <a:gd name="connsiteY0" fmla="*/ 0 h 1123950"/>
                <a:gd name="connsiteX1" fmla="*/ 0 w 1314450"/>
                <a:gd name="connsiteY1" fmla="*/ 1123950 h 1123950"/>
                <a:gd name="connsiteX2" fmla="*/ 1314450 w 1314450"/>
                <a:gd name="connsiteY2" fmla="*/ 352425 h 1123950"/>
                <a:gd name="connsiteX3" fmla="*/ 1304925 w 1314450"/>
                <a:gd name="connsiteY3" fmla="*/ 0 h 1123950"/>
                <a:gd name="connsiteX0" fmla="*/ 1304925 w 1308292"/>
                <a:gd name="connsiteY0" fmla="*/ 0 h 1123950"/>
                <a:gd name="connsiteX1" fmla="*/ 0 w 1308292"/>
                <a:gd name="connsiteY1" fmla="*/ 1123950 h 1123950"/>
                <a:gd name="connsiteX2" fmla="*/ 1308292 w 1308292"/>
                <a:gd name="connsiteY2" fmla="*/ 358582 h 1123950"/>
                <a:gd name="connsiteX3" fmla="*/ 1304925 w 1308292"/>
                <a:gd name="connsiteY3" fmla="*/ 0 h 1123950"/>
                <a:gd name="connsiteX0" fmla="*/ 1298767 w 1308292"/>
                <a:gd name="connsiteY0" fmla="*/ 0 h 1123950"/>
                <a:gd name="connsiteX1" fmla="*/ 0 w 1308292"/>
                <a:gd name="connsiteY1" fmla="*/ 1123950 h 1123950"/>
                <a:gd name="connsiteX2" fmla="*/ 1308292 w 1308292"/>
                <a:gd name="connsiteY2" fmla="*/ 358582 h 1123950"/>
                <a:gd name="connsiteX3" fmla="*/ 1298767 w 1308292"/>
                <a:gd name="connsiteY3" fmla="*/ 0 h 1123950"/>
                <a:gd name="connsiteX0" fmla="*/ 1301846 w 1308292"/>
                <a:gd name="connsiteY0" fmla="*/ 0 h 1127029"/>
                <a:gd name="connsiteX1" fmla="*/ 0 w 1308292"/>
                <a:gd name="connsiteY1" fmla="*/ 1127029 h 1127029"/>
                <a:gd name="connsiteX2" fmla="*/ 1308292 w 1308292"/>
                <a:gd name="connsiteY2" fmla="*/ 361661 h 1127029"/>
                <a:gd name="connsiteX3" fmla="*/ 1301846 w 1308292"/>
                <a:gd name="connsiteY3" fmla="*/ 0 h 1127029"/>
                <a:gd name="connsiteX0" fmla="*/ 1308004 w 1308365"/>
                <a:gd name="connsiteY0" fmla="*/ 0 h 1130108"/>
                <a:gd name="connsiteX1" fmla="*/ 0 w 1308365"/>
                <a:gd name="connsiteY1" fmla="*/ 1130108 h 1130108"/>
                <a:gd name="connsiteX2" fmla="*/ 1308292 w 1308365"/>
                <a:gd name="connsiteY2" fmla="*/ 364740 h 1130108"/>
                <a:gd name="connsiteX3" fmla="*/ 1308004 w 1308365"/>
                <a:gd name="connsiteY3" fmla="*/ 0 h 1130108"/>
                <a:gd name="connsiteX0" fmla="*/ 1308004 w 1314449"/>
                <a:gd name="connsiteY0" fmla="*/ 0 h 1130108"/>
                <a:gd name="connsiteX1" fmla="*/ 0 w 1314449"/>
                <a:gd name="connsiteY1" fmla="*/ 1130108 h 1130108"/>
                <a:gd name="connsiteX2" fmla="*/ 1314449 w 1314449"/>
                <a:gd name="connsiteY2" fmla="*/ 361661 h 1130108"/>
                <a:gd name="connsiteX3" fmla="*/ 1308004 w 1314449"/>
                <a:gd name="connsiteY3" fmla="*/ 0 h 1130108"/>
                <a:gd name="connsiteX0" fmla="*/ 1310758 w 1314449"/>
                <a:gd name="connsiteY0" fmla="*/ 0 h 1121845"/>
                <a:gd name="connsiteX1" fmla="*/ 0 w 1314449"/>
                <a:gd name="connsiteY1" fmla="*/ 1121845 h 1121845"/>
                <a:gd name="connsiteX2" fmla="*/ 1314449 w 1314449"/>
                <a:gd name="connsiteY2" fmla="*/ 353398 h 1121845"/>
                <a:gd name="connsiteX3" fmla="*/ 1310758 w 1314449"/>
                <a:gd name="connsiteY3" fmla="*/ 0 h 1121845"/>
                <a:gd name="connsiteX0" fmla="*/ 1310758 w 1314449"/>
                <a:gd name="connsiteY0" fmla="*/ 0 h 1124599"/>
                <a:gd name="connsiteX1" fmla="*/ 0 w 1314449"/>
                <a:gd name="connsiteY1" fmla="*/ 1124599 h 1124599"/>
                <a:gd name="connsiteX2" fmla="*/ 1314449 w 1314449"/>
                <a:gd name="connsiteY2" fmla="*/ 356152 h 1124599"/>
                <a:gd name="connsiteX3" fmla="*/ 1310758 w 1314449"/>
                <a:gd name="connsiteY3" fmla="*/ 0 h 1124599"/>
              </a:gdLst>
              <a:ahLst/>
              <a:cxnLst>
                <a:cxn ang="0">
                  <a:pos x="connsiteX0" y="connsiteY0"/>
                </a:cxn>
                <a:cxn ang="0">
                  <a:pos x="connsiteX1" y="connsiteY1"/>
                </a:cxn>
                <a:cxn ang="0">
                  <a:pos x="connsiteX2" y="connsiteY2"/>
                </a:cxn>
                <a:cxn ang="0">
                  <a:pos x="connsiteX3" y="connsiteY3"/>
                </a:cxn>
              </a:cxnLst>
              <a:rect l="l" t="t" r="r" b="b"/>
              <a:pathLst>
                <a:path w="1314449" h="1124599">
                  <a:moveTo>
                    <a:pt x="1310758" y="0"/>
                  </a:moveTo>
                  <a:lnTo>
                    <a:pt x="0" y="1124599"/>
                  </a:lnTo>
                  <a:lnTo>
                    <a:pt x="1314449" y="356152"/>
                  </a:lnTo>
                  <a:cubicBezTo>
                    <a:pt x="1313327" y="236625"/>
                    <a:pt x="1311880" y="119527"/>
                    <a:pt x="131075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25" name="Freeform 21">
              <a:extLst>
                <a:ext uri="{FF2B5EF4-FFF2-40B4-BE49-F238E27FC236}">
                  <a16:creationId xmlns:a16="http://schemas.microsoft.com/office/drawing/2014/main" id="{8533EDE2-BCD3-4AA7-BE9F-8BA696698A8E}"/>
                </a:ext>
              </a:extLst>
            </p:cNvPr>
            <p:cNvSpPr/>
            <p:nvPr/>
          </p:nvSpPr>
          <p:spPr>
            <a:xfrm>
              <a:off x="4562475" y="3012654"/>
              <a:ext cx="1327054" cy="692571"/>
            </a:xfrm>
            <a:custGeom>
              <a:avLst/>
              <a:gdLst>
                <a:gd name="connsiteX0" fmla="*/ 1314450 w 1323975"/>
                <a:gd name="connsiteY0" fmla="*/ 0 h 695325"/>
                <a:gd name="connsiteX1" fmla="*/ 0 w 1323975"/>
                <a:gd name="connsiteY1" fmla="*/ 695325 h 695325"/>
                <a:gd name="connsiteX2" fmla="*/ 1323975 w 1323975"/>
                <a:gd name="connsiteY2" fmla="*/ 3429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7147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048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5242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55504 h 695325"/>
                <a:gd name="connsiteX3" fmla="*/ 1314450 w 1323975"/>
                <a:gd name="connsiteY3" fmla="*/ 0 h 695325"/>
                <a:gd name="connsiteX0" fmla="*/ 1311372 w 1323975"/>
                <a:gd name="connsiteY0" fmla="*/ 0 h 695325"/>
                <a:gd name="connsiteX1" fmla="*/ 0 w 1323975"/>
                <a:gd name="connsiteY1" fmla="*/ 695325 h 695325"/>
                <a:gd name="connsiteX2" fmla="*/ 1323975 w 1323975"/>
                <a:gd name="connsiteY2" fmla="*/ 355504 h 695325"/>
                <a:gd name="connsiteX3" fmla="*/ 1311372 w 1323975"/>
                <a:gd name="connsiteY3" fmla="*/ 0 h 695325"/>
                <a:gd name="connsiteX0" fmla="*/ 1311372 w 1327054"/>
                <a:gd name="connsiteY0" fmla="*/ 0 h 695325"/>
                <a:gd name="connsiteX1" fmla="*/ 0 w 1327054"/>
                <a:gd name="connsiteY1" fmla="*/ 695325 h 695325"/>
                <a:gd name="connsiteX2" fmla="*/ 1327054 w 1327054"/>
                <a:gd name="connsiteY2" fmla="*/ 358582 h 695325"/>
                <a:gd name="connsiteX3" fmla="*/ 1311372 w 1327054"/>
                <a:gd name="connsiteY3" fmla="*/ 0 h 695325"/>
                <a:gd name="connsiteX0" fmla="*/ 1311372 w 1327054"/>
                <a:gd name="connsiteY0" fmla="*/ 0 h 692571"/>
                <a:gd name="connsiteX1" fmla="*/ 0 w 1327054"/>
                <a:gd name="connsiteY1" fmla="*/ 692571 h 692571"/>
                <a:gd name="connsiteX2" fmla="*/ 1327054 w 1327054"/>
                <a:gd name="connsiteY2" fmla="*/ 355828 h 692571"/>
                <a:gd name="connsiteX3" fmla="*/ 1311372 w 1327054"/>
                <a:gd name="connsiteY3" fmla="*/ 0 h 692571"/>
              </a:gdLst>
              <a:ahLst/>
              <a:cxnLst>
                <a:cxn ang="0">
                  <a:pos x="connsiteX0" y="connsiteY0"/>
                </a:cxn>
                <a:cxn ang="0">
                  <a:pos x="connsiteX1" y="connsiteY1"/>
                </a:cxn>
                <a:cxn ang="0">
                  <a:pos x="connsiteX2" y="connsiteY2"/>
                </a:cxn>
                <a:cxn ang="0">
                  <a:pos x="connsiteX3" y="connsiteY3"/>
                </a:cxn>
              </a:cxnLst>
              <a:rect l="l" t="t" r="r" b="b"/>
              <a:pathLst>
                <a:path w="1327054" h="692571">
                  <a:moveTo>
                    <a:pt x="1311372" y="0"/>
                  </a:moveTo>
                  <a:lnTo>
                    <a:pt x="0" y="692571"/>
                  </a:lnTo>
                  <a:lnTo>
                    <a:pt x="1327054" y="355828"/>
                  </a:lnTo>
                  <a:lnTo>
                    <a:pt x="131137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grpSp>
      <p:sp>
        <p:nvSpPr>
          <p:cNvPr id="9" name="Oval 3">
            <a:extLst>
              <a:ext uri="{FF2B5EF4-FFF2-40B4-BE49-F238E27FC236}">
                <a16:creationId xmlns:a16="http://schemas.microsoft.com/office/drawing/2014/main" id="{668368C0-EEA0-4CC8-AA83-E950E4E3351B}"/>
              </a:ext>
            </a:extLst>
          </p:cNvPr>
          <p:cNvSpPr/>
          <p:nvPr/>
        </p:nvSpPr>
        <p:spPr>
          <a:xfrm>
            <a:off x="5324018" y="3189208"/>
            <a:ext cx="1512168" cy="1512168"/>
          </a:xfrm>
          <a:prstGeom prst="ellipse">
            <a:avLst/>
          </a:prstGeom>
          <a:solidFill>
            <a:schemeClr val="bg1"/>
          </a:solidFill>
          <a:ln w="155575">
            <a:gradFill>
              <a:gsLst>
                <a:gs pos="41000">
                  <a:schemeClr val="accent2"/>
                </a:gs>
                <a:gs pos="60000">
                  <a:schemeClr val="accent4"/>
                </a:gs>
              </a:gsLst>
              <a:lin ang="7800000" scaled="0"/>
            </a:gradFill>
          </a:ln>
          <a:effectLst>
            <a:outerShdw blurRad="101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5" name="Arc 35">
            <a:extLst>
              <a:ext uri="{FF2B5EF4-FFF2-40B4-BE49-F238E27FC236}">
                <a16:creationId xmlns:a16="http://schemas.microsoft.com/office/drawing/2014/main" id="{B74479CB-552C-4F5E-AF1D-E5029A681BBD}"/>
              </a:ext>
            </a:extLst>
          </p:cNvPr>
          <p:cNvSpPr/>
          <p:nvPr/>
        </p:nvSpPr>
        <p:spPr>
          <a:xfrm rot="13443396">
            <a:off x="5073995" y="2918765"/>
            <a:ext cx="2036379" cy="2036379"/>
          </a:xfrm>
          <a:prstGeom prst="arc">
            <a:avLst>
              <a:gd name="adj1" fmla="val 11157028"/>
              <a:gd name="adj2" fmla="val 21283066"/>
            </a:avLst>
          </a:prstGeom>
          <a:ln w="31750">
            <a:solidFill>
              <a:schemeClr val="bg1">
                <a:lumMod val="75000"/>
              </a:schemeClr>
            </a:solidFill>
            <a:prstDash val="sysDot"/>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cs typeface="+mn-cs"/>
            </a:endParaRPr>
          </a:p>
        </p:txBody>
      </p:sp>
      <p:sp>
        <p:nvSpPr>
          <p:cNvPr id="6" name="Arc 36">
            <a:extLst>
              <a:ext uri="{FF2B5EF4-FFF2-40B4-BE49-F238E27FC236}">
                <a16:creationId xmlns:a16="http://schemas.microsoft.com/office/drawing/2014/main" id="{8126887F-72EE-458F-9618-932E73AB2461}"/>
              </a:ext>
            </a:extLst>
          </p:cNvPr>
          <p:cNvSpPr/>
          <p:nvPr/>
        </p:nvSpPr>
        <p:spPr>
          <a:xfrm rot="2668890">
            <a:off x="5029591" y="2963211"/>
            <a:ext cx="2036379" cy="2036379"/>
          </a:xfrm>
          <a:prstGeom prst="arc">
            <a:avLst>
              <a:gd name="adj1" fmla="val 11157028"/>
              <a:gd name="adj2" fmla="val 21283066"/>
            </a:avLst>
          </a:prstGeom>
          <a:ln w="31750">
            <a:solidFill>
              <a:schemeClr val="bg1">
                <a:lumMod val="75000"/>
              </a:schemeClr>
            </a:solidFill>
            <a:prstDash val="sysDot"/>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cs typeface="+mn-cs"/>
            </a:endParaRPr>
          </a:p>
        </p:txBody>
      </p:sp>
      <p:sp>
        <p:nvSpPr>
          <p:cNvPr id="37" name="Block Arc 31">
            <a:extLst>
              <a:ext uri="{FF2B5EF4-FFF2-40B4-BE49-F238E27FC236}">
                <a16:creationId xmlns:a16="http://schemas.microsoft.com/office/drawing/2014/main" id="{04E949D2-A8BF-4E98-A9F8-4D17B6B25A59}"/>
              </a:ext>
            </a:extLst>
          </p:cNvPr>
          <p:cNvSpPr/>
          <p:nvPr/>
        </p:nvSpPr>
        <p:spPr>
          <a:xfrm>
            <a:off x="5715000" y="3532625"/>
            <a:ext cx="669465" cy="692182"/>
          </a:xfrm>
          <a:custGeom>
            <a:avLst/>
            <a:gdLst/>
            <a:ahLst/>
            <a:cxnLst/>
            <a:rect l="l" t="t" r="r" b="b"/>
            <a:pathLst>
              <a:path w="2890784" h="3200962">
                <a:moveTo>
                  <a:pt x="1107828" y="2097026"/>
                </a:moveTo>
                <a:cubicBezTo>
                  <a:pt x="1025313" y="2097026"/>
                  <a:pt x="958422" y="2163918"/>
                  <a:pt x="958422" y="2246432"/>
                </a:cubicBezTo>
                <a:cubicBezTo>
                  <a:pt x="958422" y="2302715"/>
                  <a:pt x="989545" y="2351730"/>
                  <a:pt x="1036589" y="2375275"/>
                </a:cubicBezTo>
                <a:lnTo>
                  <a:pt x="985421" y="2684898"/>
                </a:lnTo>
                <a:lnTo>
                  <a:pt x="1230235" y="2684898"/>
                </a:lnTo>
                <a:lnTo>
                  <a:pt x="1179067" y="2375275"/>
                </a:lnTo>
                <a:cubicBezTo>
                  <a:pt x="1226111" y="2351730"/>
                  <a:pt x="1257233" y="2302715"/>
                  <a:pt x="1257233" y="2246432"/>
                </a:cubicBezTo>
                <a:cubicBezTo>
                  <a:pt x="1257233" y="2163918"/>
                  <a:pt x="1190342" y="2097026"/>
                  <a:pt x="1107828" y="2097026"/>
                </a:cubicBezTo>
                <a:close/>
                <a:moveTo>
                  <a:pt x="2199259" y="56"/>
                </a:moveTo>
                <a:cubicBezTo>
                  <a:pt x="2572924" y="-4720"/>
                  <a:pt x="2881009" y="291773"/>
                  <a:pt x="2890561" y="665346"/>
                </a:cubicBezTo>
                <a:lnTo>
                  <a:pt x="2843000" y="666562"/>
                </a:lnTo>
                <a:lnTo>
                  <a:pt x="2890784" y="666562"/>
                </a:lnTo>
                <a:lnTo>
                  <a:pt x="2890784" y="1580962"/>
                </a:lnTo>
                <a:lnTo>
                  <a:pt x="2625345" y="1580962"/>
                </a:lnTo>
                <a:lnTo>
                  <a:pt x="2625345" y="672127"/>
                </a:lnTo>
                <a:lnTo>
                  <a:pt x="2623811" y="672166"/>
                </a:lnTo>
                <a:cubicBezTo>
                  <a:pt x="2617992" y="444585"/>
                  <a:pt x="2430306" y="263961"/>
                  <a:pt x="2202670" y="266871"/>
                </a:cubicBezTo>
                <a:cubicBezTo>
                  <a:pt x="1975033" y="269781"/>
                  <a:pt x="1792025" y="455143"/>
                  <a:pt x="1792025" y="682798"/>
                </a:cubicBezTo>
                <a:lnTo>
                  <a:pt x="1790626" y="682798"/>
                </a:lnTo>
                <a:lnTo>
                  <a:pt x="1790626"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1525187" y="1580962"/>
                </a:lnTo>
                <a:lnTo>
                  <a:pt x="1525187" y="676764"/>
                </a:lnTo>
                <a:lnTo>
                  <a:pt x="1525791" y="676764"/>
                </a:lnTo>
                <a:cubicBezTo>
                  <a:pt x="1528430" y="305830"/>
                  <a:pt x="1827609" y="4806"/>
                  <a:pt x="2199259" y="56"/>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cs typeface="+mn-cs"/>
            </a:endParaRPr>
          </a:p>
        </p:txBody>
      </p:sp>
      <p:sp>
        <p:nvSpPr>
          <p:cNvPr id="39" name="Rectangle 3">
            <a:extLst>
              <a:ext uri="{FF2B5EF4-FFF2-40B4-BE49-F238E27FC236}">
                <a16:creationId xmlns:a16="http://schemas.microsoft.com/office/drawing/2014/main" id="{03307A50-D1B9-D202-F1C4-AF4CC7422E60}"/>
              </a:ext>
            </a:extLst>
          </p:cNvPr>
          <p:cNvSpPr/>
          <p:nvPr/>
        </p:nvSpPr>
        <p:spPr>
          <a:xfrm>
            <a:off x="1691507" y="291594"/>
            <a:ext cx="9196087" cy="87028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nvGrpSpPr>
          <p:cNvPr id="40" name="Group 43">
            <a:extLst>
              <a:ext uri="{FF2B5EF4-FFF2-40B4-BE49-F238E27FC236}">
                <a16:creationId xmlns:a16="http://schemas.microsoft.com/office/drawing/2014/main" id="{BDF164AF-0644-186D-0467-1E6B597B3AF5}"/>
              </a:ext>
            </a:extLst>
          </p:cNvPr>
          <p:cNvGrpSpPr/>
          <p:nvPr/>
        </p:nvGrpSpPr>
        <p:grpSpPr>
          <a:xfrm>
            <a:off x="7024712" y="241072"/>
            <a:ext cx="4003676" cy="475860"/>
            <a:chOff x="1487532" y="2017033"/>
            <a:chExt cx="2952328" cy="376914"/>
          </a:xfrm>
        </p:grpSpPr>
        <p:sp>
          <p:nvSpPr>
            <p:cNvPr id="41" name="Rectangle 9">
              <a:extLst>
                <a:ext uri="{FF2B5EF4-FFF2-40B4-BE49-F238E27FC236}">
                  <a16:creationId xmlns:a16="http://schemas.microsoft.com/office/drawing/2014/main" id="{43E69A3C-B0AD-3542-9DD8-FBFF390D57C3}"/>
                </a:ext>
              </a:extLst>
            </p:cNvPr>
            <p:cNvSpPr/>
            <p:nvPr/>
          </p:nvSpPr>
          <p:spPr>
            <a:xfrm>
              <a:off x="4319543" y="2027138"/>
              <a:ext cx="115353" cy="366809"/>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914400"/>
                <a:gd name="connsiteY0" fmla="*/ 292963 h 1207363"/>
                <a:gd name="connsiteX1" fmla="*/ 914400 w 914400"/>
                <a:gd name="connsiteY1" fmla="*/ 0 h 1207363"/>
                <a:gd name="connsiteX2" fmla="*/ 914400 w 914400"/>
                <a:gd name="connsiteY2" fmla="*/ 1207363 h 1207363"/>
                <a:gd name="connsiteX3" fmla="*/ 0 w 914400"/>
                <a:gd name="connsiteY3" fmla="*/ 1207363 h 1207363"/>
                <a:gd name="connsiteX4" fmla="*/ 0 w 914400"/>
                <a:gd name="connsiteY4" fmla="*/ 292963 h 1207363"/>
                <a:gd name="connsiteX0" fmla="*/ 612559 w 914400"/>
                <a:gd name="connsiteY0" fmla="*/ 8877 h 1207363"/>
                <a:gd name="connsiteX1" fmla="*/ 914400 w 914400"/>
                <a:gd name="connsiteY1" fmla="*/ 0 h 1207363"/>
                <a:gd name="connsiteX2" fmla="*/ 914400 w 914400"/>
                <a:gd name="connsiteY2" fmla="*/ 1207363 h 1207363"/>
                <a:gd name="connsiteX3" fmla="*/ 0 w 914400"/>
                <a:gd name="connsiteY3" fmla="*/ 1207363 h 1207363"/>
                <a:gd name="connsiteX4" fmla="*/ 612559 w 914400"/>
                <a:gd name="connsiteY4" fmla="*/ 8877 h 1207363"/>
                <a:gd name="connsiteX0" fmla="*/ 0 w 301841"/>
                <a:gd name="connsiteY0" fmla="*/ 8877 h 1207363"/>
                <a:gd name="connsiteX1" fmla="*/ 301841 w 301841"/>
                <a:gd name="connsiteY1" fmla="*/ 0 h 1207363"/>
                <a:gd name="connsiteX2" fmla="*/ 301841 w 301841"/>
                <a:gd name="connsiteY2" fmla="*/ 1207363 h 1207363"/>
                <a:gd name="connsiteX3" fmla="*/ 186432 w 301841"/>
                <a:gd name="connsiteY3" fmla="*/ 408372 h 1207363"/>
                <a:gd name="connsiteX4" fmla="*/ 0 w 301841"/>
                <a:gd name="connsiteY4" fmla="*/ 8877 h 1207363"/>
                <a:gd name="connsiteX0" fmla="*/ 0 w 133166"/>
                <a:gd name="connsiteY0" fmla="*/ 0 h 1207364"/>
                <a:gd name="connsiteX1" fmla="*/ 133166 w 133166"/>
                <a:gd name="connsiteY1" fmla="*/ 1 h 1207364"/>
                <a:gd name="connsiteX2" fmla="*/ 133166 w 133166"/>
                <a:gd name="connsiteY2" fmla="*/ 1207364 h 1207364"/>
                <a:gd name="connsiteX3" fmla="*/ 17757 w 133166"/>
                <a:gd name="connsiteY3" fmla="*/ 408373 h 1207364"/>
                <a:gd name="connsiteX4" fmla="*/ 0 w 133166"/>
                <a:gd name="connsiteY4" fmla="*/ 0 h 1207364"/>
                <a:gd name="connsiteX0" fmla="*/ 0 w 142044"/>
                <a:gd name="connsiteY0" fmla="*/ 0 h 408373"/>
                <a:gd name="connsiteX1" fmla="*/ 133166 w 142044"/>
                <a:gd name="connsiteY1" fmla="*/ 1 h 408373"/>
                <a:gd name="connsiteX2" fmla="*/ 142044 w 142044"/>
                <a:gd name="connsiteY2" fmla="*/ 301842 h 408373"/>
                <a:gd name="connsiteX3" fmla="*/ 17757 w 142044"/>
                <a:gd name="connsiteY3" fmla="*/ 408373 h 408373"/>
                <a:gd name="connsiteX4" fmla="*/ 0 w 142044"/>
                <a:gd name="connsiteY4" fmla="*/ 0 h 408373"/>
                <a:gd name="connsiteX0" fmla="*/ 0 w 133166"/>
                <a:gd name="connsiteY0" fmla="*/ 0 h 408373"/>
                <a:gd name="connsiteX1" fmla="*/ 133166 w 133166"/>
                <a:gd name="connsiteY1" fmla="*/ 1 h 408373"/>
                <a:gd name="connsiteX2" fmla="*/ 118293 w 133166"/>
                <a:gd name="connsiteY2" fmla="*/ 313717 h 408373"/>
                <a:gd name="connsiteX3" fmla="*/ 17757 w 133166"/>
                <a:gd name="connsiteY3" fmla="*/ 408373 h 408373"/>
                <a:gd name="connsiteX4" fmla="*/ 0 w 133166"/>
                <a:gd name="connsiteY4" fmla="*/ 0 h 408373"/>
                <a:gd name="connsiteX0" fmla="*/ 0 w 118293"/>
                <a:gd name="connsiteY0" fmla="*/ 5937 h 414310"/>
                <a:gd name="connsiteX1" fmla="*/ 115353 w 118293"/>
                <a:gd name="connsiteY1" fmla="*/ 0 h 414310"/>
                <a:gd name="connsiteX2" fmla="*/ 118293 w 118293"/>
                <a:gd name="connsiteY2" fmla="*/ 319654 h 414310"/>
                <a:gd name="connsiteX3" fmla="*/ 17757 w 118293"/>
                <a:gd name="connsiteY3" fmla="*/ 414310 h 414310"/>
                <a:gd name="connsiteX4" fmla="*/ 0 w 118293"/>
                <a:gd name="connsiteY4" fmla="*/ 5937 h 414310"/>
                <a:gd name="connsiteX0" fmla="*/ 0 w 118293"/>
                <a:gd name="connsiteY0" fmla="*/ 5937 h 366809"/>
                <a:gd name="connsiteX1" fmla="*/ 115353 w 118293"/>
                <a:gd name="connsiteY1" fmla="*/ 0 h 366809"/>
                <a:gd name="connsiteX2" fmla="*/ 118293 w 118293"/>
                <a:gd name="connsiteY2" fmla="*/ 319654 h 366809"/>
                <a:gd name="connsiteX3" fmla="*/ 5882 w 118293"/>
                <a:gd name="connsiteY3" fmla="*/ 366809 h 366809"/>
                <a:gd name="connsiteX4" fmla="*/ 0 w 118293"/>
                <a:gd name="connsiteY4" fmla="*/ 5937 h 366809"/>
                <a:gd name="connsiteX0" fmla="*/ 0 w 115353"/>
                <a:gd name="connsiteY0" fmla="*/ 5937 h 366809"/>
                <a:gd name="connsiteX1" fmla="*/ 115353 w 115353"/>
                <a:gd name="connsiteY1" fmla="*/ 0 h 366809"/>
                <a:gd name="connsiteX2" fmla="*/ 112356 w 115353"/>
                <a:gd name="connsiteY2" fmla="*/ 278091 h 366809"/>
                <a:gd name="connsiteX3" fmla="*/ 5882 w 115353"/>
                <a:gd name="connsiteY3" fmla="*/ 366809 h 366809"/>
                <a:gd name="connsiteX4" fmla="*/ 0 w 115353"/>
                <a:gd name="connsiteY4" fmla="*/ 5937 h 36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53" h="366809">
                  <a:moveTo>
                    <a:pt x="0" y="5937"/>
                  </a:moveTo>
                  <a:lnTo>
                    <a:pt x="115353" y="0"/>
                  </a:lnTo>
                  <a:lnTo>
                    <a:pt x="112356" y="278091"/>
                  </a:lnTo>
                  <a:lnTo>
                    <a:pt x="5882" y="366809"/>
                  </a:lnTo>
                  <a:cubicBezTo>
                    <a:pt x="3921" y="246518"/>
                    <a:pt x="1961" y="126228"/>
                    <a:pt x="0" y="5937"/>
                  </a:cubicBez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42" name="Rectangle 6">
              <a:extLst>
                <a:ext uri="{FF2B5EF4-FFF2-40B4-BE49-F238E27FC236}">
                  <a16:creationId xmlns:a16="http://schemas.microsoft.com/office/drawing/2014/main" id="{F6282815-FB81-B13B-3D73-E642AAE1F589}"/>
                </a:ext>
              </a:extLst>
            </p:cNvPr>
            <p:cNvSpPr/>
            <p:nvPr/>
          </p:nvSpPr>
          <p:spPr>
            <a:xfrm flipH="1">
              <a:off x="1487532" y="2017033"/>
              <a:ext cx="2952328" cy="288033"/>
            </a:xfrm>
            <a:custGeom>
              <a:avLst/>
              <a:gdLst>
                <a:gd name="connsiteX0" fmla="*/ 0 w 5285462"/>
                <a:gd name="connsiteY0" fmla="*/ 0 h 576064"/>
                <a:gd name="connsiteX1" fmla="*/ 4724629 w 5285462"/>
                <a:gd name="connsiteY1" fmla="*/ 0 h 576064"/>
                <a:gd name="connsiteX2" fmla="*/ 5285462 w 5285462"/>
                <a:gd name="connsiteY2" fmla="*/ 576064 h 576064"/>
                <a:gd name="connsiteX3" fmla="*/ 0 w 5285462"/>
                <a:gd name="connsiteY3" fmla="*/ 576064 h 576064"/>
                <a:gd name="connsiteX4" fmla="*/ 0 w 5285462"/>
                <a:gd name="connsiteY4" fmla="*/ 0 h 57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462" h="576064">
                  <a:moveTo>
                    <a:pt x="0" y="0"/>
                  </a:moveTo>
                  <a:lnTo>
                    <a:pt x="4724629" y="0"/>
                  </a:lnTo>
                  <a:lnTo>
                    <a:pt x="5285462" y="576064"/>
                  </a:lnTo>
                  <a:lnTo>
                    <a:pt x="0" y="576064"/>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grpSp>
        <p:nvGrpSpPr>
          <p:cNvPr id="43" name="Group 19">
            <a:extLst>
              <a:ext uri="{FF2B5EF4-FFF2-40B4-BE49-F238E27FC236}">
                <a16:creationId xmlns:a16="http://schemas.microsoft.com/office/drawing/2014/main" id="{8B020BA5-22F0-B5EB-F8F7-A84B71B546FA}"/>
              </a:ext>
            </a:extLst>
          </p:cNvPr>
          <p:cNvGrpSpPr/>
          <p:nvPr/>
        </p:nvGrpSpPr>
        <p:grpSpPr>
          <a:xfrm>
            <a:off x="761854" y="172706"/>
            <a:ext cx="1188052" cy="1052282"/>
            <a:chOff x="1779602" y="1104706"/>
            <a:chExt cx="1188052" cy="1214673"/>
          </a:xfrm>
          <a:solidFill>
            <a:schemeClr val="accent4"/>
          </a:solidFill>
        </p:grpSpPr>
        <p:sp>
          <p:nvSpPr>
            <p:cNvPr id="44" name="Block Arc 20">
              <a:extLst>
                <a:ext uri="{FF2B5EF4-FFF2-40B4-BE49-F238E27FC236}">
                  <a16:creationId xmlns:a16="http://schemas.microsoft.com/office/drawing/2014/main" id="{8A8D31BA-AC8A-30B8-5E43-7B1DF4668047}"/>
                </a:ext>
              </a:extLst>
            </p:cNvPr>
            <p:cNvSpPr/>
            <p:nvPr/>
          </p:nvSpPr>
          <p:spPr>
            <a:xfrm rot="5400000">
              <a:off x="1779602" y="1131327"/>
              <a:ext cx="1188052" cy="1188052"/>
            </a:xfrm>
            <a:prstGeom prst="blockArc">
              <a:avLst>
                <a:gd name="adj1" fmla="val 10473157"/>
                <a:gd name="adj2" fmla="val 203130"/>
                <a:gd name="adj3" fmla="val 1863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cs typeface="+mn-cs"/>
              </a:endParaRPr>
            </a:p>
          </p:txBody>
        </p:sp>
        <p:sp>
          <p:nvSpPr>
            <p:cNvPr id="45" name="Right Triangle 21">
              <a:extLst>
                <a:ext uri="{FF2B5EF4-FFF2-40B4-BE49-F238E27FC236}">
                  <a16:creationId xmlns:a16="http://schemas.microsoft.com/office/drawing/2014/main" id="{D98CEC48-1BCD-5E7E-C80A-184EDD6795F6}"/>
                </a:ext>
              </a:extLst>
            </p:cNvPr>
            <p:cNvSpPr/>
            <p:nvPr/>
          </p:nvSpPr>
          <p:spPr>
            <a:xfrm rot="2700000">
              <a:off x="2223425" y="1104706"/>
              <a:ext cx="261214" cy="26121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sp>
        <p:nvSpPr>
          <p:cNvPr id="46" name="TextBox 45">
            <a:extLst>
              <a:ext uri="{FF2B5EF4-FFF2-40B4-BE49-F238E27FC236}">
                <a16:creationId xmlns:a16="http://schemas.microsoft.com/office/drawing/2014/main" id="{FB9513F4-5530-1394-B7FE-18320E7658C8}"/>
              </a:ext>
            </a:extLst>
          </p:cNvPr>
          <p:cNvSpPr txBox="1"/>
          <p:nvPr/>
        </p:nvSpPr>
        <p:spPr>
          <a:xfrm>
            <a:off x="1355880" y="2188288"/>
            <a:ext cx="408605" cy="5078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700" b="1" i="0" u="none" strike="noStrike" kern="1200" cap="none" spc="0" normalizeH="0" baseline="0" noProof="0" dirty="0">
                <a:ln>
                  <a:noFill/>
                </a:ln>
                <a:solidFill>
                  <a:prstClr val="white"/>
                </a:solidFill>
                <a:effectLst/>
                <a:uLnTx/>
                <a:uFillTx/>
                <a:latin typeface="Arial"/>
                <a:cs typeface="+mn-cs"/>
              </a:rPr>
              <a:t>1</a:t>
            </a:r>
            <a:endParaRPr kumimoji="0" lang="ko-KR" altLang="en-US" sz="2700" b="1" i="0" u="none" strike="noStrike" kern="1200" cap="none" spc="0" normalizeH="0" baseline="0" noProof="0" dirty="0">
              <a:ln>
                <a:noFill/>
              </a:ln>
              <a:solidFill>
                <a:prstClr val="white"/>
              </a:solidFill>
              <a:effectLst/>
              <a:uLnTx/>
              <a:uFillTx/>
              <a:latin typeface="Arial"/>
              <a:cs typeface="+mn-cs"/>
            </a:endParaRPr>
          </a:p>
        </p:txBody>
      </p:sp>
      <p:sp>
        <p:nvSpPr>
          <p:cNvPr id="34" name="TextBox 33">
            <a:extLst>
              <a:ext uri="{FF2B5EF4-FFF2-40B4-BE49-F238E27FC236}">
                <a16:creationId xmlns:a16="http://schemas.microsoft.com/office/drawing/2014/main" id="{D32E40F1-FCF4-48DA-B989-410411270EC5}"/>
              </a:ext>
            </a:extLst>
          </p:cNvPr>
          <p:cNvSpPr txBox="1"/>
          <p:nvPr/>
        </p:nvSpPr>
        <p:spPr>
          <a:xfrm>
            <a:off x="1862687" y="611486"/>
            <a:ext cx="7738002" cy="461665"/>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1" i="0" u="none" strike="noStrike" kern="1200" cap="none" spc="0" normalizeH="0" baseline="0" noProof="0" dirty="0">
                <a:ln>
                  <a:noFill/>
                </a:ln>
                <a:solidFill>
                  <a:prstClr val="black"/>
                </a:solidFill>
                <a:effectLst/>
                <a:uLnTx/>
                <a:uFillTx/>
                <a:latin typeface="Calibri" panose="020F0502020204030204"/>
                <a:cs typeface="B Titr" panose="00000700000000000000" pitchFamily="2" charset="-78"/>
              </a:rPr>
              <a:t>جذابیت بخشی به تولید و کاهش جذابیت فعالیت‌های رقیب تولید</a:t>
            </a:r>
          </a:p>
        </p:txBody>
      </p:sp>
      <p:sp>
        <p:nvSpPr>
          <p:cNvPr id="47" name="Oval 8">
            <a:extLst>
              <a:ext uri="{FF2B5EF4-FFF2-40B4-BE49-F238E27FC236}">
                <a16:creationId xmlns:a16="http://schemas.microsoft.com/office/drawing/2014/main" id="{248F0BFD-616E-FD03-C9AB-27D693D3BD8C}"/>
              </a:ext>
            </a:extLst>
          </p:cNvPr>
          <p:cNvSpPr/>
          <p:nvPr/>
        </p:nvSpPr>
        <p:spPr>
          <a:xfrm>
            <a:off x="1191707" y="437774"/>
            <a:ext cx="499800" cy="499800"/>
          </a:xfrm>
          <a:prstGeom prst="ellipse">
            <a:avLst/>
          </a:prstGeom>
          <a:solidFill>
            <a:schemeClr val="accent6"/>
          </a:solidFill>
          <a:ln w="825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48" name="TextBox 47">
            <a:extLst>
              <a:ext uri="{FF2B5EF4-FFF2-40B4-BE49-F238E27FC236}">
                <a16:creationId xmlns:a16="http://schemas.microsoft.com/office/drawing/2014/main" id="{3C741728-51E5-C6F2-6397-F262AC73F55C}"/>
              </a:ext>
            </a:extLst>
          </p:cNvPr>
          <p:cNvSpPr txBox="1"/>
          <p:nvPr/>
        </p:nvSpPr>
        <p:spPr>
          <a:xfrm>
            <a:off x="1228805" y="429743"/>
            <a:ext cx="408605" cy="5078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700" b="1" i="0" u="none" strike="noStrike" kern="1200" cap="none" spc="0" normalizeH="0" baseline="0" noProof="0" dirty="0">
                <a:ln>
                  <a:noFill/>
                </a:ln>
                <a:solidFill>
                  <a:prstClr val="white"/>
                </a:solidFill>
                <a:effectLst/>
                <a:uLnTx/>
                <a:uFillTx/>
                <a:latin typeface="Arial"/>
                <a:cs typeface="+mn-cs"/>
              </a:rPr>
              <a:t>3</a:t>
            </a:r>
            <a:endParaRPr kumimoji="0" lang="ko-KR" altLang="en-US" sz="2700" b="1" i="0" u="none" strike="noStrike" kern="1200" cap="none" spc="0" normalizeH="0" baseline="0" noProof="0" dirty="0">
              <a:ln>
                <a:noFill/>
              </a:ln>
              <a:solidFill>
                <a:prstClr val="white"/>
              </a:solidFill>
              <a:effectLst/>
              <a:uLnTx/>
              <a:uFillTx/>
              <a:latin typeface="Arial"/>
              <a:cs typeface="+mn-cs"/>
            </a:endParaRPr>
          </a:p>
        </p:txBody>
      </p:sp>
      <p:sp>
        <p:nvSpPr>
          <p:cNvPr id="50" name="TextBox 49">
            <a:extLst>
              <a:ext uri="{FF2B5EF4-FFF2-40B4-BE49-F238E27FC236}">
                <a16:creationId xmlns:a16="http://schemas.microsoft.com/office/drawing/2014/main" id="{402C6E17-1585-FCD2-797D-675EA0DB2933}"/>
              </a:ext>
            </a:extLst>
          </p:cNvPr>
          <p:cNvSpPr txBox="1"/>
          <p:nvPr/>
        </p:nvSpPr>
        <p:spPr>
          <a:xfrm>
            <a:off x="8032741" y="258226"/>
            <a:ext cx="60936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srgbClr val="CBCBCB">
                    <a:lumMod val="50000"/>
                  </a:srgbClr>
                </a:solidFill>
                <a:effectLst/>
                <a:uLnTx/>
                <a:uFillTx/>
                <a:latin typeface="Arial"/>
                <a:cs typeface="B Titr" panose="00000700000000000000" pitchFamily="2" charset="-78"/>
              </a:rPr>
              <a:t>راهکارهای رفع چالش‌های تولید</a:t>
            </a:r>
            <a:endParaRPr kumimoji="0" lang="en-US" sz="1800" b="0" i="0" u="none" strike="noStrike" kern="1200" cap="none" spc="0" normalizeH="0" baseline="0" noProof="0" dirty="0">
              <a:ln>
                <a:noFill/>
              </a:ln>
              <a:solidFill>
                <a:prstClr val="black"/>
              </a:solidFill>
              <a:effectLst/>
              <a:uLnTx/>
              <a:uFillTx/>
              <a:latin typeface="Arial"/>
              <a:cs typeface="+mn-cs"/>
            </a:endParaRPr>
          </a:p>
        </p:txBody>
      </p:sp>
      <p:pic>
        <p:nvPicPr>
          <p:cNvPr id="51" name="Picture 50">
            <a:extLst>
              <a:ext uri="{FF2B5EF4-FFF2-40B4-BE49-F238E27FC236}">
                <a16:creationId xmlns:a16="http://schemas.microsoft.com/office/drawing/2014/main" id="{B0C4EEBC-828F-CF97-694F-63F386B291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041" y="-300386"/>
            <a:ext cx="1726622" cy="1936146"/>
          </a:xfrm>
          <a:prstGeom prst="rect">
            <a:avLst/>
          </a:prstGeom>
        </p:spPr>
      </p:pic>
      <p:sp>
        <p:nvSpPr>
          <p:cNvPr id="2" name="Rectangle 1">
            <a:extLst>
              <a:ext uri="{FF2B5EF4-FFF2-40B4-BE49-F238E27FC236}">
                <a16:creationId xmlns:a16="http://schemas.microsoft.com/office/drawing/2014/main" id="{B1E7AFAC-4E41-8906-4B28-CA746C87F6AA}"/>
              </a:ext>
            </a:extLst>
          </p:cNvPr>
          <p:cNvSpPr/>
          <p:nvPr/>
        </p:nvSpPr>
        <p:spPr>
          <a:xfrm>
            <a:off x="7504361" y="1357218"/>
            <a:ext cx="5076772" cy="923330"/>
          </a:xfrm>
          <a:prstGeom prst="rect">
            <a:avLst/>
          </a:prstGeom>
        </p:spPr>
        <p:txBody>
          <a:bodyPr wrap="square">
            <a:spAutoFit/>
          </a:bodyPr>
          <a:lstStyle/>
          <a:p>
            <a:pPr marL="342900" marR="0" lvl="0" indent="-342900" algn="ctr" defTabSz="914400" rtl="1"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a-IR" sz="1800" b="1" i="0" u="none" strike="noStrike" kern="1200" cap="none" spc="0" normalizeH="0" baseline="0" noProof="0" dirty="0">
                <a:ln>
                  <a:noFill/>
                </a:ln>
                <a:solidFill>
                  <a:srgbClr val="C00000"/>
                </a:solidFill>
                <a:effectLst/>
                <a:uLnTx/>
                <a:uFillTx/>
                <a:latin typeface="Calibri" panose="020F0502020204030204"/>
                <a:ea typeface="+mn-ea"/>
                <a:cs typeface="B Mitra" panose="00000400000000000000" pitchFamily="2" charset="-78"/>
              </a:rPr>
              <a:t>وضع مالیات بر فعالیت‌های غیرمولد و سوداگرانه</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800" b="1" i="0" u="none" strike="noStrike" kern="1200" cap="none" spc="0" normalizeH="0" baseline="0" noProof="0" dirty="0">
                <a:ln>
                  <a:noFill/>
                </a:ln>
                <a:solidFill>
                  <a:srgbClr val="00B0F0"/>
                </a:solidFill>
                <a:effectLst/>
                <a:uLnTx/>
                <a:uFillTx/>
                <a:latin typeface="Calibri" panose="020F0502020204030204"/>
                <a:ea typeface="+mn-ea"/>
                <a:cs typeface="B Mitra" panose="00000400000000000000" pitchFamily="2" charset="-78"/>
              </a:rPr>
              <a:t>بازار ملک و زمین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800" b="1" i="0" u="none" strike="noStrike" kern="1200" cap="none" spc="0" normalizeH="0" baseline="0" noProof="0" dirty="0">
                <a:ln>
                  <a:noFill/>
                </a:ln>
                <a:solidFill>
                  <a:srgbClr val="00B0F0"/>
                </a:solidFill>
                <a:effectLst/>
                <a:uLnTx/>
                <a:uFillTx/>
                <a:latin typeface="Calibri" panose="020F0502020204030204"/>
                <a:ea typeface="+mn-ea"/>
                <a:cs typeface="B Mitra" panose="00000400000000000000" pitchFamily="2" charset="-78"/>
              </a:rPr>
              <a:t>2. مالیات بر ارزش زمین (</a:t>
            </a:r>
            <a:r>
              <a:rPr kumimoji="0" lang="en-US" sz="1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Land Value Tax</a:t>
            </a:r>
            <a:r>
              <a:rPr kumimoji="0" lang="fa-IR" sz="1800" b="1" i="0" u="none" strike="noStrike" kern="1200" cap="none" spc="0" normalizeH="0" baseline="0" noProof="0" dirty="0">
                <a:ln>
                  <a:noFill/>
                </a:ln>
                <a:solidFill>
                  <a:srgbClr val="00B0F0"/>
                </a:solidFill>
                <a:effectLst/>
                <a:uLnTx/>
                <a:uFillTx/>
                <a:latin typeface="Calibri" panose="020F0502020204030204"/>
                <a:ea typeface="+mn-ea"/>
                <a:cs typeface="B Mitra" panose="00000400000000000000" pitchFamily="2" charset="-78"/>
              </a:rPr>
              <a:t>)</a:t>
            </a:r>
          </a:p>
        </p:txBody>
      </p:sp>
      <p:sp>
        <p:nvSpPr>
          <p:cNvPr id="4" name="Rectangle 3">
            <a:extLst>
              <a:ext uri="{FF2B5EF4-FFF2-40B4-BE49-F238E27FC236}">
                <a16:creationId xmlns:a16="http://schemas.microsoft.com/office/drawing/2014/main" id="{525178EC-FFD0-D4FF-9B46-4687A1D4FCBF}"/>
              </a:ext>
            </a:extLst>
          </p:cNvPr>
          <p:cNvSpPr/>
          <p:nvPr/>
        </p:nvSpPr>
        <p:spPr>
          <a:xfrm>
            <a:off x="7459160" y="2535751"/>
            <a:ext cx="4682661" cy="3439981"/>
          </a:xfrm>
          <a:prstGeom prst="rect">
            <a:avLst/>
          </a:prstGeom>
        </p:spPr>
        <p:txBody>
          <a:bodyPr wrap="square">
            <a:spAutoFit/>
          </a:bodyPr>
          <a:lstStyle/>
          <a:p>
            <a:pPr marL="0" marR="0" lvl="0" indent="0" algn="just" defTabSz="914400" rtl="1" eaLnBrk="1" fontAlgn="auto" latinLnBrk="0" hangingPunct="1">
              <a:lnSpc>
                <a:spcPct val="107000"/>
              </a:lnSpc>
              <a:spcBef>
                <a:spcPts val="0"/>
              </a:spcBef>
              <a:spcAft>
                <a:spcPts val="800"/>
              </a:spcAft>
              <a:buClrTx/>
              <a:buSzTx/>
              <a:buFontTx/>
              <a:buNone/>
              <a:tabLst/>
              <a:defRPr/>
            </a:pPr>
            <a:r>
              <a:rPr kumimoji="0" lang="fa-IR"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Mitra" panose="00000400000000000000" pitchFamily="2" charset="-78"/>
              </a:rPr>
              <a:t>هدف مالیات بر ارزش زمین هدایت زمین‌های شهری موجود به سمت استفاده و کاربری بهینه است. با توجه به بار مالیاتی دوره‌ای که بر ملک اعمال می‌شود، مالک یا اقدام به بهره‌برداری بهینه ملک خود می‌کند و یا اینکه ملک خود را می‌فروشد. طبق تعریف، این مالیات عبارت است از: اخذ درصدی از ارزش اجاره‌ای زمین یک ملک، با توجه به کاربری بهینه مجاز زمین موردنظر به صورت دوره‌ای. در این مالیات، کاربری بالقوه زمین ملاک است و نه استفاده مالک از زمین و میزان درآمدزایی آن. یعنی مالیات بر یک قطعه زمین با ویژگی خاص خودش در یک منطقه وضع می‌شود. در بسیاری از کشورها مالیات بر ارزش زمین به صورت محلی اخذ می‌شود.</a:t>
            </a:r>
            <a:endParaRPr kumimoji="0" lang="en-US"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r" defTabSz="914400" rtl="1" eaLnBrk="1" fontAlgn="auto" latinLnBrk="0" hangingPunct="1">
              <a:lnSpc>
                <a:spcPct val="107000"/>
              </a:lnSpc>
              <a:spcBef>
                <a:spcPts val="0"/>
              </a:spcBef>
              <a:spcAft>
                <a:spcPts val="0"/>
              </a:spcAft>
              <a:buClrTx/>
              <a:buSzTx/>
              <a:buFontTx/>
              <a:buNone/>
              <a:tabLst/>
              <a:defRPr/>
            </a:pPr>
            <a:r>
              <a:rPr kumimoji="0" lang="fa-IR"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Mitra" panose="00000400000000000000" pitchFamily="2" charset="-78"/>
              </a:rPr>
              <a:t> </a:t>
            </a:r>
            <a:endParaRPr kumimoji="0" lang="en-US"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67C8E94A-3DF8-02A8-8B2D-D92469DD56EB}"/>
              </a:ext>
            </a:extLst>
          </p:cNvPr>
          <p:cNvSpPr/>
          <p:nvPr/>
        </p:nvSpPr>
        <p:spPr>
          <a:xfrm>
            <a:off x="42548" y="1317442"/>
            <a:ext cx="4753417" cy="923330"/>
          </a:xfrm>
          <a:prstGeom prst="rect">
            <a:avLst/>
          </a:prstGeom>
        </p:spPr>
        <p:txBody>
          <a:bodyPr wrap="square">
            <a:spAutoFit/>
          </a:bodyPr>
          <a:lstStyle/>
          <a:p>
            <a:pPr marL="342900" indent="-342900" algn="ctr" rtl="1">
              <a:buFont typeface="Wingdings" panose="05000000000000000000" pitchFamily="2" charset="2"/>
              <a:buChar char="Ø"/>
              <a:defRPr/>
            </a:pPr>
            <a:r>
              <a:rPr lang="fa-IR" b="1" dirty="0">
                <a:solidFill>
                  <a:srgbClr val="C00000"/>
                </a:solidFill>
                <a:latin typeface="Calibri" panose="020F0502020204030204"/>
                <a:cs typeface="B Mitra" panose="00000400000000000000" pitchFamily="2" charset="-78"/>
              </a:rPr>
              <a:t>وضع مالیات بر فعالیت‌های غیرمولد و سوداگرانه</a:t>
            </a:r>
          </a:p>
          <a:p>
            <a:pPr algn="ctr" rtl="1">
              <a:defRPr/>
            </a:pPr>
            <a:r>
              <a:rPr lang="fa-IR" b="1" dirty="0">
                <a:solidFill>
                  <a:srgbClr val="00B0F0"/>
                </a:solidFill>
                <a:latin typeface="Calibri" panose="020F0502020204030204"/>
                <a:cs typeface="B Mitra" panose="00000400000000000000" pitchFamily="2" charset="-78"/>
              </a:rPr>
              <a:t>بازار ملک و زمین </a:t>
            </a:r>
          </a:p>
          <a:p>
            <a:pPr algn="ctr" rtl="1">
              <a:defRPr/>
            </a:pPr>
            <a:r>
              <a:rPr lang="fa-IR" b="1" dirty="0">
                <a:solidFill>
                  <a:srgbClr val="00B0F0"/>
                </a:solidFill>
                <a:latin typeface="Calibri" panose="020F0502020204030204"/>
                <a:cs typeface="B Mitra" panose="00000400000000000000" pitchFamily="2" charset="-78"/>
              </a:rPr>
              <a:t>3. مالیات بر خانه‌های خالی از سکنه</a:t>
            </a:r>
          </a:p>
        </p:txBody>
      </p:sp>
      <p:sp>
        <p:nvSpPr>
          <p:cNvPr id="15" name="Rectangle 14">
            <a:extLst>
              <a:ext uri="{FF2B5EF4-FFF2-40B4-BE49-F238E27FC236}">
                <a16:creationId xmlns:a16="http://schemas.microsoft.com/office/drawing/2014/main" id="{4C7CEC09-E7C4-8463-52CF-B7C430D942BA}"/>
              </a:ext>
            </a:extLst>
          </p:cNvPr>
          <p:cNvSpPr/>
          <p:nvPr/>
        </p:nvSpPr>
        <p:spPr>
          <a:xfrm>
            <a:off x="290585" y="2293307"/>
            <a:ext cx="4121826" cy="3797193"/>
          </a:xfrm>
          <a:prstGeom prst="rect">
            <a:avLst/>
          </a:prstGeom>
        </p:spPr>
        <p:txBody>
          <a:bodyPr wrap="square">
            <a:spAutoFit/>
          </a:bodyPr>
          <a:lstStyle/>
          <a:p>
            <a:pPr algn="just" rtl="1">
              <a:lnSpc>
                <a:spcPct val="150000"/>
              </a:lnSpc>
              <a:defRPr/>
            </a:pPr>
            <a:r>
              <a:rPr lang="fa-IR" dirty="0">
                <a:solidFill>
                  <a:prstClr val="black"/>
                </a:solidFill>
                <a:latin typeface="Calibri" panose="020F0502020204030204" pitchFamily="34" charset="0"/>
                <a:ea typeface="Calibri" panose="020F0502020204030204" pitchFamily="34" charset="0"/>
                <a:cs typeface="B Mitra" panose="00000400000000000000" pitchFamily="2" charset="-78"/>
              </a:rPr>
              <a:t>مالیات بر خانه‌های خالی مالیاتی است که به صورت دوره‌ای از املاکی که مدت زمان مشخصی از یک سال خالی از سکنه رها شده باشند، اخذ می‌شود. این مالیات تا زمانی که ملک مورد نظر خالی شناخته شود گرفته می‌شود و در صورت سکونت ملک موردنظر، مشمول پرداخت این مالیات نمی‌شود. کشورهای مختلفی اقدام به وضع این مالیات کرده‌اند که هدف از وضع این مالیات افزایش عرضه مسکن در شرایط نابرابری عرضه و تقاضا در بازار و استفاده بهینه از منابع مسکن شهری به منظور کنترل بازار است</a:t>
            </a:r>
            <a:r>
              <a:rPr lang="fa-IR" sz="1600" dirty="0">
                <a:solidFill>
                  <a:prstClr val="black"/>
                </a:solidFill>
                <a:latin typeface="Calibri" panose="020F0502020204030204" pitchFamily="34" charset="0"/>
                <a:ea typeface="Calibri" panose="020F0502020204030204" pitchFamily="34" charset="0"/>
                <a:cs typeface="B Mitra" panose="00000400000000000000" pitchFamily="2" charset="-78"/>
              </a:rPr>
              <a:t>.</a:t>
            </a:r>
            <a:endParaRPr lang="en-US" sz="1600" dirty="0">
              <a:solidFill>
                <a:prstClr val="black"/>
              </a:solidFill>
              <a:latin typeface="Calibri" panose="020F0502020204030204"/>
            </a:endParaRPr>
          </a:p>
        </p:txBody>
      </p:sp>
    </p:spTree>
    <p:extLst>
      <p:ext uri="{BB962C8B-B14F-4D97-AF65-F5344CB8AC3E}">
        <p14:creationId xmlns:p14="http://schemas.microsoft.com/office/powerpoint/2010/main" val="199540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자유형: 도형 4">
            <a:extLst>
              <a:ext uri="{FF2B5EF4-FFF2-40B4-BE49-F238E27FC236}">
                <a16:creationId xmlns:a16="http://schemas.microsoft.com/office/drawing/2014/main" id="{89E8E2C0-9EAE-4125-AFA2-DFBF6C31AB05}"/>
              </a:ext>
            </a:extLst>
          </p:cNvPr>
          <p:cNvSpPr/>
          <p:nvPr/>
        </p:nvSpPr>
        <p:spPr>
          <a:xfrm>
            <a:off x="41749" y="3290120"/>
            <a:ext cx="12117046" cy="1426689"/>
          </a:xfrm>
          <a:custGeom>
            <a:avLst/>
            <a:gdLst>
              <a:gd name="connsiteX0" fmla="*/ 0 w 12211050"/>
              <a:gd name="connsiteY0" fmla="*/ 1371600 h 1419225"/>
              <a:gd name="connsiteX1" fmla="*/ 904875 w 12211050"/>
              <a:gd name="connsiteY1" fmla="*/ 742950 h 1419225"/>
              <a:gd name="connsiteX2" fmla="*/ 1819275 w 12211050"/>
              <a:gd name="connsiteY2" fmla="*/ 0 h 1419225"/>
              <a:gd name="connsiteX3" fmla="*/ 2886075 w 12211050"/>
              <a:gd name="connsiteY3" fmla="*/ 781050 h 1419225"/>
              <a:gd name="connsiteX4" fmla="*/ 3581400 w 12211050"/>
              <a:gd name="connsiteY4" fmla="*/ 1419225 h 1419225"/>
              <a:gd name="connsiteX5" fmla="*/ 4514850 w 12211050"/>
              <a:gd name="connsiteY5" fmla="*/ 666750 h 1419225"/>
              <a:gd name="connsiteX6" fmla="*/ 5334000 w 12211050"/>
              <a:gd name="connsiteY6" fmla="*/ 9525 h 1419225"/>
              <a:gd name="connsiteX7" fmla="*/ 6410325 w 12211050"/>
              <a:gd name="connsiteY7" fmla="*/ 866775 h 1419225"/>
              <a:gd name="connsiteX8" fmla="*/ 7124700 w 12211050"/>
              <a:gd name="connsiteY8" fmla="*/ 1390650 h 1419225"/>
              <a:gd name="connsiteX9" fmla="*/ 7962900 w 12211050"/>
              <a:gd name="connsiteY9" fmla="*/ 704850 h 1419225"/>
              <a:gd name="connsiteX10" fmla="*/ 8886825 w 12211050"/>
              <a:gd name="connsiteY10" fmla="*/ 9525 h 1419225"/>
              <a:gd name="connsiteX11" fmla="*/ 10029825 w 12211050"/>
              <a:gd name="connsiteY11" fmla="*/ 933450 h 1419225"/>
              <a:gd name="connsiteX12" fmla="*/ 10610850 w 12211050"/>
              <a:gd name="connsiteY12" fmla="*/ 1419225 h 1419225"/>
              <a:gd name="connsiteX13" fmla="*/ 11410950 w 12211050"/>
              <a:gd name="connsiteY13" fmla="*/ 771525 h 1419225"/>
              <a:gd name="connsiteX14" fmla="*/ 12211050 w 12211050"/>
              <a:gd name="connsiteY14" fmla="*/ 47625 h 1419225"/>
              <a:gd name="connsiteX0" fmla="*/ 0 w 12211050"/>
              <a:gd name="connsiteY0" fmla="*/ 1371600 h 1419225"/>
              <a:gd name="connsiteX1" fmla="*/ 904875 w 12211050"/>
              <a:gd name="connsiteY1" fmla="*/ 742950 h 1419225"/>
              <a:gd name="connsiteX2" fmla="*/ 1819275 w 12211050"/>
              <a:gd name="connsiteY2" fmla="*/ 0 h 1419225"/>
              <a:gd name="connsiteX3" fmla="*/ 2886075 w 12211050"/>
              <a:gd name="connsiteY3" fmla="*/ 781050 h 1419225"/>
              <a:gd name="connsiteX4" fmla="*/ 3581400 w 12211050"/>
              <a:gd name="connsiteY4" fmla="*/ 1419225 h 1419225"/>
              <a:gd name="connsiteX5" fmla="*/ 4514850 w 12211050"/>
              <a:gd name="connsiteY5" fmla="*/ 666750 h 1419225"/>
              <a:gd name="connsiteX6" fmla="*/ 5334000 w 12211050"/>
              <a:gd name="connsiteY6" fmla="*/ 9525 h 1419225"/>
              <a:gd name="connsiteX7" fmla="*/ 6410325 w 12211050"/>
              <a:gd name="connsiteY7" fmla="*/ 866775 h 1419225"/>
              <a:gd name="connsiteX8" fmla="*/ 7124700 w 12211050"/>
              <a:gd name="connsiteY8" fmla="*/ 1390650 h 1419225"/>
              <a:gd name="connsiteX9" fmla="*/ 7962900 w 12211050"/>
              <a:gd name="connsiteY9" fmla="*/ 704850 h 1419225"/>
              <a:gd name="connsiteX10" fmla="*/ 8886825 w 12211050"/>
              <a:gd name="connsiteY10" fmla="*/ 9525 h 1419225"/>
              <a:gd name="connsiteX11" fmla="*/ 10029825 w 12211050"/>
              <a:gd name="connsiteY11" fmla="*/ 933450 h 1419225"/>
              <a:gd name="connsiteX12" fmla="*/ 10610850 w 12211050"/>
              <a:gd name="connsiteY12" fmla="*/ 1419225 h 1419225"/>
              <a:gd name="connsiteX13" fmla="*/ 11410950 w 12211050"/>
              <a:gd name="connsiteY13" fmla="*/ 771525 h 1419225"/>
              <a:gd name="connsiteX14" fmla="*/ 12211050 w 12211050"/>
              <a:gd name="connsiteY14" fmla="*/ 47625 h 1419225"/>
              <a:gd name="connsiteX0" fmla="*/ 0 w 12211050"/>
              <a:gd name="connsiteY0" fmla="*/ 1371600 h 1419225"/>
              <a:gd name="connsiteX1" fmla="*/ 904875 w 12211050"/>
              <a:gd name="connsiteY1" fmla="*/ 742950 h 1419225"/>
              <a:gd name="connsiteX2" fmla="*/ 1819275 w 12211050"/>
              <a:gd name="connsiteY2" fmla="*/ 0 h 1419225"/>
              <a:gd name="connsiteX3" fmla="*/ 2886075 w 12211050"/>
              <a:gd name="connsiteY3" fmla="*/ 781050 h 1419225"/>
              <a:gd name="connsiteX4" fmla="*/ 3581400 w 12211050"/>
              <a:gd name="connsiteY4" fmla="*/ 1419225 h 1419225"/>
              <a:gd name="connsiteX5" fmla="*/ 4514850 w 12211050"/>
              <a:gd name="connsiteY5" fmla="*/ 666750 h 1419225"/>
              <a:gd name="connsiteX6" fmla="*/ 5334000 w 12211050"/>
              <a:gd name="connsiteY6" fmla="*/ 9525 h 1419225"/>
              <a:gd name="connsiteX7" fmla="*/ 6410325 w 12211050"/>
              <a:gd name="connsiteY7" fmla="*/ 866775 h 1419225"/>
              <a:gd name="connsiteX8" fmla="*/ 7124700 w 12211050"/>
              <a:gd name="connsiteY8" fmla="*/ 1390650 h 1419225"/>
              <a:gd name="connsiteX9" fmla="*/ 7962900 w 12211050"/>
              <a:gd name="connsiteY9" fmla="*/ 704850 h 1419225"/>
              <a:gd name="connsiteX10" fmla="*/ 8886825 w 12211050"/>
              <a:gd name="connsiteY10" fmla="*/ 9525 h 1419225"/>
              <a:gd name="connsiteX11" fmla="*/ 10029825 w 12211050"/>
              <a:gd name="connsiteY11" fmla="*/ 933450 h 1419225"/>
              <a:gd name="connsiteX12" fmla="*/ 10610850 w 12211050"/>
              <a:gd name="connsiteY12" fmla="*/ 1419225 h 1419225"/>
              <a:gd name="connsiteX13" fmla="*/ 11410950 w 12211050"/>
              <a:gd name="connsiteY13" fmla="*/ 771525 h 1419225"/>
              <a:gd name="connsiteX14" fmla="*/ 12211050 w 12211050"/>
              <a:gd name="connsiteY14" fmla="*/ 47625 h 1419225"/>
              <a:gd name="connsiteX0" fmla="*/ 0 w 12211050"/>
              <a:gd name="connsiteY0" fmla="*/ 1371600 h 1419225"/>
              <a:gd name="connsiteX1" fmla="*/ 904875 w 12211050"/>
              <a:gd name="connsiteY1" fmla="*/ 742950 h 1419225"/>
              <a:gd name="connsiteX2" fmla="*/ 1819275 w 12211050"/>
              <a:gd name="connsiteY2" fmla="*/ 0 h 1419225"/>
              <a:gd name="connsiteX3" fmla="*/ 2886075 w 12211050"/>
              <a:gd name="connsiteY3" fmla="*/ 781050 h 1419225"/>
              <a:gd name="connsiteX4" fmla="*/ 3581400 w 12211050"/>
              <a:gd name="connsiteY4" fmla="*/ 1419225 h 1419225"/>
              <a:gd name="connsiteX5" fmla="*/ 4514850 w 12211050"/>
              <a:gd name="connsiteY5" fmla="*/ 666750 h 1419225"/>
              <a:gd name="connsiteX6" fmla="*/ 5334000 w 12211050"/>
              <a:gd name="connsiteY6" fmla="*/ 9525 h 1419225"/>
              <a:gd name="connsiteX7" fmla="*/ 6410325 w 12211050"/>
              <a:gd name="connsiteY7" fmla="*/ 866775 h 1419225"/>
              <a:gd name="connsiteX8" fmla="*/ 7124700 w 12211050"/>
              <a:gd name="connsiteY8" fmla="*/ 1390650 h 1419225"/>
              <a:gd name="connsiteX9" fmla="*/ 7962900 w 12211050"/>
              <a:gd name="connsiteY9" fmla="*/ 704850 h 1419225"/>
              <a:gd name="connsiteX10" fmla="*/ 8886825 w 12211050"/>
              <a:gd name="connsiteY10" fmla="*/ 9525 h 1419225"/>
              <a:gd name="connsiteX11" fmla="*/ 10029825 w 12211050"/>
              <a:gd name="connsiteY11" fmla="*/ 933450 h 1419225"/>
              <a:gd name="connsiteX12" fmla="*/ 10610850 w 12211050"/>
              <a:gd name="connsiteY12" fmla="*/ 1419225 h 1419225"/>
              <a:gd name="connsiteX13" fmla="*/ 11410950 w 12211050"/>
              <a:gd name="connsiteY13" fmla="*/ 771525 h 1419225"/>
              <a:gd name="connsiteX14" fmla="*/ 12211050 w 12211050"/>
              <a:gd name="connsiteY14" fmla="*/ 47625 h 1419225"/>
              <a:gd name="connsiteX0" fmla="*/ 0 w 12211050"/>
              <a:gd name="connsiteY0" fmla="*/ 1371600 h 1419225"/>
              <a:gd name="connsiteX1" fmla="*/ 904875 w 12211050"/>
              <a:gd name="connsiteY1" fmla="*/ 742950 h 1419225"/>
              <a:gd name="connsiteX2" fmla="*/ 1819275 w 12211050"/>
              <a:gd name="connsiteY2" fmla="*/ 0 h 1419225"/>
              <a:gd name="connsiteX3" fmla="*/ 2886075 w 12211050"/>
              <a:gd name="connsiteY3" fmla="*/ 781050 h 1419225"/>
              <a:gd name="connsiteX4" fmla="*/ 3581400 w 12211050"/>
              <a:gd name="connsiteY4" fmla="*/ 1419225 h 1419225"/>
              <a:gd name="connsiteX5" fmla="*/ 4514850 w 12211050"/>
              <a:gd name="connsiteY5" fmla="*/ 666750 h 1419225"/>
              <a:gd name="connsiteX6" fmla="*/ 5334000 w 12211050"/>
              <a:gd name="connsiteY6" fmla="*/ 9525 h 1419225"/>
              <a:gd name="connsiteX7" fmla="*/ 6410325 w 12211050"/>
              <a:gd name="connsiteY7" fmla="*/ 866775 h 1419225"/>
              <a:gd name="connsiteX8" fmla="*/ 7124700 w 12211050"/>
              <a:gd name="connsiteY8" fmla="*/ 1390650 h 1419225"/>
              <a:gd name="connsiteX9" fmla="*/ 7962900 w 12211050"/>
              <a:gd name="connsiteY9" fmla="*/ 704850 h 1419225"/>
              <a:gd name="connsiteX10" fmla="*/ 8886825 w 12211050"/>
              <a:gd name="connsiteY10" fmla="*/ 9525 h 1419225"/>
              <a:gd name="connsiteX11" fmla="*/ 10029825 w 12211050"/>
              <a:gd name="connsiteY11" fmla="*/ 933450 h 1419225"/>
              <a:gd name="connsiteX12" fmla="*/ 10610850 w 12211050"/>
              <a:gd name="connsiteY12" fmla="*/ 1419225 h 1419225"/>
              <a:gd name="connsiteX13" fmla="*/ 11410950 w 12211050"/>
              <a:gd name="connsiteY13" fmla="*/ 771525 h 1419225"/>
              <a:gd name="connsiteX14" fmla="*/ 12211050 w 12211050"/>
              <a:gd name="connsiteY14" fmla="*/ 47625 h 1419225"/>
              <a:gd name="connsiteX0" fmla="*/ 0 w 12211050"/>
              <a:gd name="connsiteY0" fmla="*/ 1371600 h 1419225"/>
              <a:gd name="connsiteX1" fmla="*/ 904875 w 12211050"/>
              <a:gd name="connsiteY1" fmla="*/ 742950 h 1419225"/>
              <a:gd name="connsiteX2" fmla="*/ 1819275 w 12211050"/>
              <a:gd name="connsiteY2" fmla="*/ 0 h 1419225"/>
              <a:gd name="connsiteX3" fmla="*/ 2886075 w 12211050"/>
              <a:gd name="connsiteY3" fmla="*/ 781050 h 1419225"/>
              <a:gd name="connsiteX4" fmla="*/ 3581400 w 12211050"/>
              <a:gd name="connsiteY4" fmla="*/ 1419225 h 1419225"/>
              <a:gd name="connsiteX5" fmla="*/ 4514850 w 12211050"/>
              <a:gd name="connsiteY5" fmla="*/ 666750 h 1419225"/>
              <a:gd name="connsiteX6" fmla="*/ 5334000 w 12211050"/>
              <a:gd name="connsiteY6" fmla="*/ 9525 h 1419225"/>
              <a:gd name="connsiteX7" fmla="*/ 6410325 w 12211050"/>
              <a:gd name="connsiteY7" fmla="*/ 866775 h 1419225"/>
              <a:gd name="connsiteX8" fmla="*/ 7124700 w 12211050"/>
              <a:gd name="connsiteY8" fmla="*/ 1390650 h 1419225"/>
              <a:gd name="connsiteX9" fmla="*/ 7962900 w 12211050"/>
              <a:gd name="connsiteY9" fmla="*/ 704850 h 1419225"/>
              <a:gd name="connsiteX10" fmla="*/ 8886825 w 12211050"/>
              <a:gd name="connsiteY10" fmla="*/ 9525 h 1419225"/>
              <a:gd name="connsiteX11" fmla="*/ 10029825 w 12211050"/>
              <a:gd name="connsiteY11" fmla="*/ 933450 h 1419225"/>
              <a:gd name="connsiteX12" fmla="*/ 10610850 w 12211050"/>
              <a:gd name="connsiteY12" fmla="*/ 1419225 h 1419225"/>
              <a:gd name="connsiteX13" fmla="*/ 11410950 w 12211050"/>
              <a:gd name="connsiteY13" fmla="*/ 771525 h 1419225"/>
              <a:gd name="connsiteX14" fmla="*/ 12211050 w 12211050"/>
              <a:gd name="connsiteY14" fmla="*/ 47625 h 1419225"/>
              <a:gd name="connsiteX0" fmla="*/ 0 w 12211050"/>
              <a:gd name="connsiteY0" fmla="*/ 1371600 h 1419225"/>
              <a:gd name="connsiteX1" fmla="*/ 904875 w 12211050"/>
              <a:gd name="connsiteY1" fmla="*/ 742950 h 1419225"/>
              <a:gd name="connsiteX2" fmla="*/ 1819275 w 12211050"/>
              <a:gd name="connsiteY2" fmla="*/ 0 h 1419225"/>
              <a:gd name="connsiteX3" fmla="*/ 2886075 w 12211050"/>
              <a:gd name="connsiteY3" fmla="*/ 781050 h 1419225"/>
              <a:gd name="connsiteX4" fmla="*/ 3581400 w 12211050"/>
              <a:gd name="connsiteY4" fmla="*/ 1419225 h 1419225"/>
              <a:gd name="connsiteX5" fmla="*/ 4514850 w 12211050"/>
              <a:gd name="connsiteY5" fmla="*/ 666750 h 1419225"/>
              <a:gd name="connsiteX6" fmla="*/ 5334000 w 12211050"/>
              <a:gd name="connsiteY6" fmla="*/ 9525 h 1419225"/>
              <a:gd name="connsiteX7" fmla="*/ 6410325 w 12211050"/>
              <a:gd name="connsiteY7" fmla="*/ 866775 h 1419225"/>
              <a:gd name="connsiteX8" fmla="*/ 7124700 w 12211050"/>
              <a:gd name="connsiteY8" fmla="*/ 1390650 h 1419225"/>
              <a:gd name="connsiteX9" fmla="*/ 7962900 w 12211050"/>
              <a:gd name="connsiteY9" fmla="*/ 704850 h 1419225"/>
              <a:gd name="connsiteX10" fmla="*/ 8886825 w 12211050"/>
              <a:gd name="connsiteY10" fmla="*/ 9525 h 1419225"/>
              <a:gd name="connsiteX11" fmla="*/ 10029825 w 12211050"/>
              <a:gd name="connsiteY11" fmla="*/ 933450 h 1419225"/>
              <a:gd name="connsiteX12" fmla="*/ 10610850 w 12211050"/>
              <a:gd name="connsiteY12" fmla="*/ 1419225 h 1419225"/>
              <a:gd name="connsiteX13" fmla="*/ 11410950 w 12211050"/>
              <a:gd name="connsiteY13" fmla="*/ 771525 h 1419225"/>
              <a:gd name="connsiteX14" fmla="*/ 12211050 w 12211050"/>
              <a:gd name="connsiteY14" fmla="*/ 47625 h 1419225"/>
              <a:gd name="connsiteX0" fmla="*/ 0 w 12211050"/>
              <a:gd name="connsiteY0" fmla="*/ 1371600 h 1419225"/>
              <a:gd name="connsiteX1" fmla="*/ 904875 w 12211050"/>
              <a:gd name="connsiteY1" fmla="*/ 742950 h 1419225"/>
              <a:gd name="connsiteX2" fmla="*/ 1819275 w 12211050"/>
              <a:gd name="connsiteY2" fmla="*/ 0 h 1419225"/>
              <a:gd name="connsiteX3" fmla="*/ 2886075 w 12211050"/>
              <a:gd name="connsiteY3" fmla="*/ 781050 h 1419225"/>
              <a:gd name="connsiteX4" fmla="*/ 3581400 w 12211050"/>
              <a:gd name="connsiteY4" fmla="*/ 1419225 h 1419225"/>
              <a:gd name="connsiteX5" fmla="*/ 4514850 w 12211050"/>
              <a:gd name="connsiteY5" fmla="*/ 666750 h 1419225"/>
              <a:gd name="connsiteX6" fmla="*/ 5334000 w 12211050"/>
              <a:gd name="connsiteY6" fmla="*/ 9525 h 1419225"/>
              <a:gd name="connsiteX7" fmla="*/ 6410325 w 12211050"/>
              <a:gd name="connsiteY7" fmla="*/ 866775 h 1419225"/>
              <a:gd name="connsiteX8" fmla="*/ 7124700 w 12211050"/>
              <a:gd name="connsiteY8" fmla="*/ 1390650 h 1419225"/>
              <a:gd name="connsiteX9" fmla="*/ 7962900 w 12211050"/>
              <a:gd name="connsiteY9" fmla="*/ 704850 h 1419225"/>
              <a:gd name="connsiteX10" fmla="*/ 8886825 w 12211050"/>
              <a:gd name="connsiteY10" fmla="*/ 9525 h 1419225"/>
              <a:gd name="connsiteX11" fmla="*/ 10029825 w 12211050"/>
              <a:gd name="connsiteY11" fmla="*/ 933450 h 1419225"/>
              <a:gd name="connsiteX12" fmla="*/ 10610850 w 12211050"/>
              <a:gd name="connsiteY12" fmla="*/ 1419225 h 1419225"/>
              <a:gd name="connsiteX13" fmla="*/ 11410950 w 12211050"/>
              <a:gd name="connsiteY13" fmla="*/ 771525 h 1419225"/>
              <a:gd name="connsiteX14" fmla="*/ 12211050 w 12211050"/>
              <a:gd name="connsiteY14" fmla="*/ 47625 h 1419225"/>
              <a:gd name="connsiteX0" fmla="*/ 0 w 12211050"/>
              <a:gd name="connsiteY0" fmla="*/ 1371600 h 1419225"/>
              <a:gd name="connsiteX1" fmla="*/ 904875 w 12211050"/>
              <a:gd name="connsiteY1" fmla="*/ 742950 h 1419225"/>
              <a:gd name="connsiteX2" fmla="*/ 1819275 w 12211050"/>
              <a:gd name="connsiteY2" fmla="*/ 0 h 1419225"/>
              <a:gd name="connsiteX3" fmla="*/ 2886075 w 12211050"/>
              <a:gd name="connsiteY3" fmla="*/ 781050 h 1419225"/>
              <a:gd name="connsiteX4" fmla="*/ 3581400 w 12211050"/>
              <a:gd name="connsiteY4" fmla="*/ 1419225 h 1419225"/>
              <a:gd name="connsiteX5" fmla="*/ 4514850 w 12211050"/>
              <a:gd name="connsiteY5" fmla="*/ 666750 h 1419225"/>
              <a:gd name="connsiteX6" fmla="*/ 5334000 w 12211050"/>
              <a:gd name="connsiteY6" fmla="*/ 9525 h 1419225"/>
              <a:gd name="connsiteX7" fmla="*/ 6410325 w 12211050"/>
              <a:gd name="connsiteY7" fmla="*/ 866775 h 1419225"/>
              <a:gd name="connsiteX8" fmla="*/ 7124700 w 12211050"/>
              <a:gd name="connsiteY8" fmla="*/ 1390650 h 1419225"/>
              <a:gd name="connsiteX9" fmla="*/ 7962900 w 12211050"/>
              <a:gd name="connsiteY9" fmla="*/ 704850 h 1419225"/>
              <a:gd name="connsiteX10" fmla="*/ 8886825 w 12211050"/>
              <a:gd name="connsiteY10" fmla="*/ 9525 h 1419225"/>
              <a:gd name="connsiteX11" fmla="*/ 10029825 w 12211050"/>
              <a:gd name="connsiteY11" fmla="*/ 933450 h 1419225"/>
              <a:gd name="connsiteX12" fmla="*/ 10610850 w 12211050"/>
              <a:gd name="connsiteY12" fmla="*/ 1419225 h 1419225"/>
              <a:gd name="connsiteX13" fmla="*/ 11410950 w 12211050"/>
              <a:gd name="connsiteY13" fmla="*/ 771525 h 1419225"/>
              <a:gd name="connsiteX14" fmla="*/ 12211050 w 12211050"/>
              <a:gd name="connsiteY14" fmla="*/ 47625 h 1419225"/>
              <a:gd name="connsiteX0" fmla="*/ 0 w 12211050"/>
              <a:gd name="connsiteY0" fmla="*/ 1371600 h 1419225"/>
              <a:gd name="connsiteX1" fmla="*/ 904875 w 12211050"/>
              <a:gd name="connsiteY1" fmla="*/ 742950 h 1419225"/>
              <a:gd name="connsiteX2" fmla="*/ 1819275 w 12211050"/>
              <a:gd name="connsiteY2" fmla="*/ 0 h 1419225"/>
              <a:gd name="connsiteX3" fmla="*/ 2886075 w 12211050"/>
              <a:gd name="connsiteY3" fmla="*/ 781050 h 1419225"/>
              <a:gd name="connsiteX4" fmla="*/ 3581400 w 12211050"/>
              <a:gd name="connsiteY4" fmla="*/ 1419225 h 1419225"/>
              <a:gd name="connsiteX5" fmla="*/ 4514850 w 12211050"/>
              <a:gd name="connsiteY5" fmla="*/ 666750 h 1419225"/>
              <a:gd name="connsiteX6" fmla="*/ 5334000 w 12211050"/>
              <a:gd name="connsiteY6" fmla="*/ 9525 h 1419225"/>
              <a:gd name="connsiteX7" fmla="*/ 6410325 w 12211050"/>
              <a:gd name="connsiteY7" fmla="*/ 866775 h 1419225"/>
              <a:gd name="connsiteX8" fmla="*/ 7124700 w 12211050"/>
              <a:gd name="connsiteY8" fmla="*/ 1390650 h 1419225"/>
              <a:gd name="connsiteX9" fmla="*/ 7962900 w 12211050"/>
              <a:gd name="connsiteY9" fmla="*/ 704850 h 1419225"/>
              <a:gd name="connsiteX10" fmla="*/ 8886825 w 12211050"/>
              <a:gd name="connsiteY10" fmla="*/ 9525 h 1419225"/>
              <a:gd name="connsiteX11" fmla="*/ 10029825 w 12211050"/>
              <a:gd name="connsiteY11" fmla="*/ 933450 h 1419225"/>
              <a:gd name="connsiteX12" fmla="*/ 10610850 w 12211050"/>
              <a:gd name="connsiteY12" fmla="*/ 1419225 h 1419225"/>
              <a:gd name="connsiteX13" fmla="*/ 11410950 w 12211050"/>
              <a:gd name="connsiteY13" fmla="*/ 771525 h 1419225"/>
              <a:gd name="connsiteX14" fmla="*/ 12211050 w 12211050"/>
              <a:gd name="connsiteY14" fmla="*/ 47625 h 1419225"/>
              <a:gd name="connsiteX0" fmla="*/ 0 w 12211050"/>
              <a:gd name="connsiteY0" fmla="*/ 1371600 h 1419225"/>
              <a:gd name="connsiteX1" fmla="*/ 916071 w 12211050"/>
              <a:gd name="connsiteY1" fmla="*/ 746683 h 1419225"/>
              <a:gd name="connsiteX2" fmla="*/ 1819275 w 12211050"/>
              <a:gd name="connsiteY2" fmla="*/ 0 h 1419225"/>
              <a:gd name="connsiteX3" fmla="*/ 2886075 w 12211050"/>
              <a:gd name="connsiteY3" fmla="*/ 781050 h 1419225"/>
              <a:gd name="connsiteX4" fmla="*/ 3581400 w 12211050"/>
              <a:gd name="connsiteY4" fmla="*/ 1419225 h 1419225"/>
              <a:gd name="connsiteX5" fmla="*/ 4514850 w 12211050"/>
              <a:gd name="connsiteY5" fmla="*/ 666750 h 1419225"/>
              <a:gd name="connsiteX6" fmla="*/ 5334000 w 12211050"/>
              <a:gd name="connsiteY6" fmla="*/ 9525 h 1419225"/>
              <a:gd name="connsiteX7" fmla="*/ 6410325 w 12211050"/>
              <a:gd name="connsiteY7" fmla="*/ 866775 h 1419225"/>
              <a:gd name="connsiteX8" fmla="*/ 7124700 w 12211050"/>
              <a:gd name="connsiteY8" fmla="*/ 1390650 h 1419225"/>
              <a:gd name="connsiteX9" fmla="*/ 7962900 w 12211050"/>
              <a:gd name="connsiteY9" fmla="*/ 704850 h 1419225"/>
              <a:gd name="connsiteX10" fmla="*/ 8886825 w 12211050"/>
              <a:gd name="connsiteY10" fmla="*/ 9525 h 1419225"/>
              <a:gd name="connsiteX11" fmla="*/ 10029825 w 12211050"/>
              <a:gd name="connsiteY11" fmla="*/ 933450 h 1419225"/>
              <a:gd name="connsiteX12" fmla="*/ 10610850 w 12211050"/>
              <a:gd name="connsiteY12" fmla="*/ 1419225 h 1419225"/>
              <a:gd name="connsiteX13" fmla="*/ 11410950 w 12211050"/>
              <a:gd name="connsiteY13" fmla="*/ 771525 h 1419225"/>
              <a:gd name="connsiteX14" fmla="*/ 12211050 w 12211050"/>
              <a:gd name="connsiteY14" fmla="*/ 47625 h 1419225"/>
              <a:gd name="connsiteX0" fmla="*/ 0 w 12211050"/>
              <a:gd name="connsiteY0" fmla="*/ 1371600 h 1419225"/>
              <a:gd name="connsiteX1" fmla="*/ 916071 w 12211050"/>
              <a:gd name="connsiteY1" fmla="*/ 746683 h 1419225"/>
              <a:gd name="connsiteX2" fmla="*/ 1819275 w 12211050"/>
              <a:gd name="connsiteY2" fmla="*/ 0 h 1419225"/>
              <a:gd name="connsiteX3" fmla="*/ 2886075 w 12211050"/>
              <a:gd name="connsiteY3" fmla="*/ 781050 h 1419225"/>
              <a:gd name="connsiteX4" fmla="*/ 3581400 w 12211050"/>
              <a:gd name="connsiteY4" fmla="*/ 1419225 h 1419225"/>
              <a:gd name="connsiteX5" fmla="*/ 4514850 w 12211050"/>
              <a:gd name="connsiteY5" fmla="*/ 666750 h 1419225"/>
              <a:gd name="connsiteX6" fmla="*/ 5334000 w 12211050"/>
              <a:gd name="connsiteY6" fmla="*/ 9525 h 1419225"/>
              <a:gd name="connsiteX7" fmla="*/ 6410325 w 12211050"/>
              <a:gd name="connsiteY7" fmla="*/ 866775 h 1419225"/>
              <a:gd name="connsiteX8" fmla="*/ 7124700 w 12211050"/>
              <a:gd name="connsiteY8" fmla="*/ 1390650 h 1419225"/>
              <a:gd name="connsiteX9" fmla="*/ 7962900 w 12211050"/>
              <a:gd name="connsiteY9" fmla="*/ 704850 h 1419225"/>
              <a:gd name="connsiteX10" fmla="*/ 8886825 w 12211050"/>
              <a:gd name="connsiteY10" fmla="*/ 9525 h 1419225"/>
              <a:gd name="connsiteX11" fmla="*/ 10029825 w 12211050"/>
              <a:gd name="connsiteY11" fmla="*/ 933450 h 1419225"/>
              <a:gd name="connsiteX12" fmla="*/ 10610850 w 12211050"/>
              <a:gd name="connsiteY12" fmla="*/ 1419225 h 1419225"/>
              <a:gd name="connsiteX13" fmla="*/ 11410950 w 12211050"/>
              <a:gd name="connsiteY13" fmla="*/ 771525 h 1419225"/>
              <a:gd name="connsiteX14" fmla="*/ 12211050 w 12211050"/>
              <a:gd name="connsiteY14" fmla="*/ 47625 h 1419225"/>
              <a:gd name="connsiteX0" fmla="*/ 0 w 12211050"/>
              <a:gd name="connsiteY0" fmla="*/ 1371600 h 1419225"/>
              <a:gd name="connsiteX1" fmla="*/ 916071 w 12211050"/>
              <a:gd name="connsiteY1" fmla="*/ 746683 h 1419225"/>
              <a:gd name="connsiteX2" fmla="*/ 1819275 w 12211050"/>
              <a:gd name="connsiteY2" fmla="*/ 0 h 1419225"/>
              <a:gd name="connsiteX3" fmla="*/ 2886075 w 12211050"/>
              <a:gd name="connsiteY3" fmla="*/ 781050 h 1419225"/>
              <a:gd name="connsiteX4" fmla="*/ 3581400 w 12211050"/>
              <a:gd name="connsiteY4" fmla="*/ 1419225 h 1419225"/>
              <a:gd name="connsiteX5" fmla="*/ 4514850 w 12211050"/>
              <a:gd name="connsiteY5" fmla="*/ 666750 h 1419225"/>
              <a:gd name="connsiteX6" fmla="*/ 5334000 w 12211050"/>
              <a:gd name="connsiteY6" fmla="*/ 9525 h 1419225"/>
              <a:gd name="connsiteX7" fmla="*/ 6410325 w 12211050"/>
              <a:gd name="connsiteY7" fmla="*/ 866775 h 1419225"/>
              <a:gd name="connsiteX8" fmla="*/ 7124700 w 12211050"/>
              <a:gd name="connsiteY8" fmla="*/ 1390650 h 1419225"/>
              <a:gd name="connsiteX9" fmla="*/ 7962900 w 12211050"/>
              <a:gd name="connsiteY9" fmla="*/ 704850 h 1419225"/>
              <a:gd name="connsiteX10" fmla="*/ 8886825 w 12211050"/>
              <a:gd name="connsiteY10" fmla="*/ 9525 h 1419225"/>
              <a:gd name="connsiteX11" fmla="*/ 10029825 w 12211050"/>
              <a:gd name="connsiteY11" fmla="*/ 933450 h 1419225"/>
              <a:gd name="connsiteX12" fmla="*/ 10610850 w 12211050"/>
              <a:gd name="connsiteY12" fmla="*/ 1419225 h 1419225"/>
              <a:gd name="connsiteX13" fmla="*/ 11410950 w 12211050"/>
              <a:gd name="connsiteY13" fmla="*/ 771525 h 1419225"/>
              <a:gd name="connsiteX14" fmla="*/ 12211050 w 12211050"/>
              <a:gd name="connsiteY14" fmla="*/ 47625 h 1419225"/>
              <a:gd name="connsiteX0" fmla="*/ 0 w 12211050"/>
              <a:gd name="connsiteY0" fmla="*/ 1371600 h 1419225"/>
              <a:gd name="connsiteX1" fmla="*/ 916071 w 12211050"/>
              <a:gd name="connsiteY1" fmla="*/ 746683 h 1419225"/>
              <a:gd name="connsiteX2" fmla="*/ 1819275 w 12211050"/>
              <a:gd name="connsiteY2" fmla="*/ 0 h 1419225"/>
              <a:gd name="connsiteX3" fmla="*/ 2886075 w 12211050"/>
              <a:gd name="connsiteY3" fmla="*/ 781050 h 1419225"/>
              <a:gd name="connsiteX4" fmla="*/ 3581400 w 12211050"/>
              <a:gd name="connsiteY4" fmla="*/ 1419225 h 1419225"/>
              <a:gd name="connsiteX5" fmla="*/ 4514850 w 12211050"/>
              <a:gd name="connsiteY5" fmla="*/ 666750 h 1419225"/>
              <a:gd name="connsiteX6" fmla="*/ 5334000 w 12211050"/>
              <a:gd name="connsiteY6" fmla="*/ 9525 h 1419225"/>
              <a:gd name="connsiteX7" fmla="*/ 6410325 w 12211050"/>
              <a:gd name="connsiteY7" fmla="*/ 866775 h 1419225"/>
              <a:gd name="connsiteX8" fmla="*/ 7124700 w 12211050"/>
              <a:gd name="connsiteY8" fmla="*/ 1390650 h 1419225"/>
              <a:gd name="connsiteX9" fmla="*/ 7962900 w 12211050"/>
              <a:gd name="connsiteY9" fmla="*/ 704850 h 1419225"/>
              <a:gd name="connsiteX10" fmla="*/ 8886825 w 12211050"/>
              <a:gd name="connsiteY10" fmla="*/ 9525 h 1419225"/>
              <a:gd name="connsiteX11" fmla="*/ 10029825 w 12211050"/>
              <a:gd name="connsiteY11" fmla="*/ 933450 h 1419225"/>
              <a:gd name="connsiteX12" fmla="*/ 10610850 w 12211050"/>
              <a:gd name="connsiteY12" fmla="*/ 1419225 h 1419225"/>
              <a:gd name="connsiteX13" fmla="*/ 11410950 w 12211050"/>
              <a:gd name="connsiteY13" fmla="*/ 771525 h 1419225"/>
              <a:gd name="connsiteX14" fmla="*/ 12211050 w 12211050"/>
              <a:gd name="connsiteY14" fmla="*/ 47625 h 1419225"/>
              <a:gd name="connsiteX0" fmla="*/ 0 w 12211050"/>
              <a:gd name="connsiteY0" fmla="*/ 1371600 h 1419225"/>
              <a:gd name="connsiteX1" fmla="*/ 916071 w 12211050"/>
              <a:gd name="connsiteY1" fmla="*/ 746683 h 1419225"/>
              <a:gd name="connsiteX2" fmla="*/ 1819275 w 12211050"/>
              <a:gd name="connsiteY2" fmla="*/ 0 h 1419225"/>
              <a:gd name="connsiteX3" fmla="*/ 2886075 w 12211050"/>
              <a:gd name="connsiteY3" fmla="*/ 781050 h 1419225"/>
              <a:gd name="connsiteX4" fmla="*/ 3581400 w 12211050"/>
              <a:gd name="connsiteY4" fmla="*/ 1419225 h 1419225"/>
              <a:gd name="connsiteX5" fmla="*/ 4514850 w 12211050"/>
              <a:gd name="connsiteY5" fmla="*/ 666750 h 1419225"/>
              <a:gd name="connsiteX6" fmla="*/ 5334000 w 12211050"/>
              <a:gd name="connsiteY6" fmla="*/ 9525 h 1419225"/>
              <a:gd name="connsiteX7" fmla="*/ 6410325 w 12211050"/>
              <a:gd name="connsiteY7" fmla="*/ 866775 h 1419225"/>
              <a:gd name="connsiteX8" fmla="*/ 7124700 w 12211050"/>
              <a:gd name="connsiteY8" fmla="*/ 1390650 h 1419225"/>
              <a:gd name="connsiteX9" fmla="*/ 7962900 w 12211050"/>
              <a:gd name="connsiteY9" fmla="*/ 704850 h 1419225"/>
              <a:gd name="connsiteX10" fmla="*/ 8886825 w 12211050"/>
              <a:gd name="connsiteY10" fmla="*/ 9525 h 1419225"/>
              <a:gd name="connsiteX11" fmla="*/ 10029825 w 12211050"/>
              <a:gd name="connsiteY11" fmla="*/ 933450 h 1419225"/>
              <a:gd name="connsiteX12" fmla="*/ 10610850 w 12211050"/>
              <a:gd name="connsiteY12" fmla="*/ 1419225 h 1419225"/>
              <a:gd name="connsiteX13" fmla="*/ 11410950 w 12211050"/>
              <a:gd name="connsiteY13" fmla="*/ 771525 h 1419225"/>
              <a:gd name="connsiteX14" fmla="*/ 12211050 w 12211050"/>
              <a:gd name="connsiteY14" fmla="*/ 47625 h 1419225"/>
              <a:gd name="connsiteX0" fmla="*/ 0 w 12211050"/>
              <a:gd name="connsiteY0" fmla="*/ 1371600 h 1419225"/>
              <a:gd name="connsiteX1" fmla="*/ 931000 w 12211050"/>
              <a:gd name="connsiteY1" fmla="*/ 757880 h 1419225"/>
              <a:gd name="connsiteX2" fmla="*/ 1819275 w 12211050"/>
              <a:gd name="connsiteY2" fmla="*/ 0 h 1419225"/>
              <a:gd name="connsiteX3" fmla="*/ 2886075 w 12211050"/>
              <a:gd name="connsiteY3" fmla="*/ 781050 h 1419225"/>
              <a:gd name="connsiteX4" fmla="*/ 3581400 w 12211050"/>
              <a:gd name="connsiteY4" fmla="*/ 1419225 h 1419225"/>
              <a:gd name="connsiteX5" fmla="*/ 4514850 w 12211050"/>
              <a:gd name="connsiteY5" fmla="*/ 666750 h 1419225"/>
              <a:gd name="connsiteX6" fmla="*/ 5334000 w 12211050"/>
              <a:gd name="connsiteY6" fmla="*/ 9525 h 1419225"/>
              <a:gd name="connsiteX7" fmla="*/ 6410325 w 12211050"/>
              <a:gd name="connsiteY7" fmla="*/ 866775 h 1419225"/>
              <a:gd name="connsiteX8" fmla="*/ 7124700 w 12211050"/>
              <a:gd name="connsiteY8" fmla="*/ 1390650 h 1419225"/>
              <a:gd name="connsiteX9" fmla="*/ 7962900 w 12211050"/>
              <a:gd name="connsiteY9" fmla="*/ 704850 h 1419225"/>
              <a:gd name="connsiteX10" fmla="*/ 8886825 w 12211050"/>
              <a:gd name="connsiteY10" fmla="*/ 9525 h 1419225"/>
              <a:gd name="connsiteX11" fmla="*/ 10029825 w 12211050"/>
              <a:gd name="connsiteY11" fmla="*/ 933450 h 1419225"/>
              <a:gd name="connsiteX12" fmla="*/ 10610850 w 12211050"/>
              <a:gd name="connsiteY12" fmla="*/ 1419225 h 1419225"/>
              <a:gd name="connsiteX13" fmla="*/ 11410950 w 12211050"/>
              <a:gd name="connsiteY13" fmla="*/ 771525 h 1419225"/>
              <a:gd name="connsiteX14" fmla="*/ 12211050 w 12211050"/>
              <a:gd name="connsiteY14" fmla="*/ 47625 h 1419225"/>
              <a:gd name="connsiteX0" fmla="*/ 0 w 12211050"/>
              <a:gd name="connsiteY0" fmla="*/ 1371600 h 1419225"/>
              <a:gd name="connsiteX1" fmla="*/ 931000 w 12211050"/>
              <a:gd name="connsiteY1" fmla="*/ 757880 h 1419225"/>
              <a:gd name="connsiteX2" fmla="*/ 1819275 w 12211050"/>
              <a:gd name="connsiteY2" fmla="*/ 0 h 1419225"/>
              <a:gd name="connsiteX3" fmla="*/ 2886075 w 12211050"/>
              <a:gd name="connsiteY3" fmla="*/ 781050 h 1419225"/>
              <a:gd name="connsiteX4" fmla="*/ 3581400 w 12211050"/>
              <a:gd name="connsiteY4" fmla="*/ 1419225 h 1419225"/>
              <a:gd name="connsiteX5" fmla="*/ 4514850 w 12211050"/>
              <a:gd name="connsiteY5" fmla="*/ 666750 h 1419225"/>
              <a:gd name="connsiteX6" fmla="*/ 5334000 w 12211050"/>
              <a:gd name="connsiteY6" fmla="*/ 9525 h 1419225"/>
              <a:gd name="connsiteX7" fmla="*/ 6410325 w 12211050"/>
              <a:gd name="connsiteY7" fmla="*/ 866775 h 1419225"/>
              <a:gd name="connsiteX8" fmla="*/ 7124700 w 12211050"/>
              <a:gd name="connsiteY8" fmla="*/ 1390650 h 1419225"/>
              <a:gd name="connsiteX9" fmla="*/ 7962900 w 12211050"/>
              <a:gd name="connsiteY9" fmla="*/ 704850 h 1419225"/>
              <a:gd name="connsiteX10" fmla="*/ 8886825 w 12211050"/>
              <a:gd name="connsiteY10" fmla="*/ 9525 h 1419225"/>
              <a:gd name="connsiteX11" fmla="*/ 10029825 w 12211050"/>
              <a:gd name="connsiteY11" fmla="*/ 933450 h 1419225"/>
              <a:gd name="connsiteX12" fmla="*/ 10610850 w 12211050"/>
              <a:gd name="connsiteY12" fmla="*/ 1419225 h 1419225"/>
              <a:gd name="connsiteX13" fmla="*/ 11410950 w 12211050"/>
              <a:gd name="connsiteY13" fmla="*/ 771525 h 1419225"/>
              <a:gd name="connsiteX14" fmla="*/ 12211050 w 12211050"/>
              <a:gd name="connsiteY14" fmla="*/ 47625 h 1419225"/>
              <a:gd name="connsiteX0" fmla="*/ 0 w 12211050"/>
              <a:gd name="connsiteY0" fmla="*/ 1382796 h 1430421"/>
              <a:gd name="connsiteX1" fmla="*/ 931000 w 12211050"/>
              <a:gd name="connsiteY1" fmla="*/ 769076 h 1430421"/>
              <a:gd name="connsiteX2" fmla="*/ 1875258 w 12211050"/>
              <a:gd name="connsiteY2" fmla="*/ 0 h 1430421"/>
              <a:gd name="connsiteX3" fmla="*/ 2886075 w 12211050"/>
              <a:gd name="connsiteY3" fmla="*/ 792246 h 1430421"/>
              <a:gd name="connsiteX4" fmla="*/ 3581400 w 12211050"/>
              <a:gd name="connsiteY4" fmla="*/ 1430421 h 1430421"/>
              <a:gd name="connsiteX5" fmla="*/ 4514850 w 12211050"/>
              <a:gd name="connsiteY5" fmla="*/ 677946 h 1430421"/>
              <a:gd name="connsiteX6" fmla="*/ 5334000 w 12211050"/>
              <a:gd name="connsiteY6" fmla="*/ 20721 h 1430421"/>
              <a:gd name="connsiteX7" fmla="*/ 6410325 w 12211050"/>
              <a:gd name="connsiteY7" fmla="*/ 877971 h 1430421"/>
              <a:gd name="connsiteX8" fmla="*/ 7124700 w 12211050"/>
              <a:gd name="connsiteY8" fmla="*/ 1401846 h 1430421"/>
              <a:gd name="connsiteX9" fmla="*/ 7962900 w 12211050"/>
              <a:gd name="connsiteY9" fmla="*/ 716046 h 1430421"/>
              <a:gd name="connsiteX10" fmla="*/ 8886825 w 12211050"/>
              <a:gd name="connsiteY10" fmla="*/ 20721 h 1430421"/>
              <a:gd name="connsiteX11" fmla="*/ 10029825 w 12211050"/>
              <a:gd name="connsiteY11" fmla="*/ 944646 h 1430421"/>
              <a:gd name="connsiteX12" fmla="*/ 10610850 w 12211050"/>
              <a:gd name="connsiteY12" fmla="*/ 1430421 h 1430421"/>
              <a:gd name="connsiteX13" fmla="*/ 11410950 w 12211050"/>
              <a:gd name="connsiteY13" fmla="*/ 782721 h 1430421"/>
              <a:gd name="connsiteX14" fmla="*/ 12211050 w 12211050"/>
              <a:gd name="connsiteY14" fmla="*/ 58821 h 1430421"/>
              <a:gd name="connsiteX0" fmla="*/ 0 w 12211050"/>
              <a:gd name="connsiteY0" fmla="*/ 1379064 h 1426689"/>
              <a:gd name="connsiteX1" fmla="*/ 931000 w 12211050"/>
              <a:gd name="connsiteY1" fmla="*/ 765344 h 1426689"/>
              <a:gd name="connsiteX2" fmla="*/ 1860329 w 12211050"/>
              <a:gd name="connsiteY2" fmla="*/ 0 h 1426689"/>
              <a:gd name="connsiteX3" fmla="*/ 2886075 w 12211050"/>
              <a:gd name="connsiteY3" fmla="*/ 788514 h 1426689"/>
              <a:gd name="connsiteX4" fmla="*/ 3581400 w 12211050"/>
              <a:gd name="connsiteY4" fmla="*/ 1426689 h 1426689"/>
              <a:gd name="connsiteX5" fmla="*/ 4514850 w 12211050"/>
              <a:gd name="connsiteY5" fmla="*/ 674214 h 1426689"/>
              <a:gd name="connsiteX6" fmla="*/ 5334000 w 12211050"/>
              <a:gd name="connsiteY6" fmla="*/ 16989 h 1426689"/>
              <a:gd name="connsiteX7" fmla="*/ 6410325 w 12211050"/>
              <a:gd name="connsiteY7" fmla="*/ 874239 h 1426689"/>
              <a:gd name="connsiteX8" fmla="*/ 7124700 w 12211050"/>
              <a:gd name="connsiteY8" fmla="*/ 1398114 h 1426689"/>
              <a:gd name="connsiteX9" fmla="*/ 7962900 w 12211050"/>
              <a:gd name="connsiteY9" fmla="*/ 712314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86075 w 12211050"/>
              <a:gd name="connsiteY3" fmla="*/ 788514 h 1426689"/>
              <a:gd name="connsiteX4" fmla="*/ 3581400 w 12211050"/>
              <a:gd name="connsiteY4" fmla="*/ 1426689 h 1426689"/>
              <a:gd name="connsiteX5" fmla="*/ 4514850 w 12211050"/>
              <a:gd name="connsiteY5" fmla="*/ 674214 h 1426689"/>
              <a:gd name="connsiteX6" fmla="*/ 5334000 w 12211050"/>
              <a:gd name="connsiteY6" fmla="*/ 16989 h 1426689"/>
              <a:gd name="connsiteX7" fmla="*/ 6410325 w 12211050"/>
              <a:gd name="connsiteY7" fmla="*/ 874239 h 1426689"/>
              <a:gd name="connsiteX8" fmla="*/ 7124700 w 12211050"/>
              <a:gd name="connsiteY8" fmla="*/ 1398114 h 1426689"/>
              <a:gd name="connsiteX9" fmla="*/ 7962900 w 12211050"/>
              <a:gd name="connsiteY9" fmla="*/ 712314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86075 w 12211050"/>
              <a:gd name="connsiteY3" fmla="*/ 788514 h 1426689"/>
              <a:gd name="connsiteX4" fmla="*/ 3614991 w 12211050"/>
              <a:gd name="connsiteY4" fmla="*/ 1426689 h 1426689"/>
              <a:gd name="connsiteX5" fmla="*/ 4514850 w 12211050"/>
              <a:gd name="connsiteY5" fmla="*/ 674214 h 1426689"/>
              <a:gd name="connsiteX6" fmla="*/ 5334000 w 12211050"/>
              <a:gd name="connsiteY6" fmla="*/ 16989 h 1426689"/>
              <a:gd name="connsiteX7" fmla="*/ 6410325 w 12211050"/>
              <a:gd name="connsiteY7" fmla="*/ 874239 h 1426689"/>
              <a:gd name="connsiteX8" fmla="*/ 7124700 w 12211050"/>
              <a:gd name="connsiteY8" fmla="*/ 1398114 h 1426689"/>
              <a:gd name="connsiteX9" fmla="*/ 7962900 w 12211050"/>
              <a:gd name="connsiteY9" fmla="*/ 712314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86075 w 12211050"/>
              <a:gd name="connsiteY3" fmla="*/ 788514 h 1426689"/>
              <a:gd name="connsiteX4" fmla="*/ 3614991 w 12211050"/>
              <a:gd name="connsiteY4" fmla="*/ 1426689 h 1426689"/>
              <a:gd name="connsiteX5" fmla="*/ 4514850 w 12211050"/>
              <a:gd name="connsiteY5" fmla="*/ 674214 h 1426689"/>
              <a:gd name="connsiteX6" fmla="*/ 5334000 w 12211050"/>
              <a:gd name="connsiteY6" fmla="*/ 16989 h 1426689"/>
              <a:gd name="connsiteX7" fmla="*/ 6410325 w 12211050"/>
              <a:gd name="connsiteY7" fmla="*/ 874239 h 1426689"/>
              <a:gd name="connsiteX8" fmla="*/ 7124700 w 12211050"/>
              <a:gd name="connsiteY8" fmla="*/ 1398114 h 1426689"/>
              <a:gd name="connsiteX9" fmla="*/ 7962900 w 12211050"/>
              <a:gd name="connsiteY9" fmla="*/ 712314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86075 w 12211050"/>
              <a:gd name="connsiteY3" fmla="*/ 788514 h 1426689"/>
              <a:gd name="connsiteX4" fmla="*/ 3614991 w 12211050"/>
              <a:gd name="connsiteY4" fmla="*/ 1426689 h 1426689"/>
              <a:gd name="connsiteX5" fmla="*/ 4514850 w 12211050"/>
              <a:gd name="connsiteY5" fmla="*/ 674214 h 1426689"/>
              <a:gd name="connsiteX6" fmla="*/ 5334000 w 12211050"/>
              <a:gd name="connsiteY6" fmla="*/ 16989 h 1426689"/>
              <a:gd name="connsiteX7" fmla="*/ 6410325 w 12211050"/>
              <a:gd name="connsiteY7" fmla="*/ 874239 h 1426689"/>
              <a:gd name="connsiteX8" fmla="*/ 7124700 w 12211050"/>
              <a:gd name="connsiteY8" fmla="*/ 1398114 h 1426689"/>
              <a:gd name="connsiteX9" fmla="*/ 7962900 w 12211050"/>
              <a:gd name="connsiteY9" fmla="*/ 712314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86075 w 12211050"/>
              <a:gd name="connsiteY3" fmla="*/ 788514 h 1426689"/>
              <a:gd name="connsiteX4" fmla="*/ 3614991 w 12211050"/>
              <a:gd name="connsiteY4" fmla="*/ 1426689 h 1426689"/>
              <a:gd name="connsiteX5" fmla="*/ 4514850 w 12211050"/>
              <a:gd name="connsiteY5" fmla="*/ 674214 h 1426689"/>
              <a:gd name="connsiteX6" fmla="*/ 5378787 w 12211050"/>
              <a:gd name="connsiteY6" fmla="*/ 5792 h 1426689"/>
              <a:gd name="connsiteX7" fmla="*/ 6410325 w 12211050"/>
              <a:gd name="connsiteY7" fmla="*/ 874239 h 1426689"/>
              <a:gd name="connsiteX8" fmla="*/ 7124700 w 12211050"/>
              <a:gd name="connsiteY8" fmla="*/ 1398114 h 1426689"/>
              <a:gd name="connsiteX9" fmla="*/ 7962900 w 12211050"/>
              <a:gd name="connsiteY9" fmla="*/ 712314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86075 w 12211050"/>
              <a:gd name="connsiteY3" fmla="*/ 788514 h 1426689"/>
              <a:gd name="connsiteX4" fmla="*/ 3614991 w 12211050"/>
              <a:gd name="connsiteY4" fmla="*/ 1426689 h 1426689"/>
              <a:gd name="connsiteX5" fmla="*/ 4514850 w 12211050"/>
              <a:gd name="connsiteY5" fmla="*/ 674214 h 1426689"/>
              <a:gd name="connsiteX6" fmla="*/ 5378787 w 12211050"/>
              <a:gd name="connsiteY6" fmla="*/ 5792 h 1426689"/>
              <a:gd name="connsiteX7" fmla="*/ 6410325 w 12211050"/>
              <a:gd name="connsiteY7" fmla="*/ 874239 h 1426689"/>
              <a:gd name="connsiteX8" fmla="*/ 7124700 w 12211050"/>
              <a:gd name="connsiteY8" fmla="*/ 1398114 h 1426689"/>
              <a:gd name="connsiteX9" fmla="*/ 7962900 w 12211050"/>
              <a:gd name="connsiteY9" fmla="*/ 712314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86075 w 12211050"/>
              <a:gd name="connsiteY3" fmla="*/ 788514 h 1426689"/>
              <a:gd name="connsiteX4" fmla="*/ 3614991 w 12211050"/>
              <a:gd name="connsiteY4" fmla="*/ 1426689 h 1426689"/>
              <a:gd name="connsiteX5" fmla="*/ 4514850 w 12211050"/>
              <a:gd name="connsiteY5" fmla="*/ 674214 h 1426689"/>
              <a:gd name="connsiteX6" fmla="*/ 5378787 w 12211050"/>
              <a:gd name="connsiteY6" fmla="*/ 5792 h 1426689"/>
              <a:gd name="connsiteX7" fmla="*/ 6410325 w 12211050"/>
              <a:gd name="connsiteY7" fmla="*/ 874239 h 1426689"/>
              <a:gd name="connsiteX8" fmla="*/ 7124700 w 12211050"/>
              <a:gd name="connsiteY8" fmla="*/ 1398114 h 1426689"/>
              <a:gd name="connsiteX9" fmla="*/ 7962900 w 12211050"/>
              <a:gd name="connsiteY9" fmla="*/ 712314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86075 w 12211050"/>
              <a:gd name="connsiteY3" fmla="*/ 788514 h 1426689"/>
              <a:gd name="connsiteX4" fmla="*/ 3614991 w 12211050"/>
              <a:gd name="connsiteY4" fmla="*/ 1426689 h 1426689"/>
              <a:gd name="connsiteX5" fmla="*/ 4514850 w 12211050"/>
              <a:gd name="connsiteY5" fmla="*/ 674214 h 1426689"/>
              <a:gd name="connsiteX6" fmla="*/ 5378787 w 12211050"/>
              <a:gd name="connsiteY6" fmla="*/ 5792 h 1426689"/>
              <a:gd name="connsiteX7" fmla="*/ 6410325 w 12211050"/>
              <a:gd name="connsiteY7" fmla="*/ 874239 h 1426689"/>
              <a:gd name="connsiteX8" fmla="*/ 7124700 w 12211050"/>
              <a:gd name="connsiteY8" fmla="*/ 1398114 h 1426689"/>
              <a:gd name="connsiteX9" fmla="*/ 7962900 w 12211050"/>
              <a:gd name="connsiteY9" fmla="*/ 712314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14850 w 12211050"/>
              <a:gd name="connsiteY5" fmla="*/ 674214 h 1426689"/>
              <a:gd name="connsiteX6" fmla="*/ 5378787 w 12211050"/>
              <a:gd name="connsiteY6" fmla="*/ 5792 h 1426689"/>
              <a:gd name="connsiteX7" fmla="*/ 6410325 w 12211050"/>
              <a:gd name="connsiteY7" fmla="*/ 874239 h 1426689"/>
              <a:gd name="connsiteX8" fmla="*/ 7124700 w 12211050"/>
              <a:gd name="connsiteY8" fmla="*/ 1398114 h 1426689"/>
              <a:gd name="connsiteX9" fmla="*/ 7962900 w 12211050"/>
              <a:gd name="connsiteY9" fmla="*/ 712314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14850 w 12211050"/>
              <a:gd name="connsiteY5" fmla="*/ 674214 h 1426689"/>
              <a:gd name="connsiteX6" fmla="*/ 5378787 w 12211050"/>
              <a:gd name="connsiteY6" fmla="*/ 5792 h 1426689"/>
              <a:gd name="connsiteX7" fmla="*/ 6410325 w 12211050"/>
              <a:gd name="connsiteY7" fmla="*/ 874239 h 1426689"/>
              <a:gd name="connsiteX8" fmla="*/ 7124700 w 12211050"/>
              <a:gd name="connsiteY8" fmla="*/ 1398114 h 1426689"/>
              <a:gd name="connsiteX9" fmla="*/ 7962900 w 12211050"/>
              <a:gd name="connsiteY9" fmla="*/ 712314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14850 w 12211050"/>
              <a:gd name="connsiteY5" fmla="*/ 674214 h 1426689"/>
              <a:gd name="connsiteX6" fmla="*/ 5378787 w 12211050"/>
              <a:gd name="connsiteY6" fmla="*/ 5792 h 1426689"/>
              <a:gd name="connsiteX7" fmla="*/ 6410325 w 12211050"/>
              <a:gd name="connsiteY7" fmla="*/ 874239 h 1426689"/>
              <a:gd name="connsiteX8" fmla="*/ 7124700 w 12211050"/>
              <a:gd name="connsiteY8" fmla="*/ 1398114 h 1426689"/>
              <a:gd name="connsiteX9" fmla="*/ 7962900 w 12211050"/>
              <a:gd name="connsiteY9" fmla="*/ 712314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14850 w 12211050"/>
              <a:gd name="connsiteY5" fmla="*/ 674214 h 1426689"/>
              <a:gd name="connsiteX6" fmla="*/ 5378787 w 12211050"/>
              <a:gd name="connsiteY6" fmla="*/ 5792 h 1426689"/>
              <a:gd name="connsiteX7" fmla="*/ 6410325 w 12211050"/>
              <a:gd name="connsiteY7" fmla="*/ 874239 h 1426689"/>
              <a:gd name="connsiteX8" fmla="*/ 7124700 w 12211050"/>
              <a:gd name="connsiteY8" fmla="*/ 1398114 h 1426689"/>
              <a:gd name="connsiteX9" fmla="*/ 7962900 w 12211050"/>
              <a:gd name="connsiteY9" fmla="*/ 712314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14850 w 12211050"/>
              <a:gd name="connsiteY5" fmla="*/ 674214 h 1426689"/>
              <a:gd name="connsiteX6" fmla="*/ 5378787 w 12211050"/>
              <a:gd name="connsiteY6" fmla="*/ 5792 h 1426689"/>
              <a:gd name="connsiteX7" fmla="*/ 6410325 w 12211050"/>
              <a:gd name="connsiteY7" fmla="*/ 874239 h 1426689"/>
              <a:gd name="connsiteX8" fmla="*/ 7124700 w 12211050"/>
              <a:gd name="connsiteY8" fmla="*/ 1398114 h 1426689"/>
              <a:gd name="connsiteX9" fmla="*/ 7962900 w 12211050"/>
              <a:gd name="connsiteY9" fmla="*/ 712314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410325 w 12211050"/>
              <a:gd name="connsiteY7" fmla="*/ 874239 h 1426689"/>
              <a:gd name="connsiteX8" fmla="*/ 7124700 w 12211050"/>
              <a:gd name="connsiteY8" fmla="*/ 1398114 h 1426689"/>
              <a:gd name="connsiteX9" fmla="*/ 7962900 w 12211050"/>
              <a:gd name="connsiteY9" fmla="*/ 712314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410325 w 12211050"/>
              <a:gd name="connsiteY7" fmla="*/ 874239 h 1426689"/>
              <a:gd name="connsiteX8" fmla="*/ 7124700 w 12211050"/>
              <a:gd name="connsiteY8" fmla="*/ 1398114 h 1426689"/>
              <a:gd name="connsiteX9" fmla="*/ 7962900 w 12211050"/>
              <a:gd name="connsiteY9" fmla="*/ 712314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410325 w 12211050"/>
              <a:gd name="connsiteY7" fmla="*/ 874239 h 1426689"/>
              <a:gd name="connsiteX8" fmla="*/ 7124700 w 12211050"/>
              <a:gd name="connsiteY8" fmla="*/ 1398114 h 1426689"/>
              <a:gd name="connsiteX9" fmla="*/ 7962900 w 12211050"/>
              <a:gd name="connsiteY9" fmla="*/ 712314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410325 w 12211050"/>
              <a:gd name="connsiteY7" fmla="*/ 874239 h 1426689"/>
              <a:gd name="connsiteX8" fmla="*/ 7124700 w 12211050"/>
              <a:gd name="connsiteY8" fmla="*/ 1398114 h 1426689"/>
              <a:gd name="connsiteX9" fmla="*/ 7962900 w 12211050"/>
              <a:gd name="connsiteY9" fmla="*/ 712314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410325 w 12211050"/>
              <a:gd name="connsiteY7" fmla="*/ 874239 h 1426689"/>
              <a:gd name="connsiteX8" fmla="*/ 7124700 w 12211050"/>
              <a:gd name="connsiteY8" fmla="*/ 1398114 h 1426689"/>
              <a:gd name="connsiteX9" fmla="*/ 7962900 w 12211050"/>
              <a:gd name="connsiteY9" fmla="*/ 712314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395396 w 12211050"/>
              <a:gd name="connsiteY7" fmla="*/ 896632 h 1426689"/>
              <a:gd name="connsiteX8" fmla="*/ 7124700 w 12211050"/>
              <a:gd name="connsiteY8" fmla="*/ 1398114 h 1426689"/>
              <a:gd name="connsiteX9" fmla="*/ 7962900 w 12211050"/>
              <a:gd name="connsiteY9" fmla="*/ 712314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395396 w 12211050"/>
              <a:gd name="connsiteY7" fmla="*/ 896632 h 1426689"/>
              <a:gd name="connsiteX8" fmla="*/ 7124700 w 12211050"/>
              <a:gd name="connsiteY8" fmla="*/ 1398114 h 1426689"/>
              <a:gd name="connsiteX9" fmla="*/ 7962900 w 12211050"/>
              <a:gd name="connsiteY9" fmla="*/ 712314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395396 w 12211050"/>
              <a:gd name="connsiteY7" fmla="*/ 896632 h 1426689"/>
              <a:gd name="connsiteX8" fmla="*/ 7124700 w 12211050"/>
              <a:gd name="connsiteY8" fmla="*/ 1398114 h 1426689"/>
              <a:gd name="connsiteX9" fmla="*/ 7962900 w 12211050"/>
              <a:gd name="connsiteY9" fmla="*/ 712314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395396 w 12211050"/>
              <a:gd name="connsiteY7" fmla="*/ 896632 h 1426689"/>
              <a:gd name="connsiteX8" fmla="*/ 7124700 w 12211050"/>
              <a:gd name="connsiteY8" fmla="*/ 1398114 h 1426689"/>
              <a:gd name="connsiteX9" fmla="*/ 7962900 w 12211050"/>
              <a:gd name="connsiteY9" fmla="*/ 712314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395396 w 12211050"/>
              <a:gd name="connsiteY7" fmla="*/ 896632 h 1426689"/>
              <a:gd name="connsiteX8" fmla="*/ 7124700 w 12211050"/>
              <a:gd name="connsiteY8" fmla="*/ 1398114 h 1426689"/>
              <a:gd name="connsiteX9" fmla="*/ 7962900 w 12211050"/>
              <a:gd name="connsiteY9" fmla="*/ 712314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395396 w 12211050"/>
              <a:gd name="connsiteY7" fmla="*/ 896632 h 1426689"/>
              <a:gd name="connsiteX8" fmla="*/ 7124700 w 12211050"/>
              <a:gd name="connsiteY8" fmla="*/ 1398114 h 1426689"/>
              <a:gd name="connsiteX9" fmla="*/ 7962900 w 12211050"/>
              <a:gd name="connsiteY9" fmla="*/ 712314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395396 w 12211050"/>
              <a:gd name="connsiteY7" fmla="*/ 896632 h 1426689"/>
              <a:gd name="connsiteX8" fmla="*/ 7124700 w 12211050"/>
              <a:gd name="connsiteY8" fmla="*/ 1398114 h 1426689"/>
              <a:gd name="connsiteX9" fmla="*/ 7962900 w 12211050"/>
              <a:gd name="connsiteY9" fmla="*/ 712314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395396 w 12211050"/>
              <a:gd name="connsiteY7" fmla="*/ 896632 h 1426689"/>
              <a:gd name="connsiteX8" fmla="*/ 7124700 w 12211050"/>
              <a:gd name="connsiteY8" fmla="*/ 1398114 h 1426689"/>
              <a:gd name="connsiteX9" fmla="*/ 7962900 w 12211050"/>
              <a:gd name="connsiteY9" fmla="*/ 712314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395396 w 12211050"/>
              <a:gd name="connsiteY7" fmla="*/ 896632 h 1426689"/>
              <a:gd name="connsiteX8" fmla="*/ 7124700 w 12211050"/>
              <a:gd name="connsiteY8" fmla="*/ 1398114 h 1426689"/>
              <a:gd name="connsiteX9" fmla="*/ 7962900 w 12211050"/>
              <a:gd name="connsiteY9" fmla="*/ 712314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395396 w 12211050"/>
              <a:gd name="connsiteY7" fmla="*/ 896632 h 1426689"/>
              <a:gd name="connsiteX8" fmla="*/ 7124700 w 12211050"/>
              <a:gd name="connsiteY8" fmla="*/ 1398114 h 1426689"/>
              <a:gd name="connsiteX9" fmla="*/ 7962900 w 12211050"/>
              <a:gd name="connsiteY9" fmla="*/ 712314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395396 w 12211050"/>
              <a:gd name="connsiteY7" fmla="*/ 896632 h 1426689"/>
              <a:gd name="connsiteX8" fmla="*/ 7124700 w 12211050"/>
              <a:gd name="connsiteY8" fmla="*/ 1398114 h 1426689"/>
              <a:gd name="connsiteX9" fmla="*/ 7962900 w 12211050"/>
              <a:gd name="connsiteY9" fmla="*/ 712314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395396 w 12211050"/>
              <a:gd name="connsiteY7" fmla="*/ 896632 h 1426689"/>
              <a:gd name="connsiteX8" fmla="*/ 7124700 w 12211050"/>
              <a:gd name="connsiteY8" fmla="*/ 1398114 h 1426689"/>
              <a:gd name="connsiteX9" fmla="*/ 7970364 w 12211050"/>
              <a:gd name="connsiteY9" fmla="*/ 727243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395396 w 12211050"/>
              <a:gd name="connsiteY7" fmla="*/ 896632 h 1426689"/>
              <a:gd name="connsiteX8" fmla="*/ 7124700 w 12211050"/>
              <a:gd name="connsiteY8" fmla="*/ 1398114 h 1426689"/>
              <a:gd name="connsiteX9" fmla="*/ 7970364 w 12211050"/>
              <a:gd name="connsiteY9" fmla="*/ 727243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395396 w 12211050"/>
              <a:gd name="connsiteY7" fmla="*/ 896632 h 1426689"/>
              <a:gd name="connsiteX8" fmla="*/ 7124700 w 12211050"/>
              <a:gd name="connsiteY8" fmla="*/ 1398114 h 1426689"/>
              <a:gd name="connsiteX9" fmla="*/ 7970364 w 12211050"/>
              <a:gd name="connsiteY9" fmla="*/ 742172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395396 w 12211050"/>
              <a:gd name="connsiteY7" fmla="*/ 896632 h 1426689"/>
              <a:gd name="connsiteX8" fmla="*/ 7124700 w 12211050"/>
              <a:gd name="connsiteY8" fmla="*/ 1398114 h 1426689"/>
              <a:gd name="connsiteX9" fmla="*/ 7970364 w 12211050"/>
              <a:gd name="connsiteY9" fmla="*/ 742172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395396 w 12211050"/>
              <a:gd name="connsiteY7" fmla="*/ 896632 h 1426689"/>
              <a:gd name="connsiteX8" fmla="*/ 7124700 w 12211050"/>
              <a:gd name="connsiteY8" fmla="*/ 1398114 h 1426689"/>
              <a:gd name="connsiteX9" fmla="*/ 7970364 w 12211050"/>
              <a:gd name="connsiteY9" fmla="*/ 742172 h 1426689"/>
              <a:gd name="connsiteX10" fmla="*/ 8886825 w 12211050"/>
              <a:gd name="connsiteY10" fmla="*/ 16989 h 1426689"/>
              <a:gd name="connsiteX11" fmla="*/ 9824551 w 12211050"/>
              <a:gd name="connsiteY11" fmla="*/ 828947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395396 w 12211050"/>
              <a:gd name="connsiteY7" fmla="*/ 896632 h 1426689"/>
              <a:gd name="connsiteX8" fmla="*/ 7124700 w 12211050"/>
              <a:gd name="connsiteY8" fmla="*/ 1398114 h 1426689"/>
              <a:gd name="connsiteX9" fmla="*/ 7970364 w 12211050"/>
              <a:gd name="connsiteY9" fmla="*/ 742172 h 1426689"/>
              <a:gd name="connsiteX10" fmla="*/ 8886825 w 12211050"/>
              <a:gd name="connsiteY10" fmla="*/ 16989 h 1426689"/>
              <a:gd name="connsiteX11" fmla="*/ 9824551 w 12211050"/>
              <a:gd name="connsiteY11" fmla="*/ 828947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395396 w 12211050"/>
              <a:gd name="connsiteY7" fmla="*/ 896632 h 1426689"/>
              <a:gd name="connsiteX8" fmla="*/ 7124700 w 12211050"/>
              <a:gd name="connsiteY8" fmla="*/ 1398114 h 1426689"/>
              <a:gd name="connsiteX9" fmla="*/ 7970364 w 12211050"/>
              <a:gd name="connsiteY9" fmla="*/ 742172 h 1426689"/>
              <a:gd name="connsiteX10" fmla="*/ 8886825 w 12211050"/>
              <a:gd name="connsiteY10" fmla="*/ 16989 h 1426689"/>
              <a:gd name="connsiteX11" fmla="*/ 9824551 w 12211050"/>
              <a:gd name="connsiteY11" fmla="*/ 828947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923"/>
              <a:gd name="connsiteX1" fmla="*/ 931000 w 12211050"/>
              <a:gd name="connsiteY1" fmla="*/ 765344 h 1426923"/>
              <a:gd name="connsiteX2" fmla="*/ 1860329 w 12211050"/>
              <a:gd name="connsiteY2" fmla="*/ 0 h 1426923"/>
              <a:gd name="connsiteX3" fmla="*/ 2822627 w 12211050"/>
              <a:gd name="connsiteY3" fmla="*/ 807176 h 1426923"/>
              <a:gd name="connsiteX4" fmla="*/ 3614991 w 12211050"/>
              <a:gd name="connsiteY4" fmla="*/ 1426689 h 1426923"/>
              <a:gd name="connsiteX5" fmla="*/ 4522314 w 12211050"/>
              <a:gd name="connsiteY5" fmla="*/ 681678 h 1426923"/>
              <a:gd name="connsiteX6" fmla="*/ 5378787 w 12211050"/>
              <a:gd name="connsiteY6" fmla="*/ 5792 h 1426923"/>
              <a:gd name="connsiteX7" fmla="*/ 6395396 w 12211050"/>
              <a:gd name="connsiteY7" fmla="*/ 896632 h 1426923"/>
              <a:gd name="connsiteX8" fmla="*/ 7124700 w 12211050"/>
              <a:gd name="connsiteY8" fmla="*/ 1398114 h 1426923"/>
              <a:gd name="connsiteX9" fmla="*/ 7970364 w 12211050"/>
              <a:gd name="connsiteY9" fmla="*/ 742172 h 1426923"/>
              <a:gd name="connsiteX10" fmla="*/ 8886825 w 12211050"/>
              <a:gd name="connsiteY10" fmla="*/ 16989 h 1426923"/>
              <a:gd name="connsiteX11" fmla="*/ 9824551 w 12211050"/>
              <a:gd name="connsiteY11" fmla="*/ 828947 h 1426923"/>
              <a:gd name="connsiteX12" fmla="*/ 10610850 w 12211050"/>
              <a:gd name="connsiteY12" fmla="*/ 1426689 h 1426923"/>
              <a:gd name="connsiteX13" fmla="*/ 11410950 w 12211050"/>
              <a:gd name="connsiteY13" fmla="*/ 778989 h 1426923"/>
              <a:gd name="connsiteX14" fmla="*/ 12211050 w 12211050"/>
              <a:gd name="connsiteY14" fmla="*/ 55089 h 1426923"/>
              <a:gd name="connsiteX0" fmla="*/ 0 w 12211050"/>
              <a:gd name="connsiteY0" fmla="*/ 1379064 h 1426923"/>
              <a:gd name="connsiteX1" fmla="*/ 931000 w 12211050"/>
              <a:gd name="connsiteY1" fmla="*/ 765344 h 1426923"/>
              <a:gd name="connsiteX2" fmla="*/ 1860329 w 12211050"/>
              <a:gd name="connsiteY2" fmla="*/ 0 h 1426923"/>
              <a:gd name="connsiteX3" fmla="*/ 2822627 w 12211050"/>
              <a:gd name="connsiteY3" fmla="*/ 807176 h 1426923"/>
              <a:gd name="connsiteX4" fmla="*/ 3614991 w 12211050"/>
              <a:gd name="connsiteY4" fmla="*/ 1426689 h 1426923"/>
              <a:gd name="connsiteX5" fmla="*/ 4522314 w 12211050"/>
              <a:gd name="connsiteY5" fmla="*/ 681678 h 1426923"/>
              <a:gd name="connsiteX6" fmla="*/ 5378787 w 12211050"/>
              <a:gd name="connsiteY6" fmla="*/ 5792 h 1426923"/>
              <a:gd name="connsiteX7" fmla="*/ 6395396 w 12211050"/>
              <a:gd name="connsiteY7" fmla="*/ 896632 h 1426923"/>
              <a:gd name="connsiteX8" fmla="*/ 7124700 w 12211050"/>
              <a:gd name="connsiteY8" fmla="*/ 1398114 h 1426923"/>
              <a:gd name="connsiteX9" fmla="*/ 7970364 w 12211050"/>
              <a:gd name="connsiteY9" fmla="*/ 742172 h 1426923"/>
              <a:gd name="connsiteX10" fmla="*/ 8886825 w 12211050"/>
              <a:gd name="connsiteY10" fmla="*/ 16989 h 1426923"/>
              <a:gd name="connsiteX11" fmla="*/ 9824551 w 12211050"/>
              <a:gd name="connsiteY11" fmla="*/ 828947 h 1426923"/>
              <a:gd name="connsiteX12" fmla="*/ 10610850 w 12211050"/>
              <a:gd name="connsiteY12" fmla="*/ 1426689 h 1426923"/>
              <a:gd name="connsiteX13" fmla="*/ 11410950 w 12211050"/>
              <a:gd name="connsiteY13" fmla="*/ 778989 h 1426923"/>
              <a:gd name="connsiteX14" fmla="*/ 12211050 w 12211050"/>
              <a:gd name="connsiteY14" fmla="*/ 55089 h 1426923"/>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395396 w 12211050"/>
              <a:gd name="connsiteY7" fmla="*/ 896632 h 1426689"/>
              <a:gd name="connsiteX8" fmla="*/ 7124700 w 12211050"/>
              <a:gd name="connsiteY8" fmla="*/ 1398114 h 1426689"/>
              <a:gd name="connsiteX9" fmla="*/ 7970364 w 12211050"/>
              <a:gd name="connsiteY9" fmla="*/ 742172 h 1426689"/>
              <a:gd name="connsiteX10" fmla="*/ 8886825 w 12211050"/>
              <a:gd name="connsiteY10" fmla="*/ 16989 h 1426689"/>
              <a:gd name="connsiteX11" fmla="*/ 9824551 w 12211050"/>
              <a:gd name="connsiteY11" fmla="*/ 828947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395396 w 12211050"/>
              <a:gd name="connsiteY7" fmla="*/ 896632 h 1426689"/>
              <a:gd name="connsiteX8" fmla="*/ 7124700 w 12211050"/>
              <a:gd name="connsiteY8" fmla="*/ 1398114 h 1426689"/>
              <a:gd name="connsiteX9" fmla="*/ 7970364 w 12211050"/>
              <a:gd name="connsiteY9" fmla="*/ 742172 h 1426689"/>
              <a:gd name="connsiteX10" fmla="*/ 8886825 w 12211050"/>
              <a:gd name="connsiteY10" fmla="*/ 16989 h 1426689"/>
              <a:gd name="connsiteX11" fmla="*/ 9824551 w 12211050"/>
              <a:gd name="connsiteY11" fmla="*/ 828947 h 1426689"/>
              <a:gd name="connsiteX12" fmla="*/ 10674298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395396 w 12211050"/>
              <a:gd name="connsiteY7" fmla="*/ 896632 h 1426689"/>
              <a:gd name="connsiteX8" fmla="*/ 7124700 w 12211050"/>
              <a:gd name="connsiteY8" fmla="*/ 1398114 h 1426689"/>
              <a:gd name="connsiteX9" fmla="*/ 7970364 w 12211050"/>
              <a:gd name="connsiteY9" fmla="*/ 742172 h 1426689"/>
              <a:gd name="connsiteX10" fmla="*/ 8886825 w 12211050"/>
              <a:gd name="connsiteY10" fmla="*/ 16989 h 1426689"/>
              <a:gd name="connsiteX11" fmla="*/ 9824551 w 12211050"/>
              <a:gd name="connsiteY11" fmla="*/ 828947 h 1426689"/>
              <a:gd name="connsiteX12" fmla="*/ 10692959 w 12211050"/>
              <a:gd name="connsiteY12" fmla="*/ 1389367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395396 w 12211050"/>
              <a:gd name="connsiteY7" fmla="*/ 896632 h 1426689"/>
              <a:gd name="connsiteX8" fmla="*/ 7124700 w 12211050"/>
              <a:gd name="connsiteY8" fmla="*/ 1398114 h 1426689"/>
              <a:gd name="connsiteX9" fmla="*/ 7970364 w 12211050"/>
              <a:gd name="connsiteY9" fmla="*/ 742172 h 1426689"/>
              <a:gd name="connsiteX10" fmla="*/ 8886825 w 12211050"/>
              <a:gd name="connsiteY10" fmla="*/ 16989 h 1426689"/>
              <a:gd name="connsiteX11" fmla="*/ 9824551 w 12211050"/>
              <a:gd name="connsiteY11" fmla="*/ 828947 h 1426689"/>
              <a:gd name="connsiteX12" fmla="*/ 10681762 w 12211050"/>
              <a:gd name="connsiteY12" fmla="*/ 1389367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395396 w 12211050"/>
              <a:gd name="connsiteY7" fmla="*/ 896632 h 1426689"/>
              <a:gd name="connsiteX8" fmla="*/ 7124700 w 12211050"/>
              <a:gd name="connsiteY8" fmla="*/ 1398114 h 1426689"/>
              <a:gd name="connsiteX9" fmla="*/ 7970364 w 12211050"/>
              <a:gd name="connsiteY9" fmla="*/ 742172 h 1426689"/>
              <a:gd name="connsiteX10" fmla="*/ 8886825 w 12211050"/>
              <a:gd name="connsiteY10" fmla="*/ 16989 h 1426689"/>
              <a:gd name="connsiteX11" fmla="*/ 9832016 w 12211050"/>
              <a:gd name="connsiteY11" fmla="*/ 799089 h 1426689"/>
              <a:gd name="connsiteX12" fmla="*/ 10681762 w 12211050"/>
              <a:gd name="connsiteY12" fmla="*/ 1389367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395396 w 12211050"/>
              <a:gd name="connsiteY7" fmla="*/ 896632 h 1426689"/>
              <a:gd name="connsiteX8" fmla="*/ 7124700 w 12211050"/>
              <a:gd name="connsiteY8" fmla="*/ 1398114 h 1426689"/>
              <a:gd name="connsiteX9" fmla="*/ 7970364 w 12211050"/>
              <a:gd name="connsiteY9" fmla="*/ 742172 h 1426689"/>
              <a:gd name="connsiteX10" fmla="*/ 8886825 w 12211050"/>
              <a:gd name="connsiteY10" fmla="*/ 16989 h 1426689"/>
              <a:gd name="connsiteX11" fmla="*/ 9832016 w 12211050"/>
              <a:gd name="connsiteY11" fmla="*/ 799089 h 1426689"/>
              <a:gd name="connsiteX12" fmla="*/ 10681762 w 12211050"/>
              <a:gd name="connsiteY12" fmla="*/ 1389367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395396 w 12211050"/>
              <a:gd name="connsiteY7" fmla="*/ 896632 h 1426689"/>
              <a:gd name="connsiteX8" fmla="*/ 7124700 w 12211050"/>
              <a:gd name="connsiteY8" fmla="*/ 1398114 h 1426689"/>
              <a:gd name="connsiteX9" fmla="*/ 7970364 w 12211050"/>
              <a:gd name="connsiteY9" fmla="*/ 742172 h 1426689"/>
              <a:gd name="connsiteX10" fmla="*/ 8886825 w 12211050"/>
              <a:gd name="connsiteY10" fmla="*/ 16989 h 1426689"/>
              <a:gd name="connsiteX11" fmla="*/ 9832016 w 12211050"/>
              <a:gd name="connsiteY11" fmla="*/ 799089 h 1426689"/>
              <a:gd name="connsiteX12" fmla="*/ 10681762 w 12211050"/>
              <a:gd name="connsiteY12" fmla="*/ 1389367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395396 w 12211050"/>
              <a:gd name="connsiteY7" fmla="*/ 896632 h 1426689"/>
              <a:gd name="connsiteX8" fmla="*/ 7124700 w 12211050"/>
              <a:gd name="connsiteY8" fmla="*/ 1398114 h 1426689"/>
              <a:gd name="connsiteX9" fmla="*/ 7970364 w 12211050"/>
              <a:gd name="connsiteY9" fmla="*/ 742172 h 1426689"/>
              <a:gd name="connsiteX10" fmla="*/ 8886825 w 12211050"/>
              <a:gd name="connsiteY10" fmla="*/ 16989 h 1426689"/>
              <a:gd name="connsiteX11" fmla="*/ 9832016 w 12211050"/>
              <a:gd name="connsiteY11" fmla="*/ 799089 h 1426689"/>
              <a:gd name="connsiteX12" fmla="*/ 10681762 w 12211050"/>
              <a:gd name="connsiteY12" fmla="*/ 1389367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395396 w 12211050"/>
              <a:gd name="connsiteY7" fmla="*/ 896632 h 1426689"/>
              <a:gd name="connsiteX8" fmla="*/ 7124700 w 12211050"/>
              <a:gd name="connsiteY8" fmla="*/ 1398114 h 1426689"/>
              <a:gd name="connsiteX9" fmla="*/ 7970364 w 12211050"/>
              <a:gd name="connsiteY9" fmla="*/ 742172 h 1426689"/>
              <a:gd name="connsiteX10" fmla="*/ 8886825 w 12211050"/>
              <a:gd name="connsiteY10" fmla="*/ 16989 h 1426689"/>
              <a:gd name="connsiteX11" fmla="*/ 9832016 w 12211050"/>
              <a:gd name="connsiteY11" fmla="*/ 799089 h 1426689"/>
              <a:gd name="connsiteX12" fmla="*/ 10681762 w 12211050"/>
              <a:gd name="connsiteY12" fmla="*/ 1389367 h 1426689"/>
              <a:gd name="connsiteX13" fmla="*/ 11437076 w 12211050"/>
              <a:gd name="connsiteY13" fmla="*/ 797651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395396 w 12211050"/>
              <a:gd name="connsiteY7" fmla="*/ 896632 h 1426689"/>
              <a:gd name="connsiteX8" fmla="*/ 7124700 w 12211050"/>
              <a:gd name="connsiteY8" fmla="*/ 1398114 h 1426689"/>
              <a:gd name="connsiteX9" fmla="*/ 7970364 w 12211050"/>
              <a:gd name="connsiteY9" fmla="*/ 742172 h 1426689"/>
              <a:gd name="connsiteX10" fmla="*/ 8886825 w 12211050"/>
              <a:gd name="connsiteY10" fmla="*/ 16989 h 1426689"/>
              <a:gd name="connsiteX11" fmla="*/ 9832016 w 12211050"/>
              <a:gd name="connsiteY11" fmla="*/ 799089 h 1426689"/>
              <a:gd name="connsiteX12" fmla="*/ 10681762 w 12211050"/>
              <a:gd name="connsiteY12" fmla="*/ 1389367 h 1426689"/>
              <a:gd name="connsiteX13" fmla="*/ 11437076 w 12211050"/>
              <a:gd name="connsiteY13" fmla="*/ 797651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395396 w 12211050"/>
              <a:gd name="connsiteY7" fmla="*/ 896632 h 1426689"/>
              <a:gd name="connsiteX8" fmla="*/ 7124700 w 12211050"/>
              <a:gd name="connsiteY8" fmla="*/ 1398114 h 1426689"/>
              <a:gd name="connsiteX9" fmla="*/ 7970364 w 12211050"/>
              <a:gd name="connsiteY9" fmla="*/ 742172 h 1426689"/>
              <a:gd name="connsiteX10" fmla="*/ 8886825 w 12211050"/>
              <a:gd name="connsiteY10" fmla="*/ 16989 h 1426689"/>
              <a:gd name="connsiteX11" fmla="*/ 9832016 w 12211050"/>
              <a:gd name="connsiteY11" fmla="*/ 799089 h 1426689"/>
              <a:gd name="connsiteX12" fmla="*/ 10681762 w 12211050"/>
              <a:gd name="connsiteY12" fmla="*/ 1389367 h 1426689"/>
              <a:gd name="connsiteX13" fmla="*/ 11437076 w 12211050"/>
              <a:gd name="connsiteY13" fmla="*/ 797651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395396 w 12211050"/>
              <a:gd name="connsiteY7" fmla="*/ 896632 h 1426689"/>
              <a:gd name="connsiteX8" fmla="*/ 7124700 w 12211050"/>
              <a:gd name="connsiteY8" fmla="*/ 1398114 h 1426689"/>
              <a:gd name="connsiteX9" fmla="*/ 7970364 w 12211050"/>
              <a:gd name="connsiteY9" fmla="*/ 742172 h 1426689"/>
              <a:gd name="connsiteX10" fmla="*/ 8886825 w 12211050"/>
              <a:gd name="connsiteY10" fmla="*/ 16989 h 1426689"/>
              <a:gd name="connsiteX11" fmla="*/ 9832016 w 12211050"/>
              <a:gd name="connsiteY11" fmla="*/ 799089 h 1426689"/>
              <a:gd name="connsiteX12" fmla="*/ 10681762 w 12211050"/>
              <a:gd name="connsiteY12" fmla="*/ 1389367 h 1426689"/>
              <a:gd name="connsiteX13" fmla="*/ 11448273 w 12211050"/>
              <a:gd name="connsiteY13" fmla="*/ 797651 h 1426689"/>
              <a:gd name="connsiteX14" fmla="*/ 12211050 w 12211050"/>
              <a:gd name="connsiteY14" fmla="*/ 55089 h 1426689"/>
              <a:gd name="connsiteX0" fmla="*/ 0 w 12074317"/>
              <a:gd name="connsiteY0" fmla="*/ 1379064 h 1426689"/>
              <a:gd name="connsiteX1" fmla="*/ 794267 w 12074317"/>
              <a:gd name="connsiteY1" fmla="*/ 765344 h 1426689"/>
              <a:gd name="connsiteX2" fmla="*/ 1723596 w 12074317"/>
              <a:gd name="connsiteY2" fmla="*/ 0 h 1426689"/>
              <a:gd name="connsiteX3" fmla="*/ 2685894 w 12074317"/>
              <a:gd name="connsiteY3" fmla="*/ 807176 h 1426689"/>
              <a:gd name="connsiteX4" fmla="*/ 3478258 w 12074317"/>
              <a:gd name="connsiteY4" fmla="*/ 1426689 h 1426689"/>
              <a:gd name="connsiteX5" fmla="*/ 4385581 w 12074317"/>
              <a:gd name="connsiteY5" fmla="*/ 681678 h 1426689"/>
              <a:gd name="connsiteX6" fmla="*/ 5242054 w 12074317"/>
              <a:gd name="connsiteY6" fmla="*/ 5792 h 1426689"/>
              <a:gd name="connsiteX7" fmla="*/ 6258663 w 12074317"/>
              <a:gd name="connsiteY7" fmla="*/ 896632 h 1426689"/>
              <a:gd name="connsiteX8" fmla="*/ 6987967 w 12074317"/>
              <a:gd name="connsiteY8" fmla="*/ 1398114 h 1426689"/>
              <a:gd name="connsiteX9" fmla="*/ 7833631 w 12074317"/>
              <a:gd name="connsiteY9" fmla="*/ 742172 h 1426689"/>
              <a:gd name="connsiteX10" fmla="*/ 8750092 w 12074317"/>
              <a:gd name="connsiteY10" fmla="*/ 16989 h 1426689"/>
              <a:gd name="connsiteX11" fmla="*/ 9695283 w 12074317"/>
              <a:gd name="connsiteY11" fmla="*/ 799089 h 1426689"/>
              <a:gd name="connsiteX12" fmla="*/ 10545029 w 12074317"/>
              <a:gd name="connsiteY12" fmla="*/ 1389367 h 1426689"/>
              <a:gd name="connsiteX13" fmla="*/ 11311540 w 12074317"/>
              <a:gd name="connsiteY13" fmla="*/ 797651 h 1426689"/>
              <a:gd name="connsiteX14" fmla="*/ 12074317 w 12074317"/>
              <a:gd name="connsiteY14" fmla="*/ 55089 h 1426689"/>
              <a:gd name="connsiteX0" fmla="*/ 0 w 12074317"/>
              <a:gd name="connsiteY0" fmla="*/ 1379064 h 1426689"/>
              <a:gd name="connsiteX1" fmla="*/ 794267 w 12074317"/>
              <a:gd name="connsiteY1" fmla="*/ 765344 h 1426689"/>
              <a:gd name="connsiteX2" fmla="*/ 1723596 w 12074317"/>
              <a:gd name="connsiteY2" fmla="*/ 0 h 1426689"/>
              <a:gd name="connsiteX3" fmla="*/ 2685894 w 12074317"/>
              <a:gd name="connsiteY3" fmla="*/ 807176 h 1426689"/>
              <a:gd name="connsiteX4" fmla="*/ 3478258 w 12074317"/>
              <a:gd name="connsiteY4" fmla="*/ 1426689 h 1426689"/>
              <a:gd name="connsiteX5" fmla="*/ 4385581 w 12074317"/>
              <a:gd name="connsiteY5" fmla="*/ 681678 h 1426689"/>
              <a:gd name="connsiteX6" fmla="*/ 5242054 w 12074317"/>
              <a:gd name="connsiteY6" fmla="*/ 5792 h 1426689"/>
              <a:gd name="connsiteX7" fmla="*/ 6258663 w 12074317"/>
              <a:gd name="connsiteY7" fmla="*/ 896632 h 1426689"/>
              <a:gd name="connsiteX8" fmla="*/ 6987967 w 12074317"/>
              <a:gd name="connsiteY8" fmla="*/ 1398114 h 1426689"/>
              <a:gd name="connsiteX9" fmla="*/ 7833631 w 12074317"/>
              <a:gd name="connsiteY9" fmla="*/ 742172 h 1426689"/>
              <a:gd name="connsiteX10" fmla="*/ 8750092 w 12074317"/>
              <a:gd name="connsiteY10" fmla="*/ 16989 h 1426689"/>
              <a:gd name="connsiteX11" fmla="*/ 9695283 w 12074317"/>
              <a:gd name="connsiteY11" fmla="*/ 799089 h 1426689"/>
              <a:gd name="connsiteX12" fmla="*/ 10545029 w 12074317"/>
              <a:gd name="connsiteY12" fmla="*/ 1389367 h 1426689"/>
              <a:gd name="connsiteX13" fmla="*/ 11311540 w 12074317"/>
              <a:gd name="connsiteY13" fmla="*/ 797651 h 1426689"/>
              <a:gd name="connsiteX14" fmla="*/ 12074317 w 12074317"/>
              <a:gd name="connsiteY14" fmla="*/ 55089 h 1426689"/>
              <a:gd name="connsiteX0" fmla="*/ 0 w 12074317"/>
              <a:gd name="connsiteY0" fmla="*/ 1379064 h 1426689"/>
              <a:gd name="connsiteX1" fmla="*/ 794267 w 12074317"/>
              <a:gd name="connsiteY1" fmla="*/ 765344 h 1426689"/>
              <a:gd name="connsiteX2" fmla="*/ 1723596 w 12074317"/>
              <a:gd name="connsiteY2" fmla="*/ 0 h 1426689"/>
              <a:gd name="connsiteX3" fmla="*/ 2685894 w 12074317"/>
              <a:gd name="connsiteY3" fmla="*/ 807176 h 1426689"/>
              <a:gd name="connsiteX4" fmla="*/ 3478258 w 12074317"/>
              <a:gd name="connsiteY4" fmla="*/ 1426689 h 1426689"/>
              <a:gd name="connsiteX5" fmla="*/ 4385581 w 12074317"/>
              <a:gd name="connsiteY5" fmla="*/ 681678 h 1426689"/>
              <a:gd name="connsiteX6" fmla="*/ 5242054 w 12074317"/>
              <a:gd name="connsiteY6" fmla="*/ 5792 h 1426689"/>
              <a:gd name="connsiteX7" fmla="*/ 6258663 w 12074317"/>
              <a:gd name="connsiteY7" fmla="*/ 896632 h 1426689"/>
              <a:gd name="connsiteX8" fmla="*/ 6987967 w 12074317"/>
              <a:gd name="connsiteY8" fmla="*/ 1398114 h 1426689"/>
              <a:gd name="connsiteX9" fmla="*/ 7833631 w 12074317"/>
              <a:gd name="connsiteY9" fmla="*/ 742172 h 1426689"/>
              <a:gd name="connsiteX10" fmla="*/ 8750092 w 12074317"/>
              <a:gd name="connsiteY10" fmla="*/ 16989 h 1426689"/>
              <a:gd name="connsiteX11" fmla="*/ 9695283 w 12074317"/>
              <a:gd name="connsiteY11" fmla="*/ 799089 h 1426689"/>
              <a:gd name="connsiteX12" fmla="*/ 10545029 w 12074317"/>
              <a:gd name="connsiteY12" fmla="*/ 1389367 h 1426689"/>
              <a:gd name="connsiteX13" fmla="*/ 11311540 w 12074317"/>
              <a:gd name="connsiteY13" fmla="*/ 797651 h 1426689"/>
              <a:gd name="connsiteX14" fmla="*/ 12074317 w 12074317"/>
              <a:gd name="connsiteY14" fmla="*/ 55089 h 1426689"/>
              <a:gd name="connsiteX0" fmla="*/ 0 w 12117046"/>
              <a:gd name="connsiteY0" fmla="*/ 1379064 h 1426689"/>
              <a:gd name="connsiteX1" fmla="*/ 794267 w 12117046"/>
              <a:gd name="connsiteY1" fmla="*/ 765344 h 1426689"/>
              <a:gd name="connsiteX2" fmla="*/ 1723596 w 12117046"/>
              <a:gd name="connsiteY2" fmla="*/ 0 h 1426689"/>
              <a:gd name="connsiteX3" fmla="*/ 2685894 w 12117046"/>
              <a:gd name="connsiteY3" fmla="*/ 807176 h 1426689"/>
              <a:gd name="connsiteX4" fmla="*/ 3478258 w 12117046"/>
              <a:gd name="connsiteY4" fmla="*/ 1426689 h 1426689"/>
              <a:gd name="connsiteX5" fmla="*/ 4385581 w 12117046"/>
              <a:gd name="connsiteY5" fmla="*/ 681678 h 1426689"/>
              <a:gd name="connsiteX6" fmla="*/ 5242054 w 12117046"/>
              <a:gd name="connsiteY6" fmla="*/ 5792 h 1426689"/>
              <a:gd name="connsiteX7" fmla="*/ 6258663 w 12117046"/>
              <a:gd name="connsiteY7" fmla="*/ 896632 h 1426689"/>
              <a:gd name="connsiteX8" fmla="*/ 6987967 w 12117046"/>
              <a:gd name="connsiteY8" fmla="*/ 1398114 h 1426689"/>
              <a:gd name="connsiteX9" fmla="*/ 7833631 w 12117046"/>
              <a:gd name="connsiteY9" fmla="*/ 742172 h 1426689"/>
              <a:gd name="connsiteX10" fmla="*/ 8750092 w 12117046"/>
              <a:gd name="connsiteY10" fmla="*/ 16989 h 1426689"/>
              <a:gd name="connsiteX11" fmla="*/ 9695283 w 12117046"/>
              <a:gd name="connsiteY11" fmla="*/ 799089 h 1426689"/>
              <a:gd name="connsiteX12" fmla="*/ 10545029 w 12117046"/>
              <a:gd name="connsiteY12" fmla="*/ 1389367 h 1426689"/>
              <a:gd name="connsiteX13" fmla="*/ 11311540 w 12117046"/>
              <a:gd name="connsiteY13" fmla="*/ 797651 h 1426689"/>
              <a:gd name="connsiteX14" fmla="*/ 12117046 w 12117046"/>
              <a:gd name="connsiteY14" fmla="*/ 20905 h 1426689"/>
              <a:gd name="connsiteX0" fmla="*/ 0 w 12117046"/>
              <a:gd name="connsiteY0" fmla="*/ 1379064 h 1426689"/>
              <a:gd name="connsiteX1" fmla="*/ 794267 w 12117046"/>
              <a:gd name="connsiteY1" fmla="*/ 765344 h 1426689"/>
              <a:gd name="connsiteX2" fmla="*/ 1723596 w 12117046"/>
              <a:gd name="connsiteY2" fmla="*/ 0 h 1426689"/>
              <a:gd name="connsiteX3" fmla="*/ 2685894 w 12117046"/>
              <a:gd name="connsiteY3" fmla="*/ 807176 h 1426689"/>
              <a:gd name="connsiteX4" fmla="*/ 3478258 w 12117046"/>
              <a:gd name="connsiteY4" fmla="*/ 1426689 h 1426689"/>
              <a:gd name="connsiteX5" fmla="*/ 4385581 w 12117046"/>
              <a:gd name="connsiteY5" fmla="*/ 681678 h 1426689"/>
              <a:gd name="connsiteX6" fmla="*/ 5242054 w 12117046"/>
              <a:gd name="connsiteY6" fmla="*/ 5792 h 1426689"/>
              <a:gd name="connsiteX7" fmla="*/ 6258663 w 12117046"/>
              <a:gd name="connsiteY7" fmla="*/ 896632 h 1426689"/>
              <a:gd name="connsiteX8" fmla="*/ 6987967 w 12117046"/>
              <a:gd name="connsiteY8" fmla="*/ 1398114 h 1426689"/>
              <a:gd name="connsiteX9" fmla="*/ 7833631 w 12117046"/>
              <a:gd name="connsiteY9" fmla="*/ 742172 h 1426689"/>
              <a:gd name="connsiteX10" fmla="*/ 8750092 w 12117046"/>
              <a:gd name="connsiteY10" fmla="*/ 16989 h 1426689"/>
              <a:gd name="connsiteX11" fmla="*/ 9695283 w 12117046"/>
              <a:gd name="connsiteY11" fmla="*/ 799089 h 1426689"/>
              <a:gd name="connsiteX12" fmla="*/ 10545029 w 12117046"/>
              <a:gd name="connsiteY12" fmla="*/ 1389367 h 1426689"/>
              <a:gd name="connsiteX13" fmla="*/ 11311540 w 12117046"/>
              <a:gd name="connsiteY13" fmla="*/ 797651 h 1426689"/>
              <a:gd name="connsiteX14" fmla="*/ 12117046 w 12117046"/>
              <a:gd name="connsiteY14" fmla="*/ 20905 h 142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17046" h="1426689">
                <a:moveTo>
                  <a:pt x="0" y="1379064"/>
                </a:moveTo>
                <a:cubicBezTo>
                  <a:pt x="375956" y="1390203"/>
                  <a:pt x="653128" y="986092"/>
                  <a:pt x="794267" y="765344"/>
                </a:cubicBezTo>
                <a:cubicBezTo>
                  <a:pt x="1125194" y="256437"/>
                  <a:pt x="1321757" y="27447"/>
                  <a:pt x="1723596" y="0"/>
                </a:cubicBezTo>
                <a:cubicBezTo>
                  <a:pt x="2131447" y="14022"/>
                  <a:pt x="2401207" y="386340"/>
                  <a:pt x="2685894" y="807176"/>
                </a:cubicBezTo>
                <a:cubicBezTo>
                  <a:pt x="2872882" y="1060956"/>
                  <a:pt x="3056138" y="1400576"/>
                  <a:pt x="3478258" y="1426689"/>
                </a:cubicBezTo>
                <a:cubicBezTo>
                  <a:pt x="3942429" y="1381137"/>
                  <a:pt x="4175202" y="1025809"/>
                  <a:pt x="4385581" y="681678"/>
                </a:cubicBezTo>
                <a:cubicBezTo>
                  <a:pt x="4617577" y="346904"/>
                  <a:pt x="4815983" y="4664"/>
                  <a:pt x="5242054" y="5792"/>
                </a:cubicBezTo>
                <a:cubicBezTo>
                  <a:pt x="5701599" y="15356"/>
                  <a:pt x="6004391" y="525040"/>
                  <a:pt x="6258663" y="896632"/>
                </a:cubicBezTo>
                <a:cubicBezTo>
                  <a:pt x="6459465" y="1235475"/>
                  <a:pt x="6667733" y="1398904"/>
                  <a:pt x="6987967" y="1398114"/>
                </a:cubicBezTo>
                <a:cubicBezTo>
                  <a:pt x="7345744" y="1371056"/>
                  <a:pt x="7610215" y="1108865"/>
                  <a:pt x="7833631" y="742172"/>
                </a:cubicBezTo>
                <a:cubicBezTo>
                  <a:pt x="8040835" y="390964"/>
                  <a:pt x="8322685" y="9901"/>
                  <a:pt x="8750092" y="16989"/>
                </a:cubicBezTo>
                <a:cubicBezTo>
                  <a:pt x="9231862" y="3991"/>
                  <a:pt x="9407589" y="386611"/>
                  <a:pt x="9695283" y="799089"/>
                </a:cubicBezTo>
                <a:cubicBezTo>
                  <a:pt x="9901400" y="1110303"/>
                  <a:pt x="10107514" y="1380465"/>
                  <a:pt x="10545029" y="1389367"/>
                </a:cubicBezTo>
                <a:cubicBezTo>
                  <a:pt x="10998342" y="1389937"/>
                  <a:pt x="11112021" y="1103125"/>
                  <a:pt x="11311540" y="797651"/>
                </a:cubicBezTo>
                <a:cubicBezTo>
                  <a:pt x="11552114" y="421990"/>
                  <a:pt x="11757040" y="34538"/>
                  <a:pt x="12117046" y="20905"/>
                </a:cubicBezTo>
              </a:path>
            </a:pathLst>
          </a:custGeom>
          <a:noFill/>
          <a:ln w="317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Arial Unicode MS"/>
              <a:cs typeface="+mn-cs"/>
            </a:endParaRPr>
          </a:p>
        </p:txBody>
      </p:sp>
      <p:grpSp>
        <p:nvGrpSpPr>
          <p:cNvPr id="6" name="그룹 5">
            <a:extLst>
              <a:ext uri="{FF2B5EF4-FFF2-40B4-BE49-F238E27FC236}">
                <a16:creationId xmlns:a16="http://schemas.microsoft.com/office/drawing/2014/main" id="{24CF2A14-283E-410C-9CC4-5E0307818979}"/>
              </a:ext>
            </a:extLst>
          </p:cNvPr>
          <p:cNvGrpSpPr/>
          <p:nvPr/>
        </p:nvGrpSpPr>
        <p:grpSpPr>
          <a:xfrm>
            <a:off x="-67480" y="3045854"/>
            <a:ext cx="12217731" cy="1885949"/>
            <a:chOff x="-25731" y="3043912"/>
            <a:chExt cx="12217731" cy="1885949"/>
          </a:xfrm>
        </p:grpSpPr>
        <p:sp>
          <p:nvSpPr>
            <p:cNvPr id="7" name="자유형: 도형 6">
              <a:extLst>
                <a:ext uri="{FF2B5EF4-FFF2-40B4-BE49-F238E27FC236}">
                  <a16:creationId xmlns:a16="http://schemas.microsoft.com/office/drawing/2014/main" id="{120B9634-ABA6-4524-8D17-E65FB8A001E9}"/>
                </a:ext>
              </a:extLst>
            </p:cNvPr>
            <p:cNvSpPr/>
            <p:nvPr/>
          </p:nvSpPr>
          <p:spPr>
            <a:xfrm rot="10800000">
              <a:off x="-25731" y="4282478"/>
              <a:ext cx="756319" cy="550046"/>
            </a:xfrm>
            <a:custGeom>
              <a:avLst/>
              <a:gdLst>
                <a:gd name="connsiteX0" fmla="*/ 253086 w 756319"/>
                <a:gd name="connsiteY0" fmla="*/ 550046 h 550046"/>
                <a:gd name="connsiteX1" fmla="*/ 0 w 756319"/>
                <a:gd name="connsiteY1" fmla="*/ 363270 h 550046"/>
                <a:gd name="connsiteX2" fmla="*/ 756319 w 756319"/>
                <a:gd name="connsiteY2" fmla="*/ 757 h 550046"/>
                <a:gd name="connsiteX3" fmla="*/ 743393 w 756319"/>
                <a:gd name="connsiteY3" fmla="*/ 315036 h 550046"/>
                <a:gd name="connsiteX4" fmla="*/ 253086 w 756319"/>
                <a:gd name="connsiteY4" fmla="*/ 550046 h 550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319" h="550046">
                  <a:moveTo>
                    <a:pt x="253086" y="550046"/>
                  </a:moveTo>
                  <a:lnTo>
                    <a:pt x="0" y="363270"/>
                  </a:lnTo>
                  <a:cubicBezTo>
                    <a:pt x="176300" y="124378"/>
                    <a:pt x="459667" y="-11443"/>
                    <a:pt x="756319" y="757"/>
                  </a:cubicBezTo>
                  <a:lnTo>
                    <a:pt x="743393" y="315036"/>
                  </a:lnTo>
                  <a:cubicBezTo>
                    <a:pt x="551079" y="307127"/>
                    <a:pt x="367379" y="395177"/>
                    <a:pt x="253086" y="550046"/>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Arial Unicode MS"/>
                <a:cs typeface="+mn-cs"/>
              </a:endParaRPr>
            </a:p>
          </p:txBody>
        </p:sp>
        <p:grpSp>
          <p:nvGrpSpPr>
            <p:cNvPr id="8" name="그룹 7">
              <a:extLst>
                <a:ext uri="{FF2B5EF4-FFF2-40B4-BE49-F238E27FC236}">
                  <a16:creationId xmlns:a16="http://schemas.microsoft.com/office/drawing/2014/main" id="{C7822524-4CA8-435E-BC59-86D0B2184A4C}"/>
                </a:ext>
              </a:extLst>
            </p:cNvPr>
            <p:cNvGrpSpPr/>
            <p:nvPr/>
          </p:nvGrpSpPr>
          <p:grpSpPr>
            <a:xfrm>
              <a:off x="728845" y="3141251"/>
              <a:ext cx="2068604" cy="1788610"/>
              <a:chOff x="790462" y="2390775"/>
              <a:chExt cx="3238726" cy="2800350"/>
            </a:xfrm>
            <a:solidFill>
              <a:schemeClr val="tx1">
                <a:lumMod val="50000"/>
                <a:lumOff val="50000"/>
              </a:schemeClr>
            </a:solidFill>
          </p:grpSpPr>
          <p:sp>
            <p:nvSpPr>
              <p:cNvPr id="23" name="막힌 원호 22">
                <a:extLst>
                  <a:ext uri="{FF2B5EF4-FFF2-40B4-BE49-F238E27FC236}">
                    <a16:creationId xmlns:a16="http://schemas.microsoft.com/office/drawing/2014/main" id="{FB0465A7-113A-4432-8697-19B3B654DF06}"/>
                  </a:ext>
                </a:extLst>
              </p:cNvPr>
              <p:cNvSpPr/>
              <p:nvPr/>
            </p:nvSpPr>
            <p:spPr>
              <a:xfrm>
                <a:off x="1009650" y="2390775"/>
                <a:ext cx="2800350" cy="2800350"/>
              </a:xfrm>
              <a:prstGeom prst="blockArc">
                <a:avLst>
                  <a:gd name="adj1" fmla="val 12985621"/>
                  <a:gd name="adj2" fmla="val 19433062"/>
                  <a:gd name="adj3" fmla="val 1745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Arial Unicode MS"/>
                  <a:cs typeface="+mn-cs"/>
                </a:endParaRPr>
              </a:p>
            </p:txBody>
          </p:sp>
          <p:sp>
            <p:nvSpPr>
              <p:cNvPr id="24" name="직사각형 23">
                <a:extLst>
                  <a:ext uri="{FF2B5EF4-FFF2-40B4-BE49-F238E27FC236}">
                    <a16:creationId xmlns:a16="http://schemas.microsoft.com/office/drawing/2014/main" id="{C77A28F4-4DC5-476C-9DC8-02A15B3E62BF}"/>
                  </a:ext>
                </a:extLst>
              </p:cNvPr>
              <p:cNvSpPr/>
              <p:nvPr/>
            </p:nvSpPr>
            <p:spPr>
              <a:xfrm rot="2160000">
                <a:off x="790462" y="2956678"/>
                <a:ext cx="487473" cy="1524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25" name="직사각형 24">
                <a:extLst>
                  <a:ext uri="{FF2B5EF4-FFF2-40B4-BE49-F238E27FC236}">
                    <a16:creationId xmlns:a16="http://schemas.microsoft.com/office/drawing/2014/main" id="{473E5831-A780-4B52-909D-7B0B6E7A9098}"/>
                  </a:ext>
                </a:extLst>
              </p:cNvPr>
              <p:cNvSpPr/>
              <p:nvPr/>
            </p:nvSpPr>
            <p:spPr>
              <a:xfrm rot="19440000" flipH="1">
                <a:off x="3541715" y="2956678"/>
                <a:ext cx="487473" cy="1524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Arial Unicode MS"/>
                  <a:cs typeface="+mn-cs"/>
                </a:endParaRPr>
              </a:p>
            </p:txBody>
          </p:sp>
        </p:grpSp>
        <p:grpSp>
          <p:nvGrpSpPr>
            <p:cNvPr id="9" name="그룹 8">
              <a:extLst>
                <a:ext uri="{FF2B5EF4-FFF2-40B4-BE49-F238E27FC236}">
                  <a16:creationId xmlns:a16="http://schemas.microsoft.com/office/drawing/2014/main" id="{55C7CEEF-F28E-4A98-8505-674958B26538}"/>
                </a:ext>
              </a:extLst>
            </p:cNvPr>
            <p:cNvGrpSpPr/>
            <p:nvPr/>
          </p:nvGrpSpPr>
          <p:grpSpPr>
            <a:xfrm flipV="1">
              <a:off x="2624160" y="3043912"/>
              <a:ext cx="1928607" cy="1788609"/>
              <a:chOff x="1009650" y="2390775"/>
              <a:chExt cx="3019538" cy="2800350"/>
            </a:xfrm>
            <a:solidFill>
              <a:schemeClr val="tx1">
                <a:lumMod val="50000"/>
                <a:lumOff val="50000"/>
              </a:schemeClr>
            </a:solidFill>
          </p:grpSpPr>
          <p:sp>
            <p:nvSpPr>
              <p:cNvPr id="21" name="막힌 원호 20">
                <a:extLst>
                  <a:ext uri="{FF2B5EF4-FFF2-40B4-BE49-F238E27FC236}">
                    <a16:creationId xmlns:a16="http://schemas.microsoft.com/office/drawing/2014/main" id="{F1DD120A-0FA8-4887-AB47-C9AA911E4D7E}"/>
                  </a:ext>
                </a:extLst>
              </p:cNvPr>
              <p:cNvSpPr/>
              <p:nvPr/>
            </p:nvSpPr>
            <p:spPr>
              <a:xfrm>
                <a:off x="1009650" y="2390775"/>
                <a:ext cx="2800350" cy="2800350"/>
              </a:xfrm>
              <a:prstGeom prst="blockArc">
                <a:avLst>
                  <a:gd name="adj1" fmla="val 12985621"/>
                  <a:gd name="adj2" fmla="val 19433062"/>
                  <a:gd name="adj3" fmla="val 1745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Arial Unicode MS"/>
                  <a:cs typeface="+mn-cs"/>
                </a:endParaRPr>
              </a:p>
            </p:txBody>
          </p:sp>
          <p:sp>
            <p:nvSpPr>
              <p:cNvPr id="22" name="직사각형 21">
                <a:extLst>
                  <a:ext uri="{FF2B5EF4-FFF2-40B4-BE49-F238E27FC236}">
                    <a16:creationId xmlns:a16="http://schemas.microsoft.com/office/drawing/2014/main" id="{57B43D08-486F-4F7C-B4B0-F31E2BE3B4F9}"/>
                  </a:ext>
                </a:extLst>
              </p:cNvPr>
              <p:cNvSpPr/>
              <p:nvPr/>
            </p:nvSpPr>
            <p:spPr>
              <a:xfrm rot="19440000" flipH="1">
                <a:off x="3541715" y="2956678"/>
                <a:ext cx="487473" cy="1524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Arial Unicode MS"/>
                  <a:cs typeface="+mn-cs"/>
                </a:endParaRPr>
              </a:p>
            </p:txBody>
          </p:sp>
        </p:grpSp>
        <p:sp>
          <p:nvSpPr>
            <p:cNvPr id="10" name="막힌 원호 9">
              <a:extLst>
                <a:ext uri="{FF2B5EF4-FFF2-40B4-BE49-F238E27FC236}">
                  <a16:creationId xmlns:a16="http://schemas.microsoft.com/office/drawing/2014/main" id="{FC0F6A70-BCE8-4292-B7AA-FB4F430A923B}"/>
                </a:ext>
              </a:extLst>
            </p:cNvPr>
            <p:cNvSpPr/>
            <p:nvPr/>
          </p:nvSpPr>
          <p:spPr>
            <a:xfrm rot="10800000" flipV="1">
              <a:off x="4376246" y="3141252"/>
              <a:ext cx="1788609" cy="1788609"/>
            </a:xfrm>
            <a:prstGeom prst="blockArc">
              <a:avLst>
                <a:gd name="adj1" fmla="val 12985621"/>
                <a:gd name="adj2" fmla="val 19433062"/>
                <a:gd name="adj3" fmla="val 17454"/>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Arial Unicode MS"/>
                <a:cs typeface="+mn-cs"/>
              </a:endParaRPr>
            </a:p>
          </p:txBody>
        </p:sp>
        <p:grpSp>
          <p:nvGrpSpPr>
            <p:cNvPr id="11" name="그룹 10">
              <a:extLst>
                <a:ext uri="{FF2B5EF4-FFF2-40B4-BE49-F238E27FC236}">
                  <a16:creationId xmlns:a16="http://schemas.microsoft.com/office/drawing/2014/main" id="{9296A83A-C571-4081-A6D5-C4B43C5CE720}"/>
                </a:ext>
              </a:extLst>
            </p:cNvPr>
            <p:cNvGrpSpPr/>
            <p:nvPr/>
          </p:nvGrpSpPr>
          <p:grpSpPr>
            <a:xfrm flipV="1">
              <a:off x="5988377" y="3043912"/>
              <a:ext cx="2068604" cy="1788609"/>
              <a:chOff x="790462" y="2390775"/>
              <a:chExt cx="3238726" cy="2800350"/>
            </a:xfrm>
            <a:solidFill>
              <a:schemeClr val="tx1">
                <a:lumMod val="50000"/>
                <a:lumOff val="50000"/>
              </a:schemeClr>
            </a:solidFill>
          </p:grpSpPr>
          <p:sp>
            <p:nvSpPr>
              <p:cNvPr id="18" name="막힌 원호 17">
                <a:extLst>
                  <a:ext uri="{FF2B5EF4-FFF2-40B4-BE49-F238E27FC236}">
                    <a16:creationId xmlns:a16="http://schemas.microsoft.com/office/drawing/2014/main" id="{FFE8D593-DB7F-4103-9FD8-D793568954C3}"/>
                  </a:ext>
                </a:extLst>
              </p:cNvPr>
              <p:cNvSpPr/>
              <p:nvPr/>
            </p:nvSpPr>
            <p:spPr>
              <a:xfrm>
                <a:off x="1009650" y="2390775"/>
                <a:ext cx="2800350" cy="2800350"/>
              </a:xfrm>
              <a:prstGeom prst="blockArc">
                <a:avLst>
                  <a:gd name="adj1" fmla="val 12985621"/>
                  <a:gd name="adj2" fmla="val 19433062"/>
                  <a:gd name="adj3" fmla="val 1745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Arial Unicode MS"/>
                  <a:cs typeface="+mn-cs"/>
                </a:endParaRPr>
              </a:p>
            </p:txBody>
          </p:sp>
          <p:sp>
            <p:nvSpPr>
              <p:cNvPr id="19" name="직사각형 18">
                <a:extLst>
                  <a:ext uri="{FF2B5EF4-FFF2-40B4-BE49-F238E27FC236}">
                    <a16:creationId xmlns:a16="http://schemas.microsoft.com/office/drawing/2014/main" id="{E3DD1F4C-8111-42C7-B178-278146AE4AE5}"/>
                  </a:ext>
                </a:extLst>
              </p:cNvPr>
              <p:cNvSpPr/>
              <p:nvPr/>
            </p:nvSpPr>
            <p:spPr>
              <a:xfrm rot="2160000">
                <a:off x="790462" y="2956678"/>
                <a:ext cx="487473" cy="1524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20" name="직사각형 19">
                <a:extLst>
                  <a:ext uri="{FF2B5EF4-FFF2-40B4-BE49-F238E27FC236}">
                    <a16:creationId xmlns:a16="http://schemas.microsoft.com/office/drawing/2014/main" id="{F8FD1A7A-625C-481A-A15E-9392DEFA5177}"/>
                  </a:ext>
                </a:extLst>
              </p:cNvPr>
              <p:cNvSpPr/>
              <p:nvPr/>
            </p:nvSpPr>
            <p:spPr>
              <a:xfrm rot="19440000" flipH="1">
                <a:off x="3541715" y="2956678"/>
                <a:ext cx="487473" cy="1524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Arial Unicode MS"/>
                  <a:cs typeface="+mn-cs"/>
                </a:endParaRPr>
              </a:p>
            </p:txBody>
          </p:sp>
        </p:grpSp>
        <p:grpSp>
          <p:nvGrpSpPr>
            <p:cNvPr id="12" name="그룹 11">
              <a:extLst>
                <a:ext uri="{FF2B5EF4-FFF2-40B4-BE49-F238E27FC236}">
                  <a16:creationId xmlns:a16="http://schemas.microsoft.com/office/drawing/2014/main" id="{0D09E523-99B1-4E29-B797-E5936B308483}"/>
                </a:ext>
              </a:extLst>
            </p:cNvPr>
            <p:cNvGrpSpPr/>
            <p:nvPr/>
          </p:nvGrpSpPr>
          <p:grpSpPr>
            <a:xfrm>
              <a:off x="7883649" y="3141252"/>
              <a:ext cx="1928607" cy="1788609"/>
              <a:chOff x="1009650" y="2390775"/>
              <a:chExt cx="3019538" cy="2800350"/>
            </a:xfrm>
            <a:solidFill>
              <a:schemeClr val="tx1">
                <a:lumMod val="50000"/>
                <a:lumOff val="50000"/>
              </a:schemeClr>
            </a:solidFill>
          </p:grpSpPr>
          <p:sp>
            <p:nvSpPr>
              <p:cNvPr id="16" name="막힌 원호 15">
                <a:extLst>
                  <a:ext uri="{FF2B5EF4-FFF2-40B4-BE49-F238E27FC236}">
                    <a16:creationId xmlns:a16="http://schemas.microsoft.com/office/drawing/2014/main" id="{BAA9B350-C9EA-43C8-A9E8-2EBCB44E830B}"/>
                  </a:ext>
                </a:extLst>
              </p:cNvPr>
              <p:cNvSpPr/>
              <p:nvPr/>
            </p:nvSpPr>
            <p:spPr>
              <a:xfrm>
                <a:off x="1009650" y="2390775"/>
                <a:ext cx="2800350" cy="2800350"/>
              </a:xfrm>
              <a:prstGeom prst="blockArc">
                <a:avLst>
                  <a:gd name="adj1" fmla="val 12985621"/>
                  <a:gd name="adj2" fmla="val 19433062"/>
                  <a:gd name="adj3" fmla="val 1745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Arial Unicode MS"/>
                  <a:cs typeface="+mn-cs"/>
                </a:endParaRPr>
              </a:p>
            </p:txBody>
          </p:sp>
          <p:sp>
            <p:nvSpPr>
              <p:cNvPr id="17" name="직사각형 16">
                <a:extLst>
                  <a:ext uri="{FF2B5EF4-FFF2-40B4-BE49-F238E27FC236}">
                    <a16:creationId xmlns:a16="http://schemas.microsoft.com/office/drawing/2014/main" id="{126D4128-BF14-4393-B481-B182D3E0D189}"/>
                  </a:ext>
                </a:extLst>
              </p:cNvPr>
              <p:cNvSpPr/>
              <p:nvPr/>
            </p:nvSpPr>
            <p:spPr>
              <a:xfrm rot="19440000" flipH="1">
                <a:off x="3541715" y="2956678"/>
                <a:ext cx="487473" cy="1524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Arial Unicode MS"/>
                  <a:cs typeface="+mn-cs"/>
                </a:endParaRPr>
              </a:p>
            </p:txBody>
          </p:sp>
        </p:grpSp>
        <p:sp>
          <p:nvSpPr>
            <p:cNvPr id="13" name="막힌 원호 12">
              <a:extLst>
                <a:ext uri="{FF2B5EF4-FFF2-40B4-BE49-F238E27FC236}">
                  <a16:creationId xmlns:a16="http://schemas.microsoft.com/office/drawing/2014/main" id="{EEE9F087-83F0-4C0D-B73B-331D913425A2}"/>
                </a:ext>
              </a:extLst>
            </p:cNvPr>
            <p:cNvSpPr/>
            <p:nvPr/>
          </p:nvSpPr>
          <p:spPr>
            <a:xfrm rot="10800000">
              <a:off x="9635735" y="3043912"/>
              <a:ext cx="1788609" cy="1788609"/>
            </a:xfrm>
            <a:prstGeom prst="blockArc">
              <a:avLst>
                <a:gd name="adj1" fmla="val 12985621"/>
                <a:gd name="adj2" fmla="val 19433062"/>
                <a:gd name="adj3" fmla="val 17454"/>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Arial Unicode MS"/>
                <a:cs typeface="+mn-cs"/>
              </a:endParaRPr>
            </a:p>
          </p:txBody>
        </p:sp>
        <p:sp>
          <p:nvSpPr>
            <p:cNvPr id="14" name="자유형: 도형 13">
              <a:extLst>
                <a:ext uri="{FF2B5EF4-FFF2-40B4-BE49-F238E27FC236}">
                  <a16:creationId xmlns:a16="http://schemas.microsoft.com/office/drawing/2014/main" id="{272CE8CC-D6BA-4F80-B945-DB31E9EFCA0F}"/>
                </a:ext>
              </a:extLst>
            </p:cNvPr>
            <p:cNvSpPr/>
            <p:nvPr/>
          </p:nvSpPr>
          <p:spPr>
            <a:xfrm>
              <a:off x="11562598" y="3145832"/>
              <a:ext cx="629402" cy="543425"/>
            </a:xfrm>
            <a:custGeom>
              <a:avLst/>
              <a:gdLst>
                <a:gd name="connsiteX0" fmla="*/ 629402 w 629402"/>
                <a:gd name="connsiteY0" fmla="*/ 0 h 543425"/>
                <a:gd name="connsiteX1" fmla="*/ 629402 w 629402"/>
                <a:gd name="connsiteY1" fmla="*/ 316067 h 543425"/>
                <a:gd name="connsiteX2" fmla="*/ 541524 w 629402"/>
                <a:gd name="connsiteY2" fmla="*/ 334371 h 543425"/>
                <a:gd name="connsiteX3" fmla="*/ 250324 w 629402"/>
                <a:gd name="connsiteY3" fmla="*/ 543425 h 543425"/>
                <a:gd name="connsiteX4" fmla="*/ 0 w 629402"/>
                <a:gd name="connsiteY4" fmla="*/ 358688 h 543425"/>
                <a:gd name="connsiteX5" fmla="*/ 536809 w 629402"/>
                <a:gd name="connsiteY5" fmla="*/ 14290 h 5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402" h="543425">
                  <a:moveTo>
                    <a:pt x="629402" y="0"/>
                  </a:moveTo>
                  <a:lnTo>
                    <a:pt x="629402" y="316067"/>
                  </a:lnTo>
                  <a:lnTo>
                    <a:pt x="541524" y="334371"/>
                  </a:lnTo>
                  <a:cubicBezTo>
                    <a:pt x="425884" y="371447"/>
                    <a:pt x="323640" y="444081"/>
                    <a:pt x="250324" y="543425"/>
                  </a:cubicBezTo>
                  <a:lnTo>
                    <a:pt x="0" y="358688"/>
                  </a:lnTo>
                  <a:cubicBezTo>
                    <a:pt x="131163" y="180957"/>
                    <a:pt x="322708" y="58977"/>
                    <a:pt x="536809" y="14290"/>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Arial Unicode MS"/>
                <a:cs typeface="+mn-cs"/>
              </a:endParaRPr>
            </a:p>
          </p:txBody>
        </p:sp>
        <p:sp>
          <p:nvSpPr>
            <p:cNvPr id="15" name="직사각형 14">
              <a:extLst>
                <a:ext uri="{FF2B5EF4-FFF2-40B4-BE49-F238E27FC236}">
                  <a16:creationId xmlns:a16="http://schemas.microsoft.com/office/drawing/2014/main" id="{3E603A47-22C4-4D38-9C95-36BECA6DCE5F}"/>
                </a:ext>
              </a:extLst>
            </p:cNvPr>
            <p:cNvSpPr/>
            <p:nvPr/>
          </p:nvSpPr>
          <p:spPr>
            <a:xfrm rot="2160000">
              <a:off x="11247866" y="3502699"/>
              <a:ext cx="311354" cy="97339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Arial Unicode MS"/>
                <a:cs typeface="+mn-cs"/>
              </a:endParaRPr>
            </a:p>
          </p:txBody>
        </p:sp>
      </p:grpSp>
      <p:sp>
        <p:nvSpPr>
          <p:cNvPr id="26" name="자유형: 도형 25">
            <a:extLst>
              <a:ext uri="{FF2B5EF4-FFF2-40B4-BE49-F238E27FC236}">
                <a16:creationId xmlns:a16="http://schemas.microsoft.com/office/drawing/2014/main" id="{65021BE2-F3C2-442F-99F1-E4661AAE3F54}"/>
              </a:ext>
            </a:extLst>
          </p:cNvPr>
          <p:cNvSpPr/>
          <p:nvPr/>
        </p:nvSpPr>
        <p:spPr>
          <a:xfrm>
            <a:off x="41749" y="3290120"/>
            <a:ext cx="12117046" cy="1426689"/>
          </a:xfrm>
          <a:custGeom>
            <a:avLst/>
            <a:gdLst>
              <a:gd name="connsiteX0" fmla="*/ 0 w 12211050"/>
              <a:gd name="connsiteY0" fmla="*/ 1371600 h 1419225"/>
              <a:gd name="connsiteX1" fmla="*/ 904875 w 12211050"/>
              <a:gd name="connsiteY1" fmla="*/ 742950 h 1419225"/>
              <a:gd name="connsiteX2" fmla="*/ 1819275 w 12211050"/>
              <a:gd name="connsiteY2" fmla="*/ 0 h 1419225"/>
              <a:gd name="connsiteX3" fmla="*/ 2886075 w 12211050"/>
              <a:gd name="connsiteY3" fmla="*/ 781050 h 1419225"/>
              <a:gd name="connsiteX4" fmla="*/ 3581400 w 12211050"/>
              <a:gd name="connsiteY4" fmla="*/ 1419225 h 1419225"/>
              <a:gd name="connsiteX5" fmla="*/ 4514850 w 12211050"/>
              <a:gd name="connsiteY5" fmla="*/ 666750 h 1419225"/>
              <a:gd name="connsiteX6" fmla="*/ 5334000 w 12211050"/>
              <a:gd name="connsiteY6" fmla="*/ 9525 h 1419225"/>
              <a:gd name="connsiteX7" fmla="*/ 6410325 w 12211050"/>
              <a:gd name="connsiteY7" fmla="*/ 866775 h 1419225"/>
              <a:gd name="connsiteX8" fmla="*/ 7124700 w 12211050"/>
              <a:gd name="connsiteY8" fmla="*/ 1390650 h 1419225"/>
              <a:gd name="connsiteX9" fmla="*/ 7962900 w 12211050"/>
              <a:gd name="connsiteY9" fmla="*/ 704850 h 1419225"/>
              <a:gd name="connsiteX10" fmla="*/ 8886825 w 12211050"/>
              <a:gd name="connsiteY10" fmla="*/ 9525 h 1419225"/>
              <a:gd name="connsiteX11" fmla="*/ 10029825 w 12211050"/>
              <a:gd name="connsiteY11" fmla="*/ 933450 h 1419225"/>
              <a:gd name="connsiteX12" fmla="*/ 10610850 w 12211050"/>
              <a:gd name="connsiteY12" fmla="*/ 1419225 h 1419225"/>
              <a:gd name="connsiteX13" fmla="*/ 11410950 w 12211050"/>
              <a:gd name="connsiteY13" fmla="*/ 771525 h 1419225"/>
              <a:gd name="connsiteX14" fmla="*/ 12211050 w 12211050"/>
              <a:gd name="connsiteY14" fmla="*/ 47625 h 1419225"/>
              <a:gd name="connsiteX0" fmla="*/ 0 w 12211050"/>
              <a:gd name="connsiteY0" fmla="*/ 1371600 h 1419225"/>
              <a:gd name="connsiteX1" fmla="*/ 904875 w 12211050"/>
              <a:gd name="connsiteY1" fmla="*/ 742950 h 1419225"/>
              <a:gd name="connsiteX2" fmla="*/ 1819275 w 12211050"/>
              <a:gd name="connsiteY2" fmla="*/ 0 h 1419225"/>
              <a:gd name="connsiteX3" fmla="*/ 2886075 w 12211050"/>
              <a:gd name="connsiteY3" fmla="*/ 781050 h 1419225"/>
              <a:gd name="connsiteX4" fmla="*/ 3581400 w 12211050"/>
              <a:gd name="connsiteY4" fmla="*/ 1419225 h 1419225"/>
              <a:gd name="connsiteX5" fmla="*/ 4514850 w 12211050"/>
              <a:gd name="connsiteY5" fmla="*/ 666750 h 1419225"/>
              <a:gd name="connsiteX6" fmla="*/ 5334000 w 12211050"/>
              <a:gd name="connsiteY6" fmla="*/ 9525 h 1419225"/>
              <a:gd name="connsiteX7" fmla="*/ 6410325 w 12211050"/>
              <a:gd name="connsiteY7" fmla="*/ 866775 h 1419225"/>
              <a:gd name="connsiteX8" fmla="*/ 7124700 w 12211050"/>
              <a:gd name="connsiteY8" fmla="*/ 1390650 h 1419225"/>
              <a:gd name="connsiteX9" fmla="*/ 7962900 w 12211050"/>
              <a:gd name="connsiteY9" fmla="*/ 704850 h 1419225"/>
              <a:gd name="connsiteX10" fmla="*/ 8886825 w 12211050"/>
              <a:gd name="connsiteY10" fmla="*/ 9525 h 1419225"/>
              <a:gd name="connsiteX11" fmla="*/ 10029825 w 12211050"/>
              <a:gd name="connsiteY11" fmla="*/ 933450 h 1419225"/>
              <a:gd name="connsiteX12" fmla="*/ 10610850 w 12211050"/>
              <a:gd name="connsiteY12" fmla="*/ 1419225 h 1419225"/>
              <a:gd name="connsiteX13" fmla="*/ 11410950 w 12211050"/>
              <a:gd name="connsiteY13" fmla="*/ 771525 h 1419225"/>
              <a:gd name="connsiteX14" fmla="*/ 12211050 w 12211050"/>
              <a:gd name="connsiteY14" fmla="*/ 47625 h 1419225"/>
              <a:gd name="connsiteX0" fmla="*/ 0 w 12211050"/>
              <a:gd name="connsiteY0" fmla="*/ 1371600 h 1419225"/>
              <a:gd name="connsiteX1" fmla="*/ 904875 w 12211050"/>
              <a:gd name="connsiteY1" fmla="*/ 742950 h 1419225"/>
              <a:gd name="connsiteX2" fmla="*/ 1819275 w 12211050"/>
              <a:gd name="connsiteY2" fmla="*/ 0 h 1419225"/>
              <a:gd name="connsiteX3" fmla="*/ 2886075 w 12211050"/>
              <a:gd name="connsiteY3" fmla="*/ 781050 h 1419225"/>
              <a:gd name="connsiteX4" fmla="*/ 3581400 w 12211050"/>
              <a:gd name="connsiteY4" fmla="*/ 1419225 h 1419225"/>
              <a:gd name="connsiteX5" fmla="*/ 4514850 w 12211050"/>
              <a:gd name="connsiteY5" fmla="*/ 666750 h 1419225"/>
              <a:gd name="connsiteX6" fmla="*/ 5334000 w 12211050"/>
              <a:gd name="connsiteY6" fmla="*/ 9525 h 1419225"/>
              <a:gd name="connsiteX7" fmla="*/ 6410325 w 12211050"/>
              <a:gd name="connsiteY7" fmla="*/ 866775 h 1419225"/>
              <a:gd name="connsiteX8" fmla="*/ 7124700 w 12211050"/>
              <a:gd name="connsiteY8" fmla="*/ 1390650 h 1419225"/>
              <a:gd name="connsiteX9" fmla="*/ 7962900 w 12211050"/>
              <a:gd name="connsiteY9" fmla="*/ 704850 h 1419225"/>
              <a:gd name="connsiteX10" fmla="*/ 8886825 w 12211050"/>
              <a:gd name="connsiteY10" fmla="*/ 9525 h 1419225"/>
              <a:gd name="connsiteX11" fmla="*/ 10029825 w 12211050"/>
              <a:gd name="connsiteY11" fmla="*/ 933450 h 1419225"/>
              <a:gd name="connsiteX12" fmla="*/ 10610850 w 12211050"/>
              <a:gd name="connsiteY12" fmla="*/ 1419225 h 1419225"/>
              <a:gd name="connsiteX13" fmla="*/ 11410950 w 12211050"/>
              <a:gd name="connsiteY13" fmla="*/ 771525 h 1419225"/>
              <a:gd name="connsiteX14" fmla="*/ 12211050 w 12211050"/>
              <a:gd name="connsiteY14" fmla="*/ 47625 h 1419225"/>
              <a:gd name="connsiteX0" fmla="*/ 0 w 12211050"/>
              <a:gd name="connsiteY0" fmla="*/ 1371600 h 1419225"/>
              <a:gd name="connsiteX1" fmla="*/ 904875 w 12211050"/>
              <a:gd name="connsiteY1" fmla="*/ 742950 h 1419225"/>
              <a:gd name="connsiteX2" fmla="*/ 1819275 w 12211050"/>
              <a:gd name="connsiteY2" fmla="*/ 0 h 1419225"/>
              <a:gd name="connsiteX3" fmla="*/ 2886075 w 12211050"/>
              <a:gd name="connsiteY3" fmla="*/ 781050 h 1419225"/>
              <a:gd name="connsiteX4" fmla="*/ 3581400 w 12211050"/>
              <a:gd name="connsiteY4" fmla="*/ 1419225 h 1419225"/>
              <a:gd name="connsiteX5" fmla="*/ 4514850 w 12211050"/>
              <a:gd name="connsiteY5" fmla="*/ 666750 h 1419225"/>
              <a:gd name="connsiteX6" fmla="*/ 5334000 w 12211050"/>
              <a:gd name="connsiteY6" fmla="*/ 9525 h 1419225"/>
              <a:gd name="connsiteX7" fmla="*/ 6410325 w 12211050"/>
              <a:gd name="connsiteY7" fmla="*/ 866775 h 1419225"/>
              <a:gd name="connsiteX8" fmla="*/ 7124700 w 12211050"/>
              <a:gd name="connsiteY8" fmla="*/ 1390650 h 1419225"/>
              <a:gd name="connsiteX9" fmla="*/ 7962900 w 12211050"/>
              <a:gd name="connsiteY9" fmla="*/ 704850 h 1419225"/>
              <a:gd name="connsiteX10" fmla="*/ 8886825 w 12211050"/>
              <a:gd name="connsiteY10" fmla="*/ 9525 h 1419225"/>
              <a:gd name="connsiteX11" fmla="*/ 10029825 w 12211050"/>
              <a:gd name="connsiteY11" fmla="*/ 933450 h 1419225"/>
              <a:gd name="connsiteX12" fmla="*/ 10610850 w 12211050"/>
              <a:gd name="connsiteY12" fmla="*/ 1419225 h 1419225"/>
              <a:gd name="connsiteX13" fmla="*/ 11410950 w 12211050"/>
              <a:gd name="connsiteY13" fmla="*/ 771525 h 1419225"/>
              <a:gd name="connsiteX14" fmla="*/ 12211050 w 12211050"/>
              <a:gd name="connsiteY14" fmla="*/ 47625 h 1419225"/>
              <a:gd name="connsiteX0" fmla="*/ 0 w 12211050"/>
              <a:gd name="connsiteY0" fmla="*/ 1371600 h 1419225"/>
              <a:gd name="connsiteX1" fmla="*/ 904875 w 12211050"/>
              <a:gd name="connsiteY1" fmla="*/ 742950 h 1419225"/>
              <a:gd name="connsiteX2" fmla="*/ 1819275 w 12211050"/>
              <a:gd name="connsiteY2" fmla="*/ 0 h 1419225"/>
              <a:gd name="connsiteX3" fmla="*/ 2886075 w 12211050"/>
              <a:gd name="connsiteY3" fmla="*/ 781050 h 1419225"/>
              <a:gd name="connsiteX4" fmla="*/ 3581400 w 12211050"/>
              <a:gd name="connsiteY4" fmla="*/ 1419225 h 1419225"/>
              <a:gd name="connsiteX5" fmla="*/ 4514850 w 12211050"/>
              <a:gd name="connsiteY5" fmla="*/ 666750 h 1419225"/>
              <a:gd name="connsiteX6" fmla="*/ 5334000 w 12211050"/>
              <a:gd name="connsiteY6" fmla="*/ 9525 h 1419225"/>
              <a:gd name="connsiteX7" fmla="*/ 6410325 w 12211050"/>
              <a:gd name="connsiteY7" fmla="*/ 866775 h 1419225"/>
              <a:gd name="connsiteX8" fmla="*/ 7124700 w 12211050"/>
              <a:gd name="connsiteY8" fmla="*/ 1390650 h 1419225"/>
              <a:gd name="connsiteX9" fmla="*/ 7962900 w 12211050"/>
              <a:gd name="connsiteY9" fmla="*/ 704850 h 1419225"/>
              <a:gd name="connsiteX10" fmla="*/ 8886825 w 12211050"/>
              <a:gd name="connsiteY10" fmla="*/ 9525 h 1419225"/>
              <a:gd name="connsiteX11" fmla="*/ 10029825 w 12211050"/>
              <a:gd name="connsiteY11" fmla="*/ 933450 h 1419225"/>
              <a:gd name="connsiteX12" fmla="*/ 10610850 w 12211050"/>
              <a:gd name="connsiteY12" fmla="*/ 1419225 h 1419225"/>
              <a:gd name="connsiteX13" fmla="*/ 11410950 w 12211050"/>
              <a:gd name="connsiteY13" fmla="*/ 771525 h 1419225"/>
              <a:gd name="connsiteX14" fmla="*/ 12211050 w 12211050"/>
              <a:gd name="connsiteY14" fmla="*/ 47625 h 1419225"/>
              <a:gd name="connsiteX0" fmla="*/ 0 w 12211050"/>
              <a:gd name="connsiteY0" fmla="*/ 1371600 h 1419225"/>
              <a:gd name="connsiteX1" fmla="*/ 904875 w 12211050"/>
              <a:gd name="connsiteY1" fmla="*/ 742950 h 1419225"/>
              <a:gd name="connsiteX2" fmla="*/ 1819275 w 12211050"/>
              <a:gd name="connsiteY2" fmla="*/ 0 h 1419225"/>
              <a:gd name="connsiteX3" fmla="*/ 2886075 w 12211050"/>
              <a:gd name="connsiteY3" fmla="*/ 781050 h 1419225"/>
              <a:gd name="connsiteX4" fmla="*/ 3581400 w 12211050"/>
              <a:gd name="connsiteY4" fmla="*/ 1419225 h 1419225"/>
              <a:gd name="connsiteX5" fmla="*/ 4514850 w 12211050"/>
              <a:gd name="connsiteY5" fmla="*/ 666750 h 1419225"/>
              <a:gd name="connsiteX6" fmla="*/ 5334000 w 12211050"/>
              <a:gd name="connsiteY6" fmla="*/ 9525 h 1419225"/>
              <a:gd name="connsiteX7" fmla="*/ 6410325 w 12211050"/>
              <a:gd name="connsiteY7" fmla="*/ 866775 h 1419225"/>
              <a:gd name="connsiteX8" fmla="*/ 7124700 w 12211050"/>
              <a:gd name="connsiteY8" fmla="*/ 1390650 h 1419225"/>
              <a:gd name="connsiteX9" fmla="*/ 7962900 w 12211050"/>
              <a:gd name="connsiteY9" fmla="*/ 704850 h 1419225"/>
              <a:gd name="connsiteX10" fmla="*/ 8886825 w 12211050"/>
              <a:gd name="connsiteY10" fmla="*/ 9525 h 1419225"/>
              <a:gd name="connsiteX11" fmla="*/ 10029825 w 12211050"/>
              <a:gd name="connsiteY11" fmla="*/ 933450 h 1419225"/>
              <a:gd name="connsiteX12" fmla="*/ 10610850 w 12211050"/>
              <a:gd name="connsiteY12" fmla="*/ 1419225 h 1419225"/>
              <a:gd name="connsiteX13" fmla="*/ 11410950 w 12211050"/>
              <a:gd name="connsiteY13" fmla="*/ 771525 h 1419225"/>
              <a:gd name="connsiteX14" fmla="*/ 12211050 w 12211050"/>
              <a:gd name="connsiteY14" fmla="*/ 47625 h 1419225"/>
              <a:gd name="connsiteX0" fmla="*/ 0 w 12211050"/>
              <a:gd name="connsiteY0" fmla="*/ 1371600 h 1419225"/>
              <a:gd name="connsiteX1" fmla="*/ 904875 w 12211050"/>
              <a:gd name="connsiteY1" fmla="*/ 742950 h 1419225"/>
              <a:gd name="connsiteX2" fmla="*/ 1819275 w 12211050"/>
              <a:gd name="connsiteY2" fmla="*/ 0 h 1419225"/>
              <a:gd name="connsiteX3" fmla="*/ 2886075 w 12211050"/>
              <a:gd name="connsiteY3" fmla="*/ 781050 h 1419225"/>
              <a:gd name="connsiteX4" fmla="*/ 3581400 w 12211050"/>
              <a:gd name="connsiteY4" fmla="*/ 1419225 h 1419225"/>
              <a:gd name="connsiteX5" fmla="*/ 4514850 w 12211050"/>
              <a:gd name="connsiteY5" fmla="*/ 666750 h 1419225"/>
              <a:gd name="connsiteX6" fmla="*/ 5334000 w 12211050"/>
              <a:gd name="connsiteY6" fmla="*/ 9525 h 1419225"/>
              <a:gd name="connsiteX7" fmla="*/ 6410325 w 12211050"/>
              <a:gd name="connsiteY7" fmla="*/ 866775 h 1419225"/>
              <a:gd name="connsiteX8" fmla="*/ 7124700 w 12211050"/>
              <a:gd name="connsiteY8" fmla="*/ 1390650 h 1419225"/>
              <a:gd name="connsiteX9" fmla="*/ 7962900 w 12211050"/>
              <a:gd name="connsiteY9" fmla="*/ 704850 h 1419225"/>
              <a:gd name="connsiteX10" fmla="*/ 8886825 w 12211050"/>
              <a:gd name="connsiteY10" fmla="*/ 9525 h 1419225"/>
              <a:gd name="connsiteX11" fmla="*/ 10029825 w 12211050"/>
              <a:gd name="connsiteY11" fmla="*/ 933450 h 1419225"/>
              <a:gd name="connsiteX12" fmla="*/ 10610850 w 12211050"/>
              <a:gd name="connsiteY12" fmla="*/ 1419225 h 1419225"/>
              <a:gd name="connsiteX13" fmla="*/ 11410950 w 12211050"/>
              <a:gd name="connsiteY13" fmla="*/ 771525 h 1419225"/>
              <a:gd name="connsiteX14" fmla="*/ 12211050 w 12211050"/>
              <a:gd name="connsiteY14" fmla="*/ 47625 h 1419225"/>
              <a:gd name="connsiteX0" fmla="*/ 0 w 12211050"/>
              <a:gd name="connsiteY0" fmla="*/ 1371600 h 1419225"/>
              <a:gd name="connsiteX1" fmla="*/ 904875 w 12211050"/>
              <a:gd name="connsiteY1" fmla="*/ 742950 h 1419225"/>
              <a:gd name="connsiteX2" fmla="*/ 1819275 w 12211050"/>
              <a:gd name="connsiteY2" fmla="*/ 0 h 1419225"/>
              <a:gd name="connsiteX3" fmla="*/ 2886075 w 12211050"/>
              <a:gd name="connsiteY3" fmla="*/ 781050 h 1419225"/>
              <a:gd name="connsiteX4" fmla="*/ 3581400 w 12211050"/>
              <a:gd name="connsiteY4" fmla="*/ 1419225 h 1419225"/>
              <a:gd name="connsiteX5" fmla="*/ 4514850 w 12211050"/>
              <a:gd name="connsiteY5" fmla="*/ 666750 h 1419225"/>
              <a:gd name="connsiteX6" fmla="*/ 5334000 w 12211050"/>
              <a:gd name="connsiteY6" fmla="*/ 9525 h 1419225"/>
              <a:gd name="connsiteX7" fmla="*/ 6410325 w 12211050"/>
              <a:gd name="connsiteY7" fmla="*/ 866775 h 1419225"/>
              <a:gd name="connsiteX8" fmla="*/ 7124700 w 12211050"/>
              <a:gd name="connsiteY8" fmla="*/ 1390650 h 1419225"/>
              <a:gd name="connsiteX9" fmla="*/ 7962900 w 12211050"/>
              <a:gd name="connsiteY9" fmla="*/ 704850 h 1419225"/>
              <a:gd name="connsiteX10" fmla="*/ 8886825 w 12211050"/>
              <a:gd name="connsiteY10" fmla="*/ 9525 h 1419225"/>
              <a:gd name="connsiteX11" fmla="*/ 10029825 w 12211050"/>
              <a:gd name="connsiteY11" fmla="*/ 933450 h 1419225"/>
              <a:gd name="connsiteX12" fmla="*/ 10610850 w 12211050"/>
              <a:gd name="connsiteY12" fmla="*/ 1419225 h 1419225"/>
              <a:gd name="connsiteX13" fmla="*/ 11410950 w 12211050"/>
              <a:gd name="connsiteY13" fmla="*/ 771525 h 1419225"/>
              <a:gd name="connsiteX14" fmla="*/ 12211050 w 12211050"/>
              <a:gd name="connsiteY14" fmla="*/ 47625 h 1419225"/>
              <a:gd name="connsiteX0" fmla="*/ 0 w 12211050"/>
              <a:gd name="connsiteY0" fmla="*/ 1371600 h 1419225"/>
              <a:gd name="connsiteX1" fmla="*/ 904875 w 12211050"/>
              <a:gd name="connsiteY1" fmla="*/ 742950 h 1419225"/>
              <a:gd name="connsiteX2" fmla="*/ 1819275 w 12211050"/>
              <a:gd name="connsiteY2" fmla="*/ 0 h 1419225"/>
              <a:gd name="connsiteX3" fmla="*/ 2886075 w 12211050"/>
              <a:gd name="connsiteY3" fmla="*/ 781050 h 1419225"/>
              <a:gd name="connsiteX4" fmla="*/ 3581400 w 12211050"/>
              <a:gd name="connsiteY4" fmla="*/ 1419225 h 1419225"/>
              <a:gd name="connsiteX5" fmla="*/ 4514850 w 12211050"/>
              <a:gd name="connsiteY5" fmla="*/ 666750 h 1419225"/>
              <a:gd name="connsiteX6" fmla="*/ 5334000 w 12211050"/>
              <a:gd name="connsiteY6" fmla="*/ 9525 h 1419225"/>
              <a:gd name="connsiteX7" fmla="*/ 6410325 w 12211050"/>
              <a:gd name="connsiteY7" fmla="*/ 866775 h 1419225"/>
              <a:gd name="connsiteX8" fmla="*/ 7124700 w 12211050"/>
              <a:gd name="connsiteY8" fmla="*/ 1390650 h 1419225"/>
              <a:gd name="connsiteX9" fmla="*/ 7962900 w 12211050"/>
              <a:gd name="connsiteY9" fmla="*/ 704850 h 1419225"/>
              <a:gd name="connsiteX10" fmla="*/ 8886825 w 12211050"/>
              <a:gd name="connsiteY10" fmla="*/ 9525 h 1419225"/>
              <a:gd name="connsiteX11" fmla="*/ 10029825 w 12211050"/>
              <a:gd name="connsiteY11" fmla="*/ 933450 h 1419225"/>
              <a:gd name="connsiteX12" fmla="*/ 10610850 w 12211050"/>
              <a:gd name="connsiteY12" fmla="*/ 1419225 h 1419225"/>
              <a:gd name="connsiteX13" fmla="*/ 11410950 w 12211050"/>
              <a:gd name="connsiteY13" fmla="*/ 771525 h 1419225"/>
              <a:gd name="connsiteX14" fmla="*/ 12211050 w 12211050"/>
              <a:gd name="connsiteY14" fmla="*/ 47625 h 1419225"/>
              <a:gd name="connsiteX0" fmla="*/ 0 w 12211050"/>
              <a:gd name="connsiteY0" fmla="*/ 1371600 h 1419225"/>
              <a:gd name="connsiteX1" fmla="*/ 904875 w 12211050"/>
              <a:gd name="connsiteY1" fmla="*/ 742950 h 1419225"/>
              <a:gd name="connsiteX2" fmla="*/ 1819275 w 12211050"/>
              <a:gd name="connsiteY2" fmla="*/ 0 h 1419225"/>
              <a:gd name="connsiteX3" fmla="*/ 2886075 w 12211050"/>
              <a:gd name="connsiteY3" fmla="*/ 781050 h 1419225"/>
              <a:gd name="connsiteX4" fmla="*/ 3581400 w 12211050"/>
              <a:gd name="connsiteY4" fmla="*/ 1419225 h 1419225"/>
              <a:gd name="connsiteX5" fmla="*/ 4514850 w 12211050"/>
              <a:gd name="connsiteY5" fmla="*/ 666750 h 1419225"/>
              <a:gd name="connsiteX6" fmla="*/ 5334000 w 12211050"/>
              <a:gd name="connsiteY6" fmla="*/ 9525 h 1419225"/>
              <a:gd name="connsiteX7" fmla="*/ 6410325 w 12211050"/>
              <a:gd name="connsiteY7" fmla="*/ 866775 h 1419225"/>
              <a:gd name="connsiteX8" fmla="*/ 7124700 w 12211050"/>
              <a:gd name="connsiteY8" fmla="*/ 1390650 h 1419225"/>
              <a:gd name="connsiteX9" fmla="*/ 7962900 w 12211050"/>
              <a:gd name="connsiteY9" fmla="*/ 704850 h 1419225"/>
              <a:gd name="connsiteX10" fmla="*/ 8886825 w 12211050"/>
              <a:gd name="connsiteY10" fmla="*/ 9525 h 1419225"/>
              <a:gd name="connsiteX11" fmla="*/ 10029825 w 12211050"/>
              <a:gd name="connsiteY11" fmla="*/ 933450 h 1419225"/>
              <a:gd name="connsiteX12" fmla="*/ 10610850 w 12211050"/>
              <a:gd name="connsiteY12" fmla="*/ 1419225 h 1419225"/>
              <a:gd name="connsiteX13" fmla="*/ 11410950 w 12211050"/>
              <a:gd name="connsiteY13" fmla="*/ 771525 h 1419225"/>
              <a:gd name="connsiteX14" fmla="*/ 12211050 w 12211050"/>
              <a:gd name="connsiteY14" fmla="*/ 47625 h 1419225"/>
              <a:gd name="connsiteX0" fmla="*/ 0 w 12211050"/>
              <a:gd name="connsiteY0" fmla="*/ 1371600 h 1419225"/>
              <a:gd name="connsiteX1" fmla="*/ 916071 w 12211050"/>
              <a:gd name="connsiteY1" fmla="*/ 746683 h 1419225"/>
              <a:gd name="connsiteX2" fmla="*/ 1819275 w 12211050"/>
              <a:gd name="connsiteY2" fmla="*/ 0 h 1419225"/>
              <a:gd name="connsiteX3" fmla="*/ 2886075 w 12211050"/>
              <a:gd name="connsiteY3" fmla="*/ 781050 h 1419225"/>
              <a:gd name="connsiteX4" fmla="*/ 3581400 w 12211050"/>
              <a:gd name="connsiteY4" fmla="*/ 1419225 h 1419225"/>
              <a:gd name="connsiteX5" fmla="*/ 4514850 w 12211050"/>
              <a:gd name="connsiteY5" fmla="*/ 666750 h 1419225"/>
              <a:gd name="connsiteX6" fmla="*/ 5334000 w 12211050"/>
              <a:gd name="connsiteY6" fmla="*/ 9525 h 1419225"/>
              <a:gd name="connsiteX7" fmla="*/ 6410325 w 12211050"/>
              <a:gd name="connsiteY7" fmla="*/ 866775 h 1419225"/>
              <a:gd name="connsiteX8" fmla="*/ 7124700 w 12211050"/>
              <a:gd name="connsiteY8" fmla="*/ 1390650 h 1419225"/>
              <a:gd name="connsiteX9" fmla="*/ 7962900 w 12211050"/>
              <a:gd name="connsiteY9" fmla="*/ 704850 h 1419225"/>
              <a:gd name="connsiteX10" fmla="*/ 8886825 w 12211050"/>
              <a:gd name="connsiteY10" fmla="*/ 9525 h 1419225"/>
              <a:gd name="connsiteX11" fmla="*/ 10029825 w 12211050"/>
              <a:gd name="connsiteY11" fmla="*/ 933450 h 1419225"/>
              <a:gd name="connsiteX12" fmla="*/ 10610850 w 12211050"/>
              <a:gd name="connsiteY12" fmla="*/ 1419225 h 1419225"/>
              <a:gd name="connsiteX13" fmla="*/ 11410950 w 12211050"/>
              <a:gd name="connsiteY13" fmla="*/ 771525 h 1419225"/>
              <a:gd name="connsiteX14" fmla="*/ 12211050 w 12211050"/>
              <a:gd name="connsiteY14" fmla="*/ 47625 h 1419225"/>
              <a:gd name="connsiteX0" fmla="*/ 0 w 12211050"/>
              <a:gd name="connsiteY0" fmla="*/ 1371600 h 1419225"/>
              <a:gd name="connsiteX1" fmla="*/ 916071 w 12211050"/>
              <a:gd name="connsiteY1" fmla="*/ 746683 h 1419225"/>
              <a:gd name="connsiteX2" fmla="*/ 1819275 w 12211050"/>
              <a:gd name="connsiteY2" fmla="*/ 0 h 1419225"/>
              <a:gd name="connsiteX3" fmla="*/ 2886075 w 12211050"/>
              <a:gd name="connsiteY3" fmla="*/ 781050 h 1419225"/>
              <a:gd name="connsiteX4" fmla="*/ 3581400 w 12211050"/>
              <a:gd name="connsiteY4" fmla="*/ 1419225 h 1419225"/>
              <a:gd name="connsiteX5" fmla="*/ 4514850 w 12211050"/>
              <a:gd name="connsiteY5" fmla="*/ 666750 h 1419225"/>
              <a:gd name="connsiteX6" fmla="*/ 5334000 w 12211050"/>
              <a:gd name="connsiteY6" fmla="*/ 9525 h 1419225"/>
              <a:gd name="connsiteX7" fmla="*/ 6410325 w 12211050"/>
              <a:gd name="connsiteY7" fmla="*/ 866775 h 1419225"/>
              <a:gd name="connsiteX8" fmla="*/ 7124700 w 12211050"/>
              <a:gd name="connsiteY8" fmla="*/ 1390650 h 1419225"/>
              <a:gd name="connsiteX9" fmla="*/ 7962900 w 12211050"/>
              <a:gd name="connsiteY9" fmla="*/ 704850 h 1419225"/>
              <a:gd name="connsiteX10" fmla="*/ 8886825 w 12211050"/>
              <a:gd name="connsiteY10" fmla="*/ 9525 h 1419225"/>
              <a:gd name="connsiteX11" fmla="*/ 10029825 w 12211050"/>
              <a:gd name="connsiteY11" fmla="*/ 933450 h 1419225"/>
              <a:gd name="connsiteX12" fmla="*/ 10610850 w 12211050"/>
              <a:gd name="connsiteY12" fmla="*/ 1419225 h 1419225"/>
              <a:gd name="connsiteX13" fmla="*/ 11410950 w 12211050"/>
              <a:gd name="connsiteY13" fmla="*/ 771525 h 1419225"/>
              <a:gd name="connsiteX14" fmla="*/ 12211050 w 12211050"/>
              <a:gd name="connsiteY14" fmla="*/ 47625 h 1419225"/>
              <a:gd name="connsiteX0" fmla="*/ 0 w 12211050"/>
              <a:gd name="connsiteY0" fmla="*/ 1371600 h 1419225"/>
              <a:gd name="connsiteX1" fmla="*/ 916071 w 12211050"/>
              <a:gd name="connsiteY1" fmla="*/ 746683 h 1419225"/>
              <a:gd name="connsiteX2" fmla="*/ 1819275 w 12211050"/>
              <a:gd name="connsiteY2" fmla="*/ 0 h 1419225"/>
              <a:gd name="connsiteX3" fmla="*/ 2886075 w 12211050"/>
              <a:gd name="connsiteY3" fmla="*/ 781050 h 1419225"/>
              <a:gd name="connsiteX4" fmla="*/ 3581400 w 12211050"/>
              <a:gd name="connsiteY4" fmla="*/ 1419225 h 1419225"/>
              <a:gd name="connsiteX5" fmla="*/ 4514850 w 12211050"/>
              <a:gd name="connsiteY5" fmla="*/ 666750 h 1419225"/>
              <a:gd name="connsiteX6" fmla="*/ 5334000 w 12211050"/>
              <a:gd name="connsiteY6" fmla="*/ 9525 h 1419225"/>
              <a:gd name="connsiteX7" fmla="*/ 6410325 w 12211050"/>
              <a:gd name="connsiteY7" fmla="*/ 866775 h 1419225"/>
              <a:gd name="connsiteX8" fmla="*/ 7124700 w 12211050"/>
              <a:gd name="connsiteY8" fmla="*/ 1390650 h 1419225"/>
              <a:gd name="connsiteX9" fmla="*/ 7962900 w 12211050"/>
              <a:gd name="connsiteY9" fmla="*/ 704850 h 1419225"/>
              <a:gd name="connsiteX10" fmla="*/ 8886825 w 12211050"/>
              <a:gd name="connsiteY10" fmla="*/ 9525 h 1419225"/>
              <a:gd name="connsiteX11" fmla="*/ 10029825 w 12211050"/>
              <a:gd name="connsiteY11" fmla="*/ 933450 h 1419225"/>
              <a:gd name="connsiteX12" fmla="*/ 10610850 w 12211050"/>
              <a:gd name="connsiteY12" fmla="*/ 1419225 h 1419225"/>
              <a:gd name="connsiteX13" fmla="*/ 11410950 w 12211050"/>
              <a:gd name="connsiteY13" fmla="*/ 771525 h 1419225"/>
              <a:gd name="connsiteX14" fmla="*/ 12211050 w 12211050"/>
              <a:gd name="connsiteY14" fmla="*/ 47625 h 1419225"/>
              <a:gd name="connsiteX0" fmla="*/ 0 w 12211050"/>
              <a:gd name="connsiteY0" fmla="*/ 1371600 h 1419225"/>
              <a:gd name="connsiteX1" fmla="*/ 916071 w 12211050"/>
              <a:gd name="connsiteY1" fmla="*/ 746683 h 1419225"/>
              <a:gd name="connsiteX2" fmla="*/ 1819275 w 12211050"/>
              <a:gd name="connsiteY2" fmla="*/ 0 h 1419225"/>
              <a:gd name="connsiteX3" fmla="*/ 2886075 w 12211050"/>
              <a:gd name="connsiteY3" fmla="*/ 781050 h 1419225"/>
              <a:gd name="connsiteX4" fmla="*/ 3581400 w 12211050"/>
              <a:gd name="connsiteY4" fmla="*/ 1419225 h 1419225"/>
              <a:gd name="connsiteX5" fmla="*/ 4514850 w 12211050"/>
              <a:gd name="connsiteY5" fmla="*/ 666750 h 1419225"/>
              <a:gd name="connsiteX6" fmla="*/ 5334000 w 12211050"/>
              <a:gd name="connsiteY6" fmla="*/ 9525 h 1419225"/>
              <a:gd name="connsiteX7" fmla="*/ 6410325 w 12211050"/>
              <a:gd name="connsiteY7" fmla="*/ 866775 h 1419225"/>
              <a:gd name="connsiteX8" fmla="*/ 7124700 w 12211050"/>
              <a:gd name="connsiteY8" fmla="*/ 1390650 h 1419225"/>
              <a:gd name="connsiteX9" fmla="*/ 7962900 w 12211050"/>
              <a:gd name="connsiteY9" fmla="*/ 704850 h 1419225"/>
              <a:gd name="connsiteX10" fmla="*/ 8886825 w 12211050"/>
              <a:gd name="connsiteY10" fmla="*/ 9525 h 1419225"/>
              <a:gd name="connsiteX11" fmla="*/ 10029825 w 12211050"/>
              <a:gd name="connsiteY11" fmla="*/ 933450 h 1419225"/>
              <a:gd name="connsiteX12" fmla="*/ 10610850 w 12211050"/>
              <a:gd name="connsiteY12" fmla="*/ 1419225 h 1419225"/>
              <a:gd name="connsiteX13" fmla="*/ 11410950 w 12211050"/>
              <a:gd name="connsiteY13" fmla="*/ 771525 h 1419225"/>
              <a:gd name="connsiteX14" fmla="*/ 12211050 w 12211050"/>
              <a:gd name="connsiteY14" fmla="*/ 47625 h 1419225"/>
              <a:gd name="connsiteX0" fmla="*/ 0 w 12211050"/>
              <a:gd name="connsiteY0" fmla="*/ 1371600 h 1419225"/>
              <a:gd name="connsiteX1" fmla="*/ 916071 w 12211050"/>
              <a:gd name="connsiteY1" fmla="*/ 746683 h 1419225"/>
              <a:gd name="connsiteX2" fmla="*/ 1819275 w 12211050"/>
              <a:gd name="connsiteY2" fmla="*/ 0 h 1419225"/>
              <a:gd name="connsiteX3" fmla="*/ 2886075 w 12211050"/>
              <a:gd name="connsiteY3" fmla="*/ 781050 h 1419225"/>
              <a:gd name="connsiteX4" fmla="*/ 3581400 w 12211050"/>
              <a:gd name="connsiteY4" fmla="*/ 1419225 h 1419225"/>
              <a:gd name="connsiteX5" fmla="*/ 4514850 w 12211050"/>
              <a:gd name="connsiteY5" fmla="*/ 666750 h 1419225"/>
              <a:gd name="connsiteX6" fmla="*/ 5334000 w 12211050"/>
              <a:gd name="connsiteY6" fmla="*/ 9525 h 1419225"/>
              <a:gd name="connsiteX7" fmla="*/ 6410325 w 12211050"/>
              <a:gd name="connsiteY7" fmla="*/ 866775 h 1419225"/>
              <a:gd name="connsiteX8" fmla="*/ 7124700 w 12211050"/>
              <a:gd name="connsiteY8" fmla="*/ 1390650 h 1419225"/>
              <a:gd name="connsiteX9" fmla="*/ 7962900 w 12211050"/>
              <a:gd name="connsiteY9" fmla="*/ 704850 h 1419225"/>
              <a:gd name="connsiteX10" fmla="*/ 8886825 w 12211050"/>
              <a:gd name="connsiteY10" fmla="*/ 9525 h 1419225"/>
              <a:gd name="connsiteX11" fmla="*/ 10029825 w 12211050"/>
              <a:gd name="connsiteY11" fmla="*/ 933450 h 1419225"/>
              <a:gd name="connsiteX12" fmla="*/ 10610850 w 12211050"/>
              <a:gd name="connsiteY12" fmla="*/ 1419225 h 1419225"/>
              <a:gd name="connsiteX13" fmla="*/ 11410950 w 12211050"/>
              <a:gd name="connsiteY13" fmla="*/ 771525 h 1419225"/>
              <a:gd name="connsiteX14" fmla="*/ 12211050 w 12211050"/>
              <a:gd name="connsiteY14" fmla="*/ 47625 h 1419225"/>
              <a:gd name="connsiteX0" fmla="*/ 0 w 12211050"/>
              <a:gd name="connsiteY0" fmla="*/ 1371600 h 1419225"/>
              <a:gd name="connsiteX1" fmla="*/ 931000 w 12211050"/>
              <a:gd name="connsiteY1" fmla="*/ 757880 h 1419225"/>
              <a:gd name="connsiteX2" fmla="*/ 1819275 w 12211050"/>
              <a:gd name="connsiteY2" fmla="*/ 0 h 1419225"/>
              <a:gd name="connsiteX3" fmla="*/ 2886075 w 12211050"/>
              <a:gd name="connsiteY3" fmla="*/ 781050 h 1419225"/>
              <a:gd name="connsiteX4" fmla="*/ 3581400 w 12211050"/>
              <a:gd name="connsiteY4" fmla="*/ 1419225 h 1419225"/>
              <a:gd name="connsiteX5" fmla="*/ 4514850 w 12211050"/>
              <a:gd name="connsiteY5" fmla="*/ 666750 h 1419225"/>
              <a:gd name="connsiteX6" fmla="*/ 5334000 w 12211050"/>
              <a:gd name="connsiteY6" fmla="*/ 9525 h 1419225"/>
              <a:gd name="connsiteX7" fmla="*/ 6410325 w 12211050"/>
              <a:gd name="connsiteY7" fmla="*/ 866775 h 1419225"/>
              <a:gd name="connsiteX8" fmla="*/ 7124700 w 12211050"/>
              <a:gd name="connsiteY8" fmla="*/ 1390650 h 1419225"/>
              <a:gd name="connsiteX9" fmla="*/ 7962900 w 12211050"/>
              <a:gd name="connsiteY9" fmla="*/ 704850 h 1419225"/>
              <a:gd name="connsiteX10" fmla="*/ 8886825 w 12211050"/>
              <a:gd name="connsiteY10" fmla="*/ 9525 h 1419225"/>
              <a:gd name="connsiteX11" fmla="*/ 10029825 w 12211050"/>
              <a:gd name="connsiteY11" fmla="*/ 933450 h 1419225"/>
              <a:gd name="connsiteX12" fmla="*/ 10610850 w 12211050"/>
              <a:gd name="connsiteY12" fmla="*/ 1419225 h 1419225"/>
              <a:gd name="connsiteX13" fmla="*/ 11410950 w 12211050"/>
              <a:gd name="connsiteY13" fmla="*/ 771525 h 1419225"/>
              <a:gd name="connsiteX14" fmla="*/ 12211050 w 12211050"/>
              <a:gd name="connsiteY14" fmla="*/ 47625 h 1419225"/>
              <a:gd name="connsiteX0" fmla="*/ 0 w 12211050"/>
              <a:gd name="connsiteY0" fmla="*/ 1371600 h 1419225"/>
              <a:gd name="connsiteX1" fmla="*/ 931000 w 12211050"/>
              <a:gd name="connsiteY1" fmla="*/ 757880 h 1419225"/>
              <a:gd name="connsiteX2" fmla="*/ 1819275 w 12211050"/>
              <a:gd name="connsiteY2" fmla="*/ 0 h 1419225"/>
              <a:gd name="connsiteX3" fmla="*/ 2886075 w 12211050"/>
              <a:gd name="connsiteY3" fmla="*/ 781050 h 1419225"/>
              <a:gd name="connsiteX4" fmla="*/ 3581400 w 12211050"/>
              <a:gd name="connsiteY4" fmla="*/ 1419225 h 1419225"/>
              <a:gd name="connsiteX5" fmla="*/ 4514850 w 12211050"/>
              <a:gd name="connsiteY5" fmla="*/ 666750 h 1419225"/>
              <a:gd name="connsiteX6" fmla="*/ 5334000 w 12211050"/>
              <a:gd name="connsiteY6" fmla="*/ 9525 h 1419225"/>
              <a:gd name="connsiteX7" fmla="*/ 6410325 w 12211050"/>
              <a:gd name="connsiteY7" fmla="*/ 866775 h 1419225"/>
              <a:gd name="connsiteX8" fmla="*/ 7124700 w 12211050"/>
              <a:gd name="connsiteY8" fmla="*/ 1390650 h 1419225"/>
              <a:gd name="connsiteX9" fmla="*/ 7962900 w 12211050"/>
              <a:gd name="connsiteY9" fmla="*/ 704850 h 1419225"/>
              <a:gd name="connsiteX10" fmla="*/ 8886825 w 12211050"/>
              <a:gd name="connsiteY10" fmla="*/ 9525 h 1419225"/>
              <a:gd name="connsiteX11" fmla="*/ 10029825 w 12211050"/>
              <a:gd name="connsiteY11" fmla="*/ 933450 h 1419225"/>
              <a:gd name="connsiteX12" fmla="*/ 10610850 w 12211050"/>
              <a:gd name="connsiteY12" fmla="*/ 1419225 h 1419225"/>
              <a:gd name="connsiteX13" fmla="*/ 11410950 w 12211050"/>
              <a:gd name="connsiteY13" fmla="*/ 771525 h 1419225"/>
              <a:gd name="connsiteX14" fmla="*/ 12211050 w 12211050"/>
              <a:gd name="connsiteY14" fmla="*/ 47625 h 1419225"/>
              <a:gd name="connsiteX0" fmla="*/ 0 w 12211050"/>
              <a:gd name="connsiteY0" fmla="*/ 1382796 h 1430421"/>
              <a:gd name="connsiteX1" fmla="*/ 931000 w 12211050"/>
              <a:gd name="connsiteY1" fmla="*/ 769076 h 1430421"/>
              <a:gd name="connsiteX2" fmla="*/ 1875258 w 12211050"/>
              <a:gd name="connsiteY2" fmla="*/ 0 h 1430421"/>
              <a:gd name="connsiteX3" fmla="*/ 2886075 w 12211050"/>
              <a:gd name="connsiteY3" fmla="*/ 792246 h 1430421"/>
              <a:gd name="connsiteX4" fmla="*/ 3581400 w 12211050"/>
              <a:gd name="connsiteY4" fmla="*/ 1430421 h 1430421"/>
              <a:gd name="connsiteX5" fmla="*/ 4514850 w 12211050"/>
              <a:gd name="connsiteY5" fmla="*/ 677946 h 1430421"/>
              <a:gd name="connsiteX6" fmla="*/ 5334000 w 12211050"/>
              <a:gd name="connsiteY6" fmla="*/ 20721 h 1430421"/>
              <a:gd name="connsiteX7" fmla="*/ 6410325 w 12211050"/>
              <a:gd name="connsiteY7" fmla="*/ 877971 h 1430421"/>
              <a:gd name="connsiteX8" fmla="*/ 7124700 w 12211050"/>
              <a:gd name="connsiteY8" fmla="*/ 1401846 h 1430421"/>
              <a:gd name="connsiteX9" fmla="*/ 7962900 w 12211050"/>
              <a:gd name="connsiteY9" fmla="*/ 716046 h 1430421"/>
              <a:gd name="connsiteX10" fmla="*/ 8886825 w 12211050"/>
              <a:gd name="connsiteY10" fmla="*/ 20721 h 1430421"/>
              <a:gd name="connsiteX11" fmla="*/ 10029825 w 12211050"/>
              <a:gd name="connsiteY11" fmla="*/ 944646 h 1430421"/>
              <a:gd name="connsiteX12" fmla="*/ 10610850 w 12211050"/>
              <a:gd name="connsiteY12" fmla="*/ 1430421 h 1430421"/>
              <a:gd name="connsiteX13" fmla="*/ 11410950 w 12211050"/>
              <a:gd name="connsiteY13" fmla="*/ 782721 h 1430421"/>
              <a:gd name="connsiteX14" fmla="*/ 12211050 w 12211050"/>
              <a:gd name="connsiteY14" fmla="*/ 58821 h 1430421"/>
              <a:gd name="connsiteX0" fmla="*/ 0 w 12211050"/>
              <a:gd name="connsiteY0" fmla="*/ 1379064 h 1426689"/>
              <a:gd name="connsiteX1" fmla="*/ 931000 w 12211050"/>
              <a:gd name="connsiteY1" fmla="*/ 765344 h 1426689"/>
              <a:gd name="connsiteX2" fmla="*/ 1860329 w 12211050"/>
              <a:gd name="connsiteY2" fmla="*/ 0 h 1426689"/>
              <a:gd name="connsiteX3" fmla="*/ 2886075 w 12211050"/>
              <a:gd name="connsiteY3" fmla="*/ 788514 h 1426689"/>
              <a:gd name="connsiteX4" fmla="*/ 3581400 w 12211050"/>
              <a:gd name="connsiteY4" fmla="*/ 1426689 h 1426689"/>
              <a:gd name="connsiteX5" fmla="*/ 4514850 w 12211050"/>
              <a:gd name="connsiteY5" fmla="*/ 674214 h 1426689"/>
              <a:gd name="connsiteX6" fmla="*/ 5334000 w 12211050"/>
              <a:gd name="connsiteY6" fmla="*/ 16989 h 1426689"/>
              <a:gd name="connsiteX7" fmla="*/ 6410325 w 12211050"/>
              <a:gd name="connsiteY7" fmla="*/ 874239 h 1426689"/>
              <a:gd name="connsiteX8" fmla="*/ 7124700 w 12211050"/>
              <a:gd name="connsiteY8" fmla="*/ 1398114 h 1426689"/>
              <a:gd name="connsiteX9" fmla="*/ 7962900 w 12211050"/>
              <a:gd name="connsiteY9" fmla="*/ 712314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86075 w 12211050"/>
              <a:gd name="connsiteY3" fmla="*/ 788514 h 1426689"/>
              <a:gd name="connsiteX4" fmla="*/ 3581400 w 12211050"/>
              <a:gd name="connsiteY4" fmla="*/ 1426689 h 1426689"/>
              <a:gd name="connsiteX5" fmla="*/ 4514850 w 12211050"/>
              <a:gd name="connsiteY5" fmla="*/ 674214 h 1426689"/>
              <a:gd name="connsiteX6" fmla="*/ 5334000 w 12211050"/>
              <a:gd name="connsiteY6" fmla="*/ 16989 h 1426689"/>
              <a:gd name="connsiteX7" fmla="*/ 6410325 w 12211050"/>
              <a:gd name="connsiteY7" fmla="*/ 874239 h 1426689"/>
              <a:gd name="connsiteX8" fmla="*/ 7124700 w 12211050"/>
              <a:gd name="connsiteY8" fmla="*/ 1398114 h 1426689"/>
              <a:gd name="connsiteX9" fmla="*/ 7962900 w 12211050"/>
              <a:gd name="connsiteY9" fmla="*/ 712314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86075 w 12211050"/>
              <a:gd name="connsiteY3" fmla="*/ 788514 h 1426689"/>
              <a:gd name="connsiteX4" fmla="*/ 3614991 w 12211050"/>
              <a:gd name="connsiteY4" fmla="*/ 1426689 h 1426689"/>
              <a:gd name="connsiteX5" fmla="*/ 4514850 w 12211050"/>
              <a:gd name="connsiteY5" fmla="*/ 674214 h 1426689"/>
              <a:gd name="connsiteX6" fmla="*/ 5334000 w 12211050"/>
              <a:gd name="connsiteY6" fmla="*/ 16989 h 1426689"/>
              <a:gd name="connsiteX7" fmla="*/ 6410325 w 12211050"/>
              <a:gd name="connsiteY7" fmla="*/ 874239 h 1426689"/>
              <a:gd name="connsiteX8" fmla="*/ 7124700 w 12211050"/>
              <a:gd name="connsiteY8" fmla="*/ 1398114 h 1426689"/>
              <a:gd name="connsiteX9" fmla="*/ 7962900 w 12211050"/>
              <a:gd name="connsiteY9" fmla="*/ 712314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86075 w 12211050"/>
              <a:gd name="connsiteY3" fmla="*/ 788514 h 1426689"/>
              <a:gd name="connsiteX4" fmla="*/ 3614991 w 12211050"/>
              <a:gd name="connsiteY4" fmla="*/ 1426689 h 1426689"/>
              <a:gd name="connsiteX5" fmla="*/ 4514850 w 12211050"/>
              <a:gd name="connsiteY5" fmla="*/ 674214 h 1426689"/>
              <a:gd name="connsiteX6" fmla="*/ 5334000 w 12211050"/>
              <a:gd name="connsiteY6" fmla="*/ 16989 h 1426689"/>
              <a:gd name="connsiteX7" fmla="*/ 6410325 w 12211050"/>
              <a:gd name="connsiteY7" fmla="*/ 874239 h 1426689"/>
              <a:gd name="connsiteX8" fmla="*/ 7124700 w 12211050"/>
              <a:gd name="connsiteY8" fmla="*/ 1398114 h 1426689"/>
              <a:gd name="connsiteX9" fmla="*/ 7962900 w 12211050"/>
              <a:gd name="connsiteY9" fmla="*/ 712314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86075 w 12211050"/>
              <a:gd name="connsiteY3" fmla="*/ 788514 h 1426689"/>
              <a:gd name="connsiteX4" fmla="*/ 3614991 w 12211050"/>
              <a:gd name="connsiteY4" fmla="*/ 1426689 h 1426689"/>
              <a:gd name="connsiteX5" fmla="*/ 4514850 w 12211050"/>
              <a:gd name="connsiteY5" fmla="*/ 674214 h 1426689"/>
              <a:gd name="connsiteX6" fmla="*/ 5334000 w 12211050"/>
              <a:gd name="connsiteY6" fmla="*/ 16989 h 1426689"/>
              <a:gd name="connsiteX7" fmla="*/ 6410325 w 12211050"/>
              <a:gd name="connsiteY7" fmla="*/ 874239 h 1426689"/>
              <a:gd name="connsiteX8" fmla="*/ 7124700 w 12211050"/>
              <a:gd name="connsiteY8" fmla="*/ 1398114 h 1426689"/>
              <a:gd name="connsiteX9" fmla="*/ 7962900 w 12211050"/>
              <a:gd name="connsiteY9" fmla="*/ 712314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86075 w 12211050"/>
              <a:gd name="connsiteY3" fmla="*/ 788514 h 1426689"/>
              <a:gd name="connsiteX4" fmla="*/ 3614991 w 12211050"/>
              <a:gd name="connsiteY4" fmla="*/ 1426689 h 1426689"/>
              <a:gd name="connsiteX5" fmla="*/ 4514850 w 12211050"/>
              <a:gd name="connsiteY5" fmla="*/ 674214 h 1426689"/>
              <a:gd name="connsiteX6" fmla="*/ 5378787 w 12211050"/>
              <a:gd name="connsiteY6" fmla="*/ 5792 h 1426689"/>
              <a:gd name="connsiteX7" fmla="*/ 6410325 w 12211050"/>
              <a:gd name="connsiteY7" fmla="*/ 874239 h 1426689"/>
              <a:gd name="connsiteX8" fmla="*/ 7124700 w 12211050"/>
              <a:gd name="connsiteY8" fmla="*/ 1398114 h 1426689"/>
              <a:gd name="connsiteX9" fmla="*/ 7962900 w 12211050"/>
              <a:gd name="connsiteY9" fmla="*/ 712314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86075 w 12211050"/>
              <a:gd name="connsiteY3" fmla="*/ 788514 h 1426689"/>
              <a:gd name="connsiteX4" fmla="*/ 3614991 w 12211050"/>
              <a:gd name="connsiteY4" fmla="*/ 1426689 h 1426689"/>
              <a:gd name="connsiteX5" fmla="*/ 4514850 w 12211050"/>
              <a:gd name="connsiteY5" fmla="*/ 674214 h 1426689"/>
              <a:gd name="connsiteX6" fmla="*/ 5378787 w 12211050"/>
              <a:gd name="connsiteY6" fmla="*/ 5792 h 1426689"/>
              <a:gd name="connsiteX7" fmla="*/ 6410325 w 12211050"/>
              <a:gd name="connsiteY7" fmla="*/ 874239 h 1426689"/>
              <a:gd name="connsiteX8" fmla="*/ 7124700 w 12211050"/>
              <a:gd name="connsiteY8" fmla="*/ 1398114 h 1426689"/>
              <a:gd name="connsiteX9" fmla="*/ 7962900 w 12211050"/>
              <a:gd name="connsiteY9" fmla="*/ 712314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86075 w 12211050"/>
              <a:gd name="connsiteY3" fmla="*/ 788514 h 1426689"/>
              <a:gd name="connsiteX4" fmla="*/ 3614991 w 12211050"/>
              <a:gd name="connsiteY4" fmla="*/ 1426689 h 1426689"/>
              <a:gd name="connsiteX5" fmla="*/ 4514850 w 12211050"/>
              <a:gd name="connsiteY5" fmla="*/ 674214 h 1426689"/>
              <a:gd name="connsiteX6" fmla="*/ 5378787 w 12211050"/>
              <a:gd name="connsiteY6" fmla="*/ 5792 h 1426689"/>
              <a:gd name="connsiteX7" fmla="*/ 6410325 w 12211050"/>
              <a:gd name="connsiteY7" fmla="*/ 874239 h 1426689"/>
              <a:gd name="connsiteX8" fmla="*/ 7124700 w 12211050"/>
              <a:gd name="connsiteY8" fmla="*/ 1398114 h 1426689"/>
              <a:gd name="connsiteX9" fmla="*/ 7962900 w 12211050"/>
              <a:gd name="connsiteY9" fmla="*/ 712314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86075 w 12211050"/>
              <a:gd name="connsiteY3" fmla="*/ 788514 h 1426689"/>
              <a:gd name="connsiteX4" fmla="*/ 3614991 w 12211050"/>
              <a:gd name="connsiteY4" fmla="*/ 1426689 h 1426689"/>
              <a:gd name="connsiteX5" fmla="*/ 4514850 w 12211050"/>
              <a:gd name="connsiteY5" fmla="*/ 674214 h 1426689"/>
              <a:gd name="connsiteX6" fmla="*/ 5378787 w 12211050"/>
              <a:gd name="connsiteY6" fmla="*/ 5792 h 1426689"/>
              <a:gd name="connsiteX7" fmla="*/ 6410325 w 12211050"/>
              <a:gd name="connsiteY7" fmla="*/ 874239 h 1426689"/>
              <a:gd name="connsiteX8" fmla="*/ 7124700 w 12211050"/>
              <a:gd name="connsiteY8" fmla="*/ 1398114 h 1426689"/>
              <a:gd name="connsiteX9" fmla="*/ 7962900 w 12211050"/>
              <a:gd name="connsiteY9" fmla="*/ 712314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14850 w 12211050"/>
              <a:gd name="connsiteY5" fmla="*/ 674214 h 1426689"/>
              <a:gd name="connsiteX6" fmla="*/ 5378787 w 12211050"/>
              <a:gd name="connsiteY6" fmla="*/ 5792 h 1426689"/>
              <a:gd name="connsiteX7" fmla="*/ 6410325 w 12211050"/>
              <a:gd name="connsiteY7" fmla="*/ 874239 h 1426689"/>
              <a:gd name="connsiteX8" fmla="*/ 7124700 w 12211050"/>
              <a:gd name="connsiteY8" fmla="*/ 1398114 h 1426689"/>
              <a:gd name="connsiteX9" fmla="*/ 7962900 w 12211050"/>
              <a:gd name="connsiteY9" fmla="*/ 712314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14850 w 12211050"/>
              <a:gd name="connsiteY5" fmla="*/ 674214 h 1426689"/>
              <a:gd name="connsiteX6" fmla="*/ 5378787 w 12211050"/>
              <a:gd name="connsiteY6" fmla="*/ 5792 h 1426689"/>
              <a:gd name="connsiteX7" fmla="*/ 6410325 w 12211050"/>
              <a:gd name="connsiteY7" fmla="*/ 874239 h 1426689"/>
              <a:gd name="connsiteX8" fmla="*/ 7124700 w 12211050"/>
              <a:gd name="connsiteY8" fmla="*/ 1398114 h 1426689"/>
              <a:gd name="connsiteX9" fmla="*/ 7962900 w 12211050"/>
              <a:gd name="connsiteY9" fmla="*/ 712314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14850 w 12211050"/>
              <a:gd name="connsiteY5" fmla="*/ 674214 h 1426689"/>
              <a:gd name="connsiteX6" fmla="*/ 5378787 w 12211050"/>
              <a:gd name="connsiteY6" fmla="*/ 5792 h 1426689"/>
              <a:gd name="connsiteX7" fmla="*/ 6410325 w 12211050"/>
              <a:gd name="connsiteY7" fmla="*/ 874239 h 1426689"/>
              <a:gd name="connsiteX8" fmla="*/ 7124700 w 12211050"/>
              <a:gd name="connsiteY8" fmla="*/ 1398114 h 1426689"/>
              <a:gd name="connsiteX9" fmla="*/ 7962900 w 12211050"/>
              <a:gd name="connsiteY9" fmla="*/ 712314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14850 w 12211050"/>
              <a:gd name="connsiteY5" fmla="*/ 674214 h 1426689"/>
              <a:gd name="connsiteX6" fmla="*/ 5378787 w 12211050"/>
              <a:gd name="connsiteY6" fmla="*/ 5792 h 1426689"/>
              <a:gd name="connsiteX7" fmla="*/ 6410325 w 12211050"/>
              <a:gd name="connsiteY7" fmla="*/ 874239 h 1426689"/>
              <a:gd name="connsiteX8" fmla="*/ 7124700 w 12211050"/>
              <a:gd name="connsiteY8" fmla="*/ 1398114 h 1426689"/>
              <a:gd name="connsiteX9" fmla="*/ 7962900 w 12211050"/>
              <a:gd name="connsiteY9" fmla="*/ 712314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14850 w 12211050"/>
              <a:gd name="connsiteY5" fmla="*/ 674214 h 1426689"/>
              <a:gd name="connsiteX6" fmla="*/ 5378787 w 12211050"/>
              <a:gd name="connsiteY6" fmla="*/ 5792 h 1426689"/>
              <a:gd name="connsiteX7" fmla="*/ 6410325 w 12211050"/>
              <a:gd name="connsiteY7" fmla="*/ 874239 h 1426689"/>
              <a:gd name="connsiteX8" fmla="*/ 7124700 w 12211050"/>
              <a:gd name="connsiteY8" fmla="*/ 1398114 h 1426689"/>
              <a:gd name="connsiteX9" fmla="*/ 7962900 w 12211050"/>
              <a:gd name="connsiteY9" fmla="*/ 712314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410325 w 12211050"/>
              <a:gd name="connsiteY7" fmla="*/ 874239 h 1426689"/>
              <a:gd name="connsiteX8" fmla="*/ 7124700 w 12211050"/>
              <a:gd name="connsiteY8" fmla="*/ 1398114 h 1426689"/>
              <a:gd name="connsiteX9" fmla="*/ 7962900 w 12211050"/>
              <a:gd name="connsiteY9" fmla="*/ 712314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410325 w 12211050"/>
              <a:gd name="connsiteY7" fmla="*/ 874239 h 1426689"/>
              <a:gd name="connsiteX8" fmla="*/ 7124700 w 12211050"/>
              <a:gd name="connsiteY8" fmla="*/ 1398114 h 1426689"/>
              <a:gd name="connsiteX9" fmla="*/ 7962900 w 12211050"/>
              <a:gd name="connsiteY9" fmla="*/ 712314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410325 w 12211050"/>
              <a:gd name="connsiteY7" fmla="*/ 874239 h 1426689"/>
              <a:gd name="connsiteX8" fmla="*/ 7124700 w 12211050"/>
              <a:gd name="connsiteY8" fmla="*/ 1398114 h 1426689"/>
              <a:gd name="connsiteX9" fmla="*/ 7962900 w 12211050"/>
              <a:gd name="connsiteY9" fmla="*/ 712314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410325 w 12211050"/>
              <a:gd name="connsiteY7" fmla="*/ 874239 h 1426689"/>
              <a:gd name="connsiteX8" fmla="*/ 7124700 w 12211050"/>
              <a:gd name="connsiteY8" fmla="*/ 1398114 h 1426689"/>
              <a:gd name="connsiteX9" fmla="*/ 7962900 w 12211050"/>
              <a:gd name="connsiteY9" fmla="*/ 712314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410325 w 12211050"/>
              <a:gd name="connsiteY7" fmla="*/ 874239 h 1426689"/>
              <a:gd name="connsiteX8" fmla="*/ 7124700 w 12211050"/>
              <a:gd name="connsiteY8" fmla="*/ 1398114 h 1426689"/>
              <a:gd name="connsiteX9" fmla="*/ 7962900 w 12211050"/>
              <a:gd name="connsiteY9" fmla="*/ 712314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395396 w 12211050"/>
              <a:gd name="connsiteY7" fmla="*/ 896632 h 1426689"/>
              <a:gd name="connsiteX8" fmla="*/ 7124700 w 12211050"/>
              <a:gd name="connsiteY8" fmla="*/ 1398114 h 1426689"/>
              <a:gd name="connsiteX9" fmla="*/ 7962900 w 12211050"/>
              <a:gd name="connsiteY9" fmla="*/ 712314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395396 w 12211050"/>
              <a:gd name="connsiteY7" fmla="*/ 896632 h 1426689"/>
              <a:gd name="connsiteX8" fmla="*/ 7124700 w 12211050"/>
              <a:gd name="connsiteY8" fmla="*/ 1398114 h 1426689"/>
              <a:gd name="connsiteX9" fmla="*/ 7962900 w 12211050"/>
              <a:gd name="connsiteY9" fmla="*/ 712314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395396 w 12211050"/>
              <a:gd name="connsiteY7" fmla="*/ 896632 h 1426689"/>
              <a:gd name="connsiteX8" fmla="*/ 7124700 w 12211050"/>
              <a:gd name="connsiteY8" fmla="*/ 1398114 h 1426689"/>
              <a:gd name="connsiteX9" fmla="*/ 7962900 w 12211050"/>
              <a:gd name="connsiteY9" fmla="*/ 712314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395396 w 12211050"/>
              <a:gd name="connsiteY7" fmla="*/ 896632 h 1426689"/>
              <a:gd name="connsiteX8" fmla="*/ 7124700 w 12211050"/>
              <a:gd name="connsiteY8" fmla="*/ 1398114 h 1426689"/>
              <a:gd name="connsiteX9" fmla="*/ 7962900 w 12211050"/>
              <a:gd name="connsiteY9" fmla="*/ 712314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395396 w 12211050"/>
              <a:gd name="connsiteY7" fmla="*/ 896632 h 1426689"/>
              <a:gd name="connsiteX8" fmla="*/ 7124700 w 12211050"/>
              <a:gd name="connsiteY8" fmla="*/ 1398114 h 1426689"/>
              <a:gd name="connsiteX9" fmla="*/ 7962900 w 12211050"/>
              <a:gd name="connsiteY9" fmla="*/ 712314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395396 w 12211050"/>
              <a:gd name="connsiteY7" fmla="*/ 896632 h 1426689"/>
              <a:gd name="connsiteX8" fmla="*/ 7124700 w 12211050"/>
              <a:gd name="connsiteY8" fmla="*/ 1398114 h 1426689"/>
              <a:gd name="connsiteX9" fmla="*/ 7962900 w 12211050"/>
              <a:gd name="connsiteY9" fmla="*/ 712314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395396 w 12211050"/>
              <a:gd name="connsiteY7" fmla="*/ 896632 h 1426689"/>
              <a:gd name="connsiteX8" fmla="*/ 7124700 w 12211050"/>
              <a:gd name="connsiteY8" fmla="*/ 1398114 h 1426689"/>
              <a:gd name="connsiteX9" fmla="*/ 7962900 w 12211050"/>
              <a:gd name="connsiteY9" fmla="*/ 712314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395396 w 12211050"/>
              <a:gd name="connsiteY7" fmla="*/ 896632 h 1426689"/>
              <a:gd name="connsiteX8" fmla="*/ 7124700 w 12211050"/>
              <a:gd name="connsiteY8" fmla="*/ 1398114 h 1426689"/>
              <a:gd name="connsiteX9" fmla="*/ 7962900 w 12211050"/>
              <a:gd name="connsiteY9" fmla="*/ 712314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395396 w 12211050"/>
              <a:gd name="connsiteY7" fmla="*/ 896632 h 1426689"/>
              <a:gd name="connsiteX8" fmla="*/ 7124700 w 12211050"/>
              <a:gd name="connsiteY8" fmla="*/ 1398114 h 1426689"/>
              <a:gd name="connsiteX9" fmla="*/ 7962900 w 12211050"/>
              <a:gd name="connsiteY9" fmla="*/ 712314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395396 w 12211050"/>
              <a:gd name="connsiteY7" fmla="*/ 896632 h 1426689"/>
              <a:gd name="connsiteX8" fmla="*/ 7124700 w 12211050"/>
              <a:gd name="connsiteY8" fmla="*/ 1398114 h 1426689"/>
              <a:gd name="connsiteX9" fmla="*/ 7962900 w 12211050"/>
              <a:gd name="connsiteY9" fmla="*/ 712314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395396 w 12211050"/>
              <a:gd name="connsiteY7" fmla="*/ 896632 h 1426689"/>
              <a:gd name="connsiteX8" fmla="*/ 7124700 w 12211050"/>
              <a:gd name="connsiteY8" fmla="*/ 1398114 h 1426689"/>
              <a:gd name="connsiteX9" fmla="*/ 7962900 w 12211050"/>
              <a:gd name="connsiteY9" fmla="*/ 712314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395396 w 12211050"/>
              <a:gd name="connsiteY7" fmla="*/ 896632 h 1426689"/>
              <a:gd name="connsiteX8" fmla="*/ 7124700 w 12211050"/>
              <a:gd name="connsiteY8" fmla="*/ 1398114 h 1426689"/>
              <a:gd name="connsiteX9" fmla="*/ 7970364 w 12211050"/>
              <a:gd name="connsiteY9" fmla="*/ 727243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395396 w 12211050"/>
              <a:gd name="connsiteY7" fmla="*/ 896632 h 1426689"/>
              <a:gd name="connsiteX8" fmla="*/ 7124700 w 12211050"/>
              <a:gd name="connsiteY8" fmla="*/ 1398114 h 1426689"/>
              <a:gd name="connsiteX9" fmla="*/ 7970364 w 12211050"/>
              <a:gd name="connsiteY9" fmla="*/ 727243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395396 w 12211050"/>
              <a:gd name="connsiteY7" fmla="*/ 896632 h 1426689"/>
              <a:gd name="connsiteX8" fmla="*/ 7124700 w 12211050"/>
              <a:gd name="connsiteY8" fmla="*/ 1398114 h 1426689"/>
              <a:gd name="connsiteX9" fmla="*/ 7970364 w 12211050"/>
              <a:gd name="connsiteY9" fmla="*/ 742172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395396 w 12211050"/>
              <a:gd name="connsiteY7" fmla="*/ 896632 h 1426689"/>
              <a:gd name="connsiteX8" fmla="*/ 7124700 w 12211050"/>
              <a:gd name="connsiteY8" fmla="*/ 1398114 h 1426689"/>
              <a:gd name="connsiteX9" fmla="*/ 7970364 w 12211050"/>
              <a:gd name="connsiteY9" fmla="*/ 742172 h 1426689"/>
              <a:gd name="connsiteX10" fmla="*/ 8886825 w 12211050"/>
              <a:gd name="connsiteY10" fmla="*/ 16989 h 1426689"/>
              <a:gd name="connsiteX11" fmla="*/ 10029825 w 12211050"/>
              <a:gd name="connsiteY11" fmla="*/ 940914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395396 w 12211050"/>
              <a:gd name="connsiteY7" fmla="*/ 896632 h 1426689"/>
              <a:gd name="connsiteX8" fmla="*/ 7124700 w 12211050"/>
              <a:gd name="connsiteY8" fmla="*/ 1398114 h 1426689"/>
              <a:gd name="connsiteX9" fmla="*/ 7970364 w 12211050"/>
              <a:gd name="connsiteY9" fmla="*/ 742172 h 1426689"/>
              <a:gd name="connsiteX10" fmla="*/ 8886825 w 12211050"/>
              <a:gd name="connsiteY10" fmla="*/ 16989 h 1426689"/>
              <a:gd name="connsiteX11" fmla="*/ 9824551 w 12211050"/>
              <a:gd name="connsiteY11" fmla="*/ 828947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395396 w 12211050"/>
              <a:gd name="connsiteY7" fmla="*/ 896632 h 1426689"/>
              <a:gd name="connsiteX8" fmla="*/ 7124700 w 12211050"/>
              <a:gd name="connsiteY8" fmla="*/ 1398114 h 1426689"/>
              <a:gd name="connsiteX9" fmla="*/ 7970364 w 12211050"/>
              <a:gd name="connsiteY9" fmla="*/ 742172 h 1426689"/>
              <a:gd name="connsiteX10" fmla="*/ 8886825 w 12211050"/>
              <a:gd name="connsiteY10" fmla="*/ 16989 h 1426689"/>
              <a:gd name="connsiteX11" fmla="*/ 9824551 w 12211050"/>
              <a:gd name="connsiteY11" fmla="*/ 828947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395396 w 12211050"/>
              <a:gd name="connsiteY7" fmla="*/ 896632 h 1426689"/>
              <a:gd name="connsiteX8" fmla="*/ 7124700 w 12211050"/>
              <a:gd name="connsiteY8" fmla="*/ 1398114 h 1426689"/>
              <a:gd name="connsiteX9" fmla="*/ 7970364 w 12211050"/>
              <a:gd name="connsiteY9" fmla="*/ 742172 h 1426689"/>
              <a:gd name="connsiteX10" fmla="*/ 8886825 w 12211050"/>
              <a:gd name="connsiteY10" fmla="*/ 16989 h 1426689"/>
              <a:gd name="connsiteX11" fmla="*/ 9824551 w 12211050"/>
              <a:gd name="connsiteY11" fmla="*/ 828947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923"/>
              <a:gd name="connsiteX1" fmla="*/ 931000 w 12211050"/>
              <a:gd name="connsiteY1" fmla="*/ 765344 h 1426923"/>
              <a:gd name="connsiteX2" fmla="*/ 1860329 w 12211050"/>
              <a:gd name="connsiteY2" fmla="*/ 0 h 1426923"/>
              <a:gd name="connsiteX3" fmla="*/ 2822627 w 12211050"/>
              <a:gd name="connsiteY3" fmla="*/ 807176 h 1426923"/>
              <a:gd name="connsiteX4" fmla="*/ 3614991 w 12211050"/>
              <a:gd name="connsiteY4" fmla="*/ 1426689 h 1426923"/>
              <a:gd name="connsiteX5" fmla="*/ 4522314 w 12211050"/>
              <a:gd name="connsiteY5" fmla="*/ 681678 h 1426923"/>
              <a:gd name="connsiteX6" fmla="*/ 5378787 w 12211050"/>
              <a:gd name="connsiteY6" fmla="*/ 5792 h 1426923"/>
              <a:gd name="connsiteX7" fmla="*/ 6395396 w 12211050"/>
              <a:gd name="connsiteY7" fmla="*/ 896632 h 1426923"/>
              <a:gd name="connsiteX8" fmla="*/ 7124700 w 12211050"/>
              <a:gd name="connsiteY8" fmla="*/ 1398114 h 1426923"/>
              <a:gd name="connsiteX9" fmla="*/ 7970364 w 12211050"/>
              <a:gd name="connsiteY9" fmla="*/ 742172 h 1426923"/>
              <a:gd name="connsiteX10" fmla="*/ 8886825 w 12211050"/>
              <a:gd name="connsiteY10" fmla="*/ 16989 h 1426923"/>
              <a:gd name="connsiteX11" fmla="*/ 9824551 w 12211050"/>
              <a:gd name="connsiteY11" fmla="*/ 828947 h 1426923"/>
              <a:gd name="connsiteX12" fmla="*/ 10610850 w 12211050"/>
              <a:gd name="connsiteY12" fmla="*/ 1426689 h 1426923"/>
              <a:gd name="connsiteX13" fmla="*/ 11410950 w 12211050"/>
              <a:gd name="connsiteY13" fmla="*/ 778989 h 1426923"/>
              <a:gd name="connsiteX14" fmla="*/ 12211050 w 12211050"/>
              <a:gd name="connsiteY14" fmla="*/ 55089 h 1426923"/>
              <a:gd name="connsiteX0" fmla="*/ 0 w 12211050"/>
              <a:gd name="connsiteY0" fmla="*/ 1379064 h 1426923"/>
              <a:gd name="connsiteX1" fmla="*/ 931000 w 12211050"/>
              <a:gd name="connsiteY1" fmla="*/ 765344 h 1426923"/>
              <a:gd name="connsiteX2" fmla="*/ 1860329 w 12211050"/>
              <a:gd name="connsiteY2" fmla="*/ 0 h 1426923"/>
              <a:gd name="connsiteX3" fmla="*/ 2822627 w 12211050"/>
              <a:gd name="connsiteY3" fmla="*/ 807176 h 1426923"/>
              <a:gd name="connsiteX4" fmla="*/ 3614991 w 12211050"/>
              <a:gd name="connsiteY4" fmla="*/ 1426689 h 1426923"/>
              <a:gd name="connsiteX5" fmla="*/ 4522314 w 12211050"/>
              <a:gd name="connsiteY5" fmla="*/ 681678 h 1426923"/>
              <a:gd name="connsiteX6" fmla="*/ 5378787 w 12211050"/>
              <a:gd name="connsiteY6" fmla="*/ 5792 h 1426923"/>
              <a:gd name="connsiteX7" fmla="*/ 6395396 w 12211050"/>
              <a:gd name="connsiteY7" fmla="*/ 896632 h 1426923"/>
              <a:gd name="connsiteX8" fmla="*/ 7124700 w 12211050"/>
              <a:gd name="connsiteY8" fmla="*/ 1398114 h 1426923"/>
              <a:gd name="connsiteX9" fmla="*/ 7970364 w 12211050"/>
              <a:gd name="connsiteY9" fmla="*/ 742172 h 1426923"/>
              <a:gd name="connsiteX10" fmla="*/ 8886825 w 12211050"/>
              <a:gd name="connsiteY10" fmla="*/ 16989 h 1426923"/>
              <a:gd name="connsiteX11" fmla="*/ 9824551 w 12211050"/>
              <a:gd name="connsiteY11" fmla="*/ 828947 h 1426923"/>
              <a:gd name="connsiteX12" fmla="*/ 10610850 w 12211050"/>
              <a:gd name="connsiteY12" fmla="*/ 1426689 h 1426923"/>
              <a:gd name="connsiteX13" fmla="*/ 11410950 w 12211050"/>
              <a:gd name="connsiteY13" fmla="*/ 778989 h 1426923"/>
              <a:gd name="connsiteX14" fmla="*/ 12211050 w 12211050"/>
              <a:gd name="connsiteY14" fmla="*/ 55089 h 1426923"/>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395396 w 12211050"/>
              <a:gd name="connsiteY7" fmla="*/ 896632 h 1426689"/>
              <a:gd name="connsiteX8" fmla="*/ 7124700 w 12211050"/>
              <a:gd name="connsiteY8" fmla="*/ 1398114 h 1426689"/>
              <a:gd name="connsiteX9" fmla="*/ 7970364 w 12211050"/>
              <a:gd name="connsiteY9" fmla="*/ 742172 h 1426689"/>
              <a:gd name="connsiteX10" fmla="*/ 8886825 w 12211050"/>
              <a:gd name="connsiteY10" fmla="*/ 16989 h 1426689"/>
              <a:gd name="connsiteX11" fmla="*/ 9824551 w 12211050"/>
              <a:gd name="connsiteY11" fmla="*/ 828947 h 1426689"/>
              <a:gd name="connsiteX12" fmla="*/ 10610850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395396 w 12211050"/>
              <a:gd name="connsiteY7" fmla="*/ 896632 h 1426689"/>
              <a:gd name="connsiteX8" fmla="*/ 7124700 w 12211050"/>
              <a:gd name="connsiteY8" fmla="*/ 1398114 h 1426689"/>
              <a:gd name="connsiteX9" fmla="*/ 7970364 w 12211050"/>
              <a:gd name="connsiteY9" fmla="*/ 742172 h 1426689"/>
              <a:gd name="connsiteX10" fmla="*/ 8886825 w 12211050"/>
              <a:gd name="connsiteY10" fmla="*/ 16989 h 1426689"/>
              <a:gd name="connsiteX11" fmla="*/ 9824551 w 12211050"/>
              <a:gd name="connsiteY11" fmla="*/ 828947 h 1426689"/>
              <a:gd name="connsiteX12" fmla="*/ 10674298 w 12211050"/>
              <a:gd name="connsiteY12" fmla="*/ 1426689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395396 w 12211050"/>
              <a:gd name="connsiteY7" fmla="*/ 896632 h 1426689"/>
              <a:gd name="connsiteX8" fmla="*/ 7124700 w 12211050"/>
              <a:gd name="connsiteY8" fmla="*/ 1398114 h 1426689"/>
              <a:gd name="connsiteX9" fmla="*/ 7970364 w 12211050"/>
              <a:gd name="connsiteY9" fmla="*/ 742172 h 1426689"/>
              <a:gd name="connsiteX10" fmla="*/ 8886825 w 12211050"/>
              <a:gd name="connsiteY10" fmla="*/ 16989 h 1426689"/>
              <a:gd name="connsiteX11" fmla="*/ 9824551 w 12211050"/>
              <a:gd name="connsiteY11" fmla="*/ 828947 h 1426689"/>
              <a:gd name="connsiteX12" fmla="*/ 10692959 w 12211050"/>
              <a:gd name="connsiteY12" fmla="*/ 1389367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395396 w 12211050"/>
              <a:gd name="connsiteY7" fmla="*/ 896632 h 1426689"/>
              <a:gd name="connsiteX8" fmla="*/ 7124700 w 12211050"/>
              <a:gd name="connsiteY8" fmla="*/ 1398114 h 1426689"/>
              <a:gd name="connsiteX9" fmla="*/ 7970364 w 12211050"/>
              <a:gd name="connsiteY9" fmla="*/ 742172 h 1426689"/>
              <a:gd name="connsiteX10" fmla="*/ 8886825 w 12211050"/>
              <a:gd name="connsiteY10" fmla="*/ 16989 h 1426689"/>
              <a:gd name="connsiteX11" fmla="*/ 9824551 w 12211050"/>
              <a:gd name="connsiteY11" fmla="*/ 828947 h 1426689"/>
              <a:gd name="connsiteX12" fmla="*/ 10681762 w 12211050"/>
              <a:gd name="connsiteY12" fmla="*/ 1389367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395396 w 12211050"/>
              <a:gd name="connsiteY7" fmla="*/ 896632 h 1426689"/>
              <a:gd name="connsiteX8" fmla="*/ 7124700 w 12211050"/>
              <a:gd name="connsiteY8" fmla="*/ 1398114 h 1426689"/>
              <a:gd name="connsiteX9" fmla="*/ 7970364 w 12211050"/>
              <a:gd name="connsiteY9" fmla="*/ 742172 h 1426689"/>
              <a:gd name="connsiteX10" fmla="*/ 8886825 w 12211050"/>
              <a:gd name="connsiteY10" fmla="*/ 16989 h 1426689"/>
              <a:gd name="connsiteX11" fmla="*/ 9832016 w 12211050"/>
              <a:gd name="connsiteY11" fmla="*/ 799089 h 1426689"/>
              <a:gd name="connsiteX12" fmla="*/ 10681762 w 12211050"/>
              <a:gd name="connsiteY12" fmla="*/ 1389367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395396 w 12211050"/>
              <a:gd name="connsiteY7" fmla="*/ 896632 h 1426689"/>
              <a:gd name="connsiteX8" fmla="*/ 7124700 w 12211050"/>
              <a:gd name="connsiteY8" fmla="*/ 1398114 h 1426689"/>
              <a:gd name="connsiteX9" fmla="*/ 7970364 w 12211050"/>
              <a:gd name="connsiteY9" fmla="*/ 742172 h 1426689"/>
              <a:gd name="connsiteX10" fmla="*/ 8886825 w 12211050"/>
              <a:gd name="connsiteY10" fmla="*/ 16989 h 1426689"/>
              <a:gd name="connsiteX11" fmla="*/ 9832016 w 12211050"/>
              <a:gd name="connsiteY11" fmla="*/ 799089 h 1426689"/>
              <a:gd name="connsiteX12" fmla="*/ 10681762 w 12211050"/>
              <a:gd name="connsiteY12" fmla="*/ 1389367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395396 w 12211050"/>
              <a:gd name="connsiteY7" fmla="*/ 896632 h 1426689"/>
              <a:gd name="connsiteX8" fmla="*/ 7124700 w 12211050"/>
              <a:gd name="connsiteY8" fmla="*/ 1398114 h 1426689"/>
              <a:gd name="connsiteX9" fmla="*/ 7970364 w 12211050"/>
              <a:gd name="connsiteY9" fmla="*/ 742172 h 1426689"/>
              <a:gd name="connsiteX10" fmla="*/ 8886825 w 12211050"/>
              <a:gd name="connsiteY10" fmla="*/ 16989 h 1426689"/>
              <a:gd name="connsiteX11" fmla="*/ 9832016 w 12211050"/>
              <a:gd name="connsiteY11" fmla="*/ 799089 h 1426689"/>
              <a:gd name="connsiteX12" fmla="*/ 10681762 w 12211050"/>
              <a:gd name="connsiteY12" fmla="*/ 1389367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395396 w 12211050"/>
              <a:gd name="connsiteY7" fmla="*/ 896632 h 1426689"/>
              <a:gd name="connsiteX8" fmla="*/ 7124700 w 12211050"/>
              <a:gd name="connsiteY8" fmla="*/ 1398114 h 1426689"/>
              <a:gd name="connsiteX9" fmla="*/ 7970364 w 12211050"/>
              <a:gd name="connsiteY9" fmla="*/ 742172 h 1426689"/>
              <a:gd name="connsiteX10" fmla="*/ 8886825 w 12211050"/>
              <a:gd name="connsiteY10" fmla="*/ 16989 h 1426689"/>
              <a:gd name="connsiteX11" fmla="*/ 9832016 w 12211050"/>
              <a:gd name="connsiteY11" fmla="*/ 799089 h 1426689"/>
              <a:gd name="connsiteX12" fmla="*/ 10681762 w 12211050"/>
              <a:gd name="connsiteY12" fmla="*/ 1389367 h 1426689"/>
              <a:gd name="connsiteX13" fmla="*/ 11410950 w 12211050"/>
              <a:gd name="connsiteY13" fmla="*/ 778989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395396 w 12211050"/>
              <a:gd name="connsiteY7" fmla="*/ 896632 h 1426689"/>
              <a:gd name="connsiteX8" fmla="*/ 7124700 w 12211050"/>
              <a:gd name="connsiteY8" fmla="*/ 1398114 h 1426689"/>
              <a:gd name="connsiteX9" fmla="*/ 7970364 w 12211050"/>
              <a:gd name="connsiteY9" fmla="*/ 742172 h 1426689"/>
              <a:gd name="connsiteX10" fmla="*/ 8886825 w 12211050"/>
              <a:gd name="connsiteY10" fmla="*/ 16989 h 1426689"/>
              <a:gd name="connsiteX11" fmla="*/ 9832016 w 12211050"/>
              <a:gd name="connsiteY11" fmla="*/ 799089 h 1426689"/>
              <a:gd name="connsiteX12" fmla="*/ 10681762 w 12211050"/>
              <a:gd name="connsiteY12" fmla="*/ 1389367 h 1426689"/>
              <a:gd name="connsiteX13" fmla="*/ 11437076 w 12211050"/>
              <a:gd name="connsiteY13" fmla="*/ 797651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395396 w 12211050"/>
              <a:gd name="connsiteY7" fmla="*/ 896632 h 1426689"/>
              <a:gd name="connsiteX8" fmla="*/ 7124700 w 12211050"/>
              <a:gd name="connsiteY8" fmla="*/ 1398114 h 1426689"/>
              <a:gd name="connsiteX9" fmla="*/ 7970364 w 12211050"/>
              <a:gd name="connsiteY9" fmla="*/ 742172 h 1426689"/>
              <a:gd name="connsiteX10" fmla="*/ 8886825 w 12211050"/>
              <a:gd name="connsiteY10" fmla="*/ 16989 h 1426689"/>
              <a:gd name="connsiteX11" fmla="*/ 9832016 w 12211050"/>
              <a:gd name="connsiteY11" fmla="*/ 799089 h 1426689"/>
              <a:gd name="connsiteX12" fmla="*/ 10681762 w 12211050"/>
              <a:gd name="connsiteY12" fmla="*/ 1389367 h 1426689"/>
              <a:gd name="connsiteX13" fmla="*/ 11437076 w 12211050"/>
              <a:gd name="connsiteY13" fmla="*/ 797651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395396 w 12211050"/>
              <a:gd name="connsiteY7" fmla="*/ 896632 h 1426689"/>
              <a:gd name="connsiteX8" fmla="*/ 7124700 w 12211050"/>
              <a:gd name="connsiteY8" fmla="*/ 1398114 h 1426689"/>
              <a:gd name="connsiteX9" fmla="*/ 7970364 w 12211050"/>
              <a:gd name="connsiteY9" fmla="*/ 742172 h 1426689"/>
              <a:gd name="connsiteX10" fmla="*/ 8886825 w 12211050"/>
              <a:gd name="connsiteY10" fmla="*/ 16989 h 1426689"/>
              <a:gd name="connsiteX11" fmla="*/ 9832016 w 12211050"/>
              <a:gd name="connsiteY11" fmla="*/ 799089 h 1426689"/>
              <a:gd name="connsiteX12" fmla="*/ 10681762 w 12211050"/>
              <a:gd name="connsiteY12" fmla="*/ 1389367 h 1426689"/>
              <a:gd name="connsiteX13" fmla="*/ 11437076 w 12211050"/>
              <a:gd name="connsiteY13" fmla="*/ 797651 h 1426689"/>
              <a:gd name="connsiteX14" fmla="*/ 12211050 w 12211050"/>
              <a:gd name="connsiteY14" fmla="*/ 55089 h 1426689"/>
              <a:gd name="connsiteX0" fmla="*/ 0 w 12211050"/>
              <a:gd name="connsiteY0" fmla="*/ 1379064 h 1426689"/>
              <a:gd name="connsiteX1" fmla="*/ 931000 w 12211050"/>
              <a:gd name="connsiteY1" fmla="*/ 765344 h 1426689"/>
              <a:gd name="connsiteX2" fmla="*/ 1860329 w 12211050"/>
              <a:gd name="connsiteY2" fmla="*/ 0 h 1426689"/>
              <a:gd name="connsiteX3" fmla="*/ 2822627 w 12211050"/>
              <a:gd name="connsiteY3" fmla="*/ 807176 h 1426689"/>
              <a:gd name="connsiteX4" fmla="*/ 3614991 w 12211050"/>
              <a:gd name="connsiteY4" fmla="*/ 1426689 h 1426689"/>
              <a:gd name="connsiteX5" fmla="*/ 4522314 w 12211050"/>
              <a:gd name="connsiteY5" fmla="*/ 681678 h 1426689"/>
              <a:gd name="connsiteX6" fmla="*/ 5378787 w 12211050"/>
              <a:gd name="connsiteY6" fmla="*/ 5792 h 1426689"/>
              <a:gd name="connsiteX7" fmla="*/ 6395396 w 12211050"/>
              <a:gd name="connsiteY7" fmla="*/ 896632 h 1426689"/>
              <a:gd name="connsiteX8" fmla="*/ 7124700 w 12211050"/>
              <a:gd name="connsiteY8" fmla="*/ 1398114 h 1426689"/>
              <a:gd name="connsiteX9" fmla="*/ 7970364 w 12211050"/>
              <a:gd name="connsiteY9" fmla="*/ 742172 h 1426689"/>
              <a:gd name="connsiteX10" fmla="*/ 8886825 w 12211050"/>
              <a:gd name="connsiteY10" fmla="*/ 16989 h 1426689"/>
              <a:gd name="connsiteX11" fmla="*/ 9832016 w 12211050"/>
              <a:gd name="connsiteY11" fmla="*/ 799089 h 1426689"/>
              <a:gd name="connsiteX12" fmla="*/ 10681762 w 12211050"/>
              <a:gd name="connsiteY12" fmla="*/ 1389367 h 1426689"/>
              <a:gd name="connsiteX13" fmla="*/ 11448273 w 12211050"/>
              <a:gd name="connsiteY13" fmla="*/ 797651 h 1426689"/>
              <a:gd name="connsiteX14" fmla="*/ 12211050 w 12211050"/>
              <a:gd name="connsiteY14" fmla="*/ 55089 h 1426689"/>
              <a:gd name="connsiteX0" fmla="*/ 0 w 12074317"/>
              <a:gd name="connsiteY0" fmla="*/ 1379064 h 1426689"/>
              <a:gd name="connsiteX1" fmla="*/ 794267 w 12074317"/>
              <a:gd name="connsiteY1" fmla="*/ 765344 h 1426689"/>
              <a:gd name="connsiteX2" fmla="*/ 1723596 w 12074317"/>
              <a:gd name="connsiteY2" fmla="*/ 0 h 1426689"/>
              <a:gd name="connsiteX3" fmla="*/ 2685894 w 12074317"/>
              <a:gd name="connsiteY3" fmla="*/ 807176 h 1426689"/>
              <a:gd name="connsiteX4" fmla="*/ 3478258 w 12074317"/>
              <a:gd name="connsiteY4" fmla="*/ 1426689 h 1426689"/>
              <a:gd name="connsiteX5" fmla="*/ 4385581 w 12074317"/>
              <a:gd name="connsiteY5" fmla="*/ 681678 h 1426689"/>
              <a:gd name="connsiteX6" fmla="*/ 5242054 w 12074317"/>
              <a:gd name="connsiteY6" fmla="*/ 5792 h 1426689"/>
              <a:gd name="connsiteX7" fmla="*/ 6258663 w 12074317"/>
              <a:gd name="connsiteY7" fmla="*/ 896632 h 1426689"/>
              <a:gd name="connsiteX8" fmla="*/ 6987967 w 12074317"/>
              <a:gd name="connsiteY8" fmla="*/ 1398114 h 1426689"/>
              <a:gd name="connsiteX9" fmla="*/ 7833631 w 12074317"/>
              <a:gd name="connsiteY9" fmla="*/ 742172 h 1426689"/>
              <a:gd name="connsiteX10" fmla="*/ 8750092 w 12074317"/>
              <a:gd name="connsiteY10" fmla="*/ 16989 h 1426689"/>
              <a:gd name="connsiteX11" fmla="*/ 9695283 w 12074317"/>
              <a:gd name="connsiteY11" fmla="*/ 799089 h 1426689"/>
              <a:gd name="connsiteX12" fmla="*/ 10545029 w 12074317"/>
              <a:gd name="connsiteY12" fmla="*/ 1389367 h 1426689"/>
              <a:gd name="connsiteX13" fmla="*/ 11311540 w 12074317"/>
              <a:gd name="connsiteY13" fmla="*/ 797651 h 1426689"/>
              <a:gd name="connsiteX14" fmla="*/ 12074317 w 12074317"/>
              <a:gd name="connsiteY14" fmla="*/ 55089 h 1426689"/>
              <a:gd name="connsiteX0" fmla="*/ 0 w 12074317"/>
              <a:gd name="connsiteY0" fmla="*/ 1379064 h 1426689"/>
              <a:gd name="connsiteX1" fmla="*/ 794267 w 12074317"/>
              <a:gd name="connsiteY1" fmla="*/ 765344 h 1426689"/>
              <a:gd name="connsiteX2" fmla="*/ 1723596 w 12074317"/>
              <a:gd name="connsiteY2" fmla="*/ 0 h 1426689"/>
              <a:gd name="connsiteX3" fmla="*/ 2685894 w 12074317"/>
              <a:gd name="connsiteY3" fmla="*/ 807176 h 1426689"/>
              <a:gd name="connsiteX4" fmla="*/ 3478258 w 12074317"/>
              <a:gd name="connsiteY4" fmla="*/ 1426689 h 1426689"/>
              <a:gd name="connsiteX5" fmla="*/ 4385581 w 12074317"/>
              <a:gd name="connsiteY5" fmla="*/ 681678 h 1426689"/>
              <a:gd name="connsiteX6" fmla="*/ 5242054 w 12074317"/>
              <a:gd name="connsiteY6" fmla="*/ 5792 h 1426689"/>
              <a:gd name="connsiteX7" fmla="*/ 6258663 w 12074317"/>
              <a:gd name="connsiteY7" fmla="*/ 896632 h 1426689"/>
              <a:gd name="connsiteX8" fmla="*/ 6987967 w 12074317"/>
              <a:gd name="connsiteY8" fmla="*/ 1398114 h 1426689"/>
              <a:gd name="connsiteX9" fmla="*/ 7833631 w 12074317"/>
              <a:gd name="connsiteY9" fmla="*/ 742172 h 1426689"/>
              <a:gd name="connsiteX10" fmla="*/ 8750092 w 12074317"/>
              <a:gd name="connsiteY10" fmla="*/ 16989 h 1426689"/>
              <a:gd name="connsiteX11" fmla="*/ 9695283 w 12074317"/>
              <a:gd name="connsiteY11" fmla="*/ 799089 h 1426689"/>
              <a:gd name="connsiteX12" fmla="*/ 10545029 w 12074317"/>
              <a:gd name="connsiteY12" fmla="*/ 1389367 h 1426689"/>
              <a:gd name="connsiteX13" fmla="*/ 11311540 w 12074317"/>
              <a:gd name="connsiteY13" fmla="*/ 797651 h 1426689"/>
              <a:gd name="connsiteX14" fmla="*/ 12074317 w 12074317"/>
              <a:gd name="connsiteY14" fmla="*/ 55089 h 1426689"/>
              <a:gd name="connsiteX0" fmla="*/ 0 w 12074317"/>
              <a:gd name="connsiteY0" fmla="*/ 1379064 h 1426689"/>
              <a:gd name="connsiteX1" fmla="*/ 794267 w 12074317"/>
              <a:gd name="connsiteY1" fmla="*/ 765344 h 1426689"/>
              <a:gd name="connsiteX2" fmla="*/ 1723596 w 12074317"/>
              <a:gd name="connsiteY2" fmla="*/ 0 h 1426689"/>
              <a:gd name="connsiteX3" fmla="*/ 2685894 w 12074317"/>
              <a:gd name="connsiteY3" fmla="*/ 807176 h 1426689"/>
              <a:gd name="connsiteX4" fmla="*/ 3478258 w 12074317"/>
              <a:gd name="connsiteY4" fmla="*/ 1426689 h 1426689"/>
              <a:gd name="connsiteX5" fmla="*/ 4385581 w 12074317"/>
              <a:gd name="connsiteY5" fmla="*/ 681678 h 1426689"/>
              <a:gd name="connsiteX6" fmla="*/ 5242054 w 12074317"/>
              <a:gd name="connsiteY6" fmla="*/ 5792 h 1426689"/>
              <a:gd name="connsiteX7" fmla="*/ 6258663 w 12074317"/>
              <a:gd name="connsiteY7" fmla="*/ 896632 h 1426689"/>
              <a:gd name="connsiteX8" fmla="*/ 6987967 w 12074317"/>
              <a:gd name="connsiteY8" fmla="*/ 1398114 h 1426689"/>
              <a:gd name="connsiteX9" fmla="*/ 7833631 w 12074317"/>
              <a:gd name="connsiteY9" fmla="*/ 742172 h 1426689"/>
              <a:gd name="connsiteX10" fmla="*/ 8750092 w 12074317"/>
              <a:gd name="connsiteY10" fmla="*/ 16989 h 1426689"/>
              <a:gd name="connsiteX11" fmla="*/ 9695283 w 12074317"/>
              <a:gd name="connsiteY11" fmla="*/ 799089 h 1426689"/>
              <a:gd name="connsiteX12" fmla="*/ 10545029 w 12074317"/>
              <a:gd name="connsiteY12" fmla="*/ 1389367 h 1426689"/>
              <a:gd name="connsiteX13" fmla="*/ 11311540 w 12074317"/>
              <a:gd name="connsiteY13" fmla="*/ 797651 h 1426689"/>
              <a:gd name="connsiteX14" fmla="*/ 12074317 w 12074317"/>
              <a:gd name="connsiteY14" fmla="*/ 55089 h 1426689"/>
              <a:gd name="connsiteX0" fmla="*/ 0 w 12117046"/>
              <a:gd name="connsiteY0" fmla="*/ 1379064 h 1426689"/>
              <a:gd name="connsiteX1" fmla="*/ 794267 w 12117046"/>
              <a:gd name="connsiteY1" fmla="*/ 765344 h 1426689"/>
              <a:gd name="connsiteX2" fmla="*/ 1723596 w 12117046"/>
              <a:gd name="connsiteY2" fmla="*/ 0 h 1426689"/>
              <a:gd name="connsiteX3" fmla="*/ 2685894 w 12117046"/>
              <a:gd name="connsiteY3" fmla="*/ 807176 h 1426689"/>
              <a:gd name="connsiteX4" fmla="*/ 3478258 w 12117046"/>
              <a:gd name="connsiteY4" fmla="*/ 1426689 h 1426689"/>
              <a:gd name="connsiteX5" fmla="*/ 4385581 w 12117046"/>
              <a:gd name="connsiteY5" fmla="*/ 681678 h 1426689"/>
              <a:gd name="connsiteX6" fmla="*/ 5242054 w 12117046"/>
              <a:gd name="connsiteY6" fmla="*/ 5792 h 1426689"/>
              <a:gd name="connsiteX7" fmla="*/ 6258663 w 12117046"/>
              <a:gd name="connsiteY7" fmla="*/ 896632 h 1426689"/>
              <a:gd name="connsiteX8" fmla="*/ 6987967 w 12117046"/>
              <a:gd name="connsiteY8" fmla="*/ 1398114 h 1426689"/>
              <a:gd name="connsiteX9" fmla="*/ 7833631 w 12117046"/>
              <a:gd name="connsiteY9" fmla="*/ 742172 h 1426689"/>
              <a:gd name="connsiteX10" fmla="*/ 8750092 w 12117046"/>
              <a:gd name="connsiteY10" fmla="*/ 16989 h 1426689"/>
              <a:gd name="connsiteX11" fmla="*/ 9695283 w 12117046"/>
              <a:gd name="connsiteY11" fmla="*/ 799089 h 1426689"/>
              <a:gd name="connsiteX12" fmla="*/ 10545029 w 12117046"/>
              <a:gd name="connsiteY12" fmla="*/ 1389367 h 1426689"/>
              <a:gd name="connsiteX13" fmla="*/ 11311540 w 12117046"/>
              <a:gd name="connsiteY13" fmla="*/ 797651 h 1426689"/>
              <a:gd name="connsiteX14" fmla="*/ 12117046 w 12117046"/>
              <a:gd name="connsiteY14" fmla="*/ 20905 h 1426689"/>
              <a:gd name="connsiteX0" fmla="*/ 0 w 12117046"/>
              <a:gd name="connsiteY0" fmla="*/ 1379064 h 1426689"/>
              <a:gd name="connsiteX1" fmla="*/ 794267 w 12117046"/>
              <a:gd name="connsiteY1" fmla="*/ 765344 h 1426689"/>
              <a:gd name="connsiteX2" fmla="*/ 1723596 w 12117046"/>
              <a:gd name="connsiteY2" fmla="*/ 0 h 1426689"/>
              <a:gd name="connsiteX3" fmla="*/ 2685894 w 12117046"/>
              <a:gd name="connsiteY3" fmla="*/ 807176 h 1426689"/>
              <a:gd name="connsiteX4" fmla="*/ 3478258 w 12117046"/>
              <a:gd name="connsiteY4" fmla="*/ 1426689 h 1426689"/>
              <a:gd name="connsiteX5" fmla="*/ 4385581 w 12117046"/>
              <a:gd name="connsiteY5" fmla="*/ 681678 h 1426689"/>
              <a:gd name="connsiteX6" fmla="*/ 5242054 w 12117046"/>
              <a:gd name="connsiteY6" fmla="*/ 5792 h 1426689"/>
              <a:gd name="connsiteX7" fmla="*/ 6258663 w 12117046"/>
              <a:gd name="connsiteY7" fmla="*/ 896632 h 1426689"/>
              <a:gd name="connsiteX8" fmla="*/ 6987967 w 12117046"/>
              <a:gd name="connsiteY8" fmla="*/ 1398114 h 1426689"/>
              <a:gd name="connsiteX9" fmla="*/ 7833631 w 12117046"/>
              <a:gd name="connsiteY9" fmla="*/ 742172 h 1426689"/>
              <a:gd name="connsiteX10" fmla="*/ 8750092 w 12117046"/>
              <a:gd name="connsiteY10" fmla="*/ 16989 h 1426689"/>
              <a:gd name="connsiteX11" fmla="*/ 9695283 w 12117046"/>
              <a:gd name="connsiteY11" fmla="*/ 799089 h 1426689"/>
              <a:gd name="connsiteX12" fmla="*/ 10545029 w 12117046"/>
              <a:gd name="connsiteY12" fmla="*/ 1389367 h 1426689"/>
              <a:gd name="connsiteX13" fmla="*/ 11311540 w 12117046"/>
              <a:gd name="connsiteY13" fmla="*/ 797651 h 1426689"/>
              <a:gd name="connsiteX14" fmla="*/ 12117046 w 12117046"/>
              <a:gd name="connsiteY14" fmla="*/ 20905 h 142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17046" h="1426689">
                <a:moveTo>
                  <a:pt x="0" y="1379064"/>
                </a:moveTo>
                <a:cubicBezTo>
                  <a:pt x="375956" y="1390203"/>
                  <a:pt x="653128" y="986092"/>
                  <a:pt x="794267" y="765344"/>
                </a:cubicBezTo>
                <a:cubicBezTo>
                  <a:pt x="1125194" y="256437"/>
                  <a:pt x="1321757" y="27447"/>
                  <a:pt x="1723596" y="0"/>
                </a:cubicBezTo>
                <a:cubicBezTo>
                  <a:pt x="2131447" y="14022"/>
                  <a:pt x="2401207" y="386340"/>
                  <a:pt x="2685894" y="807176"/>
                </a:cubicBezTo>
                <a:cubicBezTo>
                  <a:pt x="2872882" y="1060956"/>
                  <a:pt x="3056138" y="1400576"/>
                  <a:pt x="3478258" y="1426689"/>
                </a:cubicBezTo>
                <a:cubicBezTo>
                  <a:pt x="3942429" y="1381137"/>
                  <a:pt x="4175202" y="1025809"/>
                  <a:pt x="4385581" y="681678"/>
                </a:cubicBezTo>
                <a:cubicBezTo>
                  <a:pt x="4617577" y="346904"/>
                  <a:pt x="4815983" y="4664"/>
                  <a:pt x="5242054" y="5792"/>
                </a:cubicBezTo>
                <a:cubicBezTo>
                  <a:pt x="5701599" y="15356"/>
                  <a:pt x="6004391" y="525040"/>
                  <a:pt x="6258663" y="896632"/>
                </a:cubicBezTo>
                <a:cubicBezTo>
                  <a:pt x="6459465" y="1235475"/>
                  <a:pt x="6667733" y="1398904"/>
                  <a:pt x="6987967" y="1398114"/>
                </a:cubicBezTo>
                <a:cubicBezTo>
                  <a:pt x="7345744" y="1371056"/>
                  <a:pt x="7610215" y="1108865"/>
                  <a:pt x="7833631" y="742172"/>
                </a:cubicBezTo>
                <a:cubicBezTo>
                  <a:pt x="8040835" y="390964"/>
                  <a:pt x="8322685" y="9901"/>
                  <a:pt x="8750092" y="16989"/>
                </a:cubicBezTo>
                <a:cubicBezTo>
                  <a:pt x="9231862" y="3991"/>
                  <a:pt x="9407589" y="386611"/>
                  <a:pt x="9695283" y="799089"/>
                </a:cubicBezTo>
                <a:cubicBezTo>
                  <a:pt x="9901400" y="1110303"/>
                  <a:pt x="10107514" y="1380465"/>
                  <a:pt x="10545029" y="1389367"/>
                </a:cubicBezTo>
                <a:cubicBezTo>
                  <a:pt x="10998342" y="1389937"/>
                  <a:pt x="11112021" y="1103125"/>
                  <a:pt x="11311540" y="797651"/>
                </a:cubicBezTo>
                <a:cubicBezTo>
                  <a:pt x="11552114" y="421990"/>
                  <a:pt x="11757040" y="34538"/>
                  <a:pt x="12117046" y="20905"/>
                </a:cubicBezTo>
              </a:path>
            </a:pathLst>
          </a:custGeom>
          <a:noFill/>
          <a:ln w="317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Arial Unicode MS"/>
              <a:cs typeface="+mn-cs"/>
            </a:endParaRPr>
          </a:p>
        </p:txBody>
      </p:sp>
      <p:grpSp>
        <p:nvGrpSpPr>
          <p:cNvPr id="27" name="그룹 26">
            <a:extLst>
              <a:ext uri="{FF2B5EF4-FFF2-40B4-BE49-F238E27FC236}">
                <a16:creationId xmlns:a16="http://schemas.microsoft.com/office/drawing/2014/main" id="{FEBE5BA1-9F33-498F-B5BE-26CE68DA74DC}"/>
              </a:ext>
            </a:extLst>
          </p:cNvPr>
          <p:cNvGrpSpPr/>
          <p:nvPr/>
        </p:nvGrpSpPr>
        <p:grpSpPr>
          <a:xfrm>
            <a:off x="3160440" y="4087582"/>
            <a:ext cx="565997" cy="875435"/>
            <a:chOff x="3344523" y="3582359"/>
            <a:chExt cx="565997" cy="875435"/>
          </a:xfrm>
        </p:grpSpPr>
        <p:sp>
          <p:nvSpPr>
            <p:cNvPr id="28" name="자유형: 도형 27">
              <a:extLst>
                <a:ext uri="{FF2B5EF4-FFF2-40B4-BE49-F238E27FC236}">
                  <a16:creationId xmlns:a16="http://schemas.microsoft.com/office/drawing/2014/main" id="{A8DCBEC6-A5EA-4FAD-ADBE-26FB939E777E}"/>
                </a:ext>
              </a:extLst>
            </p:cNvPr>
            <p:cNvSpPr/>
            <p:nvPr/>
          </p:nvSpPr>
          <p:spPr>
            <a:xfrm>
              <a:off x="3344523" y="3582359"/>
              <a:ext cx="565997" cy="875435"/>
            </a:xfrm>
            <a:custGeom>
              <a:avLst/>
              <a:gdLst>
                <a:gd name="connsiteX0" fmla="*/ 281874 w 565997"/>
                <a:gd name="connsiteY0" fmla="*/ 7 h 875435"/>
                <a:gd name="connsiteX1" fmla="*/ 430959 w 565997"/>
                <a:gd name="connsiteY1" fmla="*/ 44399 h 875435"/>
                <a:gd name="connsiteX2" fmla="*/ 564682 w 565997"/>
                <a:gd name="connsiteY2" fmla="*/ 311117 h 875435"/>
                <a:gd name="connsiteX3" fmla="*/ 415858 w 565997"/>
                <a:gd name="connsiteY3" fmla="*/ 706557 h 875435"/>
                <a:gd name="connsiteX4" fmla="*/ 282814 w 565997"/>
                <a:gd name="connsiteY4" fmla="*/ 875435 h 875435"/>
                <a:gd name="connsiteX5" fmla="*/ 242756 w 565997"/>
                <a:gd name="connsiteY5" fmla="*/ 831880 h 875435"/>
                <a:gd name="connsiteX6" fmla="*/ 8182 w 565997"/>
                <a:gd name="connsiteY6" fmla="*/ 364674 h 875435"/>
                <a:gd name="connsiteX7" fmla="*/ 132534 w 565997"/>
                <a:gd name="connsiteY7" fmla="*/ 45710 h 875435"/>
                <a:gd name="connsiteX8" fmla="*/ 281874 w 565997"/>
                <a:gd name="connsiteY8" fmla="*/ 7 h 87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5997" h="875435">
                  <a:moveTo>
                    <a:pt x="281874" y="7"/>
                  </a:moveTo>
                  <a:cubicBezTo>
                    <a:pt x="331965" y="-346"/>
                    <a:pt x="382015" y="14319"/>
                    <a:pt x="430959" y="44399"/>
                  </a:cubicBezTo>
                  <a:cubicBezTo>
                    <a:pt x="528896" y="104462"/>
                    <a:pt x="574539" y="196282"/>
                    <a:pt x="564682" y="311117"/>
                  </a:cubicBezTo>
                  <a:cubicBezTo>
                    <a:pt x="552203" y="456348"/>
                    <a:pt x="490926" y="584390"/>
                    <a:pt x="415858" y="706557"/>
                  </a:cubicBezTo>
                  <a:cubicBezTo>
                    <a:pt x="378567" y="767203"/>
                    <a:pt x="335304" y="823383"/>
                    <a:pt x="282814" y="875435"/>
                  </a:cubicBezTo>
                  <a:cubicBezTo>
                    <a:pt x="268733" y="860188"/>
                    <a:pt x="255089" y="846593"/>
                    <a:pt x="242756" y="831880"/>
                  </a:cubicBezTo>
                  <a:cubicBezTo>
                    <a:pt x="127678" y="694709"/>
                    <a:pt x="44987" y="540884"/>
                    <a:pt x="8182" y="364674"/>
                  </a:cubicBezTo>
                  <a:cubicBezTo>
                    <a:pt x="-20078" y="229348"/>
                    <a:pt x="25710" y="110920"/>
                    <a:pt x="132534" y="45710"/>
                  </a:cubicBezTo>
                  <a:cubicBezTo>
                    <a:pt x="181648" y="15727"/>
                    <a:pt x="231782" y="359"/>
                    <a:pt x="281874" y="7"/>
                  </a:cubicBezTo>
                  <a:close/>
                </a:path>
              </a:pathLst>
            </a:custGeom>
            <a:solidFill>
              <a:schemeClr val="accent6"/>
            </a:solidFill>
            <a:ln w="48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Arial Unicode MS"/>
                <a:cs typeface="+mn-cs"/>
              </a:endParaRPr>
            </a:p>
          </p:txBody>
        </p:sp>
        <p:sp>
          <p:nvSpPr>
            <p:cNvPr id="29" name="타원 28">
              <a:extLst>
                <a:ext uri="{FF2B5EF4-FFF2-40B4-BE49-F238E27FC236}">
                  <a16:creationId xmlns:a16="http://schemas.microsoft.com/office/drawing/2014/main" id="{39E90D44-ADB5-4CE9-B81B-01953926F723}"/>
                </a:ext>
              </a:extLst>
            </p:cNvPr>
            <p:cNvSpPr/>
            <p:nvPr/>
          </p:nvSpPr>
          <p:spPr>
            <a:xfrm>
              <a:off x="3390373" y="3640982"/>
              <a:ext cx="473210" cy="4732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Arial Unicode MS"/>
                <a:cs typeface="+mn-cs"/>
              </a:endParaRPr>
            </a:p>
          </p:txBody>
        </p:sp>
      </p:grpSp>
      <p:grpSp>
        <p:nvGrpSpPr>
          <p:cNvPr id="30" name="그룹 29">
            <a:extLst>
              <a:ext uri="{FF2B5EF4-FFF2-40B4-BE49-F238E27FC236}">
                <a16:creationId xmlns:a16="http://schemas.microsoft.com/office/drawing/2014/main" id="{59F8B295-4598-45AD-8975-CAE6E9A1A302}"/>
              </a:ext>
            </a:extLst>
          </p:cNvPr>
          <p:cNvGrpSpPr/>
          <p:nvPr/>
        </p:nvGrpSpPr>
        <p:grpSpPr>
          <a:xfrm>
            <a:off x="1396729" y="2639349"/>
            <a:ext cx="565997" cy="875435"/>
            <a:chOff x="3344523" y="3582359"/>
            <a:chExt cx="565997" cy="875435"/>
          </a:xfrm>
        </p:grpSpPr>
        <p:sp>
          <p:nvSpPr>
            <p:cNvPr id="31" name="자유형: 도형 30">
              <a:extLst>
                <a:ext uri="{FF2B5EF4-FFF2-40B4-BE49-F238E27FC236}">
                  <a16:creationId xmlns:a16="http://schemas.microsoft.com/office/drawing/2014/main" id="{28B0B8C5-59E3-463E-B020-32D0A013962D}"/>
                </a:ext>
              </a:extLst>
            </p:cNvPr>
            <p:cNvSpPr/>
            <p:nvPr/>
          </p:nvSpPr>
          <p:spPr>
            <a:xfrm>
              <a:off x="3344523" y="3582359"/>
              <a:ext cx="565997" cy="875435"/>
            </a:xfrm>
            <a:custGeom>
              <a:avLst/>
              <a:gdLst>
                <a:gd name="connsiteX0" fmla="*/ 281874 w 565997"/>
                <a:gd name="connsiteY0" fmla="*/ 7 h 875435"/>
                <a:gd name="connsiteX1" fmla="*/ 430959 w 565997"/>
                <a:gd name="connsiteY1" fmla="*/ 44399 h 875435"/>
                <a:gd name="connsiteX2" fmla="*/ 564682 w 565997"/>
                <a:gd name="connsiteY2" fmla="*/ 311117 h 875435"/>
                <a:gd name="connsiteX3" fmla="*/ 415858 w 565997"/>
                <a:gd name="connsiteY3" fmla="*/ 706557 h 875435"/>
                <a:gd name="connsiteX4" fmla="*/ 282814 w 565997"/>
                <a:gd name="connsiteY4" fmla="*/ 875435 h 875435"/>
                <a:gd name="connsiteX5" fmla="*/ 242756 w 565997"/>
                <a:gd name="connsiteY5" fmla="*/ 831880 h 875435"/>
                <a:gd name="connsiteX6" fmla="*/ 8182 w 565997"/>
                <a:gd name="connsiteY6" fmla="*/ 364674 h 875435"/>
                <a:gd name="connsiteX7" fmla="*/ 132534 w 565997"/>
                <a:gd name="connsiteY7" fmla="*/ 45710 h 875435"/>
                <a:gd name="connsiteX8" fmla="*/ 281874 w 565997"/>
                <a:gd name="connsiteY8" fmla="*/ 7 h 87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5997" h="875435">
                  <a:moveTo>
                    <a:pt x="281874" y="7"/>
                  </a:moveTo>
                  <a:cubicBezTo>
                    <a:pt x="331965" y="-346"/>
                    <a:pt x="382015" y="14319"/>
                    <a:pt x="430959" y="44399"/>
                  </a:cubicBezTo>
                  <a:cubicBezTo>
                    <a:pt x="528896" y="104462"/>
                    <a:pt x="574539" y="196282"/>
                    <a:pt x="564682" y="311117"/>
                  </a:cubicBezTo>
                  <a:cubicBezTo>
                    <a:pt x="552203" y="456348"/>
                    <a:pt x="490926" y="584390"/>
                    <a:pt x="415858" y="706557"/>
                  </a:cubicBezTo>
                  <a:cubicBezTo>
                    <a:pt x="378567" y="767203"/>
                    <a:pt x="335304" y="823383"/>
                    <a:pt x="282814" y="875435"/>
                  </a:cubicBezTo>
                  <a:cubicBezTo>
                    <a:pt x="268733" y="860188"/>
                    <a:pt x="255089" y="846593"/>
                    <a:pt x="242756" y="831880"/>
                  </a:cubicBezTo>
                  <a:cubicBezTo>
                    <a:pt x="127678" y="694709"/>
                    <a:pt x="44987" y="540884"/>
                    <a:pt x="8182" y="364674"/>
                  </a:cubicBezTo>
                  <a:cubicBezTo>
                    <a:pt x="-20078" y="229348"/>
                    <a:pt x="25710" y="110920"/>
                    <a:pt x="132534" y="45710"/>
                  </a:cubicBezTo>
                  <a:cubicBezTo>
                    <a:pt x="181648" y="15727"/>
                    <a:pt x="231782" y="359"/>
                    <a:pt x="281874" y="7"/>
                  </a:cubicBezTo>
                  <a:close/>
                </a:path>
              </a:pathLst>
            </a:custGeom>
            <a:solidFill>
              <a:schemeClr val="accent5"/>
            </a:solidFill>
            <a:ln w="48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Arial Unicode MS"/>
                <a:cs typeface="+mn-cs"/>
              </a:endParaRPr>
            </a:p>
          </p:txBody>
        </p:sp>
        <p:sp>
          <p:nvSpPr>
            <p:cNvPr id="32" name="타원 31">
              <a:extLst>
                <a:ext uri="{FF2B5EF4-FFF2-40B4-BE49-F238E27FC236}">
                  <a16:creationId xmlns:a16="http://schemas.microsoft.com/office/drawing/2014/main" id="{87FC2858-A315-4495-8A98-40929158B9E9}"/>
                </a:ext>
              </a:extLst>
            </p:cNvPr>
            <p:cNvSpPr/>
            <p:nvPr/>
          </p:nvSpPr>
          <p:spPr>
            <a:xfrm>
              <a:off x="3390373" y="3640982"/>
              <a:ext cx="473210" cy="4732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Arial Unicode MS"/>
                <a:cs typeface="+mn-cs"/>
              </a:endParaRPr>
            </a:p>
          </p:txBody>
        </p:sp>
      </p:grpSp>
      <p:grpSp>
        <p:nvGrpSpPr>
          <p:cNvPr id="33" name="그룹 32">
            <a:extLst>
              <a:ext uri="{FF2B5EF4-FFF2-40B4-BE49-F238E27FC236}">
                <a16:creationId xmlns:a16="http://schemas.microsoft.com/office/drawing/2014/main" id="{95C9D25B-AB47-45B4-AEB3-B1C1A83F7C47}"/>
              </a:ext>
            </a:extLst>
          </p:cNvPr>
          <p:cNvGrpSpPr/>
          <p:nvPr/>
        </p:nvGrpSpPr>
        <p:grpSpPr>
          <a:xfrm>
            <a:off x="4924151" y="2639349"/>
            <a:ext cx="565997" cy="875435"/>
            <a:chOff x="3344523" y="3582359"/>
            <a:chExt cx="565997" cy="875435"/>
          </a:xfrm>
        </p:grpSpPr>
        <p:sp>
          <p:nvSpPr>
            <p:cNvPr id="34" name="자유형: 도형 33">
              <a:extLst>
                <a:ext uri="{FF2B5EF4-FFF2-40B4-BE49-F238E27FC236}">
                  <a16:creationId xmlns:a16="http://schemas.microsoft.com/office/drawing/2014/main" id="{4BB0E859-731F-4D93-ACB5-BD2EB64901DB}"/>
                </a:ext>
              </a:extLst>
            </p:cNvPr>
            <p:cNvSpPr/>
            <p:nvPr/>
          </p:nvSpPr>
          <p:spPr>
            <a:xfrm>
              <a:off x="3344523" y="3582359"/>
              <a:ext cx="565997" cy="875435"/>
            </a:xfrm>
            <a:custGeom>
              <a:avLst/>
              <a:gdLst>
                <a:gd name="connsiteX0" fmla="*/ 281874 w 565997"/>
                <a:gd name="connsiteY0" fmla="*/ 7 h 875435"/>
                <a:gd name="connsiteX1" fmla="*/ 430959 w 565997"/>
                <a:gd name="connsiteY1" fmla="*/ 44399 h 875435"/>
                <a:gd name="connsiteX2" fmla="*/ 564682 w 565997"/>
                <a:gd name="connsiteY2" fmla="*/ 311117 h 875435"/>
                <a:gd name="connsiteX3" fmla="*/ 415858 w 565997"/>
                <a:gd name="connsiteY3" fmla="*/ 706557 h 875435"/>
                <a:gd name="connsiteX4" fmla="*/ 282814 w 565997"/>
                <a:gd name="connsiteY4" fmla="*/ 875435 h 875435"/>
                <a:gd name="connsiteX5" fmla="*/ 242756 w 565997"/>
                <a:gd name="connsiteY5" fmla="*/ 831880 h 875435"/>
                <a:gd name="connsiteX6" fmla="*/ 8182 w 565997"/>
                <a:gd name="connsiteY6" fmla="*/ 364674 h 875435"/>
                <a:gd name="connsiteX7" fmla="*/ 132534 w 565997"/>
                <a:gd name="connsiteY7" fmla="*/ 45710 h 875435"/>
                <a:gd name="connsiteX8" fmla="*/ 281874 w 565997"/>
                <a:gd name="connsiteY8" fmla="*/ 7 h 87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5997" h="875435">
                  <a:moveTo>
                    <a:pt x="281874" y="7"/>
                  </a:moveTo>
                  <a:cubicBezTo>
                    <a:pt x="331965" y="-346"/>
                    <a:pt x="382015" y="14319"/>
                    <a:pt x="430959" y="44399"/>
                  </a:cubicBezTo>
                  <a:cubicBezTo>
                    <a:pt x="528896" y="104462"/>
                    <a:pt x="574539" y="196282"/>
                    <a:pt x="564682" y="311117"/>
                  </a:cubicBezTo>
                  <a:cubicBezTo>
                    <a:pt x="552203" y="456348"/>
                    <a:pt x="490926" y="584390"/>
                    <a:pt x="415858" y="706557"/>
                  </a:cubicBezTo>
                  <a:cubicBezTo>
                    <a:pt x="378567" y="767203"/>
                    <a:pt x="335304" y="823383"/>
                    <a:pt x="282814" y="875435"/>
                  </a:cubicBezTo>
                  <a:cubicBezTo>
                    <a:pt x="268733" y="860188"/>
                    <a:pt x="255089" y="846593"/>
                    <a:pt x="242756" y="831880"/>
                  </a:cubicBezTo>
                  <a:cubicBezTo>
                    <a:pt x="127678" y="694709"/>
                    <a:pt x="44987" y="540884"/>
                    <a:pt x="8182" y="364674"/>
                  </a:cubicBezTo>
                  <a:cubicBezTo>
                    <a:pt x="-20078" y="229348"/>
                    <a:pt x="25710" y="110920"/>
                    <a:pt x="132534" y="45710"/>
                  </a:cubicBezTo>
                  <a:cubicBezTo>
                    <a:pt x="181648" y="15727"/>
                    <a:pt x="231782" y="359"/>
                    <a:pt x="281874" y="7"/>
                  </a:cubicBezTo>
                  <a:close/>
                </a:path>
              </a:pathLst>
            </a:custGeom>
            <a:solidFill>
              <a:schemeClr val="accent1"/>
            </a:solidFill>
            <a:ln w="48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Arial Unicode MS"/>
                <a:cs typeface="+mn-cs"/>
              </a:endParaRPr>
            </a:p>
          </p:txBody>
        </p:sp>
        <p:sp>
          <p:nvSpPr>
            <p:cNvPr id="35" name="타원 34">
              <a:extLst>
                <a:ext uri="{FF2B5EF4-FFF2-40B4-BE49-F238E27FC236}">
                  <a16:creationId xmlns:a16="http://schemas.microsoft.com/office/drawing/2014/main" id="{B4328318-B3D0-4302-8F51-D0C15704434F}"/>
                </a:ext>
              </a:extLst>
            </p:cNvPr>
            <p:cNvSpPr/>
            <p:nvPr/>
          </p:nvSpPr>
          <p:spPr>
            <a:xfrm>
              <a:off x="3390373" y="3640982"/>
              <a:ext cx="473210" cy="4732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Arial Unicode MS"/>
                <a:cs typeface="+mn-cs"/>
              </a:endParaRPr>
            </a:p>
          </p:txBody>
        </p:sp>
      </p:grpSp>
      <p:grpSp>
        <p:nvGrpSpPr>
          <p:cNvPr id="36" name="그룹 35">
            <a:extLst>
              <a:ext uri="{FF2B5EF4-FFF2-40B4-BE49-F238E27FC236}">
                <a16:creationId xmlns:a16="http://schemas.microsoft.com/office/drawing/2014/main" id="{DEB26A49-AD64-463E-86FB-B2B2EB6F08E7}"/>
              </a:ext>
            </a:extLst>
          </p:cNvPr>
          <p:cNvGrpSpPr/>
          <p:nvPr/>
        </p:nvGrpSpPr>
        <p:grpSpPr>
          <a:xfrm>
            <a:off x="6687862" y="4087582"/>
            <a:ext cx="565997" cy="875435"/>
            <a:chOff x="3344523" y="3582359"/>
            <a:chExt cx="565997" cy="875435"/>
          </a:xfrm>
        </p:grpSpPr>
        <p:sp>
          <p:nvSpPr>
            <p:cNvPr id="37" name="자유형: 도형 36">
              <a:extLst>
                <a:ext uri="{FF2B5EF4-FFF2-40B4-BE49-F238E27FC236}">
                  <a16:creationId xmlns:a16="http://schemas.microsoft.com/office/drawing/2014/main" id="{E032E696-9CFD-4996-834D-5913742FD6C3}"/>
                </a:ext>
              </a:extLst>
            </p:cNvPr>
            <p:cNvSpPr/>
            <p:nvPr/>
          </p:nvSpPr>
          <p:spPr>
            <a:xfrm>
              <a:off x="3344523" y="3582359"/>
              <a:ext cx="565997" cy="875435"/>
            </a:xfrm>
            <a:custGeom>
              <a:avLst/>
              <a:gdLst>
                <a:gd name="connsiteX0" fmla="*/ 281874 w 565997"/>
                <a:gd name="connsiteY0" fmla="*/ 7 h 875435"/>
                <a:gd name="connsiteX1" fmla="*/ 430959 w 565997"/>
                <a:gd name="connsiteY1" fmla="*/ 44399 h 875435"/>
                <a:gd name="connsiteX2" fmla="*/ 564682 w 565997"/>
                <a:gd name="connsiteY2" fmla="*/ 311117 h 875435"/>
                <a:gd name="connsiteX3" fmla="*/ 415858 w 565997"/>
                <a:gd name="connsiteY3" fmla="*/ 706557 h 875435"/>
                <a:gd name="connsiteX4" fmla="*/ 282814 w 565997"/>
                <a:gd name="connsiteY4" fmla="*/ 875435 h 875435"/>
                <a:gd name="connsiteX5" fmla="*/ 242756 w 565997"/>
                <a:gd name="connsiteY5" fmla="*/ 831880 h 875435"/>
                <a:gd name="connsiteX6" fmla="*/ 8182 w 565997"/>
                <a:gd name="connsiteY6" fmla="*/ 364674 h 875435"/>
                <a:gd name="connsiteX7" fmla="*/ 132534 w 565997"/>
                <a:gd name="connsiteY7" fmla="*/ 45710 h 875435"/>
                <a:gd name="connsiteX8" fmla="*/ 281874 w 565997"/>
                <a:gd name="connsiteY8" fmla="*/ 7 h 87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5997" h="875435">
                  <a:moveTo>
                    <a:pt x="281874" y="7"/>
                  </a:moveTo>
                  <a:cubicBezTo>
                    <a:pt x="331965" y="-346"/>
                    <a:pt x="382015" y="14319"/>
                    <a:pt x="430959" y="44399"/>
                  </a:cubicBezTo>
                  <a:cubicBezTo>
                    <a:pt x="528896" y="104462"/>
                    <a:pt x="574539" y="196282"/>
                    <a:pt x="564682" y="311117"/>
                  </a:cubicBezTo>
                  <a:cubicBezTo>
                    <a:pt x="552203" y="456348"/>
                    <a:pt x="490926" y="584390"/>
                    <a:pt x="415858" y="706557"/>
                  </a:cubicBezTo>
                  <a:cubicBezTo>
                    <a:pt x="378567" y="767203"/>
                    <a:pt x="335304" y="823383"/>
                    <a:pt x="282814" y="875435"/>
                  </a:cubicBezTo>
                  <a:cubicBezTo>
                    <a:pt x="268733" y="860188"/>
                    <a:pt x="255089" y="846593"/>
                    <a:pt x="242756" y="831880"/>
                  </a:cubicBezTo>
                  <a:cubicBezTo>
                    <a:pt x="127678" y="694709"/>
                    <a:pt x="44987" y="540884"/>
                    <a:pt x="8182" y="364674"/>
                  </a:cubicBezTo>
                  <a:cubicBezTo>
                    <a:pt x="-20078" y="229348"/>
                    <a:pt x="25710" y="110920"/>
                    <a:pt x="132534" y="45710"/>
                  </a:cubicBezTo>
                  <a:cubicBezTo>
                    <a:pt x="181648" y="15727"/>
                    <a:pt x="231782" y="359"/>
                    <a:pt x="281874" y="7"/>
                  </a:cubicBezTo>
                  <a:close/>
                </a:path>
              </a:pathLst>
            </a:custGeom>
            <a:solidFill>
              <a:schemeClr val="accent2"/>
            </a:solidFill>
            <a:ln w="48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Arial Unicode MS"/>
                <a:cs typeface="+mn-cs"/>
              </a:endParaRPr>
            </a:p>
          </p:txBody>
        </p:sp>
        <p:sp>
          <p:nvSpPr>
            <p:cNvPr id="38" name="타원 37">
              <a:extLst>
                <a:ext uri="{FF2B5EF4-FFF2-40B4-BE49-F238E27FC236}">
                  <a16:creationId xmlns:a16="http://schemas.microsoft.com/office/drawing/2014/main" id="{AB9D5799-ADA3-4008-966A-6F149DB22D54}"/>
                </a:ext>
              </a:extLst>
            </p:cNvPr>
            <p:cNvSpPr/>
            <p:nvPr/>
          </p:nvSpPr>
          <p:spPr>
            <a:xfrm>
              <a:off x="3390373" y="3640982"/>
              <a:ext cx="473210" cy="4732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Arial Unicode MS"/>
                <a:cs typeface="+mn-cs"/>
              </a:endParaRPr>
            </a:p>
          </p:txBody>
        </p:sp>
      </p:grpSp>
      <p:grpSp>
        <p:nvGrpSpPr>
          <p:cNvPr id="39" name="그룹 38">
            <a:extLst>
              <a:ext uri="{FF2B5EF4-FFF2-40B4-BE49-F238E27FC236}">
                <a16:creationId xmlns:a16="http://schemas.microsoft.com/office/drawing/2014/main" id="{1B51FB98-5020-4386-AC5F-BF413BA21A8D}"/>
              </a:ext>
            </a:extLst>
          </p:cNvPr>
          <p:cNvGrpSpPr/>
          <p:nvPr/>
        </p:nvGrpSpPr>
        <p:grpSpPr>
          <a:xfrm>
            <a:off x="8451573" y="2639349"/>
            <a:ext cx="565997" cy="875435"/>
            <a:chOff x="3344523" y="3582359"/>
            <a:chExt cx="565997" cy="875435"/>
          </a:xfrm>
        </p:grpSpPr>
        <p:sp>
          <p:nvSpPr>
            <p:cNvPr id="40" name="자유형: 도형 39">
              <a:extLst>
                <a:ext uri="{FF2B5EF4-FFF2-40B4-BE49-F238E27FC236}">
                  <a16:creationId xmlns:a16="http://schemas.microsoft.com/office/drawing/2014/main" id="{5046585F-8ADE-4827-AB7D-0586BF5A0515}"/>
                </a:ext>
              </a:extLst>
            </p:cNvPr>
            <p:cNvSpPr/>
            <p:nvPr/>
          </p:nvSpPr>
          <p:spPr>
            <a:xfrm>
              <a:off x="3344523" y="3582359"/>
              <a:ext cx="565997" cy="875435"/>
            </a:xfrm>
            <a:custGeom>
              <a:avLst/>
              <a:gdLst>
                <a:gd name="connsiteX0" fmla="*/ 281874 w 565997"/>
                <a:gd name="connsiteY0" fmla="*/ 7 h 875435"/>
                <a:gd name="connsiteX1" fmla="*/ 430959 w 565997"/>
                <a:gd name="connsiteY1" fmla="*/ 44399 h 875435"/>
                <a:gd name="connsiteX2" fmla="*/ 564682 w 565997"/>
                <a:gd name="connsiteY2" fmla="*/ 311117 h 875435"/>
                <a:gd name="connsiteX3" fmla="*/ 415858 w 565997"/>
                <a:gd name="connsiteY3" fmla="*/ 706557 h 875435"/>
                <a:gd name="connsiteX4" fmla="*/ 282814 w 565997"/>
                <a:gd name="connsiteY4" fmla="*/ 875435 h 875435"/>
                <a:gd name="connsiteX5" fmla="*/ 242756 w 565997"/>
                <a:gd name="connsiteY5" fmla="*/ 831880 h 875435"/>
                <a:gd name="connsiteX6" fmla="*/ 8182 w 565997"/>
                <a:gd name="connsiteY6" fmla="*/ 364674 h 875435"/>
                <a:gd name="connsiteX7" fmla="*/ 132534 w 565997"/>
                <a:gd name="connsiteY7" fmla="*/ 45710 h 875435"/>
                <a:gd name="connsiteX8" fmla="*/ 281874 w 565997"/>
                <a:gd name="connsiteY8" fmla="*/ 7 h 87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5997" h="875435">
                  <a:moveTo>
                    <a:pt x="281874" y="7"/>
                  </a:moveTo>
                  <a:cubicBezTo>
                    <a:pt x="331965" y="-346"/>
                    <a:pt x="382015" y="14319"/>
                    <a:pt x="430959" y="44399"/>
                  </a:cubicBezTo>
                  <a:cubicBezTo>
                    <a:pt x="528896" y="104462"/>
                    <a:pt x="574539" y="196282"/>
                    <a:pt x="564682" y="311117"/>
                  </a:cubicBezTo>
                  <a:cubicBezTo>
                    <a:pt x="552203" y="456348"/>
                    <a:pt x="490926" y="584390"/>
                    <a:pt x="415858" y="706557"/>
                  </a:cubicBezTo>
                  <a:cubicBezTo>
                    <a:pt x="378567" y="767203"/>
                    <a:pt x="335304" y="823383"/>
                    <a:pt x="282814" y="875435"/>
                  </a:cubicBezTo>
                  <a:cubicBezTo>
                    <a:pt x="268733" y="860188"/>
                    <a:pt x="255089" y="846593"/>
                    <a:pt x="242756" y="831880"/>
                  </a:cubicBezTo>
                  <a:cubicBezTo>
                    <a:pt x="127678" y="694709"/>
                    <a:pt x="44987" y="540884"/>
                    <a:pt x="8182" y="364674"/>
                  </a:cubicBezTo>
                  <a:cubicBezTo>
                    <a:pt x="-20078" y="229348"/>
                    <a:pt x="25710" y="110920"/>
                    <a:pt x="132534" y="45710"/>
                  </a:cubicBezTo>
                  <a:cubicBezTo>
                    <a:pt x="181648" y="15727"/>
                    <a:pt x="231782" y="359"/>
                    <a:pt x="281874" y="7"/>
                  </a:cubicBezTo>
                  <a:close/>
                </a:path>
              </a:pathLst>
            </a:custGeom>
            <a:solidFill>
              <a:schemeClr val="accent3"/>
            </a:solidFill>
            <a:ln w="48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Arial Unicode MS"/>
                <a:cs typeface="+mn-cs"/>
              </a:endParaRPr>
            </a:p>
          </p:txBody>
        </p:sp>
        <p:sp>
          <p:nvSpPr>
            <p:cNvPr id="41" name="타원 40">
              <a:extLst>
                <a:ext uri="{FF2B5EF4-FFF2-40B4-BE49-F238E27FC236}">
                  <a16:creationId xmlns:a16="http://schemas.microsoft.com/office/drawing/2014/main" id="{79A72F58-2996-4C71-92C2-EBE5323860C4}"/>
                </a:ext>
              </a:extLst>
            </p:cNvPr>
            <p:cNvSpPr/>
            <p:nvPr/>
          </p:nvSpPr>
          <p:spPr>
            <a:xfrm>
              <a:off x="3390373" y="3640982"/>
              <a:ext cx="473210" cy="4732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Arial Unicode MS"/>
                <a:cs typeface="+mn-cs"/>
              </a:endParaRPr>
            </a:p>
          </p:txBody>
        </p:sp>
      </p:grpSp>
      <p:grpSp>
        <p:nvGrpSpPr>
          <p:cNvPr id="42" name="그룹 41">
            <a:extLst>
              <a:ext uri="{FF2B5EF4-FFF2-40B4-BE49-F238E27FC236}">
                <a16:creationId xmlns:a16="http://schemas.microsoft.com/office/drawing/2014/main" id="{F07166BE-D669-4DA3-995A-A31686904DB2}"/>
              </a:ext>
            </a:extLst>
          </p:cNvPr>
          <p:cNvGrpSpPr/>
          <p:nvPr/>
        </p:nvGrpSpPr>
        <p:grpSpPr>
          <a:xfrm>
            <a:off x="10215285" y="4087582"/>
            <a:ext cx="565997" cy="875435"/>
            <a:chOff x="3344523" y="3582359"/>
            <a:chExt cx="565997" cy="875435"/>
          </a:xfrm>
        </p:grpSpPr>
        <p:sp>
          <p:nvSpPr>
            <p:cNvPr id="43" name="자유형: 도형 42">
              <a:extLst>
                <a:ext uri="{FF2B5EF4-FFF2-40B4-BE49-F238E27FC236}">
                  <a16:creationId xmlns:a16="http://schemas.microsoft.com/office/drawing/2014/main" id="{D3CDA3C3-BD6E-43FD-8BD0-67194ADDA6FE}"/>
                </a:ext>
              </a:extLst>
            </p:cNvPr>
            <p:cNvSpPr/>
            <p:nvPr/>
          </p:nvSpPr>
          <p:spPr>
            <a:xfrm>
              <a:off x="3344523" y="3582359"/>
              <a:ext cx="565997" cy="875435"/>
            </a:xfrm>
            <a:custGeom>
              <a:avLst/>
              <a:gdLst>
                <a:gd name="connsiteX0" fmla="*/ 281874 w 565997"/>
                <a:gd name="connsiteY0" fmla="*/ 7 h 875435"/>
                <a:gd name="connsiteX1" fmla="*/ 430959 w 565997"/>
                <a:gd name="connsiteY1" fmla="*/ 44399 h 875435"/>
                <a:gd name="connsiteX2" fmla="*/ 564682 w 565997"/>
                <a:gd name="connsiteY2" fmla="*/ 311117 h 875435"/>
                <a:gd name="connsiteX3" fmla="*/ 415858 w 565997"/>
                <a:gd name="connsiteY3" fmla="*/ 706557 h 875435"/>
                <a:gd name="connsiteX4" fmla="*/ 282814 w 565997"/>
                <a:gd name="connsiteY4" fmla="*/ 875435 h 875435"/>
                <a:gd name="connsiteX5" fmla="*/ 242756 w 565997"/>
                <a:gd name="connsiteY5" fmla="*/ 831880 h 875435"/>
                <a:gd name="connsiteX6" fmla="*/ 8182 w 565997"/>
                <a:gd name="connsiteY6" fmla="*/ 364674 h 875435"/>
                <a:gd name="connsiteX7" fmla="*/ 132534 w 565997"/>
                <a:gd name="connsiteY7" fmla="*/ 45710 h 875435"/>
                <a:gd name="connsiteX8" fmla="*/ 281874 w 565997"/>
                <a:gd name="connsiteY8" fmla="*/ 7 h 87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5997" h="875435">
                  <a:moveTo>
                    <a:pt x="281874" y="7"/>
                  </a:moveTo>
                  <a:cubicBezTo>
                    <a:pt x="331965" y="-346"/>
                    <a:pt x="382015" y="14319"/>
                    <a:pt x="430959" y="44399"/>
                  </a:cubicBezTo>
                  <a:cubicBezTo>
                    <a:pt x="528896" y="104462"/>
                    <a:pt x="574539" y="196282"/>
                    <a:pt x="564682" y="311117"/>
                  </a:cubicBezTo>
                  <a:cubicBezTo>
                    <a:pt x="552203" y="456348"/>
                    <a:pt x="490926" y="584390"/>
                    <a:pt x="415858" y="706557"/>
                  </a:cubicBezTo>
                  <a:cubicBezTo>
                    <a:pt x="378567" y="767203"/>
                    <a:pt x="335304" y="823383"/>
                    <a:pt x="282814" y="875435"/>
                  </a:cubicBezTo>
                  <a:cubicBezTo>
                    <a:pt x="268733" y="860188"/>
                    <a:pt x="255089" y="846593"/>
                    <a:pt x="242756" y="831880"/>
                  </a:cubicBezTo>
                  <a:cubicBezTo>
                    <a:pt x="127678" y="694709"/>
                    <a:pt x="44987" y="540884"/>
                    <a:pt x="8182" y="364674"/>
                  </a:cubicBezTo>
                  <a:cubicBezTo>
                    <a:pt x="-20078" y="229348"/>
                    <a:pt x="25710" y="110920"/>
                    <a:pt x="132534" y="45710"/>
                  </a:cubicBezTo>
                  <a:cubicBezTo>
                    <a:pt x="181648" y="15727"/>
                    <a:pt x="231782" y="359"/>
                    <a:pt x="281874" y="7"/>
                  </a:cubicBezTo>
                  <a:close/>
                </a:path>
              </a:pathLst>
            </a:custGeom>
            <a:solidFill>
              <a:schemeClr val="accent4"/>
            </a:solidFill>
            <a:ln w="48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Arial Unicode MS"/>
                <a:cs typeface="+mn-cs"/>
              </a:endParaRPr>
            </a:p>
          </p:txBody>
        </p:sp>
        <p:sp>
          <p:nvSpPr>
            <p:cNvPr id="44" name="타원 43">
              <a:extLst>
                <a:ext uri="{FF2B5EF4-FFF2-40B4-BE49-F238E27FC236}">
                  <a16:creationId xmlns:a16="http://schemas.microsoft.com/office/drawing/2014/main" id="{0C57C878-1093-4E79-9E55-862138E80729}"/>
                </a:ext>
              </a:extLst>
            </p:cNvPr>
            <p:cNvSpPr/>
            <p:nvPr/>
          </p:nvSpPr>
          <p:spPr>
            <a:xfrm>
              <a:off x="3390373" y="3640982"/>
              <a:ext cx="473210" cy="4732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Arial Unicode MS"/>
                <a:cs typeface="+mn-cs"/>
              </a:endParaRPr>
            </a:p>
          </p:txBody>
        </p:sp>
      </p:grpSp>
      <p:sp>
        <p:nvSpPr>
          <p:cNvPr id="51" name="Rounded Rectangle 32">
            <a:extLst>
              <a:ext uri="{FF2B5EF4-FFF2-40B4-BE49-F238E27FC236}">
                <a16:creationId xmlns:a16="http://schemas.microsoft.com/office/drawing/2014/main" id="{9A9C1077-6BFA-40DF-995A-13D4AA22F163}"/>
              </a:ext>
            </a:extLst>
          </p:cNvPr>
          <p:cNvSpPr/>
          <p:nvPr/>
        </p:nvSpPr>
        <p:spPr>
          <a:xfrm>
            <a:off x="6848408" y="4238202"/>
            <a:ext cx="268477" cy="268477"/>
          </a:xfrm>
          <a:custGeom>
            <a:avLst/>
            <a:gdLst/>
            <a:ahLst/>
            <a:cxnLst/>
            <a:rect l="l" t="t" r="r" b="b"/>
            <a:pathLst>
              <a:path w="3240000" h="3240000">
                <a:moveTo>
                  <a:pt x="2019696" y="2510955"/>
                </a:moveTo>
                <a:lnTo>
                  <a:pt x="2019696" y="2797359"/>
                </a:lnTo>
                <a:lnTo>
                  <a:pt x="2914589" y="2797359"/>
                </a:lnTo>
                <a:lnTo>
                  <a:pt x="2914589" y="2510955"/>
                </a:lnTo>
                <a:close/>
                <a:moveTo>
                  <a:pt x="2019696" y="2081348"/>
                </a:moveTo>
                <a:lnTo>
                  <a:pt x="2019696" y="2367752"/>
                </a:lnTo>
                <a:lnTo>
                  <a:pt x="2914589" y="2367752"/>
                </a:lnTo>
                <a:lnTo>
                  <a:pt x="2914589" y="2081348"/>
                </a:lnTo>
                <a:close/>
                <a:moveTo>
                  <a:pt x="580710" y="2021703"/>
                </a:moveTo>
                <a:lnTo>
                  <a:pt x="378191" y="2224222"/>
                </a:lnTo>
                <a:lnTo>
                  <a:pt x="593323" y="2439354"/>
                </a:lnTo>
                <a:lnTo>
                  <a:pt x="378191" y="2654485"/>
                </a:lnTo>
                <a:lnTo>
                  <a:pt x="580710" y="2857004"/>
                </a:lnTo>
                <a:lnTo>
                  <a:pt x="795842" y="2641872"/>
                </a:lnTo>
                <a:lnTo>
                  <a:pt x="1010973" y="2857004"/>
                </a:lnTo>
                <a:lnTo>
                  <a:pt x="1213492" y="2654485"/>
                </a:lnTo>
                <a:lnTo>
                  <a:pt x="998360" y="2439354"/>
                </a:lnTo>
                <a:lnTo>
                  <a:pt x="1213492" y="2224222"/>
                </a:lnTo>
                <a:lnTo>
                  <a:pt x="1010973" y="2021703"/>
                </a:lnTo>
                <a:lnTo>
                  <a:pt x="795842" y="2236835"/>
                </a:lnTo>
                <a:close/>
                <a:moveTo>
                  <a:pt x="1656000" y="1656001"/>
                </a:moveTo>
                <a:lnTo>
                  <a:pt x="3240000" y="1656001"/>
                </a:lnTo>
                <a:lnTo>
                  <a:pt x="3240000" y="2699989"/>
                </a:lnTo>
                <a:cubicBezTo>
                  <a:pt x="3240000" y="2998229"/>
                  <a:pt x="2998229" y="3240000"/>
                  <a:pt x="2699989" y="3240000"/>
                </a:cubicBezTo>
                <a:lnTo>
                  <a:pt x="1656000" y="3240000"/>
                </a:lnTo>
                <a:close/>
                <a:moveTo>
                  <a:pt x="0" y="1656001"/>
                </a:moveTo>
                <a:lnTo>
                  <a:pt x="1584000" y="1656001"/>
                </a:lnTo>
                <a:lnTo>
                  <a:pt x="1584000" y="3240000"/>
                </a:lnTo>
                <a:lnTo>
                  <a:pt x="540011" y="3240000"/>
                </a:lnTo>
                <a:cubicBezTo>
                  <a:pt x="241771" y="3240000"/>
                  <a:pt x="0" y="2998229"/>
                  <a:pt x="0" y="2699989"/>
                </a:cubicBezTo>
                <a:close/>
                <a:moveTo>
                  <a:pt x="2467143" y="957859"/>
                </a:moveTo>
                <a:cubicBezTo>
                  <a:pt x="2388055" y="957859"/>
                  <a:pt x="2323941" y="1021973"/>
                  <a:pt x="2323941" y="1101061"/>
                </a:cubicBezTo>
                <a:cubicBezTo>
                  <a:pt x="2323941" y="1180149"/>
                  <a:pt x="2388055" y="1244263"/>
                  <a:pt x="2467143" y="1244263"/>
                </a:cubicBezTo>
                <a:cubicBezTo>
                  <a:pt x="2546231" y="1244263"/>
                  <a:pt x="2610345" y="1180149"/>
                  <a:pt x="2610345" y="1101061"/>
                </a:cubicBezTo>
                <a:cubicBezTo>
                  <a:pt x="2610345" y="1021973"/>
                  <a:pt x="2546231" y="957859"/>
                  <a:pt x="2467143" y="957859"/>
                </a:cubicBezTo>
                <a:close/>
                <a:moveTo>
                  <a:pt x="2019696" y="635775"/>
                </a:moveTo>
                <a:lnTo>
                  <a:pt x="2019696" y="922180"/>
                </a:lnTo>
                <a:lnTo>
                  <a:pt x="2914589" y="922180"/>
                </a:lnTo>
                <a:lnTo>
                  <a:pt x="2914589" y="635775"/>
                </a:lnTo>
                <a:close/>
                <a:moveTo>
                  <a:pt x="652639" y="331531"/>
                </a:moveTo>
                <a:lnTo>
                  <a:pt x="652639" y="635775"/>
                </a:lnTo>
                <a:lnTo>
                  <a:pt x="348395" y="635775"/>
                </a:lnTo>
                <a:lnTo>
                  <a:pt x="348395" y="922180"/>
                </a:lnTo>
                <a:lnTo>
                  <a:pt x="652639" y="922180"/>
                </a:lnTo>
                <a:lnTo>
                  <a:pt x="652639" y="1226424"/>
                </a:lnTo>
                <a:lnTo>
                  <a:pt x="939044" y="1226424"/>
                </a:lnTo>
                <a:lnTo>
                  <a:pt x="939044" y="922180"/>
                </a:lnTo>
                <a:lnTo>
                  <a:pt x="1243288" y="922180"/>
                </a:lnTo>
                <a:lnTo>
                  <a:pt x="1243288" y="635775"/>
                </a:lnTo>
                <a:lnTo>
                  <a:pt x="939044" y="635775"/>
                </a:lnTo>
                <a:lnTo>
                  <a:pt x="939044" y="331531"/>
                </a:lnTo>
                <a:close/>
                <a:moveTo>
                  <a:pt x="2467143" y="313692"/>
                </a:moveTo>
                <a:cubicBezTo>
                  <a:pt x="2388055" y="313692"/>
                  <a:pt x="2323941" y="377806"/>
                  <a:pt x="2323941" y="456894"/>
                </a:cubicBezTo>
                <a:cubicBezTo>
                  <a:pt x="2323941" y="535982"/>
                  <a:pt x="2388055" y="600096"/>
                  <a:pt x="2467143" y="600096"/>
                </a:cubicBezTo>
                <a:cubicBezTo>
                  <a:pt x="2546231" y="600096"/>
                  <a:pt x="2610345" y="535982"/>
                  <a:pt x="2610345" y="456894"/>
                </a:cubicBezTo>
                <a:cubicBezTo>
                  <a:pt x="2610345" y="377806"/>
                  <a:pt x="2546231" y="313692"/>
                  <a:pt x="2467143" y="313692"/>
                </a:cubicBezTo>
                <a:close/>
                <a:moveTo>
                  <a:pt x="540011" y="0"/>
                </a:moveTo>
                <a:lnTo>
                  <a:pt x="2699989" y="0"/>
                </a:lnTo>
                <a:cubicBezTo>
                  <a:pt x="2998229" y="0"/>
                  <a:pt x="3240000" y="241771"/>
                  <a:pt x="3240000" y="540011"/>
                </a:cubicBezTo>
                <a:lnTo>
                  <a:pt x="3240000" y="1584001"/>
                </a:lnTo>
                <a:lnTo>
                  <a:pt x="1656000" y="1584001"/>
                </a:lnTo>
                <a:lnTo>
                  <a:pt x="1656000" y="1"/>
                </a:lnTo>
                <a:lnTo>
                  <a:pt x="1584000" y="1"/>
                </a:lnTo>
                <a:lnTo>
                  <a:pt x="1584000" y="1584001"/>
                </a:lnTo>
                <a:lnTo>
                  <a:pt x="0" y="1584001"/>
                </a:lnTo>
                <a:lnTo>
                  <a:pt x="0" y="540011"/>
                </a:lnTo>
                <a:cubicBezTo>
                  <a:pt x="0" y="241771"/>
                  <a:pt x="241771" y="0"/>
                  <a:pt x="54001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ea typeface="Arial Unicode MS"/>
              <a:cs typeface="+mn-cs"/>
            </a:endParaRPr>
          </a:p>
        </p:txBody>
      </p:sp>
      <p:sp>
        <p:nvSpPr>
          <p:cNvPr id="52" name="Rectangle 9">
            <a:extLst>
              <a:ext uri="{FF2B5EF4-FFF2-40B4-BE49-F238E27FC236}">
                <a16:creationId xmlns:a16="http://schemas.microsoft.com/office/drawing/2014/main" id="{23163A5F-E82F-477C-90FD-1ABB488E0C22}"/>
              </a:ext>
            </a:extLst>
          </p:cNvPr>
          <p:cNvSpPr/>
          <p:nvPr/>
        </p:nvSpPr>
        <p:spPr>
          <a:xfrm>
            <a:off x="5065810" y="2791294"/>
            <a:ext cx="274157" cy="256636"/>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ea typeface="Arial Unicode MS"/>
              <a:cs typeface="+mn-cs"/>
            </a:endParaRPr>
          </a:p>
        </p:txBody>
      </p:sp>
      <p:sp>
        <p:nvSpPr>
          <p:cNvPr id="53" name="Oval 7">
            <a:extLst>
              <a:ext uri="{FF2B5EF4-FFF2-40B4-BE49-F238E27FC236}">
                <a16:creationId xmlns:a16="http://schemas.microsoft.com/office/drawing/2014/main" id="{8AF054E3-BDD0-4876-8E64-BA24959A56BB}"/>
              </a:ext>
            </a:extLst>
          </p:cNvPr>
          <p:cNvSpPr/>
          <p:nvPr/>
        </p:nvSpPr>
        <p:spPr>
          <a:xfrm>
            <a:off x="8584873" y="2769297"/>
            <a:ext cx="300630" cy="300630"/>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ea typeface="Arial Unicode MS"/>
              <a:cs typeface="+mn-cs"/>
            </a:endParaRPr>
          </a:p>
        </p:txBody>
      </p:sp>
      <p:sp>
        <p:nvSpPr>
          <p:cNvPr id="54" name="Rectangle 16">
            <a:extLst>
              <a:ext uri="{FF2B5EF4-FFF2-40B4-BE49-F238E27FC236}">
                <a16:creationId xmlns:a16="http://schemas.microsoft.com/office/drawing/2014/main" id="{0F3EBCE5-0802-4D3F-B418-C46A7772CB62}"/>
              </a:ext>
            </a:extLst>
          </p:cNvPr>
          <p:cNvSpPr/>
          <p:nvPr/>
        </p:nvSpPr>
        <p:spPr>
          <a:xfrm>
            <a:off x="10330330" y="4282947"/>
            <a:ext cx="327959" cy="215540"/>
          </a:xfrm>
          <a:custGeom>
            <a:avLst/>
            <a:gdLst/>
            <a:ahLst/>
            <a:cxnLst/>
            <a:rect l="l" t="t" r="r" b="b"/>
            <a:pathLst>
              <a:path w="3240006" h="2129375">
                <a:moveTo>
                  <a:pt x="1916836" y="454558"/>
                </a:moveTo>
                <a:cubicBezTo>
                  <a:pt x="2018418" y="454558"/>
                  <a:pt x="2100766" y="536906"/>
                  <a:pt x="2100766" y="638488"/>
                </a:cubicBezTo>
                <a:cubicBezTo>
                  <a:pt x="2100766" y="740070"/>
                  <a:pt x="2018418" y="822418"/>
                  <a:pt x="1916836" y="822418"/>
                </a:cubicBezTo>
                <a:cubicBezTo>
                  <a:pt x="1815254" y="822418"/>
                  <a:pt x="1732906" y="740070"/>
                  <a:pt x="1732906" y="638488"/>
                </a:cubicBezTo>
                <a:cubicBezTo>
                  <a:pt x="1732906" y="536906"/>
                  <a:pt x="1815254" y="454558"/>
                  <a:pt x="1916836" y="454558"/>
                </a:cubicBezTo>
                <a:close/>
                <a:moveTo>
                  <a:pt x="1197545" y="272737"/>
                </a:moveTo>
                <a:lnTo>
                  <a:pt x="1861974" y="1458536"/>
                </a:lnTo>
                <a:lnTo>
                  <a:pt x="2263096" y="848801"/>
                </a:lnTo>
                <a:lnTo>
                  <a:pt x="2919562" y="1846679"/>
                </a:lnTo>
                <a:lnTo>
                  <a:pt x="2079459" y="1846679"/>
                </a:lnTo>
                <a:lnTo>
                  <a:pt x="1606629" y="1846679"/>
                </a:lnTo>
                <a:lnTo>
                  <a:pt x="315630" y="1846679"/>
                </a:lnTo>
                <a:close/>
                <a:moveTo>
                  <a:pt x="180003" y="164687"/>
                </a:moveTo>
                <a:lnTo>
                  <a:pt x="180003" y="1964687"/>
                </a:lnTo>
                <a:lnTo>
                  <a:pt x="3060003" y="1964687"/>
                </a:lnTo>
                <a:lnTo>
                  <a:pt x="3060003" y="164687"/>
                </a:lnTo>
                <a:close/>
                <a:moveTo>
                  <a:pt x="0" y="0"/>
                </a:moveTo>
                <a:lnTo>
                  <a:pt x="3240006" y="0"/>
                </a:lnTo>
                <a:lnTo>
                  <a:pt x="3240006" y="2129375"/>
                </a:lnTo>
                <a:lnTo>
                  <a:pt x="0" y="212937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ea typeface="Arial Unicode MS"/>
              <a:cs typeface="+mn-cs"/>
            </a:endParaRPr>
          </a:p>
        </p:txBody>
      </p:sp>
      <p:sp>
        <p:nvSpPr>
          <p:cNvPr id="55" name="Rectangle 36">
            <a:extLst>
              <a:ext uri="{FF2B5EF4-FFF2-40B4-BE49-F238E27FC236}">
                <a16:creationId xmlns:a16="http://schemas.microsoft.com/office/drawing/2014/main" id="{F5A7233D-FCDA-451E-9721-368D4ED04A54}"/>
              </a:ext>
            </a:extLst>
          </p:cNvPr>
          <p:cNvSpPr/>
          <p:nvPr/>
        </p:nvSpPr>
        <p:spPr>
          <a:xfrm>
            <a:off x="1518180" y="2797790"/>
            <a:ext cx="312010" cy="260815"/>
          </a:xfrm>
          <a:custGeom>
            <a:avLst/>
            <a:gdLst/>
            <a:ahLst/>
            <a:cxnLst/>
            <a:rect l="l" t="t" r="r" b="b"/>
            <a:pathLst>
              <a:path w="3186824" h="2663936">
                <a:moveTo>
                  <a:pt x="2624444" y="2376100"/>
                </a:moveTo>
                <a:lnTo>
                  <a:pt x="2624444" y="2520100"/>
                </a:lnTo>
                <a:lnTo>
                  <a:pt x="2952463" y="2520100"/>
                </a:lnTo>
                <a:lnTo>
                  <a:pt x="2952463" y="2376100"/>
                </a:lnTo>
                <a:close/>
                <a:moveTo>
                  <a:pt x="210911" y="2376100"/>
                </a:moveTo>
                <a:lnTo>
                  <a:pt x="210911" y="2520100"/>
                </a:lnTo>
                <a:lnTo>
                  <a:pt x="538930" y="2520100"/>
                </a:lnTo>
                <a:lnTo>
                  <a:pt x="538930" y="2376100"/>
                </a:lnTo>
                <a:close/>
                <a:moveTo>
                  <a:pt x="2624444" y="2095269"/>
                </a:moveTo>
                <a:lnTo>
                  <a:pt x="2624444" y="2239269"/>
                </a:lnTo>
                <a:lnTo>
                  <a:pt x="2952463" y="2239269"/>
                </a:lnTo>
                <a:lnTo>
                  <a:pt x="2952463" y="2095269"/>
                </a:lnTo>
                <a:close/>
                <a:moveTo>
                  <a:pt x="210911" y="2095269"/>
                </a:moveTo>
                <a:lnTo>
                  <a:pt x="210911" y="2239269"/>
                </a:lnTo>
                <a:lnTo>
                  <a:pt x="538930" y="2239269"/>
                </a:lnTo>
                <a:lnTo>
                  <a:pt x="538930" y="2095269"/>
                </a:lnTo>
                <a:close/>
                <a:moveTo>
                  <a:pt x="2624444" y="1814436"/>
                </a:moveTo>
                <a:lnTo>
                  <a:pt x="2624444" y="1958436"/>
                </a:lnTo>
                <a:lnTo>
                  <a:pt x="2952463" y="1958436"/>
                </a:lnTo>
                <a:lnTo>
                  <a:pt x="2952463" y="1814436"/>
                </a:lnTo>
                <a:close/>
                <a:moveTo>
                  <a:pt x="210911" y="1814436"/>
                </a:moveTo>
                <a:lnTo>
                  <a:pt x="210911" y="1958436"/>
                </a:lnTo>
                <a:lnTo>
                  <a:pt x="538930" y="1958436"/>
                </a:lnTo>
                <a:lnTo>
                  <a:pt x="538930" y="1814436"/>
                </a:lnTo>
                <a:close/>
                <a:moveTo>
                  <a:pt x="2624444" y="1533603"/>
                </a:moveTo>
                <a:lnTo>
                  <a:pt x="2624444" y="1677603"/>
                </a:lnTo>
                <a:lnTo>
                  <a:pt x="2952463" y="1677603"/>
                </a:lnTo>
                <a:lnTo>
                  <a:pt x="2952463" y="1533603"/>
                </a:lnTo>
                <a:close/>
                <a:moveTo>
                  <a:pt x="210911" y="1533603"/>
                </a:moveTo>
                <a:lnTo>
                  <a:pt x="210911" y="1677603"/>
                </a:lnTo>
                <a:lnTo>
                  <a:pt x="538930" y="1677603"/>
                </a:lnTo>
                <a:lnTo>
                  <a:pt x="538930" y="1533603"/>
                </a:lnTo>
                <a:close/>
                <a:moveTo>
                  <a:pt x="2624444" y="1252770"/>
                </a:moveTo>
                <a:lnTo>
                  <a:pt x="2624444" y="1396770"/>
                </a:lnTo>
                <a:lnTo>
                  <a:pt x="2952463" y="1396770"/>
                </a:lnTo>
                <a:lnTo>
                  <a:pt x="2952463" y="1252770"/>
                </a:lnTo>
                <a:close/>
                <a:moveTo>
                  <a:pt x="210911" y="1252770"/>
                </a:moveTo>
                <a:lnTo>
                  <a:pt x="210911" y="1396770"/>
                </a:lnTo>
                <a:lnTo>
                  <a:pt x="538930" y="1396770"/>
                </a:lnTo>
                <a:lnTo>
                  <a:pt x="538930" y="1252770"/>
                </a:lnTo>
                <a:close/>
                <a:moveTo>
                  <a:pt x="2624444" y="971937"/>
                </a:moveTo>
                <a:lnTo>
                  <a:pt x="2624444" y="1115937"/>
                </a:lnTo>
                <a:lnTo>
                  <a:pt x="2952463" y="1115937"/>
                </a:lnTo>
                <a:lnTo>
                  <a:pt x="2952463" y="971937"/>
                </a:lnTo>
                <a:close/>
                <a:moveTo>
                  <a:pt x="210911" y="971937"/>
                </a:moveTo>
                <a:lnTo>
                  <a:pt x="210911" y="1115937"/>
                </a:lnTo>
                <a:lnTo>
                  <a:pt x="538930" y="1115937"/>
                </a:lnTo>
                <a:lnTo>
                  <a:pt x="538930" y="971937"/>
                </a:lnTo>
                <a:close/>
                <a:moveTo>
                  <a:pt x="2624444" y="691104"/>
                </a:moveTo>
                <a:lnTo>
                  <a:pt x="2624444" y="835104"/>
                </a:lnTo>
                <a:lnTo>
                  <a:pt x="2952463" y="835104"/>
                </a:lnTo>
                <a:lnTo>
                  <a:pt x="2952463" y="691104"/>
                </a:lnTo>
                <a:close/>
                <a:moveTo>
                  <a:pt x="210911" y="691104"/>
                </a:moveTo>
                <a:lnTo>
                  <a:pt x="210911" y="835104"/>
                </a:lnTo>
                <a:lnTo>
                  <a:pt x="538930" y="835104"/>
                </a:lnTo>
                <a:lnTo>
                  <a:pt x="538930" y="691104"/>
                </a:lnTo>
                <a:close/>
                <a:moveTo>
                  <a:pt x="988006" y="552354"/>
                </a:moveTo>
                <a:lnTo>
                  <a:pt x="988006" y="2111583"/>
                </a:lnTo>
                <a:lnTo>
                  <a:pt x="2332169" y="1331969"/>
                </a:lnTo>
                <a:close/>
                <a:moveTo>
                  <a:pt x="2624444" y="410271"/>
                </a:moveTo>
                <a:lnTo>
                  <a:pt x="2624444" y="554271"/>
                </a:lnTo>
                <a:lnTo>
                  <a:pt x="2952463" y="554271"/>
                </a:lnTo>
                <a:lnTo>
                  <a:pt x="2952463" y="410271"/>
                </a:lnTo>
                <a:close/>
                <a:moveTo>
                  <a:pt x="210911" y="410271"/>
                </a:moveTo>
                <a:lnTo>
                  <a:pt x="210911" y="554271"/>
                </a:lnTo>
                <a:lnTo>
                  <a:pt x="538930" y="554271"/>
                </a:lnTo>
                <a:lnTo>
                  <a:pt x="538930" y="410271"/>
                </a:lnTo>
                <a:close/>
                <a:moveTo>
                  <a:pt x="2624444" y="129438"/>
                </a:moveTo>
                <a:lnTo>
                  <a:pt x="2624444" y="273438"/>
                </a:lnTo>
                <a:lnTo>
                  <a:pt x="2952463" y="273438"/>
                </a:lnTo>
                <a:lnTo>
                  <a:pt x="2952463" y="129438"/>
                </a:lnTo>
                <a:close/>
                <a:moveTo>
                  <a:pt x="210911" y="129438"/>
                </a:moveTo>
                <a:lnTo>
                  <a:pt x="210911" y="273438"/>
                </a:lnTo>
                <a:lnTo>
                  <a:pt x="538930" y="273438"/>
                </a:lnTo>
                <a:lnTo>
                  <a:pt x="538930" y="129438"/>
                </a:lnTo>
                <a:close/>
                <a:moveTo>
                  <a:pt x="0" y="0"/>
                </a:moveTo>
                <a:lnTo>
                  <a:pt x="3186824" y="0"/>
                </a:lnTo>
                <a:lnTo>
                  <a:pt x="3186824" y="2663936"/>
                </a:lnTo>
                <a:lnTo>
                  <a:pt x="0" y="2663936"/>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ea typeface="Arial Unicode MS"/>
              <a:cs typeface="+mn-cs"/>
            </a:endParaRPr>
          </a:p>
        </p:txBody>
      </p:sp>
      <p:sp>
        <p:nvSpPr>
          <p:cNvPr id="56" name="Round Same Side Corner Rectangle 11">
            <a:extLst>
              <a:ext uri="{FF2B5EF4-FFF2-40B4-BE49-F238E27FC236}">
                <a16:creationId xmlns:a16="http://schemas.microsoft.com/office/drawing/2014/main" id="{6F1B20E6-314A-4886-B9A5-F07EF87A3F4B}"/>
              </a:ext>
            </a:extLst>
          </p:cNvPr>
          <p:cNvSpPr>
            <a:spLocks noChangeAspect="1"/>
          </p:cNvSpPr>
          <p:nvPr/>
        </p:nvSpPr>
        <p:spPr>
          <a:xfrm rot="9900000">
            <a:off x="3325037" y="4252766"/>
            <a:ext cx="287196" cy="243918"/>
          </a:xfrm>
          <a:custGeom>
            <a:avLst/>
            <a:gdLst/>
            <a:ahLst/>
            <a:cxnLst/>
            <a:rect l="l" t="t" r="r" b="b"/>
            <a:pathLst>
              <a:path w="2911009" h="2472345">
                <a:moveTo>
                  <a:pt x="2219598" y="1335309"/>
                </a:moveTo>
                <a:lnTo>
                  <a:pt x="2219598" y="1222573"/>
                </a:lnTo>
                <a:cubicBezTo>
                  <a:pt x="2219598" y="1176944"/>
                  <a:pt x="2241926" y="1136530"/>
                  <a:pt x="2277694" y="1113650"/>
                </a:cubicBezTo>
                <a:lnTo>
                  <a:pt x="2277694" y="137786"/>
                </a:lnTo>
                <a:cubicBezTo>
                  <a:pt x="2277694" y="61689"/>
                  <a:pt x="2339383" y="0"/>
                  <a:pt x="2415480" y="0"/>
                </a:cubicBezTo>
                <a:lnTo>
                  <a:pt x="2545196" y="0"/>
                </a:lnTo>
                <a:cubicBezTo>
                  <a:pt x="2621293" y="0"/>
                  <a:pt x="2682982" y="61689"/>
                  <a:pt x="2682982" y="137786"/>
                </a:cubicBezTo>
                <a:lnTo>
                  <a:pt x="2682982" y="1099067"/>
                </a:lnTo>
                <a:cubicBezTo>
                  <a:pt x="2730197" y="1120049"/>
                  <a:pt x="2762708" y="1167515"/>
                  <a:pt x="2762708" y="1222573"/>
                </a:cubicBezTo>
                <a:lnTo>
                  <a:pt x="2762708" y="1480834"/>
                </a:lnTo>
                <a:close/>
                <a:moveTo>
                  <a:pt x="241900" y="1676361"/>
                </a:moveTo>
                <a:cubicBezTo>
                  <a:pt x="69371" y="1631107"/>
                  <a:pt x="-34146" y="1454930"/>
                  <a:pt x="10296" y="1282189"/>
                </a:cubicBezTo>
                <a:cubicBezTo>
                  <a:pt x="54739" y="1109449"/>
                  <a:pt x="230428" y="1005105"/>
                  <a:pt x="403375" y="1048736"/>
                </a:cubicBezTo>
                <a:cubicBezTo>
                  <a:pt x="349550" y="1257945"/>
                  <a:pt x="295726" y="1467153"/>
                  <a:pt x="241900" y="1676361"/>
                </a:cubicBezTo>
                <a:close/>
                <a:moveTo>
                  <a:pt x="2578947" y="2467929"/>
                </a:moveTo>
                <a:lnTo>
                  <a:pt x="1957545" y="2301425"/>
                </a:lnTo>
                <a:lnTo>
                  <a:pt x="2194209" y="1418183"/>
                </a:lnTo>
                <a:lnTo>
                  <a:pt x="2815611" y="1584687"/>
                </a:lnTo>
                <a:cubicBezTo>
                  <a:pt x="2884250" y="1603079"/>
                  <a:pt x="2924985" y="1673632"/>
                  <a:pt x="2906593" y="1742272"/>
                </a:cubicBezTo>
                <a:lnTo>
                  <a:pt x="2736532" y="2376947"/>
                </a:lnTo>
                <a:cubicBezTo>
                  <a:pt x="2718140" y="2445587"/>
                  <a:pt x="2647586" y="2486321"/>
                  <a:pt x="2578947" y="2467929"/>
                </a:cubicBezTo>
                <a:close/>
                <a:moveTo>
                  <a:pt x="610249" y="2287120"/>
                </a:moveTo>
                <a:lnTo>
                  <a:pt x="1020264" y="756923"/>
                </a:lnTo>
                <a:lnTo>
                  <a:pt x="2107356" y="1398691"/>
                </a:lnTo>
                <a:lnTo>
                  <a:pt x="1872582" y="2274879"/>
                </a:lnTo>
                <a:close/>
                <a:moveTo>
                  <a:pt x="426016" y="2349577"/>
                </a:moveTo>
                <a:lnTo>
                  <a:pt x="243978" y="2300800"/>
                </a:lnTo>
                <a:cubicBezTo>
                  <a:pt x="205115" y="2290387"/>
                  <a:pt x="182051" y="2250439"/>
                  <a:pt x="192464" y="2211576"/>
                </a:cubicBezTo>
                <a:lnTo>
                  <a:pt x="620679" y="613455"/>
                </a:lnTo>
                <a:cubicBezTo>
                  <a:pt x="631093" y="574592"/>
                  <a:pt x="671040" y="551528"/>
                  <a:pt x="709903" y="561941"/>
                </a:cubicBezTo>
                <a:lnTo>
                  <a:pt x="891942" y="610718"/>
                </a:lnTo>
                <a:cubicBezTo>
                  <a:pt x="930805" y="621132"/>
                  <a:pt x="953869" y="661079"/>
                  <a:pt x="943455" y="699942"/>
                </a:cubicBezTo>
                <a:lnTo>
                  <a:pt x="515240" y="2298064"/>
                </a:lnTo>
                <a:cubicBezTo>
                  <a:pt x="504827" y="2336927"/>
                  <a:pt x="464879" y="2359990"/>
                  <a:pt x="426016" y="2349577"/>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ea typeface="Arial Unicode MS"/>
              <a:cs typeface="+mn-cs"/>
            </a:endParaRPr>
          </a:p>
        </p:txBody>
      </p:sp>
      <p:sp>
        <p:nvSpPr>
          <p:cNvPr id="76" name="TextBox 75">
            <a:extLst>
              <a:ext uri="{FF2B5EF4-FFF2-40B4-BE49-F238E27FC236}">
                <a16:creationId xmlns:a16="http://schemas.microsoft.com/office/drawing/2014/main" id="{F2B60FCB-FD0A-9E8E-A209-DDF9C14B8D16}"/>
              </a:ext>
            </a:extLst>
          </p:cNvPr>
          <p:cNvSpPr txBox="1"/>
          <p:nvPr/>
        </p:nvSpPr>
        <p:spPr>
          <a:xfrm>
            <a:off x="730588" y="2139220"/>
            <a:ext cx="1984544" cy="348557"/>
          </a:xfrm>
          <a:prstGeom prst="rect">
            <a:avLst/>
          </a:prstGeom>
          <a:noFill/>
        </p:spPr>
        <p:txBody>
          <a:bodyPr wrap="square">
            <a:spAutoFit/>
          </a:bodyPr>
          <a:lstStyle/>
          <a:p>
            <a:pPr marL="0" marR="0" lvl="0" indent="0" algn="ctr" defTabSz="914400" rtl="1" eaLnBrk="1" fontAlgn="auto" latinLnBrk="0" hangingPunct="1">
              <a:lnSpc>
                <a:spcPct val="90000"/>
              </a:lnSpc>
              <a:spcBef>
                <a:spcPts val="1000"/>
              </a:spcBef>
              <a:spcAft>
                <a:spcPts val="0"/>
              </a:spcAft>
              <a:buClrTx/>
              <a:buSzTx/>
              <a:buFontTx/>
              <a:buNone/>
              <a:tabLst/>
              <a:defRPr/>
            </a:pPr>
            <a:r>
              <a:rPr kumimoji="0" lang="fa-IR" sz="1800" b="1" i="0" u="none" strike="noStrike" kern="1200" cap="none" spc="0" normalizeH="0" baseline="0" noProof="0" dirty="0">
                <a:ln>
                  <a:noFill/>
                </a:ln>
                <a:solidFill>
                  <a:prstClr val="black"/>
                </a:solidFill>
                <a:effectLst/>
                <a:uLnTx/>
                <a:uFillTx/>
                <a:latin typeface="Aptos" panose="02110004020202020204"/>
                <a:cs typeface="B Mitra" panose="00000400000000000000" pitchFamily="2" charset="-78"/>
              </a:rPr>
              <a:t>اصلاح قوانین و مقررات</a:t>
            </a:r>
          </a:p>
        </p:txBody>
      </p:sp>
      <p:sp>
        <p:nvSpPr>
          <p:cNvPr id="82" name="TextBox 81">
            <a:extLst>
              <a:ext uri="{FF2B5EF4-FFF2-40B4-BE49-F238E27FC236}">
                <a16:creationId xmlns:a16="http://schemas.microsoft.com/office/drawing/2014/main" id="{3CA156B9-7819-E7C7-4A3D-852EFA88827D}"/>
              </a:ext>
            </a:extLst>
          </p:cNvPr>
          <p:cNvSpPr txBox="1"/>
          <p:nvPr/>
        </p:nvSpPr>
        <p:spPr>
          <a:xfrm>
            <a:off x="4321517" y="2039488"/>
            <a:ext cx="1788610" cy="646331"/>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800" b="1" i="0" u="none" strike="noStrike" kern="1200" cap="none" spc="0" normalizeH="0" baseline="0" noProof="0" dirty="0">
                <a:ln>
                  <a:noFill/>
                </a:ln>
                <a:solidFill>
                  <a:prstClr val="black"/>
                </a:solidFill>
                <a:effectLst/>
                <a:uLnTx/>
                <a:uFillTx/>
                <a:latin typeface="Arial"/>
                <a:cs typeface="B Mitra" panose="00000400000000000000" pitchFamily="2" charset="-78"/>
              </a:rPr>
              <a:t>گسترش و ارتقای خدمات کسب و کار</a:t>
            </a:r>
          </a:p>
        </p:txBody>
      </p:sp>
      <p:sp>
        <p:nvSpPr>
          <p:cNvPr id="86" name="TextBox 85">
            <a:extLst>
              <a:ext uri="{FF2B5EF4-FFF2-40B4-BE49-F238E27FC236}">
                <a16:creationId xmlns:a16="http://schemas.microsoft.com/office/drawing/2014/main" id="{965F4F3B-1333-78B2-3CC2-324F929EFA63}"/>
              </a:ext>
            </a:extLst>
          </p:cNvPr>
          <p:cNvSpPr txBox="1"/>
          <p:nvPr/>
        </p:nvSpPr>
        <p:spPr>
          <a:xfrm>
            <a:off x="7797768" y="2050818"/>
            <a:ext cx="175652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800" b="1" i="0" u="none" strike="noStrike" kern="1200" cap="none" spc="0" normalizeH="0" baseline="0" noProof="0" dirty="0">
                <a:ln>
                  <a:noFill/>
                </a:ln>
                <a:solidFill>
                  <a:prstClr val="black"/>
                </a:solidFill>
                <a:effectLst/>
                <a:uLnTx/>
                <a:uFillTx/>
                <a:latin typeface="Arial"/>
                <a:cs typeface="B Mitra" panose="00000400000000000000" pitchFamily="2" charset="-78"/>
              </a:rPr>
              <a:t>ساماندهی لکه‌‌های صنعتی</a:t>
            </a:r>
          </a:p>
        </p:txBody>
      </p:sp>
      <p:sp>
        <p:nvSpPr>
          <p:cNvPr id="88" name="TextBox 87">
            <a:extLst>
              <a:ext uri="{FF2B5EF4-FFF2-40B4-BE49-F238E27FC236}">
                <a16:creationId xmlns:a16="http://schemas.microsoft.com/office/drawing/2014/main" id="{41173FE4-5560-56F2-1DDB-BEC7D0DDD84D}"/>
              </a:ext>
            </a:extLst>
          </p:cNvPr>
          <p:cNvSpPr txBox="1"/>
          <p:nvPr/>
        </p:nvSpPr>
        <p:spPr>
          <a:xfrm>
            <a:off x="8481221" y="4925097"/>
            <a:ext cx="3705133" cy="1754326"/>
          </a:xfrm>
          <a:prstGeom prst="rect">
            <a:avLst/>
          </a:prstGeom>
          <a:noFill/>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1800" b="1" i="0" u="none" strike="noStrike" kern="1200" cap="none" spc="0" normalizeH="0" baseline="0" noProof="0" dirty="0">
                <a:ln>
                  <a:noFill/>
                </a:ln>
                <a:solidFill>
                  <a:prstClr val="black"/>
                </a:solidFill>
                <a:effectLst/>
                <a:uLnTx/>
                <a:uFillTx/>
                <a:latin typeface="Arial"/>
                <a:cs typeface="B Mitra" panose="00000400000000000000" pitchFamily="2" charset="-78"/>
              </a:rPr>
              <a:t>رسیدگی به مسائل بنگاه ها: مسائل از طریق مراجعات و مهم‌تر از آن به صورت فعالانه از طریق پایش شاخص‌‌ها و پیمایش کسب و کارها باید به سرعت شناسایی شده و با ابزارهای ستاد تسهیل و رفع موانع تولید و خدمات کسب و کار رفع شوند.</a:t>
            </a:r>
          </a:p>
        </p:txBody>
      </p:sp>
      <p:sp>
        <p:nvSpPr>
          <p:cNvPr id="92" name="TextBox 91">
            <a:extLst>
              <a:ext uri="{FF2B5EF4-FFF2-40B4-BE49-F238E27FC236}">
                <a16:creationId xmlns:a16="http://schemas.microsoft.com/office/drawing/2014/main" id="{CC3643DC-0B7B-2677-4CCE-83D0BA5F8D07}"/>
              </a:ext>
            </a:extLst>
          </p:cNvPr>
          <p:cNvSpPr txBox="1"/>
          <p:nvPr/>
        </p:nvSpPr>
        <p:spPr>
          <a:xfrm>
            <a:off x="5339967" y="4974185"/>
            <a:ext cx="2909839" cy="1096454"/>
          </a:xfrm>
          <a:prstGeom prst="rect">
            <a:avLst/>
          </a:prstGeom>
          <a:noFill/>
        </p:spPr>
        <p:txBody>
          <a:bodyPr wrap="square">
            <a:spAutoFit/>
          </a:bodyPr>
          <a:lstStyle/>
          <a:p>
            <a:pPr marL="0" marR="0" lvl="0" indent="0" algn="ct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1800" b="1" i="0" u="none" strike="noStrike" kern="1200" cap="none" spc="0" normalizeH="0" baseline="0" noProof="0" dirty="0">
                <a:ln>
                  <a:noFill/>
                </a:ln>
                <a:solidFill>
                  <a:prstClr val="black"/>
                </a:solidFill>
                <a:effectLst/>
                <a:uLnTx/>
                <a:uFillTx/>
                <a:latin typeface="Aptos" panose="02110004020202020204"/>
                <a:ea typeface="+mn-ea"/>
                <a:cs typeface="B Mitra" panose="00000400000000000000" pitchFamily="2" charset="-78"/>
              </a:rPr>
              <a:t>ایجاد زیرساخت‌‌های مناسب برای فعال سازی واحدهای راکد یا زیر ظرفیت، بازسازی و نوسازی واحدهای تولیدی</a:t>
            </a:r>
          </a:p>
        </p:txBody>
      </p:sp>
      <p:sp>
        <p:nvSpPr>
          <p:cNvPr id="96" name="TextBox 95">
            <a:extLst>
              <a:ext uri="{FF2B5EF4-FFF2-40B4-BE49-F238E27FC236}">
                <a16:creationId xmlns:a16="http://schemas.microsoft.com/office/drawing/2014/main" id="{F5EDB97E-4DF7-1A71-3226-1F8E0169CB01}"/>
              </a:ext>
            </a:extLst>
          </p:cNvPr>
          <p:cNvSpPr txBox="1"/>
          <p:nvPr/>
        </p:nvSpPr>
        <p:spPr>
          <a:xfrm>
            <a:off x="2657451" y="4985234"/>
            <a:ext cx="1536261" cy="847155"/>
          </a:xfrm>
          <a:prstGeom prst="rect">
            <a:avLst/>
          </a:prstGeom>
          <a:noFill/>
        </p:spPr>
        <p:txBody>
          <a:bodyPr wrap="square">
            <a:spAutoFit/>
          </a:bodyPr>
          <a:lstStyle/>
          <a:p>
            <a:pPr marL="0" marR="0" lvl="0" indent="0" algn="ct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1800" b="1" i="0" u="none" strike="noStrike" kern="1200" cap="none" spc="0" normalizeH="0" baseline="0" noProof="0" dirty="0">
                <a:ln>
                  <a:noFill/>
                </a:ln>
                <a:solidFill>
                  <a:prstClr val="black"/>
                </a:solidFill>
                <a:effectLst/>
                <a:uLnTx/>
                <a:uFillTx/>
                <a:latin typeface="Aptos" panose="02110004020202020204"/>
                <a:ea typeface="+mn-ea"/>
                <a:cs typeface="B Mitra" panose="00000400000000000000" pitchFamily="2" charset="-78"/>
              </a:rPr>
              <a:t>ارتقاء سطح مدیریت کسب و کارها</a:t>
            </a:r>
          </a:p>
        </p:txBody>
      </p:sp>
      <p:pic>
        <p:nvPicPr>
          <p:cNvPr id="3" name="Picture 2">
            <a:extLst>
              <a:ext uri="{FF2B5EF4-FFF2-40B4-BE49-F238E27FC236}">
                <a16:creationId xmlns:a16="http://schemas.microsoft.com/office/drawing/2014/main" id="{569EF0CB-8871-4C9B-77C8-18E0653762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446" y="-277508"/>
            <a:ext cx="1885952" cy="1555894"/>
          </a:xfrm>
          <a:prstGeom prst="rect">
            <a:avLst/>
          </a:prstGeom>
        </p:spPr>
      </p:pic>
      <p:sp>
        <p:nvSpPr>
          <p:cNvPr id="45" name="TextBox 44">
            <a:extLst>
              <a:ext uri="{FF2B5EF4-FFF2-40B4-BE49-F238E27FC236}">
                <a16:creationId xmlns:a16="http://schemas.microsoft.com/office/drawing/2014/main" id="{8CD86F31-E31E-6214-3413-1590A309A1E5}"/>
              </a:ext>
            </a:extLst>
          </p:cNvPr>
          <p:cNvSpPr txBox="1"/>
          <p:nvPr/>
        </p:nvSpPr>
        <p:spPr>
          <a:xfrm>
            <a:off x="173196" y="973755"/>
            <a:ext cx="11899820" cy="1015663"/>
          </a:xfrm>
          <a:prstGeom prst="rect">
            <a:avLst/>
          </a:prstGeom>
          <a:noFill/>
        </p:spPr>
        <p:txBody>
          <a:bodyPr wrap="square">
            <a:spAutoFit/>
          </a:bodyPr>
          <a:lstStyle/>
          <a:p>
            <a:pPr algn="just" rtl="1"/>
            <a:r>
              <a:rPr lang="fa-IR" sz="2000" i="0" dirty="0">
                <a:effectLst/>
                <a:latin typeface="IRANSans"/>
                <a:cs typeface="B Mitra" panose="00000400000000000000" pitchFamily="2" charset="-78"/>
              </a:rPr>
              <a:t>بخش قابل توجهی از رشد تولید باید از طریق رشد بهره وری حاصل شود. برای افزایش بهره وری، از یک طرف باید محیط کسب و کار بهبود یافته و از طرف دیگر، فعالیت‌‌های داخل کسب و کارها نیز با بهره‌وری بالاتری انجام شوند.</a:t>
            </a:r>
          </a:p>
          <a:p>
            <a:pPr algn="just" rtl="1"/>
            <a:r>
              <a:rPr lang="fa-IR" sz="2000" i="0" dirty="0">
                <a:effectLst/>
                <a:latin typeface="IRANSans"/>
                <a:cs typeface="B Mitra" panose="00000400000000000000" pitchFamily="2" charset="-78"/>
              </a:rPr>
              <a:t>مهمترین سازکارهایی که برای رشد بهره‌وری باید اصلاح و تقویت شوند عبارتند از:</a:t>
            </a:r>
          </a:p>
        </p:txBody>
      </p:sp>
      <p:sp>
        <p:nvSpPr>
          <p:cNvPr id="46" name="Freeform: Shape 45">
            <a:extLst>
              <a:ext uri="{FF2B5EF4-FFF2-40B4-BE49-F238E27FC236}">
                <a16:creationId xmlns:a16="http://schemas.microsoft.com/office/drawing/2014/main" id="{D225A593-1657-5B41-F247-853A525FC64D}"/>
              </a:ext>
            </a:extLst>
          </p:cNvPr>
          <p:cNvSpPr/>
          <p:nvPr/>
        </p:nvSpPr>
        <p:spPr>
          <a:xfrm rot="16200000">
            <a:off x="5877621" y="573591"/>
            <a:ext cx="436767" cy="12192001"/>
          </a:xfrm>
          <a:custGeom>
            <a:avLst/>
            <a:gdLst>
              <a:gd name="connsiteX0" fmla="*/ 0 w 6664975"/>
              <a:gd name="connsiteY0" fmla="*/ 0 h 6858000"/>
              <a:gd name="connsiteX1" fmla="*/ 6664975 w 6664975"/>
              <a:gd name="connsiteY1" fmla="*/ 0 h 6858000"/>
              <a:gd name="connsiteX2" fmla="*/ 3094042 w 6664975"/>
              <a:gd name="connsiteY2" fmla="*/ 6858000 h 6858000"/>
              <a:gd name="connsiteX3" fmla="*/ 0 w 6664975"/>
              <a:gd name="connsiteY3" fmla="*/ 6858000 h 6858000"/>
              <a:gd name="connsiteX0" fmla="*/ 0 w 7493434"/>
              <a:gd name="connsiteY0" fmla="*/ 0 h 6858000"/>
              <a:gd name="connsiteX1" fmla="*/ 7493434 w 7493434"/>
              <a:gd name="connsiteY1" fmla="*/ 0 h 6858000"/>
              <a:gd name="connsiteX2" fmla="*/ 3094042 w 7493434"/>
              <a:gd name="connsiteY2" fmla="*/ 6858000 h 6858000"/>
              <a:gd name="connsiteX3" fmla="*/ 0 w 7493434"/>
              <a:gd name="connsiteY3" fmla="*/ 6858000 h 6858000"/>
              <a:gd name="connsiteX4" fmla="*/ 0 w 7493434"/>
              <a:gd name="connsiteY4" fmla="*/ 0 h 6858000"/>
              <a:gd name="connsiteX0" fmla="*/ 0 w 7493434"/>
              <a:gd name="connsiteY0" fmla="*/ 0 h 6858000"/>
              <a:gd name="connsiteX1" fmla="*/ 7493434 w 7493434"/>
              <a:gd name="connsiteY1" fmla="*/ 0 h 6858000"/>
              <a:gd name="connsiteX2" fmla="*/ 2265582 w 7493434"/>
              <a:gd name="connsiteY2" fmla="*/ 6858000 h 6858000"/>
              <a:gd name="connsiteX3" fmla="*/ 0 w 7493434"/>
              <a:gd name="connsiteY3" fmla="*/ 6858000 h 6858000"/>
              <a:gd name="connsiteX4" fmla="*/ 0 w 749343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3434" h="6858000">
                <a:moveTo>
                  <a:pt x="0" y="0"/>
                </a:moveTo>
                <a:lnTo>
                  <a:pt x="7493434" y="0"/>
                </a:lnTo>
                <a:lnTo>
                  <a:pt x="2265582" y="6858000"/>
                </a:lnTo>
                <a:lnTo>
                  <a:pt x="0" y="6858000"/>
                </a:lnTo>
                <a:lnTo>
                  <a:pt x="0" y="0"/>
                </a:lnTo>
                <a:close/>
              </a:path>
            </a:pathLst>
          </a:custGeom>
          <a:solidFill>
            <a:srgbClr val="FAD02C"/>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Rectangle: Rounded Corners 46">
            <a:extLst>
              <a:ext uri="{FF2B5EF4-FFF2-40B4-BE49-F238E27FC236}">
                <a16:creationId xmlns:a16="http://schemas.microsoft.com/office/drawing/2014/main" id="{FAA6227F-552A-641A-20BE-D7DED957CFE9}"/>
              </a:ext>
            </a:extLst>
          </p:cNvPr>
          <p:cNvSpPr/>
          <p:nvPr/>
        </p:nvSpPr>
        <p:spPr>
          <a:xfrm>
            <a:off x="7382865" y="206234"/>
            <a:ext cx="4054584" cy="711804"/>
          </a:xfrm>
          <a:prstGeom prst="roundRect">
            <a:avLst/>
          </a:prstGeom>
          <a:solidFill>
            <a:sysClr val="window" lastClr="FFFFFF"/>
          </a:solidFill>
          <a:ln w="38100" cap="flat" cmpd="sng" algn="ctr">
            <a:solidFill>
              <a:srgbClr val="4185B5">
                <a:lumMod val="75000"/>
              </a:srgbClr>
            </a:solidFill>
            <a:prstDash val="solid"/>
            <a:miter lim="800000"/>
          </a:ln>
          <a:effectLst/>
        </p:spPr>
        <p:txBody>
          <a:bodyPr rtlCol="0" anchor="ctr"/>
          <a:lstStyle/>
          <a:p>
            <a:pPr marL="0" marR="0" lvl="0" indent="0" algn="r" defTabSz="91440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3200" b="0" i="0" u="none" strike="noStrike" kern="0" cap="none" spc="0" normalizeH="0" baseline="0" noProof="0" dirty="0">
                <a:ln>
                  <a:noFill/>
                </a:ln>
                <a:solidFill>
                  <a:srgbClr val="156082">
                    <a:lumMod val="75000"/>
                  </a:srgbClr>
                </a:solidFill>
                <a:effectLst/>
                <a:uLnTx/>
                <a:uFillTx/>
                <a:latin typeface="Aptos Display" panose="02110004020202020204"/>
                <a:ea typeface="+mj-ea"/>
                <a:cs typeface="B Titr" panose="00000700000000000000" pitchFamily="2" charset="-78"/>
              </a:rPr>
              <a:t>ساز و کارهای تولید</a:t>
            </a:r>
            <a:endParaRPr kumimoji="0" lang="en-US" sz="3200" b="0" i="0" u="none" strike="noStrike" kern="0" cap="none" spc="0" normalizeH="0" baseline="0" noProof="0" dirty="0">
              <a:ln>
                <a:noFill/>
              </a:ln>
              <a:solidFill>
                <a:prstClr val="black">
                  <a:lumMod val="75000"/>
                  <a:lumOff val="25000"/>
                </a:prstClr>
              </a:solidFill>
              <a:effectLst/>
              <a:uLnTx/>
              <a:uFillTx/>
              <a:latin typeface="Arial"/>
              <a:cs typeface="Arial" pitchFamily="34" charset="0"/>
            </a:endParaRPr>
          </a:p>
        </p:txBody>
      </p:sp>
      <p:sp>
        <p:nvSpPr>
          <p:cNvPr id="48" name="Rectangle: Rounded Corners 47">
            <a:extLst>
              <a:ext uri="{FF2B5EF4-FFF2-40B4-BE49-F238E27FC236}">
                <a16:creationId xmlns:a16="http://schemas.microsoft.com/office/drawing/2014/main" id="{C3B46446-808C-D90E-8836-E8AE12E8C787}"/>
              </a:ext>
            </a:extLst>
          </p:cNvPr>
          <p:cNvSpPr/>
          <p:nvPr/>
        </p:nvSpPr>
        <p:spPr>
          <a:xfrm>
            <a:off x="5255282" y="209870"/>
            <a:ext cx="3225939" cy="670418"/>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091424">
                    <a:lumMod val="50000"/>
                  </a:srgbClr>
                </a:solidFill>
                <a:effectLst/>
                <a:uLnTx/>
                <a:uFillTx/>
                <a:latin typeface="Arial"/>
                <a:cs typeface="B Titr" panose="00000700000000000000" pitchFamily="2" charset="-78"/>
              </a:rPr>
              <a:t>بهره‌وری</a:t>
            </a:r>
          </a:p>
        </p:txBody>
      </p:sp>
      <p:sp>
        <p:nvSpPr>
          <p:cNvPr id="49" name="TextBox 48">
            <a:extLst>
              <a:ext uri="{FF2B5EF4-FFF2-40B4-BE49-F238E27FC236}">
                <a16:creationId xmlns:a16="http://schemas.microsoft.com/office/drawing/2014/main" id="{6F3AF5F2-3E05-AC22-5D9B-20B0E689FF73}"/>
              </a:ext>
            </a:extLst>
          </p:cNvPr>
          <p:cNvSpPr txBox="1"/>
          <p:nvPr/>
        </p:nvSpPr>
        <p:spPr>
          <a:xfrm>
            <a:off x="357414" y="6519446"/>
            <a:ext cx="33147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منبع: وزارت صمت (1402)</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endParaRPr>
          </a:p>
        </p:txBody>
      </p:sp>
    </p:spTree>
    <p:extLst>
      <p:ext uri="{BB962C8B-B14F-4D97-AF65-F5344CB8AC3E}">
        <p14:creationId xmlns:p14="http://schemas.microsoft.com/office/powerpoint/2010/main" val="39796494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2">
            <a:extLst>
              <a:ext uri="{FF2B5EF4-FFF2-40B4-BE49-F238E27FC236}">
                <a16:creationId xmlns:a16="http://schemas.microsoft.com/office/drawing/2014/main" id="{F8AB798E-2931-47E1-98F3-178525F00C23}"/>
              </a:ext>
            </a:extLst>
          </p:cNvPr>
          <p:cNvGrpSpPr/>
          <p:nvPr/>
        </p:nvGrpSpPr>
        <p:grpSpPr>
          <a:xfrm>
            <a:off x="6086476" y="1275244"/>
            <a:ext cx="5815743" cy="2182102"/>
            <a:chOff x="4562475" y="1714499"/>
            <a:chExt cx="5193667" cy="1990727"/>
          </a:xfrm>
        </p:grpSpPr>
        <p:sp>
          <p:nvSpPr>
            <p:cNvPr id="26" name="Rectangle 4">
              <a:extLst>
                <a:ext uri="{FF2B5EF4-FFF2-40B4-BE49-F238E27FC236}">
                  <a16:creationId xmlns:a16="http://schemas.microsoft.com/office/drawing/2014/main" id="{9DBD8868-0108-47E0-9097-0E4D2349E781}"/>
                </a:ext>
              </a:extLst>
            </p:cNvPr>
            <p:cNvSpPr/>
            <p:nvPr/>
          </p:nvSpPr>
          <p:spPr>
            <a:xfrm>
              <a:off x="5868142" y="1716807"/>
              <a:ext cx="3888000" cy="780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0" name="Freeform 8">
              <a:extLst>
                <a:ext uri="{FF2B5EF4-FFF2-40B4-BE49-F238E27FC236}">
                  <a16:creationId xmlns:a16="http://schemas.microsoft.com/office/drawing/2014/main" id="{F04543F7-3A1E-4633-A3A4-109BB7D2223D}"/>
                </a:ext>
              </a:extLst>
            </p:cNvPr>
            <p:cNvSpPr/>
            <p:nvPr/>
          </p:nvSpPr>
          <p:spPr>
            <a:xfrm>
              <a:off x="4562475" y="1714499"/>
              <a:ext cx="1304925" cy="1990725"/>
            </a:xfrm>
            <a:custGeom>
              <a:avLst/>
              <a:gdLst>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304925 w 1304925"/>
                <a:gd name="connsiteY0" fmla="*/ 0 h 1990725"/>
                <a:gd name="connsiteX1" fmla="*/ 0 w 1304925"/>
                <a:gd name="connsiteY1" fmla="*/ 1990725 h 1990725"/>
                <a:gd name="connsiteX2" fmla="*/ 1304925 w 1304925"/>
                <a:gd name="connsiteY2" fmla="*/ 352425 h 1990725"/>
                <a:gd name="connsiteX3" fmla="*/ 1304925 w 1304925"/>
                <a:gd name="connsiteY3" fmla="*/ 0 h 1990725"/>
                <a:gd name="connsiteX0" fmla="*/ 1304925 w 1304925"/>
                <a:gd name="connsiteY0" fmla="*/ 0 h 1990725"/>
                <a:gd name="connsiteX1" fmla="*/ 0 w 1304925"/>
                <a:gd name="connsiteY1" fmla="*/ 1990725 h 1990725"/>
                <a:gd name="connsiteX2" fmla="*/ 1304925 w 1304925"/>
                <a:gd name="connsiteY2" fmla="*/ 358709 h 1990725"/>
                <a:gd name="connsiteX3" fmla="*/ 1304925 w 1304925"/>
                <a:gd name="connsiteY3" fmla="*/ 0 h 1990725"/>
              </a:gdLst>
              <a:ahLst/>
              <a:cxnLst>
                <a:cxn ang="0">
                  <a:pos x="connsiteX0" y="connsiteY0"/>
                </a:cxn>
                <a:cxn ang="0">
                  <a:pos x="connsiteX1" y="connsiteY1"/>
                </a:cxn>
                <a:cxn ang="0">
                  <a:pos x="connsiteX2" y="connsiteY2"/>
                </a:cxn>
                <a:cxn ang="0">
                  <a:pos x="connsiteX3" y="connsiteY3"/>
                </a:cxn>
              </a:cxnLst>
              <a:rect l="l" t="t" r="r" b="b"/>
              <a:pathLst>
                <a:path w="1304925" h="1990725">
                  <a:moveTo>
                    <a:pt x="1304925" y="0"/>
                  </a:moveTo>
                  <a:lnTo>
                    <a:pt x="0" y="1990725"/>
                  </a:lnTo>
                  <a:lnTo>
                    <a:pt x="1304925" y="358709"/>
                  </a:lnTo>
                  <a:lnTo>
                    <a:pt x="130492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1" name="Freeform 9">
              <a:extLst>
                <a:ext uri="{FF2B5EF4-FFF2-40B4-BE49-F238E27FC236}">
                  <a16:creationId xmlns:a16="http://schemas.microsoft.com/office/drawing/2014/main" id="{F3AA37C6-B2EB-4A07-8CB2-3337395555AF}"/>
                </a:ext>
              </a:extLst>
            </p:cNvPr>
            <p:cNvSpPr/>
            <p:nvPr/>
          </p:nvSpPr>
          <p:spPr>
            <a:xfrm>
              <a:off x="4562475" y="2152650"/>
              <a:ext cx="1311299" cy="1543050"/>
            </a:xfrm>
            <a:custGeom>
              <a:avLst/>
              <a:gdLst>
                <a:gd name="connsiteX0" fmla="*/ 1295400 w 1304925"/>
                <a:gd name="connsiteY0" fmla="*/ 0 h 1533525"/>
                <a:gd name="connsiteX1" fmla="*/ 0 w 1304925"/>
                <a:gd name="connsiteY1" fmla="*/ 1533525 h 1533525"/>
                <a:gd name="connsiteX2" fmla="*/ 1304925 w 1304925"/>
                <a:gd name="connsiteY2" fmla="*/ 333375 h 1533525"/>
                <a:gd name="connsiteX3" fmla="*/ 1295400 w 1304925"/>
                <a:gd name="connsiteY3" fmla="*/ 0 h 1533525"/>
                <a:gd name="connsiteX0" fmla="*/ 1304925 w 1304925"/>
                <a:gd name="connsiteY0" fmla="*/ 0 h 1543050"/>
                <a:gd name="connsiteX1" fmla="*/ 0 w 1304925"/>
                <a:gd name="connsiteY1" fmla="*/ 1543050 h 1543050"/>
                <a:gd name="connsiteX2" fmla="*/ 1304925 w 1304925"/>
                <a:gd name="connsiteY2" fmla="*/ 342900 h 1543050"/>
                <a:gd name="connsiteX3" fmla="*/ 1304925 w 1304925"/>
                <a:gd name="connsiteY3" fmla="*/ 0 h 1543050"/>
                <a:gd name="connsiteX0" fmla="*/ 1304925 w 1304925"/>
                <a:gd name="connsiteY0" fmla="*/ 0 h 1543050"/>
                <a:gd name="connsiteX1" fmla="*/ 0 w 1304925"/>
                <a:gd name="connsiteY1" fmla="*/ 1543050 h 1543050"/>
                <a:gd name="connsiteX2" fmla="*/ 1301782 w 1304925"/>
                <a:gd name="connsiteY2" fmla="*/ 355469 h 1543050"/>
                <a:gd name="connsiteX3" fmla="*/ 1304925 w 1304925"/>
                <a:gd name="connsiteY3" fmla="*/ 0 h 1543050"/>
                <a:gd name="connsiteX0" fmla="*/ 1304925 w 1311299"/>
                <a:gd name="connsiteY0" fmla="*/ 0 h 1543050"/>
                <a:gd name="connsiteX1" fmla="*/ 0 w 1311299"/>
                <a:gd name="connsiteY1" fmla="*/ 1543050 h 1543050"/>
                <a:gd name="connsiteX2" fmla="*/ 1311209 w 1311299"/>
                <a:gd name="connsiteY2" fmla="*/ 355469 h 1543050"/>
                <a:gd name="connsiteX3" fmla="*/ 1304925 w 1311299"/>
                <a:gd name="connsiteY3" fmla="*/ 0 h 1543050"/>
              </a:gdLst>
              <a:ahLst/>
              <a:cxnLst>
                <a:cxn ang="0">
                  <a:pos x="connsiteX0" y="connsiteY0"/>
                </a:cxn>
                <a:cxn ang="0">
                  <a:pos x="connsiteX1" y="connsiteY1"/>
                </a:cxn>
                <a:cxn ang="0">
                  <a:pos x="connsiteX2" y="connsiteY2"/>
                </a:cxn>
                <a:cxn ang="0">
                  <a:pos x="connsiteX3" y="connsiteY3"/>
                </a:cxn>
              </a:cxnLst>
              <a:rect l="l" t="t" r="r" b="b"/>
              <a:pathLst>
                <a:path w="1311299" h="1543050">
                  <a:moveTo>
                    <a:pt x="1304925" y="0"/>
                  </a:moveTo>
                  <a:lnTo>
                    <a:pt x="0" y="1543050"/>
                  </a:lnTo>
                  <a:lnTo>
                    <a:pt x="1311209" y="355469"/>
                  </a:lnTo>
                  <a:cubicBezTo>
                    <a:pt x="1312257" y="236979"/>
                    <a:pt x="1303877" y="118490"/>
                    <a:pt x="13049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2" name="Freeform 10">
              <a:extLst>
                <a:ext uri="{FF2B5EF4-FFF2-40B4-BE49-F238E27FC236}">
                  <a16:creationId xmlns:a16="http://schemas.microsoft.com/office/drawing/2014/main" id="{632FA1FC-ED86-40F7-9CAD-3EAFC5C259E2}"/>
                </a:ext>
              </a:extLst>
            </p:cNvPr>
            <p:cNvSpPr/>
            <p:nvPr/>
          </p:nvSpPr>
          <p:spPr>
            <a:xfrm>
              <a:off x="4562475" y="2581275"/>
              <a:ext cx="1314450" cy="1123950"/>
            </a:xfrm>
            <a:custGeom>
              <a:avLst/>
              <a:gdLst>
                <a:gd name="connsiteX0" fmla="*/ 1304925 w 1314450"/>
                <a:gd name="connsiteY0" fmla="*/ 0 h 1123950"/>
                <a:gd name="connsiteX1" fmla="*/ 0 w 1314450"/>
                <a:gd name="connsiteY1" fmla="*/ 1123950 h 1123950"/>
                <a:gd name="connsiteX2" fmla="*/ 1314450 w 1314450"/>
                <a:gd name="connsiteY2" fmla="*/ 352425 h 1123950"/>
                <a:gd name="connsiteX3" fmla="*/ 1304925 w 1314450"/>
                <a:gd name="connsiteY3" fmla="*/ 0 h 1123950"/>
                <a:gd name="connsiteX0" fmla="*/ 1304925 w 1314450"/>
                <a:gd name="connsiteY0" fmla="*/ 0 h 1123950"/>
                <a:gd name="connsiteX1" fmla="*/ 0 w 1314450"/>
                <a:gd name="connsiteY1" fmla="*/ 1123950 h 1123950"/>
                <a:gd name="connsiteX2" fmla="*/ 1314450 w 1314450"/>
                <a:gd name="connsiteY2" fmla="*/ 358709 h 1123950"/>
                <a:gd name="connsiteX3" fmla="*/ 1304925 w 1314450"/>
                <a:gd name="connsiteY3" fmla="*/ 0 h 1123950"/>
              </a:gdLst>
              <a:ahLst/>
              <a:cxnLst>
                <a:cxn ang="0">
                  <a:pos x="connsiteX0" y="connsiteY0"/>
                </a:cxn>
                <a:cxn ang="0">
                  <a:pos x="connsiteX1" y="connsiteY1"/>
                </a:cxn>
                <a:cxn ang="0">
                  <a:pos x="connsiteX2" y="connsiteY2"/>
                </a:cxn>
                <a:cxn ang="0">
                  <a:pos x="connsiteX3" y="connsiteY3"/>
                </a:cxn>
              </a:cxnLst>
              <a:rect l="l" t="t" r="r" b="b"/>
              <a:pathLst>
                <a:path w="1314450" h="1123950">
                  <a:moveTo>
                    <a:pt x="1304925" y="0"/>
                  </a:moveTo>
                  <a:lnTo>
                    <a:pt x="0" y="1123950"/>
                  </a:lnTo>
                  <a:lnTo>
                    <a:pt x="1314450" y="358709"/>
                  </a:lnTo>
                  <a:lnTo>
                    <a:pt x="130492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3" name="Freeform 11">
              <a:extLst>
                <a:ext uri="{FF2B5EF4-FFF2-40B4-BE49-F238E27FC236}">
                  <a16:creationId xmlns:a16="http://schemas.microsoft.com/office/drawing/2014/main" id="{88B990AC-6A34-41C3-BC86-548116161F20}"/>
                </a:ext>
              </a:extLst>
            </p:cNvPr>
            <p:cNvSpPr/>
            <p:nvPr/>
          </p:nvSpPr>
          <p:spPr>
            <a:xfrm>
              <a:off x="4562475" y="3013044"/>
              <a:ext cx="1314547" cy="692182"/>
            </a:xfrm>
            <a:custGeom>
              <a:avLst/>
              <a:gdLst>
                <a:gd name="connsiteX0" fmla="*/ 1314450 w 1323975"/>
                <a:gd name="connsiteY0" fmla="*/ 0 h 695325"/>
                <a:gd name="connsiteX1" fmla="*/ 0 w 1323975"/>
                <a:gd name="connsiteY1" fmla="*/ 695325 h 695325"/>
                <a:gd name="connsiteX2" fmla="*/ 1323975 w 1323975"/>
                <a:gd name="connsiteY2" fmla="*/ 3429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7147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048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5242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61852 h 695325"/>
                <a:gd name="connsiteX3" fmla="*/ 1314450 w 1323975"/>
                <a:gd name="connsiteY3" fmla="*/ 0 h 695325"/>
                <a:gd name="connsiteX0" fmla="*/ 1314450 w 1323975"/>
                <a:gd name="connsiteY0" fmla="*/ 0 h 689040"/>
                <a:gd name="connsiteX1" fmla="*/ 0 w 1323975"/>
                <a:gd name="connsiteY1" fmla="*/ 689040 h 689040"/>
                <a:gd name="connsiteX2" fmla="*/ 1323975 w 1323975"/>
                <a:gd name="connsiteY2" fmla="*/ 355567 h 689040"/>
                <a:gd name="connsiteX3" fmla="*/ 1314450 w 1323975"/>
                <a:gd name="connsiteY3" fmla="*/ 0 h 689040"/>
                <a:gd name="connsiteX0" fmla="*/ 1317592 w 1323975"/>
                <a:gd name="connsiteY0" fmla="*/ 0 h 685898"/>
                <a:gd name="connsiteX1" fmla="*/ 0 w 1323975"/>
                <a:gd name="connsiteY1" fmla="*/ 685898 h 685898"/>
                <a:gd name="connsiteX2" fmla="*/ 1323975 w 1323975"/>
                <a:gd name="connsiteY2" fmla="*/ 352425 h 685898"/>
                <a:gd name="connsiteX3" fmla="*/ 1317592 w 1323975"/>
                <a:gd name="connsiteY3" fmla="*/ 0 h 685898"/>
                <a:gd name="connsiteX0" fmla="*/ 1317592 w 1330259"/>
                <a:gd name="connsiteY0" fmla="*/ 0 h 685898"/>
                <a:gd name="connsiteX1" fmla="*/ 0 w 1330259"/>
                <a:gd name="connsiteY1" fmla="*/ 685898 h 685898"/>
                <a:gd name="connsiteX2" fmla="*/ 1330259 w 1330259"/>
                <a:gd name="connsiteY2" fmla="*/ 346141 h 685898"/>
                <a:gd name="connsiteX3" fmla="*/ 1317592 w 1330259"/>
                <a:gd name="connsiteY3" fmla="*/ 0 h 685898"/>
                <a:gd name="connsiteX0" fmla="*/ 1323877 w 1330259"/>
                <a:gd name="connsiteY0" fmla="*/ 0 h 695325"/>
                <a:gd name="connsiteX1" fmla="*/ 0 w 1330259"/>
                <a:gd name="connsiteY1" fmla="*/ 695325 h 695325"/>
                <a:gd name="connsiteX2" fmla="*/ 1330259 w 1330259"/>
                <a:gd name="connsiteY2" fmla="*/ 355568 h 695325"/>
                <a:gd name="connsiteX3" fmla="*/ 1323877 w 1330259"/>
                <a:gd name="connsiteY3" fmla="*/ 0 h 695325"/>
                <a:gd name="connsiteX0" fmla="*/ 1305023 w 1330259"/>
                <a:gd name="connsiteY0" fmla="*/ 0 h 692182"/>
                <a:gd name="connsiteX1" fmla="*/ 0 w 1330259"/>
                <a:gd name="connsiteY1" fmla="*/ 692182 h 692182"/>
                <a:gd name="connsiteX2" fmla="*/ 1330259 w 1330259"/>
                <a:gd name="connsiteY2" fmla="*/ 352425 h 692182"/>
                <a:gd name="connsiteX3" fmla="*/ 1305023 w 1330259"/>
                <a:gd name="connsiteY3" fmla="*/ 0 h 692182"/>
                <a:gd name="connsiteX0" fmla="*/ 1305023 w 1305023"/>
                <a:gd name="connsiteY0" fmla="*/ 0 h 692182"/>
                <a:gd name="connsiteX1" fmla="*/ 0 w 1305023"/>
                <a:gd name="connsiteY1" fmla="*/ 692182 h 692182"/>
                <a:gd name="connsiteX2" fmla="*/ 1301978 w 1305023"/>
                <a:gd name="connsiteY2" fmla="*/ 355567 h 692182"/>
                <a:gd name="connsiteX3" fmla="*/ 1305023 w 1305023"/>
                <a:gd name="connsiteY3" fmla="*/ 0 h 692182"/>
                <a:gd name="connsiteX0" fmla="*/ 1305023 w 1314547"/>
                <a:gd name="connsiteY0" fmla="*/ 0 h 692182"/>
                <a:gd name="connsiteX1" fmla="*/ 0 w 1314547"/>
                <a:gd name="connsiteY1" fmla="*/ 692182 h 692182"/>
                <a:gd name="connsiteX2" fmla="*/ 1314547 w 1314547"/>
                <a:gd name="connsiteY2" fmla="*/ 355567 h 692182"/>
                <a:gd name="connsiteX3" fmla="*/ 1305023 w 1314547"/>
                <a:gd name="connsiteY3" fmla="*/ 0 h 692182"/>
              </a:gdLst>
              <a:ahLst/>
              <a:cxnLst>
                <a:cxn ang="0">
                  <a:pos x="connsiteX0" y="connsiteY0"/>
                </a:cxn>
                <a:cxn ang="0">
                  <a:pos x="connsiteX1" y="connsiteY1"/>
                </a:cxn>
                <a:cxn ang="0">
                  <a:pos x="connsiteX2" y="connsiteY2"/>
                </a:cxn>
                <a:cxn ang="0">
                  <a:pos x="connsiteX3" y="connsiteY3"/>
                </a:cxn>
              </a:cxnLst>
              <a:rect l="l" t="t" r="r" b="b"/>
              <a:pathLst>
                <a:path w="1314547" h="692182">
                  <a:moveTo>
                    <a:pt x="1305023" y="0"/>
                  </a:moveTo>
                  <a:lnTo>
                    <a:pt x="0" y="692182"/>
                  </a:lnTo>
                  <a:lnTo>
                    <a:pt x="1314547" y="355567"/>
                  </a:lnTo>
                  <a:lnTo>
                    <a:pt x="130502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grpSp>
      <p:grpSp>
        <p:nvGrpSpPr>
          <p:cNvPr id="8" name="Group 13">
            <a:extLst>
              <a:ext uri="{FF2B5EF4-FFF2-40B4-BE49-F238E27FC236}">
                <a16:creationId xmlns:a16="http://schemas.microsoft.com/office/drawing/2014/main" id="{707C9E8C-6885-4220-AF0D-AC37524EC974}"/>
              </a:ext>
            </a:extLst>
          </p:cNvPr>
          <p:cNvGrpSpPr/>
          <p:nvPr/>
        </p:nvGrpSpPr>
        <p:grpSpPr>
          <a:xfrm rot="10800000">
            <a:off x="142872" y="4575410"/>
            <a:ext cx="5953127" cy="2225513"/>
            <a:chOff x="4562475" y="1716808"/>
            <a:chExt cx="5193671" cy="1988417"/>
          </a:xfrm>
          <a:solidFill>
            <a:schemeClr val="accent4"/>
          </a:solidFill>
        </p:grpSpPr>
        <p:sp>
          <p:nvSpPr>
            <p:cNvPr id="18" name="Rectangle 14">
              <a:extLst>
                <a:ext uri="{FF2B5EF4-FFF2-40B4-BE49-F238E27FC236}">
                  <a16:creationId xmlns:a16="http://schemas.microsoft.com/office/drawing/2014/main" id="{D1F89EF0-D18B-4731-8DB3-73F4F5030E4B}"/>
                </a:ext>
              </a:extLst>
            </p:cNvPr>
            <p:cNvSpPr/>
            <p:nvPr/>
          </p:nvSpPr>
          <p:spPr>
            <a:xfrm>
              <a:off x="5868146" y="1716808"/>
              <a:ext cx="3888000" cy="913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22" name="Freeform 18">
              <a:extLst>
                <a:ext uri="{FF2B5EF4-FFF2-40B4-BE49-F238E27FC236}">
                  <a16:creationId xmlns:a16="http://schemas.microsoft.com/office/drawing/2014/main" id="{E941E8F8-8989-425E-9D26-796FC67957A6}"/>
                </a:ext>
              </a:extLst>
            </p:cNvPr>
            <p:cNvSpPr/>
            <p:nvPr/>
          </p:nvSpPr>
          <p:spPr>
            <a:xfrm>
              <a:off x="4562476" y="1717577"/>
              <a:ext cx="1310757" cy="1987646"/>
            </a:xfrm>
            <a:custGeom>
              <a:avLst/>
              <a:gdLst>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304925 w 1304925"/>
                <a:gd name="connsiteY0" fmla="*/ 0 h 1990725"/>
                <a:gd name="connsiteX1" fmla="*/ 0 w 1304925"/>
                <a:gd name="connsiteY1" fmla="*/ 1990725 h 1990725"/>
                <a:gd name="connsiteX2" fmla="*/ 1304925 w 1304925"/>
                <a:gd name="connsiteY2" fmla="*/ 352425 h 1990725"/>
                <a:gd name="connsiteX3" fmla="*/ 1304925 w 1304925"/>
                <a:gd name="connsiteY3" fmla="*/ 0 h 1990725"/>
                <a:gd name="connsiteX0" fmla="*/ 1301846 w 1304925"/>
                <a:gd name="connsiteY0" fmla="*/ 0 h 1984567"/>
                <a:gd name="connsiteX1" fmla="*/ 0 w 1304925"/>
                <a:gd name="connsiteY1" fmla="*/ 1984567 h 1984567"/>
                <a:gd name="connsiteX2" fmla="*/ 1304925 w 1304925"/>
                <a:gd name="connsiteY2" fmla="*/ 346267 h 1984567"/>
                <a:gd name="connsiteX3" fmla="*/ 1301846 w 1304925"/>
                <a:gd name="connsiteY3" fmla="*/ 0 h 1984567"/>
                <a:gd name="connsiteX0" fmla="*/ 1301846 w 1308003"/>
                <a:gd name="connsiteY0" fmla="*/ 0 h 1984567"/>
                <a:gd name="connsiteX1" fmla="*/ 0 w 1308003"/>
                <a:gd name="connsiteY1" fmla="*/ 1984567 h 1984567"/>
                <a:gd name="connsiteX2" fmla="*/ 1308003 w 1308003"/>
                <a:gd name="connsiteY2" fmla="*/ 349346 h 1984567"/>
                <a:gd name="connsiteX3" fmla="*/ 1301846 w 1308003"/>
                <a:gd name="connsiteY3" fmla="*/ 0 h 1984567"/>
                <a:gd name="connsiteX0" fmla="*/ 1304925 w 1308003"/>
                <a:gd name="connsiteY0" fmla="*/ 0 h 1987646"/>
                <a:gd name="connsiteX1" fmla="*/ 0 w 1308003"/>
                <a:gd name="connsiteY1" fmla="*/ 1987646 h 1987646"/>
                <a:gd name="connsiteX2" fmla="*/ 1308003 w 1308003"/>
                <a:gd name="connsiteY2" fmla="*/ 352425 h 1987646"/>
                <a:gd name="connsiteX3" fmla="*/ 1304925 w 1308003"/>
                <a:gd name="connsiteY3" fmla="*/ 0 h 1987646"/>
                <a:gd name="connsiteX0" fmla="*/ 1307679 w 1308018"/>
                <a:gd name="connsiteY0" fmla="*/ 0 h 1987646"/>
                <a:gd name="connsiteX1" fmla="*/ 0 w 1308018"/>
                <a:gd name="connsiteY1" fmla="*/ 1987646 h 1987646"/>
                <a:gd name="connsiteX2" fmla="*/ 1308003 w 1308018"/>
                <a:gd name="connsiteY2" fmla="*/ 352425 h 1987646"/>
                <a:gd name="connsiteX3" fmla="*/ 1307679 w 1308018"/>
                <a:gd name="connsiteY3" fmla="*/ 0 h 1987646"/>
                <a:gd name="connsiteX0" fmla="*/ 1307679 w 1310757"/>
                <a:gd name="connsiteY0" fmla="*/ 0 h 1987646"/>
                <a:gd name="connsiteX1" fmla="*/ 0 w 1310757"/>
                <a:gd name="connsiteY1" fmla="*/ 1987646 h 1987646"/>
                <a:gd name="connsiteX2" fmla="*/ 1310757 w 1310757"/>
                <a:gd name="connsiteY2" fmla="*/ 352425 h 1987646"/>
                <a:gd name="connsiteX3" fmla="*/ 1307679 w 1310757"/>
                <a:gd name="connsiteY3" fmla="*/ 0 h 1987646"/>
              </a:gdLst>
              <a:ahLst/>
              <a:cxnLst>
                <a:cxn ang="0">
                  <a:pos x="connsiteX0" y="connsiteY0"/>
                </a:cxn>
                <a:cxn ang="0">
                  <a:pos x="connsiteX1" y="connsiteY1"/>
                </a:cxn>
                <a:cxn ang="0">
                  <a:pos x="connsiteX2" y="connsiteY2"/>
                </a:cxn>
                <a:cxn ang="0">
                  <a:pos x="connsiteX3" y="connsiteY3"/>
                </a:cxn>
              </a:cxnLst>
              <a:rect l="l" t="t" r="r" b="b"/>
              <a:pathLst>
                <a:path w="1310757" h="1987646">
                  <a:moveTo>
                    <a:pt x="1307679" y="0"/>
                  </a:moveTo>
                  <a:lnTo>
                    <a:pt x="0" y="1987646"/>
                  </a:lnTo>
                  <a:lnTo>
                    <a:pt x="1310757" y="352425"/>
                  </a:lnTo>
                  <a:cubicBezTo>
                    <a:pt x="1309731" y="237003"/>
                    <a:pt x="1308705" y="115422"/>
                    <a:pt x="130767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sp>
          <p:nvSpPr>
            <p:cNvPr id="23" name="Freeform 19">
              <a:extLst>
                <a:ext uri="{FF2B5EF4-FFF2-40B4-BE49-F238E27FC236}">
                  <a16:creationId xmlns:a16="http://schemas.microsoft.com/office/drawing/2014/main" id="{4B15009D-14E6-4A66-9AB0-C7521084A464}"/>
                </a:ext>
              </a:extLst>
            </p:cNvPr>
            <p:cNvSpPr/>
            <p:nvPr/>
          </p:nvSpPr>
          <p:spPr>
            <a:xfrm>
              <a:off x="4562475" y="2144388"/>
              <a:ext cx="1316915" cy="1551312"/>
            </a:xfrm>
            <a:custGeom>
              <a:avLst/>
              <a:gdLst>
                <a:gd name="connsiteX0" fmla="*/ 1295400 w 1304925"/>
                <a:gd name="connsiteY0" fmla="*/ 0 h 1533525"/>
                <a:gd name="connsiteX1" fmla="*/ 0 w 1304925"/>
                <a:gd name="connsiteY1" fmla="*/ 1533525 h 1533525"/>
                <a:gd name="connsiteX2" fmla="*/ 1304925 w 1304925"/>
                <a:gd name="connsiteY2" fmla="*/ 333375 h 1533525"/>
                <a:gd name="connsiteX3" fmla="*/ 1295400 w 1304925"/>
                <a:gd name="connsiteY3" fmla="*/ 0 h 1533525"/>
                <a:gd name="connsiteX0" fmla="*/ 1304925 w 1304925"/>
                <a:gd name="connsiteY0" fmla="*/ 0 h 1543050"/>
                <a:gd name="connsiteX1" fmla="*/ 0 w 1304925"/>
                <a:gd name="connsiteY1" fmla="*/ 1543050 h 1543050"/>
                <a:gd name="connsiteX2" fmla="*/ 1304925 w 1304925"/>
                <a:gd name="connsiteY2" fmla="*/ 342900 h 1543050"/>
                <a:gd name="connsiteX3" fmla="*/ 1304925 w 1304925"/>
                <a:gd name="connsiteY3" fmla="*/ 0 h 1543050"/>
                <a:gd name="connsiteX0" fmla="*/ 1304925 w 1314161"/>
                <a:gd name="connsiteY0" fmla="*/ 0 h 1543050"/>
                <a:gd name="connsiteX1" fmla="*/ 0 w 1314161"/>
                <a:gd name="connsiteY1" fmla="*/ 1543050 h 1543050"/>
                <a:gd name="connsiteX2" fmla="*/ 1314161 w 1314161"/>
                <a:gd name="connsiteY2" fmla="*/ 342900 h 1543050"/>
                <a:gd name="connsiteX3" fmla="*/ 1304925 w 1314161"/>
                <a:gd name="connsiteY3" fmla="*/ 0 h 1543050"/>
                <a:gd name="connsiteX0" fmla="*/ 1304925 w 1314161"/>
                <a:gd name="connsiteY0" fmla="*/ 0 h 1543050"/>
                <a:gd name="connsiteX1" fmla="*/ 0 w 1314161"/>
                <a:gd name="connsiteY1" fmla="*/ 1543050 h 1543050"/>
                <a:gd name="connsiteX2" fmla="*/ 1314161 w 1314161"/>
                <a:gd name="connsiteY2" fmla="*/ 342900 h 1543050"/>
                <a:gd name="connsiteX3" fmla="*/ 1304925 w 1314161"/>
                <a:gd name="connsiteY3" fmla="*/ 0 h 1543050"/>
                <a:gd name="connsiteX0" fmla="*/ 1304925 w 1316915"/>
                <a:gd name="connsiteY0" fmla="*/ 0 h 1543050"/>
                <a:gd name="connsiteX1" fmla="*/ 0 w 1316915"/>
                <a:gd name="connsiteY1" fmla="*/ 1543050 h 1543050"/>
                <a:gd name="connsiteX2" fmla="*/ 1316915 w 1316915"/>
                <a:gd name="connsiteY2" fmla="*/ 345654 h 1543050"/>
                <a:gd name="connsiteX3" fmla="*/ 1304925 w 1316915"/>
                <a:gd name="connsiteY3" fmla="*/ 0 h 1543050"/>
                <a:gd name="connsiteX0" fmla="*/ 1310433 w 1316915"/>
                <a:gd name="connsiteY0" fmla="*/ 0 h 1543050"/>
                <a:gd name="connsiteX1" fmla="*/ 0 w 1316915"/>
                <a:gd name="connsiteY1" fmla="*/ 1543050 h 1543050"/>
                <a:gd name="connsiteX2" fmla="*/ 1316915 w 1316915"/>
                <a:gd name="connsiteY2" fmla="*/ 345654 h 1543050"/>
                <a:gd name="connsiteX3" fmla="*/ 1310433 w 1316915"/>
                <a:gd name="connsiteY3" fmla="*/ 0 h 1543050"/>
                <a:gd name="connsiteX0" fmla="*/ 1310433 w 1316915"/>
                <a:gd name="connsiteY0" fmla="*/ 0 h 1543050"/>
                <a:gd name="connsiteX1" fmla="*/ 0 w 1316915"/>
                <a:gd name="connsiteY1" fmla="*/ 1543050 h 1543050"/>
                <a:gd name="connsiteX2" fmla="*/ 1316915 w 1316915"/>
                <a:gd name="connsiteY2" fmla="*/ 353916 h 1543050"/>
                <a:gd name="connsiteX3" fmla="*/ 1310433 w 1316915"/>
                <a:gd name="connsiteY3" fmla="*/ 0 h 1543050"/>
                <a:gd name="connsiteX0" fmla="*/ 1313187 w 1316915"/>
                <a:gd name="connsiteY0" fmla="*/ 0 h 1551312"/>
                <a:gd name="connsiteX1" fmla="*/ 0 w 1316915"/>
                <a:gd name="connsiteY1" fmla="*/ 1551312 h 1551312"/>
                <a:gd name="connsiteX2" fmla="*/ 1316915 w 1316915"/>
                <a:gd name="connsiteY2" fmla="*/ 362178 h 1551312"/>
                <a:gd name="connsiteX3" fmla="*/ 1313187 w 1316915"/>
                <a:gd name="connsiteY3" fmla="*/ 0 h 1551312"/>
              </a:gdLst>
              <a:ahLst/>
              <a:cxnLst>
                <a:cxn ang="0">
                  <a:pos x="connsiteX0" y="connsiteY0"/>
                </a:cxn>
                <a:cxn ang="0">
                  <a:pos x="connsiteX1" y="connsiteY1"/>
                </a:cxn>
                <a:cxn ang="0">
                  <a:pos x="connsiteX2" y="connsiteY2"/>
                </a:cxn>
                <a:cxn ang="0">
                  <a:pos x="connsiteX3" y="connsiteY3"/>
                </a:cxn>
              </a:cxnLst>
              <a:rect l="l" t="t" r="r" b="b"/>
              <a:pathLst>
                <a:path w="1316915" h="1551312">
                  <a:moveTo>
                    <a:pt x="1313187" y="0"/>
                  </a:moveTo>
                  <a:lnTo>
                    <a:pt x="0" y="1551312"/>
                  </a:lnTo>
                  <a:lnTo>
                    <a:pt x="1316915" y="362178"/>
                  </a:lnTo>
                  <a:cubicBezTo>
                    <a:pt x="1315672" y="241452"/>
                    <a:pt x="1314430" y="120726"/>
                    <a:pt x="131318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sp>
          <p:nvSpPr>
            <p:cNvPr id="24" name="Freeform 20">
              <a:extLst>
                <a:ext uri="{FF2B5EF4-FFF2-40B4-BE49-F238E27FC236}">
                  <a16:creationId xmlns:a16="http://schemas.microsoft.com/office/drawing/2014/main" id="{BC7FC0A4-D6AC-4BE7-94FD-CF14EF2D5495}"/>
                </a:ext>
              </a:extLst>
            </p:cNvPr>
            <p:cNvSpPr/>
            <p:nvPr/>
          </p:nvSpPr>
          <p:spPr>
            <a:xfrm>
              <a:off x="4562476" y="2580626"/>
              <a:ext cx="1314449" cy="1124599"/>
            </a:xfrm>
            <a:custGeom>
              <a:avLst/>
              <a:gdLst>
                <a:gd name="connsiteX0" fmla="*/ 1304925 w 1314450"/>
                <a:gd name="connsiteY0" fmla="*/ 0 h 1123950"/>
                <a:gd name="connsiteX1" fmla="*/ 0 w 1314450"/>
                <a:gd name="connsiteY1" fmla="*/ 1123950 h 1123950"/>
                <a:gd name="connsiteX2" fmla="*/ 1314450 w 1314450"/>
                <a:gd name="connsiteY2" fmla="*/ 352425 h 1123950"/>
                <a:gd name="connsiteX3" fmla="*/ 1304925 w 1314450"/>
                <a:gd name="connsiteY3" fmla="*/ 0 h 1123950"/>
                <a:gd name="connsiteX0" fmla="*/ 1304925 w 1308292"/>
                <a:gd name="connsiteY0" fmla="*/ 0 h 1123950"/>
                <a:gd name="connsiteX1" fmla="*/ 0 w 1308292"/>
                <a:gd name="connsiteY1" fmla="*/ 1123950 h 1123950"/>
                <a:gd name="connsiteX2" fmla="*/ 1308292 w 1308292"/>
                <a:gd name="connsiteY2" fmla="*/ 358582 h 1123950"/>
                <a:gd name="connsiteX3" fmla="*/ 1304925 w 1308292"/>
                <a:gd name="connsiteY3" fmla="*/ 0 h 1123950"/>
                <a:gd name="connsiteX0" fmla="*/ 1298767 w 1308292"/>
                <a:gd name="connsiteY0" fmla="*/ 0 h 1123950"/>
                <a:gd name="connsiteX1" fmla="*/ 0 w 1308292"/>
                <a:gd name="connsiteY1" fmla="*/ 1123950 h 1123950"/>
                <a:gd name="connsiteX2" fmla="*/ 1308292 w 1308292"/>
                <a:gd name="connsiteY2" fmla="*/ 358582 h 1123950"/>
                <a:gd name="connsiteX3" fmla="*/ 1298767 w 1308292"/>
                <a:gd name="connsiteY3" fmla="*/ 0 h 1123950"/>
                <a:gd name="connsiteX0" fmla="*/ 1301846 w 1308292"/>
                <a:gd name="connsiteY0" fmla="*/ 0 h 1127029"/>
                <a:gd name="connsiteX1" fmla="*/ 0 w 1308292"/>
                <a:gd name="connsiteY1" fmla="*/ 1127029 h 1127029"/>
                <a:gd name="connsiteX2" fmla="*/ 1308292 w 1308292"/>
                <a:gd name="connsiteY2" fmla="*/ 361661 h 1127029"/>
                <a:gd name="connsiteX3" fmla="*/ 1301846 w 1308292"/>
                <a:gd name="connsiteY3" fmla="*/ 0 h 1127029"/>
                <a:gd name="connsiteX0" fmla="*/ 1308004 w 1308365"/>
                <a:gd name="connsiteY0" fmla="*/ 0 h 1130108"/>
                <a:gd name="connsiteX1" fmla="*/ 0 w 1308365"/>
                <a:gd name="connsiteY1" fmla="*/ 1130108 h 1130108"/>
                <a:gd name="connsiteX2" fmla="*/ 1308292 w 1308365"/>
                <a:gd name="connsiteY2" fmla="*/ 364740 h 1130108"/>
                <a:gd name="connsiteX3" fmla="*/ 1308004 w 1308365"/>
                <a:gd name="connsiteY3" fmla="*/ 0 h 1130108"/>
                <a:gd name="connsiteX0" fmla="*/ 1308004 w 1314449"/>
                <a:gd name="connsiteY0" fmla="*/ 0 h 1130108"/>
                <a:gd name="connsiteX1" fmla="*/ 0 w 1314449"/>
                <a:gd name="connsiteY1" fmla="*/ 1130108 h 1130108"/>
                <a:gd name="connsiteX2" fmla="*/ 1314449 w 1314449"/>
                <a:gd name="connsiteY2" fmla="*/ 361661 h 1130108"/>
                <a:gd name="connsiteX3" fmla="*/ 1308004 w 1314449"/>
                <a:gd name="connsiteY3" fmla="*/ 0 h 1130108"/>
                <a:gd name="connsiteX0" fmla="*/ 1310758 w 1314449"/>
                <a:gd name="connsiteY0" fmla="*/ 0 h 1121845"/>
                <a:gd name="connsiteX1" fmla="*/ 0 w 1314449"/>
                <a:gd name="connsiteY1" fmla="*/ 1121845 h 1121845"/>
                <a:gd name="connsiteX2" fmla="*/ 1314449 w 1314449"/>
                <a:gd name="connsiteY2" fmla="*/ 353398 h 1121845"/>
                <a:gd name="connsiteX3" fmla="*/ 1310758 w 1314449"/>
                <a:gd name="connsiteY3" fmla="*/ 0 h 1121845"/>
                <a:gd name="connsiteX0" fmla="*/ 1310758 w 1314449"/>
                <a:gd name="connsiteY0" fmla="*/ 0 h 1124599"/>
                <a:gd name="connsiteX1" fmla="*/ 0 w 1314449"/>
                <a:gd name="connsiteY1" fmla="*/ 1124599 h 1124599"/>
                <a:gd name="connsiteX2" fmla="*/ 1314449 w 1314449"/>
                <a:gd name="connsiteY2" fmla="*/ 356152 h 1124599"/>
                <a:gd name="connsiteX3" fmla="*/ 1310758 w 1314449"/>
                <a:gd name="connsiteY3" fmla="*/ 0 h 1124599"/>
              </a:gdLst>
              <a:ahLst/>
              <a:cxnLst>
                <a:cxn ang="0">
                  <a:pos x="connsiteX0" y="connsiteY0"/>
                </a:cxn>
                <a:cxn ang="0">
                  <a:pos x="connsiteX1" y="connsiteY1"/>
                </a:cxn>
                <a:cxn ang="0">
                  <a:pos x="connsiteX2" y="connsiteY2"/>
                </a:cxn>
                <a:cxn ang="0">
                  <a:pos x="connsiteX3" y="connsiteY3"/>
                </a:cxn>
              </a:cxnLst>
              <a:rect l="l" t="t" r="r" b="b"/>
              <a:pathLst>
                <a:path w="1314449" h="1124599">
                  <a:moveTo>
                    <a:pt x="1310758" y="0"/>
                  </a:moveTo>
                  <a:lnTo>
                    <a:pt x="0" y="1124599"/>
                  </a:lnTo>
                  <a:lnTo>
                    <a:pt x="1314449" y="356152"/>
                  </a:lnTo>
                  <a:cubicBezTo>
                    <a:pt x="1313327" y="236625"/>
                    <a:pt x="1311880" y="119527"/>
                    <a:pt x="131075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25" name="Freeform 21">
              <a:extLst>
                <a:ext uri="{FF2B5EF4-FFF2-40B4-BE49-F238E27FC236}">
                  <a16:creationId xmlns:a16="http://schemas.microsoft.com/office/drawing/2014/main" id="{8533EDE2-BCD3-4AA7-BE9F-8BA696698A8E}"/>
                </a:ext>
              </a:extLst>
            </p:cNvPr>
            <p:cNvSpPr/>
            <p:nvPr/>
          </p:nvSpPr>
          <p:spPr>
            <a:xfrm>
              <a:off x="4562475" y="3012654"/>
              <a:ext cx="1327054" cy="692571"/>
            </a:xfrm>
            <a:custGeom>
              <a:avLst/>
              <a:gdLst>
                <a:gd name="connsiteX0" fmla="*/ 1314450 w 1323975"/>
                <a:gd name="connsiteY0" fmla="*/ 0 h 695325"/>
                <a:gd name="connsiteX1" fmla="*/ 0 w 1323975"/>
                <a:gd name="connsiteY1" fmla="*/ 695325 h 695325"/>
                <a:gd name="connsiteX2" fmla="*/ 1323975 w 1323975"/>
                <a:gd name="connsiteY2" fmla="*/ 3429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7147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048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5242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55504 h 695325"/>
                <a:gd name="connsiteX3" fmla="*/ 1314450 w 1323975"/>
                <a:gd name="connsiteY3" fmla="*/ 0 h 695325"/>
                <a:gd name="connsiteX0" fmla="*/ 1311372 w 1323975"/>
                <a:gd name="connsiteY0" fmla="*/ 0 h 695325"/>
                <a:gd name="connsiteX1" fmla="*/ 0 w 1323975"/>
                <a:gd name="connsiteY1" fmla="*/ 695325 h 695325"/>
                <a:gd name="connsiteX2" fmla="*/ 1323975 w 1323975"/>
                <a:gd name="connsiteY2" fmla="*/ 355504 h 695325"/>
                <a:gd name="connsiteX3" fmla="*/ 1311372 w 1323975"/>
                <a:gd name="connsiteY3" fmla="*/ 0 h 695325"/>
                <a:gd name="connsiteX0" fmla="*/ 1311372 w 1327054"/>
                <a:gd name="connsiteY0" fmla="*/ 0 h 695325"/>
                <a:gd name="connsiteX1" fmla="*/ 0 w 1327054"/>
                <a:gd name="connsiteY1" fmla="*/ 695325 h 695325"/>
                <a:gd name="connsiteX2" fmla="*/ 1327054 w 1327054"/>
                <a:gd name="connsiteY2" fmla="*/ 358582 h 695325"/>
                <a:gd name="connsiteX3" fmla="*/ 1311372 w 1327054"/>
                <a:gd name="connsiteY3" fmla="*/ 0 h 695325"/>
                <a:gd name="connsiteX0" fmla="*/ 1311372 w 1327054"/>
                <a:gd name="connsiteY0" fmla="*/ 0 h 692571"/>
                <a:gd name="connsiteX1" fmla="*/ 0 w 1327054"/>
                <a:gd name="connsiteY1" fmla="*/ 692571 h 692571"/>
                <a:gd name="connsiteX2" fmla="*/ 1327054 w 1327054"/>
                <a:gd name="connsiteY2" fmla="*/ 355828 h 692571"/>
                <a:gd name="connsiteX3" fmla="*/ 1311372 w 1327054"/>
                <a:gd name="connsiteY3" fmla="*/ 0 h 692571"/>
              </a:gdLst>
              <a:ahLst/>
              <a:cxnLst>
                <a:cxn ang="0">
                  <a:pos x="connsiteX0" y="connsiteY0"/>
                </a:cxn>
                <a:cxn ang="0">
                  <a:pos x="connsiteX1" y="connsiteY1"/>
                </a:cxn>
                <a:cxn ang="0">
                  <a:pos x="connsiteX2" y="connsiteY2"/>
                </a:cxn>
                <a:cxn ang="0">
                  <a:pos x="connsiteX3" y="connsiteY3"/>
                </a:cxn>
              </a:cxnLst>
              <a:rect l="l" t="t" r="r" b="b"/>
              <a:pathLst>
                <a:path w="1327054" h="692571">
                  <a:moveTo>
                    <a:pt x="1311372" y="0"/>
                  </a:moveTo>
                  <a:lnTo>
                    <a:pt x="0" y="692571"/>
                  </a:lnTo>
                  <a:lnTo>
                    <a:pt x="1327054" y="355828"/>
                  </a:lnTo>
                  <a:lnTo>
                    <a:pt x="131137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grpSp>
      <p:sp>
        <p:nvSpPr>
          <p:cNvPr id="9" name="Oval 3">
            <a:extLst>
              <a:ext uri="{FF2B5EF4-FFF2-40B4-BE49-F238E27FC236}">
                <a16:creationId xmlns:a16="http://schemas.microsoft.com/office/drawing/2014/main" id="{668368C0-EEA0-4CC8-AA83-E950E4E3351B}"/>
              </a:ext>
            </a:extLst>
          </p:cNvPr>
          <p:cNvSpPr/>
          <p:nvPr/>
        </p:nvSpPr>
        <p:spPr>
          <a:xfrm>
            <a:off x="5324018" y="3189208"/>
            <a:ext cx="1512168" cy="1512168"/>
          </a:xfrm>
          <a:prstGeom prst="ellipse">
            <a:avLst/>
          </a:prstGeom>
          <a:solidFill>
            <a:schemeClr val="bg1"/>
          </a:solidFill>
          <a:ln w="155575">
            <a:gradFill>
              <a:gsLst>
                <a:gs pos="41000">
                  <a:schemeClr val="accent2"/>
                </a:gs>
                <a:gs pos="60000">
                  <a:schemeClr val="accent4"/>
                </a:gs>
              </a:gsLst>
              <a:lin ang="7800000" scaled="0"/>
            </a:gradFill>
          </a:ln>
          <a:effectLst>
            <a:outerShdw blurRad="101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5" name="Arc 35">
            <a:extLst>
              <a:ext uri="{FF2B5EF4-FFF2-40B4-BE49-F238E27FC236}">
                <a16:creationId xmlns:a16="http://schemas.microsoft.com/office/drawing/2014/main" id="{B74479CB-552C-4F5E-AF1D-E5029A681BBD}"/>
              </a:ext>
            </a:extLst>
          </p:cNvPr>
          <p:cNvSpPr/>
          <p:nvPr/>
        </p:nvSpPr>
        <p:spPr>
          <a:xfrm rot="13443396">
            <a:off x="5073995" y="2918765"/>
            <a:ext cx="2036379" cy="2036379"/>
          </a:xfrm>
          <a:prstGeom prst="arc">
            <a:avLst>
              <a:gd name="adj1" fmla="val 11157028"/>
              <a:gd name="adj2" fmla="val 21283066"/>
            </a:avLst>
          </a:prstGeom>
          <a:ln w="31750">
            <a:solidFill>
              <a:schemeClr val="bg1">
                <a:lumMod val="75000"/>
              </a:schemeClr>
            </a:solidFill>
            <a:prstDash val="sysDot"/>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cs typeface="+mn-cs"/>
            </a:endParaRPr>
          </a:p>
        </p:txBody>
      </p:sp>
      <p:sp>
        <p:nvSpPr>
          <p:cNvPr id="6" name="Arc 36">
            <a:extLst>
              <a:ext uri="{FF2B5EF4-FFF2-40B4-BE49-F238E27FC236}">
                <a16:creationId xmlns:a16="http://schemas.microsoft.com/office/drawing/2014/main" id="{8126887F-72EE-458F-9618-932E73AB2461}"/>
              </a:ext>
            </a:extLst>
          </p:cNvPr>
          <p:cNvSpPr/>
          <p:nvPr/>
        </p:nvSpPr>
        <p:spPr>
          <a:xfrm rot="2668890">
            <a:off x="5029591" y="2963211"/>
            <a:ext cx="2036379" cy="2036379"/>
          </a:xfrm>
          <a:prstGeom prst="arc">
            <a:avLst>
              <a:gd name="adj1" fmla="val 11157028"/>
              <a:gd name="adj2" fmla="val 21283066"/>
            </a:avLst>
          </a:prstGeom>
          <a:ln w="31750">
            <a:solidFill>
              <a:schemeClr val="bg1">
                <a:lumMod val="75000"/>
              </a:schemeClr>
            </a:solidFill>
            <a:prstDash val="sysDot"/>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cs typeface="+mn-cs"/>
            </a:endParaRPr>
          </a:p>
        </p:txBody>
      </p:sp>
      <p:sp>
        <p:nvSpPr>
          <p:cNvPr id="37" name="Block Arc 31">
            <a:extLst>
              <a:ext uri="{FF2B5EF4-FFF2-40B4-BE49-F238E27FC236}">
                <a16:creationId xmlns:a16="http://schemas.microsoft.com/office/drawing/2014/main" id="{04E949D2-A8BF-4E98-A9F8-4D17B6B25A59}"/>
              </a:ext>
            </a:extLst>
          </p:cNvPr>
          <p:cNvSpPr/>
          <p:nvPr/>
        </p:nvSpPr>
        <p:spPr>
          <a:xfrm>
            <a:off x="5715000" y="3532625"/>
            <a:ext cx="669465" cy="692182"/>
          </a:xfrm>
          <a:custGeom>
            <a:avLst/>
            <a:gdLst/>
            <a:ahLst/>
            <a:cxnLst/>
            <a:rect l="l" t="t" r="r" b="b"/>
            <a:pathLst>
              <a:path w="2890784" h="3200962">
                <a:moveTo>
                  <a:pt x="1107828" y="2097026"/>
                </a:moveTo>
                <a:cubicBezTo>
                  <a:pt x="1025313" y="2097026"/>
                  <a:pt x="958422" y="2163918"/>
                  <a:pt x="958422" y="2246432"/>
                </a:cubicBezTo>
                <a:cubicBezTo>
                  <a:pt x="958422" y="2302715"/>
                  <a:pt x="989545" y="2351730"/>
                  <a:pt x="1036589" y="2375275"/>
                </a:cubicBezTo>
                <a:lnTo>
                  <a:pt x="985421" y="2684898"/>
                </a:lnTo>
                <a:lnTo>
                  <a:pt x="1230235" y="2684898"/>
                </a:lnTo>
                <a:lnTo>
                  <a:pt x="1179067" y="2375275"/>
                </a:lnTo>
                <a:cubicBezTo>
                  <a:pt x="1226111" y="2351730"/>
                  <a:pt x="1257233" y="2302715"/>
                  <a:pt x="1257233" y="2246432"/>
                </a:cubicBezTo>
                <a:cubicBezTo>
                  <a:pt x="1257233" y="2163918"/>
                  <a:pt x="1190342" y="2097026"/>
                  <a:pt x="1107828" y="2097026"/>
                </a:cubicBezTo>
                <a:close/>
                <a:moveTo>
                  <a:pt x="2199259" y="56"/>
                </a:moveTo>
                <a:cubicBezTo>
                  <a:pt x="2572924" y="-4720"/>
                  <a:pt x="2881009" y="291773"/>
                  <a:pt x="2890561" y="665346"/>
                </a:cubicBezTo>
                <a:lnTo>
                  <a:pt x="2843000" y="666562"/>
                </a:lnTo>
                <a:lnTo>
                  <a:pt x="2890784" y="666562"/>
                </a:lnTo>
                <a:lnTo>
                  <a:pt x="2890784" y="1580962"/>
                </a:lnTo>
                <a:lnTo>
                  <a:pt x="2625345" y="1580962"/>
                </a:lnTo>
                <a:lnTo>
                  <a:pt x="2625345" y="672127"/>
                </a:lnTo>
                <a:lnTo>
                  <a:pt x="2623811" y="672166"/>
                </a:lnTo>
                <a:cubicBezTo>
                  <a:pt x="2617992" y="444585"/>
                  <a:pt x="2430306" y="263961"/>
                  <a:pt x="2202670" y="266871"/>
                </a:cubicBezTo>
                <a:cubicBezTo>
                  <a:pt x="1975033" y="269781"/>
                  <a:pt x="1792025" y="455143"/>
                  <a:pt x="1792025" y="682798"/>
                </a:cubicBezTo>
                <a:lnTo>
                  <a:pt x="1790626" y="682798"/>
                </a:lnTo>
                <a:lnTo>
                  <a:pt x="1790626"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1525187" y="1580962"/>
                </a:lnTo>
                <a:lnTo>
                  <a:pt x="1525187" y="676764"/>
                </a:lnTo>
                <a:lnTo>
                  <a:pt x="1525791" y="676764"/>
                </a:lnTo>
                <a:cubicBezTo>
                  <a:pt x="1528430" y="305830"/>
                  <a:pt x="1827609" y="4806"/>
                  <a:pt x="2199259" y="56"/>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cs typeface="+mn-cs"/>
            </a:endParaRPr>
          </a:p>
        </p:txBody>
      </p:sp>
      <p:sp>
        <p:nvSpPr>
          <p:cNvPr id="39" name="Rectangle 3">
            <a:extLst>
              <a:ext uri="{FF2B5EF4-FFF2-40B4-BE49-F238E27FC236}">
                <a16:creationId xmlns:a16="http://schemas.microsoft.com/office/drawing/2014/main" id="{03307A50-D1B9-D202-F1C4-AF4CC7422E60}"/>
              </a:ext>
            </a:extLst>
          </p:cNvPr>
          <p:cNvSpPr/>
          <p:nvPr/>
        </p:nvSpPr>
        <p:spPr>
          <a:xfrm>
            <a:off x="1691507" y="291594"/>
            <a:ext cx="9196087" cy="87028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nvGrpSpPr>
          <p:cNvPr id="40" name="Group 43">
            <a:extLst>
              <a:ext uri="{FF2B5EF4-FFF2-40B4-BE49-F238E27FC236}">
                <a16:creationId xmlns:a16="http://schemas.microsoft.com/office/drawing/2014/main" id="{BDF164AF-0644-186D-0467-1E6B597B3AF5}"/>
              </a:ext>
            </a:extLst>
          </p:cNvPr>
          <p:cNvGrpSpPr/>
          <p:nvPr/>
        </p:nvGrpSpPr>
        <p:grpSpPr>
          <a:xfrm>
            <a:off x="7024712" y="241072"/>
            <a:ext cx="4003676" cy="475860"/>
            <a:chOff x="1487532" y="2017033"/>
            <a:chExt cx="2952328" cy="376914"/>
          </a:xfrm>
        </p:grpSpPr>
        <p:sp>
          <p:nvSpPr>
            <p:cNvPr id="41" name="Rectangle 9">
              <a:extLst>
                <a:ext uri="{FF2B5EF4-FFF2-40B4-BE49-F238E27FC236}">
                  <a16:creationId xmlns:a16="http://schemas.microsoft.com/office/drawing/2014/main" id="{43E69A3C-B0AD-3542-9DD8-FBFF390D57C3}"/>
                </a:ext>
              </a:extLst>
            </p:cNvPr>
            <p:cNvSpPr/>
            <p:nvPr/>
          </p:nvSpPr>
          <p:spPr>
            <a:xfrm>
              <a:off x="4319543" y="2027138"/>
              <a:ext cx="115353" cy="366809"/>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914400"/>
                <a:gd name="connsiteY0" fmla="*/ 292963 h 1207363"/>
                <a:gd name="connsiteX1" fmla="*/ 914400 w 914400"/>
                <a:gd name="connsiteY1" fmla="*/ 0 h 1207363"/>
                <a:gd name="connsiteX2" fmla="*/ 914400 w 914400"/>
                <a:gd name="connsiteY2" fmla="*/ 1207363 h 1207363"/>
                <a:gd name="connsiteX3" fmla="*/ 0 w 914400"/>
                <a:gd name="connsiteY3" fmla="*/ 1207363 h 1207363"/>
                <a:gd name="connsiteX4" fmla="*/ 0 w 914400"/>
                <a:gd name="connsiteY4" fmla="*/ 292963 h 1207363"/>
                <a:gd name="connsiteX0" fmla="*/ 612559 w 914400"/>
                <a:gd name="connsiteY0" fmla="*/ 8877 h 1207363"/>
                <a:gd name="connsiteX1" fmla="*/ 914400 w 914400"/>
                <a:gd name="connsiteY1" fmla="*/ 0 h 1207363"/>
                <a:gd name="connsiteX2" fmla="*/ 914400 w 914400"/>
                <a:gd name="connsiteY2" fmla="*/ 1207363 h 1207363"/>
                <a:gd name="connsiteX3" fmla="*/ 0 w 914400"/>
                <a:gd name="connsiteY3" fmla="*/ 1207363 h 1207363"/>
                <a:gd name="connsiteX4" fmla="*/ 612559 w 914400"/>
                <a:gd name="connsiteY4" fmla="*/ 8877 h 1207363"/>
                <a:gd name="connsiteX0" fmla="*/ 0 w 301841"/>
                <a:gd name="connsiteY0" fmla="*/ 8877 h 1207363"/>
                <a:gd name="connsiteX1" fmla="*/ 301841 w 301841"/>
                <a:gd name="connsiteY1" fmla="*/ 0 h 1207363"/>
                <a:gd name="connsiteX2" fmla="*/ 301841 w 301841"/>
                <a:gd name="connsiteY2" fmla="*/ 1207363 h 1207363"/>
                <a:gd name="connsiteX3" fmla="*/ 186432 w 301841"/>
                <a:gd name="connsiteY3" fmla="*/ 408372 h 1207363"/>
                <a:gd name="connsiteX4" fmla="*/ 0 w 301841"/>
                <a:gd name="connsiteY4" fmla="*/ 8877 h 1207363"/>
                <a:gd name="connsiteX0" fmla="*/ 0 w 133166"/>
                <a:gd name="connsiteY0" fmla="*/ 0 h 1207364"/>
                <a:gd name="connsiteX1" fmla="*/ 133166 w 133166"/>
                <a:gd name="connsiteY1" fmla="*/ 1 h 1207364"/>
                <a:gd name="connsiteX2" fmla="*/ 133166 w 133166"/>
                <a:gd name="connsiteY2" fmla="*/ 1207364 h 1207364"/>
                <a:gd name="connsiteX3" fmla="*/ 17757 w 133166"/>
                <a:gd name="connsiteY3" fmla="*/ 408373 h 1207364"/>
                <a:gd name="connsiteX4" fmla="*/ 0 w 133166"/>
                <a:gd name="connsiteY4" fmla="*/ 0 h 1207364"/>
                <a:gd name="connsiteX0" fmla="*/ 0 w 142044"/>
                <a:gd name="connsiteY0" fmla="*/ 0 h 408373"/>
                <a:gd name="connsiteX1" fmla="*/ 133166 w 142044"/>
                <a:gd name="connsiteY1" fmla="*/ 1 h 408373"/>
                <a:gd name="connsiteX2" fmla="*/ 142044 w 142044"/>
                <a:gd name="connsiteY2" fmla="*/ 301842 h 408373"/>
                <a:gd name="connsiteX3" fmla="*/ 17757 w 142044"/>
                <a:gd name="connsiteY3" fmla="*/ 408373 h 408373"/>
                <a:gd name="connsiteX4" fmla="*/ 0 w 142044"/>
                <a:gd name="connsiteY4" fmla="*/ 0 h 408373"/>
                <a:gd name="connsiteX0" fmla="*/ 0 w 133166"/>
                <a:gd name="connsiteY0" fmla="*/ 0 h 408373"/>
                <a:gd name="connsiteX1" fmla="*/ 133166 w 133166"/>
                <a:gd name="connsiteY1" fmla="*/ 1 h 408373"/>
                <a:gd name="connsiteX2" fmla="*/ 118293 w 133166"/>
                <a:gd name="connsiteY2" fmla="*/ 313717 h 408373"/>
                <a:gd name="connsiteX3" fmla="*/ 17757 w 133166"/>
                <a:gd name="connsiteY3" fmla="*/ 408373 h 408373"/>
                <a:gd name="connsiteX4" fmla="*/ 0 w 133166"/>
                <a:gd name="connsiteY4" fmla="*/ 0 h 408373"/>
                <a:gd name="connsiteX0" fmla="*/ 0 w 118293"/>
                <a:gd name="connsiteY0" fmla="*/ 5937 h 414310"/>
                <a:gd name="connsiteX1" fmla="*/ 115353 w 118293"/>
                <a:gd name="connsiteY1" fmla="*/ 0 h 414310"/>
                <a:gd name="connsiteX2" fmla="*/ 118293 w 118293"/>
                <a:gd name="connsiteY2" fmla="*/ 319654 h 414310"/>
                <a:gd name="connsiteX3" fmla="*/ 17757 w 118293"/>
                <a:gd name="connsiteY3" fmla="*/ 414310 h 414310"/>
                <a:gd name="connsiteX4" fmla="*/ 0 w 118293"/>
                <a:gd name="connsiteY4" fmla="*/ 5937 h 414310"/>
                <a:gd name="connsiteX0" fmla="*/ 0 w 118293"/>
                <a:gd name="connsiteY0" fmla="*/ 5937 h 366809"/>
                <a:gd name="connsiteX1" fmla="*/ 115353 w 118293"/>
                <a:gd name="connsiteY1" fmla="*/ 0 h 366809"/>
                <a:gd name="connsiteX2" fmla="*/ 118293 w 118293"/>
                <a:gd name="connsiteY2" fmla="*/ 319654 h 366809"/>
                <a:gd name="connsiteX3" fmla="*/ 5882 w 118293"/>
                <a:gd name="connsiteY3" fmla="*/ 366809 h 366809"/>
                <a:gd name="connsiteX4" fmla="*/ 0 w 118293"/>
                <a:gd name="connsiteY4" fmla="*/ 5937 h 366809"/>
                <a:gd name="connsiteX0" fmla="*/ 0 w 115353"/>
                <a:gd name="connsiteY0" fmla="*/ 5937 h 366809"/>
                <a:gd name="connsiteX1" fmla="*/ 115353 w 115353"/>
                <a:gd name="connsiteY1" fmla="*/ 0 h 366809"/>
                <a:gd name="connsiteX2" fmla="*/ 112356 w 115353"/>
                <a:gd name="connsiteY2" fmla="*/ 278091 h 366809"/>
                <a:gd name="connsiteX3" fmla="*/ 5882 w 115353"/>
                <a:gd name="connsiteY3" fmla="*/ 366809 h 366809"/>
                <a:gd name="connsiteX4" fmla="*/ 0 w 115353"/>
                <a:gd name="connsiteY4" fmla="*/ 5937 h 36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53" h="366809">
                  <a:moveTo>
                    <a:pt x="0" y="5937"/>
                  </a:moveTo>
                  <a:lnTo>
                    <a:pt x="115353" y="0"/>
                  </a:lnTo>
                  <a:lnTo>
                    <a:pt x="112356" y="278091"/>
                  </a:lnTo>
                  <a:lnTo>
                    <a:pt x="5882" y="366809"/>
                  </a:lnTo>
                  <a:cubicBezTo>
                    <a:pt x="3921" y="246518"/>
                    <a:pt x="1961" y="126228"/>
                    <a:pt x="0" y="5937"/>
                  </a:cubicBez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42" name="Rectangle 6">
              <a:extLst>
                <a:ext uri="{FF2B5EF4-FFF2-40B4-BE49-F238E27FC236}">
                  <a16:creationId xmlns:a16="http://schemas.microsoft.com/office/drawing/2014/main" id="{F6282815-FB81-B13B-3D73-E642AAE1F589}"/>
                </a:ext>
              </a:extLst>
            </p:cNvPr>
            <p:cNvSpPr/>
            <p:nvPr/>
          </p:nvSpPr>
          <p:spPr>
            <a:xfrm flipH="1">
              <a:off x="1487532" y="2017033"/>
              <a:ext cx="2952328" cy="288033"/>
            </a:xfrm>
            <a:custGeom>
              <a:avLst/>
              <a:gdLst>
                <a:gd name="connsiteX0" fmla="*/ 0 w 5285462"/>
                <a:gd name="connsiteY0" fmla="*/ 0 h 576064"/>
                <a:gd name="connsiteX1" fmla="*/ 4724629 w 5285462"/>
                <a:gd name="connsiteY1" fmla="*/ 0 h 576064"/>
                <a:gd name="connsiteX2" fmla="*/ 5285462 w 5285462"/>
                <a:gd name="connsiteY2" fmla="*/ 576064 h 576064"/>
                <a:gd name="connsiteX3" fmla="*/ 0 w 5285462"/>
                <a:gd name="connsiteY3" fmla="*/ 576064 h 576064"/>
                <a:gd name="connsiteX4" fmla="*/ 0 w 5285462"/>
                <a:gd name="connsiteY4" fmla="*/ 0 h 57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462" h="576064">
                  <a:moveTo>
                    <a:pt x="0" y="0"/>
                  </a:moveTo>
                  <a:lnTo>
                    <a:pt x="4724629" y="0"/>
                  </a:lnTo>
                  <a:lnTo>
                    <a:pt x="5285462" y="576064"/>
                  </a:lnTo>
                  <a:lnTo>
                    <a:pt x="0" y="576064"/>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grpSp>
        <p:nvGrpSpPr>
          <p:cNvPr id="43" name="Group 19">
            <a:extLst>
              <a:ext uri="{FF2B5EF4-FFF2-40B4-BE49-F238E27FC236}">
                <a16:creationId xmlns:a16="http://schemas.microsoft.com/office/drawing/2014/main" id="{8B020BA5-22F0-B5EB-F8F7-A84B71B546FA}"/>
              </a:ext>
            </a:extLst>
          </p:cNvPr>
          <p:cNvGrpSpPr/>
          <p:nvPr/>
        </p:nvGrpSpPr>
        <p:grpSpPr>
          <a:xfrm>
            <a:off x="761854" y="172706"/>
            <a:ext cx="1188052" cy="1052282"/>
            <a:chOff x="1779602" y="1104706"/>
            <a:chExt cx="1188052" cy="1214673"/>
          </a:xfrm>
          <a:solidFill>
            <a:schemeClr val="accent4"/>
          </a:solidFill>
        </p:grpSpPr>
        <p:sp>
          <p:nvSpPr>
            <p:cNvPr id="44" name="Block Arc 20">
              <a:extLst>
                <a:ext uri="{FF2B5EF4-FFF2-40B4-BE49-F238E27FC236}">
                  <a16:creationId xmlns:a16="http://schemas.microsoft.com/office/drawing/2014/main" id="{8A8D31BA-AC8A-30B8-5E43-7B1DF4668047}"/>
                </a:ext>
              </a:extLst>
            </p:cNvPr>
            <p:cNvSpPr/>
            <p:nvPr/>
          </p:nvSpPr>
          <p:spPr>
            <a:xfrm rot="5400000">
              <a:off x="1779602" y="1131327"/>
              <a:ext cx="1188052" cy="1188052"/>
            </a:xfrm>
            <a:prstGeom prst="blockArc">
              <a:avLst>
                <a:gd name="adj1" fmla="val 10473157"/>
                <a:gd name="adj2" fmla="val 203130"/>
                <a:gd name="adj3" fmla="val 1863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cs typeface="+mn-cs"/>
              </a:endParaRPr>
            </a:p>
          </p:txBody>
        </p:sp>
        <p:sp>
          <p:nvSpPr>
            <p:cNvPr id="45" name="Right Triangle 21">
              <a:extLst>
                <a:ext uri="{FF2B5EF4-FFF2-40B4-BE49-F238E27FC236}">
                  <a16:creationId xmlns:a16="http://schemas.microsoft.com/office/drawing/2014/main" id="{D98CEC48-1BCD-5E7E-C80A-184EDD6795F6}"/>
                </a:ext>
              </a:extLst>
            </p:cNvPr>
            <p:cNvSpPr/>
            <p:nvPr/>
          </p:nvSpPr>
          <p:spPr>
            <a:xfrm rot="2700000">
              <a:off x="2223425" y="1104706"/>
              <a:ext cx="261214" cy="26121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sp>
        <p:nvSpPr>
          <p:cNvPr id="46" name="TextBox 45">
            <a:extLst>
              <a:ext uri="{FF2B5EF4-FFF2-40B4-BE49-F238E27FC236}">
                <a16:creationId xmlns:a16="http://schemas.microsoft.com/office/drawing/2014/main" id="{FB9513F4-5530-1394-B7FE-18320E7658C8}"/>
              </a:ext>
            </a:extLst>
          </p:cNvPr>
          <p:cNvSpPr txBox="1"/>
          <p:nvPr/>
        </p:nvSpPr>
        <p:spPr>
          <a:xfrm>
            <a:off x="1355880" y="2188288"/>
            <a:ext cx="408605" cy="5078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700" b="1" i="0" u="none" strike="noStrike" kern="1200" cap="none" spc="0" normalizeH="0" baseline="0" noProof="0" dirty="0">
                <a:ln>
                  <a:noFill/>
                </a:ln>
                <a:solidFill>
                  <a:prstClr val="white"/>
                </a:solidFill>
                <a:effectLst/>
                <a:uLnTx/>
                <a:uFillTx/>
                <a:latin typeface="Arial"/>
                <a:cs typeface="+mn-cs"/>
              </a:rPr>
              <a:t>1</a:t>
            </a:r>
            <a:endParaRPr kumimoji="0" lang="ko-KR" altLang="en-US" sz="2700" b="1" i="0" u="none" strike="noStrike" kern="1200" cap="none" spc="0" normalizeH="0" baseline="0" noProof="0" dirty="0">
              <a:ln>
                <a:noFill/>
              </a:ln>
              <a:solidFill>
                <a:prstClr val="white"/>
              </a:solidFill>
              <a:effectLst/>
              <a:uLnTx/>
              <a:uFillTx/>
              <a:latin typeface="Arial"/>
              <a:cs typeface="+mn-cs"/>
            </a:endParaRPr>
          </a:p>
        </p:txBody>
      </p:sp>
      <p:sp>
        <p:nvSpPr>
          <p:cNvPr id="34" name="TextBox 33">
            <a:extLst>
              <a:ext uri="{FF2B5EF4-FFF2-40B4-BE49-F238E27FC236}">
                <a16:creationId xmlns:a16="http://schemas.microsoft.com/office/drawing/2014/main" id="{D32E40F1-FCF4-48DA-B989-410411270EC5}"/>
              </a:ext>
            </a:extLst>
          </p:cNvPr>
          <p:cNvSpPr txBox="1"/>
          <p:nvPr/>
        </p:nvSpPr>
        <p:spPr>
          <a:xfrm>
            <a:off x="2014787" y="570000"/>
            <a:ext cx="7670137" cy="461665"/>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1" i="0" u="none" strike="noStrike" kern="1200" cap="none" spc="0" normalizeH="0" baseline="0" noProof="0" dirty="0">
                <a:ln>
                  <a:noFill/>
                </a:ln>
                <a:solidFill>
                  <a:prstClr val="black"/>
                </a:solidFill>
                <a:effectLst/>
                <a:uLnTx/>
                <a:uFillTx/>
                <a:latin typeface="Calibri" panose="020F0502020204030204"/>
                <a:cs typeface="B Titr" panose="00000700000000000000" pitchFamily="2" charset="-78"/>
              </a:rPr>
              <a:t>جذابیت بخشی به تولید و کاهش جذابیت فعالیت‌های رقیب تولید</a:t>
            </a:r>
          </a:p>
        </p:txBody>
      </p:sp>
      <p:sp>
        <p:nvSpPr>
          <p:cNvPr id="47" name="Oval 8">
            <a:extLst>
              <a:ext uri="{FF2B5EF4-FFF2-40B4-BE49-F238E27FC236}">
                <a16:creationId xmlns:a16="http://schemas.microsoft.com/office/drawing/2014/main" id="{248F0BFD-616E-FD03-C9AB-27D693D3BD8C}"/>
              </a:ext>
            </a:extLst>
          </p:cNvPr>
          <p:cNvSpPr/>
          <p:nvPr/>
        </p:nvSpPr>
        <p:spPr>
          <a:xfrm>
            <a:off x="1191707" y="437774"/>
            <a:ext cx="499800" cy="499800"/>
          </a:xfrm>
          <a:prstGeom prst="ellipse">
            <a:avLst/>
          </a:prstGeom>
          <a:solidFill>
            <a:schemeClr val="accent6"/>
          </a:solidFill>
          <a:ln w="825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48" name="TextBox 47">
            <a:extLst>
              <a:ext uri="{FF2B5EF4-FFF2-40B4-BE49-F238E27FC236}">
                <a16:creationId xmlns:a16="http://schemas.microsoft.com/office/drawing/2014/main" id="{3C741728-51E5-C6F2-6397-F262AC73F55C}"/>
              </a:ext>
            </a:extLst>
          </p:cNvPr>
          <p:cNvSpPr txBox="1"/>
          <p:nvPr/>
        </p:nvSpPr>
        <p:spPr>
          <a:xfrm>
            <a:off x="1228805" y="429743"/>
            <a:ext cx="408605" cy="5078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700" b="1" i="0" u="none" strike="noStrike" kern="1200" cap="none" spc="0" normalizeH="0" baseline="0" noProof="0" dirty="0">
                <a:ln>
                  <a:noFill/>
                </a:ln>
                <a:solidFill>
                  <a:prstClr val="white"/>
                </a:solidFill>
                <a:effectLst/>
                <a:uLnTx/>
                <a:uFillTx/>
                <a:latin typeface="Arial"/>
                <a:cs typeface="+mn-cs"/>
              </a:rPr>
              <a:t>3</a:t>
            </a:r>
            <a:endParaRPr kumimoji="0" lang="ko-KR" altLang="en-US" sz="2700" b="1" i="0" u="none" strike="noStrike" kern="1200" cap="none" spc="0" normalizeH="0" baseline="0" noProof="0" dirty="0">
              <a:ln>
                <a:noFill/>
              </a:ln>
              <a:solidFill>
                <a:prstClr val="white"/>
              </a:solidFill>
              <a:effectLst/>
              <a:uLnTx/>
              <a:uFillTx/>
              <a:latin typeface="Arial"/>
              <a:cs typeface="+mn-cs"/>
            </a:endParaRPr>
          </a:p>
        </p:txBody>
      </p:sp>
      <p:sp>
        <p:nvSpPr>
          <p:cNvPr id="50" name="TextBox 49">
            <a:extLst>
              <a:ext uri="{FF2B5EF4-FFF2-40B4-BE49-F238E27FC236}">
                <a16:creationId xmlns:a16="http://schemas.microsoft.com/office/drawing/2014/main" id="{402C6E17-1585-FCD2-797D-675EA0DB2933}"/>
              </a:ext>
            </a:extLst>
          </p:cNvPr>
          <p:cNvSpPr txBox="1"/>
          <p:nvPr/>
        </p:nvSpPr>
        <p:spPr>
          <a:xfrm>
            <a:off x="8032741" y="258226"/>
            <a:ext cx="60936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srgbClr val="CBCBCB">
                    <a:lumMod val="50000"/>
                  </a:srgbClr>
                </a:solidFill>
                <a:effectLst/>
                <a:uLnTx/>
                <a:uFillTx/>
                <a:latin typeface="Arial"/>
                <a:cs typeface="B Titr" panose="00000700000000000000" pitchFamily="2" charset="-78"/>
              </a:rPr>
              <a:t>راهکارهای رفع چالش‌های تولید</a:t>
            </a:r>
            <a:endParaRPr kumimoji="0" lang="en-US" sz="1800" b="0" i="0" u="none" strike="noStrike" kern="1200" cap="none" spc="0" normalizeH="0" baseline="0" noProof="0" dirty="0">
              <a:ln>
                <a:noFill/>
              </a:ln>
              <a:solidFill>
                <a:prstClr val="black"/>
              </a:solidFill>
              <a:effectLst/>
              <a:uLnTx/>
              <a:uFillTx/>
              <a:latin typeface="Arial"/>
              <a:cs typeface="+mn-cs"/>
            </a:endParaRPr>
          </a:p>
        </p:txBody>
      </p:sp>
      <p:pic>
        <p:nvPicPr>
          <p:cNvPr id="51" name="Picture 50">
            <a:extLst>
              <a:ext uri="{FF2B5EF4-FFF2-40B4-BE49-F238E27FC236}">
                <a16:creationId xmlns:a16="http://schemas.microsoft.com/office/drawing/2014/main" id="{B0C4EEBC-828F-CF97-694F-63F386B291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041" y="-300386"/>
            <a:ext cx="1726622" cy="1936146"/>
          </a:xfrm>
          <a:prstGeom prst="rect">
            <a:avLst/>
          </a:prstGeom>
        </p:spPr>
      </p:pic>
      <p:sp>
        <p:nvSpPr>
          <p:cNvPr id="2" name="Rectangle 1"/>
          <p:cNvSpPr/>
          <p:nvPr/>
        </p:nvSpPr>
        <p:spPr>
          <a:xfrm>
            <a:off x="7732296" y="1454202"/>
            <a:ext cx="4425299" cy="646331"/>
          </a:xfrm>
          <a:prstGeom prst="rect">
            <a:avLst/>
          </a:prstGeom>
        </p:spPr>
        <p:txBody>
          <a:bodyPr wrap="square">
            <a:spAutoFit/>
          </a:bodyPr>
          <a:lstStyle/>
          <a:p>
            <a:pPr marL="342900" marR="0" lvl="0" indent="-342900" algn="ctr" defTabSz="914400" rtl="1"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a-IR" b="1" i="0" u="none" strike="noStrike" kern="1200" cap="none" spc="0" normalizeH="0" baseline="0" noProof="0" dirty="0">
                <a:ln>
                  <a:noFill/>
                </a:ln>
                <a:solidFill>
                  <a:srgbClr val="C00000"/>
                </a:solidFill>
                <a:effectLst/>
                <a:uLnTx/>
                <a:uFillTx/>
                <a:latin typeface="Calibri" panose="020F0502020204030204"/>
                <a:ea typeface="+mn-ea"/>
                <a:cs typeface="B Mitra" panose="00000400000000000000" pitchFamily="2" charset="-78"/>
              </a:rPr>
              <a:t>وضع مالیات بر فعالیت‌های غیرمولد و سوداگرانه</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b="1" i="0" u="none" strike="noStrike" kern="1200" cap="none" spc="0" normalizeH="0" baseline="0" noProof="0" dirty="0">
                <a:ln>
                  <a:noFill/>
                </a:ln>
                <a:solidFill>
                  <a:srgbClr val="00B0F0"/>
                </a:solidFill>
                <a:effectLst/>
                <a:uLnTx/>
                <a:uFillTx/>
                <a:latin typeface="Calibri" panose="020F0502020204030204"/>
                <a:ea typeface="+mn-ea"/>
                <a:cs typeface="B Mitra" panose="00000400000000000000" pitchFamily="2" charset="-78"/>
              </a:rPr>
              <a:t>مالیات بر سپرده‌های بانکی</a:t>
            </a:r>
          </a:p>
        </p:txBody>
      </p:sp>
      <p:sp>
        <p:nvSpPr>
          <p:cNvPr id="3" name="Rectangle 2">
            <a:extLst>
              <a:ext uri="{FF2B5EF4-FFF2-40B4-BE49-F238E27FC236}">
                <a16:creationId xmlns:a16="http://schemas.microsoft.com/office/drawing/2014/main" id="{8A7E35E4-239A-7C79-5DC8-C2893DD91816}"/>
              </a:ext>
            </a:extLst>
          </p:cNvPr>
          <p:cNvSpPr/>
          <p:nvPr/>
        </p:nvSpPr>
        <p:spPr>
          <a:xfrm>
            <a:off x="7459161" y="2230904"/>
            <a:ext cx="4709475" cy="4467826"/>
          </a:xfrm>
          <a:prstGeom prst="rect">
            <a:avLst/>
          </a:prstGeom>
        </p:spPr>
        <p:txBody>
          <a:bodyPr wrap="square">
            <a:spAutoFit/>
          </a:bodyPr>
          <a:lstStyle/>
          <a:p>
            <a:pPr marL="0" marR="0" lvl="0" indent="0" algn="just" defTabSz="914400" rtl="1" eaLnBrk="1" fontAlgn="auto" latinLnBrk="0" hangingPunct="1">
              <a:lnSpc>
                <a:spcPct val="107000"/>
              </a:lnSpc>
              <a:spcBef>
                <a:spcPts val="0"/>
              </a:spcBef>
              <a:spcAft>
                <a:spcPts val="0"/>
              </a:spcAft>
              <a:buClrTx/>
              <a:buSzTx/>
              <a:buFontTx/>
              <a:buNone/>
              <a:tabLst/>
              <a:defRPr/>
            </a:pPr>
            <a:r>
              <a:rPr kumimoji="0" lang="fa-IR"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Mitra" panose="00000400000000000000" pitchFamily="2" charset="-78"/>
              </a:rPr>
              <a:t>مالیات بر سپرده‌های بانکی به طور کلی از لحاظ هدایت سرمایه‌ها و همچنین از لحاظ درآمدی دارای اهمیت است. به طور کلی از لحاظ نوعِ مالیات بر سود سپرده‌ها می‌توان کشورها را در سه گروه تقسیم نمود:</a:t>
            </a:r>
            <a:endParaRPr kumimoji="0" lang="en-US"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285750" marR="0" lvl="0" indent="-285750" algn="just" defTabSz="914400" rtl="1"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a-IR" sz="16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Mitra" panose="00000400000000000000" pitchFamily="2" charset="-78"/>
              </a:rPr>
              <a:t>گروه اول در قالب اعمال مالیات تکلیفی بر سود سپرده: </a:t>
            </a:r>
            <a:r>
              <a:rPr kumimoji="0" lang="fa-IR"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Mitra" panose="00000400000000000000" pitchFamily="2" charset="-78"/>
              </a:rPr>
              <a:t>در این روش پس از واریز اصل سود به حساب سپرده‌گذار، بلافاصله مالیات کسر می‌شود.</a:t>
            </a:r>
            <a:endParaRPr kumimoji="0" lang="en-US"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285750" marR="0" lvl="0" indent="-285750" algn="just" defTabSz="914400" rtl="1"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a-IR" sz="16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Mitra" panose="00000400000000000000" pitchFamily="2" charset="-78"/>
              </a:rPr>
              <a:t>گروه دوم به صورت احتساب سود سپرده‌ها به عنوان درآمد مشمول مالیات: </a:t>
            </a:r>
            <a:r>
              <a:rPr kumimoji="0" lang="fa-IR"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Mitra" panose="00000400000000000000" pitchFamily="2" charset="-78"/>
              </a:rPr>
              <a:t>این روش نگاه گسترده‌تری به هزینه‌ها و درآمدهای افراد دارد اما لازمه این روش اصلاحات ساختاری گسترده است، زیرا پیش‌نیاز آن، زیرساخت مالیات بر مجموع درآمد اشخاص حقیقی و حقوقی، شفافیت نظام مالیاتی و توانایی رصد نمودن درآمدها و هزینه‌ها توسط حاکمیت است. </a:t>
            </a:r>
            <a:endParaRPr kumimoji="0" lang="en-US"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285750" marR="0" lvl="0" indent="-285750" algn="just"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a-IR"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Mitra" panose="00000400000000000000" pitchFamily="2" charset="-78"/>
              </a:rPr>
              <a:t>و در نهایت</a:t>
            </a:r>
            <a:r>
              <a:rPr kumimoji="0" lang="fa-IR"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Mitra" panose="00000400000000000000" pitchFamily="2" charset="-78"/>
              </a:rPr>
              <a:t> رویکردی ترکیبی از دو گروه پیشین: </a:t>
            </a:r>
            <a:r>
              <a:rPr kumimoji="0" lang="fa-IR"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Mitra" panose="00000400000000000000" pitchFamily="2" charset="-78"/>
              </a:rPr>
              <a:t>در این رویکرد سود سپرده بانکی به عنوان درآمد مالیاتی محاسبه شده، اما به دلیل تأمین درآمد برای دولت در طول سال، مالیات تکلیفی با یک نرخ پایه از سود پرداختی کاسته می‌شود. در انتهای سال باید ضمن اظهار و اعلام اصل سود توسط افراد، مالیات تکلیفی پرداخت شده نیز اعلام گردد. سپس در صورتی که اختلافی بین این دو رقم باشد، تسویه می‌شود.</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9B897E1-67E5-57F6-6754-6FB85DFBD942}"/>
              </a:ext>
            </a:extLst>
          </p:cNvPr>
          <p:cNvSpPr txBox="1"/>
          <p:nvPr/>
        </p:nvSpPr>
        <p:spPr>
          <a:xfrm>
            <a:off x="34405" y="1423563"/>
            <a:ext cx="4837892" cy="4124206"/>
          </a:xfrm>
          <a:prstGeom prst="rect">
            <a:avLst/>
          </a:prstGeom>
          <a:noFill/>
        </p:spPr>
        <p:txBody>
          <a:bodyPr wrap="square">
            <a:spAutoFit/>
          </a:bodyPr>
          <a:lstStyle/>
          <a:p>
            <a:pPr marL="285750" indent="-285750" algn="r" rtl="1">
              <a:buFont typeface="Wingdings" panose="05000000000000000000" pitchFamily="2" charset="2"/>
              <a:buChar char="Ø"/>
            </a:pPr>
            <a:r>
              <a:rPr lang="fa-IR" b="1" dirty="0">
                <a:solidFill>
                  <a:schemeClr val="accent1">
                    <a:lumMod val="75000"/>
                  </a:schemeClr>
                </a:solidFill>
                <a:latin typeface="Calibri" panose="020F0502020204030204" pitchFamily="34" charset="0"/>
                <a:ea typeface="Calibri" panose="020F0502020204030204" pitchFamily="34" charset="0"/>
                <a:cs typeface="B Mitra" panose="00000400000000000000" pitchFamily="2" charset="-78"/>
              </a:rPr>
              <a:t>تسریع در حل وفصل مشکلات قضایی فعالان اقتصادی و سرمایه گذاران</a:t>
            </a:r>
            <a:r>
              <a:rPr lang="en-US" b="1" dirty="0">
                <a:solidFill>
                  <a:schemeClr val="accent1">
                    <a:lumMod val="75000"/>
                  </a:schemeClr>
                </a:solidFill>
                <a:latin typeface="Calibri" panose="020F0502020204030204" pitchFamily="34" charset="0"/>
                <a:ea typeface="Calibri" panose="020F0502020204030204" pitchFamily="34" charset="0"/>
                <a:cs typeface="B Mitra" panose="00000400000000000000" pitchFamily="2" charset="-78"/>
              </a:rPr>
              <a:t> </a:t>
            </a:r>
            <a:r>
              <a:rPr lang="fa-IR" b="1" dirty="0">
                <a:solidFill>
                  <a:schemeClr val="accent1">
                    <a:lumMod val="75000"/>
                  </a:schemeClr>
                </a:solidFill>
                <a:latin typeface="Calibri" panose="020F0502020204030204" pitchFamily="34" charset="0"/>
                <a:ea typeface="Calibri" panose="020F0502020204030204" pitchFamily="34" charset="0"/>
                <a:cs typeface="B Mitra" panose="00000400000000000000" pitchFamily="2" charset="-78"/>
              </a:rPr>
              <a:t> حوزه تولید</a:t>
            </a:r>
          </a:p>
          <a:p>
            <a:pPr algn="r" rtl="1"/>
            <a:endParaRPr lang="fa-IR" b="1" dirty="0">
              <a:solidFill>
                <a:schemeClr val="accent1">
                  <a:lumMod val="75000"/>
                </a:schemeClr>
              </a:solidFill>
              <a:latin typeface="Calibri" panose="020F0502020204030204" pitchFamily="34" charset="0"/>
              <a:ea typeface="Calibri" panose="020F0502020204030204" pitchFamily="34" charset="0"/>
              <a:cs typeface="B Mitra" panose="00000400000000000000" pitchFamily="2" charset="-78"/>
            </a:endParaRPr>
          </a:p>
          <a:p>
            <a:pPr marL="742950" lvl="1" indent="-285750" algn="just" rtl="1">
              <a:buFont typeface="Wingdings" panose="05000000000000000000" pitchFamily="2" charset="2"/>
              <a:buChar char="§"/>
            </a:pPr>
            <a:r>
              <a:rPr lang="fa-IR" sz="1600" dirty="0">
                <a:solidFill>
                  <a:prstClr val="black"/>
                </a:solidFill>
                <a:latin typeface="Calibri" panose="020F0502020204030204" pitchFamily="34" charset="0"/>
                <a:ea typeface="Calibri" panose="020F0502020204030204" pitchFamily="34" charset="0"/>
                <a:cs typeface="B Mitra" panose="00000400000000000000" pitchFamily="2" charset="-78"/>
              </a:rPr>
              <a:t>مطابق با ماده (۳0) قانون اجرای سیاستهای کلی اصل 44 قانون اساسی، قوه قضائیه مکلف گردد تا قبل از اعلام رأی هیأت داوری (به عنوان مرجع ویژه و تخصصی رسیدگی به هرگونه ادعا و شکایت مربوط به امر واگذاری)، از ورود مراجع و مقامات قضایی به طرح دعوای کیفری علیه مجریان امر خصوصی سازی یا اقامه دعوای حقوقی برای بطلان قرارداد واگذاری، ممانعت به عمل آورد.</a:t>
            </a:r>
          </a:p>
          <a:p>
            <a:pPr marL="742950" lvl="1" indent="-285750" algn="just" rtl="1">
              <a:buFont typeface="Wingdings" panose="05000000000000000000" pitchFamily="2" charset="2"/>
              <a:buChar char="§"/>
            </a:pPr>
            <a:r>
              <a:rPr lang="fa-IR" sz="1600" dirty="0">
                <a:solidFill>
                  <a:prstClr val="black"/>
                </a:solidFill>
                <a:latin typeface="Calibri" panose="020F0502020204030204" pitchFamily="34" charset="0"/>
                <a:ea typeface="Calibri" panose="020F0502020204030204" pitchFamily="34" charset="0"/>
                <a:cs typeface="B Mitra" panose="00000400000000000000" pitchFamily="2" charset="-78"/>
              </a:rPr>
              <a:t>کلیه پرونده های واصله یا ارجاعی به کارگروه های ستاد تسهیل و رفع موانع تولید، در کوتاهترین زمان ممکن مورد بررسی واقع و تعیین تکلیف گردند. </a:t>
            </a:r>
          </a:p>
          <a:p>
            <a:pPr marL="742950" lvl="1" indent="-285750" algn="just" rtl="1">
              <a:buFont typeface="Wingdings" panose="05000000000000000000" pitchFamily="2" charset="2"/>
              <a:buChar char="§"/>
            </a:pPr>
            <a:r>
              <a:rPr lang="fa-IR" sz="1600" dirty="0">
                <a:solidFill>
                  <a:prstClr val="black"/>
                </a:solidFill>
                <a:latin typeface="Calibri" panose="020F0502020204030204" pitchFamily="34" charset="0"/>
                <a:ea typeface="Calibri" panose="020F0502020204030204" pitchFamily="34" charset="0"/>
                <a:cs typeface="B Mitra" panose="00000400000000000000" pitchFamily="2" charset="-78"/>
              </a:rPr>
              <a:t>کارگروههای استانی ستاد تسهیل و رفع موانع تولید با مسئولین ذیربط دستگاههای قضایی در راستای افزایش ضمانت اجرای مصوبات ستاد تسهیل و حل وفصل مشکلات واحدهای تولیدی در استانها تعامل گسترده تری داشته باشند</a:t>
            </a:r>
            <a:endParaRPr lang="en-US" sz="1600" dirty="0">
              <a:solidFill>
                <a:prstClr val="black"/>
              </a:solidFill>
              <a:latin typeface="Calibri" panose="020F0502020204030204" pitchFamily="34" charset="0"/>
              <a:ea typeface="Calibri" panose="020F0502020204030204" pitchFamily="34" charset="0"/>
              <a:cs typeface="B Mitra" panose="00000400000000000000" pitchFamily="2" charset="-78"/>
            </a:endParaRPr>
          </a:p>
        </p:txBody>
      </p:sp>
    </p:spTree>
    <p:extLst>
      <p:ext uri="{BB962C8B-B14F-4D97-AF65-F5344CB8AC3E}">
        <p14:creationId xmlns:p14="http://schemas.microsoft.com/office/powerpoint/2010/main" val="12168800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2">
            <a:extLst>
              <a:ext uri="{FF2B5EF4-FFF2-40B4-BE49-F238E27FC236}">
                <a16:creationId xmlns:a16="http://schemas.microsoft.com/office/drawing/2014/main" id="{F8AB798E-2931-47E1-98F3-178525F00C23}"/>
              </a:ext>
            </a:extLst>
          </p:cNvPr>
          <p:cNvGrpSpPr/>
          <p:nvPr/>
        </p:nvGrpSpPr>
        <p:grpSpPr>
          <a:xfrm>
            <a:off x="6086476" y="1275244"/>
            <a:ext cx="5815743" cy="2182102"/>
            <a:chOff x="4562475" y="1714499"/>
            <a:chExt cx="5193667" cy="1990727"/>
          </a:xfrm>
        </p:grpSpPr>
        <p:sp>
          <p:nvSpPr>
            <p:cNvPr id="26" name="Rectangle 4">
              <a:extLst>
                <a:ext uri="{FF2B5EF4-FFF2-40B4-BE49-F238E27FC236}">
                  <a16:creationId xmlns:a16="http://schemas.microsoft.com/office/drawing/2014/main" id="{9DBD8868-0108-47E0-9097-0E4D2349E781}"/>
                </a:ext>
              </a:extLst>
            </p:cNvPr>
            <p:cNvSpPr/>
            <p:nvPr/>
          </p:nvSpPr>
          <p:spPr>
            <a:xfrm>
              <a:off x="5868142" y="1716807"/>
              <a:ext cx="3888000" cy="780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0" name="Freeform 8">
              <a:extLst>
                <a:ext uri="{FF2B5EF4-FFF2-40B4-BE49-F238E27FC236}">
                  <a16:creationId xmlns:a16="http://schemas.microsoft.com/office/drawing/2014/main" id="{F04543F7-3A1E-4633-A3A4-109BB7D2223D}"/>
                </a:ext>
              </a:extLst>
            </p:cNvPr>
            <p:cNvSpPr/>
            <p:nvPr/>
          </p:nvSpPr>
          <p:spPr>
            <a:xfrm>
              <a:off x="4562475" y="1714499"/>
              <a:ext cx="1304925" cy="1990725"/>
            </a:xfrm>
            <a:custGeom>
              <a:avLst/>
              <a:gdLst>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304925 w 1304925"/>
                <a:gd name="connsiteY0" fmla="*/ 0 h 1990725"/>
                <a:gd name="connsiteX1" fmla="*/ 0 w 1304925"/>
                <a:gd name="connsiteY1" fmla="*/ 1990725 h 1990725"/>
                <a:gd name="connsiteX2" fmla="*/ 1304925 w 1304925"/>
                <a:gd name="connsiteY2" fmla="*/ 352425 h 1990725"/>
                <a:gd name="connsiteX3" fmla="*/ 1304925 w 1304925"/>
                <a:gd name="connsiteY3" fmla="*/ 0 h 1990725"/>
                <a:gd name="connsiteX0" fmla="*/ 1304925 w 1304925"/>
                <a:gd name="connsiteY0" fmla="*/ 0 h 1990725"/>
                <a:gd name="connsiteX1" fmla="*/ 0 w 1304925"/>
                <a:gd name="connsiteY1" fmla="*/ 1990725 h 1990725"/>
                <a:gd name="connsiteX2" fmla="*/ 1304925 w 1304925"/>
                <a:gd name="connsiteY2" fmla="*/ 358709 h 1990725"/>
                <a:gd name="connsiteX3" fmla="*/ 1304925 w 1304925"/>
                <a:gd name="connsiteY3" fmla="*/ 0 h 1990725"/>
              </a:gdLst>
              <a:ahLst/>
              <a:cxnLst>
                <a:cxn ang="0">
                  <a:pos x="connsiteX0" y="connsiteY0"/>
                </a:cxn>
                <a:cxn ang="0">
                  <a:pos x="connsiteX1" y="connsiteY1"/>
                </a:cxn>
                <a:cxn ang="0">
                  <a:pos x="connsiteX2" y="connsiteY2"/>
                </a:cxn>
                <a:cxn ang="0">
                  <a:pos x="connsiteX3" y="connsiteY3"/>
                </a:cxn>
              </a:cxnLst>
              <a:rect l="l" t="t" r="r" b="b"/>
              <a:pathLst>
                <a:path w="1304925" h="1990725">
                  <a:moveTo>
                    <a:pt x="1304925" y="0"/>
                  </a:moveTo>
                  <a:lnTo>
                    <a:pt x="0" y="1990725"/>
                  </a:lnTo>
                  <a:lnTo>
                    <a:pt x="1304925" y="358709"/>
                  </a:lnTo>
                  <a:lnTo>
                    <a:pt x="130492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1" name="Freeform 9">
              <a:extLst>
                <a:ext uri="{FF2B5EF4-FFF2-40B4-BE49-F238E27FC236}">
                  <a16:creationId xmlns:a16="http://schemas.microsoft.com/office/drawing/2014/main" id="{F3AA37C6-B2EB-4A07-8CB2-3337395555AF}"/>
                </a:ext>
              </a:extLst>
            </p:cNvPr>
            <p:cNvSpPr/>
            <p:nvPr/>
          </p:nvSpPr>
          <p:spPr>
            <a:xfrm>
              <a:off x="4562475" y="2152650"/>
              <a:ext cx="1311299" cy="1543050"/>
            </a:xfrm>
            <a:custGeom>
              <a:avLst/>
              <a:gdLst>
                <a:gd name="connsiteX0" fmla="*/ 1295400 w 1304925"/>
                <a:gd name="connsiteY0" fmla="*/ 0 h 1533525"/>
                <a:gd name="connsiteX1" fmla="*/ 0 w 1304925"/>
                <a:gd name="connsiteY1" fmla="*/ 1533525 h 1533525"/>
                <a:gd name="connsiteX2" fmla="*/ 1304925 w 1304925"/>
                <a:gd name="connsiteY2" fmla="*/ 333375 h 1533525"/>
                <a:gd name="connsiteX3" fmla="*/ 1295400 w 1304925"/>
                <a:gd name="connsiteY3" fmla="*/ 0 h 1533525"/>
                <a:gd name="connsiteX0" fmla="*/ 1304925 w 1304925"/>
                <a:gd name="connsiteY0" fmla="*/ 0 h 1543050"/>
                <a:gd name="connsiteX1" fmla="*/ 0 w 1304925"/>
                <a:gd name="connsiteY1" fmla="*/ 1543050 h 1543050"/>
                <a:gd name="connsiteX2" fmla="*/ 1304925 w 1304925"/>
                <a:gd name="connsiteY2" fmla="*/ 342900 h 1543050"/>
                <a:gd name="connsiteX3" fmla="*/ 1304925 w 1304925"/>
                <a:gd name="connsiteY3" fmla="*/ 0 h 1543050"/>
                <a:gd name="connsiteX0" fmla="*/ 1304925 w 1304925"/>
                <a:gd name="connsiteY0" fmla="*/ 0 h 1543050"/>
                <a:gd name="connsiteX1" fmla="*/ 0 w 1304925"/>
                <a:gd name="connsiteY1" fmla="*/ 1543050 h 1543050"/>
                <a:gd name="connsiteX2" fmla="*/ 1301782 w 1304925"/>
                <a:gd name="connsiteY2" fmla="*/ 355469 h 1543050"/>
                <a:gd name="connsiteX3" fmla="*/ 1304925 w 1304925"/>
                <a:gd name="connsiteY3" fmla="*/ 0 h 1543050"/>
                <a:gd name="connsiteX0" fmla="*/ 1304925 w 1311299"/>
                <a:gd name="connsiteY0" fmla="*/ 0 h 1543050"/>
                <a:gd name="connsiteX1" fmla="*/ 0 w 1311299"/>
                <a:gd name="connsiteY1" fmla="*/ 1543050 h 1543050"/>
                <a:gd name="connsiteX2" fmla="*/ 1311209 w 1311299"/>
                <a:gd name="connsiteY2" fmla="*/ 355469 h 1543050"/>
                <a:gd name="connsiteX3" fmla="*/ 1304925 w 1311299"/>
                <a:gd name="connsiteY3" fmla="*/ 0 h 1543050"/>
              </a:gdLst>
              <a:ahLst/>
              <a:cxnLst>
                <a:cxn ang="0">
                  <a:pos x="connsiteX0" y="connsiteY0"/>
                </a:cxn>
                <a:cxn ang="0">
                  <a:pos x="connsiteX1" y="connsiteY1"/>
                </a:cxn>
                <a:cxn ang="0">
                  <a:pos x="connsiteX2" y="connsiteY2"/>
                </a:cxn>
                <a:cxn ang="0">
                  <a:pos x="connsiteX3" y="connsiteY3"/>
                </a:cxn>
              </a:cxnLst>
              <a:rect l="l" t="t" r="r" b="b"/>
              <a:pathLst>
                <a:path w="1311299" h="1543050">
                  <a:moveTo>
                    <a:pt x="1304925" y="0"/>
                  </a:moveTo>
                  <a:lnTo>
                    <a:pt x="0" y="1543050"/>
                  </a:lnTo>
                  <a:lnTo>
                    <a:pt x="1311209" y="355469"/>
                  </a:lnTo>
                  <a:cubicBezTo>
                    <a:pt x="1312257" y="236979"/>
                    <a:pt x="1303877" y="118490"/>
                    <a:pt x="13049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2" name="Freeform 10">
              <a:extLst>
                <a:ext uri="{FF2B5EF4-FFF2-40B4-BE49-F238E27FC236}">
                  <a16:creationId xmlns:a16="http://schemas.microsoft.com/office/drawing/2014/main" id="{632FA1FC-ED86-40F7-9CAD-3EAFC5C259E2}"/>
                </a:ext>
              </a:extLst>
            </p:cNvPr>
            <p:cNvSpPr/>
            <p:nvPr/>
          </p:nvSpPr>
          <p:spPr>
            <a:xfrm>
              <a:off x="4562475" y="2581275"/>
              <a:ext cx="1314450" cy="1123950"/>
            </a:xfrm>
            <a:custGeom>
              <a:avLst/>
              <a:gdLst>
                <a:gd name="connsiteX0" fmla="*/ 1304925 w 1314450"/>
                <a:gd name="connsiteY0" fmla="*/ 0 h 1123950"/>
                <a:gd name="connsiteX1" fmla="*/ 0 w 1314450"/>
                <a:gd name="connsiteY1" fmla="*/ 1123950 h 1123950"/>
                <a:gd name="connsiteX2" fmla="*/ 1314450 w 1314450"/>
                <a:gd name="connsiteY2" fmla="*/ 352425 h 1123950"/>
                <a:gd name="connsiteX3" fmla="*/ 1304925 w 1314450"/>
                <a:gd name="connsiteY3" fmla="*/ 0 h 1123950"/>
                <a:gd name="connsiteX0" fmla="*/ 1304925 w 1314450"/>
                <a:gd name="connsiteY0" fmla="*/ 0 h 1123950"/>
                <a:gd name="connsiteX1" fmla="*/ 0 w 1314450"/>
                <a:gd name="connsiteY1" fmla="*/ 1123950 h 1123950"/>
                <a:gd name="connsiteX2" fmla="*/ 1314450 w 1314450"/>
                <a:gd name="connsiteY2" fmla="*/ 358709 h 1123950"/>
                <a:gd name="connsiteX3" fmla="*/ 1304925 w 1314450"/>
                <a:gd name="connsiteY3" fmla="*/ 0 h 1123950"/>
              </a:gdLst>
              <a:ahLst/>
              <a:cxnLst>
                <a:cxn ang="0">
                  <a:pos x="connsiteX0" y="connsiteY0"/>
                </a:cxn>
                <a:cxn ang="0">
                  <a:pos x="connsiteX1" y="connsiteY1"/>
                </a:cxn>
                <a:cxn ang="0">
                  <a:pos x="connsiteX2" y="connsiteY2"/>
                </a:cxn>
                <a:cxn ang="0">
                  <a:pos x="connsiteX3" y="connsiteY3"/>
                </a:cxn>
              </a:cxnLst>
              <a:rect l="l" t="t" r="r" b="b"/>
              <a:pathLst>
                <a:path w="1314450" h="1123950">
                  <a:moveTo>
                    <a:pt x="1304925" y="0"/>
                  </a:moveTo>
                  <a:lnTo>
                    <a:pt x="0" y="1123950"/>
                  </a:lnTo>
                  <a:lnTo>
                    <a:pt x="1314450" y="358709"/>
                  </a:lnTo>
                  <a:lnTo>
                    <a:pt x="130492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3" name="Freeform 11">
              <a:extLst>
                <a:ext uri="{FF2B5EF4-FFF2-40B4-BE49-F238E27FC236}">
                  <a16:creationId xmlns:a16="http://schemas.microsoft.com/office/drawing/2014/main" id="{88B990AC-6A34-41C3-BC86-548116161F20}"/>
                </a:ext>
              </a:extLst>
            </p:cNvPr>
            <p:cNvSpPr/>
            <p:nvPr/>
          </p:nvSpPr>
          <p:spPr>
            <a:xfrm>
              <a:off x="4562475" y="3013044"/>
              <a:ext cx="1314547" cy="692182"/>
            </a:xfrm>
            <a:custGeom>
              <a:avLst/>
              <a:gdLst>
                <a:gd name="connsiteX0" fmla="*/ 1314450 w 1323975"/>
                <a:gd name="connsiteY0" fmla="*/ 0 h 695325"/>
                <a:gd name="connsiteX1" fmla="*/ 0 w 1323975"/>
                <a:gd name="connsiteY1" fmla="*/ 695325 h 695325"/>
                <a:gd name="connsiteX2" fmla="*/ 1323975 w 1323975"/>
                <a:gd name="connsiteY2" fmla="*/ 3429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7147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048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5242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61852 h 695325"/>
                <a:gd name="connsiteX3" fmla="*/ 1314450 w 1323975"/>
                <a:gd name="connsiteY3" fmla="*/ 0 h 695325"/>
                <a:gd name="connsiteX0" fmla="*/ 1314450 w 1323975"/>
                <a:gd name="connsiteY0" fmla="*/ 0 h 689040"/>
                <a:gd name="connsiteX1" fmla="*/ 0 w 1323975"/>
                <a:gd name="connsiteY1" fmla="*/ 689040 h 689040"/>
                <a:gd name="connsiteX2" fmla="*/ 1323975 w 1323975"/>
                <a:gd name="connsiteY2" fmla="*/ 355567 h 689040"/>
                <a:gd name="connsiteX3" fmla="*/ 1314450 w 1323975"/>
                <a:gd name="connsiteY3" fmla="*/ 0 h 689040"/>
                <a:gd name="connsiteX0" fmla="*/ 1317592 w 1323975"/>
                <a:gd name="connsiteY0" fmla="*/ 0 h 685898"/>
                <a:gd name="connsiteX1" fmla="*/ 0 w 1323975"/>
                <a:gd name="connsiteY1" fmla="*/ 685898 h 685898"/>
                <a:gd name="connsiteX2" fmla="*/ 1323975 w 1323975"/>
                <a:gd name="connsiteY2" fmla="*/ 352425 h 685898"/>
                <a:gd name="connsiteX3" fmla="*/ 1317592 w 1323975"/>
                <a:gd name="connsiteY3" fmla="*/ 0 h 685898"/>
                <a:gd name="connsiteX0" fmla="*/ 1317592 w 1330259"/>
                <a:gd name="connsiteY0" fmla="*/ 0 h 685898"/>
                <a:gd name="connsiteX1" fmla="*/ 0 w 1330259"/>
                <a:gd name="connsiteY1" fmla="*/ 685898 h 685898"/>
                <a:gd name="connsiteX2" fmla="*/ 1330259 w 1330259"/>
                <a:gd name="connsiteY2" fmla="*/ 346141 h 685898"/>
                <a:gd name="connsiteX3" fmla="*/ 1317592 w 1330259"/>
                <a:gd name="connsiteY3" fmla="*/ 0 h 685898"/>
                <a:gd name="connsiteX0" fmla="*/ 1323877 w 1330259"/>
                <a:gd name="connsiteY0" fmla="*/ 0 h 695325"/>
                <a:gd name="connsiteX1" fmla="*/ 0 w 1330259"/>
                <a:gd name="connsiteY1" fmla="*/ 695325 h 695325"/>
                <a:gd name="connsiteX2" fmla="*/ 1330259 w 1330259"/>
                <a:gd name="connsiteY2" fmla="*/ 355568 h 695325"/>
                <a:gd name="connsiteX3" fmla="*/ 1323877 w 1330259"/>
                <a:gd name="connsiteY3" fmla="*/ 0 h 695325"/>
                <a:gd name="connsiteX0" fmla="*/ 1305023 w 1330259"/>
                <a:gd name="connsiteY0" fmla="*/ 0 h 692182"/>
                <a:gd name="connsiteX1" fmla="*/ 0 w 1330259"/>
                <a:gd name="connsiteY1" fmla="*/ 692182 h 692182"/>
                <a:gd name="connsiteX2" fmla="*/ 1330259 w 1330259"/>
                <a:gd name="connsiteY2" fmla="*/ 352425 h 692182"/>
                <a:gd name="connsiteX3" fmla="*/ 1305023 w 1330259"/>
                <a:gd name="connsiteY3" fmla="*/ 0 h 692182"/>
                <a:gd name="connsiteX0" fmla="*/ 1305023 w 1305023"/>
                <a:gd name="connsiteY0" fmla="*/ 0 h 692182"/>
                <a:gd name="connsiteX1" fmla="*/ 0 w 1305023"/>
                <a:gd name="connsiteY1" fmla="*/ 692182 h 692182"/>
                <a:gd name="connsiteX2" fmla="*/ 1301978 w 1305023"/>
                <a:gd name="connsiteY2" fmla="*/ 355567 h 692182"/>
                <a:gd name="connsiteX3" fmla="*/ 1305023 w 1305023"/>
                <a:gd name="connsiteY3" fmla="*/ 0 h 692182"/>
                <a:gd name="connsiteX0" fmla="*/ 1305023 w 1314547"/>
                <a:gd name="connsiteY0" fmla="*/ 0 h 692182"/>
                <a:gd name="connsiteX1" fmla="*/ 0 w 1314547"/>
                <a:gd name="connsiteY1" fmla="*/ 692182 h 692182"/>
                <a:gd name="connsiteX2" fmla="*/ 1314547 w 1314547"/>
                <a:gd name="connsiteY2" fmla="*/ 355567 h 692182"/>
                <a:gd name="connsiteX3" fmla="*/ 1305023 w 1314547"/>
                <a:gd name="connsiteY3" fmla="*/ 0 h 692182"/>
              </a:gdLst>
              <a:ahLst/>
              <a:cxnLst>
                <a:cxn ang="0">
                  <a:pos x="connsiteX0" y="connsiteY0"/>
                </a:cxn>
                <a:cxn ang="0">
                  <a:pos x="connsiteX1" y="connsiteY1"/>
                </a:cxn>
                <a:cxn ang="0">
                  <a:pos x="connsiteX2" y="connsiteY2"/>
                </a:cxn>
                <a:cxn ang="0">
                  <a:pos x="connsiteX3" y="connsiteY3"/>
                </a:cxn>
              </a:cxnLst>
              <a:rect l="l" t="t" r="r" b="b"/>
              <a:pathLst>
                <a:path w="1314547" h="692182">
                  <a:moveTo>
                    <a:pt x="1305023" y="0"/>
                  </a:moveTo>
                  <a:lnTo>
                    <a:pt x="0" y="692182"/>
                  </a:lnTo>
                  <a:lnTo>
                    <a:pt x="1314547" y="355567"/>
                  </a:lnTo>
                  <a:lnTo>
                    <a:pt x="130502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grpSp>
      <p:grpSp>
        <p:nvGrpSpPr>
          <p:cNvPr id="8" name="Group 13">
            <a:extLst>
              <a:ext uri="{FF2B5EF4-FFF2-40B4-BE49-F238E27FC236}">
                <a16:creationId xmlns:a16="http://schemas.microsoft.com/office/drawing/2014/main" id="{707C9E8C-6885-4220-AF0D-AC37524EC974}"/>
              </a:ext>
            </a:extLst>
          </p:cNvPr>
          <p:cNvGrpSpPr/>
          <p:nvPr/>
        </p:nvGrpSpPr>
        <p:grpSpPr>
          <a:xfrm rot="10800000">
            <a:off x="142872" y="4575410"/>
            <a:ext cx="5953127" cy="2225513"/>
            <a:chOff x="4562475" y="1716808"/>
            <a:chExt cx="5193671" cy="1988417"/>
          </a:xfrm>
          <a:solidFill>
            <a:schemeClr val="accent4"/>
          </a:solidFill>
        </p:grpSpPr>
        <p:sp>
          <p:nvSpPr>
            <p:cNvPr id="18" name="Rectangle 14">
              <a:extLst>
                <a:ext uri="{FF2B5EF4-FFF2-40B4-BE49-F238E27FC236}">
                  <a16:creationId xmlns:a16="http://schemas.microsoft.com/office/drawing/2014/main" id="{D1F89EF0-D18B-4731-8DB3-73F4F5030E4B}"/>
                </a:ext>
              </a:extLst>
            </p:cNvPr>
            <p:cNvSpPr/>
            <p:nvPr/>
          </p:nvSpPr>
          <p:spPr>
            <a:xfrm>
              <a:off x="5868146" y="1716808"/>
              <a:ext cx="3888000" cy="913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22" name="Freeform 18">
              <a:extLst>
                <a:ext uri="{FF2B5EF4-FFF2-40B4-BE49-F238E27FC236}">
                  <a16:creationId xmlns:a16="http://schemas.microsoft.com/office/drawing/2014/main" id="{E941E8F8-8989-425E-9D26-796FC67957A6}"/>
                </a:ext>
              </a:extLst>
            </p:cNvPr>
            <p:cNvSpPr/>
            <p:nvPr/>
          </p:nvSpPr>
          <p:spPr>
            <a:xfrm>
              <a:off x="4562476" y="1717577"/>
              <a:ext cx="1310757" cy="1987646"/>
            </a:xfrm>
            <a:custGeom>
              <a:avLst/>
              <a:gdLst>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304925 w 1304925"/>
                <a:gd name="connsiteY0" fmla="*/ 0 h 1990725"/>
                <a:gd name="connsiteX1" fmla="*/ 0 w 1304925"/>
                <a:gd name="connsiteY1" fmla="*/ 1990725 h 1990725"/>
                <a:gd name="connsiteX2" fmla="*/ 1304925 w 1304925"/>
                <a:gd name="connsiteY2" fmla="*/ 352425 h 1990725"/>
                <a:gd name="connsiteX3" fmla="*/ 1304925 w 1304925"/>
                <a:gd name="connsiteY3" fmla="*/ 0 h 1990725"/>
                <a:gd name="connsiteX0" fmla="*/ 1301846 w 1304925"/>
                <a:gd name="connsiteY0" fmla="*/ 0 h 1984567"/>
                <a:gd name="connsiteX1" fmla="*/ 0 w 1304925"/>
                <a:gd name="connsiteY1" fmla="*/ 1984567 h 1984567"/>
                <a:gd name="connsiteX2" fmla="*/ 1304925 w 1304925"/>
                <a:gd name="connsiteY2" fmla="*/ 346267 h 1984567"/>
                <a:gd name="connsiteX3" fmla="*/ 1301846 w 1304925"/>
                <a:gd name="connsiteY3" fmla="*/ 0 h 1984567"/>
                <a:gd name="connsiteX0" fmla="*/ 1301846 w 1308003"/>
                <a:gd name="connsiteY0" fmla="*/ 0 h 1984567"/>
                <a:gd name="connsiteX1" fmla="*/ 0 w 1308003"/>
                <a:gd name="connsiteY1" fmla="*/ 1984567 h 1984567"/>
                <a:gd name="connsiteX2" fmla="*/ 1308003 w 1308003"/>
                <a:gd name="connsiteY2" fmla="*/ 349346 h 1984567"/>
                <a:gd name="connsiteX3" fmla="*/ 1301846 w 1308003"/>
                <a:gd name="connsiteY3" fmla="*/ 0 h 1984567"/>
                <a:gd name="connsiteX0" fmla="*/ 1304925 w 1308003"/>
                <a:gd name="connsiteY0" fmla="*/ 0 h 1987646"/>
                <a:gd name="connsiteX1" fmla="*/ 0 w 1308003"/>
                <a:gd name="connsiteY1" fmla="*/ 1987646 h 1987646"/>
                <a:gd name="connsiteX2" fmla="*/ 1308003 w 1308003"/>
                <a:gd name="connsiteY2" fmla="*/ 352425 h 1987646"/>
                <a:gd name="connsiteX3" fmla="*/ 1304925 w 1308003"/>
                <a:gd name="connsiteY3" fmla="*/ 0 h 1987646"/>
                <a:gd name="connsiteX0" fmla="*/ 1307679 w 1308018"/>
                <a:gd name="connsiteY0" fmla="*/ 0 h 1987646"/>
                <a:gd name="connsiteX1" fmla="*/ 0 w 1308018"/>
                <a:gd name="connsiteY1" fmla="*/ 1987646 h 1987646"/>
                <a:gd name="connsiteX2" fmla="*/ 1308003 w 1308018"/>
                <a:gd name="connsiteY2" fmla="*/ 352425 h 1987646"/>
                <a:gd name="connsiteX3" fmla="*/ 1307679 w 1308018"/>
                <a:gd name="connsiteY3" fmla="*/ 0 h 1987646"/>
                <a:gd name="connsiteX0" fmla="*/ 1307679 w 1310757"/>
                <a:gd name="connsiteY0" fmla="*/ 0 h 1987646"/>
                <a:gd name="connsiteX1" fmla="*/ 0 w 1310757"/>
                <a:gd name="connsiteY1" fmla="*/ 1987646 h 1987646"/>
                <a:gd name="connsiteX2" fmla="*/ 1310757 w 1310757"/>
                <a:gd name="connsiteY2" fmla="*/ 352425 h 1987646"/>
                <a:gd name="connsiteX3" fmla="*/ 1307679 w 1310757"/>
                <a:gd name="connsiteY3" fmla="*/ 0 h 1987646"/>
              </a:gdLst>
              <a:ahLst/>
              <a:cxnLst>
                <a:cxn ang="0">
                  <a:pos x="connsiteX0" y="connsiteY0"/>
                </a:cxn>
                <a:cxn ang="0">
                  <a:pos x="connsiteX1" y="connsiteY1"/>
                </a:cxn>
                <a:cxn ang="0">
                  <a:pos x="connsiteX2" y="connsiteY2"/>
                </a:cxn>
                <a:cxn ang="0">
                  <a:pos x="connsiteX3" y="connsiteY3"/>
                </a:cxn>
              </a:cxnLst>
              <a:rect l="l" t="t" r="r" b="b"/>
              <a:pathLst>
                <a:path w="1310757" h="1987646">
                  <a:moveTo>
                    <a:pt x="1307679" y="0"/>
                  </a:moveTo>
                  <a:lnTo>
                    <a:pt x="0" y="1987646"/>
                  </a:lnTo>
                  <a:lnTo>
                    <a:pt x="1310757" y="352425"/>
                  </a:lnTo>
                  <a:cubicBezTo>
                    <a:pt x="1309731" y="237003"/>
                    <a:pt x="1308705" y="115422"/>
                    <a:pt x="130767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sp>
          <p:nvSpPr>
            <p:cNvPr id="23" name="Freeform 19">
              <a:extLst>
                <a:ext uri="{FF2B5EF4-FFF2-40B4-BE49-F238E27FC236}">
                  <a16:creationId xmlns:a16="http://schemas.microsoft.com/office/drawing/2014/main" id="{4B15009D-14E6-4A66-9AB0-C7521084A464}"/>
                </a:ext>
              </a:extLst>
            </p:cNvPr>
            <p:cNvSpPr/>
            <p:nvPr/>
          </p:nvSpPr>
          <p:spPr>
            <a:xfrm>
              <a:off x="4562475" y="2144388"/>
              <a:ext cx="1316915" cy="1551312"/>
            </a:xfrm>
            <a:custGeom>
              <a:avLst/>
              <a:gdLst>
                <a:gd name="connsiteX0" fmla="*/ 1295400 w 1304925"/>
                <a:gd name="connsiteY0" fmla="*/ 0 h 1533525"/>
                <a:gd name="connsiteX1" fmla="*/ 0 w 1304925"/>
                <a:gd name="connsiteY1" fmla="*/ 1533525 h 1533525"/>
                <a:gd name="connsiteX2" fmla="*/ 1304925 w 1304925"/>
                <a:gd name="connsiteY2" fmla="*/ 333375 h 1533525"/>
                <a:gd name="connsiteX3" fmla="*/ 1295400 w 1304925"/>
                <a:gd name="connsiteY3" fmla="*/ 0 h 1533525"/>
                <a:gd name="connsiteX0" fmla="*/ 1304925 w 1304925"/>
                <a:gd name="connsiteY0" fmla="*/ 0 h 1543050"/>
                <a:gd name="connsiteX1" fmla="*/ 0 w 1304925"/>
                <a:gd name="connsiteY1" fmla="*/ 1543050 h 1543050"/>
                <a:gd name="connsiteX2" fmla="*/ 1304925 w 1304925"/>
                <a:gd name="connsiteY2" fmla="*/ 342900 h 1543050"/>
                <a:gd name="connsiteX3" fmla="*/ 1304925 w 1304925"/>
                <a:gd name="connsiteY3" fmla="*/ 0 h 1543050"/>
                <a:gd name="connsiteX0" fmla="*/ 1304925 w 1314161"/>
                <a:gd name="connsiteY0" fmla="*/ 0 h 1543050"/>
                <a:gd name="connsiteX1" fmla="*/ 0 w 1314161"/>
                <a:gd name="connsiteY1" fmla="*/ 1543050 h 1543050"/>
                <a:gd name="connsiteX2" fmla="*/ 1314161 w 1314161"/>
                <a:gd name="connsiteY2" fmla="*/ 342900 h 1543050"/>
                <a:gd name="connsiteX3" fmla="*/ 1304925 w 1314161"/>
                <a:gd name="connsiteY3" fmla="*/ 0 h 1543050"/>
                <a:gd name="connsiteX0" fmla="*/ 1304925 w 1314161"/>
                <a:gd name="connsiteY0" fmla="*/ 0 h 1543050"/>
                <a:gd name="connsiteX1" fmla="*/ 0 w 1314161"/>
                <a:gd name="connsiteY1" fmla="*/ 1543050 h 1543050"/>
                <a:gd name="connsiteX2" fmla="*/ 1314161 w 1314161"/>
                <a:gd name="connsiteY2" fmla="*/ 342900 h 1543050"/>
                <a:gd name="connsiteX3" fmla="*/ 1304925 w 1314161"/>
                <a:gd name="connsiteY3" fmla="*/ 0 h 1543050"/>
                <a:gd name="connsiteX0" fmla="*/ 1304925 w 1316915"/>
                <a:gd name="connsiteY0" fmla="*/ 0 h 1543050"/>
                <a:gd name="connsiteX1" fmla="*/ 0 w 1316915"/>
                <a:gd name="connsiteY1" fmla="*/ 1543050 h 1543050"/>
                <a:gd name="connsiteX2" fmla="*/ 1316915 w 1316915"/>
                <a:gd name="connsiteY2" fmla="*/ 345654 h 1543050"/>
                <a:gd name="connsiteX3" fmla="*/ 1304925 w 1316915"/>
                <a:gd name="connsiteY3" fmla="*/ 0 h 1543050"/>
                <a:gd name="connsiteX0" fmla="*/ 1310433 w 1316915"/>
                <a:gd name="connsiteY0" fmla="*/ 0 h 1543050"/>
                <a:gd name="connsiteX1" fmla="*/ 0 w 1316915"/>
                <a:gd name="connsiteY1" fmla="*/ 1543050 h 1543050"/>
                <a:gd name="connsiteX2" fmla="*/ 1316915 w 1316915"/>
                <a:gd name="connsiteY2" fmla="*/ 345654 h 1543050"/>
                <a:gd name="connsiteX3" fmla="*/ 1310433 w 1316915"/>
                <a:gd name="connsiteY3" fmla="*/ 0 h 1543050"/>
                <a:gd name="connsiteX0" fmla="*/ 1310433 w 1316915"/>
                <a:gd name="connsiteY0" fmla="*/ 0 h 1543050"/>
                <a:gd name="connsiteX1" fmla="*/ 0 w 1316915"/>
                <a:gd name="connsiteY1" fmla="*/ 1543050 h 1543050"/>
                <a:gd name="connsiteX2" fmla="*/ 1316915 w 1316915"/>
                <a:gd name="connsiteY2" fmla="*/ 353916 h 1543050"/>
                <a:gd name="connsiteX3" fmla="*/ 1310433 w 1316915"/>
                <a:gd name="connsiteY3" fmla="*/ 0 h 1543050"/>
                <a:gd name="connsiteX0" fmla="*/ 1313187 w 1316915"/>
                <a:gd name="connsiteY0" fmla="*/ 0 h 1551312"/>
                <a:gd name="connsiteX1" fmla="*/ 0 w 1316915"/>
                <a:gd name="connsiteY1" fmla="*/ 1551312 h 1551312"/>
                <a:gd name="connsiteX2" fmla="*/ 1316915 w 1316915"/>
                <a:gd name="connsiteY2" fmla="*/ 362178 h 1551312"/>
                <a:gd name="connsiteX3" fmla="*/ 1313187 w 1316915"/>
                <a:gd name="connsiteY3" fmla="*/ 0 h 1551312"/>
              </a:gdLst>
              <a:ahLst/>
              <a:cxnLst>
                <a:cxn ang="0">
                  <a:pos x="connsiteX0" y="connsiteY0"/>
                </a:cxn>
                <a:cxn ang="0">
                  <a:pos x="connsiteX1" y="connsiteY1"/>
                </a:cxn>
                <a:cxn ang="0">
                  <a:pos x="connsiteX2" y="connsiteY2"/>
                </a:cxn>
                <a:cxn ang="0">
                  <a:pos x="connsiteX3" y="connsiteY3"/>
                </a:cxn>
              </a:cxnLst>
              <a:rect l="l" t="t" r="r" b="b"/>
              <a:pathLst>
                <a:path w="1316915" h="1551312">
                  <a:moveTo>
                    <a:pt x="1313187" y="0"/>
                  </a:moveTo>
                  <a:lnTo>
                    <a:pt x="0" y="1551312"/>
                  </a:lnTo>
                  <a:lnTo>
                    <a:pt x="1316915" y="362178"/>
                  </a:lnTo>
                  <a:cubicBezTo>
                    <a:pt x="1315672" y="241452"/>
                    <a:pt x="1314430" y="120726"/>
                    <a:pt x="131318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sp>
          <p:nvSpPr>
            <p:cNvPr id="24" name="Freeform 20">
              <a:extLst>
                <a:ext uri="{FF2B5EF4-FFF2-40B4-BE49-F238E27FC236}">
                  <a16:creationId xmlns:a16="http://schemas.microsoft.com/office/drawing/2014/main" id="{BC7FC0A4-D6AC-4BE7-94FD-CF14EF2D5495}"/>
                </a:ext>
              </a:extLst>
            </p:cNvPr>
            <p:cNvSpPr/>
            <p:nvPr/>
          </p:nvSpPr>
          <p:spPr>
            <a:xfrm>
              <a:off x="4562476" y="2580626"/>
              <a:ext cx="1314449" cy="1124599"/>
            </a:xfrm>
            <a:custGeom>
              <a:avLst/>
              <a:gdLst>
                <a:gd name="connsiteX0" fmla="*/ 1304925 w 1314450"/>
                <a:gd name="connsiteY0" fmla="*/ 0 h 1123950"/>
                <a:gd name="connsiteX1" fmla="*/ 0 w 1314450"/>
                <a:gd name="connsiteY1" fmla="*/ 1123950 h 1123950"/>
                <a:gd name="connsiteX2" fmla="*/ 1314450 w 1314450"/>
                <a:gd name="connsiteY2" fmla="*/ 352425 h 1123950"/>
                <a:gd name="connsiteX3" fmla="*/ 1304925 w 1314450"/>
                <a:gd name="connsiteY3" fmla="*/ 0 h 1123950"/>
                <a:gd name="connsiteX0" fmla="*/ 1304925 w 1308292"/>
                <a:gd name="connsiteY0" fmla="*/ 0 h 1123950"/>
                <a:gd name="connsiteX1" fmla="*/ 0 w 1308292"/>
                <a:gd name="connsiteY1" fmla="*/ 1123950 h 1123950"/>
                <a:gd name="connsiteX2" fmla="*/ 1308292 w 1308292"/>
                <a:gd name="connsiteY2" fmla="*/ 358582 h 1123950"/>
                <a:gd name="connsiteX3" fmla="*/ 1304925 w 1308292"/>
                <a:gd name="connsiteY3" fmla="*/ 0 h 1123950"/>
                <a:gd name="connsiteX0" fmla="*/ 1298767 w 1308292"/>
                <a:gd name="connsiteY0" fmla="*/ 0 h 1123950"/>
                <a:gd name="connsiteX1" fmla="*/ 0 w 1308292"/>
                <a:gd name="connsiteY1" fmla="*/ 1123950 h 1123950"/>
                <a:gd name="connsiteX2" fmla="*/ 1308292 w 1308292"/>
                <a:gd name="connsiteY2" fmla="*/ 358582 h 1123950"/>
                <a:gd name="connsiteX3" fmla="*/ 1298767 w 1308292"/>
                <a:gd name="connsiteY3" fmla="*/ 0 h 1123950"/>
                <a:gd name="connsiteX0" fmla="*/ 1301846 w 1308292"/>
                <a:gd name="connsiteY0" fmla="*/ 0 h 1127029"/>
                <a:gd name="connsiteX1" fmla="*/ 0 w 1308292"/>
                <a:gd name="connsiteY1" fmla="*/ 1127029 h 1127029"/>
                <a:gd name="connsiteX2" fmla="*/ 1308292 w 1308292"/>
                <a:gd name="connsiteY2" fmla="*/ 361661 h 1127029"/>
                <a:gd name="connsiteX3" fmla="*/ 1301846 w 1308292"/>
                <a:gd name="connsiteY3" fmla="*/ 0 h 1127029"/>
                <a:gd name="connsiteX0" fmla="*/ 1308004 w 1308365"/>
                <a:gd name="connsiteY0" fmla="*/ 0 h 1130108"/>
                <a:gd name="connsiteX1" fmla="*/ 0 w 1308365"/>
                <a:gd name="connsiteY1" fmla="*/ 1130108 h 1130108"/>
                <a:gd name="connsiteX2" fmla="*/ 1308292 w 1308365"/>
                <a:gd name="connsiteY2" fmla="*/ 364740 h 1130108"/>
                <a:gd name="connsiteX3" fmla="*/ 1308004 w 1308365"/>
                <a:gd name="connsiteY3" fmla="*/ 0 h 1130108"/>
                <a:gd name="connsiteX0" fmla="*/ 1308004 w 1314449"/>
                <a:gd name="connsiteY0" fmla="*/ 0 h 1130108"/>
                <a:gd name="connsiteX1" fmla="*/ 0 w 1314449"/>
                <a:gd name="connsiteY1" fmla="*/ 1130108 h 1130108"/>
                <a:gd name="connsiteX2" fmla="*/ 1314449 w 1314449"/>
                <a:gd name="connsiteY2" fmla="*/ 361661 h 1130108"/>
                <a:gd name="connsiteX3" fmla="*/ 1308004 w 1314449"/>
                <a:gd name="connsiteY3" fmla="*/ 0 h 1130108"/>
                <a:gd name="connsiteX0" fmla="*/ 1310758 w 1314449"/>
                <a:gd name="connsiteY0" fmla="*/ 0 h 1121845"/>
                <a:gd name="connsiteX1" fmla="*/ 0 w 1314449"/>
                <a:gd name="connsiteY1" fmla="*/ 1121845 h 1121845"/>
                <a:gd name="connsiteX2" fmla="*/ 1314449 w 1314449"/>
                <a:gd name="connsiteY2" fmla="*/ 353398 h 1121845"/>
                <a:gd name="connsiteX3" fmla="*/ 1310758 w 1314449"/>
                <a:gd name="connsiteY3" fmla="*/ 0 h 1121845"/>
                <a:gd name="connsiteX0" fmla="*/ 1310758 w 1314449"/>
                <a:gd name="connsiteY0" fmla="*/ 0 h 1124599"/>
                <a:gd name="connsiteX1" fmla="*/ 0 w 1314449"/>
                <a:gd name="connsiteY1" fmla="*/ 1124599 h 1124599"/>
                <a:gd name="connsiteX2" fmla="*/ 1314449 w 1314449"/>
                <a:gd name="connsiteY2" fmla="*/ 356152 h 1124599"/>
                <a:gd name="connsiteX3" fmla="*/ 1310758 w 1314449"/>
                <a:gd name="connsiteY3" fmla="*/ 0 h 1124599"/>
              </a:gdLst>
              <a:ahLst/>
              <a:cxnLst>
                <a:cxn ang="0">
                  <a:pos x="connsiteX0" y="connsiteY0"/>
                </a:cxn>
                <a:cxn ang="0">
                  <a:pos x="connsiteX1" y="connsiteY1"/>
                </a:cxn>
                <a:cxn ang="0">
                  <a:pos x="connsiteX2" y="connsiteY2"/>
                </a:cxn>
                <a:cxn ang="0">
                  <a:pos x="connsiteX3" y="connsiteY3"/>
                </a:cxn>
              </a:cxnLst>
              <a:rect l="l" t="t" r="r" b="b"/>
              <a:pathLst>
                <a:path w="1314449" h="1124599">
                  <a:moveTo>
                    <a:pt x="1310758" y="0"/>
                  </a:moveTo>
                  <a:lnTo>
                    <a:pt x="0" y="1124599"/>
                  </a:lnTo>
                  <a:lnTo>
                    <a:pt x="1314449" y="356152"/>
                  </a:lnTo>
                  <a:cubicBezTo>
                    <a:pt x="1313327" y="236625"/>
                    <a:pt x="1311880" y="119527"/>
                    <a:pt x="131075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25" name="Freeform 21">
              <a:extLst>
                <a:ext uri="{FF2B5EF4-FFF2-40B4-BE49-F238E27FC236}">
                  <a16:creationId xmlns:a16="http://schemas.microsoft.com/office/drawing/2014/main" id="{8533EDE2-BCD3-4AA7-BE9F-8BA696698A8E}"/>
                </a:ext>
              </a:extLst>
            </p:cNvPr>
            <p:cNvSpPr/>
            <p:nvPr/>
          </p:nvSpPr>
          <p:spPr>
            <a:xfrm>
              <a:off x="4562475" y="3012654"/>
              <a:ext cx="1327054" cy="692571"/>
            </a:xfrm>
            <a:custGeom>
              <a:avLst/>
              <a:gdLst>
                <a:gd name="connsiteX0" fmla="*/ 1314450 w 1323975"/>
                <a:gd name="connsiteY0" fmla="*/ 0 h 695325"/>
                <a:gd name="connsiteX1" fmla="*/ 0 w 1323975"/>
                <a:gd name="connsiteY1" fmla="*/ 695325 h 695325"/>
                <a:gd name="connsiteX2" fmla="*/ 1323975 w 1323975"/>
                <a:gd name="connsiteY2" fmla="*/ 3429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7147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048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5242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55504 h 695325"/>
                <a:gd name="connsiteX3" fmla="*/ 1314450 w 1323975"/>
                <a:gd name="connsiteY3" fmla="*/ 0 h 695325"/>
                <a:gd name="connsiteX0" fmla="*/ 1311372 w 1323975"/>
                <a:gd name="connsiteY0" fmla="*/ 0 h 695325"/>
                <a:gd name="connsiteX1" fmla="*/ 0 w 1323975"/>
                <a:gd name="connsiteY1" fmla="*/ 695325 h 695325"/>
                <a:gd name="connsiteX2" fmla="*/ 1323975 w 1323975"/>
                <a:gd name="connsiteY2" fmla="*/ 355504 h 695325"/>
                <a:gd name="connsiteX3" fmla="*/ 1311372 w 1323975"/>
                <a:gd name="connsiteY3" fmla="*/ 0 h 695325"/>
                <a:gd name="connsiteX0" fmla="*/ 1311372 w 1327054"/>
                <a:gd name="connsiteY0" fmla="*/ 0 h 695325"/>
                <a:gd name="connsiteX1" fmla="*/ 0 w 1327054"/>
                <a:gd name="connsiteY1" fmla="*/ 695325 h 695325"/>
                <a:gd name="connsiteX2" fmla="*/ 1327054 w 1327054"/>
                <a:gd name="connsiteY2" fmla="*/ 358582 h 695325"/>
                <a:gd name="connsiteX3" fmla="*/ 1311372 w 1327054"/>
                <a:gd name="connsiteY3" fmla="*/ 0 h 695325"/>
                <a:gd name="connsiteX0" fmla="*/ 1311372 w 1327054"/>
                <a:gd name="connsiteY0" fmla="*/ 0 h 692571"/>
                <a:gd name="connsiteX1" fmla="*/ 0 w 1327054"/>
                <a:gd name="connsiteY1" fmla="*/ 692571 h 692571"/>
                <a:gd name="connsiteX2" fmla="*/ 1327054 w 1327054"/>
                <a:gd name="connsiteY2" fmla="*/ 355828 h 692571"/>
                <a:gd name="connsiteX3" fmla="*/ 1311372 w 1327054"/>
                <a:gd name="connsiteY3" fmla="*/ 0 h 692571"/>
              </a:gdLst>
              <a:ahLst/>
              <a:cxnLst>
                <a:cxn ang="0">
                  <a:pos x="connsiteX0" y="connsiteY0"/>
                </a:cxn>
                <a:cxn ang="0">
                  <a:pos x="connsiteX1" y="connsiteY1"/>
                </a:cxn>
                <a:cxn ang="0">
                  <a:pos x="connsiteX2" y="connsiteY2"/>
                </a:cxn>
                <a:cxn ang="0">
                  <a:pos x="connsiteX3" y="connsiteY3"/>
                </a:cxn>
              </a:cxnLst>
              <a:rect l="l" t="t" r="r" b="b"/>
              <a:pathLst>
                <a:path w="1327054" h="692571">
                  <a:moveTo>
                    <a:pt x="1311372" y="0"/>
                  </a:moveTo>
                  <a:lnTo>
                    <a:pt x="0" y="692571"/>
                  </a:lnTo>
                  <a:lnTo>
                    <a:pt x="1327054" y="355828"/>
                  </a:lnTo>
                  <a:lnTo>
                    <a:pt x="131137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grpSp>
      <p:sp>
        <p:nvSpPr>
          <p:cNvPr id="9" name="Oval 3">
            <a:extLst>
              <a:ext uri="{FF2B5EF4-FFF2-40B4-BE49-F238E27FC236}">
                <a16:creationId xmlns:a16="http://schemas.microsoft.com/office/drawing/2014/main" id="{668368C0-EEA0-4CC8-AA83-E950E4E3351B}"/>
              </a:ext>
            </a:extLst>
          </p:cNvPr>
          <p:cNvSpPr/>
          <p:nvPr/>
        </p:nvSpPr>
        <p:spPr>
          <a:xfrm>
            <a:off x="5324018" y="3189208"/>
            <a:ext cx="1512168" cy="1512168"/>
          </a:xfrm>
          <a:prstGeom prst="ellipse">
            <a:avLst/>
          </a:prstGeom>
          <a:solidFill>
            <a:schemeClr val="bg1"/>
          </a:solidFill>
          <a:ln w="155575">
            <a:gradFill>
              <a:gsLst>
                <a:gs pos="41000">
                  <a:schemeClr val="accent2"/>
                </a:gs>
                <a:gs pos="60000">
                  <a:schemeClr val="accent4"/>
                </a:gs>
              </a:gsLst>
              <a:lin ang="7800000" scaled="0"/>
            </a:gradFill>
          </a:ln>
          <a:effectLst>
            <a:outerShdw blurRad="101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5" name="Arc 35">
            <a:extLst>
              <a:ext uri="{FF2B5EF4-FFF2-40B4-BE49-F238E27FC236}">
                <a16:creationId xmlns:a16="http://schemas.microsoft.com/office/drawing/2014/main" id="{B74479CB-552C-4F5E-AF1D-E5029A681BBD}"/>
              </a:ext>
            </a:extLst>
          </p:cNvPr>
          <p:cNvSpPr/>
          <p:nvPr/>
        </p:nvSpPr>
        <p:spPr>
          <a:xfrm rot="13443396">
            <a:off x="5073995" y="2918765"/>
            <a:ext cx="2036379" cy="2036379"/>
          </a:xfrm>
          <a:prstGeom prst="arc">
            <a:avLst>
              <a:gd name="adj1" fmla="val 11157028"/>
              <a:gd name="adj2" fmla="val 21283066"/>
            </a:avLst>
          </a:prstGeom>
          <a:ln w="31750">
            <a:solidFill>
              <a:schemeClr val="bg1">
                <a:lumMod val="75000"/>
              </a:schemeClr>
            </a:solidFill>
            <a:prstDash val="sysDot"/>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cs typeface="+mn-cs"/>
            </a:endParaRPr>
          </a:p>
        </p:txBody>
      </p:sp>
      <p:sp>
        <p:nvSpPr>
          <p:cNvPr id="6" name="Arc 36">
            <a:extLst>
              <a:ext uri="{FF2B5EF4-FFF2-40B4-BE49-F238E27FC236}">
                <a16:creationId xmlns:a16="http://schemas.microsoft.com/office/drawing/2014/main" id="{8126887F-72EE-458F-9618-932E73AB2461}"/>
              </a:ext>
            </a:extLst>
          </p:cNvPr>
          <p:cNvSpPr/>
          <p:nvPr/>
        </p:nvSpPr>
        <p:spPr>
          <a:xfrm rot="2668890">
            <a:off x="5029591" y="2963211"/>
            <a:ext cx="2036379" cy="2036379"/>
          </a:xfrm>
          <a:prstGeom prst="arc">
            <a:avLst>
              <a:gd name="adj1" fmla="val 11157028"/>
              <a:gd name="adj2" fmla="val 21283066"/>
            </a:avLst>
          </a:prstGeom>
          <a:ln w="31750">
            <a:solidFill>
              <a:schemeClr val="bg1">
                <a:lumMod val="75000"/>
              </a:schemeClr>
            </a:solidFill>
            <a:prstDash val="sysDot"/>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cs typeface="+mn-cs"/>
            </a:endParaRPr>
          </a:p>
        </p:txBody>
      </p:sp>
      <p:sp>
        <p:nvSpPr>
          <p:cNvPr id="37" name="Block Arc 31">
            <a:extLst>
              <a:ext uri="{FF2B5EF4-FFF2-40B4-BE49-F238E27FC236}">
                <a16:creationId xmlns:a16="http://schemas.microsoft.com/office/drawing/2014/main" id="{04E949D2-A8BF-4E98-A9F8-4D17B6B25A59}"/>
              </a:ext>
            </a:extLst>
          </p:cNvPr>
          <p:cNvSpPr/>
          <p:nvPr/>
        </p:nvSpPr>
        <p:spPr>
          <a:xfrm>
            <a:off x="5715000" y="3532625"/>
            <a:ext cx="669465" cy="692182"/>
          </a:xfrm>
          <a:custGeom>
            <a:avLst/>
            <a:gdLst/>
            <a:ahLst/>
            <a:cxnLst/>
            <a:rect l="l" t="t" r="r" b="b"/>
            <a:pathLst>
              <a:path w="2890784" h="3200962">
                <a:moveTo>
                  <a:pt x="1107828" y="2097026"/>
                </a:moveTo>
                <a:cubicBezTo>
                  <a:pt x="1025313" y="2097026"/>
                  <a:pt x="958422" y="2163918"/>
                  <a:pt x="958422" y="2246432"/>
                </a:cubicBezTo>
                <a:cubicBezTo>
                  <a:pt x="958422" y="2302715"/>
                  <a:pt x="989545" y="2351730"/>
                  <a:pt x="1036589" y="2375275"/>
                </a:cubicBezTo>
                <a:lnTo>
                  <a:pt x="985421" y="2684898"/>
                </a:lnTo>
                <a:lnTo>
                  <a:pt x="1230235" y="2684898"/>
                </a:lnTo>
                <a:lnTo>
                  <a:pt x="1179067" y="2375275"/>
                </a:lnTo>
                <a:cubicBezTo>
                  <a:pt x="1226111" y="2351730"/>
                  <a:pt x="1257233" y="2302715"/>
                  <a:pt x="1257233" y="2246432"/>
                </a:cubicBezTo>
                <a:cubicBezTo>
                  <a:pt x="1257233" y="2163918"/>
                  <a:pt x="1190342" y="2097026"/>
                  <a:pt x="1107828" y="2097026"/>
                </a:cubicBezTo>
                <a:close/>
                <a:moveTo>
                  <a:pt x="2199259" y="56"/>
                </a:moveTo>
                <a:cubicBezTo>
                  <a:pt x="2572924" y="-4720"/>
                  <a:pt x="2881009" y="291773"/>
                  <a:pt x="2890561" y="665346"/>
                </a:cubicBezTo>
                <a:lnTo>
                  <a:pt x="2843000" y="666562"/>
                </a:lnTo>
                <a:lnTo>
                  <a:pt x="2890784" y="666562"/>
                </a:lnTo>
                <a:lnTo>
                  <a:pt x="2890784" y="1580962"/>
                </a:lnTo>
                <a:lnTo>
                  <a:pt x="2625345" y="1580962"/>
                </a:lnTo>
                <a:lnTo>
                  <a:pt x="2625345" y="672127"/>
                </a:lnTo>
                <a:lnTo>
                  <a:pt x="2623811" y="672166"/>
                </a:lnTo>
                <a:cubicBezTo>
                  <a:pt x="2617992" y="444585"/>
                  <a:pt x="2430306" y="263961"/>
                  <a:pt x="2202670" y="266871"/>
                </a:cubicBezTo>
                <a:cubicBezTo>
                  <a:pt x="1975033" y="269781"/>
                  <a:pt x="1792025" y="455143"/>
                  <a:pt x="1792025" y="682798"/>
                </a:cubicBezTo>
                <a:lnTo>
                  <a:pt x="1790626" y="682798"/>
                </a:lnTo>
                <a:lnTo>
                  <a:pt x="1790626"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1525187" y="1580962"/>
                </a:lnTo>
                <a:lnTo>
                  <a:pt x="1525187" y="676764"/>
                </a:lnTo>
                <a:lnTo>
                  <a:pt x="1525791" y="676764"/>
                </a:lnTo>
                <a:cubicBezTo>
                  <a:pt x="1528430" y="305830"/>
                  <a:pt x="1827609" y="4806"/>
                  <a:pt x="2199259" y="56"/>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cs typeface="+mn-cs"/>
            </a:endParaRPr>
          </a:p>
        </p:txBody>
      </p:sp>
      <p:sp>
        <p:nvSpPr>
          <p:cNvPr id="39" name="Rectangle 3">
            <a:extLst>
              <a:ext uri="{FF2B5EF4-FFF2-40B4-BE49-F238E27FC236}">
                <a16:creationId xmlns:a16="http://schemas.microsoft.com/office/drawing/2014/main" id="{03307A50-D1B9-D202-F1C4-AF4CC7422E60}"/>
              </a:ext>
            </a:extLst>
          </p:cNvPr>
          <p:cNvSpPr/>
          <p:nvPr/>
        </p:nvSpPr>
        <p:spPr>
          <a:xfrm>
            <a:off x="1691507" y="291594"/>
            <a:ext cx="9196087" cy="87028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nvGrpSpPr>
          <p:cNvPr id="40" name="Group 43">
            <a:extLst>
              <a:ext uri="{FF2B5EF4-FFF2-40B4-BE49-F238E27FC236}">
                <a16:creationId xmlns:a16="http://schemas.microsoft.com/office/drawing/2014/main" id="{BDF164AF-0644-186D-0467-1E6B597B3AF5}"/>
              </a:ext>
            </a:extLst>
          </p:cNvPr>
          <p:cNvGrpSpPr/>
          <p:nvPr/>
        </p:nvGrpSpPr>
        <p:grpSpPr>
          <a:xfrm>
            <a:off x="7024712" y="241072"/>
            <a:ext cx="4003676" cy="475860"/>
            <a:chOff x="1487532" y="2017033"/>
            <a:chExt cx="2952328" cy="376914"/>
          </a:xfrm>
        </p:grpSpPr>
        <p:sp>
          <p:nvSpPr>
            <p:cNvPr id="41" name="Rectangle 9">
              <a:extLst>
                <a:ext uri="{FF2B5EF4-FFF2-40B4-BE49-F238E27FC236}">
                  <a16:creationId xmlns:a16="http://schemas.microsoft.com/office/drawing/2014/main" id="{43E69A3C-B0AD-3542-9DD8-FBFF390D57C3}"/>
                </a:ext>
              </a:extLst>
            </p:cNvPr>
            <p:cNvSpPr/>
            <p:nvPr/>
          </p:nvSpPr>
          <p:spPr>
            <a:xfrm>
              <a:off x="4319543" y="2027138"/>
              <a:ext cx="115353" cy="366809"/>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914400"/>
                <a:gd name="connsiteY0" fmla="*/ 292963 h 1207363"/>
                <a:gd name="connsiteX1" fmla="*/ 914400 w 914400"/>
                <a:gd name="connsiteY1" fmla="*/ 0 h 1207363"/>
                <a:gd name="connsiteX2" fmla="*/ 914400 w 914400"/>
                <a:gd name="connsiteY2" fmla="*/ 1207363 h 1207363"/>
                <a:gd name="connsiteX3" fmla="*/ 0 w 914400"/>
                <a:gd name="connsiteY3" fmla="*/ 1207363 h 1207363"/>
                <a:gd name="connsiteX4" fmla="*/ 0 w 914400"/>
                <a:gd name="connsiteY4" fmla="*/ 292963 h 1207363"/>
                <a:gd name="connsiteX0" fmla="*/ 612559 w 914400"/>
                <a:gd name="connsiteY0" fmla="*/ 8877 h 1207363"/>
                <a:gd name="connsiteX1" fmla="*/ 914400 w 914400"/>
                <a:gd name="connsiteY1" fmla="*/ 0 h 1207363"/>
                <a:gd name="connsiteX2" fmla="*/ 914400 w 914400"/>
                <a:gd name="connsiteY2" fmla="*/ 1207363 h 1207363"/>
                <a:gd name="connsiteX3" fmla="*/ 0 w 914400"/>
                <a:gd name="connsiteY3" fmla="*/ 1207363 h 1207363"/>
                <a:gd name="connsiteX4" fmla="*/ 612559 w 914400"/>
                <a:gd name="connsiteY4" fmla="*/ 8877 h 1207363"/>
                <a:gd name="connsiteX0" fmla="*/ 0 w 301841"/>
                <a:gd name="connsiteY0" fmla="*/ 8877 h 1207363"/>
                <a:gd name="connsiteX1" fmla="*/ 301841 w 301841"/>
                <a:gd name="connsiteY1" fmla="*/ 0 h 1207363"/>
                <a:gd name="connsiteX2" fmla="*/ 301841 w 301841"/>
                <a:gd name="connsiteY2" fmla="*/ 1207363 h 1207363"/>
                <a:gd name="connsiteX3" fmla="*/ 186432 w 301841"/>
                <a:gd name="connsiteY3" fmla="*/ 408372 h 1207363"/>
                <a:gd name="connsiteX4" fmla="*/ 0 w 301841"/>
                <a:gd name="connsiteY4" fmla="*/ 8877 h 1207363"/>
                <a:gd name="connsiteX0" fmla="*/ 0 w 133166"/>
                <a:gd name="connsiteY0" fmla="*/ 0 h 1207364"/>
                <a:gd name="connsiteX1" fmla="*/ 133166 w 133166"/>
                <a:gd name="connsiteY1" fmla="*/ 1 h 1207364"/>
                <a:gd name="connsiteX2" fmla="*/ 133166 w 133166"/>
                <a:gd name="connsiteY2" fmla="*/ 1207364 h 1207364"/>
                <a:gd name="connsiteX3" fmla="*/ 17757 w 133166"/>
                <a:gd name="connsiteY3" fmla="*/ 408373 h 1207364"/>
                <a:gd name="connsiteX4" fmla="*/ 0 w 133166"/>
                <a:gd name="connsiteY4" fmla="*/ 0 h 1207364"/>
                <a:gd name="connsiteX0" fmla="*/ 0 w 142044"/>
                <a:gd name="connsiteY0" fmla="*/ 0 h 408373"/>
                <a:gd name="connsiteX1" fmla="*/ 133166 w 142044"/>
                <a:gd name="connsiteY1" fmla="*/ 1 h 408373"/>
                <a:gd name="connsiteX2" fmla="*/ 142044 w 142044"/>
                <a:gd name="connsiteY2" fmla="*/ 301842 h 408373"/>
                <a:gd name="connsiteX3" fmla="*/ 17757 w 142044"/>
                <a:gd name="connsiteY3" fmla="*/ 408373 h 408373"/>
                <a:gd name="connsiteX4" fmla="*/ 0 w 142044"/>
                <a:gd name="connsiteY4" fmla="*/ 0 h 408373"/>
                <a:gd name="connsiteX0" fmla="*/ 0 w 133166"/>
                <a:gd name="connsiteY0" fmla="*/ 0 h 408373"/>
                <a:gd name="connsiteX1" fmla="*/ 133166 w 133166"/>
                <a:gd name="connsiteY1" fmla="*/ 1 h 408373"/>
                <a:gd name="connsiteX2" fmla="*/ 118293 w 133166"/>
                <a:gd name="connsiteY2" fmla="*/ 313717 h 408373"/>
                <a:gd name="connsiteX3" fmla="*/ 17757 w 133166"/>
                <a:gd name="connsiteY3" fmla="*/ 408373 h 408373"/>
                <a:gd name="connsiteX4" fmla="*/ 0 w 133166"/>
                <a:gd name="connsiteY4" fmla="*/ 0 h 408373"/>
                <a:gd name="connsiteX0" fmla="*/ 0 w 118293"/>
                <a:gd name="connsiteY0" fmla="*/ 5937 h 414310"/>
                <a:gd name="connsiteX1" fmla="*/ 115353 w 118293"/>
                <a:gd name="connsiteY1" fmla="*/ 0 h 414310"/>
                <a:gd name="connsiteX2" fmla="*/ 118293 w 118293"/>
                <a:gd name="connsiteY2" fmla="*/ 319654 h 414310"/>
                <a:gd name="connsiteX3" fmla="*/ 17757 w 118293"/>
                <a:gd name="connsiteY3" fmla="*/ 414310 h 414310"/>
                <a:gd name="connsiteX4" fmla="*/ 0 w 118293"/>
                <a:gd name="connsiteY4" fmla="*/ 5937 h 414310"/>
                <a:gd name="connsiteX0" fmla="*/ 0 w 118293"/>
                <a:gd name="connsiteY0" fmla="*/ 5937 h 366809"/>
                <a:gd name="connsiteX1" fmla="*/ 115353 w 118293"/>
                <a:gd name="connsiteY1" fmla="*/ 0 h 366809"/>
                <a:gd name="connsiteX2" fmla="*/ 118293 w 118293"/>
                <a:gd name="connsiteY2" fmla="*/ 319654 h 366809"/>
                <a:gd name="connsiteX3" fmla="*/ 5882 w 118293"/>
                <a:gd name="connsiteY3" fmla="*/ 366809 h 366809"/>
                <a:gd name="connsiteX4" fmla="*/ 0 w 118293"/>
                <a:gd name="connsiteY4" fmla="*/ 5937 h 366809"/>
                <a:gd name="connsiteX0" fmla="*/ 0 w 115353"/>
                <a:gd name="connsiteY0" fmla="*/ 5937 h 366809"/>
                <a:gd name="connsiteX1" fmla="*/ 115353 w 115353"/>
                <a:gd name="connsiteY1" fmla="*/ 0 h 366809"/>
                <a:gd name="connsiteX2" fmla="*/ 112356 w 115353"/>
                <a:gd name="connsiteY2" fmla="*/ 278091 h 366809"/>
                <a:gd name="connsiteX3" fmla="*/ 5882 w 115353"/>
                <a:gd name="connsiteY3" fmla="*/ 366809 h 366809"/>
                <a:gd name="connsiteX4" fmla="*/ 0 w 115353"/>
                <a:gd name="connsiteY4" fmla="*/ 5937 h 36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53" h="366809">
                  <a:moveTo>
                    <a:pt x="0" y="5937"/>
                  </a:moveTo>
                  <a:lnTo>
                    <a:pt x="115353" y="0"/>
                  </a:lnTo>
                  <a:lnTo>
                    <a:pt x="112356" y="278091"/>
                  </a:lnTo>
                  <a:lnTo>
                    <a:pt x="5882" y="366809"/>
                  </a:lnTo>
                  <a:cubicBezTo>
                    <a:pt x="3921" y="246518"/>
                    <a:pt x="1961" y="126228"/>
                    <a:pt x="0" y="5937"/>
                  </a:cubicBez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42" name="Rectangle 6">
              <a:extLst>
                <a:ext uri="{FF2B5EF4-FFF2-40B4-BE49-F238E27FC236}">
                  <a16:creationId xmlns:a16="http://schemas.microsoft.com/office/drawing/2014/main" id="{F6282815-FB81-B13B-3D73-E642AAE1F589}"/>
                </a:ext>
              </a:extLst>
            </p:cNvPr>
            <p:cNvSpPr/>
            <p:nvPr/>
          </p:nvSpPr>
          <p:spPr>
            <a:xfrm flipH="1">
              <a:off x="1487532" y="2017033"/>
              <a:ext cx="2952328" cy="288033"/>
            </a:xfrm>
            <a:custGeom>
              <a:avLst/>
              <a:gdLst>
                <a:gd name="connsiteX0" fmla="*/ 0 w 5285462"/>
                <a:gd name="connsiteY0" fmla="*/ 0 h 576064"/>
                <a:gd name="connsiteX1" fmla="*/ 4724629 w 5285462"/>
                <a:gd name="connsiteY1" fmla="*/ 0 h 576064"/>
                <a:gd name="connsiteX2" fmla="*/ 5285462 w 5285462"/>
                <a:gd name="connsiteY2" fmla="*/ 576064 h 576064"/>
                <a:gd name="connsiteX3" fmla="*/ 0 w 5285462"/>
                <a:gd name="connsiteY3" fmla="*/ 576064 h 576064"/>
                <a:gd name="connsiteX4" fmla="*/ 0 w 5285462"/>
                <a:gd name="connsiteY4" fmla="*/ 0 h 57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462" h="576064">
                  <a:moveTo>
                    <a:pt x="0" y="0"/>
                  </a:moveTo>
                  <a:lnTo>
                    <a:pt x="4724629" y="0"/>
                  </a:lnTo>
                  <a:lnTo>
                    <a:pt x="5285462" y="576064"/>
                  </a:lnTo>
                  <a:lnTo>
                    <a:pt x="0" y="576064"/>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grpSp>
        <p:nvGrpSpPr>
          <p:cNvPr id="43" name="Group 19">
            <a:extLst>
              <a:ext uri="{FF2B5EF4-FFF2-40B4-BE49-F238E27FC236}">
                <a16:creationId xmlns:a16="http://schemas.microsoft.com/office/drawing/2014/main" id="{8B020BA5-22F0-B5EB-F8F7-A84B71B546FA}"/>
              </a:ext>
            </a:extLst>
          </p:cNvPr>
          <p:cNvGrpSpPr/>
          <p:nvPr/>
        </p:nvGrpSpPr>
        <p:grpSpPr>
          <a:xfrm>
            <a:off x="761854" y="172706"/>
            <a:ext cx="1188052" cy="1052282"/>
            <a:chOff x="1779602" y="1104706"/>
            <a:chExt cx="1188052" cy="1214673"/>
          </a:xfrm>
          <a:solidFill>
            <a:schemeClr val="accent4"/>
          </a:solidFill>
        </p:grpSpPr>
        <p:sp>
          <p:nvSpPr>
            <p:cNvPr id="44" name="Block Arc 20">
              <a:extLst>
                <a:ext uri="{FF2B5EF4-FFF2-40B4-BE49-F238E27FC236}">
                  <a16:creationId xmlns:a16="http://schemas.microsoft.com/office/drawing/2014/main" id="{8A8D31BA-AC8A-30B8-5E43-7B1DF4668047}"/>
                </a:ext>
              </a:extLst>
            </p:cNvPr>
            <p:cNvSpPr/>
            <p:nvPr/>
          </p:nvSpPr>
          <p:spPr>
            <a:xfrm rot="5400000">
              <a:off x="1779602" y="1131327"/>
              <a:ext cx="1188052" cy="1188052"/>
            </a:xfrm>
            <a:prstGeom prst="blockArc">
              <a:avLst>
                <a:gd name="adj1" fmla="val 10473157"/>
                <a:gd name="adj2" fmla="val 203130"/>
                <a:gd name="adj3" fmla="val 1863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cs typeface="+mn-cs"/>
              </a:endParaRPr>
            </a:p>
          </p:txBody>
        </p:sp>
        <p:sp>
          <p:nvSpPr>
            <p:cNvPr id="45" name="Right Triangle 21">
              <a:extLst>
                <a:ext uri="{FF2B5EF4-FFF2-40B4-BE49-F238E27FC236}">
                  <a16:creationId xmlns:a16="http://schemas.microsoft.com/office/drawing/2014/main" id="{D98CEC48-1BCD-5E7E-C80A-184EDD6795F6}"/>
                </a:ext>
              </a:extLst>
            </p:cNvPr>
            <p:cNvSpPr/>
            <p:nvPr/>
          </p:nvSpPr>
          <p:spPr>
            <a:xfrm rot="2700000">
              <a:off x="2223425" y="1104706"/>
              <a:ext cx="261214" cy="26121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sp>
        <p:nvSpPr>
          <p:cNvPr id="46" name="TextBox 45">
            <a:extLst>
              <a:ext uri="{FF2B5EF4-FFF2-40B4-BE49-F238E27FC236}">
                <a16:creationId xmlns:a16="http://schemas.microsoft.com/office/drawing/2014/main" id="{FB9513F4-5530-1394-B7FE-18320E7658C8}"/>
              </a:ext>
            </a:extLst>
          </p:cNvPr>
          <p:cNvSpPr txBox="1"/>
          <p:nvPr/>
        </p:nvSpPr>
        <p:spPr>
          <a:xfrm>
            <a:off x="1355880" y="2188288"/>
            <a:ext cx="408605" cy="5078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700" b="1" i="0" u="none" strike="noStrike" kern="1200" cap="none" spc="0" normalizeH="0" baseline="0" noProof="0" dirty="0">
                <a:ln>
                  <a:noFill/>
                </a:ln>
                <a:solidFill>
                  <a:prstClr val="white"/>
                </a:solidFill>
                <a:effectLst/>
                <a:uLnTx/>
                <a:uFillTx/>
                <a:latin typeface="Arial"/>
                <a:cs typeface="+mn-cs"/>
              </a:rPr>
              <a:t>1</a:t>
            </a:r>
            <a:endParaRPr kumimoji="0" lang="ko-KR" altLang="en-US" sz="2700" b="1" i="0" u="none" strike="noStrike" kern="1200" cap="none" spc="0" normalizeH="0" baseline="0" noProof="0" dirty="0">
              <a:ln>
                <a:noFill/>
              </a:ln>
              <a:solidFill>
                <a:prstClr val="white"/>
              </a:solidFill>
              <a:effectLst/>
              <a:uLnTx/>
              <a:uFillTx/>
              <a:latin typeface="Arial"/>
              <a:cs typeface="+mn-cs"/>
            </a:endParaRPr>
          </a:p>
        </p:txBody>
      </p:sp>
      <p:sp>
        <p:nvSpPr>
          <p:cNvPr id="34" name="TextBox 33">
            <a:extLst>
              <a:ext uri="{FF2B5EF4-FFF2-40B4-BE49-F238E27FC236}">
                <a16:creationId xmlns:a16="http://schemas.microsoft.com/office/drawing/2014/main" id="{D32E40F1-FCF4-48DA-B989-410411270EC5}"/>
              </a:ext>
            </a:extLst>
          </p:cNvPr>
          <p:cNvSpPr txBox="1"/>
          <p:nvPr/>
        </p:nvSpPr>
        <p:spPr>
          <a:xfrm>
            <a:off x="2132769" y="490169"/>
            <a:ext cx="5326392" cy="523220"/>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800" b="1" i="0" u="none" strike="noStrike" kern="1200" cap="none" spc="0" normalizeH="0" baseline="0" noProof="0" dirty="0">
                <a:ln>
                  <a:noFill/>
                </a:ln>
                <a:solidFill>
                  <a:prstClr val="black"/>
                </a:solidFill>
                <a:effectLst/>
                <a:uLnTx/>
                <a:uFillTx/>
                <a:latin typeface="Calibri" panose="020F0502020204030204"/>
                <a:cs typeface="B Titr" panose="00000700000000000000" pitchFamily="2" charset="-78"/>
              </a:rPr>
              <a:t>حمایت‌های تولید</a:t>
            </a:r>
          </a:p>
        </p:txBody>
      </p:sp>
      <p:sp>
        <p:nvSpPr>
          <p:cNvPr id="47" name="Oval 8">
            <a:extLst>
              <a:ext uri="{FF2B5EF4-FFF2-40B4-BE49-F238E27FC236}">
                <a16:creationId xmlns:a16="http://schemas.microsoft.com/office/drawing/2014/main" id="{248F0BFD-616E-FD03-C9AB-27D693D3BD8C}"/>
              </a:ext>
            </a:extLst>
          </p:cNvPr>
          <p:cNvSpPr/>
          <p:nvPr/>
        </p:nvSpPr>
        <p:spPr>
          <a:xfrm>
            <a:off x="1191707" y="437774"/>
            <a:ext cx="499800" cy="499800"/>
          </a:xfrm>
          <a:prstGeom prst="ellipse">
            <a:avLst/>
          </a:prstGeom>
          <a:solidFill>
            <a:schemeClr val="accent6"/>
          </a:solidFill>
          <a:ln w="825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48" name="TextBox 47">
            <a:extLst>
              <a:ext uri="{FF2B5EF4-FFF2-40B4-BE49-F238E27FC236}">
                <a16:creationId xmlns:a16="http://schemas.microsoft.com/office/drawing/2014/main" id="{3C741728-51E5-C6F2-6397-F262AC73F55C}"/>
              </a:ext>
            </a:extLst>
          </p:cNvPr>
          <p:cNvSpPr txBox="1"/>
          <p:nvPr/>
        </p:nvSpPr>
        <p:spPr>
          <a:xfrm>
            <a:off x="1228805" y="429743"/>
            <a:ext cx="408605" cy="5078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700" b="1" i="0" u="none" strike="noStrike" kern="1200" cap="none" spc="0" normalizeH="0" baseline="0" noProof="0" dirty="0">
                <a:ln>
                  <a:noFill/>
                </a:ln>
                <a:solidFill>
                  <a:prstClr val="white"/>
                </a:solidFill>
                <a:effectLst/>
                <a:uLnTx/>
                <a:uFillTx/>
                <a:latin typeface="Arial"/>
                <a:cs typeface="+mn-cs"/>
              </a:rPr>
              <a:t>4</a:t>
            </a:r>
            <a:endParaRPr kumimoji="0" lang="ko-KR" altLang="en-US" sz="2700" b="1" i="0" u="none" strike="noStrike" kern="1200" cap="none" spc="0" normalizeH="0" baseline="0" noProof="0" dirty="0">
              <a:ln>
                <a:noFill/>
              </a:ln>
              <a:solidFill>
                <a:prstClr val="white"/>
              </a:solidFill>
              <a:effectLst/>
              <a:uLnTx/>
              <a:uFillTx/>
              <a:latin typeface="Arial"/>
              <a:cs typeface="+mn-cs"/>
            </a:endParaRPr>
          </a:p>
        </p:txBody>
      </p:sp>
      <p:sp>
        <p:nvSpPr>
          <p:cNvPr id="50" name="TextBox 49">
            <a:extLst>
              <a:ext uri="{FF2B5EF4-FFF2-40B4-BE49-F238E27FC236}">
                <a16:creationId xmlns:a16="http://schemas.microsoft.com/office/drawing/2014/main" id="{402C6E17-1585-FCD2-797D-675EA0DB2933}"/>
              </a:ext>
            </a:extLst>
          </p:cNvPr>
          <p:cNvSpPr txBox="1"/>
          <p:nvPr/>
        </p:nvSpPr>
        <p:spPr>
          <a:xfrm>
            <a:off x="8032741" y="258226"/>
            <a:ext cx="60936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srgbClr val="CBCBCB">
                    <a:lumMod val="50000"/>
                  </a:srgbClr>
                </a:solidFill>
                <a:effectLst/>
                <a:uLnTx/>
                <a:uFillTx/>
                <a:latin typeface="Arial"/>
                <a:cs typeface="B Titr" panose="00000700000000000000" pitchFamily="2" charset="-78"/>
              </a:rPr>
              <a:t>راهکارهای رفع چالش‌های تولید</a:t>
            </a:r>
            <a:endParaRPr kumimoji="0" lang="en-US" sz="1800" b="0" i="0" u="none" strike="noStrike" kern="1200" cap="none" spc="0" normalizeH="0" baseline="0" noProof="0" dirty="0">
              <a:ln>
                <a:noFill/>
              </a:ln>
              <a:solidFill>
                <a:prstClr val="black"/>
              </a:solidFill>
              <a:effectLst/>
              <a:uLnTx/>
              <a:uFillTx/>
              <a:latin typeface="Arial"/>
              <a:cs typeface="+mn-cs"/>
            </a:endParaRPr>
          </a:p>
        </p:txBody>
      </p:sp>
      <p:pic>
        <p:nvPicPr>
          <p:cNvPr id="51" name="Picture 50">
            <a:extLst>
              <a:ext uri="{FF2B5EF4-FFF2-40B4-BE49-F238E27FC236}">
                <a16:creationId xmlns:a16="http://schemas.microsoft.com/office/drawing/2014/main" id="{B0C4EEBC-828F-CF97-694F-63F386B291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041" y="-300386"/>
            <a:ext cx="1726622" cy="1936146"/>
          </a:xfrm>
          <a:prstGeom prst="rect">
            <a:avLst/>
          </a:prstGeom>
        </p:spPr>
      </p:pic>
      <p:sp>
        <p:nvSpPr>
          <p:cNvPr id="10" name="Rectangle 9"/>
          <p:cNvSpPr/>
          <p:nvPr/>
        </p:nvSpPr>
        <p:spPr>
          <a:xfrm>
            <a:off x="9593192" y="1374735"/>
            <a:ext cx="2276499" cy="369332"/>
          </a:xfrm>
          <a:prstGeom prst="rect">
            <a:avLst/>
          </a:prstGeom>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800" b="1" i="0" u="none" strike="noStrike" kern="1200" cap="none" spc="0" normalizeH="0" baseline="0" noProof="0" dirty="0">
                <a:ln>
                  <a:noFill/>
                </a:ln>
                <a:solidFill>
                  <a:srgbClr val="C00000"/>
                </a:solidFill>
                <a:effectLst/>
                <a:uLnTx/>
                <a:uFillTx/>
                <a:latin typeface="Calibri" panose="020F0502020204030204"/>
                <a:ea typeface="+mn-ea"/>
                <a:cs typeface="B Mitra" panose="00000400000000000000" pitchFamily="2" charset="-78"/>
              </a:rPr>
              <a:t>(تقویت زنجیره‌های تولید)</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endParaRPr>
          </a:p>
        </p:txBody>
      </p:sp>
      <p:sp>
        <p:nvSpPr>
          <p:cNvPr id="11" name="TextBox 10">
            <a:extLst>
              <a:ext uri="{FF2B5EF4-FFF2-40B4-BE49-F238E27FC236}">
                <a16:creationId xmlns:a16="http://schemas.microsoft.com/office/drawing/2014/main" id="{722A896B-CAAE-5DEE-7680-A2FA08CA2C5D}"/>
              </a:ext>
            </a:extLst>
          </p:cNvPr>
          <p:cNvSpPr txBox="1"/>
          <p:nvPr/>
        </p:nvSpPr>
        <p:spPr>
          <a:xfrm>
            <a:off x="7459161" y="1845920"/>
            <a:ext cx="4732839" cy="4903907"/>
          </a:xfrm>
          <a:prstGeom prst="rect">
            <a:avLst/>
          </a:prstGeom>
          <a:noFill/>
        </p:spPr>
        <p:txBody>
          <a:bodyPr wrap="square">
            <a:spAutoFit/>
          </a:bodyPr>
          <a:lstStyle/>
          <a:p>
            <a:pPr marL="342900" marR="0" lvl="0" indent="-342900" algn="r" defTabSz="914400" rtl="1" eaLnBrk="1" fontAlgn="auto" latinLnBrk="0" hangingPunct="1">
              <a:lnSpc>
                <a:spcPct val="150000"/>
              </a:lnSpc>
              <a:spcBef>
                <a:spcPts val="0"/>
              </a:spcBef>
              <a:spcAft>
                <a:spcPts val="800"/>
              </a:spcAft>
              <a:buClrTx/>
              <a:buSzTx/>
              <a:buFont typeface="Wingdings" panose="05000000000000000000" pitchFamily="2" charset="2"/>
              <a:buChar char="Ø"/>
              <a:tabLst/>
              <a:defRPr/>
            </a:pPr>
            <a:r>
              <a:rPr kumimoji="0" lang="fa-IR" sz="1600"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B Mitra" panose="00000400000000000000" pitchFamily="2" charset="-78"/>
              </a:rPr>
              <a:t>جهت‌دهی منابع، حمایت‌ها و مشوق‌های دولتی با هدف داخلی‌سازی و تکمیل زنجیره ارزش و اقداماتی از قبیل:</a:t>
            </a:r>
          </a:p>
          <a:p>
            <a:pPr marL="342900" marR="0" lvl="0" indent="-342900" algn="r" defTabSz="914400" rtl="1" eaLnBrk="1" fontAlgn="auto" latinLnBrk="0" hangingPunct="1">
              <a:lnSpc>
                <a:spcPct val="150000"/>
              </a:lnSpc>
              <a:spcBef>
                <a:spcPts val="0"/>
              </a:spcBef>
              <a:spcAft>
                <a:spcPts val="800"/>
              </a:spcAft>
              <a:buClrTx/>
              <a:buSzTx/>
              <a:buFont typeface="Wingdings" panose="05000000000000000000" pitchFamily="2" charset="2"/>
              <a:buChar char="§"/>
              <a:tabLst/>
              <a:defRPr/>
            </a:pPr>
            <a:r>
              <a:rPr kumimoji="0" lang="fa-IR" sz="1600"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B Mitra" panose="00000400000000000000" pitchFamily="2" charset="-78"/>
              </a:rPr>
              <a:t>ارائه تسهیلات مناسب و ارزان‌قیمت به تولیدکنندگان و صادرکنندگان و</a:t>
            </a:r>
            <a:r>
              <a:rPr kumimoji="0" lang="fa-IR" sz="1600" i="0" u="none" strike="noStrike" kern="100" cap="none" spc="0" normalizeH="0" baseline="0" noProof="0" dirty="0">
                <a:ln>
                  <a:noFill/>
                </a:ln>
                <a:effectLst/>
                <a:uLnTx/>
                <a:uFillTx/>
                <a:latin typeface="Calibri" panose="020F0502020204030204" pitchFamily="34" charset="0"/>
                <a:ea typeface="+mn-ea"/>
                <a:cs typeface="B Mitra" panose="00000400000000000000" pitchFamily="2" charset="-78"/>
              </a:rPr>
              <a:t> تنظیم تعرفه‌های واردات کالاهای سرمایه‌ای و واسطه‌ای مبتنی بر حمایت منطقی و منطبق با مزیت‌های رقابتی از تولید داخلی آنها و در جهت تسهیل فعالیت‌های تولیدی صادرات‌گرا</a:t>
            </a:r>
            <a:endParaRPr kumimoji="0" lang="en-US" sz="1600" i="0" u="none" strike="noStrike" kern="100" cap="none" spc="0" normalizeH="0" baseline="0" noProof="0" dirty="0">
              <a:ln>
                <a:noFill/>
              </a:ln>
              <a:effectLst/>
              <a:uLnTx/>
              <a:uFillTx/>
              <a:latin typeface="Calibri" panose="020F0502020204030204" pitchFamily="34" charset="0"/>
              <a:ea typeface="+mn-ea"/>
              <a:cs typeface="B Mitra" panose="00000400000000000000" pitchFamily="2" charset="-78"/>
            </a:endParaRPr>
          </a:p>
          <a:p>
            <a:pPr marL="342900" marR="0" lvl="0" indent="-342900" algn="r" defTabSz="914400" rtl="1" eaLnBrk="1" fontAlgn="auto" latinLnBrk="0" hangingPunct="1">
              <a:lnSpc>
                <a:spcPct val="150000"/>
              </a:lnSpc>
              <a:spcBef>
                <a:spcPts val="0"/>
              </a:spcBef>
              <a:spcAft>
                <a:spcPts val="800"/>
              </a:spcAft>
              <a:buClrTx/>
              <a:buSzTx/>
              <a:buFont typeface="Wingdings" panose="05000000000000000000" pitchFamily="2" charset="2"/>
              <a:buChar char="§"/>
              <a:tabLst/>
              <a:defRPr/>
            </a:pPr>
            <a:r>
              <a:rPr kumimoji="0" lang="fa-IR" sz="1600"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B Mitra" panose="00000400000000000000" pitchFamily="2" charset="-78"/>
              </a:rPr>
              <a:t>تسهیلات مالیاتی، بیمه‌ای و ...</a:t>
            </a:r>
            <a:endParaRPr kumimoji="0" lang="en-US" sz="1600"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r" defTabSz="914400" rtl="1" eaLnBrk="1" fontAlgn="auto" latinLnBrk="0" hangingPunct="1">
              <a:lnSpc>
                <a:spcPct val="150000"/>
              </a:lnSpc>
              <a:spcBef>
                <a:spcPts val="0"/>
              </a:spcBef>
              <a:spcAft>
                <a:spcPts val="800"/>
              </a:spcAft>
              <a:buClrTx/>
              <a:buSzTx/>
              <a:buFont typeface="Wingdings" panose="05000000000000000000" pitchFamily="2" charset="2"/>
              <a:buChar char="§"/>
              <a:tabLst/>
              <a:defRPr/>
            </a:pPr>
            <a:r>
              <a:rPr kumimoji="0" lang="fa-IR" sz="1600"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B Mitra" panose="00000400000000000000" pitchFamily="2" charset="-78"/>
              </a:rPr>
              <a:t>حمایت از سرمایه‌گذاری خارجی</a:t>
            </a:r>
          </a:p>
          <a:p>
            <a:pPr marL="285750" marR="0" lvl="0" indent="-285750" algn="r" defTabSz="914400" rtl="1"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fa-IR" sz="1600"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B Mitra" panose="00000400000000000000" pitchFamily="2" charset="-78"/>
              </a:rPr>
              <a:t>بازنگری در طرح‌های توسعه‌ای با هدف تخصیص بهینه منابع تولید و متوقف کردن طرح‌های بدون توجیه فنی و مالی</a:t>
            </a:r>
            <a:endParaRPr kumimoji="0" lang="en-US" sz="1600"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endParaRPr>
          </a:p>
          <a:p>
            <a:pPr marL="285750" marR="0" lvl="0" indent="-285750" algn="r" defTabSz="914400" rtl="1"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fa-IR" sz="1600"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B Mitra" panose="00000400000000000000" pitchFamily="2" charset="-78"/>
              </a:rPr>
              <a:t>حمایت از شکل‌گیری اکوسیستم‌های استارت‌آپی و بهره‌گیری از ظرفیت شرکت‌های فناور و دانش‌بنیان</a:t>
            </a:r>
            <a:endParaRPr kumimoji="0" lang="en-US" sz="1600"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AD03A93-7774-A98A-128D-99572F0F90B7}"/>
              </a:ext>
            </a:extLst>
          </p:cNvPr>
          <p:cNvSpPr txBox="1"/>
          <p:nvPr/>
        </p:nvSpPr>
        <p:spPr>
          <a:xfrm>
            <a:off x="126117" y="1475140"/>
            <a:ext cx="4456531" cy="5091266"/>
          </a:xfrm>
          <a:prstGeom prst="rect">
            <a:avLst/>
          </a:prstGeom>
          <a:noFill/>
        </p:spPr>
        <p:txBody>
          <a:bodyPr wrap="square">
            <a:spAutoFit/>
          </a:bodyPr>
          <a:lstStyle/>
          <a:p>
            <a:pPr marL="285750" marR="0" lvl="0" indent="-285750" algn="just" defTabSz="914400" rtl="1"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fa-IR" sz="1600"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B Mitra" panose="00000400000000000000" pitchFamily="2" charset="-78"/>
              </a:rPr>
              <a:t>ایجاد پلت‌فرم‌های چند ذی‌نفعی به عنوان فضایی برای تعامل بین ذی‌نفعان زنجیره ارزش و عاملی برای بهبود حاکمیت زنجیره ارزش با تأکید بر نقش تسهیل‌کنندگی دولت </a:t>
            </a:r>
            <a:endParaRPr kumimoji="0" lang="en-US" sz="1600"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endParaRPr>
          </a:p>
          <a:p>
            <a:pPr marL="285750" marR="0" lvl="0" indent="-285750" algn="just" defTabSz="914400" rtl="1"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fa-IR" sz="1600"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B Mitra" panose="00000400000000000000" pitchFamily="2" charset="-78"/>
              </a:rPr>
              <a:t>شبکه اطلاع‌رسانی کارامد در زنجیره ارزش</a:t>
            </a:r>
          </a:p>
          <a:p>
            <a:pPr marL="342900" marR="0" lvl="0" indent="-342900" algn="just" defTabSz="914400" rtl="1"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fa-IR" sz="1600"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B Mitra" panose="00000400000000000000" pitchFamily="2" charset="-78"/>
              </a:rPr>
              <a:t>هم‌پیوندی فعال با اقتصاد جهانی و رونق بخشیدن به تجارت خارجی، با بازنگری و اصلاح قانون مقررات صادرات و واردات، قانون امور گمرکی و قانون مناطق آزاد تجاری و صنعتی</a:t>
            </a:r>
            <a:endParaRPr kumimoji="0" lang="en-US" sz="1600"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B Mitra" panose="00000400000000000000" pitchFamily="2" charset="-78"/>
            </a:endParaRPr>
          </a:p>
          <a:p>
            <a:pPr marL="342900" marR="0" lvl="0" indent="-342900" algn="just" defTabSz="914400" rtl="1"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fa-IR" sz="1600"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B Mitra" panose="00000400000000000000" pitchFamily="2" charset="-78"/>
              </a:rPr>
              <a:t>اعطای تسهیلات ارزی به واحدهای تولیدی صادراتی از محل حساب ذخیره ارزی و </a:t>
            </a:r>
            <a:r>
              <a:rPr kumimoji="0" lang="ar-SA" sz="1600" i="0" u="none" strike="noStrike" kern="0" cap="none" spc="0" normalizeH="0" baseline="0" noProof="0" dirty="0">
                <a:ln>
                  <a:noFill/>
                </a:ln>
                <a:effectLst/>
                <a:uLnTx/>
                <a:uFillTx/>
                <a:latin typeface="BNazanin"/>
                <a:ea typeface="Calibri" panose="020F0502020204030204" pitchFamily="34" charset="0"/>
                <a:cs typeface="B Mitra" panose="00000400000000000000" pitchFamily="2" charset="-78"/>
              </a:rPr>
              <a:t>رفع مشکلات</a:t>
            </a:r>
            <a:r>
              <a:rPr kumimoji="0" lang="fa-IR" sz="1600" i="0" u="none" strike="noStrike" kern="0" cap="none" spc="0" normalizeH="0" baseline="0" noProof="0" dirty="0">
                <a:ln>
                  <a:noFill/>
                </a:ln>
                <a:effectLst/>
                <a:uLnTx/>
                <a:uFillTx/>
                <a:latin typeface="BNazanin"/>
                <a:ea typeface="Calibri" panose="020F0502020204030204" pitchFamily="34" charset="0"/>
                <a:cs typeface="B Mitra" panose="00000400000000000000" pitchFamily="2" charset="-78"/>
              </a:rPr>
              <a:t> </a:t>
            </a:r>
            <a:r>
              <a:rPr kumimoji="0" lang="ar-SA" sz="1600" i="0" u="none" strike="noStrike" kern="0" cap="none" spc="0" normalizeH="0" baseline="0" noProof="0" dirty="0">
                <a:ln>
                  <a:noFill/>
                </a:ln>
                <a:effectLst/>
                <a:uLnTx/>
                <a:uFillTx/>
                <a:latin typeface="BNazanin"/>
                <a:ea typeface="Calibri" panose="020F0502020204030204" pitchFamily="34" charset="0"/>
                <a:cs typeface="B Mitra" panose="00000400000000000000" pitchFamily="2" charset="-78"/>
              </a:rPr>
              <a:t>و</a:t>
            </a:r>
            <a:r>
              <a:rPr kumimoji="0" lang="fa-IR" sz="1600" i="0" u="none" strike="noStrike" kern="0" cap="none" spc="0" normalizeH="0" baseline="0" noProof="0" dirty="0">
                <a:ln>
                  <a:noFill/>
                </a:ln>
                <a:effectLst/>
                <a:uLnTx/>
                <a:uFillTx/>
                <a:latin typeface="BNazanin"/>
                <a:ea typeface="Calibri" panose="020F0502020204030204" pitchFamily="34" charset="0"/>
                <a:cs typeface="B Mitra" panose="00000400000000000000" pitchFamily="2" charset="-78"/>
              </a:rPr>
              <a:t> </a:t>
            </a:r>
            <a:r>
              <a:rPr kumimoji="0" lang="ar-SA" sz="1600" i="0" u="none" strike="noStrike" kern="0" cap="none" spc="0" normalizeH="0" baseline="0" noProof="0" dirty="0">
                <a:ln>
                  <a:noFill/>
                </a:ln>
                <a:effectLst/>
                <a:uLnTx/>
                <a:uFillTx/>
                <a:latin typeface="BNazanin"/>
                <a:ea typeface="Calibri" panose="020F0502020204030204" pitchFamily="34" charset="0"/>
                <a:cs typeface="B Mitra" panose="00000400000000000000" pitchFamily="2" charset="-78"/>
              </a:rPr>
              <a:t>تنگناهاي ارزي براي تأمين مواد اوليه باكيفيت</a:t>
            </a:r>
            <a:r>
              <a:rPr kumimoji="0" lang="fa-IR" sz="1600" i="0" u="none" strike="noStrike" kern="0" cap="none" spc="0" normalizeH="0" baseline="0" noProof="0" dirty="0">
                <a:ln>
                  <a:noFill/>
                </a:ln>
                <a:effectLst/>
                <a:uLnTx/>
                <a:uFillTx/>
                <a:latin typeface="BNazanin"/>
                <a:ea typeface="Calibri" panose="020F0502020204030204" pitchFamily="34" charset="0"/>
                <a:cs typeface="B Mitra" panose="00000400000000000000" pitchFamily="2" charset="-78"/>
              </a:rPr>
              <a:t> </a:t>
            </a:r>
            <a:r>
              <a:rPr kumimoji="0" lang="ar-SA" sz="1600" i="0" u="none" strike="noStrike" kern="0" cap="none" spc="0" normalizeH="0" baseline="0" noProof="0" dirty="0">
                <a:ln>
                  <a:noFill/>
                </a:ln>
                <a:effectLst/>
                <a:uLnTx/>
                <a:uFillTx/>
                <a:latin typeface="BNazanin"/>
                <a:ea typeface="Calibri" panose="020F0502020204030204" pitchFamily="34" charset="0"/>
                <a:cs typeface="B Mitra" panose="00000400000000000000" pitchFamily="2" charset="-78"/>
              </a:rPr>
              <a:t>و</a:t>
            </a:r>
            <a:r>
              <a:rPr kumimoji="0" lang="fa-IR" sz="1600" i="0" u="none" strike="noStrike" kern="0" cap="none" spc="0" normalizeH="0" baseline="0" noProof="0" dirty="0">
                <a:ln>
                  <a:noFill/>
                </a:ln>
                <a:effectLst/>
                <a:uLnTx/>
                <a:uFillTx/>
                <a:latin typeface="BNazanin"/>
                <a:ea typeface="Calibri" panose="020F0502020204030204" pitchFamily="34" charset="0"/>
                <a:cs typeface="B Mitra" panose="00000400000000000000" pitchFamily="2" charset="-78"/>
              </a:rPr>
              <a:t> </a:t>
            </a:r>
            <a:r>
              <a:rPr kumimoji="0" lang="ar-SA" sz="1600" i="0" u="none" strike="noStrike" kern="0" cap="none" spc="0" normalizeH="0" baseline="0" noProof="0" dirty="0">
                <a:ln>
                  <a:noFill/>
                </a:ln>
                <a:effectLst/>
                <a:uLnTx/>
                <a:uFillTx/>
                <a:latin typeface="BNazanin"/>
                <a:ea typeface="Calibri" panose="020F0502020204030204" pitchFamily="34" charset="0"/>
                <a:cs typeface="B Mitra" panose="00000400000000000000" pitchFamily="2" charset="-78"/>
              </a:rPr>
              <a:t>قيمت مناسب</a:t>
            </a:r>
            <a:endParaRPr kumimoji="0" lang="en-US" sz="1600"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B Mitra" panose="00000400000000000000" pitchFamily="2" charset="-78"/>
            </a:endParaRPr>
          </a:p>
          <a:p>
            <a:pPr marL="285750" marR="0" lvl="0" indent="-285750" algn="just" defTabSz="914400" rtl="1" eaLnBrk="1" fontAlgn="auto" latinLnBrk="0" hangingPunct="1">
              <a:lnSpc>
                <a:spcPct val="107000"/>
              </a:lnSpc>
              <a:spcBef>
                <a:spcPts val="0"/>
              </a:spcBef>
              <a:spcAft>
                <a:spcPts val="0"/>
              </a:spcAft>
              <a:buClrTx/>
              <a:buSzTx/>
              <a:buFont typeface="Wingdings" panose="05000000000000000000" pitchFamily="2" charset="2"/>
              <a:buChar char="Ø"/>
              <a:tabLst/>
              <a:defRPr/>
            </a:pPr>
            <a:r>
              <a:rPr kumimoji="0" lang="ar-SA" sz="1600" i="0" u="none" strike="noStrike" kern="0" cap="none" spc="0" normalizeH="0" baseline="0" noProof="0" dirty="0">
                <a:ln>
                  <a:noFill/>
                </a:ln>
                <a:effectLst/>
                <a:uLnTx/>
                <a:uFillTx/>
                <a:latin typeface="BNazanin"/>
                <a:ea typeface="Calibri" panose="020F0502020204030204" pitchFamily="34" charset="0"/>
                <a:cs typeface="B Mitra" panose="00000400000000000000" pitchFamily="2" charset="-78"/>
              </a:rPr>
              <a:t>سرمایه</a:t>
            </a:r>
            <a:r>
              <a:rPr kumimoji="0" lang="fa-IR" sz="1600" i="0" u="none" strike="noStrike" kern="0" cap="none" spc="0" normalizeH="0" baseline="0" noProof="0" dirty="0">
                <a:ln>
                  <a:noFill/>
                </a:ln>
                <a:effectLst/>
                <a:uLnTx/>
                <a:uFillTx/>
                <a:latin typeface="BNazanin"/>
                <a:ea typeface="Calibri" panose="020F0502020204030204" pitchFamily="34" charset="0"/>
                <a:cs typeface="B Mitra" panose="00000400000000000000" pitchFamily="2" charset="-78"/>
              </a:rPr>
              <a:t>‌</a:t>
            </a:r>
            <a:r>
              <a:rPr kumimoji="0" lang="ar-SA" sz="1600" i="0" u="none" strike="noStrike" kern="0" cap="none" spc="0" normalizeH="0" baseline="0" noProof="0" dirty="0">
                <a:ln>
                  <a:noFill/>
                </a:ln>
                <a:effectLst/>
                <a:uLnTx/>
                <a:uFillTx/>
                <a:latin typeface="BNazanin"/>
                <a:ea typeface="Calibri" panose="020F0502020204030204" pitchFamily="34" charset="0"/>
                <a:cs typeface="B Mitra" panose="00000400000000000000" pitchFamily="2" charset="-78"/>
              </a:rPr>
              <a:t>گذاري بر بخش</a:t>
            </a:r>
            <a:r>
              <a:rPr kumimoji="0" lang="fa-IR" sz="1600" i="0" u="none" strike="noStrike" kern="0" cap="none" spc="0" normalizeH="0" baseline="0" noProof="0" dirty="0">
                <a:ln>
                  <a:noFill/>
                </a:ln>
                <a:effectLst/>
                <a:uLnTx/>
                <a:uFillTx/>
                <a:latin typeface="BNazanin"/>
                <a:ea typeface="Calibri" panose="020F0502020204030204" pitchFamily="34" charset="0"/>
                <a:cs typeface="B Mitra" panose="00000400000000000000" pitchFamily="2" charset="-78"/>
              </a:rPr>
              <a:t>‌</a:t>
            </a:r>
            <a:r>
              <a:rPr kumimoji="0" lang="ar-SA" sz="1600" i="0" u="none" strike="noStrike" kern="0" cap="none" spc="0" normalizeH="0" baseline="0" noProof="0" dirty="0">
                <a:ln>
                  <a:noFill/>
                </a:ln>
                <a:effectLst/>
                <a:uLnTx/>
                <a:uFillTx/>
                <a:latin typeface="BNazanin"/>
                <a:ea typeface="Calibri" panose="020F0502020204030204" pitchFamily="34" charset="0"/>
                <a:cs typeface="B Mitra" panose="00000400000000000000" pitchFamily="2" charset="-78"/>
              </a:rPr>
              <a:t>هاي توليدي پيشران صادرات غيرنفتی</a:t>
            </a:r>
            <a:endParaRPr kumimoji="0" lang="en-US" sz="1600" i="0" u="none" strike="noStrike" kern="0" cap="none" spc="0" normalizeH="0" baseline="0" noProof="0" dirty="0">
              <a:ln>
                <a:noFill/>
              </a:ln>
              <a:effectLst/>
              <a:uLnTx/>
              <a:uFillTx/>
              <a:latin typeface="BNazanin"/>
              <a:ea typeface="Calibri" panose="020F0502020204030204" pitchFamily="34" charset="0"/>
              <a:cs typeface="B Mitra" panose="00000400000000000000" pitchFamily="2" charset="-78"/>
            </a:endParaRPr>
          </a:p>
          <a:p>
            <a:pPr marL="285750" marR="0" lvl="0" indent="-285750" algn="just" defTabSz="914400" rtl="1" eaLnBrk="1" fontAlgn="auto" latinLnBrk="0" hangingPunct="1">
              <a:lnSpc>
                <a:spcPct val="107000"/>
              </a:lnSpc>
              <a:spcBef>
                <a:spcPts val="0"/>
              </a:spcBef>
              <a:spcAft>
                <a:spcPts val="0"/>
              </a:spcAft>
              <a:buClrTx/>
              <a:buSzTx/>
              <a:buFont typeface="Wingdings" panose="05000000000000000000" pitchFamily="2" charset="2"/>
              <a:buChar char="Ø"/>
              <a:tabLst/>
              <a:defRPr/>
            </a:pPr>
            <a:r>
              <a:rPr lang="fa-IR" sz="1600" kern="0" dirty="0">
                <a:latin typeface="BNazanin"/>
                <a:ea typeface="Calibri" panose="020F0502020204030204" pitchFamily="34" charset="0"/>
                <a:cs typeface="B Mitra" panose="00000400000000000000" pitchFamily="2" charset="-78"/>
              </a:rPr>
              <a:t>حمایت از ایجاد کنسرسیوم‌های متشکل از بنگاه‌های حوزه‌های متنوع تولیدی با هدف هم‌افزایی ظرفیت‌های و توانمندی‌های فنی، نیروی انسانی و مالی</a:t>
            </a:r>
          </a:p>
          <a:p>
            <a:pPr marL="285750" marR="0" lvl="0" indent="-285750" algn="just" defTabSz="914400" rtl="1" eaLnBrk="1" fontAlgn="auto" latinLnBrk="0" hangingPunct="1">
              <a:lnSpc>
                <a:spcPct val="107000"/>
              </a:lnSpc>
              <a:spcBef>
                <a:spcPts val="0"/>
              </a:spcBef>
              <a:spcAft>
                <a:spcPts val="0"/>
              </a:spcAft>
              <a:buClrTx/>
              <a:buSzTx/>
              <a:buFont typeface="Wingdings" panose="05000000000000000000" pitchFamily="2" charset="2"/>
              <a:buChar char="Ø"/>
              <a:tabLst/>
              <a:defRPr/>
            </a:pPr>
            <a:endParaRPr kumimoji="0" lang="en-US" sz="1600"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024635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2">
            <a:extLst>
              <a:ext uri="{FF2B5EF4-FFF2-40B4-BE49-F238E27FC236}">
                <a16:creationId xmlns:a16="http://schemas.microsoft.com/office/drawing/2014/main" id="{F8AB798E-2931-47E1-98F3-178525F00C23}"/>
              </a:ext>
            </a:extLst>
          </p:cNvPr>
          <p:cNvGrpSpPr/>
          <p:nvPr/>
        </p:nvGrpSpPr>
        <p:grpSpPr>
          <a:xfrm>
            <a:off x="6086476" y="1275244"/>
            <a:ext cx="5815743" cy="2182102"/>
            <a:chOff x="4562475" y="1714499"/>
            <a:chExt cx="5193667" cy="1990727"/>
          </a:xfrm>
        </p:grpSpPr>
        <p:sp>
          <p:nvSpPr>
            <p:cNvPr id="26" name="Rectangle 4">
              <a:extLst>
                <a:ext uri="{FF2B5EF4-FFF2-40B4-BE49-F238E27FC236}">
                  <a16:creationId xmlns:a16="http://schemas.microsoft.com/office/drawing/2014/main" id="{9DBD8868-0108-47E0-9097-0E4D2349E781}"/>
                </a:ext>
              </a:extLst>
            </p:cNvPr>
            <p:cNvSpPr/>
            <p:nvPr/>
          </p:nvSpPr>
          <p:spPr>
            <a:xfrm>
              <a:off x="5868142" y="1716807"/>
              <a:ext cx="3888000" cy="780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0" name="Freeform 8">
              <a:extLst>
                <a:ext uri="{FF2B5EF4-FFF2-40B4-BE49-F238E27FC236}">
                  <a16:creationId xmlns:a16="http://schemas.microsoft.com/office/drawing/2014/main" id="{F04543F7-3A1E-4633-A3A4-109BB7D2223D}"/>
                </a:ext>
              </a:extLst>
            </p:cNvPr>
            <p:cNvSpPr/>
            <p:nvPr/>
          </p:nvSpPr>
          <p:spPr>
            <a:xfrm>
              <a:off x="4562475" y="1714499"/>
              <a:ext cx="1304925" cy="1990725"/>
            </a:xfrm>
            <a:custGeom>
              <a:avLst/>
              <a:gdLst>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304925 w 1304925"/>
                <a:gd name="connsiteY0" fmla="*/ 0 h 1990725"/>
                <a:gd name="connsiteX1" fmla="*/ 0 w 1304925"/>
                <a:gd name="connsiteY1" fmla="*/ 1990725 h 1990725"/>
                <a:gd name="connsiteX2" fmla="*/ 1304925 w 1304925"/>
                <a:gd name="connsiteY2" fmla="*/ 352425 h 1990725"/>
                <a:gd name="connsiteX3" fmla="*/ 1304925 w 1304925"/>
                <a:gd name="connsiteY3" fmla="*/ 0 h 1990725"/>
                <a:gd name="connsiteX0" fmla="*/ 1304925 w 1304925"/>
                <a:gd name="connsiteY0" fmla="*/ 0 h 1990725"/>
                <a:gd name="connsiteX1" fmla="*/ 0 w 1304925"/>
                <a:gd name="connsiteY1" fmla="*/ 1990725 h 1990725"/>
                <a:gd name="connsiteX2" fmla="*/ 1304925 w 1304925"/>
                <a:gd name="connsiteY2" fmla="*/ 358709 h 1990725"/>
                <a:gd name="connsiteX3" fmla="*/ 1304925 w 1304925"/>
                <a:gd name="connsiteY3" fmla="*/ 0 h 1990725"/>
              </a:gdLst>
              <a:ahLst/>
              <a:cxnLst>
                <a:cxn ang="0">
                  <a:pos x="connsiteX0" y="connsiteY0"/>
                </a:cxn>
                <a:cxn ang="0">
                  <a:pos x="connsiteX1" y="connsiteY1"/>
                </a:cxn>
                <a:cxn ang="0">
                  <a:pos x="connsiteX2" y="connsiteY2"/>
                </a:cxn>
                <a:cxn ang="0">
                  <a:pos x="connsiteX3" y="connsiteY3"/>
                </a:cxn>
              </a:cxnLst>
              <a:rect l="l" t="t" r="r" b="b"/>
              <a:pathLst>
                <a:path w="1304925" h="1990725">
                  <a:moveTo>
                    <a:pt x="1304925" y="0"/>
                  </a:moveTo>
                  <a:lnTo>
                    <a:pt x="0" y="1990725"/>
                  </a:lnTo>
                  <a:lnTo>
                    <a:pt x="1304925" y="358709"/>
                  </a:lnTo>
                  <a:lnTo>
                    <a:pt x="130492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1" name="Freeform 9">
              <a:extLst>
                <a:ext uri="{FF2B5EF4-FFF2-40B4-BE49-F238E27FC236}">
                  <a16:creationId xmlns:a16="http://schemas.microsoft.com/office/drawing/2014/main" id="{F3AA37C6-B2EB-4A07-8CB2-3337395555AF}"/>
                </a:ext>
              </a:extLst>
            </p:cNvPr>
            <p:cNvSpPr/>
            <p:nvPr/>
          </p:nvSpPr>
          <p:spPr>
            <a:xfrm>
              <a:off x="4562475" y="2152650"/>
              <a:ext cx="1311299" cy="1543050"/>
            </a:xfrm>
            <a:custGeom>
              <a:avLst/>
              <a:gdLst>
                <a:gd name="connsiteX0" fmla="*/ 1295400 w 1304925"/>
                <a:gd name="connsiteY0" fmla="*/ 0 h 1533525"/>
                <a:gd name="connsiteX1" fmla="*/ 0 w 1304925"/>
                <a:gd name="connsiteY1" fmla="*/ 1533525 h 1533525"/>
                <a:gd name="connsiteX2" fmla="*/ 1304925 w 1304925"/>
                <a:gd name="connsiteY2" fmla="*/ 333375 h 1533525"/>
                <a:gd name="connsiteX3" fmla="*/ 1295400 w 1304925"/>
                <a:gd name="connsiteY3" fmla="*/ 0 h 1533525"/>
                <a:gd name="connsiteX0" fmla="*/ 1304925 w 1304925"/>
                <a:gd name="connsiteY0" fmla="*/ 0 h 1543050"/>
                <a:gd name="connsiteX1" fmla="*/ 0 w 1304925"/>
                <a:gd name="connsiteY1" fmla="*/ 1543050 h 1543050"/>
                <a:gd name="connsiteX2" fmla="*/ 1304925 w 1304925"/>
                <a:gd name="connsiteY2" fmla="*/ 342900 h 1543050"/>
                <a:gd name="connsiteX3" fmla="*/ 1304925 w 1304925"/>
                <a:gd name="connsiteY3" fmla="*/ 0 h 1543050"/>
                <a:gd name="connsiteX0" fmla="*/ 1304925 w 1304925"/>
                <a:gd name="connsiteY0" fmla="*/ 0 h 1543050"/>
                <a:gd name="connsiteX1" fmla="*/ 0 w 1304925"/>
                <a:gd name="connsiteY1" fmla="*/ 1543050 h 1543050"/>
                <a:gd name="connsiteX2" fmla="*/ 1301782 w 1304925"/>
                <a:gd name="connsiteY2" fmla="*/ 355469 h 1543050"/>
                <a:gd name="connsiteX3" fmla="*/ 1304925 w 1304925"/>
                <a:gd name="connsiteY3" fmla="*/ 0 h 1543050"/>
                <a:gd name="connsiteX0" fmla="*/ 1304925 w 1311299"/>
                <a:gd name="connsiteY0" fmla="*/ 0 h 1543050"/>
                <a:gd name="connsiteX1" fmla="*/ 0 w 1311299"/>
                <a:gd name="connsiteY1" fmla="*/ 1543050 h 1543050"/>
                <a:gd name="connsiteX2" fmla="*/ 1311209 w 1311299"/>
                <a:gd name="connsiteY2" fmla="*/ 355469 h 1543050"/>
                <a:gd name="connsiteX3" fmla="*/ 1304925 w 1311299"/>
                <a:gd name="connsiteY3" fmla="*/ 0 h 1543050"/>
              </a:gdLst>
              <a:ahLst/>
              <a:cxnLst>
                <a:cxn ang="0">
                  <a:pos x="connsiteX0" y="connsiteY0"/>
                </a:cxn>
                <a:cxn ang="0">
                  <a:pos x="connsiteX1" y="connsiteY1"/>
                </a:cxn>
                <a:cxn ang="0">
                  <a:pos x="connsiteX2" y="connsiteY2"/>
                </a:cxn>
                <a:cxn ang="0">
                  <a:pos x="connsiteX3" y="connsiteY3"/>
                </a:cxn>
              </a:cxnLst>
              <a:rect l="l" t="t" r="r" b="b"/>
              <a:pathLst>
                <a:path w="1311299" h="1543050">
                  <a:moveTo>
                    <a:pt x="1304925" y="0"/>
                  </a:moveTo>
                  <a:lnTo>
                    <a:pt x="0" y="1543050"/>
                  </a:lnTo>
                  <a:lnTo>
                    <a:pt x="1311209" y="355469"/>
                  </a:lnTo>
                  <a:cubicBezTo>
                    <a:pt x="1312257" y="236979"/>
                    <a:pt x="1303877" y="118490"/>
                    <a:pt x="13049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2" name="Freeform 10">
              <a:extLst>
                <a:ext uri="{FF2B5EF4-FFF2-40B4-BE49-F238E27FC236}">
                  <a16:creationId xmlns:a16="http://schemas.microsoft.com/office/drawing/2014/main" id="{632FA1FC-ED86-40F7-9CAD-3EAFC5C259E2}"/>
                </a:ext>
              </a:extLst>
            </p:cNvPr>
            <p:cNvSpPr/>
            <p:nvPr/>
          </p:nvSpPr>
          <p:spPr>
            <a:xfrm>
              <a:off x="4562475" y="2581275"/>
              <a:ext cx="1314450" cy="1123950"/>
            </a:xfrm>
            <a:custGeom>
              <a:avLst/>
              <a:gdLst>
                <a:gd name="connsiteX0" fmla="*/ 1304925 w 1314450"/>
                <a:gd name="connsiteY0" fmla="*/ 0 h 1123950"/>
                <a:gd name="connsiteX1" fmla="*/ 0 w 1314450"/>
                <a:gd name="connsiteY1" fmla="*/ 1123950 h 1123950"/>
                <a:gd name="connsiteX2" fmla="*/ 1314450 w 1314450"/>
                <a:gd name="connsiteY2" fmla="*/ 352425 h 1123950"/>
                <a:gd name="connsiteX3" fmla="*/ 1304925 w 1314450"/>
                <a:gd name="connsiteY3" fmla="*/ 0 h 1123950"/>
                <a:gd name="connsiteX0" fmla="*/ 1304925 w 1314450"/>
                <a:gd name="connsiteY0" fmla="*/ 0 h 1123950"/>
                <a:gd name="connsiteX1" fmla="*/ 0 w 1314450"/>
                <a:gd name="connsiteY1" fmla="*/ 1123950 h 1123950"/>
                <a:gd name="connsiteX2" fmla="*/ 1314450 w 1314450"/>
                <a:gd name="connsiteY2" fmla="*/ 358709 h 1123950"/>
                <a:gd name="connsiteX3" fmla="*/ 1304925 w 1314450"/>
                <a:gd name="connsiteY3" fmla="*/ 0 h 1123950"/>
              </a:gdLst>
              <a:ahLst/>
              <a:cxnLst>
                <a:cxn ang="0">
                  <a:pos x="connsiteX0" y="connsiteY0"/>
                </a:cxn>
                <a:cxn ang="0">
                  <a:pos x="connsiteX1" y="connsiteY1"/>
                </a:cxn>
                <a:cxn ang="0">
                  <a:pos x="connsiteX2" y="connsiteY2"/>
                </a:cxn>
                <a:cxn ang="0">
                  <a:pos x="connsiteX3" y="connsiteY3"/>
                </a:cxn>
              </a:cxnLst>
              <a:rect l="l" t="t" r="r" b="b"/>
              <a:pathLst>
                <a:path w="1314450" h="1123950">
                  <a:moveTo>
                    <a:pt x="1304925" y="0"/>
                  </a:moveTo>
                  <a:lnTo>
                    <a:pt x="0" y="1123950"/>
                  </a:lnTo>
                  <a:lnTo>
                    <a:pt x="1314450" y="358709"/>
                  </a:lnTo>
                  <a:lnTo>
                    <a:pt x="130492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3" name="Freeform 11">
              <a:extLst>
                <a:ext uri="{FF2B5EF4-FFF2-40B4-BE49-F238E27FC236}">
                  <a16:creationId xmlns:a16="http://schemas.microsoft.com/office/drawing/2014/main" id="{88B990AC-6A34-41C3-BC86-548116161F20}"/>
                </a:ext>
              </a:extLst>
            </p:cNvPr>
            <p:cNvSpPr/>
            <p:nvPr/>
          </p:nvSpPr>
          <p:spPr>
            <a:xfrm>
              <a:off x="4562475" y="3013044"/>
              <a:ext cx="1314547" cy="692182"/>
            </a:xfrm>
            <a:custGeom>
              <a:avLst/>
              <a:gdLst>
                <a:gd name="connsiteX0" fmla="*/ 1314450 w 1323975"/>
                <a:gd name="connsiteY0" fmla="*/ 0 h 695325"/>
                <a:gd name="connsiteX1" fmla="*/ 0 w 1323975"/>
                <a:gd name="connsiteY1" fmla="*/ 695325 h 695325"/>
                <a:gd name="connsiteX2" fmla="*/ 1323975 w 1323975"/>
                <a:gd name="connsiteY2" fmla="*/ 3429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7147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048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5242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61852 h 695325"/>
                <a:gd name="connsiteX3" fmla="*/ 1314450 w 1323975"/>
                <a:gd name="connsiteY3" fmla="*/ 0 h 695325"/>
                <a:gd name="connsiteX0" fmla="*/ 1314450 w 1323975"/>
                <a:gd name="connsiteY0" fmla="*/ 0 h 689040"/>
                <a:gd name="connsiteX1" fmla="*/ 0 w 1323975"/>
                <a:gd name="connsiteY1" fmla="*/ 689040 h 689040"/>
                <a:gd name="connsiteX2" fmla="*/ 1323975 w 1323975"/>
                <a:gd name="connsiteY2" fmla="*/ 355567 h 689040"/>
                <a:gd name="connsiteX3" fmla="*/ 1314450 w 1323975"/>
                <a:gd name="connsiteY3" fmla="*/ 0 h 689040"/>
                <a:gd name="connsiteX0" fmla="*/ 1317592 w 1323975"/>
                <a:gd name="connsiteY0" fmla="*/ 0 h 685898"/>
                <a:gd name="connsiteX1" fmla="*/ 0 w 1323975"/>
                <a:gd name="connsiteY1" fmla="*/ 685898 h 685898"/>
                <a:gd name="connsiteX2" fmla="*/ 1323975 w 1323975"/>
                <a:gd name="connsiteY2" fmla="*/ 352425 h 685898"/>
                <a:gd name="connsiteX3" fmla="*/ 1317592 w 1323975"/>
                <a:gd name="connsiteY3" fmla="*/ 0 h 685898"/>
                <a:gd name="connsiteX0" fmla="*/ 1317592 w 1330259"/>
                <a:gd name="connsiteY0" fmla="*/ 0 h 685898"/>
                <a:gd name="connsiteX1" fmla="*/ 0 w 1330259"/>
                <a:gd name="connsiteY1" fmla="*/ 685898 h 685898"/>
                <a:gd name="connsiteX2" fmla="*/ 1330259 w 1330259"/>
                <a:gd name="connsiteY2" fmla="*/ 346141 h 685898"/>
                <a:gd name="connsiteX3" fmla="*/ 1317592 w 1330259"/>
                <a:gd name="connsiteY3" fmla="*/ 0 h 685898"/>
                <a:gd name="connsiteX0" fmla="*/ 1323877 w 1330259"/>
                <a:gd name="connsiteY0" fmla="*/ 0 h 695325"/>
                <a:gd name="connsiteX1" fmla="*/ 0 w 1330259"/>
                <a:gd name="connsiteY1" fmla="*/ 695325 h 695325"/>
                <a:gd name="connsiteX2" fmla="*/ 1330259 w 1330259"/>
                <a:gd name="connsiteY2" fmla="*/ 355568 h 695325"/>
                <a:gd name="connsiteX3" fmla="*/ 1323877 w 1330259"/>
                <a:gd name="connsiteY3" fmla="*/ 0 h 695325"/>
                <a:gd name="connsiteX0" fmla="*/ 1305023 w 1330259"/>
                <a:gd name="connsiteY0" fmla="*/ 0 h 692182"/>
                <a:gd name="connsiteX1" fmla="*/ 0 w 1330259"/>
                <a:gd name="connsiteY1" fmla="*/ 692182 h 692182"/>
                <a:gd name="connsiteX2" fmla="*/ 1330259 w 1330259"/>
                <a:gd name="connsiteY2" fmla="*/ 352425 h 692182"/>
                <a:gd name="connsiteX3" fmla="*/ 1305023 w 1330259"/>
                <a:gd name="connsiteY3" fmla="*/ 0 h 692182"/>
                <a:gd name="connsiteX0" fmla="*/ 1305023 w 1305023"/>
                <a:gd name="connsiteY0" fmla="*/ 0 h 692182"/>
                <a:gd name="connsiteX1" fmla="*/ 0 w 1305023"/>
                <a:gd name="connsiteY1" fmla="*/ 692182 h 692182"/>
                <a:gd name="connsiteX2" fmla="*/ 1301978 w 1305023"/>
                <a:gd name="connsiteY2" fmla="*/ 355567 h 692182"/>
                <a:gd name="connsiteX3" fmla="*/ 1305023 w 1305023"/>
                <a:gd name="connsiteY3" fmla="*/ 0 h 692182"/>
                <a:gd name="connsiteX0" fmla="*/ 1305023 w 1314547"/>
                <a:gd name="connsiteY0" fmla="*/ 0 h 692182"/>
                <a:gd name="connsiteX1" fmla="*/ 0 w 1314547"/>
                <a:gd name="connsiteY1" fmla="*/ 692182 h 692182"/>
                <a:gd name="connsiteX2" fmla="*/ 1314547 w 1314547"/>
                <a:gd name="connsiteY2" fmla="*/ 355567 h 692182"/>
                <a:gd name="connsiteX3" fmla="*/ 1305023 w 1314547"/>
                <a:gd name="connsiteY3" fmla="*/ 0 h 692182"/>
              </a:gdLst>
              <a:ahLst/>
              <a:cxnLst>
                <a:cxn ang="0">
                  <a:pos x="connsiteX0" y="connsiteY0"/>
                </a:cxn>
                <a:cxn ang="0">
                  <a:pos x="connsiteX1" y="connsiteY1"/>
                </a:cxn>
                <a:cxn ang="0">
                  <a:pos x="connsiteX2" y="connsiteY2"/>
                </a:cxn>
                <a:cxn ang="0">
                  <a:pos x="connsiteX3" y="connsiteY3"/>
                </a:cxn>
              </a:cxnLst>
              <a:rect l="l" t="t" r="r" b="b"/>
              <a:pathLst>
                <a:path w="1314547" h="692182">
                  <a:moveTo>
                    <a:pt x="1305023" y="0"/>
                  </a:moveTo>
                  <a:lnTo>
                    <a:pt x="0" y="692182"/>
                  </a:lnTo>
                  <a:lnTo>
                    <a:pt x="1314547" y="355567"/>
                  </a:lnTo>
                  <a:lnTo>
                    <a:pt x="130502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grpSp>
      <p:grpSp>
        <p:nvGrpSpPr>
          <p:cNvPr id="8" name="Group 13">
            <a:extLst>
              <a:ext uri="{FF2B5EF4-FFF2-40B4-BE49-F238E27FC236}">
                <a16:creationId xmlns:a16="http://schemas.microsoft.com/office/drawing/2014/main" id="{707C9E8C-6885-4220-AF0D-AC37524EC974}"/>
              </a:ext>
            </a:extLst>
          </p:cNvPr>
          <p:cNvGrpSpPr/>
          <p:nvPr/>
        </p:nvGrpSpPr>
        <p:grpSpPr>
          <a:xfrm rot="10800000">
            <a:off x="142872" y="4575410"/>
            <a:ext cx="5953127" cy="2225513"/>
            <a:chOff x="4562475" y="1716808"/>
            <a:chExt cx="5193671" cy="1988417"/>
          </a:xfrm>
          <a:solidFill>
            <a:schemeClr val="accent4"/>
          </a:solidFill>
        </p:grpSpPr>
        <p:sp>
          <p:nvSpPr>
            <p:cNvPr id="18" name="Rectangle 14">
              <a:extLst>
                <a:ext uri="{FF2B5EF4-FFF2-40B4-BE49-F238E27FC236}">
                  <a16:creationId xmlns:a16="http://schemas.microsoft.com/office/drawing/2014/main" id="{D1F89EF0-D18B-4731-8DB3-73F4F5030E4B}"/>
                </a:ext>
              </a:extLst>
            </p:cNvPr>
            <p:cNvSpPr/>
            <p:nvPr/>
          </p:nvSpPr>
          <p:spPr>
            <a:xfrm>
              <a:off x="5868146" y="1716808"/>
              <a:ext cx="3888000" cy="913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22" name="Freeform 18">
              <a:extLst>
                <a:ext uri="{FF2B5EF4-FFF2-40B4-BE49-F238E27FC236}">
                  <a16:creationId xmlns:a16="http://schemas.microsoft.com/office/drawing/2014/main" id="{E941E8F8-8989-425E-9D26-796FC67957A6}"/>
                </a:ext>
              </a:extLst>
            </p:cNvPr>
            <p:cNvSpPr/>
            <p:nvPr/>
          </p:nvSpPr>
          <p:spPr>
            <a:xfrm>
              <a:off x="4562476" y="1717577"/>
              <a:ext cx="1310757" cy="1987646"/>
            </a:xfrm>
            <a:custGeom>
              <a:avLst/>
              <a:gdLst>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304925 w 1304925"/>
                <a:gd name="connsiteY0" fmla="*/ 0 h 1990725"/>
                <a:gd name="connsiteX1" fmla="*/ 0 w 1304925"/>
                <a:gd name="connsiteY1" fmla="*/ 1990725 h 1990725"/>
                <a:gd name="connsiteX2" fmla="*/ 1304925 w 1304925"/>
                <a:gd name="connsiteY2" fmla="*/ 352425 h 1990725"/>
                <a:gd name="connsiteX3" fmla="*/ 1304925 w 1304925"/>
                <a:gd name="connsiteY3" fmla="*/ 0 h 1990725"/>
                <a:gd name="connsiteX0" fmla="*/ 1301846 w 1304925"/>
                <a:gd name="connsiteY0" fmla="*/ 0 h 1984567"/>
                <a:gd name="connsiteX1" fmla="*/ 0 w 1304925"/>
                <a:gd name="connsiteY1" fmla="*/ 1984567 h 1984567"/>
                <a:gd name="connsiteX2" fmla="*/ 1304925 w 1304925"/>
                <a:gd name="connsiteY2" fmla="*/ 346267 h 1984567"/>
                <a:gd name="connsiteX3" fmla="*/ 1301846 w 1304925"/>
                <a:gd name="connsiteY3" fmla="*/ 0 h 1984567"/>
                <a:gd name="connsiteX0" fmla="*/ 1301846 w 1308003"/>
                <a:gd name="connsiteY0" fmla="*/ 0 h 1984567"/>
                <a:gd name="connsiteX1" fmla="*/ 0 w 1308003"/>
                <a:gd name="connsiteY1" fmla="*/ 1984567 h 1984567"/>
                <a:gd name="connsiteX2" fmla="*/ 1308003 w 1308003"/>
                <a:gd name="connsiteY2" fmla="*/ 349346 h 1984567"/>
                <a:gd name="connsiteX3" fmla="*/ 1301846 w 1308003"/>
                <a:gd name="connsiteY3" fmla="*/ 0 h 1984567"/>
                <a:gd name="connsiteX0" fmla="*/ 1304925 w 1308003"/>
                <a:gd name="connsiteY0" fmla="*/ 0 h 1987646"/>
                <a:gd name="connsiteX1" fmla="*/ 0 w 1308003"/>
                <a:gd name="connsiteY1" fmla="*/ 1987646 h 1987646"/>
                <a:gd name="connsiteX2" fmla="*/ 1308003 w 1308003"/>
                <a:gd name="connsiteY2" fmla="*/ 352425 h 1987646"/>
                <a:gd name="connsiteX3" fmla="*/ 1304925 w 1308003"/>
                <a:gd name="connsiteY3" fmla="*/ 0 h 1987646"/>
                <a:gd name="connsiteX0" fmla="*/ 1307679 w 1308018"/>
                <a:gd name="connsiteY0" fmla="*/ 0 h 1987646"/>
                <a:gd name="connsiteX1" fmla="*/ 0 w 1308018"/>
                <a:gd name="connsiteY1" fmla="*/ 1987646 h 1987646"/>
                <a:gd name="connsiteX2" fmla="*/ 1308003 w 1308018"/>
                <a:gd name="connsiteY2" fmla="*/ 352425 h 1987646"/>
                <a:gd name="connsiteX3" fmla="*/ 1307679 w 1308018"/>
                <a:gd name="connsiteY3" fmla="*/ 0 h 1987646"/>
                <a:gd name="connsiteX0" fmla="*/ 1307679 w 1310757"/>
                <a:gd name="connsiteY0" fmla="*/ 0 h 1987646"/>
                <a:gd name="connsiteX1" fmla="*/ 0 w 1310757"/>
                <a:gd name="connsiteY1" fmla="*/ 1987646 h 1987646"/>
                <a:gd name="connsiteX2" fmla="*/ 1310757 w 1310757"/>
                <a:gd name="connsiteY2" fmla="*/ 352425 h 1987646"/>
                <a:gd name="connsiteX3" fmla="*/ 1307679 w 1310757"/>
                <a:gd name="connsiteY3" fmla="*/ 0 h 1987646"/>
              </a:gdLst>
              <a:ahLst/>
              <a:cxnLst>
                <a:cxn ang="0">
                  <a:pos x="connsiteX0" y="connsiteY0"/>
                </a:cxn>
                <a:cxn ang="0">
                  <a:pos x="connsiteX1" y="connsiteY1"/>
                </a:cxn>
                <a:cxn ang="0">
                  <a:pos x="connsiteX2" y="connsiteY2"/>
                </a:cxn>
                <a:cxn ang="0">
                  <a:pos x="connsiteX3" y="connsiteY3"/>
                </a:cxn>
              </a:cxnLst>
              <a:rect l="l" t="t" r="r" b="b"/>
              <a:pathLst>
                <a:path w="1310757" h="1987646">
                  <a:moveTo>
                    <a:pt x="1307679" y="0"/>
                  </a:moveTo>
                  <a:lnTo>
                    <a:pt x="0" y="1987646"/>
                  </a:lnTo>
                  <a:lnTo>
                    <a:pt x="1310757" y="352425"/>
                  </a:lnTo>
                  <a:cubicBezTo>
                    <a:pt x="1309731" y="237003"/>
                    <a:pt x="1308705" y="115422"/>
                    <a:pt x="130767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sp>
          <p:nvSpPr>
            <p:cNvPr id="23" name="Freeform 19">
              <a:extLst>
                <a:ext uri="{FF2B5EF4-FFF2-40B4-BE49-F238E27FC236}">
                  <a16:creationId xmlns:a16="http://schemas.microsoft.com/office/drawing/2014/main" id="{4B15009D-14E6-4A66-9AB0-C7521084A464}"/>
                </a:ext>
              </a:extLst>
            </p:cNvPr>
            <p:cNvSpPr/>
            <p:nvPr/>
          </p:nvSpPr>
          <p:spPr>
            <a:xfrm>
              <a:off x="4562475" y="2144388"/>
              <a:ext cx="1316915" cy="1551312"/>
            </a:xfrm>
            <a:custGeom>
              <a:avLst/>
              <a:gdLst>
                <a:gd name="connsiteX0" fmla="*/ 1295400 w 1304925"/>
                <a:gd name="connsiteY0" fmla="*/ 0 h 1533525"/>
                <a:gd name="connsiteX1" fmla="*/ 0 w 1304925"/>
                <a:gd name="connsiteY1" fmla="*/ 1533525 h 1533525"/>
                <a:gd name="connsiteX2" fmla="*/ 1304925 w 1304925"/>
                <a:gd name="connsiteY2" fmla="*/ 333375 h 1533525"/>
                <a:gd name="connsiteX3" fmla="*/ 1295400 w 1304925"/>
                <a:gd name="connsiteY3" fmla="*/ 0 h 1533525"/>
                <a:gd name="connsiteX0" fmla="*/ 1304925 w 1304925"/>
                <a:gd name="connsiteY0" fmla="*/ 0 h 1543050"/>
                <a:gd name="connsiteX1" fmla="*/ 0 w 1304925"/>
                <a:gd name="connsiteY1" fmla="*/ 1543050 h 1543050"/>
                <a:gd name="connsiteX2" fmla="*/ 1304925 w 1304925"/>
                <a:gd name="connsiteY2" fmla="*/ 342900 h 1543050"/>
                <a:gd name="connsiteX3" fmla="*/ 1304925 w 1304925"/>
                <a:gd name="connsiteY3" fmla="*/ 0 h 1543050"/>
                <a:gd name="connsiteX0" fmla="*/ 1304925 w 1314161"/>
                <a:gd name="connsiteY0" fmla="*/ 0 h 1543050"/>
                <a:gd name="connsiteX1" fmla="*/ 0 w 1314161"/>
                <a:gd name="connsiteY1" fmla="*/ 1543050 h 1543050"/>
                <a:gd name="connsiteX2" fmla="*/ 1314161 w 1314161"/>
                <a:gd name="connsiteY2" fmla="*/ 342900 h 1543050"/>
                <a:gd name="connsiteX3" fmla="*/ 1304925 w 1314161"/>
                <a:gd name="connsiteY3" fmla="*/ 0 h 1543050"/>
                <a:gd name="connsiteX0" fmla="*/ 1304925 w 1314161"/>
                <a:gd name="connsiteY0" fmla="*/ 0 h 1543050"/>
                <a:gd name="connsiteX1" fmla="*/ 0 w 1314161"/>
                <a:gd name="connsiteY1" fmla="*/ 1543050 h 1543050"/>
                <a:gd name="connsiteX2" fmla="*/ 1314161 w 1314161"/>
                <a:gd name="connsiteY2" fmla="*/ 342900 h 1543050"/>
                <a:gd name="connsiteX3" fmla="*/ 1304925 w 1314161"/>
                <a:gd name="connsiteY3" fmla="*/ 0 h 1543050"/>
                <a:gd name="connsiteX0" fmla="*/ 1304925 w 1316915"/>
                <a:gd name="connsiteY0" fmla="*/ 0 h 1543050"/>
                <a:gd name="connsiteX1" fmla="*/ 0 w 1316915"/>
                <a:gd name="connsiteY1" fmla="*/ 1543050 h 1543050"/>
                <a:gd name="connsiteX2" fmla="*/ 1316915 w 1316915"/>
                <a:gd name="connsiteY2" fmla="*/ 345654 h 1543050"/>
                <a:gd name="connsiteX3" fmla="*/ 1304925 w 1316915"/>
                <a:gd name="connsiteY3" fmla="*/ 0 h 1543050"/>
                <a:gd name="connsiteX0" fmla="*/ 1310433 w 1316915"/>
                <a:gd name="connsiteY0" fmla="*/ 0 h 1543050"/>
                <a:gd name="connsiteX1" fmla="*/ 0 w 1316915"/>
                <a:gd name="connsiteY1" fmla="*/ 1543050 h 1543050"/>
                <a:gd name="connsiteX2" fmla="*/ 1316915 w 1316915"/>
                <a:gd name="connsiteY2" fmla="*/ 345654 h 1543050"/>
                <a:gd name="connsiteX3" fmla="*/ 1310433 w 1316915"/>
                <a:gd name="connsiteY3" fmla="*/ 0 h 1543050"/>
                <a:gd name="connsiteX0" fmla="*/ 1310433 w 1316915"/>
                <a:gd name="connsiteY0" fmla="*/ 0 h 1543050"/>
                <a:gd name="connsiteX1" fmla="*/ 0 w 1316915"/>
                <a:gd name="connsiteY1" fmla="*/ 1543050 h 1543050"/>
                <a:gd name="connsiteX2" fmla="*/ 1316915 w 1316915"/>
                <a:gd name="connsiteY2" fmla="*/ 353916 h 1543050"/>
                <a:gd name="connsiteX3" fmla="*/ 1310433 w 1316915"/>
                <a:gd name="connsiteY3" fmla="*/ 0 h 1543050"/>
                <a:gd name="connsiteX0" fmla="*/ 1313187 w 1316915"/>
                <a:gd name="connsiteY0" fmla="*/ 0 h 1551312"/>
                <a:gd name="connsiteX1" fmla="*/ 0 w 1316915"/>
                <a:gd name="connsiteY1" fmla="*/ 1551312 h 1551312"/>
                <a:gd name="connsiteX2" fmla="*/ 1316915 w 1316915"/>
                <a:gd name="connsiteY2" fmla="*/ 362178 h 1551312"/>
                <a:gd name="connsiteX3" fmla="*/ 1313187 w 1316915"/>
                <a:gd name="connsiteY3" fmla="*/ 0 h 1551312"/>
              </a:gdLst>
              <a:ahLst/>
              <a:cxnLst>
                <a:cxn ang="0">
                  <a:pos x="connsiteX0" y="connsiteY0"/>
                </a:cxn>
                <a:cxn ang="0">
                  <a:pos x="connsiteX1" y="connsiteY1"/>
                </a:cxn>
                <a:cxn ang="0">
                  <a:pos x="connsiteX2" y="connsiteY2"/>
                </a:cxn>
                <a:cxn ang="0">
                  <a:pos x="connsiteX3" y="connsiteY3"/>
                </a:cxn>
              </a:cxnLst>
              <a:rect l="l" t="t" r="r" b="b"/>
              <a:pathLst>
                <a:path w="1316915" h="1551312">
                  <a:moveTo>
                    <a:pt x="1313187" y="0"/>
                  </a:moveTo>
                  <a:lnTo>
                    <a:pt x="0" y="1551312"/>
                  </a:lnTo>
                  <a:lnTo>
                    <a:pt x="1316915" y="362178"/>
                  </a:lnTo>
                  <a:cubicBezTo>
                    <a:pt x="1315672" y="241452"/>
                    <a:pt x="1314430" y="120726"/>
                    <a:pt x="131318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sp>
          <p:nvSpPr>
            <p:cNvPr id="24" name="Freeform 20">
              <a:extLst>
                <a:ext uri="{FF2B5EF4-FFF2-40B4-BE49-F238E27FC236}">
                  <a16:creationId xmlns:a16="http://schemas.microsoft.com/office/drawing/2014/main" id="{BC7FC0A4-D6AC-4BE7-94FD-CF14EF2D5495}"/>
                </a:ext>
              </a:extLst>
            </p:cNvPr>
            <p:cNvSpPr/>
            <p:nvPr/>
          </p:nvSpPr>
          <p:spPr>
            <a:xfrm>
              <a:off x="4562476" y="2580626"/>
              <a:ext cx="1314449" cy="1124599"/>
            </a:xfrm>
            <a:custGeom>
              <a:avLst/>
              <a:gdLst>
                <a:gd name="connsiteX0" fmla="*/ 1304925 w 1314450"/>
                <a:gd name="connsiteY0" fmla="*/ 0 h 1123950"/>
                <a:gd name="connsiteX1" fmla="*/ 0 w 1314450"/>
                <a:gd name="connsiteY1" fmla="*/ 1123950 h 1123950"/>
                <a:gd name="connsiteX2" fmla="*/ 1314450 w 1314450"/>
                <a:gd name="connsiteY2" fmla="*/ 352425 h 1123950"/>
                <a:gd name="connsiteX3" fmla="*/ 1304925 w 1314450"/>
                <a:gd name="connsiteY3" fmla="*/ 0 h 1123950"/>
                <a:gd name="connsiteX0" fmla="*/ 1304925 w 1308292"/>
                <a:gd name="connsiteY0" fmla="*/ 0 h 1123950"/>
                <a:gd name="connsiteX1" fmla="*/ 0 w 1308292"/>
                <a:gd name="connsiteY1" fmla="*/ 1123950 h 1123950"/>
                <a:gd name="connsiteX2" fmla="*/ 1308292 w 1308292"/>
                <a:gd name="connsiteY2" fmla="*/ 358582 h 1123950"/>
                <a:gd name="connsiteX3" fmla="*/ 1304925 w 1308292"/>
                <a:gd name="connsiteY3" fmla="*/ 0 h 1123950"/>
                <a:gd name="connsiteX0" fmla="*/ 1298767 w 1308292"/>
                <a:gd name="connsiteY0" fmla="*/ 0 h 1123950"/>
                <a:gd name="connsiteX1" fmla="*/ 0 w 1308292"/>
                <a:gd name="connsiteY1" fmla="*/ 1123950 h 1123950"/>
                <a:gd name="connsiteX2" fmla="*/ 1308292 w 1308292"/>
                <a:gd name="connsiteY2" fmla="*/ 358582 h 1123950"/>
                <a:gd name="connsiteX3" fmla="*/ 1298767 w 1308292"/>
                <a:gd name="connsiteY3" fmla="*/ 0 h 1123950"/>
                <a:gd name="connsiteX0" fmla="*/ 1301846 w 1308292"/>
                <a:gd name="connsiteY0" fmla="*/ 0 h 1127029"/>
                <a:gd name="connsiteX1" fmla="*/ 0 w 1308292"/>
                <a:gd name="connsiteY1" fmla="*/ 1127029 h 1127029"/>
                <a:gd name="connsiteX2" fmla="*/ 1308292 w 1308292"/>
                <a:gd name="connsiteY2" fmla="*/ 361661 h 1127029"/>
                <a:gd name="connsiteX3" fmla="*/ 1301846 w 1308292"/>
                <a:gd name="connsiteY3" fmla="*/ 0 h 1127029"/>
                <a:gd name="connsiteX0" fmla="*/ 1308004 w 1308365"/>
                <a:gd name="connsiteY0" fmla="*/ 0 h 1130108"/>
                <a:gd name="connsiteX1" fmla="*/ 0 w 1308365"/>
                <a:gd name="connsiteY1" fmla="*/ 1130108 h 1130108"/>
                <a:gd name="connsiteX2" fmla="*/ 1308292 w 1308365"/>
                <a:gd name="connsiteY2" fmla="*/ 364740 h 1130108"/>
                <a:gd name="connsiteX3" fmla="*/ 1308004 w 1308365"/>
                <a:gd name="connsiteY3" fmla="*/ 0 h 1130108"/>
                <a:gd name="connsiteX0" fmla="*/ 1308004 w 1314449"/>
                <a:gd name="connsiteY0" fmla="*/ 0 h 1130108"/>
                <a:gd name="connsiteX1" fmla="*/ 0 w 1314449"/>
                <a:gd name="connsiteY1" fmla="*/ 1130108 h 1130108"/>
                <a:gd name="connsiteX2" fmla="*/ 1314449 w 1314449"/>
                <a:gd name="connsiteY2" fmla="*/ 361661 h 1130108"/>
                <a:gd name="connsiteX3" fmla="*/ 1308004 w 1314449"/>
                <a:gd name="connsiteY3" fmla="*/ 0 h 1130108"/>
                <a:gd name="connsiteX0" fmla="*/ 1310758 w 1314449"/>
                <a:gd name="connsiteY0" fmla="*/ 0 h 1121845"/>
                <a:gd name="connsiteX1" fmla="*/ 0 w 1314449"/>
                <a:gd name="connsiteY1" fmla="*/ 1121845 h 1121845"/>
                <a:gd name="connsiteX2" fmla="*/ 1314449 w 1314449"/>
                <a:gd name="connsiteY2" fmla="*/ 353398 h 1121845"/>
                <a:gd name="connsiteX3" fmla="*/ 1310758 w 1314449"/>
                <a:gd name="connsiteY3" fmla="*/ 0 h 1121845"/>
                <a:gd name="connsiteX0" fmla="*/ 1310758 w 1314449"/>
                <a:gd name="connsiteY0" fmla="*/ 0 h 1124599"/>
                <a:gd name="connsiteX1" fmla="*/ 0 w 1314449"/>
                <a:gd name="connsiteY1" fmla="*/ 1124599 h 1124599"/>
                <a:gd name="connsiteX2" fmla="*/ 1314449 w 1314449"/>
                <a:gd name="connsiteY2" fmla="*/ 356152 h 1124599"/>
                <a:gd name="connsiteX3" fmla="*/ 1310758 w 1314449"/>
                <a:gd name="connsiteY3" fmla="*/ 0 h 1124599"/>
              </a:gdLst>
              <a:ahLst/>
              <a:cxnLst>
                <a:cxn ang="0">
                  <a:pos x="connsiteX0" y="connsiteY0"/>
                </a:cxn>
                <a:cxn ang="0">
                  <a:pos x="connsiteX1" y="connsiteY1"/>
                </a:cxn>
                <a:cxn ang="0">
                  <a:pos x="connsiteX2" y="connsiteY2"/>
                </a:cxn>
                <a:cxn ang="0">
                  <a:pos x="connsiteX3" y="connsiteY3"/>
                </a:cxn>
              </a:cxnLst>
              <a:rect l="l" t="t" r="r" b="b"/>
              <a:pathLst>
                <a:path w="1314449" h="1124599">
                  <a:moveTo>
                    <a:pt x="1310758" y="0"/>
                  </a:moveTo>
                  <a:lnTo>
                    <a:pt x="0" y="1124599"/>
                  </a:lnTo>
                  <a:lnTo>
                    <a:pt x="1314449" y="356152"/>
                  </a:lnTo>
                  <a:cubicBezTo>
                    <a:pt x="1313327" y="236625"/>
                    <a:pt x="1311880" y="119527"/>
                    <a:pt x="131075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25" name="Freeform 21">
              <a:extLst>
                <a:ext uri="{FF2B5EF4-FFF2-40B4-BE49-F238E27FC236}">
                  <a16:creationId xmlns:a16="http://schemas.microsoft.com/office/drawing/2014/main" id="{8533EDE2-BCD3-4AA7-BE9F-8BA696698A8E}"/>
                </a:ext>
              </a:extLst>
            </p:cNvPr>
            <p:cNvSpPr/>
            <p:nvPr/>
          </p:nvSpPr>
          <p:spPr>
            <a:xfrm>
              <a:off x="4562475" y="3012654"/>
              <a:ext cx="1327054" cy="692571"/>
            </a:xfrm>
            <a:custGeom>
              <a:avLst/>
              <a:gdLst>
                <a:gd name="connsiteX0" fmla="*/ 1314450 w 1323975"/>
                <a:gd name="connsiteY0" fmla="*/ 0 h 695325"/>
                <a:gd name="connsiteX1" fmla="*/ 0 w 1323975"/>
                <a:gd name="connsiteY1" fmla="*/ 695325 h 695325"/>
                <a:gd name="connsiteX2" fmla="*/ 1323975 w 1323975"/>
                <a:gd name="connsiteY2" fmla="*/ 3429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7147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048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5242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55504 h 695325"/>
                <a:gd name="connsiteX3" fmla="*/ 1314450 w 1323975"/>
                <a:gd name="connsiteY3" fmla="*/ 0 h 695325"/>
                <a:gd name="connsiteX0" fmla="*/ 1311372 w 1323975"/>
                <a:gd name="connsiteY0" fmla="*/ 0 h 695325"/>
                <a:gd name="connsiteX1" fmla="*/ 0 w 1323975"/>
                <a:gd name="connsiteY1" fmla="*/ 695325 h 695325"/>
                <a:gd name="connsiteX2" fmla="*/ 1323975 w 1323975"/>
                <a:gd name="connsiteY2" fmla="*/ 355504 h 695325"/>
                <a:gd name="connsiteX3" fmla="*/ 1311372 w 1323975"/>
                <a:gd name="connsiteY3" fmla="*/ 0 h 695325"/>
                <a:gd name="connsiteX0" fmla="*/ 1311372 w 1327054"/>
                <a:gd name="connsiteY0" fmla="*/ 0 h 695325"/>
                <a:gd name="connsiteX1" fmla="*/ 0 w 1327054"/>
                <a:gd name="connsiteY1" fmla="*/ 695325 h 695325"/>
                <a:gd name="connsiteX2" fmla="*/ 1327054 w 1327054"/>
                <a:gd name="connsiteY2" fmla="*/ 358582 h 695325"/>
                <a:gd name="connsiteX3" fmla="*/ 1311372 w 1327054"/>
                <a:gd name="connsiteY3" fmla="*/ 0 h 695325"/>
                <a:gd name="connsiteX0" fmla="*/ 1311372 w 1327054"/>
                <a:gd name="connsiteY0" fmla="*/ 0 h 692571"/>
                <a:gd name="connsiteX1" fmla="*/ 0 w 1327054"/>
                <a:gd name="connsiteY1" fmla="*/ 692571 h 692571"/>
                <a:gd name="connsiteX2" fmla="*/ 1327054 w 1327054"/>
                <a:gd name="connsiteY2" fmla="*/ 355828 h 692571"/>
                <a:gd name="connsiteX3" fmla="*/ 1311372 w 1327054"/>
                <a:gd name="connsiteY3" fmla="*/ 0 h 692571"/>
              </a:gdLst>
              <a:ahLst/>
              <a:cxnLst>
                <a:cxn ang="0">
                  <a:pos x="connsiteX0" y="connsiteY0"/>
                </a:cxn>
                <a:cxn ang="0">
                  <a:pos x="connsiteX1" y="connsiteY1"/>
                </a:cxn>
                <a:cxn ang="0">
                  <a:pos x="connsiteX2" y="connsiteY2"/>
                </a:cxn>
                <a:cxn ang="0">
                  <a:pos x="connsiteX3" y="connsiteY3"/>
                </a:cxn>
              </a:cxnLst>
              <a:rect l="l" t="t" r="r" b="b"/>
              <a:pathLst>
                <a:path w="1327054" h="692571">
                  <a:moveTo>
                    <a:pt x="1311372" y="0"/>
                  </a:moveTo>
                  <a:lnTo>
                    <a:pt x="0" y="692571"/>
                  </a:lnTo>
                  <a:lnTo>
                    <a:pt x="1327054" y="355828"/>
                  </a:lnTo>
                  <a:lnTo>
                    <a:pt x="131137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grpSp>
      <p:sp>
        <p:nvSpPr>
          <p:cNvPr id="9" name="Oval 3">
            <a:extLst>
              <a:ext uri="{FF2B5EF4-FFF2-40B4-BE49-F238E27FC236}">
                <a16:creationId xmlns:a16="http://schemas.microsoft.com/office/drawing/2014/main" id="{668368C0-EEA0-4CC8-AA83-E950E4E3351B}"/>
              </a:ext>
            </a:extLst>
          </p:cNvPr>
          <p:cNvSpPr/>
          <p:nvPr/>
        </p:nvSpPr>
        <p:spPr>
          <a:xfrm>
            <a:off x="5324018" y="3189208"/>
            <a:ext cx="1512168" cy="1512168"/>
          </a:xfrm>
          <a:prstGeom prst="ellipse">
            <a:avLst/>
          </a:prstGeom>
          <a:solidFill>
            <a:schemeClr val="bg1"/>
          </a:solidFill>
          <a:ln w="155575">
            <a:gradFill>
              <a:gsLst>
                <a:gs pos="41000">
                  <a:schemeClr val="accent2"/>
                </a:gs>
                <a:gs pos="60000">
                  <a:schemeClr val="accent4"/>
                </a:gs>
              </a:gsLst>
              <a:lin ang="7800000" scaled="0"/>
            </a:gradFill>
          </a:ln>
          <a:effectLst>
            <a:outerShdw blurRad="101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5" name="Arc 35">
            <a:extLst>
              <a:ext uri="{FF2B5EF4-FFF2-40B4-BE49-F238E27FC236}">
                <a16:creationId xmlns:a16="http://schemas.microsoft.com/office/drawing/2014/main" id="{B74479CB-552C-4F5E-AF1D-E5029A681BBD}"/>
              </a:ext>
            </a:extLst>
          </p:cNvPr>
          <p:cNvSpPr/>
          <p:nvPr/>
        </p:nvSpPr>
        <p:spPr>
          <a:xfrm rot="13443396">
            <a:off x="5073995" y="2918765"/>
            <a:ext cx="2036379" cy="2036379"/>
          </a:xfrm>
          <a:prstGeom prst="arc">
            <a:avLst>
              <a:gd name="adj1" fmla="val 11157028"/>
              <a:gd name="adj2" fmla="val 21283066"/>
            </a:avLst>
          </a:prstGeom>
          <a:ln w="31750">
            <a:solidFill>
              <a:schemeClr val="bg1">
                <a:lumMod val="75000"/>
              </a:schemeClr>
            </a:solidFill>
            <a:prstDash val="sysDot"/>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cs typeface="+mn-cs"/>
            </a:endParaRPr>
          </a:p>
        </p:txBody>
      </p:sp>
      <p:sp>
        <p:nvSpPr>
          <p:cNvPr id="6" name="Arc 36">
            <a:extLst>
              <a:ext uri="{FF2B5EF4-FFF2-40B4-BE49-F238E27FC236}">
                <a16:creationId xmlns:a16="http://schemas.microsoft.com/office/drawing/2014/main" id="{8126887F-72EE-458F-9618-932E73AB2461}"/>
              </a:ext>
            </a:extLst>
          </p:cNvPr>
          <p:cNvSpPr/>
          <p:nvPr/>
        </p:nvSpPr>
        <p:spPr>
          <a:xfrm rot="2668890">
            <a:off x="5029591" y="2963211"/>
            <a:ext cx="2036379" cy="2036379"/>
          </a:xfrm>
          <a:prstGeom prst="arc">
            <a:avLst>
              <a:gd name="adj1" fmla="val 11157028"/>
              <a:gd name="adj2" fmla="val 21283066"/>
            </a:avLst>
          </a:prstGeom>
          <a:ln w="31750">
            <a:solidFill>
              <a:schemeClr val="bg1">
                <a:lumMod val="75000"/>
              </a:schemeClr>
            </a:solidFill>
            <a:prstDash val="sysDot"/>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cs typeface="+mn-cs"/>
            </a:endParaRPr>
          </a:p>
        </p:txBody>
      </p:sp>
      <p:sp>
        <p:nvSpPr>
          <p:cNvPr id="37" name="Block Arc 31">
            <a:extLst>
              <a:ext uri="{FF2B5EF4-FFF2-40B4-BE49-F238E27FC236}">
                <a16:creationId xmlns:a16="http://schemas.microsoft.com/office/drawing/2014/main" id="{04E949D2-A8BF-4E98-A9F8-4D17B6B25A59}"/>
              </a:ext>
            </a:extLst>
          </p:cNvPr>
          <p:cNvSpPr/>
          <p:nvPr/>
        </p:nvSpPr>
        <p:spPr>
          <a:xfrm>
            <a:off x="5715000" y="3532625"/>
            <a:ext cx="669465" cy="692182"/>
          </a:xfrm>
          <a:custGeom>
            <a:avLst/>
            <a:gdLst/>
            <a:ahLst/>
            <a:cxnLst/>
            <a:rect l="l" t="t" r="r" b="b"/>
            <a:pathLst>
              <a:path w="2890784" h="3200962">
                <a:moveTo>
                  <a:pt x="1107828" y="2097026"/>
                </a:moveTo>
                <a:cubicBezTo>
                  <a:pt x="1025313" y="2097026"/>
                  <a:pt x="958422" y="2163918"/>
                  <a:pt x="958422" y="2246432"/>
                </a:cubicBezTo>
                <a:cubicBezTo>
                  <a:pt x="958422" y="2302715"/>
                  <a:pt x="989545" y="2351730"/>
                  <a:pt x="1036589" y="2375275"/>
                </a:cubicBezTo>
                <a:lnTo>
                  <a:pt x="985421" y="2684898"/>
                </a:lnTo>
                <a:lnTo>
                  <a:pt x="1230235" y="2684898"/>
                </a:lnTo>
                <a:lnTo>
                  <a:pt x="1179067" y="2375275"/>
                </a:lnTo>
                <a:cubicBezTo>
                  <a:pt x="1226111" y="2351730"/>
                  <a:pt x="1257233" y="2302715"/>
                  <a:pt x="1257233" y="2246432"/>
                </a:cubicBezTo>
                <a:cubicBezTo>
                  <a:pt x="1257233" y="2163918"/>
                  <a:pt x="1190342" y="2097026"/>
                  <a:pt x="1107828" y="2097026"/>
                </a:cubicBezTo>
                <a:close/>
                <a:moveTo>
                  <a:pt x="2199259" y="56"/>
                </a:moveTo>
                <a:cubicBezTo>
                  <a:pt x="2572924" y="-4720"/>
                  <a:pt x="2881009" y="291773"/>
                  <a:pt x="2890561" y="665346"/>
                </a:cubicBezTo>
                <a:lnTo>
                  <a:pt x="2843000" y="666562"/>
                </a:lnTo>
                <a:lnTo>
                  <a:pt x="2890784" y="666562"/>
                </a:lnTo>
                <a:lnTo>
                  <a:pt x="2890784" y="1580962"/>
                </a:lnTo>
                <a:lnTo>
                  <a:pt x="2625345" y="1580962"/>
                </a:lnTo>
                <a:lnTo>
                  <a:pt x="2625345" y="672127"/>
                </a:lnTo>
                <a:lnTo>
                  <a:pt x="2623811" y="672166"/>
                </a:lnTo>
                <a:cubicBezTo>
                  <a:pt x="2617992" y="444585"/>
                  <a:pt x="2430306" y="263961"/>
                  <a:pt x="2202670" y="266871"/>
                </a:cubicBezTo>
                <a:cubicBezTo>
                  <a:pt x="1975033" y="269781"/>
                  <a:pt x="1792025" y="455143"/>
                  <a:pt x="1792025" y="682798"/>
                </a:cubicBezTo>
                <a:lnTo>
                  <a:pt x="1790626" y="682798"/>
                </a:lnTo>
                <a:lnTo>
                  <a:pt x="1790626"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1525187" y="1580962"/>
                </a:lnTo>
                <a:lnTo>
                  <a:pt x="1525187" y="676764"/>
                </a:lnTo>
                <a:lnTo>
                  <a:pt x="1525791" y="676764"/>
                </a:lnTo>
                <a:cubicBezTo>
                  <a:pt x="1528430" y="305830"/>
                  <a:pt x="1827609" y="4806"/>
                  <a:pt x="2199259" y="56"/>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cs typeface="+mn-cs"/>
            </a:endParaRPr>
          </a:p>
        </p:txBody>
      </p:sp>
      <p:sp>
        <p:nvSpPr>
          <p:cNvPr id="39" name="Rectangle 3">
            <a:extLst>
              <a:ext uri="{FF2B5EF4-FFF2-40B4-BE49-F238E27FC236}">
                <a16:creationId xmlns:a16="http://schemas.microsoft.com/office/drawing/2014/main" id="{03307A50-D1B9-D202-F1C4-AF4CC7422E60}"/>
              </a:ext>
            </a:extLst>
          </p:cNvPr>
          <p:cNvSpPr/>
          <p:nvPr/>
        </p:nvSpPr>
        <p:spPr>
          <a:xfrm>
            <a:off x="1691507" y="291594"/>
            <a:ext cx="9196087" cy="87028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nvGrpSpPr>
          <p:cNvPr id="40" name="Group 43">
            <a:extLst>
              <a:ext uri="{FF2B5EF4-FFF2-40B4-BE49-F238E27FC236}">
                <a16:creationId xmlns:a16="http://schemas.microsoft.com/office/drawing/2014/main" id="{BDF164AF-0644-186D-0467-1E6B597B3AF5}"/>
              </a:ext>
            </a:extLst>
          </p:cNvPr>
          <p:cNvGrpSpPr/>
          <p:nvPr/>
        </p:nvGrpSpPr>
        <p:grpSpPr>
          <a:xfrm>
            <a:off x="7024712" y="241072"/>
            <a:ext cx="4003676" cy="475860"/>
            <a:chOff x="1487532" y="2017033"/>
            <a:chExt cx="2952328" cy="376914"/>
          </a:xfrm>
        </p:grpSpPr>
        <p:sp>
          <p:nvSpPr>
            <p:cNvPr id="41" name="Rectangle 9">
              <a:extLst>
                <a:ext uri="{FF2B5EF4-FFF2-40B4-BE49-F238E27FC236}">
                  <a16:creationId xmlns:a16="http://schemas.microsoft.com/office/drawing/2014/main" id="{43E69A3C-B0AD-3542-9DD8-FBFF390D57C3}"/>
                </a:ext>
              </a:extLst>
            </p:cNvPr>
            <p:cNvSpPr/>
            <p:nvPr/>
          </p:nvSpPr>
          <p:spPr>
            <a:xfrm>
              <a:off x="4319543" y="2027138"/>
              <a:ext cx="115353" cy="366809"/>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914400"/>
                <a:gd name="connsiteY0" fmla="*/ 292963 h 1207363"/>
                <a:gd name="connsiteX1" fmla="*/ 914400 w 914400"/>
                <a:gd name="connsiteY1" fmla="*/ 0 h 1207363"/>
                <a:gd name="connsiteX2" fmla="*/ 914400 w 914400"/>
                <a:gd name="connsiteY2" fmla="*/ 1207363 h 1207363"/>
                <a:gd name="connsiteX3" fmla="*/ 0 w 914400"/>
                <a:gd name="connsiteY3" fmla="*/ 1207363 h 1207363"/>
                <a:gd name="connsiteX4" fmla="*/ 0 w 914400"/>
                <a:gd name="connsiteY4" fmla="*/ 292963 h 1207363"/>
                <a:gd name="connsiteX0" fmla="*/ 612559 w 914400"/>
                <a:gd name="connsiteY0" fmla="*/ 8877 h 1207363"/>
                <a:gd name="connsiteX1" fmla="*/ 914400 w 914400"/>
                <a:gd name="connsiteY1" fmla="*/ 0 h 1207363"/>
                <a:gd name="connsiteX2" fmla="*/ 914400 w 914400"/>
                <a:gd name="connsiteY2" fmla="*/ 1207363 h 1207363"/>
                <a:gd name="connsiteX3" fmla="*/ 0 w 914400"/>
                <a:gd name="connsiteY3" fmla="*/ 1207363 h 1207363"/>
                <a:gd name="connsiteX4" fmla="*/ 612559 w 914400"/>
                <a:gd name="connsiteY4" fmla="*/ 8877 h 1207363"/>
                <a:gd name="connsiteX0" fmla="*/ 0 w 301841"/>
                <a:gd name="connsiteY0" fmla="*/ 8877 h 1207363"/>
                <a:gd name="connsiteX1" fmla="*/ 301841 w 301841"/>
                <a:gd name="connsiteY1" fmla="*/ 0 h 1207363"/>
                <a:gd name="connsiteX2" fmla="*/ 301841 w 301841"/>
                <a:gd name="connsiteY2" fmla="*/ 1207363 h 1207363"/>
                <a:gd name="connsiteX3" fmla="*/ 186432 w 301841"/>
                <a:gd name="connsiteY3" fmla="*/ 408372 h 1207363"/>
                <a:gd name="connsiteX4" fmla="*/ 0 w 301841"/>
                <a:gd name="connsiteY4" fmla="*/ 8877 h 1207363"/>
                <a:gd name="connsiteX0" fmla="*/ 0 w 133166"/>
                <a:gd name="connsiteY0" fmla="*/ 0 h 1207364"/>
                <a:gd name="connsiteX1" fmla="*/ 133166 w 133166"/>
                <a:gd name="connsiteY1" fmla="*/ 1 h 1207364"/>
                <a:gd name="connsiteX2" fmla="*/ 133166 w 133166"/>
                <a:gd name="connsiteY2" fmla="*/ 1207364 h 1207364"/>
                <a:gd name="connsiteX3" fmla="*/ 17757 w 133166"/>
                <a:gd name="connsiteY3" fmla="*/ 408373 h 1207364"/>
                <a:gd name="connsiteX4" fmla="*/ 0 w 133166"/>
                <a:gd name="connsiteY4" fmla="*/ 0 h 1207364"/>
                <a:gd name="connsiteX0" fmla="*/ 0 w 142044"/>
                <a:gd name="connsiteY0" fmla="*/ 0 h 408373"/>
                <a:gd name="connsiteX1" fmla="*/ 133166 w 142044"/>
                <a:gd name="connsiteY1" fmla="*/ 1 h 408373"/>
                <a:gd name="connsiteX2" fmla="*/ 142044 w 142044"/>
                <a:gd name="connsiteY2" fmla="*/ 301842 h 408373"/>
                <a:gd name="connsiteX3" fmla="*/ 17757 w 142044"/>
                <a:gd name="connsiteY3" fmla="*/ 408373 h 408373"/>
                <a:gd name="connsiteX4" fmla="*/ 0 w 142044"/>
                <a:gd name="connsiteY4" fmla="*/ 0 h 408373"/>
                <a:gd name="connsiteX0" fmla="*/ 0 w 133166"/>
                <a:gd name="connsiteY0" fmla="*/ 0 h 408373"/>
                <a:gd name="connsiteX1" fmla="*/ 133166 w 133166"/>
                <a:gd name="connsiteY1" fmla="*/ 1 h 408373"/>
                <a:gd name="connsiteX2" fmla="*/ 118293 w 133166"/>
                <a:gd name="connsiteY2" fmla="*/ 313717 h 408373"/>
                <a:gd name="connsiteX3" fmla="*/ 17757 w 133166"/>
                <a:gd name="connsiteY3" fmla="*/ 408373 h 408373"/>
                <a:gd name="connsiteX4" fmla="*/ 0 w 133166"/>
                <a:gd name="connsiteY4" fmla="*/ 0 h 408373"/>
                <a:gd name="connsiteX0" fmla="*/ 0 w 118293"/>
                <a:gd name="connsiteY0" fmla="*/ 5937 h 414310"/>
                <a:gd name="connsiteX1" fmla="*/ 115353 w 118293"/>
                <a:gd name="connsiteY1" fmla="*/ 0 h 414310"/>
                <a:gd name="connsiteX2" fmla="*/ 118293 w 118293"/>
                <a:gd name="connsiteY2" fmla="*/ 319654 h 414310"/>
                <a:gd name="connsiteX3" fmla="*/ 17757 w 118293"/>
                <a:gd name="connsiteY3" fmla="*/ 414310 h 414310"/>
                <a:gd name="connsiteX4" fmla="*/ 0 w 118293"/>
                <a:gd name="connsiteY4" fmla="*/ 5937 h 414310"/>
                <a:gd name="connsiteX0" fmla="*/ 0 w 118293"/>
                <a:gd name="connsiteY0" fmla="*/ 5937 h 366809"/>
                <a:gd name="connsiteX1" fmla="*/ 115353 w 118293"/>
                <a:gd name="connsiteY1" fmla="*/ 0 h 366809"/>
                <a:gd name="connsiteX2" fmla="*/ 118293 w 118293"/>
                <a:gd name="connsiteY2" fmla="*/ 319654 h 366809"/>
                <a:gd name="connsiteX3" fmla="*/ 5882 w 118293"/>
                <a:gd name="connsiteY3" fmla="*/ 366809 h 366809"/>
                <a:gd name="connsiteX4" fmla="*/ 0 w 118293"/>
                <a:gd name="connsiteY4" fmla="*/ 5937 h 366809"/>
                <a:gd name="connsiteX0" fmla="*/ 0 w 115353"/>
                <a:gd name="connsiteY0" fmla="*/ 5937 h 366809"/>
                <a:gd name="connsiteX1" fmla="*/ 115353 w 115353"/>
                <a:gd name="connsiteY1" fmla="*/ 0 h 366809"/>
                <a:gd name="connsiteX2" fmla="*/ 112356 w 115353"/>
                <a:gd name="connsiteY2" fmla="*/ 278091 h 366809"/>
                <a:gd name="connsiteX3" fmla="*/ 5882 w 115353"/>
                <a:gd name="connsiteY3" fmla="*/ 366809 h 366809"/>
                <a:gd name="connsiteX4" fmla="*/ 0 w 115353"/>
                <a:gd name="connsiteY4" fmla="*/ 5937 h 36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53" h="366809">
                  <a:moveTo>
                    <a:pt x="0" y="5937"/>
                  </a:moveTo>
                  <a:lnTo>
                    <a:pt x="115353" y="0"/>
                  </a:lnTo>
                  <a:lnTo>
                    <a:pt x="112356" y="278091"/>
                  </a:lnTo>
                  <a:lnTo>
                    <a:pt x="5882" y="366809"/>
                  </a:lnTo>
                  <a:cubicBezTo>
                    <a:pt x="3921" y="246518"/>
                    <a:pt x="1961" y="126228"/>
                    <a:pt x="0" y="5937"/>
                  </a:cubicBez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42" name="Rectangle 6">
              <a:extLst>
                <a:ext uri="{FF2B5EF4-FFF2-40B4-BE49-F238E27FC236}">
                  <a16:creationId xmlns:a16="http://schemas.microsoft.com/office/drawing/2014/main" id="{F6282815-FB81-B13B-3D73-E642AAE1F589}"/>
                </a:ext>
              </a:extLst>
            </p:cNvPr>
            <p:cNvSpPr/>
            <p:nvPr/>
          </p:nvSpPr>
          <p:spPr>
            <a:xfrm flipH="1">
              <a:off x="1487532" y="2017033"/>
              <a:ext cx="2952328" cy="288033"/>
            </a:xfrm>
            <a:custGeom>
              <a:avLst/>
              <a:gdLst>
                <a:gd name="connsiteX0" fmla="*/ 0 w 5285462"/>
                <a:gd name="connsiteY0" fmla="*/ 0 h 576064"/>
                <a:gd name="connsiteX1" fmla="*/ 4724629 w 5285462"/>
                <a:gd name="connsiteY1" fmla="*/ 0 h 576064"/>
                <a:gd name="connsiteX2" fmla="*/ 5285462 w 5285462"/>
                <a:gd name="connsiteY2" fmla="*/ 576064 h 576064"/>
                <a:gd name="connsiteX3" fmla="*/ 0 w 5285462"/>
                <a:gd name="connsiteY3" fmla="*/ 576064 h 576064"/>
                <a:gd name="connsiteX4" fmla="*/ 0 w 5285462"/>
                <a:gd name="connsiteY4" fmla="*/ 0 h 57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462" h="576064">
                  <a:moveTo>
                    <a:pt x="0" y="0"/>
                  </a:moveTo>
                  <a:lnTo>
                    <a:pt x="4724629" y="0"/>
                  </a:lnTo>
                  <a:lnTo>
                    <a:pt x="5285462" y="576064"/>
                  </a:lnTo>
                  <a:lnTo>
                    <a:pt x="0" y="576064"/>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grpSp>
        <p:nvGrpSpPr>
          <p:cNvPr id="43" name="Group 19">
            <a:extLst>
              <a:ext uri="{FF2B5EF4-FFF2-40B4-BE49-F238E27FC236}">
                <a16:creationId xmlns:a16="http://schemas.microsoft.com/office/drawing/2014/main" id="{8B020BA5-22F0-B5EB-F8F7-A84B71B546FA}"/>
              </a:ext>
            </a:extLst>
          </p:cNvPr>
          <p:cNvGrpSpPr/>
          <p:nvPr/>
        </p:nvGrpSpPr>
        <p:grpSpPr>
          <a:xfrm>
            <a:off x="761854" y="172706"/>
            <a:ext cx="1188052" cy="1052282"/>
            <a:chOff x="1779602" y="1104706"/>
            <a:chExt cx="1188052" cy="1214673"/>
          </a:xfrm>
          <a:solidFill>
            <a:schemeClr val="accent4"/>
          </a:solidFill>
        </p:grpSpPr>
        <p:sp>
          <p:nvSpPr>
            <p:cNvPr id="44" name="Block Arc 20">
              <a:extLst>
                <a:ext uri="{FF2B5EF4-FFF2-40B4-BE49-F238E27FC236}">
                  <a16:creationId xmlns:a16="http://schemas.microsoft.com/office/drawing/2014/main" id="{8A8D31BA-AC8A-30B8-5E43-7B1DF4668047}"/>
                </a:ext>
              </a:extLst>
            </p:cNvPr>
            <p:cNvSpPr/>
            <p:nvPr/>
          </p:nvSpPr>
          <p:spPr>
            <a:xfrm rot="5400000">
              <a:off x="1779602" y="1131327"/>
              <a:ext cx="1188052" cy="1188052"/>
            </a:xfrm>
            <a:prstGeom prst="blockArc">
              <a:avLst>
                <a:gd name="adj1" fmla="val 10473157"/>
                <a:gd name="adj2" fmla="val 203130"/>
                <a:gd name="adj3" fmla="val 1863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cs typeface="+mn-cs"/>
              </a:endParaRPr>
            </a:p>
          </p:txBody>
        </p:sp>
        <p:sp>
          <p:nvSpPr>
            <p:cNvPr id="45" name="Right Triangle 21">
              <a:extLst>
                <a:ext uri="{FF2B5EF4-FFF2-40B4-BE49-F238E27FC236}">
                  <a16:creationId xmlns:a16="http://schemas.microsoft.com/office/drawing/2014/main" id="{D98CEC48-1BCD-5E7E-C80A-184EDD6795F6}"/>
                </a:ext>
              </a:extLst>
            </p:cNvPr>
            <p:cNvSpPr/>
            <p:nvPr/>
          </p:nvSpPr>
          <p:spPr>
            <a:xfrm rot="2700000">
              <a:off x="2223425" y="1104706"/>
              <a:ext cx="261214" cy="26121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sp>
        <p:nvSpPr>
          <p:cNvPr id="46" name="TextBox 45">
            <a:extLst>
              <a:ext uri="{FF2B5EF4-FFF2-40B4-BE49-F238E27FC236}">
                <a16:creationId xmlns:a16="http://schemas.microsoft.com/office/drawing/2014/main" id="{FB9513F4-5530-1394-B7FE-18320E7658C8}"/>
              </a:ext>
            </a:extLst>
          </p:cNvPr>
          <p:cNvSpPr txBox="1"/>
          <p:nvPr/>
        </p:nvSpPr>
        <p:spPr>
          <a:xfrm>
            <a:off x="1355880" y="2188288"/>
            <a:ext cx="408605" cy="5078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700" b="1" i="0" u="none" strike="noStrike" kern="1200" cap="none" spc="0" normalizeH="0" baseline="0" noProof="0" dirty="0">
                <a:ln>
                  <a:noFill/>
                </a:ln>
                <a:solidFill>
                  <a:prstClr val="white"/>
                </a:solidFill>
                <a:effectLst/>
                <a:uLnTx/>
                <a:uFillTx/>
                <a:latin typeface="Arial"/>
                <a:cs typeface="+mn-cs"/>
              </a:rPr>
              <a:t>1</a:t>
            </a:r>
            <a:endParaRPr kumimoji="0" lang="ko-KR" altLang="en-US" sz="2700" b="1" i="0" u="none" strike="noStrike" kern="1200" cap="none" spc="0" normalizeH="0" baseline="0" noProof="0" dirty="0">
              <a:ln>
                <a:noFill/>
              </a:ln>
              <a:solidFill>
                <a:prstClr val="white"/>
              </a:solidFill>
              <a:effectLst/>
              <a:uLnTx/>
              <a:uFillTx/>
              <a:latin typeface="Arial"/>
              <a:cs typeface="+mn-cs"/>
            </a:endParaRPr>
          </a:p>
        </p:txBody>
      </p:sp>
      <p:sp>
        <p:nvSpPr>
          <p:cNvPr id="34" name="TextBox 33">
            <a:extLst>
              <a:ext uri="{FF2B5EF4-FFF2-40B4-BE49-F238E27FC236}">
                <a16:creationId xmlns:a16="http://schemas.microsoft.com/office/drawing/2014/main" id="{D32E40F1-FCF4-48DA-B989-410411270EC5}"/>
              </a:ext>
            </a:extLst>
          </p:cNvPr>
          <p:cNvSpPr txBox="1"/>
          <p:nvPr/>
        </p:nvSpPr>
        <p:spPr>
          <a:xfrm>
            <a:off x="2132769" y="490169"/>
            <a:ext cx="5326392" cy="523220"/>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800" b="1" i="0" u="none" strike="noStrike" kern="1200" cap="none" spc="0" normalizeH="0" baseline="0" noProof="0" dirty="0">
                <a:ln>
                  <a:noFill/>
                </a:ln>
                <a:solidFill>
                  <a:prstClr val="black"/>
                </a:solidFill>
                <a:effectLst/>
                <a:uLnTx/>
                <a:uFillTx/>
                <a:latin typeface="Calibri" panose="020F0502020204030204"/>
                <a:cs typeface="B Titr" panose="00000700000000000000" pitchFamily="2" charset="-78"/>
              </a:rPr>
              <a:t>حمایت‌های تولید</a:t>
            </a:r>
          </a:p>
        </p:txBody>
      </p:sp>
      <p:sp>
        <p:nvSpPr>
          <p:cNvPr id="47" name="Oval 8">
            <a:extLst>
              <a:ext uri="{FF2B5EF4-FFF2-40B4-BE49-F238E27FC236}">
                <a16:creationId xmlns:a16="http://schemas.microsoft.com/office/drawing/2014/main" id="{248F0BFD-616E-FD03-C9AB-27D693D3BD8C}"/>
              </a:ext>
            </a:extLst>
          </p:cNvPr>
          <p:cNvSpPr/>
          <p:nvPr/>
        </p:nvSpPr>
        <p:spPr>
          <a:xfrm>
            <a:off x="1191707" y="437774"/>
            <a:ext cx="499800" cy="499800"/>
          </a:xfrm>
          <a:prstGeom prst="ellipse">
            <a:avLst/>
          </a:prstGeom>
          <a:solidFill>
            <a:schemeClr val="accent6"/>
          </a:solidFill>
          <a:ln w="825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48" name="TextBox 47">
            <a:extLst>
              <a:ext uri="{FF2B5EF4-FFF2-40B4-BE49-F238E27FC236}">
                <a16:creationId xmlns:a16="http://schemas.microsoft.com/office/drawing/2014/main" id="{3C741728-51E5-C6F2-6397-F262AC73F55C}"/>
              </a:ext>
            </a:extLst>
          </p:cNvPr>
          <p:cNvSpPr txBox="1"/>
          <p:nvPr/>
        </p:nvSpPr>
        <p:spPr>
          <a:xfrm>
            <a:off x="1228805" y="429743"/>
            <a:ext cx="408605" cy="5078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700" b="1" i="0" u="none" strike="noStrike" kern="1200" cap="none" spc="0" normalizeH="0" baseline="0" noProof="0" dirty="0">
                <a:ln>
                  <a:noFill/>
                </a:ln>
                <a:solidFill>
                  <a:prstClr val="white"/>
                </a:solidFill>
                <a:effectLst/>
                <a:uLnTx/>
                <a:uFillTx/>
                <a:latin typeface="Arial"/>
                <a:cs typeface="+mn-cs"/>
              </a:rPr>
              <a:t>4</a:t>
            </a:r>
            <a:endParaRPr kumimoji="0" lang="ko-KR" altLang="en-US" sz="2700" b="1" i="0" u="none" strike="noStrike" kern="1200" cap="none" spc="0" normalizeH="0" baseline="0" noProof="0" dirty="0">
              <a:ln>
                <a:noFill/>
              </a:ln>
              <a:solidFill>
                <a:prstClr val="white"/>
              </a:solidFill>
              <a:effectLst/>
              <a:uLnTx/>
              <a:uFillTx/>
              <a:latin typeface="Arial"/>
              <a:cs typeface="+mn-cs"/>
            </a:endParaRPr>
          </a:p>
        </p:txBody>
      </p:sp>
      <p:sp>
        <p:nvSpPr>
          <p:cNvPr id="50" name="TextBox 49">
            <a:extLst>
              <a:ext uri="{FF2B5EF4-FFF2-40B4-BE49-F238E27FC236}">
                <a16:creationId xmlns:a16="http://schemas.microsoft.com/office/drawing/2014/main" id="{402C6E17-1585-FCD2-797D-675EA0DB2933}"/>
              </a:ext>
            </a:extLst>
          </p:cNvPr>
          <p:cNvSpPr txBox="1"/>
          <p:nvPr/>
        </p:nvSpPr>
        <p:spPr>
          <a:xfrm>
            <a:off x="8032741" y="258226"/>
            <a:ext cx="60936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srgbClr val="CBCBCB">
                    <a:lumMod val="50000"/>
                  </a:srgbClr>
                </a:solidFill>
                <a:effectLst/>
                <a:uLnTx/>
                <a:uFillTx/>
                <a:latin typeface="Arial"/>
                <a:cs typeface="B Titr" panose="00000700000000000000" pitchFamily="2" charset="-78"/>
              </a:rPr>
              <a:t>راهکارهای رفع چالش‌های تولید</a:t>
            </a:r>
            <a:endParaRPr kumimoji="0" lang="en-US" sz="1800" b="0" i="0" u="none" strike="noStrike" kern="1200" cap="none" spc="0" normalizeH="0" baseline="0" noProof="0" dirty="0">
              <a:ln>
                <a:noFill/>
              </a:ln>
              <a:solidFill>
                <a:prstClr val="black"/>
              </a:solidFill>
              <a:effectLst/>
              <a:uLnTx/>
              <a:uFillTx/>
              <a:latin typeface="Arial"/>
              <a:cs typeface="+mn-cs"/>
            </a:endParaRPr>
          </a:p>
        </p:txBody>
      </p:sp>
      <p:pic>
        <p:nvPicPr>
          <p:cNvPr id="51" name="Picture 50">
            <a:extLst>
              <a:ext uri="{FF2B5EF4-FFF2-40B4-BE49-F238E27FC236}">
                <a16:creationId xmlns:a16="http://schemas.microsoft.com/office/drawing/2014/main" id="{B0C4EEBC-828F-CF97-694F-63F386B291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041" y="-300386"/>
            <a:ext cx="1726622" cy="1936146"/>
          </a:xfrm>
          <a:prstGeom prst="rect">
            <a:avLst/>
          </a:prstGeom>
        </p:spPr>
      </p:pic>
      <p:sp>
        <p:nvSpPr>
          <p:cNvPr id="2" name="TextBox 1">
            <a:extLst>
              <a:ext uri="{FF2B5EF4-FFF2-40B4-BE49-F238E27FC236}">
                <a16:creationId xmlns:a16="http://schemas.microsoft.com/office/drawing/2014/main" id="{4EDEBBF8-D169-80B5-746B-0DAF7174F3B7}"/>
              </a:ext>
            </a:extLst>
          </p:cNvPr>
          <p:cNvSpPr txBox="1"/>
          <p:nvPr/>
        </p:nvSpPr>
        <p:spPr>
          <a:xfrm>
            <a:off x="7344994" y="1506187"/>
            <a:ext cx="4847006" cy="5078313"/>
          </a:xfrm>
          <a:prstGeom prst="rect">
            <a:avLst/>
          </a:prstGeom>
          <a:noFill/>
        </p:spPr>
        <p:txBody>
          <a:bodyPr wrap="square">
            <a:spAutoFit/>
          </a:bodyPr>
          <a:lstStyle/>
          <a:p>
            <a:pPr marL="285750" indent="-285750" algn="r" rtl="1">
              <a:buFont typeface="Wingdings" panose="05000000000000000000" pitchFamily="2" charset="2"/>
              <a:buChar char="ü"/>
            </a:pPr>
            <a:r>
              <a:rPr lang="fa-IR" dirty="0">
                <a:cs typeface="B Mitra" panose="00000400000000000000" pitchFamily="2" charset="-78"/>
              </a:rPr>
              <a:t>امکان افزایش عرضه اولیه سهام برای شرکتهای جدید، از طریق تسهیل شرایط پذیرش شرکتها در بازار سهام توسط سازمان بورس فراهم گردد.</a:t>
            </a:r>
          </a:p>
          <a:p>
            <a:pPr marL="285750" indent="-285750" algn="r" rtl="1">
              <a:buFont typeface="Wingdings" panose="05000000000000000000" pitchFamily="2" charset="2"/>
              <a:buChar char="ü"/>
            </a:pPr>
            <a:r>
              <a:rPr lang="fa-IR" dirty="0">
                <a:cs typeface="B Mitra" panose="00000400000000000000" pitchFamily="2" charset="-78"/>
              </a:rPr>
              <a:t> از ظرفیتهای بورس کالا در جهت تامین مالی و نقدینگی بنگاههای تولیدی استفاده به عمل آید.</a:t>
            </a:r>
          </a:p>
          <a:p>
            <a:pPr marL="285750" indent="-285750" algn="r" rtl="1">
              <a:buFont typeface="Wingdings" panose="05000000000000000000" pitchFamily="2" charset="2"/>
              <a:buChar char="ü"/>
            </a:pPr>
            <a:r>
              <a:rPr lang="fa-IR" dirty="0">
                <a:cs typeface="B Mitra" panose="00000400000000000000" pitchFamily="2" charset="-78"/>
              </a:rPr>
              <a:t> ریسک سرمایه گذاری سهامداران در بازار بورس از طریق معرفی ابزارهای بیشتر(از قبیل قراردادهای آتی، اختیار خرید و فروش و ...) پوشش داده شود</a:t>
            </a:r>
            <a:endParaRPr lang="en-US" dirty="0">
              <a:cs typeface="B Mitra" panose="00000400000000000000" pitchFamily="2" charset="-78"/>
            </a:endParaRPr>
          </a:p>
          <a:p>
            <a:pPr marL="285750" indent="-285750" algn="r" rtl="1">
              <a:buFont typeface="Wingdings" panose="05000000000000000000" pitchFamily="2" charset="2"/>
              <a:buChar char="ü"/>
            </a:pPr>
            <a:r>
              <a:rPr lang="fa-IR" dirty="0">
                <a:cs typeface="B Mitra" panose="00000400000000000000" pitchFamily="2" charset="-78"/>
              </a:rPr>
              <a:t> بانکها ملزم شوند تضامین و وثایق نقدی واحدهای تولیدی که بابت دریافت تسهیلات در سیستم بانکی بلوکه شده است، هر ساله متناسب با میزان خالص بدهی واحدهای تولیدی به سیستم بانکی و یا در قبال دریافت تضامین غیر نقدی، آزاد کنند. </a:t>
            </a:r>
          </a:p>
          <a:p>
            <a:pPr marL="285750" indent="-285750" algn="r" rtl="1">
              <a:buFont typeface="Wingdings" panose="05000000000000000000" pitchFamily="2" charset="2"/>
              <a:buChar char="ü"/>
            </a:pPr>
            <a:r>
              <a:rPr lang="fa-IR" dirty="0">
                <a:cs typeface="B Mitra" panose="00000400000000000000" pitchFamily="2" charset="-78"/>
              </a:rPr>
              <a:t>اعتبارسنجی و اهلیت سنجی متقاضیان تسهیالت بانکی، به جای اخذ وثایق و سپرده بانکی در ارائه تسهیلات از سوی بانکها در دستور کار قرار گیرد. </a:t>
            </a:r>
          </a:p>
          <a:p>
            <a:pPr marL="285750" indent="-285750" algn="r" rtl="1">
              <a:buFont typeface="Wingdings" panose="05000000000000000000" pitchFamily="2" charset="2"/>
              <a:buChar char="ü"/>
            </a:pPr>
            <a:r>
              <a:rPr lang="fa-IR" dirty="0">
                <a:cs typeface="B Mitra" panose="00000400000000000000" pitchFamily="2" charset="-78"/>
              </a:rPr>
              <a:t>فرمول محاسبه تسهیلات سرمایه در گردش واحدهای تولیدی براساس نسبت 120 درصد میزان فروش اصلاح گردد و دوره بازپرداخت تسهیلات سرمایه در گردش از یک سال به دو سال افزایش یابد</a:t>
            </a:r>
            <a:endParaRPr lang="en-US" dirty="0">
              <a:cs typeface="B Mitra" panose="00000400000000000000" pitchFamily="2" charset="-78"/>
            </a:endParaRPr>
          </a:p>
        </p:txBody>
      </p:sp>
      <p:sp>
        <p:nvSpPr>
          <p:cNvPr id="4" name="TextBox 3">
            <a:extLst>
              <a:ext uri="{FF2B5EF4-FFF2-40B4-BE49-F238E27FC236}">
                <a16:creationId xmlns:a16="http://schemas.microsoft.com/office/drawing/2014/main" id="{91FAA655-CE6F-5629-C897-CA9B4D46B5AE}"/>
              </a:ext>
            </a:extLst>
          </p:cNvPr>
          <p:cNvSpPr txBox="1"/>
          <p:nvPr/>
        </p:nvSpPr>
        <p:spPr>
          <a:xfrm>
            <a:off x="69762" y="1877766"/>
            <a:ext cx="4456531" cy="2977482"/>
          </a:xfrm>
          <a:prstGeom prst="rect">
            <a:avLst/>
          </a:prstGeom>
          <a:noFill/>
        </p:spPr>
        <p:txBody>
          <a:bodyPr wrap="square">
            <a:spAutoFit/>
          </a:bodyPr>
          <a:lstStyle/>
          <a:p>
            <a:pPr marL="285750" marR="0" lvl="0" indent="-285750" algn="r" defTabSz="914400" rtl="1" eaLnBrk="1" fontAlgn="auto" latinLnBrk="0" hangingPunct="1">
              <a:lnSpc>
                <a:spcPct val="120000"/>
              </a:lnSpc>
              <a:spcBef>
                <a:spcPts val="1000"/>
              </a:spcBef>
              <a:spcAft>
                <a:spcPts val="0"/>
              </a:spcAft>
              <a:buClr>
                <a:srgbClr val="B71E42"/>
              </a:buClr>
              <a:buSzPct val="100000"/>
              <a:buFont typeface="Wingdings" panose="05000000000000000000" pitchFamily="2" charset="2"/>
              <a:buChar char="ü"/>
              <a:tabLst/>
              <a:defRPr/>
            </a:pPr>
            <a:r>
              <a:rPr lang="fa-IR" dirty="0">
                <a:cs typeface="B Mitra" panose="00000400000000000000" pitchFamily="2" charset="-78"/>
              </a:rPr>
              <a:t>مالیات از درآمدهای پنهان و کسبوکارها از طریق ترغیب کلیه اصناف به نصب صندوق مکانیزه فروش و کارتخوان، اخذ شود و معافیت ها و تخفیف های مالیاتی اصناف به استفاده از صندوقهای مکانیزه فروش مشروط گردد.</a:t>
            </a:r>
          </a:p>
          <a:p>
            <a:pPr marL="285750" marR="0" lvl="0" indent="-285750" algn="r" defTabSz="914400" rtl="1" eaLnBrk="1" fontAlgn="auto" latinLnBrk="0" hangingPunct="1">
              <a:lnSpc>
                <a:spcPct val="120000"/>
              </a:lnSpc>
              <a:spcBef>
                <a:spcPts val="1000"/>
              </a:spcBef>
              <a:spcAft>
                <a:spcPts val="0"/>
              </a:spcAft>
              <a:buClr>
                <a:srgbClr val="B71E42"/>
              </a:buClr>
              <a:buSzPct val="100000"/>
              <a:buFont typeface="Wingdings" panose="05000000000000000000" pitchFamily="2" charset="2"/>
              <a:buChar char="ü"/>
              <a:tabLst/>
              <a:defRPr/>
            </a:pPr>
            <a:r>
              <a:rPr lang="fa-IR" dirty="0">
                <a:cs typeface="B Mitra" panose="00000400000000000000" pitchFamily="2" charset="-78"/>
              </a:rPr>
              <a:t>در فرآیند اخذ مالیات بر ارزش افزوده، ممیزمحوری حذف گردد و از اعمال شیوه خودسرانه علی الراس در رسیدگی و تشخیص مالیات بر ارزش افزوده، ممانعت به عمل آید</a:t>
            </a:r>
            <a:endParaRPr lang="en-US" dirty="0">
              <a:cs typeface="B Mitra" panose="00000400000000000000" pitchFamily="2" charset="-78"/>
            </a:endParaRPr>
          </a:p>
          <a:p>
            <a:pPr marL="285750" marR="0" lvl="0" indent="-285750" algn="r" defTabSz="914400" rtl="1" eaLnBrk="1" fontAlgn="auto" latinLnBrk="0" hangingPunct="1">
              <a:lnSpc>
                <a:spcPct val="120000"/>
              </a:lnSpc>
              <a:spcBef>
                <a:spcPts val="1000"/>
              </a:spcBef>
              <a:spcAft>
                <a:spcPts val="0"/>
              </a:spcAft>
              <a:buClr>
                <a:srgbClr val="B71E42"/>
              </a:buClr>
              <a:buSzPct val="100000"/>
              <a:buFont typeface="Wingdings" panose="05000000000000000000" pitchFamily="2" charset="2"/>
              <a:buChar char="ü"/>
              <a:tabLst/>
              <a:defRPr/>
            </a:pPr>
            <a:endParaRPr lang="en-US" dirty="0">
              <a:cs typeface="B Mitra" panose="00000400000000000000" pitchFamily="2" charset="-78"/>
            </a:endParaRPr>
          </a:p>
        </p:txBody>
      </p:sp>
    </p:spTree>
    <p:extLst>
      <p:ext uri="{BB962C8B-B14F-4D97-AF65-F5344CB8AC3E}">
        <p14:creationId xmlns:p14="http://schemas.microsoft.com/office/powerpoint/2010/main" val="5930246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2">
            <a:extLst>
              <a:ext uri="{FF2B5EF4-FFF2-40B4-BE49-F238E27FC236}">
                <a16:creationId xmlns:a16="http://schemas.microsoft.com/office/drawing/2014/main" id="{F8AB798E-2931-47E1-98F3-178525F00C23}"/>
              </a:ext>
            </a:extLst>
          </p:cNvPr>
          <p:cNvGrpSpPr/>
          <p:nvPr/>
        </p:nvGrpSpPr>
        <p:grpSpPr>
          <a:xfrm>
            <a:off x="6086476" y="1978272"/>
            <a:ext cx="5815743" cy="1990727"/>
            <a:chOff x="4562475" y="1714499"/>
            <a:chExt cx="5193667" cy="1990727"/>
          </a:xfrm>
        </p:grpSpPr>
        <p:sp>
          <p:nvSpPr>
            <p:cNvPr id="26" name="Rectangle 4">
              <a:extLst>
                <a:ext uri="{FF2B5EF4-FFF2-40B4-BE49-F238E27FC236}">
                  <a16:creationId xmlns:a16="http://schemas.microsoft.com/office/drawing/2014/main" id="{9DBD8868-0108-47E0-9097-0E4D2349E781}"/>
                </a:ext>
              </a:extLst>
            </p:cNvPr>
            <p:cNvSpPr/>
            <p:nvPr/>
          </p:nvSpPr>
          <p:spPr>
            <a:xfrm>
              <a:off x="5868142" y="1716807"/>
              <a:ext cx="3888000" cy="3600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27" name="Rectangle 5">
              <a:extLst>
                <a:ext uri="{FF2B5EF4-FFF2-40B4-BE49-F238E27FC236}">
                  <a16:creationId xmlns:a16="http://schemas.microsoft.com/office/drawing/2014/main" id="{BF9EE7E2-A7E5-4503-B16B-188A4A1D23BC}"/>
                </a:ext>
              </a:extLst>
            </p:cNvPr>
            <p:cNvSpPr/>
            <p:nvPr/>
          </p:nvSpPr>
          <p:spPr>
            <a:xfrm>
              <a:off x="5868142" y="2148855"/>
              <a:ext cx="3888000" cy="3600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28" name="Rectangle 6">
              <a:extLst>
                <a:ext uri="{FF2B5EF4-FFF2-40B4-BE49-F238E27FC236}">
                  <a16:creationId xmlns:a16="http://schemas.microsoft.com/office/drawing/2014/main" id="{17866E36-11E0-4529-BF54-B106E3B00D1E}"/>
                </a:ext>
              </a:extLst>
            </p:cNvPr>
            <p:cNvSpPr/>
            <p:nvPr/>
          </p:nvSpPr>
          <p:spPr>
            <a:xfrm>
              <a:off x="5868142" y="2580903"/>
              <a:ext cx="3888000" cy="3600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29" name="Rectangle 7">
              <a:extLst>
                <a:ext uri="{FF2B5EF4-FFF2-40B4-BE49-F238E27FC236}">
                  <a16:creationId xmlns:a16="http://schemas.microsoft.com/office/drawing/2014/main" id="{A6B96AD9-E7B4-4EC8-B065-0CA87EE18734}"/>
                </a:ext>
              </a:extLst>
            </p:cNvPr>
            <p:cNvSpPr/>
            <p:nvPr/>
          </p:nvSpPr>
          <p:spPr>
            <a:xfrm>
              <a:off x="5868142" y="3012951"/>
              <a:ext cx="3888000" cy="3600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sp>
          <p:nvSpPr>
            <p:cNvPr id="30" name="Freeform 8">
              <a:extLst>
                <a:ext uri="{FF2B5EF4-FFF2-40B4-BE49-F238E27FC236}">
                  <a16:creationId xmlns:a16="http://schemas.microsoft.com/office/drawing/2014/main" id="{F04543F7-3A1E-4633-A3A4-109BB7D2223D}"/>
                </a:ext>
              </a:extLst>
            </p:cNvPr>
            <p:cNvSpPr/>
            <p:nvPr/>
          </p:nvSpPr>
          <p:spPr>
            <a:xfrm>
              <a:off x="4562475" y="1714499"/>
              <a:ext cx="1304925" cy="1990725"/>
            </a:xfrm>
            <a:custGeom>
              <a:avLst/>
              <a:gdLst>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304925 w 1304925"/>
                <a:gd name="connsiteY0" fmla="*/ 0 h 1990725"/>
                <a:gd name="connsiteX1" fmla="*/ 0 w 1304925"/>
                <a:gd name="connsiteY1" fmla="*/ 1990725 h 1990725"/>
                <a:gd name="connsiteX2" fmla="*/ 1304925 w 1304925"/>
                <a:gd name="connsiteY2" fmla="*/ 352425 h 1990725"/>
                <a:gd name="connsiteX3" fmla="*/ 1304925 w 1304925"/>
                <a:gd name="connsiteY3" fmla="*/ 0 h 1990725"/>
                <a:gd name="connsiteX0" fmla="*/ 1304925 w 1304925"/>
                <a:gd name="connsiteY0" fmla="*/ 0 h 1990725"/>
                <a:gd name="connsiteX1" fmla="*/ 0 w 1304925"/>
                <a:gd name="connsiteY1" fmla="*/ 1990725 h 1990725"/>
                <a:gd name="connsiteX2" fmla="*/ 1304925 w 1304925"/>
                <a:gd name="connsiteY2" fmla="*/ 358709 h 1990725"/>
                <a:gd name="connsiteX3" fmla="*/ 1304925 w 1304925"/>
                <a:gd name="connsiteY3" fmla="*/ 0 h 1990725"/>
              </a:gdLst>
              <a:ahLst/>
              <a:cxnLst>
                <a:cxn ang="0">
                  <a:pos x="connsiteX0" y="connsiteY0"/>
                </a:cxn>
                <a:cxn ang="0">
                  <a:pos x="connsiteX1" y="connsiteY1"/>
                </a:cxn>
                <a:cxn ang="0">
                  <a:pos x="connsiteX2" y="connsiteY2"/>
                </a:cxn>
                <a:cxn ang="0">
                  <a:pos x="connsiteX3" y="connsiteY3"/>
                </a:cxn>
              </a:cxnLst>
              <a:rect l="l" t="t" r="r" b="b"/>
              <a:pathLst>
                <a:path w="1304925" h="1990725">
                  <a:moveTo>
                    <a:pt x="1304925" y="0"/>
                  </a:moveTo>
                  <a:lnTo>
                    <a:pt x="0" y="1990725"/>
                  </a:lnTo>
                  <a:lnTo>
                    <a:pt x="1304925" y="358709"/>
                  </a:lnTo>
                  <a:lnTo>
                    <a:pt x="130492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1" name="Freeform 9">
              <a:extLst>
                <a:ext uri="{FF2B5EF4-FFF2-40B4-BE49-F238E27FC236}">
                  <a16:creationId xmlns:a16="http://schemas.microsoft.com/office/drawing/2014/main" id="{F3AA37C6-B2EB-4A07-8CB2-3337395555AF}"/>
                </a:ext>
              </a:extLst>
            </p:cNvPr>
            <p:cNvSpPr/>
            <p:nvPr/>
          </p:nvSpPr>
          <p:spPr>
            <a:xfrm>
              <a:off x="4562475" y="2152650"/>
              <a:ext cx="1311299" cy="1543050"/>
            </a:xfrm>
            <a:custGeom>
              <a:avLst/>
              <a:gdLst>
                <a:gd name="connsiteX0" fmla="*/ 1295400 w 1304925"/>
                <a:gd name="connsiteY0" fmla="*/ 0 h 1533525"/>
                <a:gd name="connsiteX1" fmla="*/ 0 w 1304925"/>
                <a:gd name="connsiteY1" fmla="*/ 1533525 h 1533525"/>
                <a:gd name="connsiteX2" fmla="*/ 1304925 w 1304925"/>
                <a:gd name="connsiteY2" fmla="*/ 333375 h 1533525"/>
                <a:gd name="connsiteX3" fmla="*/ 1295400 w 1304925"/>
                <a:gd name="connsiteY3" fmla="*/ 0 h 1533525"/>
                <a:gd name="connsiteX0" fmla="*/ 1304925 w 1304925"/>
                <a:gd name="connsiteY0" fmla="*/ 0 h 1543050"/>
                <a:gd name="connsiteX1" fmla="*/ 0 w 1304925"/>
                <a:gd name="connsiteY1" fmla="*/ 1543050 h 1543050"/>
                <a:gd name="connsiteX2" fmla="*/ 1304925 w 1304925"/>
                <a:gd name="connsiteY2" fmla="*/ 342900 h 1543050"/>
                <a:gd name="connsiteX3" fmla="*/ 1304925 w 1304925"/>
                <a:gd name="connsiteY3" fmla="*/ 0 h 1543050"/>
                <a:gd name="connsiteX0" fmla="*/ 1304925 w 1304925"/>
                <a:gd name="connsiteY0" fmla="*/ 0 h 1543050"/>
                <a:gd name="connsiteX1" fmla="*/ 0 w 1304925"/>
                <a:gd name="connsiteY1" fmla="*/ 1543050 h 1543050"/>
                <a:gd name="connsiteX2" fmla="*/ 1301782 w 1304925"/>
                <a:gd name="connsiteY2" fmla="*/ 355469 h 1543050"/>
                <a:gd name="connsiteX3" fmla="*/ 1304925 w 1304925"/>
                <a:gd name="connsiteY3" fmla="*/ 0 h 1543050"/>
                <a:gd name="connsiteX0" fmla="*/ 1304925 w 1311299"/>
                <a:gd name="connsiteY0" fmla="*/ 0 h 1543050"/>
                <a:gd name="connsiteX1" fmla="*/ 0 w 1311299"/>
                <a:gd name="connsiteY1" fmla="*/ 1543050 h 1543050"/>
                <a:gd name="connsiteX2" fmla="*/ 1311209 w 1311299"/>
                <a:gd name="connsiteY2" fmla="*/ 355469 h 1543050"/>
                <a:gd name="connsiteX3" fmla="*/ 1304925 w 1311299"/>
                <a:gd name="connsiteY3" fmla="*/ 0 h 1543050"/>
              </a:gdLst>
              <a:ahLst/>
              <a:cxnLst>
                <a:cxn ang="0">
                  <a:pos x="connsiteX0" y="connsiteY0"/>
                </a:cxn>
                <a:cxn ang="0">
                  <a:pos x="connsiteX1" y="connsiteY1"/>
                </a:cxn>
                <a:cxn ang="0">
                  <a:pos x="connsiteX2" y="connsiteY2"/>
                </a:cxn>
                <a:cxn ang="0">
                  <a:pos x="connsiteX3" y="connsiteY3"/>
                </a:cxn>
              </a:cxnLst>
              <a:rect l="l" t="t" r="r" b="b"/>
              <a:pathLst>
                <a:path w="1311299" h="1543050">
                  <a:moveTo>
                    <a:pt x="1304925" y="0"/>
                  </a:moveTo>
                  <a:lnTo>
                    <a:pt x="0" y="1543050"/>
                  </a:lnTo>
                  <a:lnTo>
                    <a:pt x="1311209" y="355469"/>
                  </a:lnTo>
                  <a:cubicBezTo>
                    <a:pt x="1312257" y="236979"/>
                    <a:pt x="1303877" y="118490"/>
                    <a:pt x="13049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2" name="Freeform 10">
              <a:extLst>
                <a:ext uri="{FF2B5EF4-FFF2-40B4-BE49-F238E27FC236}">
                  <a16:creationId xmlns:a16="http://schemas.microsoft.com/office/drawing/2014/main" id="{632FA1FC-ED86-40F7-9CAD-3EAFC5C259E2}"/>
                </a:ext>
              </a:extLst>
            </p:cNvPr>
            <p:cNvSpPr/>
            <p:nvPr/>
          </p:nvSpPr>
          <p:spPr>
            <a:xfrm>
              <a:off x="4562475" y="2581275"/>
              <a:ext cx="1314450" cy="1123950"/>
            </a:xfrm>
            <a:custGeom>
              <a:avLst/>
              <a:gdLst>
                <a:gd name="connsiteX0" fmla="*/ 1304925 w 1314450"/>
                <a:gd name="connsiteY0" fmla="*/ 0 h 1123950"/>
                <a:gd name="connsiteX1" fmla="*/ 0 w 1314450"/>
                <a:gd name="connsiteY1" fmla="*/ 1123950 h 1123950"/>
                <a:gd name="connsiteX2" fmla="*/ 1314450 w 1314450"/>
                <a:gd name="connsiteY2" fmla="*/ 352425 h 1123950"/>
                <a:gd name="connsiteX3" fmla="*/ 1304925 w 1314450"/>
                <a:gd name="connsiteY3" fmla="*/ 0 h 1123950"/>
                <a:gd name="connsiteX0" fmla="*/ 1304925 w 1314450"/>
                <a:gd name="connsiteY0" fmla="*/ 0 h 1123950"/>
                <a:gd name="connsiteX1" fmla="*/ 0 w 1314450"/>
                <a:gd name="connsiteY1" fmla="*/ 1123950 h 1123950"/>
                <a:gd name="connsiteX2" fmla="*/ 1314450 w 1314450"/>
                <a:gd name="connsiteY2" fmla="*/ 358709 h 1123950"/>
                <a:gd name="connsiteX3" fmla="*/ 1304925 w 1314450"/>
                <a:gd name="connsiteY3" fmla="*/ 0 h 1123950"/>
              </a:gdLst>
              <a:ahLst/>
              <a:cxnLst>
                <a:cxn ang="0">
                  <a:pos x="connsiteX0" y="connsiteY0"/>
                </a:cxn>
                <a:cxn ang="0">
                  <a:pos x="connsiteX1" y="connsiteY1"/>
                </a:cxn>
                <a:cxn ang="0">
                  <a:pos x="connsiteX2" y="connsiteY2"/>
                </a:cxn>
                <a:cxn ang="0">
                  <a:pos x="connsiteX3" y="connsiteY3"/>
                </a:cxn>
              </a:cxnLst>
              <a:rect l="l" t="t" r="r" b="b"/>
              <a:pathLst>
                <a:path w="1314450" h="1123950">
                  <a:moveTo>
                    <a:pt x="1304925" y="0"/>
                  </a:moveTo>
                  <a:lnTo>
                    <a:pt x="0" y="1123950"/>
                  </a:lnTo>
                  <a:lnTo>
                    <a:pt x="1314450" y="358709"/>
                  </a:lnTo>
                  <a:lnTo>
                    <a:pt x="130492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3" name="Freeform 11">
              <a:extLst>
                <a:ext uri="{FF2B5EF4-FFF2-40B4-BE49-F238E27FC236}">
                  <a16:creationId xmlns:a16="http://schemas.microsoft.com/office/drawing/2014/main" id="{88B990AC-6A34-41C3-BC86-548116161F20}"/>
                </a:ext>
              </a:extLst>
            </p:cNvPr>
            <p:cNvSpPr/>
            <p:nvPr/>
          </p:nvSpPr>
          <p:spPr>
            <a:xfrm>
              <a:off x="4562475" y="3013044"/>
              <a:ext cx="1314547" cy="692182"/>
            </a:xfrm>
            <a:custGeom>
              <a:avLst/>
              <a:gdLst>
                <a:gd name="connsiteX0" fmla="*/ 1314450 w 1323975"/>
                <a:gd name="connsiteY0" fmla="*/ 0 h 695325"/>
                <a:gd name="connsiteX1" fmla="*/ 0 w 1323975"/>
                <a:gd name="connsiteY1" fmla="*/ 695325 h 695325"/>
                <a:gd name="connsiteX2" fmla="*/ 1323975 w 1323975"/>
                <a:gd name="connsiteY2" fmla="*/ 3429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7147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048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5242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61852 h 695325"/>
                <a:gd name="connsiteX3" fmla="*/ 1314450 w 1323975"/>
                <a:gd name="connsiteY3" fmla="*/ 0 h 695325"/>
                <a:gd name="connsiteX0" fmla="*/ 1314450 w 1323975"/>
                <a:gd name="connsiteY0" fmla="*/ 0 h 689040"/>
                <a:gd name="connsiteX1" fmla="*/ 0 w 1323975"/>
                <a:gd name="connsiteY1" fmla="*/ 689040 h 689040"/>
                <a:gd name="connsiteX2" fmla="*/ 1323975 w 1323975"/>
                <a:gd name="connsiteY2" fmla="*/ 355567 h 689040"/>
                <a:gd name="connsiteX3" fmla="*/ 1314450 w 1323975"/>
                <a:gd name="connsiteY3" fmla="*/ 0 h 689040"/>
                <a:gd name="connsiteX0" fmla="*/ 1317592 w 1323975"/>
                <a:gd name="connsiteY0" fmla="*/ 0 h 685898"/>
                <a:gd name="connsiteX1" fmla="*/ 0 w 1323975"/>
                <a:gd name="connsiteY1" fmla="*/ 685898 h 685898"/>
                <a:gd name="connsiteX2" fmla="*/ 1323975 w 1323975"/>
                <a:gd name="connsiteY2" fmla="*/ 352425 h 685898"/>
                <a:gd name="connsiteX3" fmla="*/ 1317592 w 1323975"/>
                <a:gd name="connsiteY3" fmla="*/ 0 h 685898"/>
                <a:gd name="connsiteX0" fmla="*/ 1317592 w 1330259"/>
                <a:gd name="connsiteY0" fmla="*/ 0 h 685898"/>
                <a:gd name="connsiteX1" fmla="*/ 0 w 1330259"/>
                <a:gd name="connsiteY1" fmla="*/ 685898 h 685898"/>
                <a:gd name="connsiteX2" fmla="*/ 1330259 w 1330259"/>
                <a:gd name="connsiteY2" fmla="*/ 346141 h 685898"/>
                <a:gd name="connsiteX3" fmla="*/ 1317592 w 1330259"/>
                <a:gd name="connsiteY3" fmla="*/ 0 h 685898"/>
                <a:gd name="connsiteX0" fmla="*/ 1323877 w 1330259"/>
                <a:gd name="connsiteY0" fmla="*/ 0 h 695325"/>
                <a:gd name="connsiteX1" fmla="*/ 0 w 1330259"/>
                <a:gd name="connsiteY1" fmla="*/ 695325 h 695325"/>
                <a:gd name="connsiteX2" fmla="*/ 1330259 w 1330259"/>
                <a:gd name="connsiteY2" fmla="*/ 355568 h 695325"/>
                <a:gd name="connsiteX3" fmla="*/ 1323877 w 1330259"/>
                <a:gd name="connsiteY3" fmla="*/ 0 h 695325"/>
                <a:gd name="connsiteX0" fmla="*/ 1305023 w 1330259"/>
                <a:gd name="connsiteY0" fmla="*/ 0 h 692182"/>
                <a:gd name="connsiteX1" fmla="*/ 0 w 1330259"/>
                <a:gd name="connsiteY1" fmla="*/ 692182 h 692182"/>
                <a:gd name="connsiteX2" fmla="*/ 1330259 w 1330259"/>
                <a:gd name="connsiteY2" fmla="*/ 352425 h 692182"/>
                <a:gd name="connsiteX3" fmla="*/ 1305023 w 1330259"/>
                <a:gd name="connsiteY3" fmla="*/ 0 h 692182"/>
                <a:gd name="connsiteX0" fmla="*/ 1305023 w 1305023"/>
                <a:gd name="connsiteY0" fmla="*/ 0 h 692182"/>
                <a:gd name="connsiteX1" fmla="*/ 0 w 1305023"/>
                <a:gd name="connsiteY1" fmla="*/ 692182 h 692182"/>
                <a:gd name="connsiteX2" fmla="*/ 1301978 w 1305023"/>
                <a:gd name="connsiteY2" fmla="*/ 355567 h 692182"/>
                <a:gd name="connsiteX3" fmla="*/ 1305023 w 1305023"/>
                <a:gd name="connsiteY3" fmla="*/ 0 h 692182"/>
                <a:gd name="connsiteX0" fmla="*/ 1305023 w 1314547"/>
                <a:gd name="connsiteY0" fmla="*/ 0 h 692182"/>
                <a:gd name="connsiteX1" fmla="*/ 0 w 1314547"/>
                <a:gd name="connsiteY1" fmla="*/ 692182 h 692182"/>
                <a:gd name="connsiteX2" fmla="*/ 1314547 w 1314547"/>
                <a:gd name="connsiteY2" fmla="*/ 355567 h 692182"/>
                <a:gd name="connsiteX3" fmla="*/ 1305023 w 1314547"/>
                <a:gd name="connsiteY3" fmla="*/ 0 h 692182"/>
              </a:gdLst>
              <a:ahLst/>
              <a:cxnLst>
                <a:cxn ang="0">
                  <a:pos x="connsiteX0" y="connsiteY0"/>
                </a:cxn>
                <a:cxn ang="0">
                  <a:pos x="connsiteX1" y="connsiteY1"/>
                </a:cxn>
                <a:cxn ang="0">
                  <a:pos x="connsiteX2" y="connsiteY2"/>
                </a:cxn>
                <a:cxn ang="0">
                  <a:pos x="connsiteX3" y="connsiteY3"/>
                </a:cxn>
              </a:cxnLst>
              <a:rect l="l" t="t" r="r" b="b"/>
              <a:pathLst>
                <a:path w="1314547" h="692182">
                  <a:moveTo>
                    <a:pt x="1305023" y="0"/>
                  </a:moveTo>
                  <a:lnTo>
                    <a:pt x="0" y="692182"/>
                  </a:lnTo>
                  <a:lnTo>
                    <a:pt x="1314547" y="355567"/>
                  </a:lnTo>
                  <a:lnTo>
                    <a:pt x="130502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grpSp>
      <p:grpSp>
        <p:nvGrpSpPr>
          <p:cNvPr id="8" name="Group 13">
            <a:extLst>
              <a:ext uri="{FF2B5EF4-FFF2-40B4-BE49-F238E27FC236}">
                <a16:creationId xmlns:a16="http://schemas.microsoft.com/office/drawing/2014/main" id="{707C9E8C-6885-4220-AF0D-AC37524EC974}"/>
              </a:ext>
            </a:extLst>
          </p:cNvPr>
          <p:cNvGrpSpPr/>
          <p:nvPr/>
        </p:nvGrpSpPr>
        <p:grpSpPr>
          <a:xfrm rot="10800000">
            <a:off x="142875" y="3968997"/>
            <a:ext cx="5953126" cy="1988418"/>
            <a:chOff x="4562475" y="1716807"/>
            <a:chExt cx="5193670" cy="1988418"/>
          </a:xfrm>
          <a:solidFill>
            <a:schemeClr val="accent4"/>
          </a:solidFill>
        </p:grpSpPr>
        <p:sp>
          <p:nvSpPr>
            <p:cNvPr id="18" name="Rectangle 14">
              <a:extLst>
                <a:ext uri="{FF2B5EF4-FFF2-40B4-BE49-F238E27FC236}">
                  <a16:creationId xmlns:a16="http://schemas.microsoft.com/office/drawing/2014/main" id="{D1F89EF0-D18B-4731-8DB3-73F4F5030E4B}"/>
                </a:ext>
              </a:extLst>
            </p:cNvPr>
            <p:cNvSpPr/>
            <p:nvPr/>
          </p:nvSpPr>
          <p:spPr>
            <a:xfrm>
              <a:off x="5868145" y="1716807"/>
              <a:ext cx="3888000"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19" name="Rectangle 15">
              <a:extLst>
                <a:ext uri="{FF2B5EF4-FFF2-40B4-BE49-F238E27FC236}">
                  <a16:creationId xmlns:a16="http://schemas.microsoft.com/office/drawing/2014/main" id="{7F1040B5-906D-4D69-ADAA-F97E832E3006}"/>
                </a:ext>
              </a:extLst>
            </p:cNvPr>
            <p:cNvSpPr/>
            <p:nvPr/>
          </p:nvSpPr>
          <p:spPr>
            <a:xfrm>
              <a:off x="5868145" y="2148855"/>
              <a:ext cx="3888000"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20" name="Rectangle 16">
              <a:extLst>
                <a:ext uri="{FF2B5EF4-FFF2-40B4-BE49-F238E27FC236}">
                  <a16:creationId xmlns:a16="http://schemas.microsoft.com/office/drawing/2014/main" id="{8D2812D4-E59F-4708-A398-655AE6C32E30}"/>
                </a:ext>
              </a:extLst>
            </p:cNvPr>
            <p:cNvSpPr/>
            <p:nvPr/>
          </p:nvSpPr>
          <p:spPr>
            <a:xfrm>
              <a:off x="5868145" y="2580903"/>
              <a:ext cx="3888000"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21" name="Rectangle 17">
              <a:extLst>
                <a:ext uri="{FF2B5EF4-FFF2-40B4-BE49-F238E27FC236}">
                  <a16:creationId xmlns:a16="http://schemas.microsoft.com/office/drawing/2014/main" id="{7AC9519A-6819-49C8-B383-B07C85E1FD70}"/>
                </a:ext>
              </a:extLst>
            </p:cNvPr>
            <p:cNvSpPr/>
            <p:nvPr/>
          </p:nvSpPr>
          <p:spPr>
            <a:xfrm>
              <a:off x="5868145" y="3012951"/>
              <a:ext cx="3888000"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sp>
          <p:nvSpPr>
            <p:cNvPr id="22" name="Freeform 18">
              <a:extLst>
                <a:ext uri="{FF2B5EF4-FFF2-40B4-BE49-F238E27FC236}">
                  <a16:creationId xmlns:a16="http://schemas.microsoft.com/office/drawing/2014/main" id="{E941E8F8-8989-425E-9D26-796FC67957A6}"/>
                </a:ext>
              </a:extLst>
            </p:cNvPr>
            <p:cNvSpPr/>
            <p:nvPr/>
          </p:nvSpPr>
          <p:spPr>
            <a:xfrm>
              <a:off x="4562476" y="1717577"/>
              <a:ext cx="1310757" cy="1987646"/>
            </a:xfrm>
            <a:custGeom>
              <a:avLst/>
              <a:gdLst>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304925 w 1304925"/>
                <a:gd name="connsiteY0" fmla="*/ 0 h 1990725"/>
                <a:gd name="connsiteX1" fmla="*/ 0 w 1304925"/>
                <a:gd name="connsiteY1" fmla="*/ 1990725 h 1990725"/>
                <a:gd name="connsiteX2" fmla="*/ 1304925 w 1304925"/>
                <a:gd name="connsiteY2" fmla="*/ 352425 h 1990725"/>
                <a:gd name="connsiteX3" fmla="*/ 1304925 w 1304925"/>
                <a:gd name="connsiteY3" fmla="*/ 0 h 1990725"/>
                <a:gd name="connsiteX0" fmla="*/ 1301846 w 1304925"/>
                <a:gd name="connsiteY0" fmla="*/ 0 h 1984567"/>
                <a:gd name="connsiteX1" fmla="*/ 0 w 1304925"/>
                <a:gd name="connsiteY1" fmla="*/ 1984567 h 1984567"/>
                <a:gd name="connsiteX2" fmla="*/ 1304925 w 1304925"/>
                <a:gd name="connsiteY2" fmla="*/ 346267 h 1984567"/>
                <a:gd name="connsiteX3" fmla="*/ 1301846 w 1304925"/>
                <a:gd name="connsiteY3" fmla="*/ 0 h 1984567"/>
                <a:gd name="connsiteX0" fmla="*/ 1301846 w 1308003"/>
                <a:gd name="connsiteY0" fmla="*/ 0 h 1984567"/>
                <a:gd name="connsiteX1" fmla="*/ 0 w 1308003"/>
                <a:gd name="connsiteY1" fmla="*/ 1984567 h 1984567"/>
                <a:gd name="connsiteX2" fmla="*/ 1308003 w 1308003"/>
                <a:gd name="connsiteY2" fmla="*/ 349346 h 1984567"/>
                <a:gd name="connsiteX3" fmla="*/ 1301846 w 1308003"/>
                <a:gd name="connsiteY3" fmla="*/ 0 h 1984567"/>
                <a:gd name="connsiteX0" fmla="*/ 1304925 w 1308003"/>
                <a:gd name="connsiteY0" fmla="*/ 0 h 1987646"/>
                <a:gd name="connsiteX1" fmla="*/ 0 w 1308003"/>
                <a:gd name="connsiteY1" fmla="*/ 1987646 h 1987646"/>
                <a:gd name="connsiteX2" fmla="*/ 1308003 w 1308003"/>
                <a:gd name="connsiteY2" fmla="*/ 352425 h 1987646"/>
                <a:gd name="connsiteX3" fmla="*/ 1304925 w 1308003"/>
                <a:gd name="connsiteY3" fmla="*/ 0 h 1987646"/>
                <a:gd name="connsiteX0" fmla="*/ 1307679 w 1308018"/>
                <a:gd name="connsiteY0" fmla="*/ 0 h 1987646"/>
                <a:gd name="connsiteX1" fmla="*/ 0 w 1308018"/>
                <a:gd name="connsiteY1" fmla="*/ 1987646 h 1987646"/>
                <a:gd name="connsiteX2" fmla="*/ 1308003 w 1308018"/>
                <a:gd name="connsiteY2" fmla="*/ 352425 h 1987646"/>
                <a:gd name="connsiteX3" fmla="*/ 1307679 w 1308018"/>
                <a:gd name="connsiteY3" fmla="*/ 0 h 1987646"/>
                <a:gd name="connsiteX0" fmla="*/ 1307679 w 1310757"/>
                <a:gd name="connsiteY0" fmla="*/ 0 h 1987646"/>
                <a:gd name="connsiteX1" fmla="*/ 0 w 1310757"/>
                <a:gd name="connsiteY1" fmla="*/ 1987646 h 1987646"/>
                <a:gd name="connsiteX2" fmla="*/ 1310757 w 1310757"/>
                <a:gd name="connsiteY2" fmla="*/ 352425 h 1987646"/>
                <a:gd name="connsiteX3" fmla="*/ 1307679 w 1310757"/>
                <a:gd name="connsiteY3" fmla="*/ 0 h 1987646"/>
              </a:gdLst>
              <a:ahLst/>
              <a:cxnLst>
                <a:cxn ang="0">
                  <a:pos x="connsiteX0" y="connsiteY0"/>
                </a:cxn>
                <a:cxn ang="0">
                  <a:pos x="connsiteX1" y="connsiteY1"/>
                </a:cxn>
                <a:cxn ang="0">
                  <a:pos x="connsiteX2" y="connsiteY2"/>
                </a:cxn>
                <a:cxn ang="0">
                  <a:pos x="connsiteX3" y="connsiteY3"/>
                </a:cxn>
              </a:cxnLst>
              <a:rect l="l" t="t" r="r" b="b"/>
              <a:pathLst>
                <a:path w="1310757" h="1987646">
                  <a:moveTo>
                    <a:pt x="1307679" y="0"/>
                  </a:moveTo>
                  <a:lnTo>
                    <a:pt x="0" y="1987646"/>
                  </a:lnTo>
                  <a:lnTo>
                    <a:pt x="1310757" y="352425"/>
                  </a:lnTo>
                  <a:cubicBezTo>
                    <a:pt x="1309731" y="237003"/>
                    <a:pt x="1308705" y="115422"/>
                    <a:pt x="130767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sp>
          <p:nvSpPr>
            <p:cNvPr id="23" name="Freeform 19">
              <a:extLst>
                <a:ext uri="{FF2B5EF4-FFF2-40B4-BE49-F238E27FC236}">
                  <a16:creationId xmlns:a16="http://schemas.microsoft.com/office/drawing/2014/main" id="{4B15009D-14E6-4A66-9AB0-C7521084A464}"/>
                </a:ext>
              </a:extLst>
            </p:cNvPr>
            <p:cNvSpPr/>
            <p:nvPr/>
          </p:nvSpPr>
          <p:spPr>
            <a:xfrm>
              <a:off x="4562475" y="2144388"/>
              <a:ext cx="1316915" cy="1551312"/>
            </a:xfrm>
            <a:custGeom>
              <a:avLst/>
              <a:gdLst>
                <a:gd name="connsiteX0" fmla="*/ 1295400 w 1304925"/>
                <a:gd name="connsiteY0" fmla="*/ 0 h 1533525"/>
                <a:gd name="connsiteX1" fmla="*/ 0 w 1304925"/>
                <a:gd name="connsiteY1" fmla="*/ 1533525 h 1533525"/>
                <a:gd name="connsiteX2" fmla="*/ 1304925 w 1304925"/>
                <a:gd name="connsiteY2" fmla="*/ 333375 h 1533525"/>
                <a:gd name="connsiteX3" fmla="*/ 1295400 w 1304925"/>
                <a:gd name="connsiteY3" fmla="*/ 0 h 1533525"/>
                <a:gd name="connsiteX0" fmla="*/ 1304925 w 1304925"/>
                <a:gd name="connsiteY0" fmla="*/ 0 h 1543050"/>
                <a:gd name="connsiteX1" fmla="*/ 0 w 1304925"/>
                <a:gd name="connsiteY1" fmla="*/ 1543050 h 1543050"/>
                <a:gd name="connsiteX2" fmla="*/ 1304925 w 1304925"/>
                <a:gd name="connsiteY2" fmla="*/ 342900 h 1543050"/>
                <a:gd name="connsiteX3" fmla="*/ 1304925 w 1304925"/>
                <a:gd name="connsiteY3" fmla="*/ 0 h 1543050"/>
                <a:gd name="connsiteX0" fmla="*/ 1304925 w 1314161"/>
                <a:gd name="connsiteY0" fmla="*/ 0 h 1543050"/>
                <a:gd name="connsiteX1" fmla="*/ 0 w 1314161"/>
                <a:gd name="connsiteY1" fmla="*/ 1543050 h 1543050"/>
                <a:gd name="connsiteX2" fmla="*/ 1314161 w 1314161"/>
                <a:gd name="connsiteY2" fmla="*/ 342900 h 1543050"/>
                <a:gd name="connsiteX3" fmla="*/ 1304925 w 1314161"/>
                <a:gd name="connsiteY3" fmla="*/ 0 h 1543050"/>
                <a:gd name="connsiteX0" fmla="*/ 1304925 w 1314161"/>
                <a:gd name="connsiteY0" fmla="*/ 0 h 1543050"/>
                <a:gd name="connsiteX1" fmla="*/ 0 w 1314161"/>
                <a:gd name="connsiteY1" fmla="*/ 1543050 h 1543050"/>
                <a:gd name="connsiteX2" fmla="*/ 1314161 w 1314161"/>
                <a:gd name="connsiteY2" fmla="*/ 342900 h 1543050"/>
                <a:gd name="connsiteX3" fmla="*/ 1304925 w 1314161"/>
                <a:gd name="connsiteY3" fmla="*/ 0 h 1543050"/>
                <a:gd name="connsiteX0" fmla="*/ 1304925 w 1316915"/>
                <a:gd name="connsiteY0" fmla="*/ 0 h 1543050"/>
                <a:gd name="connsiteX1" fmla="*/ 0 w 1316915"/>
                <a:gd name="connsiteY1" fmla="*/ 1543050 h 1543050"/>
                <a:gd name="connsiteX2" fmla="*/ 1316915 w 1316915"/>
                <a:gd name="connsiteY2" fmla="*/ 345654 h 1543050"/>
                <a:gd name="connsiteX3" fmla="*/ 1304925 w 1316915"/>
                <a:gd name="connsiteY3" fmla="*/ 0 h 1543050"/>
                <a:gd name="connsiteX0" fmla="*/ 1310433 w 1316915"/>
                <a:gd name="connsiteY0" fmla="*/ 0 h 1543050"/>
                <a:gd name="connsiteX1" fmla="*/ 0 w 1316915"/>
                <a:gd name="connsiteY1" fmla="*/ 1543050 h 1543050"/>
                <a:gd name="connsiteX2" fmla="*/ 1316915 w 1316915"/>
                <a:gd name="connsiteY2" fmla="*/ 345654 h 1543050"/>
                <a:gd name="connsiteX3" fmla="*/ 1310433 w 1316915"/>
                <a:gd name="connsiteY3" fmla="*/ 0 h 1543050"/>
                <a:gd name="connsiteX0" fmla="*/ 1310433 w 1316915"/>
                <a:gd name="connsiteY0" fmla="*/ 0 h 1543050"/>
                <a:gd name="connsiteX1" fmla="*/ 0 w 1316915"/>
                <a:gd name="connsiteY1" fmla="*/ 1543050 h 1543050"/>
                <a:gd name="connsiteX2" fmla="*/ 1316915 w 1316915"/>
                <a:gd name="connsiteY2" fmla="*/ 353916 h 1543050"/>
                <a:gd name="connsiteX3" fmla="*/ 1310433 w 1316915"/>
                <a:gd name="connsiteY3" fmla="*/ 0 h 1543050"/>
                <a:gd name="connsiteX0" fmla="*/ 1313187 w 1316915"/>
                <a:gd name="connsiteY0" fmla="*/ 0 h 1551312"/>
                <a:gd name="connsiteX1" fmla="*/ 0 w 1316915"/>
                <a:gd name="connsiteY1" fmla="*/ 1551312 h 1551312"/>
                <a:gd name="connsiteX2" fmla="*/ 1316915 w 1316915"/>
                <a:gd name="connsiteY2" fmla="*/ 362178 h 1551312"/>
                <a:gd name="connsiteX3" fmla="*/ 1313187 w 1316915"/>
                <a:gd name="connsiteY3" fmla="*/ 0 h 1551312"/>
              </a:gdLst>
              <a:ahLst/>
              <a:cxnLst>
                <a:cxn ang="0">
                  <a:pos x="connsiteX0" y="connsiteY0"/>
                </a:cxn>
                <a:cxn ang="0">
                  <a:pos x="connsiteX1" y="connsiteY1"/>
                </a:cxn>
                <a:cxn ang="0">
                  <a:pos x="connsiteX2" y="connsiteY2"/>
                </a:cxn>
                <a:cxn ang="0">
                  <a:pos x="connsiteX3" y="connsiteY3"/>
                </a:cxn>
              </a:cxnLst>
              <a:rect l="l" t="t" r="r" b="b"/>
              <a:pathLst>
                <a:path w="1316915" h="1551312">
                  <a:moveTo>
                    <a:pt x="1313187" y="0"/>
                  </a:moveTo>
                  <a:lnTo>
                    <a:pt x="0" y="1551312"/>
                  </a:lnTo>
                  <a:lnTo>
                    <a:pt x="1316915" y="362178"/>
                  </a:lnTo>
                  <a:cubicBezTo>
                    <a:pt x="1315672" y="241452"/>
                    <a:pt x="1314430" y="120726"/>
                    <a:pt x="131318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sp>
          <p:nvSpPr>
            <p:cNvPr id="24" name="Freeform 20">
              <a:extLst>
                <a:ext uri="{FF2B5EF4-FFF2-40B4-BE49-F238E27FC236}">
                  <a16:creationId xmlns:a16="http://schemas.microsoft.com/office/drawing/2014/main" id="{BC7FC0A4-D6AC-4BE7-94FD-CF14EF2D5495}"/>
                </a:ext>
              </a:extLst>
            </p:cNvPr>
            <p:cNvSpPr/>
            <p:nvPr/>
          </p:nvSpPr>
          <p:spPr>
            <a:xfrm>
              <a:off x="4562476" y="2580626"/>
              <a:ext cx="1314449" cy="1124599"/>
            </a:xfrm>
            <a:custGeom>
              <a:avLst/>
              <a:gdLst>
                <a:gd name="connsiteX0" fmla="*/ 1304925 w 1314450"/>
                <a:gd name="connsiteY0" fmla="*/ 0 h 1123950"/>
                <a:gd name="connsiteX1" fmla="*/ 0 w 1314450"/>
                <a:gd name="connsiteY1" fmla="*/ 1123950 h 1123950"/>
                <a:gd name="connsiteX2" fmla="*/ 1314450 w 1314450"/>
                <a:gd name="connsiteY2" fmla="*/ 352425 h 1123950"/>
                <a:gd name="connsiteX3" fmla="*/ 1304925 w 1314450"/>
                <a:gd name="connsiteY3" fmla="*/ 0 h 1123950"/>
                <a:gd name="connsiteX0" fmla="*/ 1304925 w 1308292"/>
                <a:gd name="connsiteY0" fmla="*/ 0 h 1123950"/>
                <a:gd name="connsiteX1" fmla="*/ 0 w 1308292"/>
                <a:gd name="connsiteY1" fmla="*/ 1123950 h 1123950"/>
                <a:gd name="connsiteX2" fmla="*/ 1308292 w 1308292"/>
                <a:gd name="connsiteY2" fmla="*/ 358582 h 1123950"/>
                <a:gd name="connsiteX3" fmla="*/ 1304925 w 1308292"/>
                <a:gd name="connsiteY3" fmla="*/ 0 h 1123950"/>
                <a:gd name="connsiteX0" fmla="*/ 1298767 w 1308292"/>
                <a:gd name="connsiteY0" fmla="*/ 0 h 1123950"/>
                <a:gd name="connsiteX1" fmla="*/ 0 w 1308292"/>
                <a:gd name="connsiteY1" fmla="*/ 1123950 h 1123950"/>
                <a:gd name="connsiteX2" fmla="*/ 1308292 w 1308292"/>
                <a:gd name="connsiteY2" fmla="*/ 358582 h 1123950"/>
                <a:gd name="connsiteX3" fmla="*/ 1298767 w 1308292"/>
                <a:gd name="connsiteY3" fmla="*/ 0 h 1123950"/>
                <a:gd name="connsiteX0" fmla="*/ 1301846 w 1308292"/>
                <a:gd name="connsiteY0" fmla="*/ 0 h 1127029"/>
                <a:gd name="connsiteX1" fmla="*/ 0 w 1308292"/>
                <a:gd name="connsiteY1" fmla="*/ 1127029 h 1127029"/>
                <a:gd name="connsiteX2" fmla="*/ 1308292 w 1308292"/>
                <a:gd name="connsiteY2" fmla="*/ 361661 h 1127029"/>
                <a:gd name="connsiteX3" fmla="*/ 1301846 w 1308292"/>
                <a:gd name="connsiteY3" fmla="*/ 0 h 1127029"/>
                <a:gd name="connsiteX0" fmla="*/ 1308004 w 1308365"/>
                <a:gd name="connsiteY0" fmla="*/ 0 h 1130108"/>
                <a:gd name="connsiteX1" fmla="*/ 0 w 1308365"/>
                <a:gd name="connsiteY1" fmla="*/ 1130108 h 1130108"/>
                <a:gd name="connsiteX2" fmla="*/ 1308292 w 1308365"/>
                <a:gd name="connsiteY2" fmla="*/ 364740 h 1130108"/>
                <a:gd name="connsiteX3" fmla="*/ 1308004 w 1308365"/>
                <a:gd name="connsiteY3" fmla="*/ 0 h 1130108"/>
                <a:gd name="connsiteX0" fmla="*/ 1308004 w 1314449"/>
                <a:gd name="connsiteY0" fmla="*/ 0 h 1130108"/>
                <a:gd name="connsiteX1" fmla="*/ 0 w 1314449"/>
                <a:gd name="connsiteY1" fmla="*/ 1130108 h 1130108"/>
                <a:gd name="connsiteX2" fmla="*/ 1314449 w 1314449"/>
                <a:gd name="connsiteY2" fmla="*/ 361661 h 1130108"/>
                <a:gd name="connsiteX3" fmla="*/ 1308004 w 1314449"/>
                <a:gd name="connsiteY3" fmla="*/ 0 h 1130108"/>
                <a:gd name="connsiteX0" fmla="*/ 1310758 w 1314449"/>
                <a:gd name="connsiteY0" fmla="*/ 0 h 1121845"/>
                <a:gd name="connsiteX1" fmla="*/ 0 w 1314449"/>
                <a:gd name="connsiteY1" fmla="*/ 1121845 h 1121845"/>
                <a:gd name="connsiteX2" fmla="*/ 1314449 w 1314449"/>
                <a:gd name="connsiteY2" fmla="*/ 353398 h 1121845"/>
                <a:gd name="connsiteX3" fmla="*/ 1310758 w 1314449"/>
                <a:gd name="connsiteY3" fmla="*/ 0 h 1121845"/>
                <a:gd name="connsiteX0" fmla="*/ 1310758 w 1314449"/>
                <a:gd name="connsiteY0" fmla="*/ 0 h 1124599"/>
                <a:gd name="connsiteX1" fmla="*/ 0 w 1314449"/>
                <a:gd name="connsiteY1" fmla="*/ 1124599 h 1124599"/>
                <a:gd name="connsiteX2" fmla="*/ 1314449 w 1314449"/>
                <a:gd name="connsiteY2" fmla="*/ 356152 h 1124599"/>
                <a:gd name="connsiteX3" fmla="*/ 1310758 w 1314449"/>
                <a:gd name="connsiteY3" fmla="*/ 0 h 1124599"/>
              </a:gdLst>
              <a:ahLst/>
              <a:cxnLst>
                <a:cxn ang="0">
                  <a:pos x="connsiteX0" y="connsiteY0"/>
                </a:cxn>
                <a:cxn ang="0">
                  <a:pos x="connsiteX1" y="connsiteY1"/>
                </a:cxn>
                <a:cxn ang="0">
                  <a:pos x="connsiteX2" y="connsiteY2"/>
                </a:cxn>
                <a:cxn ang="0">
                  <a:pos x="connsiteX3" y="connsiteY3"/>
                </a:cxn>
              </a:cxnLst>
              <a:rect l="l" t="t" r="r" b="b"/>
              <a:pathLst>
                <a:path w="1314449" h="1124599">
                  <a:moveTo>
                    <a:pt x="1310758" y="0"/>
                  </a:moveTo>
                  <a:lnTo>
                    <a:pt x="0" y="1124599"/>
                  </a:lnTo>
                  <a:lnTo>
                    <a:pt x="1314449" y="356152"/>
                  </a:lnTo>
                  <a:cubicBezTo>
                    <a:pt x="1313327" y="236625"/>
                    <a:pt x="1311880" y="119527"/>
                    <a:pt x="131075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25" name="Freeform 21">
              <a:extLst>
                <a:ext uri="{FF2B5EF4-FFF2-40B4-BE49-F238E27FC236}">
                  <a16:creationId xmlns:a16="http://schemas.microsoft.com/office/drawing/2014/main" id="{8533EDE2-BCD3-4AA7-BE9F-8BA696698A8E}"/>
                </a:ext>
              </a:extLst>
            </p:cNvPr>
            <p:cNvSpPr/>
            <p:nvPr/>
          </p:nvSpPr>
          <p:spPr>
            <a:xfrm>
              <a:off x="4562475" y="3012654"/>
              <a:ext cx="1327054" cy="692571"/>
            </a:xfrm>
            <a:custGeom>
              <a:avLst/>
              <a:gdLst>
                <a:gd name="connsiteX0" fmla="*/ 1314450 w 1323975"/>
                <a:gd name="connsiteY0" fmla="*/ 0 h 695325"/>
                <a:gd name="connsiteX1" fmla="*/ 0 w 1323975"/>
                <a:gd name="connsiteY1" fmla="*/ 695325 h 695325"/>
                <a:gd name="connsiteX2" fmla="*/ 1323975 w 1323975"/>
                <a:gd name="connsiteY2" fmla="*/ 3429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7147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048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5242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55504 h 695325"/>
                <a:gd name="connsiteX3" fmla="*/ 1314450 w 1323975"/>
                <a:gd name="connsiteY3" fmla="*/ 0 h 695325"/>
                <a:gd name="connsiteX0" fmla="*/ 1311372 w 1323975"/>
                <a:gd name="connsiteY0" fmla="*/ 0 h 695325"/>
                <a:gd name="connsiteX1" fmla="*/ 0 w 1323975"/>
                <a:gd name="connsiteY1" fmla="*/ 695325 h 695325"/>
                <a:gd name="connsiteX2" fmla="*/ 1323975 w 1323975"/>
                <a:gd name="connsiteY2" fmla="*/ 355504 h 695325"/>
                <a:gd name="connsiteX3" fmla="*/ 1311372 w 1323975"/>
                <a:gd name="connsiteY3" fmla="*/ 0 h 695325"/>
                <a:gd name="connsiteX0" fmla="*/ 1311372 w 1327054"/>
                <a:gd name="connsiteY0" fmla="*/ 0 h 695325"/>
                <a:gd name="connsiteX1" fmla="*/ 0 w 1327054"/>
                <a:gd name="connsiteY1" fmla="*/ 695325 h 695325"/>
                <a:gd name="connsiteX2" fmla="*/ 1327054 w 1327054"/>
                <a:gd name="connsiteY2" fmla="*/ 358582 h 695325"/>
                <a:gd name="connsiteX3" fmla="*/ 1311372 w 1327054"/>
                <a:gd name="connsiteY3" fmla="*/ 0 h 695325"/>
                <a:gd name="connsiteX0" fmla="*/ 1311372 w 1327054"/>
                <a:gd name="connsiteY0" fmla="*/ 0 h 692571"/>
                <a:gd name="connsiteX1" fmla="*/ 0 w 1327054"/>
                <a:gd name="connsiteY1" fmla="*/ 692571 h 692571"/>
                <a:gd name="connsiteX2" fmla="*/ 1327054 w 1327054"/>
                <a:gd name="connsiteY2" fmla="*/ 355828 h 692571"/>
                <a:gd name="connsiteX3" fmla="*/ 1311372 w 1327054"/>
                <a:gd name="connsiteY3" fmla="*/ 0 h 692571"/>
              </a:gdLst>
              <a:ahLst/>
              <a:cxnLst>
                <a:cxn ang="0">
                  <a:pos x="connsiteX0" y="connsiteY0"/>
                </a:cxn>
                <a:cxn ang="0">
                  <a:pos x="connsiteX1" y="connsiteY1"/>
                </a:cxn>
                <a:cxn ang="0">
                  <a:pos x="connsiteX2" y="connsiteY2"/>
                </a:cxn>
                <a:cxn ang="0">
                  <a:pos x="connsiteX3" y="connsiteY3"/>
                </a:cxn>
              </a:cxnLst>
              <a:rect l="l" t="t" r="r" b="b"/>
              <a:pathLst>
                <a:path w="1327054" h="692571">
                  <a:moveTo>
                    <a:pt x="1311372" y="0"/>
                  </a:moveTo>
                  <a:lnTo>
                    <a:pt x="0" y="692571"/>
                  </a:lnTo>
                  <a:lnTo>
                    <a:pt x="1327054" y="355828"/>
                  </a:lnTo>
                  <a:lnTo>
                    <a:pt x="131137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grpSp>
      <p:sp>
        <p:nvSpPr>
          <p:cNvPr id="9" name="Oval 3">
            <a:extLst>
              <a:ext uri="{FF2B5EF4-FFF2-40B4-BE49-F238E27FC236}">
                <a16:creationId xmlns:a16="http://schemas.microsoft.com/office/drawing/2014/main" id="{668368C0-EEA0-4CC8-AA83-E950E4E3351B}"/>
              </a:ext>
            </a:extLst>
          </p:cNvPr>
          <p:cNvSpPr/>
          <p:nvPr/>
        </p:nvSpPr>
        <p:spPr>
          <a:xfrm>
            <a:off x="5324018" y="3189208"/>
            <a:ext cx="1512168" cy="1512168"/>
          </a:xfrm>
          <a:prstGeom prst="ellipse">
            <a:avLst/>
          </a:prstGeom>
          <a:solidFill>
            <a:schemeClr val="bg1"/>
          </a:solidFill>
          <a:ln w="155575">
            <a:gradFill>
              <a:gsLst>
                <a:gs pos="41000">
                  <a:schemeClr val="accent2"/>
                </a:gs>
                <a:gs pos="60000">
                  <a:schemeClr val="accent4"/>
                </a:gs>
              </a:gsLst>
              <a:lin ang="7800000" scaled="0"/>
            </a:gradFill>
          </a:ln>
          <a:effectLst>
            <a:outerShdw blurRad="101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10" name="TextBox 9">
            <a:extLst>
              <a:ext uri="{FF2B5EF4-FFF2-40B4-BE49-F238E27FC236}">
                <a16:creationId xmlns:a16="http://schemas.microsoft.com/office/drawing/2014/main" id="{F9B3D92F-3841-43DC-977D-E830C1BA29AD}"/>
              </a:ext>
            </a:extLst>
          </p:cNvPr>
          <p:cNvSpPr txBox="1"/>
          <p:nvPr/>
        </p:nvSpPr>
        <p:spPr>
          <a:xfrm>
            <a:off x="7536160" y="2022100"/>
            <a:ext cx="4185989" cy="338554"/>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altLang="ko-KR" sz="1600" b="1" i="0" u="none" strike="noStrike" kern="1200" cap="none" spc="0" normalizeH="0" baseline="0" noProof="0" dirty="0">
                <a:ln>
                  <a:noFill/>
                </a:ln>
                <a:solidFill>
                  <a:prstClr val="white"/>
                </a:solidFill>
                <a:effectLst/>
                <a:uLnTx/>
                <a:uFillTx/>
                <a:latin typeface="Arial"/>
                <a:cs typeface="B Mitra" panose="00000400000000000000" pitchFamily="2" charset="-78"/>
              </a:rPr>
              <a:t>توسعه استفاده از روش‌های فاکتورینگ و اوراق گام</a:t>
            </a:r>
          </a:p>
        </p:txBody>
      </p:sp>
      <p:sp>
        <p:nvSpPr>
          <p:cNvPr id="11" name="TextBox 10">
            <a:extLst>
              <a:ext uri="{FF2B5EF4-FFF2-40B4-BE49-F238E27FC236}">
                <a16:creationId xmlns:a16="http://schemas.microsoft.com/office/drawing/2014/main" id="{5EB8D7AF-CFCB-4EF0-AB9B-3B3B6C87267B}"/>
              </a:ext>
            </a:extLst>
          </p:cNvPr>
          <p:cNvSpPr txBox="1"/>
          <p:nvPr/>
        </p:nvSpPr>
        <p:spPr>
          <a:xfrm>
            <a:off x="9023363" y="2458915"/>
            <a:ext cx="2736304" cy="338554"/>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altLang="ko-KR" sz="1600" b="1" i="0" u="none" strike="noStrike" kern="1200" cap="none" spc="0" normalizeH="0" baseline="0" noProof="0" dirty="0">
                <a:ln>
                  <a:noFill/>
                </a:ln>
                <a:solidFill>
                  <a:prstClr val="white"/>
                </a:solidFill>
                <a:effectLst/>
                <a:uLnTx/>
                <a:uFillTx/>
                <a:latin typeface="Arial"/>
                <a:cs typeface="B Mitra" panose="00000400000000000000" pitchFamily="2" charset="-78"/>
              </a:rPr>
              <a:t>توسعه نظام اعتبارسنجی و رتبه‌بندی</a:t>
            </a:r>
          </a:p>
        </p:txBody>
      </p:sp>
      <p:sp>
        <p:nvSpPr>
          <p:cNvPr id="13" name="TextBox 12">
            <a:extLst>
              <a:ext uri="{FF2B5EF4-FFF2-40B4-BE49-F238E27FC236}">
                <a16:creationId xmlns:a16="http://schemas.microsoft.com/office/drawing/2014/main" id="{D813CAEB-2CD5-461E-ADBE-4D3249E50BCF}"/>
              </a:ext>
            </a:extLst>
          </p:cNvPr>
          <p:cNvSpPr txBox="1"/>
          <p:nvPr/>
        </p:nvSpPr>
        <p:spPr>
          <a:xfrm>
            <a:off x="7536160" y="3314086"/>
            <a:ext cx="47653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altLang="ko-KR" sz="1400" b="1" i="0" u="none" strike="noStrike" kern="1200" cap="none" spc="0" normalizeH="0" baseline="0" noProof="0" dirty="0">
                <a:ln>
                  <a:noFill/>
                </a:ln>
                <a:solidFill>
                  <a:prstClr val="white"/>
                </a:solidFill>
                <a:effectLst/>
                <a:uLnTx/>
                <a:uFillTx/>
                <a:latin typeface="Arial"/>
                <a:cs typeface="B Mitra" panose="00000400000000000000" pitchFamily="2" charset="-78"/>
              </a:rPr>
              <a:t>ارائه خدماتی فراتر از تسهیلات‌دهی به کسب‌وکارهای کوچک و متوسط </a:t>
            </a:r>
          </a:p>
        </p:txBody>
      </p:sp>
      <p:sp>
        <p:nvSpPr>
          <p:cNvPr id="14" name="TextBox 13">
            <a:extLst>
              <a:ext uri="{FF2B5EF4-FFF2-40B4-BE49-F238E27FC236}">
                <a16:creationId xmlns:a16="http://schemas.microsoft.com/office/drawing/2014/main" id="{91857D8D-F2BF-4753-B040-81EA062FCA5E}"/>
              </a:ext>
            </a:extLst>
          </p:cNvPr>
          <p:cNvSpPr txBox="1"/>
          <p:nvPr/>
        </p:nvSpPr>
        <p:spPr>
          <a:xfrm>
            <a:off x="142872" y="4342751"/>
            <a:ext cx="4623077" cy="338554"/>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altLang="ko-KR" sz="1600" b="1" i="0" u="none" strike="noStrike" kern="1200" cap="none" spc="0" normalizeH="0" baseline="0" noProof="0" dirty="0">
                <a:ln>
                  <a:noFill/>
                </a:ln>
                <a:solidFill>
                  <a:prstClr val="white"/>
                </a:solidFill>
                <a:effectLst/>
                <a:uLnTx/>
                <a:uFillTx/>
                <a:latin typeface="Arial"/>
                <a:cs typeface="B Mitra" panose="00000400000000000000" pitchFamily="2" charset="-78"/>
              </a:rPr>
              <a:t>ارتقای حراست از حقوق مالکیت (با اعتبارزدایی از اسناد عادی)</a:t>
            </a:r>
          </a:p>
        </p:txBody>
      </p:sp>
      <p:sp>
        <p:nvSpPr>
          <p:cNvPr id="15" name="TextBox 14">
            <a:extLst>
              <a:ext uri="{FF2B5EF4-FFF2-40B4-BE49-F238E27FC236}">
                <a16:creationId xmlns:a16="http://schemas.microsoft.com/office/drawing/2014/main" id="{471E3DA3-3A7F-4F51-9514-7F9A9980DB25}"/>
              </a:ext>
            </a:extLst>
          </p:cNvPr>
          <p:cNvSpPr txBox="1"/>
          <p:nvPr/>
        </p:nvSpPr>
        <p:spPr>
          <a:xfrm>
            <a:off x="309417" y="4779763"/>
            <a:ext cx="4456532" cy="338554"/>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altLang="ko-KR" sz="1600" b="1" i="0" u="none" strike="noStrike" kern="1200" cap="none" spc="0" normalizeH="0" baseline="0" noProof="0" dirty="0">
                <a:ln>
                  <a:noFill/>
                </a:ln>
                <a:solidFill>
                  <a:prstClr val="white"/>
                </a:solidFill>
                <a:effectLst/>
                <a:uLnTx/>
                <a:uFillTx/>
                <a:latin typeface="Arial"/>
                <a:cs typeface="B Mitra" panose="00000400000000000000" pitchFamily="2" charset="-78"/>
              </a:rPr>
              <a:t>بهبود ضمانت اجرای قرارداد (مثل اجرای کامل قانون چک)</a:t>
            </a:r>
          </a:p>
        </p:txBody>
      </p:sp>
      <p:sp>
        <p:nvSpPr>
          <p:cNvPr id="16" name="TextBox 15">
            <a:extLst>
              <a:ext uri="{FF2B5EF4-FFF2-40B4-BE49-F238E27FC236}">
                <a16:creationId xmlns:a16="http://schemas.microsoft.com/office/drawing/2014/main" id="{AFDF0EC9-17FE-458C-AA2E-FB9544307CD2}"/>
              </a:ext>
            </a:extLst>
          </p:cNvPr>
          <p:cNvSpPr txBox="1"/>
          <p:nvPr/>
        </p:nvSpPr>
        <p:spPr>
          <a:xfrm>
            <a:off x="739543" y="5162445"/>
            <a:ext cx="4004095" cy="338554"/>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altLang="ko-KR" sz="1600" b="1" i="0" u="none" strike="noStrike" kern="1200" cap="none" spc="0" normalizeH="0" baseline="0" noProof="0" dirty="0">
                <a:ln>
                  <a:noFill/>
                </a:ln>
                <a:solidFill>
                  <a:prstClr val="white"/>
                </a:solidFill>
                <a:effectLst/>
                <a:uLnTx/>
                <a:uFillTx/>
                <a:latin typeface="Arial"/>
                <a:cs typeface="B Mitra" panose="00000400000000000000" pitchFamily="2" charset="-78"/>
              </a:rPr>
              <a:t>اصلاح فرایندهای اخذ مالیات و حق بیمه</a:t>
            </a:r>
          </a:p>
        </p:txBody>
      </p:sp>
      <p:sp>
        <p:nvSpPr>
          <p:cNvPr id="5" name="Arc 35">
            <a:extLst>
              <a:ext uri="{FF2B5EF4-FFF2-40B4-BE49-F238E27FC236}">
                <a16:creationId xmlns:a16="http://schemas.microsoft.com/office/drawing/2014/main" id="{B74479CB-552C-4F5E-AF1D-E5029A681BBD}"/>
              </a:ext>
            </a:extLst>
          </p:cNvPr>
          <p:cNvSpPr/>
          <p:nvPr/>
        </p:nvSpPr>
        <p:spPr>
          <a:xfrm rot="13443396">
            <a:off x="5073995" y="2918765"/>
            <a:ext cx="2036379" cy="2036379"/>
          </a:xfrm>
          <a:prstGeom prst="arc">
            <a:avLst>
              <a:gd name="adj1" fmla="val 11157028"/>
              <a:gd name="adj2" fmla="val 21283066"/>
            </a:avLst>
          </a:prstGeom>
          <a:ln w="31750">
            <a:solidFill>
              <a:schemeClr val="bg1">
                <a:lumMod val="75000"/>
              </a:schemeClr>
            </a:solidFill>
            <a:prstDash val="sysDot"/>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cs typeface="+mn-cs"/>
            </a:endParaRPr>
          </a:p>
        </p:txBody>
      </p:sp>
      <p:sp>
        <p:nvSpPr>
          <p:cNvPr id="6" name="Arc 36">
            <a:extLst>
              <a:ext uri="{FF2B5EF4-FFF2-40B4-BE49-F238E27FC236}">
                <a16:creationId xmlns:a16="http://schemas.microsoft.com/office/drawing/2014/main" id="{8126887F-72EE-458F-9618-932E73AB2461}"/>
              </a:ext>
            </a:extLst>
          </p:cNvPr>
          <p:cNvSpPr/>
          <p:nvPr/>
        </p:nvSpPr>
        <p:spPr>
          <a:xfrm rot="2668890">
            <a:off x="5029591" y="2963211"/>
            <a:ext cx="2036379" cy="2036379"/>
          </a:xfrm>
          <a:prstGeom prst="arc">
            <a:avLst>
              <a:gd name="adj1" fmla="val 11157028"/>
              <a:gd name="adj2" fmla="val 21283066"/>
            </a:avLst>
          </a:prstGeom>
          <a:ln w="31750">
            <a:solidFill>
              <a:schemeClr val="bg1">
                <a:lumMod val="75000"/>
              </a:schemeClr>
            </a:solidFill>
            <a:prstDash val="sysDot"/>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cs typeface="+mn-cs"/>
            </a:endParaRPr>
          </a:p>
        </p:txBody>
      </p:sp>
      <p:sp>
        <p:nvSpPr>
          <p:cNvPr id="37" name="Block Arc 31">
            <a:extLst>
              <a:ext uri="{FF2B5EF4-FFF2-40B4-BE49-F238E27FC236}">
                <a16:creationId xmlns:a16="http://schemas.microsoft.com/office/drawing/2014/main" id="{04E949D2-A8BF-4E98-A9F8-4D17B6B25A59}"/>
              </a:ext>
            </a:extLst>
          </p:cNvPr>
          <p:cNvSpPr/>
          <p:nvPr/>
        </p:nvSpPr>
        <p:spPr>
          <a:xfrm>
            <a:off x="5715000" y="3532625"/>
            <a:ext cx="669465" cy="692182"/>
          </a:xfrm>
          <a:custGeom>
            <a:avLst/>
            <a:gdLst/>
            <a:ahLst/>
            <a:cxnLst/>
            <a:rect l="l" t="t" r="r" b="b"/>
            <a:pathLst>
              <a:path w="2890784" h="3200962">
                <a:moveTo>
                  <a:pt x="1107828" y="2097026"/>
                </a:moveTo>
                <a:cubicBezTo>
                  <a:pt x="1025313" y="2097026"/>
                  <a:pt x="958422" y="2163918"/>
                  <a:pt x="958422" y="2246432"/>
                </a:cubicBezTo>
                <a:cubicBezTo>
                  <a:pt x="958422" y="2302715"/>
                  <a:pt x="989545" y="2351730"/>
                  <a:pt x="1036589" y="2375275"/>
                </a:cubicBezTo>
                <a:lnTo>
                  <a:pt x="985421" y="2684898"/>
                </a:lnTo>
                <a:lnTo>
                  <a:pt x="1230235" y="2684898"/>
                </a:lnTo>
                <a:lnTo>
                  <a:pt x="1179067" y="2375275"/>
                </a:lnTo>
                <a:cubicBezTo>
                  <a:pt x="1226111" y="2351730"/>
                  <a:pt x="1257233" y="2302715"/>
                  <a:pt x="1257233" y="2246432"/>
                </a:cubicBezTo>
                <a:cubicBezTo>
                  <a:pt x="1257233" y="2163918"/>
                  <a:pt x="1190342" y="2097026"/>
                  <a:pt x="1107828" y="2097026"/>
                </a:cubicBezTo>
                <a:close/>
                <a:moveTo>
                  <a:pt x="2199259" y="56"/>
                </a:moveTo>
                <a:cubicBezTo>
                  <a:pt x="2572924" y="-4720"/>
                  <a:pt x="2881009" y="291773"/>
                  <a:pt x="2890561" y="665346"/>
                </a:cubicBezTo>
                <a:lnTo>
                  <a:pt x="2843000" y="666562"/>
                </a:lnTo>
                <a:lnTo>
                  <a:pt x="2890784" y="666562"/>
                </a:lnTo>
                <a:lnTo>
                  <a:pt x="2890784" y="1580962"/>
                </a:lnTo>
                <a:lnTo>
                  <a:pt x="2625345" y="1580962"/>
                </a:lnTo>
                <a:lnTo>
                  <a:pt x="2625345" y="672127"/>
                </a:lnTo>
                <a:lnTo>
                  <a:pt x="2623811" y="672166"/>
                </a:lnTo>
                <a:cubicBezTo>
                  <a:pt x="2617992" y="444585"/>
                  <a:pt x="2430306" y="263961"/>
                  <a:pt x="2202670" y="266871"/>
                </a:cubicBezTo>
                <a:cubicBezTo>
                  <a:pt x="1975033" y="269781"/>
                  <a:pt x="1792025" y="455143"/>
                  <a:pt x="1792025" y="682798"/>
                </a:cubicBezTo>
                <a:lnTo>
                  <a:pt x="1790626" y="682798"/>
                </a:lnTo>
                <a:lnTo>
                  <a:pt x="1790626"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1525187" y="1580962"/>
                </a:lnTo>
                <a:lnTo>
                  <a:pt x="1525187" y="676764"/>
                </a:lnTo>
                <a:lnTo>
                  <a:pt x="1525791" y="676764"/>
                </a:lnTo>
                <a:cubicBezTo>
                  <a:pt x="1528430" y="305830"/>
                  <a:pt x="1827609" y="4806"/>
                  <a:pt x="2199259" y="56"/>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cs typeface="+mn-cs"/>
            </a:endParaRPr>
          </a:p>
        </p:txBody>
      </p:sp>
      <p:sp>
        <p:nvSpPr>
          <p:cNvPr id="39" name="Rectangle 3">
            <a:extLst>
              <a:ext uri="{FF2B5EF4-FFF2-40B4-BE49-F238E27FC236}">
                <a16:creationId xmlns:a16="http://schemas.microsoft.com/office/drawing/2014/main" id="{03307A50-D1B9-D202-F1C4-AF4CC7422E60}"/>
              </a:ext>
            </a:extLst>
          </p:cNvPr>
          <p:cNvSpPr/>
          <p:nvPr/>
        </p:nvSpPr>
        <p:spPr>
          <a:xfrm>
            <a:off x="1691507" y="291594"/>
            <a:ext cx="9196087" cy="87028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nvGrpSpPr>
          <p:cNvPr id="40" name="Group 43">
            <a:extLst>
              <a:ext uri="{FF2B5EF4-FFF2-40B4-BE49-F238E27FC236}">
                <a16:creationId xmlns:a16="http://schemas.microsoft.com/office/drawing/2014/main" id="{BDF164AF-0644-186D-0467-1E6B597B3AF5}"/>
              </a:ext>
            </a:extLst>
          </p:cNvPr>
          <p:cNvGrpSpPr/>
          <p:nvPr/>
        </p:nvGrpSpPr>
        <p:grpSpPr>
          <a:xfrm>
            <a:off x="7024712" y="241072"/>
            <a:ext cx="4003676" cy="475860"/>
            <a:chOff x="1487532" y="2017033"/>
            <a:chExt cx="2952328" cy="376914"/>
          </a:xfrm>
        </p:grpSpPr>
        <p:sp>
          <p:nvSpPr>
            <p:cNvPr id="41" name="Rectangle 9">
              <a:extLst>
                <a:ext uri="{FF2B5EF4-FFF2-40B4-BE49-F238E27FC236}">
                  <a16:creationId xmlns:a16="http://schemas.microsoft.com/office/drawing/2014/main" id="{43E69A3C-B0AD-3542-9DD8-FBFF390D57C3}"/>
                </a:ext>
              </a:extLst>
            </p:cNvPr>
            <p:cNvSpPr/>
            <p:nvPr/>
          </p:nvSpPr>
          <p:spPr>
            <a:xfrm>
              <a:off x="4319543" y="2027138"/>
              <a:ext cx="115353" cy="366809"/>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914400"/>
                <a:gd name="connsiteY0" fmla="*/ 292963 h 1207363"/>
                <a:gd name="connsiteX1" fmla="*/ 914400 w 914400"/>
                <a:gd name="connsiteY1" fmla="*/ 0 h 1207363"/>
                <a:gd name="connsiteX2" fmla="*/ 914400 w 914400"/>
                <a:gd name="connsiteY2" fmla="*/ 1207363 h 1207363"/>
                <a:gd name="connsiteX3" fmla="*/ 0 w 914400"/>
                <a:gd name="connsiteY3" fmla="*/ 1207363 h 1207363"/>
                <a:gd name="connsiteX4" fmla="*/ 0 w 914400"/>
                <a:gd name="connsiteY4" fmla="*/ 292963 h 1207363"/>
                <a:gd name="connsiteX0" fmla="*/ 612559 w 914400"/>
                <a:gd name="connsiteY0" fmla="*/ 8877 h 1207363"/>
                <a:gd name="connsiteX1" fmla="*/ 914400 w 914400"/>
                <a:gd name="connsiteY1" fmla="*/ 0 h 1207363"/>
                <a:gd name="connsiteX2" fmla="*/ 914400 w 914400"/>
                <a:gd name="connsiteY2" fmla="*/ 1207363 h 1207363"/>
                <a:gd name="connsiteX3" fmla="*/ 0 w 914400"/>
                <a:gd name="connsiteY3" fmla="*/ 1207363 h 1207363"/>
                <a:gd name="connsiteX4" fmla="*/ 612559 w 914400"/>
                <a:gd name="connsiteY4" fmla="*/ 8877 h 1207363"/>
                <a:gd name="connsiteX0" fmla="*/ 0 w 301841"/>
                <a:gd name="connsiteY0" fmla="*/ 8877 h 1207363"/>
                <a:gd name="connsiteX1" fmla="*/ 301841 w 301841"/>
                <a:gd name="connsiteY1" fmla="*/ 0 h 1207363"/>
                <a:gd name="connsiteX2" fmla="*/ 301841 w 301841"/>
                <a:gd name="connsiteY2" fmla="*/ 1207363 h 1207363"/>
                <a:gd name="connsiteX3" fmla="*/ 186432 w 301841"/>
                <a:gd name="connsiteY3" fmla="*/ 408372 h 1207363"/>
                <a:gd name="connsiteX4" fmla="*/ 0 w 301841"/>
                <a:gd name="connsiteY4" fmla="*/ 8877 h 1207363"/>
                <a:gd name="connsiteX0" fmla="*/ 0 w 133166"/>
                <a:gd name="connsiteY0" fmla="*/ 0 h 1207364"/>
                <a:gd name="connsiteX1" fmla="*/ 133166 w 133166"/>
                <a:gd name="connsiteY1" fmla="*/ 1 h 1207364"/>
                <a:gd name="connsiteX2" fmla="*/ 133166 w 133166"/>
                <a:gd name="connsiteY2" fmla="*/ 1207364 h 1207364"/>
                <a:gd name="connsiteX3" fmla="*/ 17757 w 133166"/>
                <a:gd name="connsiteY3" fmla="*/ 408373 h 1207364"/>
                <a:gd name="connsiteX4" fmla="*/ 0 w 133166"/>
                <a:gd name="connsiteY4" fmla="*/ 0 h 1207364"/>
                <a:gd name="connsiteX0" fmla="*/ 0 w 142044"/>
                <a:gd name="connsiteY0" fmla="*/ 0 h 408373"/>
                <a:gd name="connsiteX1" fmla="*/ 133166 w 142044"/>
                <a:gd name="connsiteY1" fmla="*/ 1 h 408373"/>
                <a:gd name="connsiteX2" fmla="*/ 142044 w 142044"/>
                <a:gd name="connsiteY2" fmla="*/ 301842 h 408373"/>
                <a:gd name="connsiteX3" fmla="*/ 17757 w 142044"/>
                <a:gd name="connsiteY3" fmla="*/ 408373 h 408373"/>
                <a:gd name="connsiteX4" fmla="*/ 0 w 142044"/>
                <a:gd name="connsiteY4" fmla="*/ 0 h 408373"/>
                <a:gd name="connsiteX0" fmla="*/ 0 w 133166"/>
                <a:gd name="connsiteY0" fmla="*/ 0 h 408373"/>
                <a:gd name="connsiteX1" fmla="*/ 133166 w 133166"/>
                <a:gd name="connsiteY1" fmla="*/ 1 h 408373"/>
                <a:gd name="connsiteX2" fmla="*/ 118293 w 133166"/>
                <a:gd name="connsiteY2" fmla="*/ 313717 h 408373"/>
                <a:gd name="connsiteX3" fmla="*/ 17757 w 133166"/>
                <a:gd name="connsiteY3" fmla="*/ 408373 h 408373"/>
                <a:gd name="connsiteX4" fmla="*/ 0 w 133166"/>
                <a:gd name="connsiteY4" fmla="*/ 0 h 408373"/>
                <a:gd name="connsiteX0" fmla="*/ 0 w 118293"/>
                <a:gd name="connsiteY0" fmla="*/ 5937 h 414310"/>
                <a:gd name="connsiteX1" fmla="*/ 115353 w 118293"/>
                <a:gd name="connsiteY1" fmla="*/ 0 h 414310"/>
                <a:gd name="connsiteX2" fmla="*/ 118293 w 118293"/>
                <a:gd name="connsiteY2" fmla="*/ 319654 h 414310"/>
                <a:gd name="connsiteX3" fmla="*/ 17757 w 118293"/>
                <a:gd name="connsiteY3" fmla="*/ 414310 h 414310"/>
                <a:gd name="connsiteX4" fmla="*/ 0 w 118293"/>
                <a:gd name="connsiteY4" fmla="*/ 5937 h 414310"/>
                <a:gd name="connsiteX0" fmla="*/ 0 w 118293"/>
                <a:gd name="connsiteY0" fmla="*/ 5937 h 366809"/>
                <a:gd name="connsiteX1" fmla="*/ 115353 w 118293"/>
                <a:gd name="connsiteY1" fmla="*/ 0 h 366809"/>
                <a:gd name="connsiteX2" fmla="*/ 118293 w 118293"/>
                <a:gd name="connsiteY2" fmla="*/ 319654 h 366809"/>
                <a:gd name="connsiteX3" fmla="*/ 5882 w 118293"/>
                <a:gd name="connsiteY3" fmla="*/ 366809 h 366809"/>
                <a:gd name="connsiteX4" fmla="*/ 0 w 118293"/>
                <a:gd name="connsiteY4" fmla="*/ 5937 h 366809"/>
                <a:gd name="connsiteX0" fmla="*/ 0 w 115353"/>
                <a:gd name="connsiteY0" fmla="*/ 5937 h 366809"/>
                <a:gd name="connsiteX1" fmla="*/ 115353 w 115353"/>
                <a:gd name="connsiteY1" fmla="*/ 0 h 366809"/>
                <a:gd name="connsiteX2" fmla="*/ 112356 w 115353"/>
                <a:gd name="connsiteY2" fmla="*/ 278091 h 366809"/>
                <a:gd name="connsiteX3" fmla="*/ 5882 w 115353"/>
                <a:gd name="connsiteY3" fmla="*/ 366809 h 366809"/>
                <a:gd name="connsiteX4" fmla="*/ 0 w 115353"/>
                <a:gd name="connsiteY4" fmla="*/ 5937 h 36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53" h="366809">
                  <a:moveTo>
                    <a:pt x="0" y="5937"/>
                  </a:moveTo>
                  <a:lnTo>
                    <a:pt x="115353" y="0"/>
                  </a:lnTo>
                  <a:lnTo>
                    <a:pt x="112356" y="278091"/>
                  </a:lnTo>
                  <a:lnTo>
                    <a:pt x="5882" y="366809"/>
                  </a:lnTo>
                  <a:cubicBezTo>
                    <a:pt x="3921" y="246518"/>
                    <a:pt x="1961" y="126228"/>
                    <a:pt x="0" y="5937"/>
                  </a:cubicBez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42" name="Rectangle 6">
              <a:extLst>
                <a:ext uri="{FF2B5EF4-FFF2-40B4-BE49-F238E27FC236}">
                  <a16:creationId xmlns:a16="http://schemas.microsoft.com/office/drawing/2014/main" id="{F6282815-FB81-B13B-3D73-E642AAE1F589}"/>
                </a:ext>
              </a:extLst>
            </p:cNvPr>
            <p:cNvSpPr/>
            <p:nvPr/>
          </p:nvSpPr>
          <p:spPr>
            <a:xfrm flipH="1">
              <a:off x="1487532" y="2017033"/>
              <a:ext cx="2952328" cy="288033"/>
            </a:xfrm>
            <a:custGeom>
              <a:avLst/>
              <a:gdLst>
                <a:gd name="connsiteX0" fmla="*/ 0 w 5285462"/>
                <a:gd name="connsiteY0" fmla="*/ 0 h 576064"/>
                <a:gd name="connsiteX1" fmla="*/ 4724629 w 5285462"/>
                <a:gd name="connsiteY1" fmla="*/ 0 h 576064"/>
                <a:gd name="connsiteX2" fmla="*/ 5285462 w 5285462"/>
                <a:gd name="connsiteY2" fmla="*/ 576064 h 576064"/>
                <a:gd name="connsiteX3" fmla="*/ 0 w 5285462"/>
                <a:gd name="connsiteY3" fmla="*/ 576064 h 576064"/>
                <a:gd name="connsiteX4" fmla="*/ 0 w 5285462"/>
                <a:gd name="connsiteY4" fmla="*/ 0 h 57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462" h="576064">
                  <a:moveTo>
                    <a:pt x="0" y="0"/>
                  </a:moveTo>
                  <a:lnTo>
                    <a:pt x="4724629" y="0"/>
                  </a:lnTo>
                  <a:lnTo>
                    <a:pt x="5285462" y="576064"/>
                  </a:lnTo>
                  <a:lnTo>
                    <a:pt x="0" y="576064"/>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grpSp>
        <p:nvGrpSpPr>
          <p:cNvPr id="43" name="Group 19">
            <a:extLst>
              <a:ext uri="{FF2B5EF4-FFF2-40B4-BE49-F238E27FC236}">
                <a16:creationId xmlns:a16="http://schemas.microsoft.com/office/drawing/2014/main" id="{8B020BA5-22F0-B5EB-F8F7-A84B71B546FA}"/>
              </a:ext>
            </a:extLst>
          </p:cNvPr>
          <p:cNvGrpSpPr/>
          <p:nvPr/>
        </p:nvGrpSpPr>
        <p:grpSpPr>
          <a:xfrm>
            <a:off x="761854" y="172706"/>
            <a:ext cx="1188052" cy="1052282"/>
            <a:chOff x="1779602" y="1104706"/>
            <a:chExt cx="1188052" cy="1214673"/>
          </a:xfrm>
          <a:solidFill>
            <a:schemeClr val="accent4"/>
          </a:solidFill>
        </p:grpSpPr>
        <p:sp>
          <p:nvSpPr>
            <p:cNvPr id="44" name="Block Arc 20">
              <a:extLst>
                <a:ext uri="{FF2B5EF4-FFF2-40B4-BE49-F238E27FC236}">
                  <a16:creationId xmlns:a16="http://schemas.microsoft.com/office/drawing/2014/main" id="{8A8D31BA-AC8A-30B8-5E43-7B1DF4668047}"/>
                </a:ext>
              </a:extLst>
            </p:cNvPr>
            <p:cNvSpPr/>
            <p:nvPr/>
          </p:nvSpPr>
          <p:spPr>
            <a:xfrm rot="5400000">
              <a:off x="1779602" y="1131327"/>
              <a:ext cx="1188052" cy="1188052"/>
            </a:xfrm>
            <a:prstGeom prst="blockArc">
              <a:avLst>
                <a:gd name="adj1" fmla="val 10473157"/>
                <a:gd name="adj2" fmla="val 203130"/>
                <a:gd name="adj3" fmla="val 1863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cs typeface="+mn-cs"/>
              </a:endParaRPr>
            </a:p>
          </p:txBody>
        </p:sp>
        <p:sp>
          <p:nvSpPr>
            <p:cNvPr id="45" name="Right Triangle 21">
              <a:extLst>
                <a:ext uri="{FF2B5EF4-FFF2-40B4-BE49-F238E27FC236}">
                  <a16:creationId xmlns:a16="http://schemas.microsoft.com/office/drawing/2014/main" id="{D98CEC48-1BCD-5E7E-C80A-184EDD6795F6}"/>
                </a:ext>
              </a:extLst>
            </p:cNvPr>
            <p:cNvSpPr/>
            <p:nvPr/>
          </p:nvSpPr>
          <p:spPr>
            <a:xfrm rot="2700000">
              <a:off x="2223425" y="1104706"/>
              <a:ext cx="261214" cy="26121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sp>
        <p:nvSpPr>
          <p:cNvPr id="46" name="TextBox 45">
            <a:extLst>
              <a:ext uri="{FF2B5EF4-FFF2-40B4-BE49-F238E27FC236}">
                <a16:creationId xmlns:a16="http://schemas.microsoft.com/office/drawing/2014/main" id="{FB9513F4-5530-1394-B7FE-18320E7658C8}"/>
              </a:ext>
            </a:extLst>
          </p:cNvPr>
          <p:cNvSpPr txBox="1"/>
          <p:nvPr/>
        </p:nvSpPr>
        <p:spPr>
          <a:xfrm>
            <a:off x="1355880" y="2188288"/>
            <a:ext cx="408605" cy="5078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700" b="1" i="0" u="none" strike="noStrike" kern="1200" cap="none" spc="0" normalizeH="0" baseline="0" noProof="0" dirty="0">
                <a:ln>
                  <a:noFill/>
                </a:ln>
                <a:solidFill>
                  <a:prstClr val="white"/>
                </a:solidFill>
                <a:effectLst/>
                <a:uLnTx/>
                <a:uFillTx/>
                <a:latin typeface="Arial"/>
                <a:cs typeface="+mn-cs"/>
              </a:rPr>
              <a:t>1</a:t>
            </a:r>
            <a:endParaRPr kumimoji="0" lang="ko-KR" altLang="en-US" sz="2700" b="1" i="0" u="none" strike="noStrike" kern="1200" cap="none" spc="0" normalizeH="0" baseline="0" noProof="0" dirty="0">
              <a:ln>
                <a:noFill/>
              </a:ln>
              <a:solidFill>
                <a:prstClr val="white"/>
              </a:solidFill>
              <a:effectLst/>
              <a:uLnTx/>
              <a:uFillTx/>
              <a:latin typeface="Arial"/>
              <a:cs typeface="+mn-cs"/>
            </a:endParaRPr>
          </a:p>
        </p:txBody>
      </p:sp>
      <p:sp>
        <p:nvSpPr>
          <p:cNvPr id="34" name="TextBox 33">
            <a:extLst>
              <a:ext uri="{FF2B5EF4-FFF2-40B4-BE49-F238E27FC236}">
                <a16:creationId xmlns:a16="http://schemas.microsoft.com/office/drawing/2014/main" id="{D32E40F1-FCF4-48DA-B989-410411270EC5}"/>
              </a:ext>
            </a:extLst>
          </p:cNvPr>
          <p:cNvSpPr txBox="1"/>
          <p:nvPr/>
        </p:nvSpPr>
        <p:spPr>
          <a:xfrm>
            <a:off x="2132769" y="490169"/>
            <a:ext cx="5326392" cy="523220"/>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800" b="1" i="0" u="none" strike="noStrike" kern="1200" cap="none" spc="0" normalizeH="0" baseline="0" noProof="0" dirty="0">
                <a:ln>
                  <a:noFill/>
                </a:ln>
                <a:solidFill>
                  <a:prstClr val="black"/>
                </a:solidFill>
                <a:effectLst/>
                <a:uLnTx/>
                <a:uFillTx/>
                <a:latin typeface="Calibri" panose="020F0502020204030204"/>
                <a:cs typeface="B Titr" panose="00000700000000000000" pitchFamily="2" charset="-78"/>
              </a:rPr>
              <a:t>حمایت‌های تولید</a:t>
            </a:r>
          </a:p>
        </p:txBody>
      </p:sp>
      <p:sp>
        <p:nvSpPr>
          <p:cNvPr id="47" name="Oval 8">
            <a:extLst>
              <a:ext uri="{FF2B5EF4-FFF2-40B4-BE49-F238E27FC236}">
                <a16:creationId xmlns:a16="http://schemas.microsoft.com/office/drawing/2014/main" id="{248F0BFD-616E-FD03-C9AB-27D693D3BD8C}"/>
              </a:ext>
            </a:extLst>
          </p:cNvPr>
          <p:cNvSpPr/>
          <p:nvPr/>
        </p:nvSpPr>
        <p:spPr>
          <a:xfrm>
            <a:off x="1191707" y="437774"/>
            <a:ext cx="499800" cy="499800"/>
          </a:xfrm>
          <a:prstGeom prst="ellipse">
            <a:avLst/>
          </a:prstGeom>
          <a:solidFill>
            <a:schemeClr val="accent6"/>
          </a:solidFill>
          <a:ln w="825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48" name="TextBox 47">
            <a:extLst>
              <a:ext uri="{FF2B5EF4-FFF2-40B4-BE49-F238E27FC236}">
                <a16:creationId xmlns:a16="http://schemas.microsoft.com/office/drawing/2014/main" id="{3C741728-51E5-C6F2-6397-F262AC73F55C}"/>
              </a:ext>
            </a:extLst>
          </p:cNvPr>
          <p:cNvSpPr txBox="1"/>
          <p:nvPr/>
        </p:nvSpPr>
        <p:spPr>
          <a:xfrm>
            <a:off x="1228805" y="429743"/>
            <a:ext cx="408605" cy="5078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700" b="1" i="0" u="none" strike="noStrike" kern="1200" cap="none" spc="0" normalizeH="0" baseline="0" noProof="0" dirty="0">
                <a:ln>
                  <a:noFill/>
                </a:ln>
                <a:solidFill>
                  <a:prstClr val="white"/>
                </a:solidFill>
                <a:effectLst/>
                <a:uLnTx/>
                <a:uFillTx/>
                <a:latin typeface="Arial"/>
                <a:cs typeface="+mn-cs"/>
              </a:rPr>
              <a:t>4</a:t>
            </a:r>
            <a:endParaRPr kumimoji="0" lang="ko-KR" altLang="en-US" sz="2700" b="1" i="0" u="none" strike="noStrike" kern="1200" cap="none" spc="0" normalizeH="0" baseline="0" noProof="0" dirty="0">
              <a:ln>
                <a:noFill/>
              </a:ln>
              <a:solidFill>
                <a:prstClr val="white"/>
              </a:solidFill>
              <a:effectLst/>
              <a:uLnTx/>
              <a:uFillTx/>
              <a:latin typeface="Arial"/>
              <a:cs typeface="+mn-cs"/>
            </a:endParaRPr>
          </a:p>
        </p:txBody>
      </p:sp>
      <p:sp>
        <p:nvSpPr>
          <p:cNvPr id="50" name="TextBox 49">
            <a:extLst>
              <a:ext uri="{FF2B5EF4-FFF2-40B4-BE49-F238E27FC236}">
                <a16:creationId xmlns:a16="http://schemas.microsoft.com/office/drawing/2014/main" id="{402C6E17-1585-FCD2-797D-675EA0DB2933}"/>
              </a:ext>
            </a:extLst>
          </p:cNvPr>
          <p:cNvSpPr txBox="1"/>
          <p:nvPr/>
        </p:nvSpPr>
        <p:spPr>
          <a:xfrm>
            <a:off x="8032741" y="258226"/>
            <a:ext cx="60936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srgbClr val="CBCBCB">
                    <a:lumMod val="50000"/>
                  </a:srgbClr>
                </a:solidFill>
                <a:effectLst/>
                <a:uLnTx/>
                <a:uFillTx/>
                <a:latin typeface="Arial"/>
                <a:cs typeface="B Titr" panose="00000700000000000000" pitchFamily="2" charset="-78"/>
              </a:rPr>
              <a:t>راهکارهای رفع چالش‌های تولید</a:t>
            </a:r>
            <a:endParaRPr kumimoji="0" lang="en-US" sz="1800" b="0" i="0" u="none" strike="noStrike" kern="1200" cap="none" spc="0" normalizeH="0" baseline="0" noProof="0" dirty="0">
              <a:ln>
                <a:noFill/>
              </a:ln>
              <a:solidFill>
                <a:prstClr val="black"/>
              </a:solidFill>
              <a:effectLst/>
              <a:uLnTx/>
              <a:uFillTx/>
              <a:latin typeface="Arial"/>
              <a:cs typeface="+mn-cs"/>
            </a:endParaRPr>
          </a:p>
        </p:txBody>
      </p:sp>
      <p:pic>
        <p:nvPicPr>
          <p:cNvPr id="51" name="Picture 50">
            <a:extLst>
              <a:ext uri="{FF2B5EF4-FFF2-40B4-BE49-F238E27FC236}">
                <a16:creationId xmlns:a16="http://schemas.microsoft.com/office/drawing/2014/main" id="{B0C4EEBC-828F-CF97-694F-63F386B291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041" y="-300386"/>
            <a:ext cx="1726622" cy="1936146"/>
          </a:xfrm>
          <a:prstGeom prst="rect">
            <a:avLst/>
          </a:prstGeom>
        </p:spPr>
      </p:pic>
      <p:sp>
        <p:nvSpPr>
          <p:cNvPr id="3" name="TextBox 2">
            <a:extLst>
              <a:ext uri="{FF2B5EF4-FFF2-40B4-BE49-F238E27FC236}">
                <a16:creationId xmlns:a16="http://schemas.microsoft.com/office/drawing/2014/main" id="{AE108CD0-2F6B-A562-4186-A332278ABA9D}"/>
              </a:ext>
            </a:extLst>
          </p:cNvPr>
          <p:cNvSpPr txBox="1"/>
          <p:nvPr/>
        </p:nvSpPr>
        <p:spPr>
          <a:xfrm>
            <a:off x="6989615" y="3541853"/>
            <a:ext cx="5170538" cy="3797193"/>
          </a:xfrm>
          <a:prstGeom prst="rect">
            <a:avLst/>
          </a:prstGeom>
          <a:noFill/>
        </p:spPr>
        <p:txBody>
          <a:bodyPr wrap="square">
            <a:spAutoFit/>
          </a:bodyPr>
          <a:lstStyle/>
          <a:p>
            <a:pPr marL="342900" marR="0" lvl="0" indent="-342900" algn="r" defTabSz="914400" rtl="1"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fa-IR"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B Mitra" panose="00000400000000000000" pitchFamily="2" charset="-78"/>
              </a:rPr>
              <a:t>تنظیم برنامه‌های مشخص و هماهنگ بین دستگاه‌های اجرایی کشور به منظور اثربخشی حمایت‌های مالی رونق تولید</a:t>
            </a:r>
            <a:endParaRPr kumimoji="0" lang="en-US"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B Mitra" panose="00000400000000000000" pitchFamily="2" charset="-78"/>
            </a:endParaRPr>
          </a:p>
          <a:p>
            <a:pPr marL="342900" marR="0" lvl="0" indent="-342900" algn="r" defTabSz="914400" rtl="1"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fa-IR"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B Mitra" panose="00000400000000000000" pitchFamily="2" charset="-78"/>
              </a:rPr>
              <a:t>تسهیل نظام توثیق از طریق توسعه دامنه وثایق بانکی و تشکیل سامانه ثبت وقایع</a:t>
            </a:r>
          </a:p>
          <a:p>
            <a:pPr marL="342900" marR="0" lvl="0" indent="-342900" algn="r" defTabSz="914400" rtl="1"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fa-IR"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B Mitra" panose="00000400000000000000" pitchFamily="2" charset="-78"/>
              </a:rPr>
              <a:t>تهیه و ارائه پیشنهادات لازم در راستای حذف، اصلاح و تنقیح قوانین و تصویب‌نامه‌های مخل تولید و سرمایه‌گذاری</a:t>
            </a:r>
          </a:p>
          <a:p>
            <a:pPr marL="342900" marR="0" lvl="0" indent="-342900" algn="r" defTabSz="914400" rtl="1" eaLnBrk="1" fontAlgn="auto" latinLnBrk="0" hangingPunct="1">
              <a:lnSpc>
                <a:spcPct val="150000"/>
              </a:lnSpc>
              <a:spcBef>
                <a:spcPts val="0"/>
              </a:spcBef>
              <a:spcAft>
                <a:spcPts val="0"/>
              </a:spcAft>
              <a:buClrTx/>
              <a:buSzTx/>
              <a:buFont typeface="Wingdings" panose="05000000000000000000" pitchFamily="2" charset="2"/>
              <a:buChar char="Ø"/>
              <a:tabLst/>
              <a:defRPr/>
            </a:pPr>
            <a:r>
              <a:rPr lang="fa-IR" kern="100" dirty="0">
                <a:latin typeface="Calibri" panose="020F0502020204030204" pitchFamily="34" charset="0"/>
                <a:ea typeface="Calibri" panose="020F0502020204030204" pitchFamily="34" charset="0"/>
                <a:cs typeface="B Mitra" panose="00000400000000000000" pitchFamily="2" charset="-78"/>
              </a:rPr>
              <a:t>اصلاح و تقویت نظام تامین مالی کارآفرینی روستایی و عشایر </a:t>
            </a:r>
          </a:p>
          <a:p>
            <a:pPr marL="342900" marR="0" lvl="0" indent="-342900" algn="r" defTabSz="914400" rtl="1"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fa-IR"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B Mitra" panose="00000400000000000000" pitchFamily="2" charset="-78"/>
              </a:rPr>
              <a:t>تقویت سرمایه انسانی و اجتماعی در نواحی بروستایی و عشایری </a:t>
            </a:r>
          </a:p>
          <a:p>
            <a:pPr marL="342900" marR="0" lvl="0" indent="-342900" algn="r" defTabSz="914400" rtl="1" eaLnBrk="1" fontAlgn="auto" latinLnBrk="0" hangingPunct="1">
              <a:lnSpc>
                <a:spcPct val="150000"/>
              </a:lnSpc>
              <a:spcBef>
                <a:spcPts val="0"/>
              </a:spcBef>
              <a:spcAft>
                <a:spcPts val="0"/>
              </a:spcAft>
              <a:buClrTx/>
              <a:buSzTx/>
              <a:buFont typeface="Wingdings" panose="05000000000000000000" pitchFamily="2" charset="2"/>
              <a:buChar char="Ø"/>
              <a:tabLst/>
              <a:defRPr/>
            </a:pPr>
            <a:endParaRPr kumimoji="0" lang="fa-IR"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B Mitra" panose="00000400000000000000" pitchFamily="2" charset="-78"/>
            </a:endParaRPr>
          </a:p>
        </p:txBody>
      </p:sp>
      <p:sp>
        <p:nvSpPr>
          <p:cNvPr id="4" name="Rectangle 3"/>
          <p:cNvSpPr/>
          <p:nvPr/>
        </p:nvSpPr>
        <p:spPr>
          <a:xfrm>
            <a:off x="2196594" y="2428137"/>
            <a:ext cx="2339102" cy="369332"/>
          </a:xfrm>
          <a:prstGeom prst="rect">
            <a:avLst/>
          </a:prstGeom>
        </p:spPr>
        <p:txBody>
          <a:bodyPr wrap="non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1800" b="1" i="0" u="none" strike="noStrike" kern="1200" cap="none" spc="0" normalizeH="0" baseline="0" noProof="0" dirty="0">
                <a:ln>
                  <a:noFill/>
                </a:ln>
                <a:solidFill>
                  <a:srgbClr val="C00000"/>
                </a:solidFill>
                <a:effectLst/>
                <a:uLnTx/>
                <a:uFillTx/>
                <a:latin typeface="Calibri" panose="020F0502020204030204"/>
                <a:ea typeface="+mn-ea"/>
                <a:cs typeface="B Mitra" panose="00000400000000000000" pitchFamily="2" charset="-78"/>
              </a:rPr>
              <a:t>(کاهش اصطکاک‌های تولید)</a:t>
            </a:r>
          </a:p>
        </p:txBody>
      </p:sp>
      <p:sp>
        <p:nvSpPr>
          <p:cNvPr id="36" name="TextBox 35">
            <a:extLst>
              <a:ext uri="{FF2B5EF4-FFF2-40B4-BE49-F238E27FC236}">
                <a16:creationId xmlns:a16="http://schemas.microsoft.com/office/drawing/2014/main" id="{7F8510C4-ECE1-174D-4EA9-392EB0D6B0C7}"/>
              </a:ext>
            </a:extLst>
          </p:cNvPr>
          <p:cNvSpPr txBox="1"/>
          <p:nvPr/>
        </p:nvSpPr>
        <p:spPr>
          <a:xfrm>
            <a:off x="6919824" y="1451540"/>
            <a:ext cx="7193756" cy="369332"/>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800" b="1" i="0" u="none" strike="noStrike" kern="1200" cap="none" spc="0" normalizeH="0" baseline="0" noProof="0" dirty="0">
                <a:ln>
                  <a:noFill/>
                </a:ln>
                <a:solidFill>
                  <a:prstClr val="black"/>
                </a:solidFill>
                <a:effectLst/>
                <a:uLnTx/>
                <a:uFillTx/>
                <a:latin typeface="Calibri" panose="020F0502020204030204"/>
                <a:cs typeface="B Titr" panose="00000700000000000000" pitchFamily="2" charset="-78"/>
              </a:rPr>
              <a:t>(تقویت تأمین مالی تولید)</a:t>
            </a:r>
          </a:p>
        </p:txBody>
      </p:sp>
      <p:sp>
        <p:nvSpPr>
          <p:cNvPr id="49" name="TextBox 48">
            <a:extLst>
              <a:ext uri="{FF2B5EF4-FFF2-40B4-BE49-F238E27FC236}">
                <a16:creationId xmlns:a16="http://schemas.microsoft.com/office/drawing/2014/main" id="{E90A26EF-C209-DBA9-29D2-3C5FEF97B708}"/>
              </a:ext>
            </a:extLst>
          </p:cNvPr>
          <p:cNvSpPr txBox="1"/>
          <p:nvPr/>
        </p:nvSpPr>
        <p:spPr>
          <a:xfrm>
            <a:off x="-95448" y="2931467"/>
            <a:ext cx="4745773" cy="1323439"/>
          </a:xfrm>
          <a:prstGeom prst="rect">
            <a:avLst/>
          </a:prstGeom>
          <a:noFill/>
        </p:spPr>
        <p:txBody>
          <a:bodyPr wrap="square">
            <a:spAutoFit/>
          </a:bodyPr>
          <a:lstStyle/>
          <a:p>
            <a:pPr marL="342900" marR="0" lvl="0" indent="-342900" algn="r" defTabSz="914400" rtl="1"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a-IR" sz="1600"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B Mitra" panose="00000400000000000000" pitchFamily="2" charset="-78"/>
              </a:rPr>
              <a:t>طراحی سازوکار غیرحضوری برای بررسی درخواست‌های بنگاه‌های تولیدی و تجمیع کلیه تعهدات و پرداخت‌های بنگاه به حاکمیت</a:t>
            </a:r>
          </a:p>
          <a:p>
            <a:pPr marL="342900" marR="0" lvl="0" indent="-342900" algn="r" defTabSz="914400" rtl="1"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a-IR" sz="1600"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B Mitra" panose="00000400000000000000" pitchFamily="2" charset="-78"/>
              </a:rPr>
              <a:t>راهکارهای مرتبط به منظور متنوع‌سازی انواع روش‌های نقل و انتقال پول در خارج از کشور، ارز جایگزین و استفاده از یک واحد پولی دیجیتال با کشورها و بازارهای هدف</a:t>
            </a:r>
            <a:endParaRPr kumimoji="0" lang="en-US" sz="1600"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234ABDA7-4D6E-8F8D-E7DA-D8DDB1BED066}"/>
              </a:ext>
            </a:extLst>
          </p:cNvPr>
          <p:cNvSpPr txBox="1"/>
          <p:nvPr/>
        </p:nvSpPr>
        <p:spPr>
          <a:xfrm>
            <a:off x="1169071" y="5548783"/>
            <a:ext cx="7193756" cy="369332"/>
          </a:xfrm>
          <a:prstGeom prst="rect">
            <a:avLst/>
          </a:prstGeom>
          <a:noFill/>
        </p:spPr>
        <p:txBody>
          <a:bodyPr wrap="square">
            <a:spAutoFit/>
          </a:bodyPr>
          <a:lstStyle/>
          <a:p>
            <a:r>
              <a:rPr lang="fa-IR" b="1" dirty="0">
                <a:solidFill>
                  <a:prstClr val="white"/>
                </a:solidFill>
                <a:latin typeface="Arial"/>
                <a:cs typeface="B Mitra" panose="00000400000000000000" pitchFamily="2" charset="-78"/>
              </a:rPr>
              <a:t>راه اندازی و توسعه زنجیرهای ارزش پایدار</a:t>
            </a:r>
            <a:endParaRPr lang="en-US" dirty="0"/>
          </a:p>
        </p:txBody>
      </p:sp>
    </p:spTree>
    <p:extLst>
      <p:ext uri="{BB962C8B-B14F-4D97-AF65-F5344CB8AC3E}">
        <p14:creationId xmlns:p14="http://schemas.microsoft.com/office/powerpoint/2010/main" val="3562513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13">
            <a:extLst>
              <a:ext uri="{FF2B5EF4-FFF2-40B4-BE49-F238E27FC236}">
                <a16:creationId xmlns:a16="http://schemas.microsoft.com/office/drawing/2014/main" id="{707C9E8C-6885-4220-AF0D-AC37524EC974}"/>
              </a:ext>
            </a:extLst>
          </p:cNvPr>
          <p:cNvGrpSpPr/>
          <p:nvPr/>
        </p:nvGrpSpPr>
        <p:grpSpPr>
          <a:xfrm rot="10800000">
            <a:off x="315685" y="3325374"/>
            <a:ext cx="5953126" cy="3475549"/>
            <a:chOff x="4562475" y="2580626"/>
            <a:chExt cx="5193670" cy="1124599"/>
          </a:xfrm>
          <a:solidFill>
            <a:schemeClr val="accent4"/>
          </a:solidFill>
        </p:grpSpPr>
        <p:sp>
          <p:nvSpPr>
            <p:cNvPr id="20" name="Rectangle 16">
              <a:extLst>
                <a:ext uri="{FF2B5EF4-FFF2-40B4-BE49-F238E27FC236}">
                  <a16:creationId xmlns:a16="http://schemas.microsoft.com/office/drawing/2014/main" id="{8D2812D4-E59F-4708-A398-655AE6C32E30}"/>
                </a:ext>
              </a:extLst>
            </p:cNvPr>
            <p:cNvSpPr/>
            <p:nvPr/>
          </p:nvSpPr>
          <p:spPr>
            <a:xfrm>
              <a:off x="5868145" y="2580903"/>
              <a:ext cx="3888000"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21" name="Rectangle 17">
              <a:extLst>
                <a:ext uri="{FF2B5EF4-FFF2-40B4-BE49-F238E27FC236}">
                  <a16:creationId xmlns:a16="http://schemas.microsoft.com/office/drawing/2014/main" id="{7AC9519A-6819-49C8-B383-B07C85E1FD70}"/>
                </a:ext>
              </a:extLst>
            </p:cNvPr>
            <p:cNvSpPr/>
            <p:nvPr/>
          </p:nvSpPr>
          <p:spPr>
            <a:xfrm>
              <a:off x="5868145" y="3012951"/>
              <a:ext cx="3888000"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sp>
          <p:nvSpPr>
            <p:cNvPr id="24" name="Freeform 20">
              <a:extLst>
                <a:ext uri="{FF2B5EF4-FFF2-40B4-BE49-F238E27FC236}">
                  <a16:creationId xmlns:a16="http://schemas.microsoft.com/office/drawing/2014/main" id="{BC7FC0A4-D6AC-4BE7-94FD-CF14EF2D5495}"/>
                </a:ext>
              </a:extLst>
            </p:cNvPr>
            <p:cNvSpPr/>
            <p:nvPr/>
          </p:nvSpPr>
          <p:spPr>
            <a:xfrm>
              <a:off x="4562476" y="2580626"/>
              <a:ext cx="1314449" cy="1124599"/>
            </a:xfrm>
            <a:custGeom>
              <a:avLst/>
              <a:gdLst>
                <a:gd name="connsiteX0" fmla="*/ 1304925 w 1314450"/>
                <a:gd name="connsiteY0" fmla="*/ 0 h 1123950"/>
                <a:gd name="connsiteX1" fmla="*/ 0 w 1314450"/>
                <a:gd name="connsiteY1" fmla="*/ 1123950 h 1123950"/>
                <a:gd name="connsiteX2" fmla="*/ 1314450 w 1314450"/>
                <a:gd name="connsiteY2" fmla="*/ 352425 h 1123950"/>
                <a:gd name="connsiteX3" fmla="*/ 1304925 w 1314450"/>
                <a:gd name="connsiteY3" fmla="*/ 0 h 1123950"/>
                <a:gd name="connsiteX0" fmla="*/ 1304925 w 1308292"/>
                <a:gd name="connsiteY0" fmla="*/ 0 h 1123950"/>
                <a:gd name="connsiteX1" fmla="*/ 0 w 1308292"/>
                <a:gd name="connsiteY1" fmla="*/ 1123950 h 1123950"/>
                <a:gd name="connsiteX2" fmla="*/ 1308292 w 1308292"/>
                <a:gd name="connsiteY2" fmla="*/ 358582 h 1123950"/>
                <a:gd name="connsiteX3" fmla="*/ 1304925 w 1308292"/>
                <a:gd name="connsiteY3" fmla="*/ 0 h 1123950"/>
                <a:gd name="connsiteX0" fmla="*/ 1298767 w 1308292"/>
                <a:gd name="connsiteY0" fmla="*/ 0 h 1123950"/>
                <a:gd name="connsiteX1" fmla="*/ 0 w 1308292"/>
                <a:gd name="connsiteY1" fmla="*/ 1123950 h 1123950"/>
                <a:gd name="connsiteX2" fmla="*/ 1308292 w 1308292"/>
                <a:gd name="connsiteY2" fmla="*/ 358582 h 1123950"/>
                <a:gd name="connsiteX3" fmla="*/ 1298767 w 1308292"/>
                <a:gd name="connsiteY3" fmla="*/ 0 h 1123950"/>
                <a:gd name="connsiteX0" fmla="*/ 1301846 w 1308292"/>
                <a:gd name="connsiteY0" fmla="*/ 0 h 1127029"/>
                <a:gd name="connsiteX1" fmla="*/ 0 w 1308292"/>
                <a:gd name="connsiteY1" fmla="*/ 1127029 h 1127029"/>
                <a:gd name="connsiteX2" fmla="*/ 1308292 w 1308292"/>
                <a:gd name="connsiteY2" fmla="*/ 361661 h 1127029"/>
                <a:gd name="connsiteX3" fmla="*/ 1301846 w 1308292"/>
                <a:gd name="connsiteY3" fmla="*/ 0 h 1127029"/>
                <a:gd name="connsiteX0" fmla="*/ 1308004 w 1308365"/>
                <a:gd name="connsiteY0" fmla="*/ 0 h 1130108"/>
                <a:gd name="connsiteX1" fmla="*/ 0 w 1308365"/>
                <a:gd name="connsiteY1" fmla="*/ 1130108 h 1130108"/>
                <a:gd name="connsiteX2" fmla="*/ 1308292 w 1308365"/>
                <a:gd name="connsiteY2" fmla="*/ 364740 h 1130108"/>
                <a:gd name="connsiteX3" fmla="*/ 1308004 w 1308365"/>
                <a:gd name="connsiteY3" fmla="*/ 0 h 1130108"/>
                <a:gd name="connsiteX0" fmla="*/ 1308004 w 1314449"/>
                <a:gd name="connsiteY0" fmla="*/ 0 h 1130108"/>
                <a:gd name="connsiteX1" fmla="*/ 0 w 1314449"/>
                <a:gd name="connsiteY1" fmla="*/ 1130108 h 1130108"/>
                <a:gd name="connsiteX2" fmla="*/ 1314449 w 1314449"/>
                <a:gd name="connsiteY2" fmla="*/ 361661 h 1130108"/>
                <a:gd name="connsiteX3" fmla="*/ 1308004 w 1314449"/>
                <a:gd name="connsiteY3" fmla="*/ 0 h 1130108"/>
                <a:gd name="connsiteX0" fmla="*/ 1310758 w 1314449"/>
                <a:gd name="connsiteY0" fmla="*/ 0 h 1121845"/>
                <a:gd name="connsiteX1" fmla="*/ 0 w 1314449"/>
                <a:gd name="connsiteY1" fmla="*/ 1121845 h 1121845"/>
                <a:gd name="connsiteX2" fmla="*/ 1314449 w 1314449"/>
                <a:gd name="connsiteY2" fmla="*/ 353398 h 1121845"/>
                <a:gd name="connsiteX3" fmla="*/ 1310758 w 1314449"/>
                <a:gd name="connsiteY3" fmla="*/ 0 h 1121845"/>
                <a:gd name="connsiteX0" fmla="*/ 1310758 w 1314449"/>
                <a:gd name="connsiteY0" fmla="*/ 0 h 1124599"/>
                <a:gd name="connsiteX1" fmla="*/ 0 w 1314449"/>
                <a:gd name="connsiteY1" fmla="*/ 1124599 h 1124599"/>
                <a:gd name="connsiteX2" fmla="*/ 1314449 w 1314449"/>
                <a:gd name="connsiteY2" fmla="*/ 356152 h 1124599"/>
                <a:gd name="connsiteX3" fmla="*/ 1310758 w 1314449"/>
                <a:gd name="connsiteY3" fmla="*/ 0 h 1124599"/>
              </a:gdLst>
              <a:ahLst/>
              <a:cxnLst>
                <a:cxn ang="0">
                  <a:pos x="connsiteX0" y="connsiteY0"/>
                </a:cxn>
                <a:cxn ang="0">
                  <a:pos x="connsiteX1" y="connsiteY1"/>
                </a:cxn>
                <a:cxn ang="0">
                  <a:pos x="connsiteX2" y="connsiteY2"/>
                </a:cxn>
                <a:cxn ang="0">
                  <a:pos x="connsiteX3" y="connsiteY3"/>
                </a:cxn>
              </a:cxnLst>
              <a:rect l="l" t="t" r="r" b="b"/>
              <a:pathLst>
                <a:path w="1314449" h="1124599">
                  <a:moveTo>
                    <a:pt x="1310758" y="0"/>
                  </a:moveTo>
                  <a:lnTo>
                    <a:pt x="0" y="1124599"/>
                  </a:lnTo>
                  <a:lnTo>
                    <a:pt x="1314449" y="356152"/>
                  </a:lnTo>
                  <a:cubicBezTo>
                    <a:pt x="1313327" y="236625"/>
                    <a:pt x="1311880" y="119527"/>
                    <a:pt x="131075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25" name="Freeform 21">
              <a:extLst>
                <a:ext uri="{FF2B5EF4-FFF2-40B4-BE49-F238E27FC236}">
                  <a16:creationId xmlns:a16="http://schemas.microsoft.com/office/drawing/2014/main" id="{8533EDE2-BCD3-4AA7-BE9F-8BA696698A8E}"/>
                </a:ext>
              </a:extLst>
            </p:cNvPr>
            <p:cNvSpPr/>
            <p:nvPr/>
          </p:nvSpPr>
          <p:spPr>
            <a:xfrm>
              <a:off x="4562475" y="3012654"/>
              <a:ext cx="1327054" cy="692571"/>
            </a:xfrm>
            <a:custGeom>
              <a:avLst/>
              <a:gdLst>
                <a:gd name="connsiteX0" fmla="*/ 1314450 w 1323975"/>
                <a:gd name="connsiteY0" fmla="*/ 0 h 695325"/>
                <a:gd name="connsiteX1" fmla="*/ 0 w 1323975"/>
                <a:gd name="connsiteY1" fmla="*/ 695325 h 695325"/>
                <a:gd name="connsiteX2" fmla="*/ 1323975 w 1323975"/>
                <a:gd name="connsiteY2" fmla="*/ 3429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7147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048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5242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55504 h 695325"/>
                <a:gd name="connsiteX3" fmla="*/ 1314450 w 1323975"/>
                <a:gd name="connsiteY3" fmla="*/ 0 h 695325"/>
                <a:gd name="connsiteX0" fmla="*/ 1311372 w 1323975"/>
                <a:gd name="connsiteY0" fmla="*/ 0 h 695325"/>
                <a:gd name="connsiteX1" fmla="*/ 0 w 1323975"/>
                <a:gd name="connsiteY1" fmla="*/ 695325 h 695325"/>
                <a:gd name="connsiteX2" fmla="*/ 1323975 w 1323975"/>
                <a:gd name="connsiteY2" fmla="*/ 355504 h 695325"/>
                <a:gd name="connsiteX3" fmla="*/ 1311372 w 1323975"/>
                <a:gd name="connsiteY3" fmla="*/ 0 h 695325"/>
                <a:gd name="connsiteX0" fmla="*/ 1311372 w 1327054"/>
                <a:gd name="connsiteY0" fmla="*/ 0 h 695325"/>
                <a:gd name="connsiteX1" fmla="*/ 0 w 1327054"/>
                <a:gd name="connsiteY1" fmla="*/ 695325 h 695325"/>
                <a:gd name="connsiteX2" fmla="*/ 1327054 w 1327054"/>
                <a:gd name="connsiteY2" fmla="*/ 358582 h 695325"/>
                <a:gd name="connsiteX3" fmla="*/ 1311372 w 1327054"/>
                <a:gd name="connsiteY3" fmla="*/ 0 h 695325"/>
                <a:gd name="connsiteX0" fmla="*/ 1311372 w 1327054"/>
                <a:gd name="connsiteY0" fmla="*/ 0 h 692571"/>
                <a:gd name="connsiteX1" fmla="*/ 0 w 1327054"/>
                <a:gd name="connsiteY1" fmla="*/ 692571 h 692571"/>
                <a:gd name="connsiteX2" fmla="*/ 1327054 w 1327054"/>
                <a:gd name="connsiteY2" fmla="*/ 355828 h 692571"/>
                <a:gd name="connsiteX3" fmla="*/ 1311372 w 1327054"/>
                <a:gd name="connsiteY3" fmla="*/ 0 h 692571"/>
              </a:gdLst>
              <a:ahLst/>
              <a:cxnLst>
                <a:cxn ang="0">
                  <a:pos x="connsiteX0" y="connsiteY0"/>
                </a:cxn>
                <a:cxn ang="0">
                  <a:pos x="connsiteX1" y="connsiteY1"/>
                </a:cxn>
                <a:cxn ang="0">
                  <a:pos x="connsiteX2" y="connsiteY2"/>
                </a:cxn>
                <a:cxn ang="0">
                  <a:pos x="connsiteX3" y="connsiteY3"/>
                </a:cxn>
              </a:cxnLst>
              <a:rect l="l" t="t" r="r" b="b"/>
              <a:pathLst>
                <a:path w="1327054" h="692571">
                  <a:moveTo>
                    <a:pt x="1311372" y="0"/>
                  </a:moveTo>
                  <a:lnTo>
                    <a:pt x="0" y="692571"/>
                  </a:lnTo>
                  <a:lnTo>
                    <a:pt x="1327054" y="355828"/>
                  </a:lnTo>
                  <a:lnTo>
                    <a:pt x="131137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grpSp>
      <p:sp>
        <p:nvSpPr>
          <p:cNvPr id="5" name="Arc 35">
            <a:extLst>
              <a:ext uri="{FF2B5EF4-FFF2-40B4-BE49-F238E27FC236}">
                <a16:creationId xmlns:a16="http://schemas.microsoft.com/office/drawing/2014/main" id="{B74479CB-552C-4F5E-AF1D-E5029A681BBD}"/>
              </a:ext>
            </a:extLst>
          </p:cNvPr>
          <p:cNvSpPr/>
          <p:nvPr/>
        </p:nvSpPr>
        <p:spPr>
          <a:xfrm rot="13443396">
            <a:off x="5073995" y="2918765"/>
            <a:ext cx="2036379" cy="2036379"/>
          </a:xfrm>
          <a:prstGeom prst="arc">
            <a:avLst>
              <a:gd name="adj1" fmla="val 11157028"/>
              <a:gd name="adj2" fmla="val 21283066"/>
            </a:avLst>
          </a:prstGeom>
          <a:ln w="31750">
            <a:solidFill>
              <a:schemeClr val="bg1">
                <a:lumMod val="75000"/>
              </a:schemeClr>
            </a:solidFill>
            <a:prstDash val="sysDot"/>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cs typeface="+mn-cs"/>
            </a:endParaRPr>
          </a:p>
        </p:txBody>
      </p:sp>
      <p:sp>
        <p:nvSpPr>
          <p:cNvPr id="6" name="Arc 36">
            <a:extLst>
              <a:ext uri="{FF2B5EF4-FFF2-40B4-BE49-F238E27FC236}">
                <a16:creationId xmlns:a16="http://schemas.microsoft.com/office/drawing/2014/main" id="{8126887F-72EE-458F-9618-932E73AB2461}"/>
              </a:ext>
            </a:extLst>
          </p:cNvPr>
          <p:cNvSpPr/>
          <p:nvPr/>
        </p:nvSpPr>
        <p:spPr>
          <a:xfrm rot="2668890">
            <a:off x="5029591" y="2963211"/>
            <a:ext cx="2036379" cy="2036379"/>
          </a:xfrm>
          <a:prstGeom prst="arc">
            <a:avLst>
              <a:gd name="adj1" fmla="val 11157028"/>
              <a:gd name="adj2" fmla="val 21283066"/>
            </a:avLst>
          </a:prstGeom>
          <a:ln w="31750">
            <a:solidFill>
              <a:schemeClr val="bg1">
                <a:lumMod val="75000"/>
              </a:schemeClr>
            </a:solidFill>
            <a:prstDash val="sysDot"/>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cs typeface="+mn-cs"/>
            </a:endParaRPr>
          </a:p>
        </p:txBody>
      </p:sp>
      <p:sp>
        <p:nvSpPr>
          <p:cNvPr id="37" name="Block Arc 31">
            <a:extLst>
              <a:ext uri="{FF2B5EF4-FFF2-40B4-BE49-F238E27FC236}">
                <a16:creationId xmlns:a16="http://schemas.microsoft.com/office/drawing/2014/main" id="{04E949D2-A8BF-4E98-A9F8-4D17B6B25A59}"/>
              </a:ext>
            </a:extLst>
          </p:cNvPr>
          <p:cNvSpPr/>
          <p:nvPr/>
        </p:nvSpPr>
        <p:spPr>
          <a:xfrm>
            <a:off x="5715000" y="3532625"/>
            <a:ext cx="669465" cy="692182"/>
          </a:xfrm>
          <a:custGeom>
            <a:avLst/>
            <a:gdLst/>
            <a:ahLst/>
            <a:cxnLst/>
            <a:rect l="l" t="t" r="r" b="b"/>
            <a:pathLst>
              <a:path w="2890784" h="3200962">
                <a:moveTo>
                  <a:pt x="1107828" y="2097026"/>
                </a:moveTo>
                <a:cubicBezTo>
                  <a:pt x="1025313" y="2097026"/>
                  <a:pt x="958422" y="2163918"/>
                  <a:pt x="958422" y="2246432"/>
                </a:cubicBezTo>
                <a:cubicBezTo>
                  <a:pt x="958422" y="2302715"/>
                  <a:pt x="989545" y="2351730"/>
                  <a:pt x="1036589" y="2375275"/>
                </a:cubicBezTo>
                <a:lnTo>
                  <a:pt x="985421" y="2684898"/>
                </a:lnTo>
                <a:lnTo>
                  <a:pt x="1230235" y="2684898"/>
                </a:lnTo>
                <a:lnTo>
                  <a:pt x="1179067" y="2375275"/>
                </a:lnTo>
                <a:cubicBezTo>
                  <a:pt x="1226111" y="2351730"/>
                  <a:pt x="1257233" y="2302715"/>
                  <a:pt x="1257233" y="2246432"/>
                </a:cubicBezTo>
                <a:cubicBezTo>
                  <a:pt x="1257233" y="2163918"/>
                  <a:pt x="1190342" y="2097026"/>
                  <a:pt x="1107828" y="2097026"/>
                </a:cubicBezTo>
                <a:close/>
                <a:moveTo>
                  <a:pt x="2199259" y="56"/>
                </a:moveTo>
                <a:cubicBezTo>
                  <a:pt x="2572924" y="-4720"/>
                  <a:pt x="2881009" y="291773"/>
                  <a:pt x="2890561" y="665346"/>
                </a:cubicBezTo>
                <a:lnTo>
                  <a:pt x="2843000" y="666562"/>
                </a:lnTo>
                <a:lnTo>
                  <a:pt x="2890784" y="666562"/>
                </a:lnTo>
                <a:lnTo>
                  <a:pt x="2890784" y="1580962"/>
                </a:lnTo>
                <a:lnTo>
                  <a:pt x="2625345" y="1580962"/>
                </a:lnTo>
                <a:lnTo>
                  <a:pt x="2625345" y="672127"/>
                </a:lnTo>
                <a:lnTo>
                  <a:pt x="2623811" y="672166"/>
                </a:lnTo>
                <a:cubicBezTo>
                  <a:pt x="2617992" y="444585"/>
                  <a:pt x="2430306" y="263961"/>
                  <a:pt x="2202670" y="266871"/>
                </a:cubicBezTo>
                <a:cubicBezTo>
                  <a:pt x="1975033" y="269781"/>
                  <a:pt x="1792025" y="455143"/>
                  <a:pt x="1792025" y="682798"/>
                </a:cubicBezTo>
                <a:lnTo>
                  <a:pt x="1790626" y="682798"/>
                </a:lnTo>
                <a:lnTo>
                  <a:pt x="1790626"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1525187" y="1580962"/>
                </a:lnTo>
                <a:lnTo>
                  <a:pt x="1525187" y="676764"/>
                </a:lnTo>
                <a:lnTo>
                  <a:pt x="1525791" y="676764"/>
                </a:lnTo>
                <a:cubicBezTo>
                  <a:pt x="1528430" y="305830"/>
                  <a:pt x="1827609" y="4806"/>
                  <a:pt x="2199259" y="56"/>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cs typeface="+mn-cs"/>
            </a:endParaRPr>
          </a:p>
        </p:txBody>
      </p:sp>
      <p:sp>
        <p:nvSpPr>
          <p:cNvPr id="39" name="Rectangle 3">
            <a:extLst>
              <a:ext uri="{FF2B5EF4-FFF2-40B4-BE49-F238E27FC236}">
                <a16:creationId xmlns:a16="http://schemas.microsoft.com/office/drawing/2014/main" id="{03307A50-D1B9-D202-F1C4-AF4CC7422E60}"/>
              </a:ext>
            </a:extLst>
          </p:cNvPr>
          <p:cNvSpPr/>
          <p:nvPr/>
        </p:nvSpPr>
        <p:spPr>
          <a:xfrm>
            <a:off x="1691507" y="291594"/>
            <a:ext cx="9196087" cy="87028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nvGrpSpPr>
          <p:cNvPr id="40" name="Group 43">
            <a:extLst>
              <a:ext uri="{FF2B5EF4-FFF2-40B4-BE49-F238E27FC236}">
                <a16:creationId xmlns:a16="http://schemas.microsoft.com/office/drawing/2014/main" id="{BDF164AF-0644-186D-0467-1E6B597B3AF5}"/>
              </a:ext>
            </a:extLst>
          </p:cNvPr>
          <p:cNvGrpSpPr/>
          <p:nvPr/>
        </p:nvGrpSpPr>
        <p:grpSpPr>
          <a:xfrm>
            <a:off x="7024712" y="241072"/>
            <a:ext cx="4003676" cy="475860"/>
            <a:chOff x="1487532" y="2017033"/>
            <a:chExt cx="2952328" cy="376914"/>
          </a:xfrm>
        </p:grpSpPr>
        <p:sp>
          <p:nvSpPr>
            <p:cNvPr id="41" name="Rectangle 9">
              <a:extLst>
                <a:ext uri="{FF2B5EF4-FFF2-40B4-BE49-F238E27FC236}">
                  <a16:creationId xmlns:a16="http://schemas.microsoft.com/office/drawing/2014/main" id="{43E69A3C-B0AD-3542-9DD8-FBFF390D57C3}"/>
                </a:ext>
              </a:extLst>
            </p:cNvPr>
            <p:cNvSpPr/>
            <p:nvPr/>
          </p:nvSpPr>
          <p:spPr>
            <a:xfrm>
              <a:off x="4319543" y="2027138"/>
              <a:ext cx="115353" cy="366809"/>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914400"/>
                <a:gd name="connsiteY0" fmla="*/ 292963 h 1207363"/>
                <a:gd name="connsiteX1" fmla="*/ 914400 w 914400"/>
                <a:gd name="connsiteY1" fmla="*/ 0 h 1207363"/>
                <a:gd name="connsiteX2" fmla="*/ 914400 w 914400"/>
                <a:gd name="connsiteY2" fmla="*/ 1207363 h 1207363"/>
                <a:gd name="connsiteX3" fmla="*/ 0 w 914400"/>
                <a:gd name="connsiteY3" fmla="*/ 1207363 h 1207363"/>
                <a:gd name="connsiteX4" fmla="*/ 0 w 914400"/>
                <a:gd name="connsiteY4" fmla="*/ 292963 h 1207363"/>
                <a:gd name="connsiteX0" fmla="*/ 612559 w 914400"/>
                <a:gd name="connsiteY0" fmla="*/ 8877 h 1207363"/>
                <a:gd name="connsiteX1" fmla="*/ 914400 w 914400"/>
                <a:gd name="connsiteY1" fmla="*/ 0 h 1207363"/>
                <a:gd name="connsiteX2" fmla="*/ 914400 w 914400"/>
                <a:gd name="connsiteY2" fmla="*/ 1207363 h 1207363"/>
                <a:gd name="connsiteX3" fmla="*/ 0 w 914400"/>
                <a:gd name="connsiteY3" fmla="*/ 1207363 h 1207363"/>
                <a:gd name="connsiteX4" fmla="*/ 612559 w 914400"/>
                <a:gd name="connsiteY4" fmla="*/ 8877 h 1207363"/>
                <a:gd name="connsiteX0" fmla="*/ 0 w 301841"/>
                <a:gd name="connsiteY0" fmla="*/ 8877 h 1207363"/>
                <a:gd name="connsiteX1" fmla="*/ 301841 w 301841"/>
                <a:gd name="connsiteY1" fmla="*/ 0 h 1207363"/>
                <a:gd name="connsiteX2" fmla="*/ 301841 w 301841"/>
                <a:gd name="connsiteY2" fmla="*/ 1207363 h 1207363"/>
                <a:gd name="connsiteX3" fmla="*/ 186432 w 301841"/>
                <a:gd name="connsiteY3" fmla="*/ 408372 h 1207363"/>
                <a:gd name="connsiteX4" fmla="*/ 0 w 301841"/>
                <a:gd name="connsiteY4" fmla="*/ 8877 h 1207363"/>
                <a:gd name="connsiteX0" fmla="*/ 0 w 133166"/>
                <a:gd name="connsiteY0" fmla="*/ 0 h 1207364"/>
                <a:gd name="connsiteX1" fmla="*/ 133166 w 133166"/>
                <a:gd name="connsiteY1" fmla="*/ 1 h 1207364"/>
                <a:gd name="connsiteX2" fmla="*/ 133166 w 133166"/>
                <a:gd name="connsiteY2" fmla="*/ 1207364 h 1207364"/>
                <a:gd name="connsiteX3" fmla="*/ 17757 w 133166"/>
                <a:gd name="connsiteY3" fmla="*/ 408373 h 1207364"/>
                <a:gd name="connsiteX4" fmla="*/ 0 w 133166"/>
                <a:gd name="connsiteY4" fmla="*/ 0 h 1207364"/>
                <a:gd name="connsiteX0" fmla="*/ 0 w 142044"/>
                <a:gd name="connsiteY0" fmla="*/ 0 h 408373"/>
                <a:gd name="connsiteX1" fmla="*/ 133166 w 142044"/>
                <a:gd name="connsiteY1" fmla="*/ 1 h 408373"/>
                <a:gd name="connsiteX2" fmla="*/ 142044 w 142044"/>
                <a:gd name="connsiteY2" fmla="*/ 301842 h 408373"/>
                <a:gd name="connsiteX3" fmla="*/ 17757 w 142044"/>
                <a:gd name="connsiteY3" fmla="*/ 408373 h 408373"/>
                <a:gd name="connsiteX4" fmla="*/ 0 w 142044"/>
                <a:gd name="connsiteY4" fmla="*/ 0 h 408373"/>
                <a:gd name="connsiteX0" fmla="*/ 0 w 133166"/>
                <a:gd name="connsiteY0" fmla="*/ 0 h 408373"/>
                <a:gd name="connsiteX1" fmla="*/ 133166 w 133166"/>
                <a:gd name="connsiteY1" fmla="*/ 1 h 408373"/>
                <a:gd name="connsiteX2" fmla="*/ 118293 w 133166"/>
                <a:gd name="connsiteY2" fmla="*/ 313717 h 408373"/>
                <a:gd name="connsiteX3" fmla="*/ 17757 w 133166"/>
                <a:gd name="connsiteY3" fmla="*/ 408373 h 408373"/>
                <a:gd name="connsiteX4" fmla="*/ 0 w 133166"/>
                <a:gd name="connsiteY4" fmla="*/ 0 h 408373"/>
                <a:gd name="connsiteX0" fmla="*/ 0 w 118293"/>
                <a:gd name="connsiteY0" fmla="*/ 5937 h 414310"/>
                <a:gd name="connsiteX1" fmla="*/ 115353 w 118293"/>
                <a:gd name="connsiteY1" fmla="*/ 0 h 414310"/>
                <a:gd name="connsiteX2" fmla="*/ 118293 w 118293"/>
                <a:gd name="connsiteY2" fmla="*/ 319654 h 414310"/>
                <a:gd name="connsiteX3" fmla="*/ 17757 w 118293"/>
                <a:gd name="connsiteY3" fmla="*/ 414310 h 414310"/>
                <a:gd name="connsiteX4" fmla="*/ 0 w 118293"/>
                <a:gd name="connsiteY4" fmla="*/ 5937 h 414310"/>
                <a:gd name="connsiteX0" fmla="*/ 0 w 118293"/>
                <a:gd name="connsiteY0" fmla="*/ 5937 h 366809"/>
                <a:gd name="connsiteX1" fmla="*/ 115353 w 118293"/>
                <a:gd name="connsiteY1" fmla="*/ 0 h 366809"/>
                <a:gd name="connsiteX2" fmla="*/ 118293 w 118293"/>
                <a:gd name="connsiteY2" fmla="*/ 319654 h 366809"/>
                <a:gd name="connsiteX3" fmla="*/ 5882 w 118293"/>
                <a:gd name="connsiteY3" fmla="*/ 366809 h 366809"/>
                <a:gd name="connsiteX4" fmla="*/ 0 w 118293"/>
                <a:gd name="connsiteY4" fmla="*/ 5937 h 366809"/>
                <a:gd name="connsiteX0" fmla="*/ 0 w 115353"/>
                <a:gd name="connsiteY0" fmla="*/ 5937 h 366809"/>
                <a:gd name="connsiteX1" fmla="*/ 115353 w 115353"/>
                <a:gd name="connsiteY1" fmla="*/ 0 h 366809"/>
                <a:gd name="connsiteX2" fmla="*/ 112356 w 115353"/>
                <a:gd name="connsiteY2" fmla="*/ 278091 h 366809"/>
                <a:gd name="connsiteX3" fmla="*/ 5882 w 115353"/>
                <a:gd name="connsiteY3" fmla="*/ 366809 h 366809"/>
                <a:gd name="connsiteX4" fmla="*/ 0 w 115353"/>
                <a:gd name="connsiteY4" fmla="*/ 5937 h 36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53" h="366809">
                  <a:moveTo>
                    <a:pt x="0" y="5937"/>
                  </a:moveTo>
                  <a:lnTo>
                    <a:pt x="115353" y="0"/>
                  </a:lnTo>
                  <a:lnTo>
                    <a:pt x="112356" y="278091"/>
                  </a:lnTo>
                  <a:lnTo>
                    <a:pt x="5882" y="366809"/>
                  </a:lnTo>
                  <a:cubicBezTo>
                    <a:pt x="3921" y="246518"/>
                    <a:pt x="1961" y="126228"/>
                    <a:pt x="0" y="5937"/>
                  </a:cubicBez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42" name="Rectangle 6">
              <a:extLst>
                <a:ext uri="{FF2B5EF4-FFF2-40B4-BE49-F238E27FC236}">
                  <a16:creationId xmlns:a16="http://schemas.microsoft.com/office/drawing/2014/main" id="{F6282815-FB81-B13B-3D73-E642AAE1F589}"/>
                </a:ext>
              </a:extLst>
            </p:cNvPr>
            <p:cNvSpPr/>
            <p:nvPr/>
          </p:nvSpPr>
          <p:spPr>
            <a:xfrm flipH="1">
              <a:off x="1487532" y="2017033"/>
              <a:ext cx="2952328" cy="288033"/>
            </a:xfrm>
            <a:custGeom>
              <a:avLst/>
              <a:gdLst>
                <a:gd name="connsiteX0" fmla="*/ 0 w 5285462"/>
                <a:gd name="connsiteY0" fmla="*/ 0 h 576064"/>
                <a:gd name="connsiteX1" fmla="*/ 4724629 w 5285462"/>
                <a:gd name="connsiteY1" fmla="*/ 0 h 576064"/>
                <a:gd name="connsiteX2" fmla="*/ 5285462 w 5285462"/>
                <a:gd name="connsiteY2" fmla="*/ 576064 h 576064"/>
                <a:gd name="connsiteX3" fmla="*/ 0 w 5285462"/>
                <a:gd name="connsiteY3" fmla="*/ 576064 h 576064"/>
                <a:gd name="connsiteX4" fmla="*/ 0 w 5285462"/>
                <a:gd name="connsiteY4" fmla="*/ 0 h 57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462" h="576064">
                  <a:moveTo>
                    <a:pt x="0" y="0"/>
                  </a:moveTo>
                  <a:lnTo>
                    <a:pt x="4724629" y="0"/>
                  </a:lnTo>
                  <a:lnTo>
                    <a:pt x="5285462" y="576064"/>
                  </a:lnTo>
                  <a:lnTo>
                    <a:pt x="0" y="576064"/>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grpSp>
        <p:nvGrpSpPr>
          <p:cNvPr id="43" name="Group 19">
            <a:extLst>
              <a:ext uri="{FF2B5EF4-FFF2-40B4-BE49-F238E27FC236}">
                <a16:creationId xmlns:a16="http://schemas.microsoft.com/office/drawing/2014/main" id="{8B020BA5-22F0-B5EB-F8F7-A84B71B546FA}"/>
              </a:ext>
            </a:extLst>
          </p:cNvPr>
          <p:cNvGrpSpPr/>
          <p:nvPr/>
        </p:nvGrpSpPr>
        <p:grpSpPr>
          <a:xfrm>
            <a:off x="761854" y="172706"/>
            <a:ext cx="1188052" cy="1052282"/>
            <a:chOff x="1779602" y="1104706"/>
            <a:chExt cx="1188052" cy="1214673"/>
          </a:xfrm>
          <a:solidFill>
            <a:schemeClr val="accent4"/>
          </a:solidFill>
        </p:grpSpPr>
        <p:sp>
          <p:nvSpPr>
            <p:cNvPr id="44" name="Block Arc 20">
              <a:extLst>
                <a:ext uri="{FF2B5EF4-FFF2-40B4-BE49-F238E27FC236}">
                  <a16:creationId xmlns:a16="http://schemas.microsoft.com/office/drawing/2014/main" id="{8A8D31BA-AC8A-30B8-5E43-7B1DF4668047}"/>
                </a:ext>
              </a:extLst>
            </p:cNvPr>
            <p:cNvSpPr/>
            <p:nvPr/>
          </p:nvSpPr>
          <p:spPr>
            <a:xfrm rot="5400000">
              <a:off x="1779602" y="1131327"/>
              <a:ext cx="1188052" cy="1188052"/>
            </a:xfrm>
            <a:prstGeom prst="blockArc">
              <a:avLst>
                <a:gd name="adj1" fmla="val 10473157"/>
                <a:gd name="adj2" fmla="val 203130"/>
                <a:gd name="adj3" fmla="val 1863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cs typeface="+mn-cs"/>
              </a:endParaRPr>
            </a:p>
          </p:txBody>
        </p:sp>
        <p:sp>
          <p:nvSpPr>
            <p:cNvPr id="45" name="Right Triangle 21">
              <a:extLst>
                <a:ext uri="{FF2B5EF4-FFF2-40B4-BE49-F238E27FC236}">
                  <a16:creationId xmlns:a16="http://schemas.microsoft.com/office/drawing/2014/main" id="{D98CEC48-1BCD-5E7E-C80A-184EDD6795F6}"/>
                </a:ext>
              </a:extLst>
            </p:cNvPr>
            <p:cNvSpPr/>
            <p:nvPr/>
          </p:nvSpPr>
          <p:spPr>
            <a:xfrm rot="2700000">
              <a:off x="2223425" y="1104706"/>
              <a:ext cx="261214" cy="26121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sp>
        <p:nvSpPr>
          <p:cNvPr id="46" name="TextBox 45">
            <a:extLst>
              <a:ext uri="{FF2B5EF4-FFF2-40B4-BE49-F238E27FC236}">
                <a16:creationId xmlns:a16="http://schemas.microsoft.com/office/drawing/2014/main" id="{FB9513F4-5530-1394-B7FE-18320E7658C8}"/>
              </a:ext>
            </a:extLst>
          </p:cNvPr>
          <p:cNvSpPr txBox="1"/>
          <p:nvPr/>
        </p:nvSpPr>
        <p:spPr>
          <a:xfrm>
            <a:off x="1355880" y="2188288"/>
            <a:ext cx="408605" cy="5078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700" b="1" i="0" u="none" strike="noStrike" kern="1200" cap="none" spc="0" normalizeH="0" baseline="0" noProof="0" dirty="0">
                <a:ln>
                  <a:noFill/>
                </a:ln>
                <a:solidFill>
                  <a:prstClr val="white"/>
                </a:solidFill>
                <a:effectLst/>
                <a:uLnTx/>
                <a:uFillTx/>
                <a:latin typeface="Arial"/>
                <a:cs typeface="+mn-cs"/>
              </a:rPr>
              <a:t>1</a:t>
            </a:r>
            <a:endParaRPr kumimoji="0" lang="ko-KR" altLang="en-US" sz="2700" b="1" i="0" u="none" strike="noStrike" kern="1200" cap="none" spc="0" normalizeH="0" baseline="0" noProof="0" dirty="0">
              <a:ln>
                <a:noFill/>
              </a:ln>
              <a:solidFill>
                <a:prstClr val="white"/>
              </a:solidFill>
              <a:effectLst/>
              <a:uLnTx/>
              <a:uFillTx/>
              <a:latin typeface="Arial"/>
              <a:cs typeface="+mn-cs"/>
            </a:endParaRPr>
          </a:p>
        </p:txBody>
      </p:sp>
      <p:sp>
        <p:nvSpPr>
          <p:cNvPr id="34" name="TextBox 33">
            <a:extLst>
              <a:ext uri="{FF2B5EF4-FFF2-40B4-BE49-F238E27FC236}">
                <a16:creationId xmlns:a16="http://schemas.microsoft.com/office/drawing/2014/main" id="{D32E40F1-FCF4-48DA-B989-410411270EC5}"/>
              </a:ext>
            </a:extLst>
          </p:cNvPr>
          <p:cNvSpPr txBox="1"/>
          <p:nvPr/>
        </p:nvSpPr>
        <p:spPr>
          <a:xfrm>
            <a:off x="2132769" y="547448"/>
            <a:ext cx="6825494" cy="523220"/>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800" b="1" i="0" u="none" strike="noStrike" kern="1200" cap="none" spc="0" normalizeH="0" baseline="0" noProof="0" dirty="0">
                <a:ln>
                  <a:noFill/>
                </a:ln>
                <a:solidFill>
                  <a:prstClr val="black"/>
                </a:solidFill>
                <a:effectLst/>
                <a:uLnTx/>
                <a:uFillTx/>
                <a:latin typeface="Calibri" panose="020F0502020204030204"/>
                <a:cs typeface="B Titr" panose="00000700000000000000" pitchFamily="2" charset="-78"/>
              </a:rPr>
              <a:t>بازارسازی و اصلاح شبکه توزیع داخلی و خارجی</a:t>
            </a:r>
          </a:p>
        </p:txBody>
      </p:sp>
      <p:sp>
        <p:nvSpPr>
          <p:cNvPr id="47" name="Oval 8">
            <a:extLst>
              <a:ext uri="{FF2B5EF4-FFF2-40B4-BE49-F238E27FC236}">
                <a16:creationId xmlns:a16="http://schemas.microsoft.com/office/drawing/2014/main" id="{248F0BFD-616E-FD03-C9AB-27D693D3BD8C}"/>
              </a:ext>
            </a:extLst>
          </p:cNvPr>
          <p:cNvSpPr/>
          <p:nvPr/>
        </p:nvSpPr>
        <p:spPr>
          <a:xfrm>
            <a:off x="1191707" y="437774"/>
            <a:ext cx="499800" cy="499800"/>
          </a:xfrm>
          <a:prstGeom prst="ellipse">
            <a:avLst/>
          </a:prstGeom>
          <a:solidFill>
            <a:schemeClr val="accent6"/>
          </a:solidFill>
          <a:ln w="825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48" name="TextBox 47">
            <a:extLst>
              <a:ext uri="{FF2B5EF4-FFF2-40B4-BE49-F238E27FC236}">
                <a16:creationId xmlns:a16="http://schemas.microsoft.com/office/drawing/2014/main" id="{3C741728-51E5-C6F2-6397-F262AC73F55C}"/>
              </a:ext>
            </a:extLst>
          </p:cNvPr>
          <p:cNvSpPr txBox="1"/>
          <p:nvPr/>
        </p:nvSpPr>
        <p:spPr>
          <a:xfrm>
            <a:off x="1228805" y="429743"/>
            <a:ext cx="408605" cy="5078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700" b="1" i="0" u="none" strike="noStrike" kern="1200" cap="none" spc="0" normalizeH="0" baseline="0" noProof="0" dirty="0">
                <a:ln>
                  <a:noFill/>
                </a:ln>
                <a:solidFill>
                  <a:prstClr val="white"/>
                </a:solidFill>
                <a:effectLst/>
                <a:uLnTx/>
                <a:uFillTx/>
                <a:latin typeface="Arial"/>
                <a:cs typeface="+mn-cs"/>
              </a:rPr>
              <a:t>5</a:t>
            </a:r>
            <a:endParaRPr kumimoji="0" lang="ko-KR" altLang="en-US" sz="2700" b="1" i="0" u="none" strike="noStrike" kern="1200" cap="none" spc="0" normalizeH="0" baseline="0" noProof="0" dirty="0">
              <a:ln>
                <a:noFill/>
              </a:ln>
              <a:solidFill>
                <a:prstClr val="white"/>
              </a:solidFill>
              <a:effectLst/>
              <a:uLnTx/>
              <a:uFillTx/>
              <a:latin typeface="Arial"/>
              <a:cs typeface="+mn-cs"/>
            </a:endParaRPr>
          </a:p>
        </p:txBody>
      </p:sp>
      <p:sp>
        <p:nvSpPr>
          <p:cNvPr id="50" name="TextBox 49">
            <a:extLst>
              <a:ext uri="{FF2B5EF4-FFF2-40B4-BE49-F238E27FC236}">
                <a16:creationId xmlns:a16="http://schemas.microsoft.com/office/drawing/2014/main" id="{402C6E17-1585-FCD2-797D-675EA0DB2933}"/>
              </a:ext>
            </a:extLst>
          </p:cNvPr>
          <p:cNvSpPr txBox="1"/>
          <p:nvPr/>
        </p:nvSpPr>
        <p:spPr>
          <a:xfrm>
            <a:off x="8032741" y="258226"/>
            <a:ext cx="60936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srgbClr val="CBCBCB">
                    <a:lumMod val="50000"/>
                  </a:srgbClr>
                </a:solidFill>
                <a:effectLst/>
                <a:uLnTx/>
                <a:uFillTx/>
                <a:latin typeface="Arial"/>
                <a:cs typeface="B Titr" panose="00000700000000000000" pitchFamily="2" charset="-78"/>
              </a:rPr>
              <a:t>راهکارهای رفع چالش‌های تولید</a:t>
            </a:r>
            <a:endParaRPr kumimoji="0" lang="en-US" sz="1800" b="0" i="0" u="none" strike="noStrike" kern="1200" cap="none" spc="0" normalizeH="0" baseline="0" noProof="0" dirty="0">
              <a:ln>
                <a:noFill/>
              </a:ln>
              <a:solidFill>
                <a:prstClr val="black"/>
              </a:solidFill>
              <a:effectLst/>
              <a:uLnTx/>
              <a:uFillTx/>
              <a:latin typeface="Arial"/>
              <a:cs typeface="+mn-cs"/>
            </a:endParaRPr>
          </a:p>
        </p:txBody>
      </p:sp>
      <p:pic>
        <p:nvPicPr>
          <p:cNvPr id="51" name="Picture 50">
            <a:extLst>
              <a:ext uri="{FF2B5EF4-FFF2-40B4-BE49-F238E27FC236}">
                <a16:creationId xmlns:a16="http://schemas.microsoft.com/office/drawing/2014/main" id="{B0C4EEBC-828F-CF97-694F-63F386B291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042" y="-300386"/>
            <a:ext cx="1683149" cy="1936146"/>
          </a:xfrm>
          <a:prstGeom prst="rect">
            <a:avLst/>
          </a:prstGeom>
        </p:spPr>
      </p:pic>
      <p:sp>
        <p:nvSpPr>
          <p:cNvPr id="54" name="TextBox 53">
            <a:extLst>
              <a:ext uri="{FF2B5EF4-FFF2-40B4-BE49-F238E27FC236}">
                <a16:creationId xmlns:a16="http://schemas.microsoft.com/office/drawing/2014/main" id="{CB6DEA84-550B-2ED9-F9F7-5F9508A32DDC}"/>
              </a:ext>
            </a:extLst>
          </p:cNvPr>
          <p:cNvSpPr txBox="1"/>
          <p:nvPr/>
        </p:nvSpPr>
        <p:spPr>
          <a:xfrm>
            <a:off x="330131" y="5577720"/>
            <a:ext cx="4456532" cy="1169551"/>
          </a:xfrm>
          <a:prstGeom prst="rect">
            <a:avLst/>
          </a:prstGeom>
          <a:noFill/>
        </p:spPr>
        <p:txBody>
          <a:bodyPr wrap="square">
            <a:spAutoFit/>
          </a:bodyPr>
          <a:lstStyle/>
          <a:p>
            <a:pPr marR="0" lvl="0" algn="just" defTabSz="914400" rtl="1" eaLnBrk="1" fontAlgn="auto" latinLnBrk="0" hangingPunct="1">
              <a:lnSpc>
                <a:spcPct val="150000"/>
              </a:lnSpc>
              <a:spcBef>
                <a:spcPts val="0"/>
              </a:spcBef>
              <a:spcAft>
                <a:spcPts val="0"/>
              </a:spcAft>
              <a:buClrTx/>
              <a:buSzTx/>
              <a:tabLst/>
              <a:defRPr/>
            </a:pPr>
            <a:r>
              <a:rPr kumimoji="0" lang="fa-IR" sz="1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B Mitra" panose="00000400000000000000" pitchFamily="2" charset="-78"/>
              </a:rPr>
              <a:t>تدوین بسته‌های سرمایه‌گذاری در شاخه‌های مختلف همچون گردشگری، تولیدات صنعتی، مجتمع‌های کشاورزی، پزشکی، معادن و ... اضافه گردد.</a:t>
            </a:r>
            <a:endParaRPr kumimoji="0" lang="en-US" sz="1600" b="1" i="0" u="none" strike="noStrike" kern="1200" cap="none" spc="0" normalizeH="0" baseline="0" noProof="0" dirty="0">
              <a:ln>
                <a:noFill/>
              </a:ln>
              <a:solidFill>
                <a:schemeClr val="bg1"/>
              </a:solidFill>
              <a:effectLst/>
              <a:uLnTx/>
              <a:uFillTx/>
              <a:latin typeface="Calibri" panose="020F0502020204030204"/>
              <a:ea typeface="+mn-ea"/>
              <a:cs typeface="B Mitra" panose="00000400000000000000" pitchFamily="2" charset="-78"/>
            </a:endParaRPr>
          </a:p>
        </p:txBody>
      </p:sp>
      <p:grpSp>
        <p:nvGrpSpPr>
          <p:cNvPr id="55" name="Group 12">
            <a:extLst>
              <a:ext uri="{FF2B5EF4-FFF2-40B4-BE49-F238E27FC236}">
                <a16:creationId xmlns:a16="http://schemas.microsoft.com/office/drawing/2014/main" id="{50241CAC-00D7-3502-DC0A-7DE81D4271F6}"/>
              </a:ext>
            </a:extLst>
          </p:cNvPr>
          <p:cNvGrpSpPr/>
          <p:nvPr/>
        </p:nvGrpSpPr>
        <p:grpSpPr>
          <a:xfrm>
            <a:off x="5443792" y="1355784"/>
            <a:ext cx="6672595" cy="3367395"/>
            <a:chOff x="4562475" y="1714499"/>
            <a:chExt cx="5193667" cy="1990725"/>
          </a:xfrm>
        </p:grpSpPr>
        <p:sp>
          <p:nvSpPr>
            <p:cNvPr id="56" name="Rectangle 4">
              <a:extLst>
                <a:ext uri="{FF2B5EF4-FFF2-40B4-BE49-F238E27FC236}">
                  <a16:creationId xmlns:a16="http://schemas.microsoft.com/office/drawing/2014/main" id="{656A05CF-7396-5E38-9482-4F0958DBBCDF}"/>
                </a:ext>
              </a:extLst>
            </p:cNvPr>
            <p:cNvSpPr/>
            <p:nvPr/>
          </p:nvSpPr>
          <p:spPr>
            <a:xfrm>
              <a:off x="5868142" y="1716807"/>
              <a:ext cx="3888000" cy="3600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57" name="Rectangle 5">
              <a:extLst>
                <a:ext uri="{FF2B5EF4-FFF2-40B4-BE49-F238E27FC236}">
                  <a16:creationId xmlns:a16="http://schemas.microsoft.com/office/drawing/2014/main" id="{F1251AA5-B706-53DA-5392-544F68E59359}"/>
                </a:ext>
              </a:extLst>
            </p:cNvPr>
            <p:cNvSpPr/>
            <p:nvPr/>
          </p:nvSpPr>
          <p:spPr>
            <a:xfrm>
              <a:off x="5868142" y="2148855"/>
              <a:ext cx="3888000" cy="3600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60" name="Freeform 8">
              <a:extLst>
                <a:ext uri="{FF2B5EF4-FFF2-40B4-BE49-F238E27FC236}">
                  <a16:creationId xmlns:a16="http://schemas.microsoft.com/office/drawing/2014/main" id="{91D384E5-CF2F-6621-851E-1645428082BA}"/>
                </a:ext>
              </a:extLst>
            </p:cNvPr>
            <p:cNvSpPr/>
            <p:nvPr/>
          </p:nvSpPr>
          <p:spPr>
            <a:xfrm>
              <a:off x="4562475" y="1714499"/>
              <a:ext cx="1304925" cy="1990725"/>
            </a:xfrm>
            <a:custGeom>
              <a:avLst/>
              <a:gdLst>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304925 w 1304925"/>
                <a:gd name="connsiteY0" fmla="*/ 0 h 1990725"/>
                <a:gd name="connsiteX1" fmla="*/ 0 w 1304925"/>
                <a:gd name="connsiteY1" fmla="*/ 1990725 h 1990725"/>
                <a:gd name="connsiteX2" fmla="*/ 1304925 w 1304925"/>
                <a:gd name="connsiteY2" fmla="*/ 352425 h 1990725"/>
                <a:gd name="connsiteX3" fmla="*/ 1304925 w 1304925"/>
                <a:gd name="connsiteY3" fmla="*/ 0 h 1990725"/>
                <a:gd name="connsiteX0" fmla="*/ 1304925 w 1304925"/>
                <a:gd name="connsiteY0" fmla="*/ 0 h 1990725"/>
                <a:gd name="connsiteX1" fmla="*/ 0 w 1304925"/>
                <a:gd name="connsiteY1" fmla="*/ 1990725 h 1990725"/>
                <a:gd name="connsiteX2" fmla="*/ 1304925 w 1304925"/>
                <a:gd name="connsiteY2" fmla="*/ 358709 h 1990725"/>
                <a:gd name="connsiteX3" fmla="*/ 1304925 w 1304925"/>
                <a:gd name="connsiteY3" fmla="*/ 0 h 1990725"/>
              </a:gdLst>
              <a:ahLst/>
              <a:cxnLst>
                <a:cxn ang="0">
                  <a:pos x="connsiteX0" y="connsiteY0"/>
                </a:cxn>
                <a:cxn ang="0">
                  <a:pos x="connsiteX1" y="connsiteY1"/>
                </a:cxn>
                <a:cxn ang="0">
                  <a:pos x="connsiteX2" y="connsiteY2"/>
                </a:cxn>
                <a:cxn ang="0">
                  <a:pos x="connsiteX3" y="connsiteY3"/>
                </a:cxn>
              </a:cxnLst>
              <a:rect l="l" t="t" r="r" b="b"/>
              <a:pathLst>
                <a:path w="1304925" h="1990725">
                  <a:moveTo>
                    <a:pt x="1304925" y="0"/>
                  </a:moveTo>
                  <a:lnTo>
                    <a:pt x="0" y="1990725"/>
                  </a:lnTo>
                  <a:lnTo>
                    <a:pt x="1304925" y="358709"/>
                  </a:lnTo>
                  <a:lnTo>
                    <a:pt x="130492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61" name="Freeform 9">
              <a:extLst>
                <a:ext uri="{FF2B5EF4-FFF2-40B4-BE49-F238E27FC236}">
                  <a16:creationId xmlns:a16="http://schemas.microsoft.com/office/drawing/2014/main" id="{114D1707-49BF-306B-4A0B-F3ECE7BB4C17}"/>
                </a:ext>
              </a:extLst>
            </p:cNvPr>
            <p:cNvSpPr/>
            <p:nvPr/>
          </p:nvSpPr>
          <p:spPr>
            <a:xfrm>
              <a:off x="4562475" y="2152650"/>
              <a:ext cx="1311299" cy="1543050"/>
            </a:xfrm>
            <a:custGeom>
              <a:avLst/>
              <a:gdLst>
                <a:gd name="connsiteX0" fmla="*/ 1295400 w 1304925"/>
                <a:gd name="connsiteY0" fmla="*/ 0 h 1533525"/>
                <a:gd name="connsiteX1" fmla="*/ 0 w 1304925"/>
                <a:gd name="connsiteY1" fmla="*/ 1533525 h 1533525"/>
                <a:gd name="connsiteX2" fmla="*/ 1304925 w 1304925"/>
                <a:gd name="connsiteY2" fmla="*/ 333375 h 1533525"/>
                <a:gd name="connsiteX3" fmla="*/ 1295400 w 1304925"/>
                <a:gd name="connsiteY3" fmla="*/ 0 h 1533525"/>
                <a:gd name="connsiteX0" fmla="*/ 1304925 w 1304925"/>
                <a:gd name="connsiteY0" fmla="*/ 0 h 1543050"/>
                <a:gd name="connsiteX1" fmla="*/ 0 w 1304925"/>
                <a:gd name="connsiteY1" fmla="*/ 1543050 h 1543050"/>
                <a:gd name="connsiteX2" fmla="*/ 1304925 w 1304925"/>
                <a:gd name="connsiteY2" fmla="*/ 342900 h 1543050"/>
                <a:gd name="connsiteX3" fmla="*/ 1304925 w 1304925"/>
                <a:gd name="connsiteY3" fmla="*/ 0 h 1543050"/>
                <a:gd name="connsiteX0" fmla="*/ 1304925 w 1304925"/>
                <a:gd name="connsiteY0" fmla="*/ 0 h 1543050"/>
                <a:gd name="connsiteX1" fmla="*/ 0 w 1304925"/>
                <a:gd name="connsiteY1" fmla="*/ 1543050 h 1543050"/>
                <a:gd name="connsiteX2" fmla="*/ 1301782 w 1304925"/>
                <a:gd name="connsiteY2" fmla="*/ 355469 h 1543050"/>
                <a:gd name="connsiteX3" fmla="*/ 1304925 w 1304925"/>
                <a:gd name="connsiteY3" fmla="*/ 0 h 1543050"/>
                <a:gd name="connsiteX0" fmla="*/ 1304925 w 1311299"/>
                <a:gd name="connsiteY0" fmla="*/ 0 h 1543050"/>
                <a:gd name="connsiteX1" fmla="*/ 0 w 1311299"/>
                <a:gd name="connsiteY1" fmla="*/ 1543050 h 1543050"/>
                <a:gd name="connsiteX2" fmla="*/ 1311209 w 1311299"/>
                <a:gd name="connsiteY2" fmla="*/ 355469 h 1543050"/>
                <a:gd name="connsiteX3" fmla="*/ 1304925 w 1311299"/>
                <a:gd name="connsiteY3" fmla="*/ 0 h 1543050"/>
              </a:gdLst>
              <a:ahLst/>
              <a:cxnLst>
                <a:cxn ang="0">
                  <a:pos x="connsiteX0" y="connsiteY0"/>
                </a:cxn>
                <a:cxn ang="0">
                  <a:pos x="connsiteX1" y="connsiteY1"/>
                </a:cxn>
                <a:cxn ang="0">
                  <a:pos x="connsiteX2" y="connsiteY2"/>
                </a:cxn>
                <a:cxn ang="0">
                  <a:pos x="connsiteX3" y="connsiteY3"/>
                </a:cxn>
              </a:cxnLst>
              <a:rect l="l" t="t" r="r" b="b"/>
              <a:pathLst>
                <a:path w="1311299" h="1543050">
                  <a:moveTo>
                    <a:pt x="1304925" y="0"/>
                  </a:moveTo>
                  <a:lnTo>
                    <a:pt x="0" y="1543050"/>
                  </a:lnTo>
                  <a:lnTo>
                    <a:pt x="1311209" y="355469"/>
                  </a:lnTo>
                  <a:cubicBezTo>
                    <a:pt x="1312257" y="236979"/>
                    <a:pt x="1303877" y="118490"/>
                    <a:pt x="13049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grpSp>
      <p:sp>
        <p:nvSpPr>
          <p:cNvPr id="9" name="Oval 3">
            <a:extLst>
              <a:ext uri="{FF2B5EF4-FFF2-40B4-BE49-F238E27FC236}">
                <a16:creationId xmlns:a16="http://schemas.microsoft.com/office/drawing/2014/main" id="{668368C0-EEA0-4CC8-AA83-E950E4E3351B}"/>
              </a:ext>
            </a:extLst>
          </p:cNvPr>
          <p:cNvSpPr/>
          <p:nvPr/>
        </p:nvSpPr>
        <p:spPr>
          <a:xfrm>
            <a:off x="5324018" y="3189208"/>
            <a:ext cx="1512168" cy="1512168"/>
          </a:xfrm>
          <a:prstGeom prst="ellipse">
            <a:avLst/>
          </a:prstGeom>
          <a:solidFill>
            <a:schemeClr val="bg1"/>
          </a:solidFill>
          <a:ln w="155575">
            <a:gradFill>
              <a:gsLst>
                <a:gs pos="41000">
                  <a:schemeClr val="accent2"/>
                </a:gs>
                <a:gs pos="60000">
                  <a:schemeClr val="accent4"/>
                </a:gs>
              </a:gsLst>
              <a:lin ang="7800000" scaled="0"/>
            </a:gradFill>
          </a:ln>
          <a:effectLst>
            <a:outerShdw blurRad="101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64" name="TextBox 63">
            <a:extLst>
              <a:ext uri="{FF2B5EF4-FFF2-40B4-BE49-F238E27FC236}">
                <a16:creationId xmlns:a16="http://schemas.microsoft.com/office/drawing/2014/main" id="{E131A13B-D9D5-08F4-EC4F-92A4137A1858}"/>
              </a:ext>
            </a:extLst>
          </p:cNvPr>
          <p:cNvSpPr txBox="1"/>
          <p:nvPr/>
        </p:nvSpPr>
        <p:spPr>
          <a:xfrm>
            <a:off x="7140135" y="1364981"/>
            <a:ext cx="5051865" cy="646331"/>
          </a:xfrm>
          <a:prstGeom prst="rect">
            <a:avLst/>
          </a:prstGeom>
          <a:noFill/>
        </p:spPr>
        <p:txBody>
          <a:bodyPr wrap="square">
            <a:spAutoFit/>
          </a:bodyPr>
          <a:lstStyle/>
          <a:p>
            <a:pPr algn="r" rtl="1"/>
            <a:r>
              <a:rPr lang="fa-IR" b="1" dirty="0">
                <a:solidFill>
                  <a:schemeClr val="bg1"/>
                </a:solidFill>
                <a:cs typeface="B Mitra" panose="00000400000000000000" pitchFamily="2" charset="-78"/>
              </a:rPr>
              <a:t>استفاده از ظرفیت ایرانیان خارج از کشور برای بازسازی کالاها و خدمات ایرانی</a:t>
            </a:r>
          </a:p>
        </p:txBody>
      </p:sp>
      <p:sp>
        <p:nvSpPr>
          <p:cNvPr id="10" name="TextBox 9">
            <a:extLst>
              <a:ext uri="{FF2B5EF4-FFF2-40B4-BE49-F238E27FC236}">
                <a16:creationId xmlns:a16="http://schemas.microsoft.com/office/drawing/2014/main" id="{F9B3D92F-3841-43DC-977D-E830C1BA29AD}"/>
              </a:ext>
            </a:extLst>
          </p:cNvPr>
          <p:cNvSpPr txBox="1"/>
          <p:nvPr/>
        </p:nvSpPr>
        <p:spPr>
          <a:xfrm>
            <a:off x="468064" y="4453795"/>
            <a:ext cx="4185989" cy="92333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altLang="ko-KR" b="1" i="0" u="none" strike="noStrike" kern="1200" cap="none" spc="0" normalizeH="0" baseline="0" noProof="0" dirty="0">
                <a:ln>
                  <a:noFill/>
                </a:ln>
                <a:solidFill>
                  <a:prstClr val="white"/>
                </a:solidFill>
                <a:effectLst/>
                <a:uLnTx/>
                <a:uFillTx/>
                <a:latin typeface="Arial"/>
                <a:cs typeface="B Mitra" panose="00000400000000000000" pitchFamily="2" charset="-78"/>
              </a:rPr>
              <a:t>تقویت جایگاه تأمین‌کنندگان خرد کالا در کشور، استفاده از ظرفیت فضای مجازی و استارت‌آپ‌ها برای توزیع کالا</a:t>
            </a:r>
          </a:p>
        </p:txBody>
      </p:sp>
      <p:sp>
        <p:nvSpPr>
          <p:cNvPr id="52" name="TextBox 51">
            <a:extLst>
              <a:ext uri="{FF2B5EF4-FFF2-40B4-BE49-F238E27FC236}">
                <a16:creationId xmlns:a16="http://schemas.microsoft.com/office/drawing/2014/main" id="{DC0A0555-95EE-5234-20E0-158CC0337540}"/>
              </a:ext>
            </a:extLst>
          </p:cNvPr>
          <p:cNvSpPr txBox="1"/>
          <p:nvPr/>
        </p:nvSpPr>
        <p:spPr>
          <a:xfrm>
            <a:off x="4668113" y="2120963"/>
            <a:ext cx="7193756" cy="430887"/>
          </a:xfrm>
          <a:prstGeom prst="rect">
            <a:avLst/>
          </a:prstGeom>
          <a:noFill/>
        </p:spPr>
        <p:txBody>
          <a:bodyPr wrap="square">
            <a:spAutoFit/>
          </a:bodyPr>
          <a:lstStyle/>
          <a:p>
            <a:pPr marR="0" lvl="0" algn="just" defTabSz="914400" rtl="1" eaLnBrk="1" fontAlgn="auto" latinLnBrk="0" hangingPunct="1">
              <a:lnSpc>
                <a:spcPct val="150000"/>
              </a:lnSpc>
              <a:spcBef>
                <a:spcPts val="0"/>
              </a:spcBef>
              <a:spcAft>
                <a:spcPts val="0"/>
              </a:spcAft>
              <a:buClrTx/>
              <a:buSzTx/>
              <a:tabLst/>
              <a:defRPr/>
            </a:pPr>
            <a:r>
              <a:rPr kumimoji="0" lang="fa-IR" sz="1600" b="1" i="0" u="none" strike="noStrike" kern="1200" cap="none" spc="0" normalizeH="0" baseline="0" noProof="0" dirty="0">
                <a:ln>
                  <a:noFill/>
                </a:ln>
                <a:solidFill>
                  <a:schemeClr val="bg1"/>
                </a:solidFill>
                <a:effectLst/>
                <a:uLnTx/>
                <a:uFillTx/>
                <a:latin typeface="Calibri" panose="020F0502020204030204"/>
                <a:ea typeface="+mn-ea"/>
                <a:cs typeface="B Mitra" panose="00000400000000000000" pitchFamily="2" charset="-78"/>
              </a:rPr>
              <a:t>تخصصی‌تر کردن امور نظارت در دستگاه‌های متولی</a:t>
            </a:r>
          </a:p>
        </p:txBody>
      </p:sp>
      <p:sp>
        <p:nvSpPr>
          <p:cNvPr id="66" name="Block Arc 31">
            <a:extLst>
              <a:ext uri="{FF2B5EF4-FFF2-40B4-BE49-F238E27FC236}">
                <a16:creationId xmlns:a16="http://schemas.microsoft.com/office/drawing/2014/main" id="{AF5E0545-0AD7-E6ED-DF03-D680CACB4295}"/>
              </a:ext>
            </a:extLst>
          </p:cNvPr>
          <p:cNvSpPr/>
          <p:nvPr/>
        </p:nvSpPr>
        <p:spPr>
          <a:xfrm>
            <a:off x="5778929" y="3576935"/>
            <a:ext cx="669465" cy="692182"/>
          </a:xfrm>
          <a:custGeom>
            <a:avLst/>
            <a:gdLst/>
            <a:ahLst/>
            <a:cxnLst/>
            <a:rect l="l" t="t" r="r" b="b"/>
            <a:pathLst>
              <a:path w="2890784" h="3200962">
                <a:moveTo>
                  <a:pt x="1107828" y="2097026"/>
                </a:moveTo>
                <a:cubicBezTo>
                  <a:pt x="1025313" y="2097026"/>
                  <a:pt x="958422" y="2163918"/>
                  <a:pt x="958422" y="2246432"/>
                </a:cubicBezTo>
                <a:cubicBezTo>
                  <a:pt x="958422" y="2302715"/>
                  <a:pt x="989545" y="2351730"/>
                  <a:pt x="1036589" y="2375275"/>
                </a:cubicBezTo>
                <a:lnTo>
                  <a:pt x="985421" y="2684898"/>
                </a:lnTo>
                <a:lnTo>
                  <a:pt x="1230235" y="2684898"/>
                </a:lnTo>
                <a:lnTo>
                  <a:pt x="1179067" y="2375275"/>
                </a:lnTo>
                <a:cubicBezTo>
                  <a:pt x="1226111" y="2351730"/>
                  <a:pt x="1257233" y="2302715"/>
                  <a:pt x="1257233" y="2246432"/>
                </a:cubicBezTo>
                <a:cubicBezTo>
                  <a:pt x="1257233" y="2163918"/>
                  <a:pt x="1190342" y="2097026"/>
                  <a:pt x="1107828" y="2097026"/>
                </a:cubicBezTo>
                <a:close/>
                <a:moveTo>
                  <a:pt x="2199259" y="56"/>
                </a:moveTo>
                <a:cubicBezTo>
                  <a:pt x="2572924" y="-4720"/>
                  <a:pt x="2881009" y="291773"/>
                  <a:pt x="2890561" y="665346"/>
                </a:cubicBezTo>
                <a:lnTo>
                  <a:pt x="2843000" y="666562"/>
                </a:lnTo>
                <a:lnTo>
                  <a:pt x="2890784" y="666562"/>
                </a:lnTo>
                <a:lnTo>
                  <a:pt x="2890784" y="1580962"/>
                </a:lnTo>
                <a:lnTo>
                  <a:pt x="2625345" y="1580962"/>
                </a:lnTo>
                <a:lnTo>
                  <a:pt x="2625345" y="672127"/>
                </a:lnTo>
                <a:lnTo>
                  <a:pt x="2623811" y="672166"/>
                </a:lnTo>
                <a:cubicBezTo>
                  <a:pt x="2617992" y="444585"/>
                  <a:pt x="2430306" y="263961"/>
                  <a:pt x="2202670" y="266871"/>
                </a:cubicBezTo>
                <a:cubicBezTo>
                  <a:pt x="1975033" y="269781"/>
                  <a:pt x="1792025" y="455143"/>
                  <a:pt x="1792025" y="682798"/>
                </a:cubicBezTo>
                <a:lnTo>
                  <a:pt x="1790626" y="682798"/>
                </a:lnTo>
                <a:lnTo>
                  <a:pt x="1790626"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1525187" y="1580962"/>
                </a:lnTo>
                <a:lnTo>
                  <a:pt x="1525187" y="676764"/>
                </a:lnTo>
                <a:lnTo>
                  <a:pt x="1525791" y="676764"/>
                </a:lnTo>
                <a:cubicBezTo>
                  <a:pt x="1528430" y="305830"/>
                  <a:pt x="1827609" y="4806"/>
                  <a:pt x="2199259" y="56"/>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29952788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2">
            <a:extLst>
              <a:ext uri="{FF2B5EF4-FFF2-40B4-BE49-F238E27FC236}">
                <a16:creationId xmlns:a16="http://schemas.microsoft.com/office/drawing/2014/main" id="{F8AB798E-2931-47E1-98F3-178525F00C23}"/>
              </a:ext>
            </a:extLst>
          </p:cNvPr>
          <p:cNvGrpSpPr/>
          <p:nvPr/>
        </p:nvGrpSpPr>
        <p:grpSpPr>
          <a:xfrm>
            <a:off x="6086476" y="1978272"/>
            <a:ext cx="5815743" cy="1990727"/>
            <a:chOff x="4562475" y="1714499"/>
            <a:chExt cx="5193667" cy="1990727"/>
          </a:xfrm>
        </p:grpSpPr>
        <p:sp>
          <p:nvSpPr>
            <p:cNvPr id="26" name="Rectangle 4">
              <a:extLst>
                <a:ext uri="{FF2B5EF4-FFF2-40B4-BE49-F238E27FC236}">
                  <a16:creationId xmlns:a16="http://schemas.microsoft.com/office/drawing/2014/main" id="{9DBD8868-0108-47E0-9097-0E4D2349E781}"/>
                </a:ext>
              </a:extLst>
            </p:cNvPr>
            <p:cNvSpPr/>
            <p:nvPr/>
          </p:nvSpPr>
          <p:spPr>
            <a:xfrm>
              <a:off x="5868142" y="1716807"/>
              <a:ext cx="3888000" cy="3600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27" name="Rectangle 5">
              <a:extLst>
                <a:ext uri="{FF2B5EF4-FFF2-40B4-BE49-F238E27FC236}">
                  <a16:creationId xmlns:a16="http://schemas.microsoft.com/office/drawing/2014/main" id="{BF9EE7E2-A7E5-4503-B16B-188A4A1D23BC}"/>
                </a:ext>
              </a:extLst>
            </p:cNvPr>
            <p:cNvSpPr/>
            <p:nvPr/>
          </p:nvSpPr>
          <p:spPr>
            <a:xfrm>
              <a:off x="5868142" y="2148855"/>
              <a:ext cx="3888000" cy="3600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28" name="Rectangle 6">
              <a:extLst>
                <a:ext uri="{FF2B5EF4-FFF2-40B4-BE49-F238E27FC236}">
                  <a16:creationId xmlns:a16="http://schemas.microsoft.com/office/drawing/2014/main" id="{17866E36-11E0-4529-BF54-B106E3B00D1E}"/>
                </a:ext>
              </a:extLst>
            </p:cNvPr>
            <p:cNvSpPr/>
            <p:nvPr/>
          </p:nvSpPr>
          <p:spPr>
            <a:xfrm>
              <a:off x="5868142" y="2580903"/>
              <a:ext cx="3888000" cy="3600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29" name="Rectangle 7">
              <a:extLst>
                <a:ext uri="{FF2B5EF4-FFF2-40B4-BE49-F238E27FC236}">
                  <a16:creationId xmlns:a16="http://schemas.microsoft.com/office/drawing/2014/main" id="{A6B96AD9-E7B4-4EC8-B065-0CA87EE18734}"/>
                </a:ext>
              </a:extLst>
            </p:cNvPr>
            <p:cNvSpPr/>
            <p:nvPr/>
          </p:nvSpPr>
          <p:spPr>
            <a:xfrm>
              <a:off x="5868142" y="3012951"/>
              <a:ext cx="3888000" cy="3600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sp>
          <p:nvSpPr>
            <p:cNvPr id="30" name="Freeform 8">
              <a:extLst>
                <a:ext uri="{FF2B5EF4-FFF2-40B4-BE49-F238E27FC236}">
                  <a16:creationId xmlns:a16="http://schemas.microsoft.com/office/drawing/2014/main" id="{F04543F7-3A1E-4633-A3A4-109BB7D2223D}"/>
                </a:ext>
              </a:extLst>
            </p:cNvPr>
            <p:cNvSpPr/>
            <p:nvPr/>
          </p:nvSpPr>
          <p:spPr>
            <a:xfrm>
              <a:off x="4562475" y="1714499"/>
              <a:ext cx="1304925" cy="1990725"/>
            </a:xfrm>
            <a:custGeom>
              <a:avLst/>
              <a:gdLst>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304925 w 1304925"/>
                <a:gd name="connsiteY0" fmla="*/ 0 h 1990725"/>
                <a:gd name="connsiteX1" fmla="*/ 0 w 1304925"/>
                <a:gd name="connsiteY1" fmla="*/ 1990725 h 1990725"/>
                <a:gd name="connsiteX2" fmla="*/ 1304925 w 1304925"/>
                <a:gd name="connsiteY2" fmla="*/ 352425 h 1990725"/>
                <a:gd name="connsiteX3" fmla="*/ 1304925 w 1304925"/>
                <a:gd name="connsiteY3" fmla="*/ 0 h 1990725"/>
                <a:gd name="connsiteX0" fmla="*/ 1304925 w 1304925"/>
                <a:gd name="connsiteY0" fmla="*/ 0 h 1990725"/>
                <a:gd name="connsiteX1" fmla="*/ 0 w 1304925"/>
                <a:gd name="connsiteY1" fmla="*/ 1990725 h 1990725"/>
                <a:gd name="connsiteX2" fmla="*/ 1304925 w 1304925"/>
                <a:gd name="connsiteY2" fmla="*/ 358709 h 1990725"/>
                <a:gd name="connsiteX3" fmla="*/ 1304925 w 1304925"/>
                <a:gd name="connsiteY3" fmla="*/ 0 h 1990725"/>
              </a:gdLst>
              <a:ahLst/>
              <a:cxnLst>
                <a:cxn ang="0">
                  <a:pos x="connsiteX0" y="connsiteY0"/>
                </a:cxn>
                <a:cxn ang="0">
                  <a:pos x="connsiteX1" y="connsiteY1"/>
                </a:cxn>
                <a:cxn ang="0">
                  <a:pos x="connsiteX2" y="connsiteY2"/>
                </a:cxn>
                <a:cxn ang="0">
                  <a:pos x="connsiteX3" y="connsiteY3"/>
                </a:cxn>
              </a:cxnLst>
              <a:rect l="l" t="t" r="r" b="b"/>
              <a:pathLst>
                <a:path w="1304925" h="1990725">
                  <a:moveTo>
                    <a:pt x="1304925" y="0"/>
                  </a:moveTo>
                  <a:lnTo>
                    <a:pt x="0" y="1990725"/>
                  </a:lnTo>
                  <a:lnTo>
                    <a:pt x="1304925" y="358709"/>
                  </a:lnTo>
                  <a:lnTo>
                    <a:pt x="130492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1" name="Freeform 9">
              <a:extLst>
                <a:ext uri="{FF2B5EF4-FFF2-40B4-BE49-F238E27FC236}">
                  <a16:creationId xmlns:a16="http://schemas.microsoft.com/office/drawing/2014/main" id="{F3AA37C6-B2EB-4A07-8CB2-3337395555AF}"/>
                </a:ext>
              </a:extLst>
            </p:cNvPr>
            <p:cNvSpPr/>
            <p:nvPr/>
          </p:nvSpPr>
          <p:spPr>
            <a:xfrm>
              <a:off x="4562475" y="2152650"/>
              <a:ext cx="1311299" cy="1543050"/>
            </a:xfrm>
            <a:custGeom>
              <a:avLst/>
              <a:gdLst>
                <a:gd name="connsiteX0" fmla="*/ 1295400 w 1304925"/>
                <a:gd name="connsiteY0" fmla="*/ 0 h 1533525"/>
                <a:gd name="connsiteX1" fmla="*/ 0 w 1304925"/>
                <a:gd name="connsiteY1" fmla="*/ 1533525 h 1533525"/>
                <a:gd name="connsiteX2" fmla="*/ 1304925 w 1304925"/>
                <a:gd name="connsiteY2" fmla="*/ 333375 h 1533525"/>
                <a:gd name="connsiteX3" fmla="*/ 1295400 w 1304925"/>
                <a:gd name="connsiteY3" fmla="*/ 0 h 1533525"/>
                <a:gd name="connsiteX0" fmla="*/ 1304925 w 1304925"/>
                <a:gd name="connsiteY0" fmla="*/ 0 h 1543050"/>
                <a:gd name="connsiteX1" fmla="*/ 0 w 1304925"/>
                <a:gd name="connsiteY1" fmla="*/ 1543050 h 1543050"/>
                <a:gd name="connsiteX2" fmla="*/ 1304925 w 1304925"/>
                <a:gd name="connsiteY2" fmla="*/ 342900 h 1543050"/>
                <a:gd name="connsiteX3" fmla="*/ 1304925 w 1304925"/>
                <a:gd name="connsiteY3" fmla="*/ 0 h 1543050"/>
                <a:gd name="connsiteX0" fmla="*/ 1304925 w 1304925"/>
                <a:gd name="connsiteY0" fmla="*/ 0 h 1543050"/>
                <a:gd name="connsiteX1" fmla="*/ 0 w 1304925"/>
                <a:gd name="connsiteY1" fmla="*/ 1543050 h 1543050"/>
                <a:gd name="connsiteX2" fmla="*/ 1301782 w 1304925"/>
                <a:gd name="connsiteY2" fmla="*/ 355469 h 1543050"/>
                <a:gd name="connsiteX3" fmla="*/ 1304925 w 1304925"/>
                <a:gd name="connsiteY3" fmla="*/ 0 h 1543050"/>
                <a:gd name="connsiteX0" fmla="*/ 1304925 w 1311299"/>
                <a:gd name="connsiteY0" fmla="*/ 0 h 1543050"/>
                <a:gd name="connsiteX1" fmla="*/ 0 w 1311299"/>
                <a:gd name="connsiteY1" fmla="*/ 1543050 h 1543050"/>
                <a:gd name="connsiteX2" fmla="*/ 1311209 w 1311299"/>
                <a:gd name="connsiteY2" fmla="*/ 355469 h 1543050"/>
                <a:gd name="connsiteX3" fmla="*/ 1304925 w 1311299"/>
                <a:gd name="connsiteY3" fmla="*/ 0 h 1543050"/>
              </a:gdLst>
              <a:ahLst/>
              <a:cxnLst>
                <a:cxn ang="0">
                  <a:pos x="connsiteX0" y="connsiteY0"/>
                </a:cxn>
                <a:cxn ang="0">
                  <a:pos x="connsiteX1" y="connsiteY1"/>
                </a:cxn>
                <a:cxn ang="0">
                  <a:pos x="connsiteX2" y="connsiteY2"/>
                </a:cxn>
                <a:cxn ang="0">
                  <a:pos x="connsiteX3" y="connsiteY3"/>
                </a:cxn>
              </a:cxnLst>
              <a:rect l="l" t="t" r="r" b="b"/>
              <a:pathLst>
                <a:path w="1311299" h="1543050">
                  <a:moveTo>
                    <a:pt x="1304925" y="0"/>
                  </a:moveTo>
                  <a:lnTo>
                    <a:pt x="0" y="1543050"/>
                  </a:lnTo>
                  <a:lnTo>
                    <a:pt x="1311209" y="355469"/>
                  </a:lnTo>
                  <a:cubicBezTo>
                    <a:pt x="1312257" y="236979"/>
                    <a:pt x="1303877" y="118490"/>
                    <a:pt x="13049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2" name="Freeform 10">
              <a:extLst>
                <a:ext uri="{FF2B5EF4-FFF2-40B4-BE49-F238E27FC236}">
                  <a16:creationId xmlns:a16="http://schemas.microsoft.com/office/drawing/2014/main" id="{632FA1FC-ED86-40F7-9CAD-3EAFC5C259E2}"/>
                </a:ext>
              </a:extLst>
            </p:cNvPr>
            <p:cNvSpPr/>
            <p:nvPr/>
          </p:nvSpPr>
          <p:spPr>
            <a:xfrm>
              <a:off x="4562475" y="2581275"/>
              <a:ext cx="1314450" cy="1123950"/>
            </a:xfrm>
            <a:custGeom>
              <a:avLst/>
              <a:gdLst>
                <a:gd name="connsiteX0" fmla="*/ 1304925 w 1314450"/>
                <a:gd name="connsiteY0" fmla="*/ 0 h 1123950"/>
                <a:gd name="connsiteX1" fmla="*/ 0 w 1314450"/>
                <a:gd name="connsiteY1" fmla="*/ 1123950 h 1123950"/>
                <a:gd name="connsiteX2" fmla="*/ 1314450 w 1314450"/>
                <a:gd name="connsiteY2" fmla="*/ 352425 h 1123950"/>
                <a:gd name="connsiteX3" fmla="*/ 1304925 w 1314450"/>
                <a:gd name="connsiteY3" fmla="*/ 0 h 1123950"/>
                <a:gd name="connsiteX0" fmla="*/ 1304925 w 1314450"/>
                <a:gd name="connsiteY0" fmla="*/ 0 h 1123950"/>
                <a:gd name="connsiteX1" fmla="*/ 0 w 1314450"/>
                <a:gd name="connsiteY1" fmla="*/ 1123950 h 1123950"/>
                <a:gd name="connsiteX2" fmla="*/ 1314450 w 1314450"/>
                <a:gd name="connsiteY2" fmla="*/ 358709 h 1123950"/>
                <a:gd name="connsiteX3" fmla="*/ 1304925 w 1314450"/>
                <a:gd name="connsiteY3" fmla="*/ 0 h 1123950"/>
              </a:gdLst>
              <a:ahLst/>
              <a:cxnLst>
                <a:cxn ang="0">
                  <a:pos x="connsiteX0" y="connsiteY0"/>
                </a:cxn>
                <a:cxn ang="0">
                  <a:pos x="connsiteX1" y="connsiteY1"/>
                </a:cxn>
                <a:cxn ang="0">
                  <a:pos x="connsiteX2" y="connsiteY2"/>
                </a:cxn>
                <a:cxn ang="0">
                  <a:pos x="connsiteX3" y="connsiteY3"/>
                </a:cxn>
              </a:cxnLst>
              <a:rect l="l" t="t" r="r" b="b"/>
              <a:pathLst>
                <a:path w="1314450" h="1123950">
                  <a:moveTo>
                    <a:pt x="1304925" y="0"/>
                  </a:moveTo>
                  <a:lnTo>
                    <a:pt x="0" y="1123950"/>
                  </a:lnTo>
                  <a:lnTo>
                    <a:pt x="1314450" y="358709"/>
                  </a:lnTo>
                  <a:lnTo>
                    <a:pt x="130492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3" name="Freeform 11">
              <a:extLst>
                <a:ext uri="{FF2B5EF4-FFF2-40B4-BE49-F238E27FC236}">
                  <a16:creationId xmlns:a16="http://schemas.microsoft.com/office/drawing/2014/main" id="{88B990AC-6A34-41C3-BC86-548116161F20}"/>
                </a:ext>
              </a:extLst>
            </p:cNvPr>
            <p:cNvSpPr/>
            <p:nvPr/>
          </p:nvSpPr>
          <p:spPr>
            <a:xfrm>
              <a:off x="4562475" y="3013044"/>
              <a:ext cx="1314547" cy="692182"/>
            </a:xfrm>
            <a:custGeom>
              <a:avLst/>
              <a:gdLst>
                <a:gd name="connsiteX0" fmla="*/ 1314450 w 1323975"/>
                <a:gd name="connsiteY0" fmla="*/ 0 h 695325"/>
                <a:gd name="connsiteX1" fmla="*/ 0 w 1323975"/>
                <a:gd name="connsiteY1" fmla="*/ 695325 h 695325"/>
                <a:gd name="connsiteX2" fmla="*/ 1323975 w 1323975"/>
                <a:gd name="connsiteY2" fmla="*/ 3429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7147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048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5242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61852 h 695325"/>
                <a:gd name="connsiteX3" fmla="*/ 1314450 w 1323975"/>
                <a:gd name="connsiteY3" fmla="*/ 0 h 695325"/>
                <a:gd name="connsiteX0" fmla="*/ 1314450 w 1323975"/>
                <a:gd name="connsiteY0" fmla="*/ 0 h 689040"/>
                <a:gd name="connsiteX1" fmla="*/ 0 w 1323975"/>
                <a:gd name="connsiteY1" fmla="*/ 689040 h 689040"/>
                <a:gd name="connsiteX2" fmla="*/ 1323975 w 1323975"/>
                <a:gd name="connsiteY2" fmla="*/ 355567 h 689040"/>
                <a:gd name="connsiteX3" fmla="*/ 1314450 w 1323975"/>
                <a:gd name="connsiteY3" fmla="*/ 0 h 689040"/>
                <a:gd name="connsiteX0" fmla="*/ 1317592 w 1323975"/>
                <a:gd name="connsiteY0" fmla="*/ 0 h 685898"/>
                <a:gd name="connsiteX1" fmla="*/ 0 w 1323975"/>
                <a:gd name="connsiteY1" fmla="*/ 685898 h 685898"/>
                <a:gd name="connsiteX2" fmla="*/ 1323975 w 1323975"/>
                <a:gd name="connsiteY2" fmla="*/ 352425 h 685898"/>
                <a:gd name="connsiteX3" fmla="*/ 1317592 w 1323975"/>
                <a:gd name="connsiteY3" fmla="*/ 0 h 685898"/>
                <a:gd name="connsiteX0" fmla="*/ 1317592 w 1330259"/>
                <a:gd name="connsiteY0" fmla="*/ 0 h 685898"/>
                <a:gd name="connsiteX1" fmla="*/ 0 w 1330259"/>
                <a:gd name="connsiteY1" fmla="*/ 685898 h 685898"/>
                <a:gd name="connsiteX2" fmla="*/ 1330259 w 1330259"/>
                <a:gd name="connsiteY2" fmla="*/ 346141 h 685898"/>
                <a:gd name="connsiteX3" fmla="*/ 1317592 w 1330259"/>
                <a:gd name="connsiteY3" fmla="*/ 0 h 685898"/>
                <a:gd name="connsiteX0" fmla="*/ 1323877 w 1330259"/>
                <a:gd name="connsiteY0" fmla="*/ 0 h 695325"/>
                <a:gd name="connsiteX1" fmla="*/ 0 w 1330259"/>
                <a:gd name="connsiteY1" fmla="*/ 695325 h 695325"/>
                <a:gd name="connsiteX2" fmla="*/ 1330259 w 1330259"/>
                <a:gd name="connsiteY2" fmla="*/ 355568 h 695325"/>
                <a:gd name="connsiteX3" fmla="*/ 1323877 w 1330259"/>
                <a:gd name="connsiteY3" fmla="*/ 0 h 695325"/>
                <a:gd name="connsiteX0" fmla="*/ 1305023 w 1330259"/>
                <a:gd name="connsiteY0" fmla="*/ 0 h 692182"/>
                <a:gd name="connsiteX1" fmla="*/ 0 w 1330259"/>
                <a:gd name="connsiteY1" fmla="*/ 692182 h 692182"/>
                <a:gd name="connsiteX2" fmla="*/ 1330259 w 1330259"/>
                <a:gd name="connsiteY2" fmla="*/ 352425 h 692182"/>
                <a:gd name="connsiteX3" fmla="*/ 1305023 w 1330259"/>
                <a:gd name="connsiteY3" fmla="*/ 0 h 692182"/>
                <a:gd name="connsiteX0" fmla="*/ 1305023 w 1305023"/>
                <a:gd name="connsiteY0" fmla="*/ 0 h 692182"/>
                <a:gd name="connsiteX1" fmla="*/ 0 w 1305023"/>
                <a:gd name="connsiteY1" fmla="*/ 692182 h 692182"/>
                <a:gd name="connsiteX2" fmla="*/ 1301978 w 1305023"/>
                <a:gd name="connsiteY2" fmla="*/ 355567 h 692182"/>
                <a:gd name="connsiteX3" fmla="*/ 1305023 w 1305023"/>
                <a:gd name="connsiteY3" fmla="*/ 0 h 692182"/>
                <a:gd name="connsiteX0" fmla="*/ 1305023 w 1314547"/>
                <a:gd name="connsiteY0" fmla="*/ 0 h 692182"/>
                <a:gd name="connsiteX1" fmla="*/ 0 w 1314547"/>
                <a:gd name="connsiteY1" fmla="*/ 692182 h 692182"/>
                <a:gd name="connsiteX2" fmla="*/ 1314547 w 1314547"/>
                <a:gd name="connsiteY2" fmla="*/ 355567 h 692182"/>
                <a:gd name="connsiteX3" fmla="*/ 1305023 w 1314547"/>
                <a:gd name="connsiteY3" fmla="*/ 0 h 692182"/>
              </a:gdLst>
              <a:ahLst/>
              <a:cxnLst>
                <a:cxn ang="0">
                  <a:pos x="connsiteX0" y="connsiteY0"/>
                </a:cxn>
                <a:cxn ang="0">
                  <a:pos x="connsiteX1" y="connsiteY1"/>
                </a:cxn>
                <a:cxn ang="0">
                  <a:pos x="connsiteX2" y="connsiteY2"/>
                </a:cxn>
                <a:cxn ang="0">
                  <a:pos x="connsiteX3" y="connsiteY3"/>
                </a:cxn>
              </a:cxnLst>
              <a:rect l="l" t="t" r="r" b="b"/>
              <a:pathLst>
                <a:path w="1314547" h="692182">
                  <a:moveTo>
                    <a:pt x="1305023" y="0"/>
                  </a:moveTo>
                  <a:lnTo>
                    <a:pt x="0" y="692182"/>
                  </a:lnTo>
                  <a:lnTo>
                    <a:pt x="1314547" y="355567"/>
                  </a:lnTo>
                  <a:lnTo>
                    <a:pt x="130502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grpSp>
      <p:grpSp>
        <p:nvGrpSpPr>
          <p:cNvPr id="8" name="Group 13">
            <a:extLst>
              <a:ext uri="{FF2B5EF4-FFF2-40B4-BE49-F238E27FC236}">
                <a16:creationId xmlns:a16="http://schemas.microsoft.com/office/drawing/2014/main" id="{707C9E8C-6885-4220-AF0D-AC37524EC974}"/>
              </a:ext>
            </a:extLst>
          </p:cNvPr>
          <p:cNvGrpSpPr/>
          <p:nvPr/>
        </p:nvGrpSpPr>
        <p:grpSpPr>
          <a:xfrm rot="10800000">
            <a:off x="142875" y="3968997"/>
            <a:ext cx="5953126" cy="1988418"/>
            <a:chOff x="4562475" y="1716807"/>
            <a:chExt cx="5193670" cy="1988418"/>
          </a:xfrm>
          <a:solidFill>
            <a:schemeClr val="accent4"/>
          </a:solidFill>
        </p:grpSpPr>
        <p:sp>
          <p:nvSpPr>
            <p:cNvPr id="18" name="Rectangle 14">
              <a:extLst>
                <a:ext uri="{FF2B5EF4-FFF2-40B4-BE49-F238E27FC236}">
                  <a16:creationId xmlns:a16="http://schemas.microsoft.com/office/drawing/2014/main" id="{D1F89EF0-D18B-4731-8DB3-73F4F5030E4B}"/>
                </a:ext>
              </a:extLst>
            </p:cNvPr>
            <p:cNvSpPr/>
            <p:nvPr/>
          </p:nvSpPr>
          <p:spPr>
            <a:xfrm>
              <a:off x="5868145" y="1716807"/>
              <a:ext cx="3888000"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19" name="Rectangle 15">
              <a:extLst>
                <a:ext uri="{FF2B5EF4-FFF2-40B4-BE49-F238E27FC236}">
                  <a16:creationId xmlns:a16="http://schemas.microsoft.com/office/drawing/2014/main" id="{7F1040B5-906D-4D69-ADAA-F97E832E3006}"/>
                </a:ext>
              </a:extLst>
            </p:cNvPr>
            <p:cNvSpPr/>
            <p:nvPr/>
          </p:nvSpPr>
          <p:spPr>
            <a:xfrm>
              <a:off x="5868145" y="2148855"/>
              <a:ext cx="3888000"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20" name="Rectangle 16">
              <a:extLst>
                <a:ext uri="{FF2B5EF4-FFF2-40B4-BE49-F238E27FC236}">
                  <a16:creationId xmlns:a16="http://schemas.microsoft.com/office/drawing/2014/main" id="{8D2812D4-E59F-4708-A398-655AE6C32E30}"/>
                </a:ext>
              </a:extLst>
            </p:cNvPr>
            <p:cNvSpPr/>
            <p:nvPr/>
          </p:nvSpPr>
          <p:spPr>
            <a:xfrm>
              <a:off x="5868145" y="2580903"/>
              <a:ext cx="3888000"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21" name="Rectangle 17">
              <a:extLst>
                <a:ext uri="{FF2B5EF4-FFF2-40B4-BE49-F238E27FC236}">
                  <a16:creationId xmlns:a16="http://schemas.microsoft.com/office/drawing/2014/main" id="{7AC9519A-6819-49C8-B383-B07C85E1FD70}"/>
                </a:ext>
              </a:extLst>
            </p:cNvPr>
            <p:cNvSpPr/>
            <p:nvPr/>
          </p:nvSpPr>
          <p:spPr>
            <a:xfrm>
              <a:off x="5868145" y="3012951"/>
              <a:ext cx="3888000"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sp>
          <p:nvSpPr>
            <p:cNvPr id="22" name="Freeform 18">
              <a:extLst>
                <a:ext uri="{FF2B5EF4-FFF2-40B4-BE49-F238E27FC236}">
                  <a16:creationId xmlns:a16="http://schemas.microsoft.com/office/drawing/2014/main" id="{E941E8F8-8989-425E-9D26-796FC67957A6}"/>
                </a:ext>
              </a:extLst>
            </p:cNvPr>
            <p:cNvSpPr/>
            <p:nvPr/>
          </p:nvSpPr>
          <p:spPr>
            <a:xfrm>
              <a:off x="4562476" y="1717577"/>
              <a:ext cx="1310757" cy="1987646"/>
            </a:xfrm>
            <a:custGeom>
              <a:avLst/>
              <a:gdLst>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304925 w 1304925"/>
                <a:gd name="connsiteY0" fmla="*/ 0 h 1990725"/>
                <a:gd name="connsiteX1" fmla="*/ 0 w 1304925"/>
                <a:gd name="connsiteY1" fmla="*/ 1990725 h 1990725"/>
                <a:gd name="connsiteX2" fmla="*/ 1304925 w 1304925"/>
                <a:gd name="connsiteY2" fmla="*/ 352425 h 1990725"/>
                <a:gd name="connsiteX3" fmla="*/ 1304925 w 1304925"/>
                <a:gd name="connsiteY3" fmla="*/ 0 h 1990725"/>
                <a:gd name="connsiteX0" fmla="*/ 1301846 w 1304925"/>
                <a:gd name="connsiteY0" fmla="*/ 0 h 1984567"/>
                <a:gd name="connsiteX1" fmla="*/ 0 w 1304925"/>
                <a:gd name="connsiteY1" fmla="*/ 1984567 h 1984567"/>
                <a:gd name="connsiteX2" fmla="*/ 1304925 w 1304925"/>
                <a:gd name="connsiteY2" fmla="*/ 346267 h 1984567"/>
                <a:gd name="connsiteX3" fmla="*/ 1301846 w 1304925"/>
                <a:gd name="connsiteY3" fmla="*/ 0 h 1984567"/>
                <a:gd name="connsiteX0" fmla="*/ 1301846 w 1308003"/>
                <a:gd name="connsiteY0" fmla="*/ 0 h 1984567"/>
                <a:gd name="connsiteX1" fmla="*/ 0 w 1308003"/>
                <a:gd name="connsiteY1" fmla="*/ 1984567 h 1984567"/>
                <a:gd name="connsiteX2" fmla="*/ 1308003 w 1308003"/>
                <a:gd name="connsiteY2" fmla="*/ 349346 h 1984567"/>
                <a:gd name="connsiteX3" fmla="*/ 1301846 w 1308003"/>
                <a:gd name="connsiteY3" fmla="*/ 0 h 1984567"/>
                <a:gd name="connsiteX0" fmla="*/ 1304925 w 1308003"/>
                <a:gd name="connsiteY0" fmla="*/ 0 h 1987646"/>
                <a:gd name="connsiteX1" fmla="*/ 0 w 1308003"/>
                <a:gd name="connsiteY1" fmla="*/ 1987646 h 1987646"/>
                <a:gd name="connsiteX2" fmla="*/ 1308003 w 1308003"/>
                <a:gd name="connsiteY2" fmla="*/ 352425 h 1987646"/>
                <a:gd name="connsiteX3" fmla="*/ 1304925 w 1308003"/>
                <a:gd name="connsiteY3" fmla="*/ 0 h 1987646"/>
                <a:gd name="connsiteX0" fmla="*/ 1307679 w 1308018"/>
                <a:gd name="connsiteY0" fmla="*/ 0 h 1987646"/>
                <a:gd name="connsiteX1" fmla="*/ 0 w 1308018"/>
                <a:gd name="connsiteY1" fmla="*/ 1987646 h 1987646"/>
                <a:gd name="connsiteX2" fmla="*/ 1308003 w 1308018"/>
                <a:gd name="connsiteY2" fmla="*/ 352425 h 1987646"/>
                <a:gd name="connsiteX3" fmla="*/ 1307679 w 1308018"/>
                <a:gd name="connsiteY3" fmla="*/ 0 h 1987646"/>
                <a:gd name="connsiteX0" fmla="*/ 1307679 w 1310757"/>
                <a:gd name="connsiteY0" fmla="*/ 0 h 1987646"/>
                <a:gd name="connsiteX1" fmla="*/ 0 w 1310757"/>
                <a:gd name="connsiteY1" fmla="*/ 1987646 h 1987646"/>
                <a:gd name="connsiteX2" fmla="*/ 1310757 w 1310757"/>
                <a:gd name="connsiteY2" fmla="*/ 352425 h 1987646"/>
                <a:gd name="connsiteX3" fmla="*/ 1307679 w 1310757"/>
                <a:gd name="connsiteY3" fmla="*/ 0 h 1987646"/>
              </a:gdLst>
              <a:ahLst/>
              <a:cxnLst>
                <a:cxn ang="0">
                  <a:pos x="connsiteX0" y="connsiteY0"/>
                </a:cxn>
                <a:cxn ang="0">
                  <a:pos x="connsiteX1" y="connsiteY1"/>
                </a:cxn>
                <a:cxn ang="0">
                  <a:pos x="connsiteX2" y="connsiteY2"/>
                </a:cxn>
                <a:cxn ang="0">
                  <a:pos x="connsiteX3" y="connsiteY3"/>
                </a:cxn>
              </a:cxnLst>
              <a:rect l="l" t="t" r="r" b="b"/>
              <a:pathLst>
                <a:path w="1310757" h="1987646">
                  <a:moveTo>
                    <a:pt x="1307679" y="0"/>
                  </a:moveTo>
                  <a:lnTo>
                    <a:pt x="0" y="1987646"/>
                  </a:lnTo>
                  <a:lnTo>
                    <a:pt x="1310757" y="352425"/>
                  </a:lnTo>
                  <a:cubicBezTo>
                    <a:pt x="1309731" y="237003"/>
                    <a:pt x="1308705" y="115422"/>
                    <a:pt x="130767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sp>
          <p:nvSpPr>
            <p:cNvPr id="23" name="Freeform 19">
              <a:extLst>
                <a:ext uri="{FF2B5EF4-FFF2-40B4-BE49-F238E27FC236}">
                  <a16:creationId xmlns:a16="http://schemas.microsoft.com/office/drawing/2014/main" id="{4B15009D-14E6-4A66-9AB0-C7521084A464}"/>
                </a:ext>
              </a:extLst>
            </p:cNvPr>
            <p:cNvSpPr/>
            <p:nvPr/>
          </p:nvSpPr>
          <p:spPr>
            <a:xfrm>
              <a:off x="4562475" y="2144388"/>
              <a:ext cx="1316915" cy="1551312"/>
            </a:xfrm>
            <a:custGeom>
              <a:avLst/>
              <a:gdLst>
                <a:gd name="connsiteX0" fmla="*/ 1295400 w 1304925"/>
                <a:gd name="connsiteY0" fmla="*/ 0 h 1533525"/>
                <a:gd name="connsiteX1" fmla="*/ 0 w 1304925"/>
                <a:gd name="connsiteY1" fmla="*/ 1533525 h 1533525"/>
                <a:gd name="connsiteX2" fmla="*/ 1304925 w 1304925"/>
                <a:gd name="connsiteY2" fmla="*/ 333375 h 1533525"/>
                <a:gd name="connsiteX3" fmla="*/ 1295400 w 1304925"/>
                <a:gd name="connsiteY3" fmla="*/ 0 h 1533525"/>
                <a:gd name="connsiteX0" fmla="*/ 1304925 w 1304925"/>
                <a:gd name="connsiteY0" fmla="*/ 0 h 1543050"/>
                <a:gd name="connsiteX1" fmla="*/ 0 w 1304925"/>
                <a:gd name="connsiteY1" fmla="*/ 1543050 h 1543050"/>
                <a:gd name="connsiteX2" fmla="*/ 1304925 w 1304925"/>
                <a:gd name="connsiteY2" fmla="*/ 342900 h 1543050"/>
                <a:gd name="connsiteX3" fmla="*/ 1304925 w 1304925"/>
                <a:gd name="connsiteY3" fmla="*/ 0 h 1543050"/>
                <a:gd name="connsiteX0" fmla="*/ 1304925 w 1314161"/>
                <a:gd name="connsiteY0" fmla="*/ 0 h 1543050"/>
                <a:gd name="connsiteX1" fmla="*/ 0 w 1314161"/>
                <a:gd name="connsiteY1" fmla="*/ 1543050 h 1543050"/>
                <a:gd name="connsiteX2" fmla="*/ 1314161 w 1314161"/>
                <a:gd name="connsiteY2" fmla="*/ 342900 h 1543050"/>
                <a:gd name="connsiteX3" fmla="*/ 1304925 w 1314161"/>
                <a:gd name="connsiteY3" fmla="*/ 0 h 1543050"/>
                <a:gd name="connsiteX0" fmla="*/ 1304925 w 1314161"/>
                <a:gd name="connsiteY0" fmla="*/ 0 h 1543050"/>
                <a:gd name="connsiteX1" fmla="*/ 0 w 1314161"/>
                <a:gd name="connsiteY1" fmla="*/ 1543050 h 1543050"/>
                <a:gd name="connsiteX2" fmla="*/ 1314161 w 1314161"/>
                <a:gd name="connsiteY2" fmla="*/ 342900 h 1543050"/>
                <a:gd name="connsiteX3" fmla="*/ 1304925 w 1314161"/>
                <a:gd name="connsiteY3" fmla="*/ 0 h 1543050"/>
                <a:gd name="connsiteX0" fmla="*/ 1304925 w 1316915"/>
                <a:gd name="connsiteY0" fmla="*/ 0 h 1543050"/>
                <a:gd name="connsiteX1" fmla="*/ 0 w 1316915"/>
                <a:gd name="connsiteY1" fmla="*/ 1543050 h 1543050"/>
                <a:gd name="connsiteX2" fmla="*/ 1316915 w 1316915"/>
                <a:gd name="connsiteY2" fmla="*/ 345654 h 1543050"/>
                <a:gd name="connsiteX3" fmla="*/ 1304925 w 1316915"/>
                <a:gd name="connsiteY3" fmla="*/ 0 h 1543050"/>
                <a:gd name="connsiteX0" fmla="*/ 1310433 w 1316915"/>
                <a:gd name="connsiteY0" fmla="*/ 0 h 1543050"/>
                <a:gd name="connsiteX1" fmla="*/ 0 w 1316915"/>
                <a:gd name="connsiteY1" fmla="*/ 1543050 h 1543050"/>
                <a:gd name="connsiteX2" fmla="*/ 1316915 w 1316915"/>
                <a:gd name="connsiteY2" fmla="*/ 345654 h 1543050"/>
                <a:gd name="connsiteX3" fmla="*/ 1310433 w 1316915"/>
                <a:gd name="connsiteY3" fmla="*/ 0 h 1543050"/>
                <a:gd name="connsiteX0" fmla="*/ 1310433 w 1316915"/>
                <a:gd name="connsiteY0" fmla="*/ 0 h 1543050"/>
                <a:gd name="connsiteX1" fmla="*/ 0 w 1316915"/>
                <a:gd name="connsiteY1" fmla="*/ 1543050 h 1543050"/>
                <a:gd name="connsiteX2" fmla="*/ 1316915 w 1316915"/>
                <a:gd name="connsiteY2" fmla="*/ 353916 h 1543050"/>
                <a:gd name="connsiteX3" fmla="*/ 1310433 w 1316915"/>
                <a:gd name="connsiteY3" fmla="*/ 0 h 1543050"/>
                <a:gd name="connsiteX0" fmla="*/ 1313187 w 1316915"/>
                <a:gd name="connsiteY0" fmla="*/ 0 h 1551312"/>
                <a:gd name="connsiteX1" fmla="*/ 0 w 1316915"/>
                <a:gd name="connsiteY1" fmla="*/ 1551312 h 1551312"/>
                <a:gd name="connsiteX2" fmla="*/ 1316915 w 1316915"/>
                <a:gd name="connsiteY2" fmla="*/ 362178 h 1551312"/>
                <a:gd name="connsiteX3" fmla="*/ 1313187 w 1316915"/>
                <a:gd name="connsiteY3" fmla="*/ 0 h 1551312"/>
              </a:gdLst>
              <a:ahLst/>
              <a:cxnLst>
                <a:cxn ang="0">
                  <a:pos x="connsiteX0" y="connsiteY0"/>
                </a:cxn>
                <a:cxn ang="0">
                  <a:pos x="connsiteX1" y="connsiteY1"/>
                </a:cxn>
                <a:cxn ang="0">
                  <a:pos x="connsiteX2" y="connsiteY2"/>
                </a:cxn>
                <a:cxn ang="0">
                  <a:pos x="connsiteX3" y="connsiteY3"/>
                </a:cxn>
              </a:cxnLst>
              <a:rect l="l" t="t" r="r" b="b"/>
              <a:pathLst>
                <a:path w="1316915" h="1551312">
                  <a:moveTo>
                    <a:pt x="1313187" y="0"/>
                  </a:moveTo>
                  <a:lnTo>
                    <a:pt x="0" y="1551312"/>
                  </a:lnTo>
                  <a:lnTo>
                    <a:pt x="1316915" y="362178"/>
                  </a:lnTo>
                  <a:cubicBezTo>
                    <a:pt x="1315672" y="241452"/>
                    <a:pt x="1314430" y="120726"/>
                    <a:pt x="131318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sp>
          <p:nvSpPr>
            <p:cNvPr id="24" name="Freeform 20">
              <a:extLst>
                <a:ext uri="{FF2B5EF4-FFF2-40B4-BE49-F238E27FC236}">
                  <a16:creationId xmlns:a16="http://schemas.microsoft.com/office/drawing/2014/main" id="{BC7FC0A4-D6AC-4BE7-94FD-CF14EF2D5495}"/>
                </a:ext>
              </a:extLst>
            </p:cNvPr>
            <p:cNvSpPr/>
            <p:nvPr/>
          </p:nvSpPr>
          <p:spPr>
            <a:xfrm>
              <a:off x="4562476" y="2580626"/>
              <a:ext cx="1314449" cy="1124599"/>
            </a:xfrm>
            <a:custGeom>
              <a:avLst/>
              <a:gdLst>
                <a:gd name="connsiteX0" fmla="*/ 1304925 w 1314450"/>
                <a:gd name="connsiteY0" fmla="*/ 0 h 1123950"/>
                <a:gd name="connsiteX1" fmla="*/ 0 w 1314450"/>
                <a:gd name="connsiteY1" fmla="*/ 1123950 h 1123950"/>
                <a:gd name="connsiteX2" fmla="*/ 1314450 w 1314450"/>
                <a:gd name="connsiteY2" fmla="*/ 352425 h 1123950"/>
                <a:gd name="connsiteX3" fmla="*/ 1304925 w 1314450"/>
                <a:gd name="connsiteY3" fmla="*/ 0 h 1123950"/>
                <a:gd name="connsiteX0" fmla="*/ 1304925 w 1308292"/>
                <a:gd name="connsiteY0" fmla="*/ 0 h 1123950"/>
                <a:gd name="connsiteX1" fmla="*/ 0 w 1308292"/>
                <a:gd name="connsiteY1" fmla="*/ 1123950 h 1123950"/>
                <a:gd name="connsiteX2" fmla="*/ 1308292 w 1308292"/>
                <a:gd name="connsiteY2" fmla="*/ 358582 h 1123950"/>
                <a:gd name="connsiteX3" fmla="*/ 1304925 w 1308292"/>
                <a:gd name="connsiteY3" fmla="*/ 0 h 1123950"/>
                <a:gd name="connsiteX0" fmla="*/ 1298767 w 1308292"/>
                <a:gd name="connsiteY0" fmla="*/ 0 h 1123950"/>
                <a:gd name="connsiteX1" fmla="*/ 0 w 1308292"/>
                <a:gd name="connsiteY1" fmla="*/ 1123950 h 1123950"/>
                <a:gd name="connsiteX2" fmla="*/ 1308292 w 1308292"/>
                <a:gd name="connsiteY2" fmla="*/ 358582 h 1123950"/>
                <a:gd name="connsiteX3" fmla="*/ 1298767 w 1308292"/>
                <a:gd name="connsiteY3" fmla="*/ 0 h 1123950"/>
                <a:gd name="connsiteX0" fmla="*/ 1301846 w 1308292"/>
                <a:gd name="connsiteY0" fmla="*/ 0 h 1127029"/>
                <a:gd name="connsiteX1" fmla="*/ 0 w 1308292"/>
                <a:gd name="connsiteY1" fmla="*/ 1127029 h 1127029"/>
                <a:gd name="connsiteX2" fmla="*/ 1308292 w 1308292"/>
                <a:gd name="connsiteY2" fmla="*/ 361661 h 1127029"/>
                <a:gd name="connsiteX3" fmla="*/ 1301846 w 1308292"/>
                <a:gd name="connsiteY3" fmla="*/ 0 h 1127029"/>
                <a:gd name="connsiteX0" fmla="*/ 1308004 w 1308365"/>
                <a:gd name="connsiteY0" fmla="*/ 0 h 1130108"/>
                <a:gd name="connsiteX1" fmla="*/ 0 w 1308365"/>
                <a:gd name="connsiteY1" fmla="*/ 1130108 h 1130108"/>
                <a:gd name="connsiteX2" fmla="*/ 1308292 w 1308365"/>
                <a:gd name="connsiteY2" fmla="*/ 364740 h 1130108"/>
                <a:gd name="connsiteX3" fmla="*/ 1308004 w 1308365"/>
                <a:gd name="connsiteY3" fmla="*/ 0 h 1130108"/>
                <a:gd name="connsiteX0" fmla="*/ 1308004 w 1314449"/>
                <a:gd name="connsiteY0" fmla="*/ 0 h 1130108"/>
                <a:gd name="connsiteX1" fmla="*/ 0 w 1314449"/>
                <a:gd name="connsiteY1" fmla="*/ 1130108 h 1130108"/>
                <a:gd name="connsiteX2" fmla="*/ 1314449 w 1314449"/>
                <a:gd name="connsiteY2" fmla="*/ 361661 h 1130108"/>
                <a:gd name="connsiteX3" fmla="*/ 1308004 w 1314449"/>
                <a:gd name="connsiteY3" fmla="*/ 0 h 1130108"/>
                <a:gd name="connsiteX0" fmla="*/ 1310758 w 1314449"/>
                <a:gd name="connsiteY0" fmla="*/ 0 h 1121845"/>
                <a:gd name="connsiteX1" fmla="*/ 0 w 1314449"/>
                <a:gd name="connsiteY1" fmla="*/ 1121845 h 1121845"/>
                <a:gd name="connsiteX2" fmla="*/ 1314449 w 1314449"/>
                <a:gd name="connsiteY2" fmla="*/ 353398 h 1121845"/>
                <a:gd name="connsiteX3" fmla="*/ 1310758 w 1314449"/>
                <a:gd name="connsiteY3" fmla="*/ 0 h 1121845"/>
                <a:gd name="connsiteX0" fmla="*/ 1310758 w 1314449"/>
                <a:gd name="connsiteY0" fmla="*/ 0 h 1124599"/>
                <a:gd name="connsiteX1" fmla="*/ 0 w 1314449"/>
                <a:gd name="connsiteY1" fmla="*/ 1124599 h 1124599"/>
                <a:gd name="connsiteX2" fmla="*/ 1314449 w 1314449"/>
                <a:gd name="connsiteY2" fmla="*/ 356152 h 1124599"/>
                <a:gd name="connsiteX3" fmla="*/ 1310758 w 1314449"/>
                <a:gd name="connsiteY3" fmla="*/ 0 h 1124599"/>
              </a:gdLst>
              <a:ahLst/>
              <a:cxnLst>
                <a:cxn ang="0">
                  <a:pos x="connsiteX0" y="connsiteY0"/>
                </a:cxn>
                <a:cxn ang="0">
                  <a:pos x="connsiteX1" y="connsiteY1"/>
                </a:cxn>
                <a:cxn ang="0">
                  <a:pos x="connsiteX2" y="connsiteY2"/>
                </a:cxn>
                <a:cxn ang="0">
                  <a:pos x="connsiteX3" y="connsiteY3"/>
                </a:cxn>
              </a:cxnLst>
              <a:rect l="l" t="t" r="r" b="b"/>
              <a:pathLst>
                <a:path w="1314449" h="1124599">
                  <a:moveTo>
                    <a:pt x="1310758" y="0"/>
                  </a:moveTo>
                  <a:lnTo>
                    <a:pt x="0" y="1124599"/>
                  </a:lnTo>
                  <a:lnTo>
                    <a:pt x="1314449" y="356152"/>
                  </a:lnTo>
                  <a:cubicBezTo>
                    <a:pt x="1313327" y="236625"/>
                    <a:pt x="1311880" y="119527"/>
                    <a:pt x="131075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25" name="Freeform 21">
              <a:extLst>
                <a:ext uri="{FF2B5EF4-FFF2-40B4-BE49-F238E27FC236}">
                  <a16:creationId xmlns:a16="http://schemas.microsoft.com/office/drawing/2014/main" id="{8533EDE2-BCD3-4AA7-BE9F-8BA696698A8E}"/>
                </a:ext>
              </a:extLst>
            </p:cNvPr>
            <p:cNvSpPr/>
            <p:nvPr/>
          </p:nvSpPr>
          <p:spPr>
            <a:xfrm>
              <a:off x="4562475" y="3012654"/>
              <a:ext cx="1327054" cy="692571"/>
            </a:xfrm>
            <a:custGeom>
              <a:avLst/>
              <a:gdLst>
                <a:gd name="connsiteX0" fmla="*/ 1314450 w 1323975"/>
                <a:gd name="connsiteY0" fmla="*/ 0 h 695325"/>
                <a:gd name="connsiteX1" fmla="*/ 0 w 1323975"/>
                <a:gd name="connsiteY1" fmla="*/ 695325 h 695325"/>
                <a:gd name="connsiteX2" fmla="*/ 1323975 w 1323975"/>
                <a:gd name="connsiteY2" fmla="*/ 3429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7147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048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5242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55504 h 695325"/>
                <a:gd name="connsiteX3" fmla="*/ 1314450 w 1323975"/>
                <a:gd name="connsiteY3" fmla="*/ 0 h 695325"/>
                <a:gd name="connsiteX0" fmla="*/ 1311372 w 1323975"/>
                <a:gd name="connsiteY0" fmla="*/ 0 h 695325"/>
                <a:gd name="connsiteX1" fmla="*/ 0 w 1323975"/>
                <a:gd name="connsiteY1" fmla="*/ 695325 h 695325"/>
                <a:gd name="connsiteX2" fmla="*/ 1323975 w 1323975"/>
                <a:gd name="connsiteY2" fmla="*/ 355504 h 695325"/>
                <a:gd name="connsiteX3" fmla="*/ 1311372 w 1323975"/>
                <a:gd name="connsiteY3" fmla="*/ 0 h 695325"/>
                <a:gd name="connsiteX0" fmla="*/ 1311372 w 1327054"/>
                <a:gd name="connsiteY0" fmla="*/ 0 h 695325"/>
                <a:gd name="connsiteX1" fmla="*/ 0 w 1327054"/>
                <a:gd name="connsiteY1" fmla="*/ 695325 h 695325"/>
                <a:gd name="connsiteX2" fmla="*/ 1327054 w 1327054"/>
                <a:gd name="connsiteY2" fmla="*/ 358582 h 695325"/>
                <a:gd name="connsiteX3" fmla="*/ 1311372 w 1327054"/>
                <a:gd name="connsiteY3" fmla="*/ 0 h 695325"/>
                <a:gd name="connsiteX0" fmla="*/ 1311372 w 1327054"/>
                <a:gd name="connsiteY0" fmla="*/ 0 h 692571"/>
                <a:gd name="connsiteX1" fmla="*/ 0 w 1327054"/>
                <a:gd name="connsiteY1" fmla="*/ 692571 h 692571"/>
                <a:gd name="connsiteX2" fmla="*/ 1327054 w 1327054"/>
                <a:gd name="connsiteY2" fmla="*/ 355828 h 692571"/>
                <a:gd name="connsiteX3" fmla="*/ 1311372 w 1327054"/>
                <a:gd name="connsiteY3" fmla="*/ 0 h 692571"/>
              </a:gdLst>
              <a:ahLst/>
              <a:cxnLst>
                <a:cxn ang="0">
                  <a:pos x="connsiteX0" y="connsiteY0"/>
                </a:cxn>
                <a:cxn ang="0">
                  <a:pos x="connsiteX1" y="connsiteY1"/>
                </a:cxn>
                <a:cxn ang="0">
                  <a:pos x="connsiteX2" y="connsiteY2"/>
                </a:cxn>
                <a:cxn ang="0">
                  <a:pos x="connsiteX3" y="connsiteY3"/>
                </a:cxn>
              </a:cxnLst>
              <a:rect l="l" t="t" r="r" b="b"/>
              <a:pathLst>
                <a:path w="1327054" h="692571">
                  <a:moveTo>
                    <a:pt x="1311372" y="0"/>
                  </a:moveTo>
                  <a:lnTo>
                    <a:pt x="0" y="692571"/>
                  </a:lnTo>
                  <a:lnTo>
                    <a:pt x="1327054" y="355828"/>
                  </a:lnTo>
                  <a:lnTo>
                    <a:pt x="131137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grpSp>
      <p:sp>
        <p:nvSpPr>
          <p:cNvPr id="9" name="Oval 3">
            <a:extLst>
              <a:ext uri="{FF2B5EF4-FFF2-40B4-BE49-F238E27FC236}">
                <a16:creationId xmlns:a16="http://schemas.microsoft.com/office/drawing/2014/main" id="{668368C0-EEA0-4CC8-AA83-E950E4E3351B}"/>
              </a:ext>
            </a:extLst>
          </p:cNvPr>
          <p:cNvSpPr/>
          <p:nvPr/>
        </p:nvSpPr>
        <p:spPr>
          <a:xfrm>
            <a:off x="5324018" y="3189208"/>
            <a:ext cx="1512168" cy="1512168"/>
          </a:xfrm>
          <a:prstGeom prst="ellipse">
            <a:avLst/>
          </a:prstGeom>
          <a:solidFill>
            <a:schemeClr val="bg1"/>
          </a:solidFill>
          <a:ln w="155575">
            <a:gradFill>
              <a:gsLst>
                <a:gs pos="41000">
                  <a:schemeClr val="accent2"/>
                </a:gs>
                <a:gs pos="60000">
                  <a:schemeClr val="accent4"/>
                </a:gs>
              </a:gsLst>
              <a:lin ang="7800000" scaled="0"/>
            </a:gradFill>
          </a:ln>
          <a:effectLst>
            <a:outerShdw blurRad="101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10" name="TextBox 9">
            <a:extLst>
              <a:ext uri="{FF2B5EF4-FFF2-40B4-BE49-F238E27FC236}">
                <a16:creationId xmlns:a16="http://schemas.microsoft.com/office/drawing/2014/main" id="{F9B3D92F-3841-43DC-977D-E830C1BA29AD}"/>
              </a:ext>
            </a:extLst>
          </p:cNvPr>
          <p:cNvSpPr txBox="1"/>
          <p:nvPr/>
        </p:nvSpPr>
        <p:spPr>
          <a:xfrm>
            <a:off x="7536160" y="2022100"/>
            <a:ext cx="41859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altLang="ko-KR" b="1" i="0" u="none" strike="noStrike" kern="1200" cap="none" spc="0" normalizeH="0" baseline="0" noProof="0" dirty="0">
                <a:ln>
                  <a:noFill/>
                </a:ln>
                <a:solidFill>
                  <a:prstClr val="white"/>
                </a:solidFill>
                <a:effectLst/>
                <a:uLnTx/>
                <a:uFillTx/>
                <a:latin typeface="Arial"/>
                <a:cs typeface="B Mitra" panose="00000400000000000000" pitchFamily="2" charset="-78"/>
              </a:rPr>
              <a:t>تعیین متولی و مدیریت متمرکز پروژه‌های پیشران</a:t>
            </a:r>
          </a:p>
        </p:txBody>
      </p:sp>
      <p:sp>
        <p:nvSpPr>
          <p:cNvPr id="11" name="TextBox 10">
            <a:extLst>
              <a:ext uri="{FF2B5EF4-FFF2-40B4-BE49-F238E27FC236}">
                <a16:creationId xmlns:a16="http://schemas.microsoft.com/office/drawing/2014/main" id="{5EB8D7AF-CFCB-4EF0-AB9B-3B3B6C87267B}"/>
              </a:ext>
            </a:extLst>
          </p:cNvPr>
          <p:cNvSpPr txBox="1"/>
          <p:nvPr/>
        </p:nvSpPr>
        <p:spPr>
          <a:xfrm>
            <a:off x="6997826" y="2384652"/>
            <a:ext cx="4508202" cy="36933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altLang="ko-KR" b="1" i="0" u="none" strike="noStrike" kern="1200" cap="none" spc="0" normalizeH="0" baseline="0" noProof="0" dirty="0">
                <a:ln>
                  <a:noFill/>
                </a:ln>
                <a:solidFill>
                  <a:prstClr val="white"/>
                </a:solidFill>
                <a:effectLst/>
                <a:uLnTx/>
                <a:uFillTx/>
                <a:latin typeface="Arial"/>
                <a:cs typeface="B Mitra" panose="00000400000000000000" pitchFamily="2" charset="-78"/>
              </a:rPr>
              <a:t>تعیین پروژه‌های پیشران</a:t>
            </a:r>
          </a:p>
        </p:txBody>
      </p:sp>
      <p:sp>
        <p:nvSpPr>
          <p:cNvPr id="12" name="TextBox 11">
            <a:extLst>
              <a:ext uri="{FF2B5EF4-FFF2-40B4-BE49-F238E27FC236}">
                <a16:creationId xmlns:a16="http://schemas.microsoft.com/office/drawing/2014/main" id="{BB45BFDE-F0C2-426F-8EE3-AA9B64BDC3F2}"/>
              </a:ext>
            </a:extLst>
          </p:cNvPr>
          <p:cNvSpPr txBox="1"/>
          <p:nvPr/>
        </p:nvSpPr>
        <p:spPr>
          <a:xfrm>
            <a:off x="8317295" y="2852746"/>
            <a:ext cx="45082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altLang="ko-KR" b="1" i="0" u="none" strike="noStrike" kern="1200" cap="none" spc="0" normalizeH="0" baseline="0" noProof="0" dirty="0">
                <a:ln>
                  <a:noFill/>
                </a:ln>
                <a:solidFill>
                  <a:prstClr val="white"/>
                </a:solidFill>
                <a:effectLst/>
                <a:uLnTx/>
                <a:uFillTx/>
                <a:latin typeface="Arial"/>
                <a:cs typeface="B Mitra" panose="00000400000000000000" pitchFamily="2" charset="-78"/>
              </a:rPr>
              <a:t>تأمین مالی غیرتورمی پروژه‌های پیشران</a:t>
            </a:r>
          </a:p>
        </p:txBody>
      </p:sp>
      <p:sp>
        <p:nvSpPr>
          <p:cNvPr id="14" name="TextBox 13">
            <a:extLst>
              <a:ext uri="{FF2B5EF4-FFF2-40B4-BE49-F238E27FC236}">
                <a16:creationId xmlns:a16="http://schemas.microsoft.com/office/drawing/2014/main" id="{91857D8D-F2BF-4753-B040-81EA062FCA5E}"/>
              </a:ext>
            </a:extLst>
          </p:cNvPr>
          <p:cNvSpPr txBox="1"/>
          <p:nvPr/>
        </p:nvSpPr>
        <p:spPr>
          <a:xfrm>
            <a:off x="-272931" y="4329302"/>
            <a:ext cx="4623077" cy="36933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altLang="ko-KR" b="1" i="0" u="none" strike="noStrike" kern="1200" cap="none" spc="0" normalizeH="0" baseline="0" noProof="0" dirty="0">
                <a:ln>
                  <a:noFill/>
                </a:ln>
                <a:solidFill>
                  <a:prstClr val="white"/>
                </a:solidFill>
                <a:effectLst/>
                <a:uLnTx/>
                <a:uFillTx/>
                <a:latin typeface="Arial"/>
                <a:cs typeface="B Mitra" panose="00000400000000000000" pitchFamily="2" charset="-78"/>
              </a:rPr>
              <a:t>تهاتر نفت</a:t>
            </a:r>
          </a:p>
        </p:txBody>
      </p:sp>
      <p:sp>
        <p:nvSpPr>
          <p:cNvPr id="15" name="TextBox 14">
            <a:extLst>
              <a:ext uri="{FF2B5EF4-FFF2-40B4-BE49-F238E27FC236}">
                <a16:creationId xmlns:a16="http://schemas.microsoft.com/office/drawing/2014/main" id="{471E3DA3-3A7F-4F51-9514-7F9A9980DB25}"/>
              </a:ext>
            </a:extLst>
          </p:cNvPr>
          <p:cNvSpPr txBox="1"/>
          <p:nvPr/>
        </p:nvSpPr>
        <p:spPr>
          <a:xfrm>
            <a:off x="1002874" y="4720346"/>
            <a:ext cx="44565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altLang="ko-KR" b="1" i="0" u="none" strike="noStrike" kern="1200" cap="none" spc="0" normalizeH="0" baseline="0" noProof="0" dirty="0">
                <a:ln>
                  <a:noFill/>
                </a:ln>
                <a:solidFill>
                  <a:prstClr val="white"/>
                </a:solidFill>
                <a:effectLst/>
                <a:uLnTx/>
                <a:uFillTx/>
                <a:latin typeface="Arial"/>
                <a:cs typeface="B Mitra" panose="00000400000000000000" pitchFamily="2" charset="-78"/>
              </a:rPr>
              <a:t>جلب مشارکت مردم با مدل شرکت- پروژه</a:t>
            </a:r>
          </a:p>
        </p:txBody>
      </p:sp>
      <p:sp>
        <p:nvSpPr>
          <p:cNvPr id="16" name="TextBox 15">
            <a:extLst>
              <a:ext uri="{FF2B5EF4-FFF2-40B4-BE49-F238E27FC236}">
                <a16:creationId xmlns:a16="http://schemas.microsoft.com/office/drawing/2014/main" id="{AFDF0EC9-17FE-458C-AA2E-FB9544307CD2}"/>
              </a:ext>
            </a:extLst>
          </p:cNvPr>
          <p:cNvSpPr txBox="1"/>
          <p:nvPr/>
        </p:nvSpPr>
        <p:spPr>
          <a:xfrm>
            <a:off x="1472505" y="5132976"/>
            <a:ext cx="40040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altLang="ko-KR" b="1" i="0" u="none" strike="noStrike" kern="1200" cap="none" spc="0" normalizeH="0" baseline="0" noProof="0" dirty="0">
                <a:ln>
                  <a:noFill/>
                </a:ln>
                <a:solidFill>
                  <a:prstClr val="white"/>
                </a:solidFill>
                <a:effectLst/>
                <a:uLnTx/>
                <a:uFillTx/>
                <a:latin typeface="Arial"/>
                <a:cs typeface="B Mitra" panose="00000400000000000000" pitchFamily="2" charset="-78"/>
              </a:rPr>
              <a:t>اصلاح اساسنامه صندوق توسعه ملی</a:t>
            </a:r>
          </a:p>
        </p:txBody>
      </p:sp>
      <p:sp>
        <p:nvSpPr>
          <p:cNvPr id="17" name="TextBox 16">
            <a:extLst>
              <a:ext uri="{FF2B5EF4-FFF2-40B4-BE49-F238E27FC236}">
                <a16:creationId xmlns:a16="http://schemas.microsoft.com/office/drawing/2014/main" id="{C2F70D70-CB81-4A92-89E5-40809EE191A9}"/>
              </a:ext>
            </a:extLst>
          </p:cNvPr>
          <p:cNvSpPr txBox="1"/>
          <p:nvPr/>
        </p:nvSpPr>
        <p:spPr>
          <a:xfrm>
            <a:off x="449786" y="5576952"/>
            <a:ext cx="44565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altLang="ko-KR" b="1" i="0" u="none" strike="noStrike" kern="1200" cap="none" spc="0" normalizeH="0" baseline="0" noProof="0" dirty="0">
                <a:ln>
                  <a:noFill/>
                </a:ln>
                <a:solidFill>
                  <a:prstClr val="white"/>
                </a:solidFill>
                <a:effectLst/>
                <a:uLnTx/>
                <a:uFillTx/>
                <a:latin typeface="Arial"/>
                <a:cs typeface="B Mitra" panose="00000400000000000000" pitchFamily="2" charset="-78"/>
              </a:rPr>
              <a:t>اهرم‌سازی مطالبات ارزی و جذب مشارکت خارجی</a:t>
            </a:r>
          </a:p>
        </p:txBody>
      </p:sp>
      <p:sp>
        <p:nvSpPr>
          <p:cNvPr id="5" name="Arc 35">
            <a:extLst>
              <a:ext uri="{FF2B5EF4-FFF2-40B4-BE49-F238E27FC236}">
                <a16:creationId xmlns:a16="http://schemas.microsoft.com/office/drawing/2014/main" id="{B74479CB-552C-4F5E-AF1D-E5029A681BBD}"/>
              </a:ext>
            </a:extLst>
          </p:cNvPr>
          <p:cNvSpPr/>
          <p:nvPr/>
        </p:nvSpPr>
        <p:spPr>
          <a:xfrm rot="13443396">
            <a:off x="5073995" y="2918765"/>
            <a:ext cx="2036379" cy="2036379"/>
          </a:xfrm>
          <a:prstGeom prst="arc">
            <a:avLst>
              <a:gd name="adj1" fmla="val 11157028"/>
              <a:gd name="adj2" fmla="val 21283066"/>
            </a:avLst>
          </a:prstGeom>
          <a:ln w="31750">
            <a:solidFill>
              <a:schemeClr val="bg1">
                <a:lumMod val="75000"/>
              </a:schemeClr>
            </a:solidFill>
            <a:prstDash val="sysDot"/>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cs typeface="+mn-cs"/>
            </a:endParaRPr>
          </a:p>
        </p:txBody>
      </p:sp>
      <p:sp>
        <p:nvSpPr>
          <p:cNvPr id="6" name="Arc 36">
            <a:extLst>
              <a:ext uri="{FF2B5EF4-FFF2-40B4-BE49-F238E27FC236}">
                <a16:creationId xmlns:a16="http://schemas.microsoft.com/office/drawing/2014/main" id="{8126887F-72EE-458F-9618-932E73AB2461}"/>
              </a:ext>
            </a:extLst>
          </p:cNvPr>
          <p:cNvSpPr/>
          <p:nvPr/>
        </p:nvSpPr>
        <p:spPr>
          <a:xfrm rot="2668890">
            <a:off x="5029591" y="2963211"/>
            <a:ext cx="2036379" cy="2036379"/>
          </a:xfrm>
          <a:prstGeom prst="arc">
            <a:avLst>
              <a:gd name="adj1" fmla="val 11157028"/>
              <a:gd name="adj2" fmla="val 21283066"/>
            </a:avLst>
          </a:prstGeom>
          <a:ln w="31750">
            <a:solidFill>
              <a:schemeClr val="bg1">
                <a:lumMod val="75000"/>
              </a:schemeClr>
            </a:solidFill>
            <a:prstDash val="sysDot"/>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cs typeface="+mn-cs"/>
            </a:endParaRPr>
          </a:p>
        </p:txBody>
      </p:sp>
      <p:sp>
        <p:nvSpPr>
          <p:cNvPr id="37" name="Block Arc 31">
            <a:extLst>
              <a:ext uri="{FF2B5EF4-FFF2-40B4-BE49-F238E27FC236}">
                <a16:creationId xmlns:a16="http://schemas.microsoft.com/office/drawing/2014/main" id="{04E949D2-A8BF-4E98-A9F8-4D17B6B25A59}"/>
              </a:ext>
            </a:extLst>
          </p:cNvPr>
          <p:cNvSpPr/>
          <p:nvPr/>
        </p:nvSpPr>
        <p:spPr>
          <a:xfrm>
            <a:off x="5715000" y="3532625"/>
            <a:ext cx="669465" cy="692182"/>
          </a:xfrm>
          <a:custGeom>
            <a:avLst/>
            <a:gdLst/>
            <a:ahLst/>
            <a:cxnLst/>
            <a:rect l="l" t="t" r="r" b="b"/>
            <a:pathLst>
              <a:path w="2890784" h="3200962">
                <a:moveTo>
                  <a:pt x="1107828" y="2097026"/>
                </a:moveTo>
                <a:cubicBezTo>
                  <a:pt x="1025313" y="2097026"/>
                  <a:pt x="958422" y="2163918"/>
                  <a:pt x="958422" y="2246432"/>
                </a:cubicBezTo>
                <a:cubicBezTo>
                  <a:pt x="958422" y="2302715"/>
                  <a:pt x="989545" y="2351730"/>
                  <a:pt x="1036589" y="2375275"/>
                </a:cubicBezTo>
                <a:lnTo>
                  <a:pt x="985421" y="2684898"/>
                </a:lnTo>
                <a:lnTo>
                  <a:pt x="1230235" y="2684898"/>
                </a:lnTo>
                <a:lnTo>
                  <a:pt x="1179067" y="2375275"/>
                </a:lnTo>
                <a:cubicBezTo>
                  <a:pt x="1226111" y="2351730"/>
                  <a:pt x="1257233" y="2302715"/>
                  <a:pt x="1257233" y="2246432"/>
                </a:cubicBezTo>
                <a:cubicBezTo>
                  <a:pt x="1257233" y="2163918"/>
                  <a:pt x="1190342" y="2097026"/>
                  <a:pt x="1107828" y="2097026"/>
                </a:cubicBezTo>
                <a:close/>
                <a:moveTo>
                  <a:pt x="2199259" y="56"/>
                </a:moveTo>
                <a:cubicBezTo>
                  <a:pt x="2572924" y="-4720"/>
                  <a:pt x="2881009" y="291773"/>
                  <a:pt x="2890561" y="665346"/>
                </a:cubicBezTo>
                <a:lnTo>
                  <a:pt x="2843000" y="666562"/>
                </a:lnTo>
                <a:lnTo>
                  <a:pt x="2890784" y="666562"/>
                </a:lnTo>
                <a:lnTo>
                  <a:pt x="2890784" y="1580962"/>
                </a:lnTo>
                <a:lnTo>
                  <a:pt x="2625345" y="1580962"/>
                </a:lnTo>
                <a:lnTo>
                  <a:pt x="2625345" y="672127"/>
                </a:lnTo>
                <a:lnTo>
                  <a:pt x="2623811" y="672166"/>
                </a:lnTo>
                <a:cubicBezTo>
                  <a:pt x="2617992" y="444585"/>
                  <a:pt x="2430306" y="263961"/>
                  <a:pt x="2202670" y="266871"/>
                </a:cubicBezTo>
                <a:cubicBezTo>
                  <a:pt x="1975033" y="269781"/>
                  <a:pt x="1792025" y="455143"/>
                  <a:pt x="1792025" y="682798"/>
                </a:cubicBezTo>
                <a:lnTo>
                  <a:pt x="1790626" y="682798"/>
                </a:lnTo>
                <a:lnTo>
                  <a:pt x="1790626"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1525187" y="1580962"/>
                </a:lnTo>
                <a:lnTo>
                  <a:pt x="1525187" y="676764"/>
                </a:lnTo>
                <a:lnTo>
                  <a:pt x="1525791" y="676764"/>
                </a:lnTo>
                <a:cubicBezTo>
                  <a:pt x="1528430" y="305830"/>
                  <a:pt x="1827609" y="4806"/>
                  <a:pt x="2199259" y="56"/>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cs typeface="+mn-cs"/>
            </a:endParaRPr>
          </a:p>
        </p:txBody>
      </p:sp>
      <p:sp>
        <p:nvSpPr>
          <p:cNvPr id="39" name="Rectangle 3">
            <a:extLst>
              <a:ext uri="{FF2B5EF4-FFF2-40B4-BE49-F238E27FC236}">
                <a16:creationId xmlns:a16="http://schemas.microsoft.com/office/drawing/2014/main" id="{03307A50-D1B9-D202-F1C4-AF4CC7422E60}"/>
              </a:ext>
            </a:extLst>
          </p:cNvPr>
          <p:cNvSpPr/>
          <p:nvPr/>
        </p:nvSpPr>
        <p:spPr>
          <a:xfrm>
            <a:off x="1691507" y="291594"/>
            <a:ext cx="9196087" cy="87028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nvGrpSpPr>
          <p:cNvPr id="40" name="Group 43">
            <a:extLst>
              <a:ext uri="{FF2B5EF4-FFF2-40B4-BE49-F238E27FC236}">
                <a16:creationId xmlns:a16="http://schemas.microsoft.com/office/drawing/2014/main" id="{BDF164AF-0644-186D-0467-1E6B597B3AF5}"/>
              </a:ext>
            </a:extLst>
          </p:cNvPr>
          <p:cNvGrpSpPr/>
          <p:nvPr/>
        </p:nvGrpSpPr>
        <p:grpSpPr>
          <a:xfrm>
            <a:off x="7024712" y="241072"/>
            <a:ext cx="4003676" cy="475860"/>
            <a:chOff x="1487532" y="2017033"/>
            <a:chExt cx="2952328" cy="376914"/>
          </a:xfrm>
        </p:grpSpPr>
        <p:sp>
          <p:nvSpPr>
            <p:cNvPr id="41" name="Rectangle 9">
              <a:extLst>
                <a:ext uri="{FF2B5EF4-FFF2-40B4-BE49-F238E27FC236}">
                  <a16:creationId xmlns:a16="http://schemas.microsoft.com/office/drawing/2014/main" id="{43E69A3C-B0AD-3542-9DD8-FBFF390D57C3}"/>
                </a:ext>
              </a:extLst>
            </p:cNvPr>
            <p:cNvSpPr/>
            <p:nvPr/>
          </p:nvSpPr>
          <p:spPr>
            <a:xfrm>
              <a:off x="4319543" y="2027138"/>
              <a:ext cx="115353" cy="366809"/>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914400"/>
                <a:gd name="connsiteY0" fmla="*/ 292963 h 1207363"/>
                <a:gd name="connsiteX1" fmla="*/ 914400 w 914400"/>
                <a:gd name="connsiteY1" fmla="*/ 0 h 1207363"/>
                <a:gd name="connsiteX2" fmla="*/ 914400 w 914400"/>
                <a:gd name="connsiteY2" fmla="*/ 1207363 h 1207363"/>
                <a:gd name="connsiteX3" fmla="*/ 0 w 914400"/>
                <a:gd name="connsiteY3" fmla="*/ 1207363 h 1207363"/>
                <a:gd name="connsiteX4" fmla="*/ 0 w 914400"/>
                <a:gd name="connsiteY4" fmla="*/ 292963 h 1207363"/>
                <a:gd name="connsiteX0" fmla="*/ 612559 w 914400"/>
                <a:gd name="connsiteY0" fmla="*/ 8877 h 1207363"/>
                <a:gd name="connsiteX1" fmla="*/ 914400 w 914400"/>
                <a:gd name="connsiteY1" fmla="*/ 0 h 1207363"/>
                <a:gd name="connsiteX2" fmla="*/ 914400 w 914400"/>
                <a:gd name="connsiteY2" fmla="*/ 1207363 h 1207363"/>
                <a:gd name="connsiteX3" fmla="*/ 0 w 914400"/>
                <a:gd name="connsiteY3" fmla="*/ 1207363 h 1207363"/>
                <a:gd name="connsiteX4" fmla="*/ 612559 w 914400"/>
                <a:gd name="connsiteY4" fmla="*/ 8877 h 1207363"/>
                <a:gd name="connsiteX0" fmla="*/ 0 w 301841"/>
                <a:gd name="connsiteY0" fmla="*/ 8877 h 1207363"/>
                <a:gd name="connsiteX1" fmla="*/ 301841 w 301841"/>
                <a:gd name="connsiteY1" fmla="*/ 0 h 1207363"/>
                <a:gd name="connsiteX2" fmla="*/ 301841 w 301841"/>
                <a:gd name="connsiteY2" fmla="*/ 1207363 h 1207363"/>
                <a:gd name="connsiteX3" fmla="*/ 186432 w 301841"/>
                <a:gd name="connsiteY3" fmla="*/ 408372 h 1207363"/>
                <a:gd name="connsiteX4" fmla="*/ 0 w 301841"/>
                <a:gd name="connsiteY4" fmla="*/ 8877 h 1207363"/>
                <a:gd name="connsiteX0" fmla="*/ 0 w 133166"/>
                <a:gd name="connsiteY0" fmla="*/ 0 h 1207364"/>
                <a:gd name="connsiteX1" fmla="*/ 133166 w 133166"/>
                <a:gd name="connsiteY1" fmla="*/ 1 h 1207364"/>
                <a:gd name="connsiteX2" fmla="*/ 133166 w 133166"/>
                <a:gd name="connsiteY2" fmla="*/ 1207364 h 1207364"/>
                <a:gd name="connsiteX3" fmla="*/ 17757 w 133166"/>
                <a:gd name="connsiteY3" fmla="*/ 408373 h 1207364"/>
                <a:gd name="connsiteX4" fmla="*/ 0 w 133166"/>
                <a:gd name="connsiteY4" fmla="*/ 0 h 1207364"/>
                <a:gd name="connsiteX0" fmla="*/ 0 w 142044"/>
                <a:gd name="connsiteY0" fmla="*/ 0 h 408373"/>
                <a:gd name="connsiteX1" fmla="*/ 133166 w 142044"/>
                <a:gd name="connsiteY1" fmla="*/ 1 h 408373"/>
                <a:gd name="connsiteX2" fmla="*/ 142044 w 142044"/>
                <a:gd name="connsiteY2" fmla="*/ 301842 h 408373"/>
                <a:gd name="connsiteX3" fmla="*/ 17757 w 142044"/>
                <a:gd name="connsiteY3" fmla="*/ 408373 h 408373"/>
                <a:gd name="connsiteX4" fmla="*/ 0 w 142044"/>
                <a:gd name="connsiteY4" fmla="*/ 0 h 408373"/>
                <a:gd name="connsiteX0" fmla="*/ 0 w 133166"/>
                <a:gd name="connsiteY0" fmla="*/ 0 h 408373"/>
                <a:gd name="connsiteX1" fmla="*/ 133166 w 133166"/>
                <a:gd name="connsiteY1" fmla="*/ 1 h 408373"/>
                <a:gd name="connsiteX2" fmla="*/ 118293 w 133166"/>
                <a:gd name="connsiteY2" fmla="*/ 313717 h 408373"/>
                <a:gd name="connsiteX3" fmla="*/ 17757 w 133166"/>
                <a:gd name="connsiteY3" fmla="*/ 408373 h 408373"/>
                <a:gd name="connsiteX4" fmla="*/ 0 w 133166"/>
                <a:gd name="connsiteY4" fmla="*/ 0 h 408373"/>
                <a:gd name="connsiteX0" fmla="*/ 0 w 118293"/>
                <a:gd name="connsiteY0" fmla="*/ 5937 h 414310"/>
                <a:gd name="connsiteX1" fmla="*/ 115353 w 118293"/>
                <a:gd name="connsiteY1" fmla="*/ 0 h 414310"/>
                <a:gd name="connsiteX2" fmla="*/ 118293 w 118293"/>
                <a:gd name="connsiteY2" fmla="*/ 319654 h 414310"/>
                <a:gd name="connsiteX3" fmla="*/ 17757 w 118293"/>
                <a:gd name="connsiteY3" fmla="*/ 414310 h 414310"/>
                <a:gd name="connsiteX4" fmla="*/ 0 w 118293"/>
                <a:gd name="connsiteY4" fmla="*/ 5937 h 414310"/>
                <a:gd name="connsiteX0" fmla="*/ 0 w 118293"/>
                <a:gd name="connsiteY0" fmla="*/ 5937 h 366809"/>
                <a:gd name="connsiteX1" fmla="*/ 115353 w 118293"/>
                <a:gd name="connsiteY1" fmla="*/ 0 h 366809"/>
                <a:gd name="connsiteX2" fmla="*/ 118293 w 118293"/>
                <a:gd name="connsiteY2" fmla="*/ 319654 h 366809"/>
                <a:gd name="connsiteX3" fmla="*/ 5882 w 118293"/>
                <a:gd name="connsiteY3" fmla="*/ 366809 h 366809"/>
                <a:gd name="connsiteX4" fmla="*/ 0 w 118293"/>
                <a:gd name="connsiteY4" fmla="*/ 5937 h 366809"/>
                <a:gd name="connsiteX0" fmla="*/ 0 w 115353"/>
                <a:gd name="connsiteY0" fmla="*/ 5937 h 366809"/>
                <a:gd name="connsiteX1" fmla="*/ 115353 w 115353"/>
                <a:gd name="connsiteY1" fmla="*/ 0 h 366809"/>
                <a:gd name="connsiteX2" fmla="*/ 112356 w 115353"/>
                <a:gd name="connsiteY2" fmla="*/ 278091 h 366809"/>
                <a:gd name="connsiteX3" fmla="*/ 5882 w 115353"/>
                <a:gd name="connsiteY3" fmla="*/ 366809 h 366809"/>
                <a:gd name="connsiteX4" fmla="*/ 0 w 115353"/>
                <a:gd name="connsiteY4" fmla="*/ 5937 h 36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53" h="366809">
                  <a:moveTo>
                    <a:pt x="0" y="5937"/>
                  </a:moveTo>
                  <a:lnTo>
                    <a:pt x="115353" y="0"/>
                  </a:lnTo>
                  <a:lnTo>
                    <a:pt x="112356" y="278091"/>
                  </a:lnTo>
                  <a:lnTo>
                    <a:pt x="5882" y="366809"/>
                  </a:lnTo>
                  <a:cubicBezTo>
                    <a:pt x="3921" y="246518"/>
                    <a:pt x="1961" y="126228"/>
                    <a:pt x="0" y="5937"/>
                  </a:cubicBez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42" name="Rectangle 6">
              <a:extLst>
                <a:ext uri="{FF2B5EF4-FFF2-40B4-BE49-F238E27FC236}">
                  <a16:creationId xmlns:a16="http://schemas.microsoft.com/office/drawing/2014/main" id="{F6282815-FB81-B13B-3D73-E642AAE1F589}"/>
                </a:ext>
              </a:extLst>
            </p:cNvPr>
            <p:cNvSpPr/>
            <p:nvPr/>
          </p:nvSpPr>
          <p:spPr>
            <a:xfrm flipH="1">
              <a:off x="1487532" y="2017033"/>
              <a:ext cx="2952328" cy="288033"/>
            </a:xfrm>
            <a:custGeom>
              <a:avLst/>
              <a:gdLst>
                <a:gd name="connsiteX0" fmla="*/ 0 w 5285462"/>
                <a:gd name="connsiteY0" fmla="*/ 0 h 576064"/>
                <a:gd name="connsiteX1" fmla="*/ 4724629 w 5285462"/>
                <a:gd name="connsiteY1" fmla="*/ 0 h 576064"/>
                <a:gd name="connsiteX2" fmla="*/ 5285462 w 5285462"/>
                <a:gd name="connsiteY2" fmla="*/ 576064 h 576064"/>
                <a:gd name="connsiteX3" fmla="*/ 0 w 5285462"/>
                <a:gd name="connsiteY3" fmla="*/ 576064 h 576064"/>
                <a:gd name="connsiteX4" fmla="*/ 0 w 5285462"/>
                <a:gd name="connsiteY4" fmla="*/ 0 h 57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462" h="576064">
                  <a:moveTo>
                    <a:pt x="0" y="0"/>
                  </a:moveTo>
                  <a:lnTo>
                    <a:pt x="4724629" y="0"/>
                  </a:lnTo>
                  <a:lnTo>
                    <a:pt x="5285462" y="576064"/>
                  </a:lnTo>
                  <a:lnTo>
                    <a:pt x="0" y="576064"/>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grpSp>
        <p:nvGrpSpPr>
          <p:cNvPr id="43" name="Group 19">
            <a:extLst>
              <a:ext uri="{FF2B5EF4-FFF2-40B4-BE49-F238E27FC236}">
                <a16:creationId xmlns:a16="http://schemas.microsoft.com/office/drawing/2014/main" id="{8B020BA5-22F0-B5EB-F8F7-A84B71B546FA}"/>
              </a:ext>
            </a:extLst>
          </p:cNvPr>
          <p:cNvGrpSpPr/>
          <p:nvPr/>
        </p:nvGrpSpPr>
        <p:grpSpPr>
          <a:xfrm>
            <a:off x="761854" y="172706"/>
            <a:ext cx="1188052" cy="1052282"/>
            <a:chOff x="1779602" y="1104706"/>
            <a:chExt cx="1188052" cy="1214673"/>
          </a:xfrm>
          <a:solidFill>
            <a:schemeClr val="accent4"/>
          </a:solidFill>
        </p:grpSpPr>
        <p:sp>
          <p:nvSpPr>
            <p:cNvPr id="44" name="Block Arc 20">
              <a:extLst>
                <a:ext uri="{FF2B5EF4-FFF2-40B4-BE49-F238E27FC236}">
                  <a16:creationId xmlns:a16="http://schemas.microsoft.com/office/drawing/2014/main" id="{8A8D31BA-AC8A-30B8-5E43-7B1DF4668047}"/>
                </a:ext>
              </a:extLst>
            </p:cNvPr>
            <p:cNvSpPr/>
            <p:nvPr/>
          </p:nvSpPr>
          <p:spPr>
            <a:xfrm rot="5400000">
              <a:off x="1779602" y="1131327"/>
              <a:ext cx="1188052" cy="1188052"/>
            </a:xfrm>
            <a:prstGeom prst="blockArc">
              <a:avLst>
                <a:gd name="adj1" fmla="val 10473157"/>
                <a:gd name="adj2" fmla="val 203130"/>
                <a:gd name="adj3" fmla="val 1863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cs typeface="+mn-cs"/>
              </a:endParaRPr>
            </a:p>
          </p:txBody>
        </p:sp>
        <p:sp>
          <p:nvSpPr>
            <p:cNvPr id="45" name="Right Triangle 21">
              <a:extLst>
                <a:ext uri="{FF2B5EF4-FFF2-40B4-BE49-F238E27FC236}">
                  <a16:creationId xmlns:a16="http://schemas.microsoft.com/office/drawing/2014/main" id="{D98CEC48-1BCD-5E7E-C80A-184EDD6795F6}"/>
                </a:ext>
              </a:extLst>
            </p:cNvPr>
            <p:cNvSpPr/>
            <p:nvPr/>
          </p:nvSpPr>
          <p:spPr>
            <a:xfrm rot="2700000">
              <a:off x="2223425" y="1104706"/>
              <a:ext cx="261214" cy="26121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sp>
        <p:nvSpPr>
          <p:cNvPr id="46" name="TextBox 45">
            <a:extLst>
              <a:ext uri="{FF2B5EF4-FFF2-40B4-BE49-F238E27FC236}">
                <a16:creationId xmlns:a16="http://schemas.microsoft.com/office/drawing/2014/main" id="{FB9513F4-5530-1394-B7FE-18320E7658C8}"/>
              </a:ext>
            </a:extLst>
          </p:cNvPr>
          <p:cNvSpPr txBox="1"/>
          <p:nvPr/>
        </p:nvSpPr>
        <p:spPr>
          <a:xfrm>
            <a:off x="1355880" y="2188288"/>
            <a:ext cx="408605" cy="5078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700" b="1" i="0" u="none" strike="noStrike" kern="1200" cap="none" spc="0" normalizeH="0" baseline="0" noProof="0" dirty="0">
                <a:ln>
                  <a:noFill/>
                </a:ln>
                <a:solidFill>
                  <a:prstClr val="white"/>
                </a:solidFill>
                <a:effectLst/>
                <a:uLnTx/>
                <a:uFillTx/>
                <a:latin typeface="Arial"/>
                <a:cs typeface="+mn-cs"/>
              </a:rPr>
              <a:t>1</a:t>
            </a:r>
            <a:endParaRPr kumimoji="0" lang="ko-KR" altLang="en-US" sz="2700" b="1" i="0" u="none" strike="noStrike" kern="1200" cap="none" spc="0" normalizeH="0" baseline="0" noProof="0" dirty="0">
              <a:ln>
                <a:noFill/>
              </a:ln>
              <a:solidFill>
                <a:prstClr val="white"/>
              </a:solidFill>
              <a:effectLst/>
              <a:uLnTx/>
              <a:uFillTx/>
              <a:latin typeface="Arial"/>
              <a:cs typeface="+mn-cs"/>
            </a:endParaRPr>
          </a:p>
        </p:txBody>
      </p:sp>
      <p:sp>
        <p:nvSpPr>
          <p:cNvPr id="34" name="TextBox 33">
            <a:extLst>
              <a:ext uri="{FF2B5EF4-FFF2-40B4-BE49-F238E27FC236}">
                <a16:creationId xmlns:a16="http://schemas.microsoft.com/office/drawing/2014/main" id="{D32E40F1-FCF4-48DA-B989-410411270EC5}"/>
              </a:ext>
            </a:extLst>
          </p:cNvPr>
          <p:cNvSpPr txBox="1"/>
          <p:nvPr/>
        </p:nvSpPr>
        <p:spPr>
          <a:xfrm>
            <a:off x="2132769" y="490169"/>
            <a:ext cx="5326392" cy="523220"/>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800" b="1" i="0" u="none" strike="noStrike" kern="1200" cap="none" spc="0" normalizeH="0" baseline="0" noProof="0" dirty="0">
                <a:ln>
                  <a:noFill/>
                </a:ln>
                <a:solidFill>
                  <a:prstClr val="black"/>
                </a:solidFill>
                <a:effectLst/>
                <a:uLnTx/>
                <a:uFillTx/>
                <a:latin typeface="Calibri" panose="020F0502020204030204"/>
                <a:cs typeface="B Titr" panose="00000700000000000000" pitchFamily="2" charset="-78"/>
              </a:rPr>
              <a:t>اجرای ابرپروژه‌های پیشران</a:t>
            </a:r>
          </a:p>
        </p:txBody>
      </p:sp>
      <p:sp>
        <p:nvSpPr>
          <p:cNvPr id="47" name="Oval 8">
            <a:extLst>
              <a:ext uri="{FF2B5EF4-FFF2-40B4-BE49-F238E27FC236}">
                <a16:creationId xmlns:a16="http://schemas.microsoft.com/office/drawing/2014/main" id="{248F0BFD-616E-FD03-C9AB-27D693D3BD8C}"/>
              </a:ext>
            </a:extLst>
          </p:cNvPr>
          <p:cNvSpPr/>
          <p:nvPr/>
        </p:nvSpPr>
        <p:spPr>
          <a:xfrm>
            <a:off x="1191707" y="437774"/>
            <a:ext cx="499800" cy="499800"/>
          </a:xfrm>
          <a:prstGeom prst="ellipse">
            <a:avLst/>
          </a:prstGeom>
          <a:solidFill>
            <a:schemeClr val="accent6"/>
          </a:solidFill>
          <a:ln w="825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48" name="TextBox 47">
            <a:extLst>
              <a:ext uri="{FF2B5EF4-FFF2-40B4-BE49-F238E27FC236}">
                <a16:creationId xmlns:a16="http://schemas.microsoft.com/office/drawing/2014/main" id="{3C741728-51E5-C6F2-6397-F262AC73F55C}"/>
              </a:ext>
            </a:extLst>
          </p:cNvPr>
          <p:cNvSpPr txBox="1"/>
          <p:nvPr/>
        </p:nvSpPr>
        <p:spPr>
          <a:xfrm>
            <a:off x="1228805" y="429743"/>
            <a:ext cx="408605" cy="5078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700" b="1" i="0" u="none" strike="noStrike" kern="1200" cap="none" spc="0" normalizeH="0" baseline="0" noProof="0" dirty="0">
                <a:ln>
                  <a:noFill/>
                </a:ln>
                <a:solidFill>
                  <a:prstClr val="white"/>
                </a:solidFill>
                <a:effectLst/>
                <a:uLnTx/>
                <a:uFillTx/>
                <a:latin typeface="Arial"/>
                <a:cs typeface="+mn-cs"/>
              </a:rPr>
              <a:t>6</a:t>
            </a:r>
            <a:endParaRPr kumimoji="0" lang="ko-KR" altLang="en-US" sz="2700" b="1" i="0" u="none" strike="noStrike" kern="1200" cap="none" spc="0" normalizeH="0" baseline="0" noProof="0" dirty="0">
              <a:ln>
                <a:noFill/>
              </a:ln>
              <a:solidFill>
                <a:prstClr val="white"/>
              </a:solidFill>
              <a:effectLst/>
              <a:uLnTx/>
              <a:uFillTx/>
              <a:latin typeface="Arial"/>
              <a:cs typeface="+mn-cs"/>
            </a:endParaRPr>
          </a:p>
        </p:txBody>
      </p:sp>
      <p:sp>
        <p:nvSpPr>
          <p:cNvPr id="50" name="TextBox 49">
            <a:extLst>
              <a:ext uri="{FF2B5EF4-FFF2-40B4-BE49-F238E27FC236}">
                <a16:creationId xmlns:a16="http://schemas.microsoft.com/office/drawing/2014/main" id="{402C6E17-1585-FCD2-797D-675EA0DB2933}"/>
              </a:ext>
            </a:extLst>
          </p:cNvPr>
          <p:cNvSpPr txBox="1"/>
          <p:nvPr/>
        </p:nvSpPr>
        <p:spPr>
          <a:xfrm>
            <a:off x="8032741" y="258226"/>
            <a:ext cx="60936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srgbClr val="CBCBCB">
                    <a:lumMod val="50000"/>
                  </a:srgbClr>
                </a:solidFill>
                <a:effectLst/>
                <a:uLnTx/>
                <a:uFillTx/>
                <a:latin typeface="Arial"/>
                <a:cs typeface="B Titr" panose="00000700000000000000" pitchFamily="2" charset="-78"/>
              </a:rPr>
              <a:t>راهکارهای رفع چالش‌های تولید</a:t>
            </a:r>
            <a:endParaRPr kumimoji="0" lang="en-US" sz="1800" b="0" i="0" u="none" strike="noStrike" kern="1200" cap="none" spc="0" normalizeH="0" baseline="0" noProof="0" dirty="0">
              <a:ln>
                <a:noFill/>
              </a:ln>
              <a:solidFill>
                <a:prstClr val="black"/>
              </a:solidFill>
              <a:effectLst/>
              <a:uLnTx/>
              <a:uFillTx/>
              <a:latin typeface="Arial"/>
              <a:cs typeface="+mn-cs"/>
            </a:endParaRPr>
          </a:p>
        </p:txBody>
      </p:sp>
      <p:pic>
        <p:nvPicPr>
          <p:cNvPr id="51" name="Picture 50">
            <a:extLst>
              <a:ext uri="{FF2B5EF4-FFF2-40B4-BE49-F238E27FC236}">
                <a16:creationId xmlns:a16="http://schemas.microsoft.com/office/drawing/2014/main" id="{B0C4EEBC-828F-CF97-694F-63F386B291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041" y="-300386"/>
            <a:ext cx="1726622" cy="1936146"/>
          </a:xfrm>
          <a:prstGeom prst="rect">
            <a:avLst/>
          </a:prstGeom>
        </p:spPr>
      </p:pic>
      <p:sp>
        <p:nvSpPr>
          <p:cNvPr id="35" name="TextBox 34">
            <a:extLst>
              <a:ext uri="{FF2B5EF4-FFF2-40B4-BE49-F238E27FC236}">
                <a16:creationId xmlns:a16="http://schemas.microsoft.com/office/drawing/2014/main" id="{D15863B1-8574-4A0C-E888-0D538252B0CA}"/>
              </a:ext>
            </a:extLst>
          </p:cNvPr>
          <p:cNvSpPr txBox="1"/>
          <p:nvPr/>
        </p:nvSpPr>
        <p:spPr>
          <a:xfrm>
            <a:off x="8595122" y="1481883"/>
            <a:ext cx="719375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800" b="1" i="0" u="none" strike="noStrike" kern="1200" cap="none" spc="0" normalizeH="0" baseline="0" noProof="0" dirty="0">
                <a:ln>
                  <a:noFill/>
                </a:ln>
                <a:solidFill>
                  <a:schemeClr val="accent2">
                    <a:lumMod val="75000"/>
                  </a:schemeClr>
                </a:solidFill>
                <a:effectLst/>
                <a:uLnTx/>
                <a:uFillTx/>
                <a:latin typeface="Calibri" panose="020F0502020204030204"/>
                <a:ea typeface="+mn-ea"/>
                <a:cs typeface="B Mitra" panose="00000400000000000000" pitchFamily="2" charset="-78"/>
              </a:rPr>
              <a:t>تعیین و تامین مالی ابرپروژه‌های پیشران</a:t>
            </a:r>
            <a:endParaRPr kumimoji="0" lang="en-US" sz="18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p:txBody>
      </p:sp>
      <p:sp>
        <p:nvSpPr>
          <p:cNvPr id="38" name="Content Placeholder 2">
            <a:extLst>
              <a:ext uri="{FF2B5EF4-FFF2-40B4-BE49-F238E27FC236}">
                <a16:creationId xmlns:a16="http://schemas.microsoft.com/office/drawing/2014/main" id="{999DD9B9-5F26-2230-E431-638A987A86CE}"/>
              </a:ext>
            </a:extLst>
          </p:cNvPr>
          <p:cNvSpPr txBox="1">
            <a:spLocks/>
          </p:cNvSpPr>
          <p:nvPr/>
        </p:nvSpPr>
        <p:spPr>
          <a:xfrm>
            <a:off x="7285684" y="3760220"/>
            <a:ext cx="4815649" cy="277119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r>
              <a:rPr lang="fa-IR" sz="1600" b="1" dirty="0">
                <a:cs typeface="B Mitra" panose="00000400000000000000" pitchFamily="2" charset="-78"/>
              </a:rPr>
              <a:t>معیارهای تعیین پروژه‌های پیشران</a:t>
            </a:r>
            <a:r>
              <a:rPr lang="fa-IR" sz="1600" dirty="0">
                <a:cs typeface="B Mitra" panose="00000400000000000000" pitchFamily="2" charset="-78"/>
              </a:rPr>
              <a:t>: ارزآوری/اشتغال‌زایی/ پیوندهای پسینی و پیشینی/ خلق مزیت پایدار</a:t>
            </a:r>
          </a:p>
          <a:p>
            <a:pPr marL="0" indent="0" algn="r" rtl="1">
              <a:buFont typeface="Arial" panose="020B0604020202020204" pitchFamily="34" charset="0"/>
              <a:buNone/>
            </a:pPr>
            <a:r>
              <a:rPr lang="fa-IR" sz="1600" b="1" dirty="0">
                <a:cs typeface="B Mitra" panose="00000400000000000000" pitchFamily="2" charset="-78"/>
              </a:rPr>
              <a:t>الزامات اجرای پروژه‌های پیشران:</a:t>
            </a:r>
          </a:p>
          <a:p>
            <a:pPr algn="r" rtl="1">
              <a:buFont typeface="Wingdings" panose="05000000000000000000" pitchFamily="2" charset="2"/>
              <a:buChar char="Ø"/>
            </a:pPr>
            <a:r>
              <a:rPr lang="fa-IR" sz="1600" dirty="0">
                <a:cs typeface="B Mitra" panose="00000400000000000000" pitchFamily="2" charset="-78"/>
              </a:rPr>
              <a:t>انتخاب پروژه‌هایی که واجد حداقل یکی از معیارهای چهارگانه باشند.</a:t>
            </a:r>
          </a:p>
          <a:p>
            <a:pPr algn="r" rtl="1">
              <a:buFont typeface="Wingdings" panose="05000000000000000000" pitchFamily="2" charset="2"/>
              <a:buChar char="Ø"/>
            </a:pPr>
            <a:r>
              <a:rPr lang="fa-IR" sz="1600" dirty="0">
                <a:cs typeface="B Mitra" panose="00000400000000000000" pitchFamily="2" charset="-78"/>
              </a:rPr>
              <a:t>استفاده از شیوه‌های غیرتورمی برای اجرای پروژه‌ها و تأمین مالی آنها</a:t>
            </a:r>
          </a:p>
          <a:p>
            <a:pPr algn="r" rtl="1">
              <a:buFont typeface="Wingdings" panose="05000000000000000000" pitchFamily="2" charset="2"/>
              <a:buChar char="Ø"/>
            </a:pPr>
            <a:r>
              <a:rPr lang="fa-IR" sz="1600" dirty="0">
                <a:cs typeface="B Mitra" panose="00000400000000000000" pitchFamily="2" charset="-78"/>
              </a:rPr>
              <a:t>اتکا به ظرفیت بخش غیردولتی برای اجرای پروژه ها و اجرای انواع قراردادهای مشارکت عمومی خصوصی</a:t>
            </a:r>
          </a:p>
          <a:p>
            <a:pPr algn="r" rtl="1">
              <a:buFont typeface="Wingdings" panose="05000000000000000000" pitchFamily="2" charset="2"/>
              <a:buChar char="Ø"/>
            </a:pPr>
            <a:r>
              <a:rPr lang="fa-IR" sz="1600" dirty="0">
                <a:cs typeface="B Mitra" panose="00000400000000000000" pitchFamily="2" charset="-78"/>
              </a:rPr>
              <a:t>جذب سرمایه‌گذار خارجی برای اجرای پروژه‌ها در پروژه‌های ارزبر یا نیازمند انتقال فناوری</a:t>
            </a:r>
          </a:p>
          <a:p>
            <a:pPr marL="0" indent="0" algn="r" rtl="1">
              <a:buFont typeface="Arial" panose="020B0604020202020204" pitchFamily="34" charset="0"/>
              <a:buNone/>
            </a:pPr>
            <a:endParaRPr lang="fa-IR" sz="1600" dirty="0">
              <a:cs typeface="B Mitra" panose="00000400000000000000" pitchFamily="2" charset="-78"/>
            </a:endParaRPr>
          </a:p>
          <a:p>
            <a:pPr algn="r" rtl="1"/>
            <a:endParaRPr lang="en-US" sz="1600" dirty="0">
              <a:cs typeface="B Mitra" panose="00000400000000000000" pitchFamily="2" charset="-78"/>
            </a:endParaRPr>
          </a:p>
        </p:txBody>
      </p:sp>
      <p:sp>
        <p:nvSpPr>
          <p:cNvPr id="53" name="TextBox 52">
            <a:extLst>
              <a:ext uri="{FF2B5EF4-FFF2-40B4-BE49-F238E27FC236}">
                <a16:creationId xmlns:a16="http://schemas.microsoft.com/office/drawing/2014/main" id="{CD5189F6-2C9E-3EDA-6007-9715FE6DB2D7}"/>
              </a:ext>
            </a:extLst>
          </p:cNvPr>
          <p:cNvSpPr txBox="1"/>
          <p:nvPr/>
        </p:nvSpPr>
        <p:spPr>
          <a:xfrm>
            <a:off x="1228805" y="3868517"/>
            <a:ext cx="802312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800" b="1" i="0" u="none" strike="noStrike" kern="1200" cap="none" spc="0" normalizeH="0" baseline="0" noProof="0" dirty="0">
                <a:ln>
                  <a:noFill/>
                </a:ln>
                <a:solidFill>
                  <a:srgbClr val="33CCCC"/>
                </a:solidFill>
                <a:effectLst/>
                <a:uLnTx/>
                <a:uFillTx/>
                <a:latin typeface="Calibri" panose="020F0502020204030204"/>
                <a:ea typeface="+mn-ea"/>
                <a:cs typeface="B Mitra" panose="00000400000000000000" pitchFamily="2" charset="-78"/>
              </a:rPr>
              <a:t>تامین مالی غیرتورمی پروژه‌های پیشران</a:t>
            </a:r>
            <a:endParaRPr kumimoji="0" lang="en-US" sz="1800" b="0" i="0" u="none" strike="noStrike" kern="1200" cap="none" spc="0" normalizeH="0" baseline="0" noProof="0" dirty="0">
              <a:ln>
                <a:noFill/>
              </a:ln>
              <a:solidFill>
                <a:srgbClr val="33CCCC"/>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3326287F-F026-4E71-0B51-664AF4724CF0}"/>
              </a:ext>
            </a:extLst>
          </p:cNvPr>
          <p:cNvSpPr txBox="1"/>
          <p:nvPr/>
        </p:nvSpPr>
        <p:spPr>
          <a:xfrm>
            <a:off x="59601" y="5895637"/>
            <a:ext cx="4623077" cy="888705"/>
          </a:xfrm>
          <a:prstGeom prst="rect">
            <a:avLst/>
          </a:prstGeom>
          <a:noFill/>
        </p:spPr>
        <p:txBody>
          <a:bodyPr wrap="square">
            <a:spAutoFit/>
          </a:bodyPr>
          <a:lstStyle/>
          <a:p>
            <a:pPr algn="r" rtl="1">
              <a:lnSpc>
                <a:spcPct val="150000"/>
              </a:lnSpc>
              <a:buFont typeface="Wingdings" panose="05000000000000000000" pitchFamily="2" charset="2"/>
              <a:buChar char="Ø"/>
            </a:pPr>
            <a:r>
              <a:rPr lang="fa-IR" sz="1800" dirty="0">
                <a:cs typeface="B Mitra" panose="00000400000000000000" pitchFamily="2" charset="-78"/>
              </a:rPr>
              <a:t>اجازه سرمایه‌گذاری مستقیم و مشارکت حقوقی بانک‌ها به صورت مشروط و با زمان‌بندی خروج</a:t>
            </a:r>
            <a:endParaRPr lang="en-US" sz="1800" dirty="0">
              <a:cs typeface="B Mitra" panose="00000400000000000000" pitchFamily="2" charset="-78"/>
            </a:endParaRPr>
          </a:p>
        </p:txBody>
      </p:sp>
    </p:spTree>
    <p:extLst>
      <p:ext uri="{BB962C8B-B14F-4D97-AF65-F5344CB8AC3E}">
        <p14:creationId xmlns:p14="http://schemas.microsoft.com/office/powerpoint/2010/main" val="21539833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2">
            <a:extLst>
              <a:ext uri="{FF2B5EF4-FFF2-40B4-BE49-F238E27FC236}">
                <a16:creationId xmlns:a16="http://schemas.microsoft.com/office/drawing/2014/main" id="{F8AB798E-2931-47E1-98F3-178525F00C23}"/>
              </a:ext>
            </a:extLst>
          </p:cNvPr>
          <p:cNvGrpSpPr/>
          <p:nvPr/>
        </p:nvGrpSpPr>
        <p:grpSpPr>
          <a:xfrm>
            <a:off x="6086476" y="1275244"/>
            <a:ext cx="5815743" cy="2182102"/>
            <a:chOff x="4562475" y="1714499"/>
            <a:chExt cx="5193667" cy="1990727"/>
          </a:xfrm>
        </p:grpSpPr>
        <p:sp>
          <p:nvSpPr>
            <p:cNvPr id="26" name="Rectangle 4">
              <a:extLst>
                <a:ext uri="{FF2B5EF4-FFF2-40B4-BE49-F238E27FC236}">
                  <a16:creationId xmlns:a16="http://schemas.microsoft.com/office/drawing/2014/main" id="{9DBD8868-0108-47E0-9097-0E4D2349E781}"/>
                </a:ext>
              </a:extLst>
            </p:cNvPr>
            <p:cNvSpPr/>
            <p:nvPr/>
          </p:nvSpPr>
          <p:spPr>
            <a:xfrm>
              <a:off x="5868142" y="1716807"/>
              <a:ext cx="3888000" cy="780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0" name="Freeform 8">
              <a:extLst>
                <a:ext uri="{FF2B5EF4-FFF2-40B4-BE49-F238E27FC236}">
                  <a16:creationId xmlns:a16="http://schemas.microsoft.com/office/drawing/2014/main" id="{F04543F7-3A1E-4633-A3A4-109BB7D2223D}"/>
                </a:ext>
              </a:extLst>
            </p:cNvPr>
            <p:cNvSpPr/>
            <p:nvPr/>
          </p:nvSpPr>
          <p:spPr>
            <a:xfrm>
              <a:off x="4562475" y="1714499"/>
              <a:ext cx="1304925" cy="1990725"/>
            </a:xfrm>
            <a:custGeom>
              <a:avLst/>
              <a:gdLst>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304925 w 1304925"/>
                <a:gd name="connsiteY0" fmla="*/ 0 h 1990725"/>
                <a:gd name="connsiteX1" fmla="*/ 0 w 1304925"/>
                <a:gd name="connsiteY1" fmla="*/ 1990725 h 1990725"/>
                <a:gd name="connsiteX2" fmla="*/ 1304925 w 1304925"/>
                <a:gd name="connsiteY2" fmla="*/ 352425 h 1990725"/>
                <a:gd name="connsiteX3" fmla="*/ 1304925 w 1304925"/>
                <a:gd name="connsiteY3" fmla="*/ 0 h 1990725"/>
                <a:gd name="connsiteX0" fmla="*/ 1304925 w 1304925"/>
                <a:gd name="connsiteY0" fmla="*/ 0 h 1990725"/>
                <a:gd name="connsiteX1" fmla="*/ 0 w 1304925"/>
                <a:gd name="connsiteY1" fmla="*/ 1990725 h 1990725"/>
                <a:gd name="connsiteX2" fmla="*/ 1304925 w 1304925"/>
                <a:gd name="connsiteY2" fmla="*/ 358709 h 1990725"/>
                <a:gd name="connsiteX3" fmla="*/ 1304925 w 1304925"/>
                <a:gd name="connsiteY3" fmla="*/ 0 h 1990725"/>
              </a:gdLst>
              <a:ahLst/>
              <a:cxnLst>
                <a:cxn ang="0">
                  <a:pos x="connsiteX0" y="connsiteY0"/>
                </a:cxn>
                <a:cxn ang="0">
                  <a:pos x="connsiteX1" y="connsiteY1"/>
                </a:cxn>
                <a:cxn ang="0">
                  <a:pos x="connsiteX2" y="connsiteY2"/>
                </a:cxn>
                <a:cxn ang="0">
                  <a:pos x="connsiteX3" y="connsiteY3"/>
                </a:cxn>
              </a:cxnLst>
              <a:rect l="l" t="t" r="r" b="b"/>
              <a:pathLst>
                <a:path w="1304925" h="1990725">
                  <a:moveTo>
                    <a:pt x="1304925" y="0"/>
                  </a:moveTo>
                  <a:lnTo>
                    <a:pt x="0" y="1990725"/>
                  </a:lnTo>
                  <a:lnTo>
                    <a:pt x="1304925" y="358709"/>
                  </a:lnTo>
                  <a:lnTo>
                    <a:pt x="130492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1" name="Freeform 9">
              <a:extLst>
                <a:ext uri="{FF2B5EF4-FFF2-40B4-BE49-F238E27FC236}">
                  <a16:creationId xmlns:a16="http://schemas.microsoft.com/office/drawing/2014/main" id="{F3AA37C6-B2EB-4A07-8CB2-3337395555AF}"/>
                </a:ext>
              </a:extLst>
            </p:cNvPr>
            <p:cNvSpPr/>
            <p:nvPr/>
          </p:nvSpPr>
          <p:spPr>
            <a:xfrm>
              <a:off x="4562475" y="2152650"/>
              <a:ext cx="1311299" cy="1543050"/>
            </a:xfrm>
            <a:custGeom>
              <a:avLst/>
              <a:gdLst>
                <a:gd name="connsiteX0" fmla="*/ 1295400 w 1304925"/>
                <a:gd name="connsiteY0" fmla="*/ 0 h 1533525"/>
                <a:gd name="connsiteX1" fmla="*/ 0 w 1304925"/>
                <a:gd name="connsiteY1" fmla="*/ 1533525 h 1533525"/>
                <a:gd name="connsiteX2" fmla="*/ 1304925 w 1304925"/>
                <a:gd name="connsiteY2" fmla="*/ 333375 h 1533525"/>
                <a:gd name="connsiteX3" fmla="*/ 1295400 w 1304925"/>
                <a:gd name="connsiteY3" fmla="*/ 0 h 1533525"/>
                <a:gd name="connsiteX0" fmla="*/ 1304925 w 1304925"/>
                <a:gd name="connsiteY0" fmla="*/ 0 h 1543050"/>
                <a:gd name="connsiteX1" fmla="*/ 0 w 1304925"/>
                <a:gd name="connsiteY1" fmla="*/ 1543050 h 1543050"/>
                <a:gd name="connsiteX2" fmla="*/ 1304925 w 1304925"/>
                <a:gd name="connsiteY2" fmla="*/ 342900 h 1543050"/>
                <a:gd name="connsiteX3" fmla="*/ 1304925 w 1304925"/>
                <a:gd name="connsiteY3" fmla="*/ 0 h 1543050"/>
                <a:gd name="connsiteX0" fmla="*/ 1304925 w 1304925"/>
                <a:gd name="connsiteY0" fmla="*/ 0 h 1543050"/>
                <a:gd name="connsiteX1" fmla="*/ 0 w 1304925"/>
                <a:gd name="connsiteY1" fmla="*/ 1543050 h 1543050"/>
                <a:gd name="connsiteX2" fmla="*/ 1301782 w 1304925"/>
                <a:gd name="connsiteY2" fmla="*/ 355469 h 1543050"/>
                <a:gd name="connsiteX3" fmla="*/ 1304925 w 1304925"/>
                <a:gd name="connsiteY3" fmla="*/ 0 h 1543050"/>
                <a:gd name="connsiteX0" fmla="*/ 1304925 w 1311299"/>
                <a:gd name="connsiteY0" fmla="*/ 0 h 1543050"/>
                <a:gd name="connsiteX1" fmla="*/ 0 w 1311299"/>
                <a:gd name="connsiteY1" fmla="*/ 1543050 h 1543050"/>
                <a:gd name="connsiteX2" fmla="*/ 1311209 w 1311299"/>
                <a:gd name="connsiteY2" fmla="*/ 355469 h 1543050"/>
                <a:gd name="connsiteX3" fmla="*/ 1304925 w 1311299"/>
                <a:gd name="connsiteY3" fmla="*/ 0 h 1543050"/>
              </a:gdLst>
              <a:ahLst/>
              <a:cxnLst>
                <a:cxn ang="0">
                  <a:pos x="connsiteX0" y="connsiteY0"/>
                </a:cxn>
                <a:cxn ang="0">
                  <a:pos x="connsiteX1" y="connsiteY1"/>
                </a:cxn>
                <a:cxn ang="0">
                  <a:pos x="connsiteX2" y="connsiteY2"/>
                </a:cxn>
                <a:cxn ang="0">
                  <a:pos x="connsiteX3" y="connsiteY3"/>
                </a:cxn>
              </a:cxnLst>
              <a:rect l="l" t="t" r="r" b="b"/>
              <a:pathLst>
                <a:path w="1311299" h="1543050">
                  <a:moveTo>
                    <a:pt x="1304925" y="0"/>
                  </a:moveTo>
                  <a:lnTo>
                    <a:pt x="0" y="1543050"/>
                  </a:lnTo>
                  <a:lnTo>
                    <a:pt x="1311209" y="355469"/>
                  </a:lnTo>
                  <a:cubicBezTo>
                    <a:pt x="1312257" y="236979"/>
                    <a:pt x="1303877" y="118490"/>
                    <a:pt x="13049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2" name="Freeform 10">
              <a:extLst>
                <a:ext uri="{FF2B5EF4-FFF2-40B4-BE49-F238E27FC236}">
                  <a16:creationId xmlns:a16="http://schemas.microsoft.com/office/drawing/2014/main" id="{632FA1FC-ED86-40F7-9CAD-3EAFC5C259E2}"/>
                </a:ext>
              </a:extLst>
            </p:cNvPr>
            <p:cNvSpPr/>
            <p:nvPr/>
          </p:nvSpPr>
          <p:spPr>
            <a:xfrm>
              <a:off x="4562475" y="2581275"/>
              <a:ext cx="1314450" cy="1123950"/>
            </a:xfrm>
            <a:custGeom>
              <a:avLst/>
              <a:gdLst>
                <a:gd name="connsiteX0" fmla="*/ 1304925 w 1314450"/>
                <a:gd name="connsiteY0" fmla="*/ 0 h 1123950"/>
                <a:gd name="connsiteX1" fmla="*/ 0 w 1314450"/>
                <a:gd name="connsiteY1" fmla="*/ 1123950 h 1123950"/>
                <a:gd name="connsiteX2" fmla="*/ 1314450 w 1314450"/>
                <a:gd name="connsiteY2" fmla="*/ 352425 h 1123950"/>
                <a:gd name="connsiteX3" fmla="*/ 1304925 w 1314450"/>
                <a:gd name="connsiteY3" fmla="*/ 0 h 1123950"/>
                <a:gd name="connsiteX0" fmla="*/ 1304925 w 1314450"/>
                <a:gd name="connsiteY0" fmla="*/ 0 h 1123950"/>
                <a:gd name="connsiteX1" fmla="*/ 0 w 1314450"/>
                <a:gd name="connsiteY1" fmla="*/ 1123950 h 1123950"/>
                <a:gd name="connsiteX2" fmla="*/ 1314450 w 1314450"/>
                <a:gd name="connsiteY2" fmla="*/ 358709 h 1123950"/>
                <a:gd name="connsiteX3" fmla="*/ 1304925 w 1314450"/>
                <a:gd name="connsiteY3" fmla="*/ 0 h 1123950"/>
              </a:gdLst>
              <a:ahLst/>
              <a:cxnLst>
                <a:cxn ang="0">
                  <a:pos x="connsiteX0" y="connsiteY0"/>
                </a:cxn>
                <a:cxn ang="0">
                  <a:pos x="connsiteX1" y="connsiteY1"/>
                </a:cxn>
                <a:cxn ang="0">
                  <a:pos x="connsiteX2" y="connsiteY2"/>
                </a:cxn>
                <a:cxn ang="0">
                  <a:pos x="connsiteX3" y="connsiteY3"/>
                </a:cxn>
              </a:cxnLst>
              <a:rect l="l" t="t" r="r" b="b"/>
              <a:pathLst>
                <a:path w="1314450" h="1123950">
                  <a:moveTo>
                    <a:pt x="1304925" y="0"/>
                  </a:moveTo>
                  <a:lnTo>
                    <a:pt x="0" y="1123950"/>
                  </a:lnTo>
                  <a:lnTo>
                    <a:pt x="1314450" y="358709"/>
                  </a:lnTo>
                  <a:lnTo>
                    <a:pt x="130492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3" name="Freeform 11">
              <a:extLst>
                <a:ext uri="{FF2B5EF4-FFF2-40B4-BE49-F238E27FC236}">
                  <a16:creationId xmlns:a16="http://schemas.microsoft.com/office/drawing/2014/main" id="{88B990AC-6A34-41C3-BC86-548116161F20}"/>
                </a:ext>
              </a:extLst>
            </p:cNvPr>
            <p:cNvSpPr/>
            <p:nvPr/>
          </p:nvSpPr>
          <p:spPr>
            <a:xfrm>
              <a:off x="4562475" y="3013044"/>
              <a:ext cx="1314547" cy="692182"/>
            </a:xfrm>
            <a:custGeom>
              <a:avLst/>
              <a:gdLst>
                <a:gd name="connsiteX0" fmla="*/ 1314450 w 1323975"/>
                <a:gd name="connsiteY0" fmla="*/ 0 h 695325"/>
                <a:gd name="connsiteX1" fmla="*/ 0 w 1323975"/>
                <a:gd name="connsiteY1" fmla="*/ 695325 h 695325"/>
                <a:gd name="connsiteX2" fmla="*/ 1323975 w 1323975"/>
                <a:gd name="connsiteY2" fmla="*/ 3429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7147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048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5242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61852 h 695325"/>
                <a:gd name="connsiteX3" fmla="*/ 1314450 w 1323975"/>
                <a:gd name="connsiteY3" fmla="*/ 0 h 695325"/>
                <a:gd name="connsiteX0" fmla="*/ 1314450 w 1323975"/>
                <a:gd name="connsiteY0" fmla="*/ 0 h 689040"/>
                <a:gd name="connsiteX1" fmla="*/ 0 w 1323975"/>
                <a:gd name="connsiteY1" fmla="*/ 689040 h 689040"/>
                <a:gd name="connsiteX2" fmla="*/ 1323975 w 1323975"/>
                <a:gd name="connsiteY2" fmla="*/ 355567 h 689040"/>
                <a:gd name="connsiteX3" fmla="*/ 1314450 w 1323975"/>
                <a:gd name="connsiteY3" fmla="*/ 0 h 689040"/>
                <a:gd name="connsiteX0" fmla="*/ 1317592 w 1323975"/>
                <a:gd name="connsiteY0" fmla="*/ 0 h 685898"/>
                <a:gd name="connsiteX1" fmla="*/ 0 w 1323975"/>
                <a:gd name="connsiteY1" fmla="*/ 685898 h 685898"/>
                <a:gd name="connsiteX2" fmla="*/ 1323975 w 1323975"/>
                <a:gd name="connsiteY2" fmla="*/ 352425 h 685898"/>
                <a:gd name="connsiteX3" fmla="*/ 1317592 w 1323975"/>
                <a:gd name="connsiteY3" fmla="*/ 0 h 685898"/>
                <a:gd name="connsiteX0" fmla="*/ 1317592 w 1330259"/>
                <a:gd name="connsiteY0" fmla="*/ 0 h 685898"/>
                <a:gd name="connsiteX1" fmla="*/ 0 w 1330259"/>
                <a:gd name="connsiteY1" fmla="*/ 685898 h 685898"/>
                <a:gd name="connsiteX2" fmla="*/ 1330259 w 1330259"/>
                <a:gd name="connsiteY2" fmla="*/ 346141 h 685898"/>
                <a:gd name="connsiteX3" fmla="*/ 1317592 w 1330259"/>
                <a:gd name="connsiteY3" fmla="*/ 0 h 685898"/>
                <a:gd name="connsiteX0" fmla="*/ 1323877 w 1330259"/>
                <a:gd name="connsiteY0" fmla="*/ 0 h 695325"/>
                <a:gd name="connsiteX1" fmla="*/ 0 w 1330259"/>
                <a:gd name="connsiteY1" fmla="*/ 695325 h 695325"/>
                <a:gd name="connsiteX2" fmla="*/ 1330259 w 1330259"/>
                <a:gd name="connsiteY2" fmla="*/ 355568 h 695325"/>
                <a:gd name="connsiteX3" fmla="*/ 1323877 w 1330259"/>
                <a:gd name="connsiteY3" fmla="*/ 0 h 695325"/>
                <a:gd name="connsiteX0" fmla="*/ 1305023 w 1330259"/>
                <a:gd name="connsiteY0" fmla="*/ 0 h 692182"/>
                <a:gd name="connsiteX1" fmla="*/ 0 w 1330259"/>
                <a:gd name="connsiteY1" fmla="*/ 692182 h 692182"/>
                <a:gd name="connsiteX2" fmla="*/ 1330259 w 1330259"/>
                <a:gd name="connsiteY2" fmla="*/ 352425 h 692182"/>
                <a:gd name="connsiteX3" fmla="*/ 1305023 w 1330259"/>
                <a:gd name="connsiteY3" fmla="*/ 0 h 692182"/>
                <a:gd name="connsiteX0" fmla="*/ 1305023 w 1305023"/>
                <a:gd name="connsiteY0" fmla="*/ 0 h 692182"/>
                <a:gd name="connsiteX1" fmla="*/ 0 w 1305023"/>
                <a:gd name="connsiteY1" fmla="*/ 692182 h 692182"/>
                <a:gd name="connsiteX2" fmla="*/ 1301978 w 1305023"/>
                <a:gd name="connsiteY2" fmla="*/ 355567 h 692182"/>
                <a:gd name="connsiteX3" fmla="*/ 1305023 w 1305023"/>
                <a:gd name="connsiteY3" fmla="*/ 0 h 692182"/>
                <a:gd name="connsiteX0" fmla="*/ 1305023 w 1314547"/>
                <a:gd name="connsiteY0" fmla="*/ 0 h 692182"/>
                <a:gd name="connsiteX1" fmla="*/ 0 w 1314547"/>
                <a:gd name="connsiteY1" fmla="*/ 692182 h 692182"/>
                <a:gd name="connsiteX2" fmla="*/ 1314547 w 1314547"/>
                <a:gd name="connsiteY2" fmla="*/ 355567 h 692182"/>
                <a:gd name="connsiteX3" fmla="*/ 1305023 w 1314547"/>
                <a:gd name="connsiteY3" fmla="*/ 0 h 692182"/>
              </a:gdLst>
              <a:ahLst/>
              <a:cxnLst>
                <a:cxn ang="0">
                  <a:pos x="connsiteX0" y="connsiteY0"/>
                </a:cxn>
                <a:cxn ang="0">
                  <a:pos x="connsiteX1" y="connsiteY1"/>
                </a:cxn>
                <a:cxn ang="0">
                  <a:pos x="connsiteX2" y="connsiteY2"/>
                </a:cxn>
                <a:cxn ang="0">
                  <a:pos x="connsiteX3" y="connsiteY3"/>
                </a:cxn>
              </a:cxnLst>
              <a:rect l="l" t="t" r="r" b="b"/>
              <a:pathLst>
                <a:path w="1314547" h="692182">
                  <a:moveTo>
                    <a:pt x="1305023" y="0"/>
                  </a:moveTo>
                  <a:lnTo>
                    <a:pt x="0" y="692182"/>
                  </a:lnTo>
                  <a:lnTo>
                    <a:pt x="1314547" y="355567"/>
                  </a:lnTo>
                  <a:lnTo>
                    <a:pt x="130502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grpSp>
      <p:grpSp>
        <p:nvGrpSpPr>
          <p:cNvPr id="8" name="Group 13">
            <a:extLst>
              <a:ext uri="{FF2B5EF4-FFF2-40B4-BE49-F238E27FC236}">
                <a16:creationId xmlns:a16="http://schemas.microsoft.com/office/drawing/2014/main" id="{707C9E8C-6885-4220-AF0D-AC37524EC974}"/>
              </a:ext>
            </a:extLst>
          </p:cNvPr>
          <p:cNvGrpSpPr/>
          <p:nvPr/>
        </p:nvGrpSpPr>
        <p:grpSpPr>
          <a:xfrm rot="10800000">
            <a:off x="142874" y="4575412"/>
            <a:ext cx="5953127" cy="2086817"/>
            <a:chOff x="4562475" y="1716808"/>
            <a:chExt cx="5193671" cy="1988417"/>
          </a:xfrm>
          <a:solidFill>
            <a:schemeClr val="accent4"/>
          </a:solidFill>
        </p:grpSpPr>
        <p:sp>
          <p:nvSpPr>
            <p:cNvPr id="18" name="Rectangle 14">
              <a:extLst>
                <a:ext uri="{FF2B5EF4-FFF2-40B4-BE49-F238E27FC236}">
                  <a16:creationId xmlns:a16="http://schemas.microsoft.com/office/drawing/2014/main" id="{D1F89EF0-D18B-4731-8DB3-73F4F5030E4B}"/>
                </a:ext>
              </a:extLst>
            </p:cNvPr>
            <p:cNvSpPr/>
            <p:nvPr/>
          </p:nvSpPr>
          <p:spPr>
            <a:xfrm>
              <a:off x="5868146" y="1716808"/>
              <a:ext cx="3888000" cy="913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22" name="Freeform 18">
              <a:extLst>
                <a:ext uri="{FF2B5EF4-FFF2-40B4-BE49-F238E27FC236}">
                  <a16:creationId xmlns:a16="http://schemas.microsoft.com/office/drawing/2014/main" id="{E941E8F8-8989-425E-9D26-796FC67957A6}"/>
                </a:ext>
              </a:extLst>
            </p:cNvPr>
            <p:cNvSpPr/>
            <p:nvPr/>
          </p:nvSpPr>
          <p:spPr>
            <a:xfrm>
              <a:off x="4562476" y="1717577"/>
              <a:ext cx="1310757" cy="1987646"/>
            </a:xfrm>
            <a:custGeom>
              <a:avLst/>
              <a:gdLst>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304925 w 1304925"/>
                <a:gd name="connsiteY0" fmla="*/ 0 h 1990725"/>
                <a:gd name="connsiteX1" fmla="*/ 0 w 1304925"/>
                <a:gd name="connsiteY1" fmla="*/ 1990725 h 1990725"/>
                <a:gd name="connsiteX2" fmla="*/ 1304925 w 1304925"/>
                <a:gd name="connsiteY2" fmla="*/ 352425 h 1990725"/>
                <a:gd name="connsiteX3" fmla="*/ 1304925 w 1304925"/>
                <a:gd name="connsiteY3" fmla="*/ 0 h 1990725"/>
                <a:gd name="connsiteX0" fmla="*/ 1301846 w 1304925"/>
                <a:gd name="connsiteY0" fmla="*/ 0 h 1984567"/>
                <a:gd name="connsiteX1" fmla="*/ 0 w 1304925"/>
                <a:gd name="connsiteY1" fmla="*/ 1984567 h 1984567"/>
                <a:gd name="connsiteX2" fmla="*/ 1304925 w 1304925"/>
                <a:gd name="connsiteY2" fmla="*/ 346267 h 1984567"/>
                <a:gd name="connsiteX3" fmla="*/ 1301846 w 1304925"/>
                <a:gd name="connsiteY3" fmla="*/ 0 h 1984567"/>
                <a:gd name="connsiteX0" fmla="*/ 1301846 w 1308003"/>
                <a:gd name="connsiteY0" fmla="*/ 0 h 1984567"/>
                <a:gd name="connsiteX1" fmla="*/ 0 w 1308003"/>
                <a:gd name="connsiteY1" fmla="*/ 1984567 h 1984567"/>
                <a:gd name="connsiteX2" fmla="*/ 1308003 w 1308003"/>
                <a:gd name="connsiteY2" fmla="*/ 349346 h 1984567"/>
                <a:gd name="connsiteX3" fmla="*/ 1301846 w 1308003"/>
                <a:gd name="connsiteY3" fmla="*/ 0 h 1984567"/>
                <a:gd name="connsiteX0" fmla="*/ 1304925 w 1308003"/>
                <a:gd name="connsiteY0" fmla="*/ 0 h 1987646"/>
                <a:gd name="connsiteX1" fmla="*/ 0 w 1308003"/>
                <a:gd name="connsiteY1" fmla="*/ 1987646 h 1987646"/>
                <a:gd name="connsiteX2" fmla="*/ 1308003 w 1308003"/>
                <a:gd name="connsiteY2" fmla="*/ 352425 h 1987646"/>
                <a:gd name="connsiteX3" fmla="*/ 1304925 w 1308003"/>
                <a:gd name="connsiteY3" fmla="*/ 0 h 1987646"/>
                <a:gd name="connsiteX0" fmla="*/ 1307679 w 1308018"/>
                <a:gd name="connsiteY0" fmla="*/ 0 h 1987646"/>
                <a:gd name="connsiteX1" fmla="*/ 0 w 1308018"/>
                <a:gd name="connsiteY1" fmla="*/ 1987646 h 1987646"/>
                <a:gd name="connsiteX2" fmla="*/ 1308003 w 1308018"/>
                <a:gd name="connsiteY2" fmla="*/ 352425 h 1987646"/>
                <a:gd name="connsiteX3" fmla="*/ 1307679 w 1308018"/>
                <a:gd name="connsiteY3" fmla="*/ 0 h 1987646"/>
                <a:gd name="connsiteX0" fmla="*/ 1307679 w 1310757"/>
                <a:gd name="connsiteY0" fmla="*/ 0 h 1987646"/>
                <a:gd name="connsiteX1" fmla="*/ 0 w 1310757"/>
                <a:gd name="connsiteY1" fmla="*/ 1987646 h 1987646"/>
                <a:gd name="connsiteX2" fmla="*/ 1310757 w 1310757"/>
                <a:gd name="connsiteY2" fmla="*/ 352425 h 1987646"/>
                <a:gd name="connsiteX3" fmla="*/ 1307679 w 1310757"/>
                <a:gd name="connsiteY3" fmla="*/ 0 h 1987646"/>
              </a:gdLst>
              <a:ahLst/>
              <a:cxnLst>
                <a:cxn ang="0">
                  <a:pos x="connsiteX0" y="connsiteY0"/>
                </a:cxn>
                <a:cxn ang="0">
                  <a:pos x="connsiteX1" y="connsiteY1"/>
                </a:cxn>
                <a:cxn ang="0">
                  <a:pos x="connsiteX2" y="connsiteY2"/>
                </a:cxn>
                <a:cxn ang="0">
                  <a:pos x="connsiteX3" y="connsiteY3"/>
                </a:cxn>
              </a:cxnLst>
              <a:rect l="l" t="t" r="r" b="b"/>
              <a:pathLst>
                <a:path w="1310757" h="1987646">
                  <a:moveTo>
                    <a:pt x="1307679" y="0"/>
                  </a:moveTo>
                  <a:lnTo>
                    <a:pt x="0" y="1987646"/>
                  </a:lnTo>
                  <a:lnTo>
                    <a:pt x="1310757" y="352425"/>
                  </a:lnTo>
                  <a:cubicBezTo>
                    <a:pt x="1309731" y="237003"/>
                    <a:pt x="1308705" y="115422"/>
                    <a:pt x="130767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sp>
          <p:nvSpPr>
            <p:cNvPr id="23" name="Freeform 19">
              <a:extLst>
                <a:ext uri="{FF2B5EF4-FFF2-40B4-BE49-F238E27FC236}">
                  <a16:creationId xmlns:a16="http://schemas.microsoft.com/office/drawing/2014/main" id="{4B15009D-14E6-4A66-9AB0-C7521084A464}"/>
                </a:ext>
              </a:extLst>
            </p:cNvPr>
            <p:cNvSpPr/>
            <p:nvPr/>
          </p:nvSpPr>
          <p:spPr>
            <a:xfrm>
              <a:off x="4562475" y="2144388"/>
              <a:ext cx="1316915" cy="1551312"/>
            </a:xfrm>
            <a:custGeom>
              <a:avLst/>
              <a:gdLst>
                <a:gd name="connsiteX0" fmla="*/ 1295400 w 1304925"/>
                <a:gd name="connsiteY0" fmla="*/ 0 h 1533525"/>
                <a:gd name="connsiteX1" fmla="*/ 0 w 1304925"/>
                <a:gd name="connsiteY1" fmla="*/ 1533525 h 1533525"/>
                <a:gd name="connsiteX2" fmla="*/ 1304925 w 1304925"/>
                <a:gd name="connsiteY2" fmla="*/ 333375 h 1533525"/>
                <a:gd name="connsiteX3" fmla="*/ 1295400 w 1304925"/>
                <a:gd name="connsiteY3" fmla="*/ 0 h 1533525"/>
                <a:gd name="connsiteX0" fmla="*/ 1304925 w 1304925"/>
                <a:gd name="connsiteY0" fmla="*/ 0 h 1543050"/>
                <a:gd name="connsiteX1" fmla="*/ 0 w 1304925"/>
                <a:gd name="connsiteY1" fmla="*/ 1543050 h 1543050"/>
                <a:gd name="connsiteX2" fmla="*/ 1304925 w 1304925"/>
                <a:gd name="connsiteY2" fmla="*/ 342900 h 1543050"/>
                <a:gd name="connsiteX3" fmla="*/ 1304925 w 1304925"/>
                <a:gd name="connsiteY3" fmla="*/ 0 h 1543050"/>
                <a:gd name="connsiteX0" fmla="*/ 1304925 w 1314161"/>
                <a:gd name="connsiteY0" fmla="*/ 0 h 1543050"/>
                <a:gd name="connsiteX1" fmla="*/ 0 w 1314161"/>
                <a:gd name="connsiteY1" fmla="*/ 1543050 h 1543050"/>
                <a:gd name="connsiteX2" fmla="*/ 1314161 w 1314161"/>
                <a:gd name="connsiteY2" fmla="*/ 342900 h 1543050"/>
                <a:gd name="connsiteX3" fmla="*/ 1304925 w 1314161"/>
                <a:gd name="connsiteY3" fmla="*/ 0 h 1543050"/>
                <a:gd name="connsiteX0" fmla="*/ 1304925 w 1314161"/>
                <a:gd name="connsiteY0" fmla="*/ 0 h 1543050"/>
                <a:gd name="connsiteX1" fmla="*/ 0 w 1314161"/>
                <a:gd name="connsiteY1" fmla="*/ 1543050 h 1543050"/>
                <a:gd name="connsiteX2" fmla="*/ 1314161 w 1314161"/>
                <a:gd name="connsiteY2" fmla="*/ 342900 h 1543050"/>
                <a:gd name="connsiteX3" fmla="*/ 1304925 w 1314161"/>
                <a:gd name="connsiteY3" fmla="*/ 0 h 1543050"/>
                <a:gd name="connsiteX0" fmla="*/ 1304925 w 1316915"/>
                <a:gd name="connsiteY0" fmla="*/ 0 h 1543050"/>
                <a:gd name="connsiteX1" fmla="*/ 0 w 1316915"/>
                <a:gd name="connsiteY1" fmla="*/ 1543050 h 1543050"/>
                <a:gd name="connsiteX2" fmla="*/ 1316915 w 1316915"/>
                <a:gd name="connsiteY2" fmla="*/ 345654 h 1543050"/>
                <a:gd name="connsiteX3" fmla="*/ 1304925 w 1316915"/>
                <a:gd name="connsiteY3" fmla="*/ 0 h 1543050"/>
                <a:gd name="connsiteX0" fmla="*/ 1310433 w 1316915"/>
                <a:gd name="connsiteY0" fmla="*/ 0 h 1543050"/>
                <a:gd name="connsiteX1" fmla="*/ 0 w 1316915"/>
                <a:gd name="connsiteY1" fmla="*/ 1543050 h 1543050"/>
                <a:gd name="connsiteX2" fmla="*/ 1316915 w 1316915"/>
                <a:gd name="connsiteY2" fmla="*/ 345654 h 1543050"/>
                <a:gd name="connsiteX3" fmla="*/ 1310433 w 1316915"/>
                <a:gd name="connsiteY3" fmla="*/ 0 h 1543050"/>
                <a:gd name="connsiteX0" fmla="*/ 1310433 w 1316915"/>
                <a:gd name="connsiteY0" fmla="*/ 0 h 1543050"/>
                <a:gd name="connsiteX1" fmla="*/ 0 w 1316915"/>
                <a:gd name="connsiteY1" fmla="*/ 1543050 h 1543050"/>
                <a:gd name="connsiteX2" fmla="*/ 1316915 w 1316915"/>
                <a:gd name="connsiteY2" fmla="*/ 353916 h 1543050"/>
                <a:gd name="connsiteX3" fmla="*/ 1310433 w 1316915"/>
                <a:gd name="connsiteY3" fmla="*/ 0 h 1543050"/>
                <a:gd name="connsiteX0" fmla="*/ 1313187 w 1316915"/>
                <a:gd name="connsiteY0" fmla="*/ 0 h 1551312"/>
                <a:gd name="connsiteX1" fmla="*/ 0 w 1316915"/>
                <a:gd name="connsiteY1" fmla="*/ 1551312 h 1551312"/>
                <a:gd name="connsiteX2" fmla="*/ 1316915 w 1316915"/>
                <a:gd name="connsiteY2" fmla="*/ 362178 h 1551312"/>
                <a:gd name="connsiteX3" fmla="*/ 1313187 w 1316915"/>
                <a:gd name="connsiteY3" fmla="*/ 0 h 1551312"/>
              </a:gdLst>
              <a:ahLst/>
              <a:cxnLst>
                <a:cxn ang="0">
                  <a:pos x="connsiteX0" y="connsiteY0"/>
                </a:cxn>
                <a:cxn ang="0">
                  <a:pos x="connsiteX1" y="connsiteY1"/>
                </a:cxn>
                <a:cxn ang="0">
                  <a:pos x="connsiteX2" y="connsiteY2"/>
                </a:cxn>
                <a:cxn ang="0">
                  <a:pos x="connsiteX3" y="connsiteY3"/>
                </a:cxn>
              </a:cxnLst>
              <a:rect l="l" t="t" r="r" b="b"/>
              <a:pathLst>
                <a:path w="1316915" h="1551312">
                  <a:moveTo>
                    <a:pt x="1313187" y="0"/>
                  </a:moveTo>
                  <a:lnTo>
                    <a:pt x="0" y="1551312"/>
                  </a:lnTo>
                  <a:lnTo>
                    <a:pt x="1316915" y="362178"/>
                  </a:lnTo>
                  <a:cubicBezTo>
                    <a:pt x="1315672" y="241452"/>
                    <a:pt x="1314430" y="120726"/>
                    <a:pt x="131318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sp>
          <p:nvSpPr>
            <p:cNvPr id="24" name="Freeform 20">
              <a:extLst>
                <a:ext uri="{FF2B5EF4-FFF2-40B4-BE49-F238E27FC236}">
                  <a16:creationId xmlns:a16="http://schemas.microsoft.com/office/drawing/2014/main" id="{BC7FC0A4-D6AC-4BE7-94FD-CF14EF2D5495}"/>
                </a:ext>
              </a:extLst>
            </p:cNvPr>
            <p:cNvSpPr/>
            <p:nvPr/>
          </p:nvSpPr>
          <p:spPr>
            <a:xfrm>
              <a:off x="4562476" y="2580626"/>
              <a:ext cx="1314449" cy="1124599"/>
            </a:xfrm>
            <a:custGeom>
              <a:avLst/>
              <a:gdLst>
                <a:gd name="connsiteX0" fmla="*/ 1304925 w 1314450"/>
                <a:gd name="connsiteY0" fmla="*/ 0 h 1123950"/>
                <a:gd name="connsiteX1" fmla="*/ 0 w 1314450"/>
                <a:gd name="connsiteY1" fmla="*/ 1123950 h 1123950"/>
                <a:gd name="connsiteX2" fmla="*/ 1314450 w 1314450"/>
                <a:gd name="connsiteY2" fmla="*/ 352425 h 1123950"/>
                <a:gd name="connsiteX3" fmla="*/ 1304925 w 1314450"/>
                <a:gd name="connsiteY3" fmla="*/ 0 h 1123950"/>
                <a:gd name="connsiteX0" fmla="*/ 1304925 w 1308292"/>
                <a:gd name="connsiteY0" fmla="*/ 0 h 1123950"/>
                <a:gd name="connsiteX1" fmla="*/ 0 w 1308292"/>
                <a:gd name="connsiteY1" fmla="*/ 1123950 h 1123950"/>
                <a:gd name="connsiteX2" fmla="*/ 1308292 w 1308292"/>
                <a:gd name="connsiteY2" fmla="*/ 358582 h 1123950"/>
                <a:gd name="connsiteX3" fmla="*/ 1304925 w 1308292"/>
                <a:gd name="connsiteY3" fmla="*/ 0 h 1123950"/>
                <a:gd name="connsiteX0" fmla="*/ 1298767 w 1308292"/>
                <a:gd name="connsiteY0" fmla="*/ 0 h 1123950"/>
                <a:gd name="connsiteX1" fmla="*/ 0 w 1308292"/>
                <a:gd name="connsiteY1" fmla="*/ 1123950 h 1123950"/>
                <a:gd name="connsiteX2" fmla="*/ 1308292 w 1308292"/>
                <a:gd name="connsiteY2" fmla="*/ 358582 h 1123950"/>
                <a:gd name="connsiteX3" fmla="*/ 1298767 w 1308292"/>
                <a:gd name="connsiteY3" fmla="*/ 0 h 1123950"/>
                <a:gd name="connsiteX0" fmla="*/ 1301846 w 1308292"/>
                <a:gd name="connsiteY0" fmla="*/ 0 h 1127029"/>
                <a:gd name="connsiteX1" fmla="*/ 0 w 1308292"/>
                <a:gd name="connsiteY1" fmla="*/ 1127029 h 1127029"/>
                <a:gd name="connsiteX2" fmla="*/ 1308292 w 1308292"/>
                <a:gd name="connsiteY2" fmla="*/ 361661 h 1127029"/>
                <a:gd name="connsiteX3" fmla="*/ 1301846 w 1308292"/>
                <a:gd name="connsiteY3" fmla="*/ 0 h 1127029"/>
                <a:gd name="connsiteX0" fmla="*/ 1308004 w 1308365"/>
                <a:gd name="connsiteY0" fmla="*/ 0 h 1130108"/>
                <a:gd name="connsiteX1" fmla="*/ 0 w 1308365"/>
                <a:gd name="connsiteY1" fmla="*/ 1130108 h 1130108"/>
                <a:gd name="connsiteX2" fmla="*/ 1308292 w 1308365"/>
                <a:gd name="connsiteY2" fmla="*/ 364740 h 1130108"/>
                <a:gd name="connsiteX3" fmla="*/ 1308004 w 1308365"/>
                <a:gd name="connsiteY3" fmla="*/ 0 h 1130108"/>
                <a:gd name="connsiteX0" fmla="*/ 1308004 w 1314449"/>
                <a:gd name="connsiteY0" fmla="*/ 0 h 1130108"/>
                <a:gd name="connsiteX1" fmla="*/ 0 w 1314449"/>
                <a:gd name="connsiteY1" fmla="*/ 1130108 h 1130108"/>
                <a:gd name="connsiteX2" fmla="*/ 1314449 w 1314449"/>
                <a:gd name="connsiteY2" fmla="*/ 361661 h 1130108"/>
                <a:gd name="connsiteX3" fmla="*/ 1308004 w 1314449"/>
                <a:gd name="connsiteY3" fmla="*/ 0 h 1130108"/>
                <a:gd name="connsiteX0" fmla="*/ 1310758 w 1314449"/>
                <a:gd name="connsiteY0" fmla="*/ 0 h 1121845"/>
                <a:gd name="connsiteX1" fmla="*/ 0 w 1314449"/>
                <a:gd name="connsiteY1" fmla="*/ 1121845 h 1121845"/>
                <a:gd name="connsiteX2" fmla="*/ 1314449 w 1314449"/>
                <a:gd name="connsiteY2" fmla="*/ 353398 h 1121845"/>
                <a:gd name="connsiteX3" fmla="*/ 1310758 w 1314449"/>
                <a:gd name="connsiteY3" fmla="*/ 0 h 1121845"/>
                <a:gd name="connsiteX0" fmla="*/ 1310758 w 1314449"/>
                <a:gd name="connsiteY0" fmla="*/ 0 h 1124599"/>
                <a:gd name="connsiteX1" fmla="*/ 0 w 1314449"/>
                <a:gd name="connsiteY1" fmla="*/ 1124599 h 1124599"/>
                <a:gd name="connsiteX2" fmla="*/ 1314449 w 1314449"/>
                <a:gd name="connsiteY2" fmla="*/ 356152 h 1124599"/>
                <a:gd name="connsiteX3" fmla="*/ 1310758 w 1314449"/>
                <a:gd name="connsiteY3" fmla="*/ 0 h 1124599"/>
              </a:gdLst>
              <a:ahLst/>
              <a:cxnLst>
                <a:cxn ang="0">
                  <a:pos x="connsiteX0" y="connsiteY0"/>
                </a:cxn>
                <a:cxn ang="0">
                  <a:pos x="connsiteX1" y="connsiteY1"/>
                </a:cxn>
                <a:cxn ang="0">
                  <a:pos x="connsiteX2" y="connsiteY2"/>
                </a:cxn>
                <a:cxn ang="0">
                  <a:pos x="connsiteX3" y="connsiteY3"/>
                </a:cxn>
              </a:cxnLst>
              <a:rect l="l" t="t" r="r" b="b"/>
              <a:pathLst>
                <a:path w="1314449" h="1124599">
                  <a:moveTo>
                    <a:pt x="1310758" y="0"/>
                  </a:moveTo>
                  <a:lnTo>
                    <a:pt x="0" y="1124599"/>
                  </a:lnTo>
                  <a:lnTo>
                    <a:pt x="1314449" y="356152"/>
                  </a:lnTo>
                  <a:cubicBezTo>
                    <a:pt x="1313327" y="236625"/>
                    <a:pt x="1311880" y="119527"/>
                    <a:pt x="131075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25" name="Freeform 21">
              <a:extLst>
                <a:ext uri="{FF2B5EF4-FFF2-40B4-BE49-F238E27FC236}">
                  <a16:creationId xmlns:a16="http://schemas.microsoft.com/office/drawing/2014/main" id="{8533EDE2-BCD3-4AA7-BE9F-8BA696698A8E}"/>
                </a:ext>
              </a:extLst>
            </p:cNvPr>
            <p:cNvSpPr/>
            <p:nvPr/>
          </p:nvSpPr>
          <p:spPr>
            <a:xfrm>
              <a:off x="4562475" y="3012654"/>
              <a:ext cx="1327054" cy="692571"/>
            </a:xfrm>
            <a:custGeom>
              <a:avLst/>
              <a:gdLst>
                <a:gd name="connsiteX0" fmla="*/ 1314450 w 1323975"/>
                <a:gd name="connsiteY0" fmla="*/ 0 h 695325"/>
                <a:gd name="connsiteX1" fmla="*/ 0 w 1323975"/>
                <a:gd name="connsiteY1" fmla="*/ 695325 h 695325"/>
                <a:gd name="connsiteX2" fmla="*/ 1323975 w 1323975"/>
                <a:gd name="connsiteY2" fmla="*/ 3429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7147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048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5242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55504 h 695325"/>
                <a:gd name="connsiteX3" fmla="*/ 1314450 w 1323975"/>
                <a:gd name="connsiteY3" fmla="*/ 0 h 695325"/>
                <a:gd name="connsiteX0" fmla="*/ 1311372 w 1323975"/>
                <a:gd name="connsiteY0" fmla="*/ 0 h 695325"/>
                <a:gd name="connsiteX1" fmla="*/ 0 w 1323975"/>
                <a:gd name="connsiteY1" fmla="*/ 695325 h 695325"/>
                <a:gd name="connsiteX2" fmla="*/ 1323975 w 1323975"/>
                <a:gd name="connsiteY2" fmla="*/ 355504 h 695325"/>
                <a:gd name="connsiteX3" fmla="*/ 1311372 w 1323975"/>
                <a:gd name="connsiteY3" fmla="*/ 0 h 695325"/>
                <a:gd name="connsiteX0" fmla="*/ 1311372 w 1327054"/>
                <a:gd name="connsiteY0" fmla="*/ 0 h 695325"/>
                <a:gd name="connsiteX1" fmla="*/ 0 w 1327054"/>
                <a:gd name="connsiteY1" fmla="*/ 695325 h 695325"/>
                <a:gd name="connsiteX2" fmla="*/ 1327054 w 1327054"/>
                <a:gd name="connsiteY2" fmla="*/ 358582 h 695325"/>
                <a:gd name="connsiteX3" fmla="*/ 1311372 w 1327054"/>
                <a:gd name="connsiteY3" fmla="*/ 0 h 695325"/>
                <a:gd name="connsiteX0" fmla="*/ 1311372 w 1327054"/>
                <a:gd name="connsiteY0" fmla="*/ 0 h 692571"/>
                <a:gd name="connsiteX1" fmla="*/ 0 w 1327054"/>
                <a:gd name="connsiteY1" fmla="*/ 692571 h 692571"/>
                <a:gd name="connsiteX2" fmla="*/ 1327054 w 1327054"/>
                <a:gd name="connsiteY2" fmla="*/ 355828 h 692571"/>
                <a:gd name="connsiteX3" fmla="*/ 1311372 w 1327054"/>
                <a:gd name="connsiteY3" fmla="*/ 0 h 692571"/>
              </a:gdLst>
              <a:ahLst/>
              <a:cxnLst>
                <a:cxn ang="0">
                  <a:pos x="connsiteX0" y="connsiteY0"/>
                </a:cxn>
                <a:cxn ang="0">
                  <a:pos x="connsiteX1" y="connsiteY1"/>
                </a:cxn>
                <a:cxn ang="0">
                  <a:pos x="connsiteX2" y="connsiteY2"/>
                </a:cxn>
                <a:cxn ang="0">
                  <a:pos x="connsiteX3" y="connsiteY3"/>
                </a:cxn>
              </a:cxnLst>
              <a:rect l="l" t="t" r="r" b="b"/>
              <a:pathLst>
                <a:path w="1327054" h="692571">
                  <a:moveTo>
                    <a:pt x="1311372" y="0"/>
                  </a:moveTo>
                  <a:lnTo>
                    <a:pt x="0" y="692571"/>
                  </a:lnTo>
                  <a:lnTo>
                    <a:pt x="1327054" y="355828"/>
                  </a:lnTo>
                  <a:lnTo>
                    <a:pt x="131137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grpSp>
      <p:sp>
        <p:nvSpPr>
          <p:cNvPr id="9" name="Oval 3">
            <a:extLst>
              <a:ext uri="{FF2B5EF4-FFF2-40B4-BE49-F238E27FC236}">
                <a16:creationId xmlns:a16="http://schemas.microsoft.com/office/drawing/2014/main" id="{668368C0-EEA0-4CC8-AA83-E950E4E3351B}"/>
              </a:ext>
            </a:extLst>
          </p:cNvPr>
          <p:cNvSpPr/>
          <p:nvPr/>
        </p:nvSpPr>
        <p:spPr>
          <a:xfrm>
            <a:off x="5324018" y="3189208"/>
            <a:ext cx="1512168" cy="1512168"/>
          </a:xfrm>
          <a:prstGeom prst="ellipse">
            <a:avLst/>
          </a:prstGeom>
          <a:solidFill>
            <a:schemeClr val="bg1"/>
          </a:solidFill>
          <a:ln w="155575">
            <a:gradFill>
              <a:gsLst>
                <a:gs pos="41000">
                  <a:schemeClr val="accent2"/>
                </a:gs>
                <a:gs pos="60000">
                  <a:schemeClr val="accent4"/>
                </a:gs>
              </a:gsLst>
              <a:lin ang="7800000" scaled="0"/>
            </a:gradFill>
          </a:ln>
          <a:effectLst>
            <a:outerShdw blurRad="101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5" name="Arc 35">
            <a:extLst>
              <a:ext uri="{FF2B5EF4-FFF2-40B4-BE49-F238E27FC236}">
                <a16:creationId xmlns:a16="http://schemas.microsoft.com/office/drawing/2014/main" id="{B74479CB-552C-4F5E-AF1D-E5029A681BBD}"/>
              </a:ext>
            </a:extLst>
          </p:cNvPr>
          <p:cNvSpPr/>
          <p:nvPr/>
        </p:nvSpPr>
        <p:spPr>
          <a:xfrm rot="13443396">
            <a:off x="5073995" y="2918765"/>
            <a:ext cx="2036379" cy="2036379"/>
          </a:xfrm>
          <a:prstGeom prst="arc">
            <a:avLst>
              <a:gd name="adj1" fmla="val 11157028"/>
              <a:gd name="adj2" fmla="val 21283066"/>
            </a:avLst>
          </a:prstGeom>
          <a:ln w="31750">
            <a:solidFill>
              <a:schemeClr val="bg1">
                <a:lumMod val="75000"/>
              </a:schemeClr>
            </a:solidFill>
            <a:prstDash val="sysDot"/>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cs typeface="+mn-cs"/>
            </a:endParaRPr>
          </a:p>
        </p:txBody>
      </p:sp>
      <p:sp>
        <p:nvSpPr>
          <p:cNvPr id="6" name="Arc 36">
            <a:extLst>
              <a:ext uri="{FF2B5EF4-FFF2-40B4-BE49-F238E27FC236}">
                <a16:creationId xmlns:a16="http://schemas.microsoft.com/office/drawing/2014/main" id="{8126887F-72EE-458F-9618-932E73AB2461}"/>
              </a:ext>
            </a:extLst>
          </p:cNvPr>
          <p:cNvSpPr/>
          <p:nvPr/>
        </p:nvSpPr>
        <p:spPr>
          <a:xfrm rot="2668890">
            <a:off x="5029591" y="2963211"/>
            <a:ext cx="2036379" cy="2036379"/>
          </a:xfrm>
          <a:prstGeom prst="arc">
            <a:avLst>
              <a:gd name="adj1" fmla="val 11157028"/>
              <a:gd name="adj2" fmla="val 21283066"/>
            </a:avLst>
          </a:prstGeom>
          <a:ln w="31750">
            <a:solidFill>
              <a:schemeClr val="bg1">
                <a:lumMod val="75000"/>
              </a:schemeClr>
            </a:solidFill>
            <a:prstDash val="sysDot"/>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cs typeface="+mn-cs"/>
            </a:endParaRPr>
          </a:p>
        </p:txBody>
      </p:sp>
      <p:sp>
        <p:nvSpPr>
          <p:cNvPr id="37" name="Block Arc 31">
            <a:extLst>
              <a:ext uri="{FF2B5EF4-FFF2-40B4-BE49-F238E27FC236}">
                <a16:creationId xmlns:a16="http://schemas.microsoft.com/office/drawing/2014/main" id="{04E949D2-A8BF-4E98-A9F8-4D17B6B25A59}"/>
              </a:ext>
            </a:extLst>
          </p:cNvPr>
          <p:cNvSpPr/>
          <p:nvPr/>
        </p:nvSpPr>
        <p:spPr>
          <a:xfrm>
            <a:off x="5715000" y="3532625"/>
            <a:ext cx="669465" cy="692182"/>
          </a:xfrm>
          <a:custGeom>
            <a:avLst/>
            <a:gdLst/>
            <a:ahLst/>
            <a:cxnLst/>
            <a:rect l="l" t="t" r="r" b="b"/>
            <a:pathLst>
              <a:path w="2890784" h="3200962">
                <a:moveTo>
                  <a:pt x="1107828" y="2097026"/>
                </a:moveTo>
                <a:cubicBezTo>
                  <a:pt x="1025313" y="2097026"/>
                  <a:pt x="958422" y="2163918"/>
                  <a:pt x="958422" y="2246432"/>
                </a:cubicBezTo>
                <a:cubicBezTo>
                  <a:pt x="958422" y="2302715"/>
                  <a:pt x="989545" y="2351730"/>
                  <a:pt x="1036589" y="2375275"/>
                </a:cubicBezTo>
                <a:lnTo>
                  <a:pt x="985421" y="2684898"/>
                </a:lnTo>
                <a:lnTo>
                  <a:pt x="1230235" y="2684898"/>
                </a:lnTo>
                <a:lnTo>
                  <a:pt x="1179067" y="2375275"/>
                </a:lnTo>
                <a:cubicBezTo>
                  <a:pt x="1226111" y="2351730"/>
                  <a:pt x="1257233" y="2302715"/>
                  <a:pt x="1257233" y="2246432"/>
                </a:cubicBezTo>
                <a:cubicBezTo>
                  <a:pt x="1257233" y="2163918"/>
                  <a:pt x="1190342" y="2097026"/>
                  <a:pt x="1107828" y="2097026"/>
                </a:cubicBezTo>
                <a:close/>
                <a:moveTo>
                  <a:pt x="2199259" y="56"/>
                </a:moveTo>
                <a:cubicBezTo>
                  <a:pt x="2572924" y="-4720"/>
                  <a:pt x="2881009" y="291773"/>
                  <a:pt x="2890561" y="665346"/>
                </a:cubicBezTo>
                <a:lnTo>
                  <a:pt x="2843000" y="666562"/>
                </a:lnTo>
                <a:lnTo>
                  <a:pt x="2890784" y="666562"/>
                </a:lnTo>
                <a:lnTo>
                  <a:pt x="2890784" y="1580962"/>
                </a:lnTo>
                <a:lnTo>
                  <a:pt x="2625345" y="1580962"/>
                </a:lnTo>
                <a:lnTo>
                  <a:pt x="2625345" y="672127"/>
                </a:lnTo>
                <a:lnTo>
                  <a:pt x="2623811" y="672166"/>
                </a:lnTo>
                <a:cubicBezTo>
                  <a:pt x="2617992" y="444585"/>
                  <a:pt x="2430306" y="263961"/>
                  <a:pt x="2202670" y="266871"/>
                </a:cubicBezTo>
                <a:cubicBezTo>
                  <a:pt x="1975033" y="269781"/>
                  <a:pt x="1792025" y="455143"/>
                  <a:pt x="1792025" y="682798"/>
                </a:cubicBezTo>
                <a:lnTo>
                  <a:pt x="1790626" y="682798"/>
                </a:lnTo>
                <a:lnTo>
                  <a:pt x="1790626"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1525187" y="1580962"/>
                </a:lnTo>
                <a:lnTo>
                  <a:pt x="1525187" y="676764"/>
                </a:lnTo>
                <a:lnTo>
                  <a:pt x="1525791" y="676764"/>
                </a:lnTo>
                <a:cubicBezTo>
                  <a:pt x="1528430" y="305830"/>
                  <a:pt x="1827609" y="4806"/>
                  <a:pt x="2199259" y="56"/>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cs typeface="+mn-cs"/>
            </a:endParaRPr>
          </a:p>
        </p:txBody>
      </p:sp>
      <p:sp>
        <p:nvSpPr>
          <p:cNvPr id="39" name="Rectangle 3">
            <a:extLst>
              <a:ext uri="{FF2B5EF4-FFF2-40B4-BE49-F238E27FC236}">
                <a16:creationId xmlns:a16="http://schemas.microsoft.com/office/drawing/2014/main" id="{03307A50-D1B9-D202-F1C4-AF4CC7422E60}"/>
              </a:ext>
            </a:extLst>
          </p:cNvPr>
          <p:cNvSpPr/>
          <p:nvPr/>
        </p:nvSpPr>
        <p:spPr>
          <a:xfrm>
            <a:off x="1691507" y="291594"/>
            <a:ext cx="9196087" cy="87028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nvGrpSpPr>
          <p:cNvPr id="40" name="Group 43">
            <a:extLst>
              <a:ext uri="{FF2B5EF4-FFF2-40B4-BE49-F238E27FC236}">
                <a16:creationId xmlns:a16="http://schemas.microsoft.com/office/drawing/2014/main" id="{BDF164AF-0644-186D-0467-1E6B597B3AF5}"/>
              </a:ext>
            </a:extLst>
          </p:cNvPr>
          <p:cNvGrpSpPr/>
          <p:nvPr/>
        </p:nvGrpSpPr>
        <p:grpSpPr>
          <a:xfrm>
            <a:off x="7024712" y="241072"/>
            <a:ext cx="4003676" cy="475860"/>
            <a:chOff x="1487532" y="2017033"/>
            <a:chExt cx="2952328" cy="376914"/>
          </a:xfrm>
        </p:grpSpPr>
        <p:sp>
          <p:nvSpPr>
            <p:cNvPr id="41" name="Rectangle 9">
              <a:extLst>
                <a:ext uri="{FF2B5EF4-FFF2-40B4-BE49-F238E27FC236}">
                  <a16:creationId xmlns:a16="http://schemas.microsoft.com/office/drawing/2014/main" id="{43E69A3C-B0AD-3542-9DD8-FBFF390D57C3}"/>
                </a:ext>
              </a:extLst>
            </p:cNvPr>
            <p:cNvSpPr/>
            <p:nvPr/>
          </p:nvSpPr>
          <p:spPr>
            <a:xfrm>
              <a:off x="4319543" y="2027138"/>
              <a:ext cx="115353" cy="366809"/>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914400"/>
                <a:gd name="connsiteY0" fmla="*/ 292963 h 1207363"/>
                <a:gd name="connsiteX1" fmla="*/ 914400 w 914400"/>
                <a:gd name="connsiteY1" fmla="*/ 0 h 1207363"/>
                <a:gd name="connsiteX2" fmla="*/ 914400 w 914400"/>
                <a:gd name="connsiteY2" fmla="*/ 1207363 h 1207363"/>
                <a:gd name="connsiteX3" fmla="*/ 0 w 914400"/>
                <a:gd name="connsiteY3" fmla="*/ 1207363 h 1207363"/>
                <a:gd name="connsiteX4" fmla="*/ 0 w 914400"/>
                <a:gd name="connsiteY4" fmla="*/ 292963 h 1207363"/>
                <a:gd name="connsiteX0" fmla="*/ 612559 w 914400"/>
                <a:gd name="connsiteY0" fmla="*/ 8877 h 1207363"/>
                <a:gd name="connsiteX1" fmla="*/ 914400 w 914400"/>
                <a:gd name="connsiteY1" fmla="*/ 0 h 1207363"/>
                <a:gd name="connsiteX2" fmla="*/ 914400 w 914400"/>
                <a:gd name="connsiteY2" fmla="*/ 1207363 h 1207363"/>
                <a:gd name="connsiteX3" fmla="*/ 0 w 914400"/>
                <a:gd name="connsiteY3" fmla="*/ 1207363 h 1207363"/>
                <a:gd name="connsiteX4" fmla="*/ 612559 w 914400"/>
                <a:gd name="connsiteY4" fmla="*/ 8877 h 1207363"/>
                <a:gd name="connsiteX0" fmla="*/ 0 w 301841"/>
                <a:gd name="connsiteY0" fmla="*/ 8877 h 1207363"/>
                <a:gd name="connsiteX1" fmla="*/ 301841 w 301841"/>
                <a:gd name="connsiteY1" fmla="*/ 0 h 1207363"/>
                <a:gd name="connsiteX2" fmla="*/ 301841 w 301841"/>
                <a:gd name="connsiteY2" fmla="*/ 1207363 h 1207363"/>
                <a:gd name="connsiteX3" fmla="*/ 186432 w 301841"/>
                <a:gd name="connsiteY3" fmla="*/ 408372 h 1207363"/>
                <a:gd name="connsiteX4" fmla="*/ 0 w 301841"/>
                <a:gd name="connsiteY4" fmla="*/ 8877 h 1207363"/>
                <a:gd name="connsiteX0" fmla="*/ 0 w 133166"/>
                <a:gd name="connsiteY0" fmla="*/ 0 h 1207364"/>
                <a:gd name="connsiteX1" fmla="*/ 133166 w 133166"/>
                <a:gd name="connsiteY1" fmla="*/ 1 h 1207364"/>
                <a:gd name="connsiteX2" fmla="*/ 133166 w 133166"/>
                <a:gd name="connsiteY2" fmla="*/ 1207364 h 1207364"/>
                <a:gd name="connsiteX3" fmla="*/ 17757 w 133166"/>
                <a:gd name="connsiteY3" fmla="*/ 408373 h 1207364"/>
                <a:gd name="connsiteX4" fmla="*/ 0 w 133166"/>
                <a:gd name="connsiteY4" fmla="*/ 0 h 1207364"/>
                <a:gd name="connsiteX0" fmla="*/ 0 w 142044"/>
                <a:gd name="connsiteY0" fmla="*/ 0 h 408373"/>
                <a:gd name="connsiteX1" fmla="*/ 133166 w 142044"/>
                <a:gd name="connsiteY1" fmla="*/ 1 h 408373"/>
                <a:gd name="connsiteX2" fmla="*/ 142044 w 142044"/>
                <a:gd name="connsiteY2" fmla="*/ 301842 h 408373"/>
                <a:gd name="connsiteX3" fmla="*/ 17757 w 142044"/>
                <a:gd name="connsiteY3" fmla="*/ 408373 h 408373"/>
                <a:gd name="connsiteX4" fmla="*/ 0 w 142044"/>
                <a:gd name="connsiteY4" fmla="*/ 0 h 408373"/>
                <a:gd name="connsiteX0" fmla="*/ 0 w 133166"/>
                <a:gd name="connsiteY0" fmla="*/ 0 h 408373"/>
                <a:gd name="connsiteX1" fmla="*/ 133166 w 133166"/>
                <a:gd name="connsiteY1" fmla="*/ 1 h 408373"/>
                <a:gd name="connsiteX2" fmla="*/ 118293 w 133166"/>
                <a:gd name="connsiteY2" fmla="*/ 313717 h 408373"/>
                <a:gd name="connsiteX3" fmla="*/ 17757 w 133166"/>
                <a:gd name="connsiteY3" fmla="*/ 408373 h 408373"/>
                <a:gd name="connsiteX4" fmla="*/ 0 w 133166"/>
                <a:gd name="connsiteY4" fmla="*/ 0 h 408373"/>
                <a:gd name="connsiteX0" fmla="*/ 0 w 118293"/>
                <a:gd name="connsiteY0" fmla="*/ 5937 h 414310"/>
                <a:gd name="connsiteX1" fmla="*/ 115353 w 118293"/>
                <a:gd name="connsiteY1" fmla="*/ 0 h 414310"/>
                <a:gd name="connsiteX2" fmla="*/ 118293 w 118293"/>
                <a:gd name="connsiteY2" fmla="*/ 319654 h 414310"/>
                <a:gd name="connsiteX3" fmla="*/ 17757 w 118293"/>
                <a:gd name="connsiteY3" fmla="*/ 414310 h 414310"/>
                <a:gd name="connsiteX4" fmla="*/ 0 w 118293"/>
                <a:gd name="connsiteY4" fmla="*/ 5937 h 414310"/>
                <a:gd name="connsiteX0" fmla="*/ 0 w 118293"/>
                <a:gd name="connsiteY0" fmla="*/ 5937 h 366809"/>
                <a:gd name="connsiteX1" fmla="*/ 115353 w 118293"/>
                <a:gd name="connsiteY1" fmla="*/ 0 h 366809"/>
                <a:gd name="connsiteX2" fmla="*/ 118293 w 118293"/>
                <a:gd name="connsiteY2" fmla="*/ 319654 h 366809"/>
                <a:gd name="connsiteX3" fmla="*/ 5882 w 118293"/>
                <a:gd name="connsiteY3" fmla="*/ 366809 h 366809"/>
                <a:gd name="connsiteX4" fmla="*/ 0 w 118293"/>
                <a:gd name="connsiteY4" fmla="*/ 5937 h 366809"/>
                <a:gd name="connsiteX0" fmla="*/ 0 w 115353"/>
                <a:gd name="connsiteY0" fmla="*/ 5937 h 366809"/>
                <a:gd name="connsiteX1" fmla="*/ 115353 w 115353"/>
                <a:gd name="connsiteY1" fmla="*/ 0 h 366809"/>
                <a:gd name="connsiteX2" fmla="*/ 112356 w 115353"/>
                <a:gd name="connsiteY2" fmla="*/ 278091 h 366809"/>
                <a:gd name="connsiteX3" fmla="*/ 5882 w 115353"/>
                <a:gd name="connsiteY3" fmla="*/ 366809 h 366809"/>
                <a:gd name="connsiteX4" fmla="*/ 0 w 115353"/>
                <a:gd name="connsiteY4" fmla="*/ 5937 h 36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53" h="366809">
                  <a:moveTo>
                    <a:pt x="0" y="5937"/>
                  </a:moveTo>
                  <a:lnTo>
                    <a:pt x="115353" y="0"/>
                  </a:lnTo>
                  <a:lnTo>
                    <a:pt x="112356" y="278091"/>
                  </a:lnTo>
                  <a:lnTo>
                    <a:pt x="5882" y="366809"/>
                  </a:lnTo>
                  <a:cubicBezTo>
                    <a:pt x="3921" y="246518"/>
                    <a:pt x="1961" y="126228"/>
                    <a:pt x="0" y="5937"/>
                  </a:cubicBez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42" name="Rectangle 6">
              <a:extLst>
                <a:ext uri="{FF2B5EF4-FFF2-40B4-BE49-F238E27FC236}">
                  <a16:creationId xmlns:a16="http://schemas.microsoft.com/office/drawing/2014/main" id="{F6282815-FB81-B13B-3D73-E642AAE1F589}"/>
                </a:ext>
              </a:extLst>
            </p:cNvPr>
            <p:cNvSpPr/>
            <p:nvPr/>
          </p:nvSpPr>
          <p:spPr>
            <a:xfrm flipH="1">
              <a:off x="1487532" y="2017033"/>
              <a:ext cx="2952328" cy="288033"/>
            </a:xfrm>
            <a:custGeom>
              <a:avLst/>
              <a:gdLst>
                <a:gd name="connsiteX0" fmla="*/ 0 w 5285462"/>
                <a:gd name="connsiteY0" fmla="*/ 0 h 576064"/>
                <a:gd name="connsiteX1" fmla="*/ 4724629 w 5285462"/>
                <a:gd name="connsiteY1" fmla="*/ 0 h 576064"/>
                <a:gd name="connsiteX2" fmla="*/ 5285462 w 5285462"/>
                <a:gd name="connsiteY2" fmla="*/ 576064 h 576064"/>
                <a:gd name="connsiteX3" fmla="*/ 0 w 5285462"/>
                <a:gd name="connsiteY3" fmla="*/ 576064 h 576064"/>
                <a:gd name="connsiteX4" fmla="*/ 0 w 5285462"/>
                <a:gd name="connsiteY4" fmla="*/ 0 h 57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462" h="576064">
                  <a:moveTo>
                    <a:pt x="0" y="0"/>
                  </a:moveTo>
                  <a:lnTo>
                    <a:pt x="4724629" y="0"/>
                  </a:lnTo>
                  <a:lnTo>
                    <a:pt x="5285462" y="576064"/>
                  </a:lnTo>
                  <a:lnTo>
                    <a:pt x="0" y="576064"/>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grpSp>
        <p:nvGrpSpPr>
          <p:cNvPr id="43" name="Group 19">
            <a:extLst>
              <a:ext uri="{FF2B5EF4-FFF2-40B4-BE49-F238E27FC236}">
                <a16:creationId xmlns:a16="http://schemas.microsoft.com/office/drawing/2014/main" id="{8B020BA5-22F0-B5EB-F8F7-A84B71B546FA}"/>
              </a:ext>
            </a:extLst>
          </p:cNvPr>
          <p:cNvGrpSpPr/>
          <p:nvPr/>
        </p:nvGrpSpPr>
        <p:grpSpPr>
          <a:xfrm>
            <a:off x="761854" y="172706"/>
            <a:ext cx="1188052" cy="1052282"/>
            <a:chOff x="1779602" y="1104706"/>
            <a:chExt cx="1188052" cy="1214673"/>
          </a:xfrm>
          <a:solidFill>
            <a:schemeClr val="accent4"/>
          </a:solidFill>
        </p:grpSpPr>
        <p:sp>
          <p:nvSpPr>
            <p:cNvPr id="44" name="Block Arc 20">
              <a:extLst>
                <a:ext uri="{FF2B5EF4-FFF2-40B4-BE49-F238E27FC236}">
                  <a16:creationId xmlns:a16="http://schemas.microsoft.com/office/drawing/2014/main" id="{8A8D31BA-AC8A-30B8-5E43-7B1DF4668047}"/>
                </a:ext>
              </a:extLst>
            </p:cNvPr>
            <p:cNvSpPr/>
            <p:nvPr/>
          </p:nvSpPr>
          <p:spPr>
            <a:xfrm rot="5400000">
              <a:off x="1779602" y="1131327"/>
              <a:ext cx="1188052" cy="1188052"/>
            </a:xfrm>
            <a:prstGeom prst="blockArc">
              <a:avLst>
                <a:gd name="adj1" fmla="val 10473157"/>
                <a:gd name="adj2" fmla="val 203130"/>
                <a:gd name="adj3" fmla="val 1863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cs typeface="+mn-cs"/>
              </a:endParaRPr>
            </a:p>
          </p:txBody>
        </p:sp>
        <p:sp>
          <p:nvSpPr>
            <p:cNvPr id="45" name="Right Triangle 21">
              <a:extLst>
                <a:ext uri="{FF2B5EF4-FFF2-40B4-BE49-F238E27FC236}">
                  <a16:creationId xmlns:a16="http://schemas.microsoft.com/office/drawing/2014/main" id="{D98CEC48-1BCD-5E7E-C80A-184EDD6795F6}"/>
                </a:ext>
              </a:extLst>
            </p:cNvPr>
            <p:cNvSpPr/>
            <p:nvPr/>
          </p:nvSpPr>
          <p:spPr>
            <a:xfrm rot="2700000">
              <a:off x="2223425" y="1104706"/>
              <a:ext cx="261214" cy="26121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sp>
        <p:nvSpPr>
          <p:cNvPr id="46" name="TextBox 45">
            <a:extLst>
              <a:ext uri="{FF2B5EF4-FFF2-40B4-BE49-F238E27FC236}">
                <a16:creationId xmlns:a16="http://schemas.microsoft.com/office/drawing/2014/main" id="{FB9513F4-5530-1394-B7FE-18320E7658C8}"/>
              </a:ext>
            </a:extLst>
          </p:cNvPr>
          <p:cNvSpPr txBox="1"/>
          <p:nvPr/>
        </p:nvSpPr>
        <p:spPr>
          <a:xfrm>
            <a:off x="1355880" y="2188288"/>
            <a:ext cx="408605" cy="5078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700" b="1" i="0" u="none" strike="noStrike" kern="1200" cap="none" spc="0" normalizeH="0" baseline="0" noProof="0" dirty="0">
                <a:ln>
                  <a:noFill/>
                </a:ln>
                <a:solidFill>
                  <a:prstClr val="white"/>
                </a:solidFill>
                <a:effectLst/>
                <a:uLnTx/>
                <a:uFillTx/>
                <a:latin typeface="Arial"/>
                <a:cs typeface="+mn-cs"/>
              </a:rPr>
              <a:t>1</a:t>
            </a:r>
            <a:endParaRPr kumimoji="0" lang="ko-KR" altLang="en-US" sz="2700" b="1" i="0" u="none" strike="noStrike" kern="1200" cap="none" spc="0" normalizeH="0" baseline="0" noProof="0" dirty="0">
              <a:ln>
                <a:noFill/>
              </a:ln>
              <a:solidFill>
                <a:prstClr val="white"/>
              </a:solidFill>
              <a:effectLst/>
              <a:uLnTx/>
              <a:uFillTx/>
              <a:latin typeface="Arial"/>
              <a:cs typeface="+mn-cs"/>
            </a:endParaRPr>
          </a:p>
        </p:txBody>
      </p:sp>
      <p:sp>
        <p:nvSpPr>
          <p:cNvPr id="34" name="TextBox 33">
            <a:extLst>
              <a:ext uri="{FF2B5EF4-FFF2-40B4-BE49-F238E27FC236}">
                <a16:creationId xmlns:a16="http://schemas.microsoft.com/office/drawing/2014/main" id="{D32E40F1-FCF4-48DA-B989-410411270EC5}"/>
              </a:ext>
            </a:extLst>
          </p:cNvPr>
          <p:cNvSpPr txBox="1"/>
          <p:nvPr/>
        </p:nvSpPr>
        <p:spPr>
          <a:xfrm>
            <a:off x="2132769" y="490169"/>
            <a:ext cx="5326392" cy="523220"/>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800" b="1" i="0" u="none" strike="noStrike" kern="1200" cap="none" spc="0" normalizeH="0" baseline="0" noProof="0" dirty="0">
                <a:ln>
                  <a:noFill/>
                </a:ln>
                <a:solidFill>
                  <a:prstClr val="black"/>
                </a:solidFill>
                <a:effectLst/>
                <a:uLnTx/>
                <a:uFillTx/>
                <a:latin typeface="Calibri" panose="020F0502020204030204"/>
                <a:cs typeface="B Titr" panose="00000700000000000000" pitchFamily="2" charset="-78"/>
              </a:rPr>
              <a:t>گسترش صادرات</a:t>
            </a:r>
          </a:p>
        </p:txBody>
      </p:sp>
      <p:sp>
        <p:nvSpPr>
          <p:cNvPr id="47" name="Oval 8">
            <a:extLst>
              <a:ext uri="{FF2B5EF4-FFF2-40B4-BE49-F238E27FC236}">
                <a16:creationId xmlns:a16="http://schemas.microsoft.com/office/drawing/2014/main" id="{248F0BFD-616E-FD03-C9AB-27D693D3BD8C}"/>
              </a:ext>
            </a:extLst>
          </p:cNvPr>
          <p:cNvSpPr/>
          <p:nvPr/>
        </p:nvSpPr>
        <p:spPr>
          <a:xfrm>
            <a:off x="1191707" y="437774"/>
            <a:ext cx="499800" cy="499800"/>
          </a:xfrm>
          <a:prstGeom prst="ellipse">
            <a:avLst/>
          </a:prstGeom>
          <a:solidFill>
            <a:schemeClr val="accent6"/>
          </a:solidFill>
          <a:ln w="825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48" name="TextBox 47">
            <a:extLst>
              <a:ext uri="{FF2B5EF4-FFF2-40B4-BE49-F238E27FC236}">
                <a16:creationId xmlns:a16="http://schemas.microsoft.com/office/drawing/2014/main" id="{3C741728-51E5-C6F2-6397-F262AC73F55C}"/>
              </a:ext>
            </a:extLst>
          </p:cNvPr>
          <p:cNvSpPr txBox="1"/>
          <p:nvPr/>
        </p:nvSpPr>
        <p:spPr>
          <a:xfrm>
            <a:off x="1228805" y="429743"/>
            <a:ext cx="408605" cy="5078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700" b="1" i="0" u="none" strike="noStrike" kern="1200" cap="none" spc="0" normalizeH="0" baseline="0" noProof="0" dirty="0">
                <a:ln>
                  <a:noFill/>
                </a:ln>
                <a:solidFill>
                  <a:prstClr val="white"/>
                </a:solidFill>
                <a:effectLst/>
                <a:uLnTx/>
                <a:uFillTx/>
                <a:latin typeface="Arial"/>
                <a:cs typeface="+mn-cs"/>
              </a:rPr>
              <a:t>7</a:t>
            </a:r>
            <a:endParaRPr kumimoji="0" lang="ko-KR" altLang="en-US" sz="2700" b="1" i="0" u="none" strike="noStrike" kern="1200" cap="none" spc="0" normalizeH="0" baseline="0" noProof="0" dirty="0">
              <a:ln>
                <a:noFill/>
              </a:ln>
              <a:solidFill>
                <a:prstClr val="white"/>
              </a:solidFill>
              <a:effectLst/>
              <a:uLnTx/>
              <a:uFillTx/>
              <a:latin typeface="Arial"/>
              <a:cs typeface="+mn-cs"/>
            </a:endParaRPr>
          </a:p>
        </p:txBody>
      </p:sp>
      <p:sp>
        <p:nvSpPr>
          <p:cNvPr id="50" name="TextBox 49">
            <a:extLst>
              <a:ext uri="{FF2B5EF4-FFF2-40B4-BE49-F238E27FC236}">
                <a16:creationId xmlns:a16="http://schemas.microsoft.com/office/drawing/2014/main" id="{402C6E17-1585-FCD2-797D-675EA0DB2933}"/>
              </a:ext>
            </a:extLst>
          </p:cNvPr>
          <p:cNvSpPr txBox="1"/>
          <p:nvPr/>
        </p:nvSpPr>
        <p:spPr>
          <a:xfrm>
            <a:off x="8032741" y="258226"/>
            <a:ext cx="60936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srgbClr val="CBCBCB">
                    <a:lumMod val="50000"/>
                  </a:srgbClr>
                </a:solidFill>
                <a:effectLst/>
                <a:uLnTx/>
                <a:uFillTx/>
                <a:latin typeface="Arial"/>
                <a:cs typeface="B Titr" panose="00000700000000000000" pitchFamily="2" charset="-78"/>
              </a:rPr>
              <a:t>راهکارهای رفع چالش‌های تولید</a:t>
            </a:r>
            <a:endParaRPr kumimoji="0" lang="en-US" sz="1800" b="0" i="0" u="none" strike="noStrike" kern="1200" cap="none" spc="0" normalizeH="0" baseline="0" noProof="0" dirty="0">
              <a:ln>
                <a:noFill/>
              </a:ln>
              <a:solidFill>
                <a:prstClr val="black"/>
              </a:solidFill>
              <a:effectLst/>
              <a:uLnTx/>
              <a:uFillTx/>
              <a:latin typeface="Arial"/>
              <a:cs typeface="+mn-cs"/>
            </a:endParaRPr>
          </a:p>
        </p:txBody>
      </p:sp>
      <p:pic>
        <p:nvPicPr>
          <p:cNvPr id="51" name="Picture 50">
            <a:extLst>
              <a:ext uri="{FF2B5EF4-FFF2-40B4-BE49-F238E27FC236}">
                <a16:creationId xmlns:a16="http://schemas.microsoft.com/office/drawing/2014/main" id="{B0C4EEBC-828F-CF97-694F-63F386B291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041" y="-300386"/>
            <a:ext cx="1726622" cy="1936146"/>
          </a:xfrm>
          <a:prstGeom prst="rect">
            <a:avLst/>
          </a:prstGeom>
        </p:spPr>
      </p:pic>
      <p:sp>
        <p:nvSpPr>
          <p:cNvPr id="3" name="TextBox 2">
            <a:extLst>
              <a:ext uri="{FF2B5EF4-FFF2-40B4-BE49-F238E27FC236}">
                <a16:creationId xmlns:a16="http://schemas.microsoft.com/office/drawing/2014/main" id="{4E965235-EF15-AA07-AB42-6828BE2C6E08}"/>
              </a:ext>
            </a:extLst>
          </p:cNvPr>
          <p:cNvSpPr txBox="1"/>
          <p:nvPr/>
        </p:nvSpPr>
        <p:spPr>
          <a:xfrm>
            <a:off x="7598644" y="1635760"/>
            <a:ext cx="4498910" cy="4856971"/>
          </a:xfrm>
          <a:prstGeom prst="rect">
            <a:avLst/>
          </a:prstGeom>
          <a:noFill/>
        </p:spPr>
        <p:txBody>
          <a:bodyPr wrap="square">
            <a:spAutoFit/>
          </a:bodyPr>
          <a:lstStyle/>
          <a:p>
            <a:pPr marL="285750" marR="0" lvl="0" indent="-285750" algn="just" defTabSz="914400" rtl="1"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fa-IR"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B Mitra" panose="00000400000000000000" pitchFamily="2" charset="-78"/>
              </a:rPr>
              <a:t>تقویت و توسعه خوشه‌های صادرات‌گرا و تدوین برنامه‌های راهبردی به منظور توسعه صادرات</a:t>
            </a:r>
            <a:endParaRPr kumimoji="0" lang="en-US"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endParaRPr>
          </a:p>
          <a:p>
            <a:pPr marL="285750" marR="0" lvl="0" indent="-285750" algn="just" defTabSz="914400" rtl="1"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fa-IR"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B Mitra" panose="00000400000000000000" pitchFamily="2" charset="-78"/>
              </a:rPr>
              <a:t>تقویت و حمایت از تشکل‌های صادرات‌گرا از قبیل کنسرسیوم‌های صادراتی، اتحادیه‌های صادراتی، شرکت‌های مدیریت صادرات و ...</a:t>
            </a:r>
            <a:endParaRPr kumimoji="0" lang="en-US"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endParaRPr>
          </a:p>
          <a:p>
            <a:pPr marL="285750" marR="0" lvl="0" indent="-285750" algn="just" defTabSz="914400" rtl="1"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fa-IR"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B Mitra" panose="00000400000000000000" pitchFamily="2" charset="-78"/>
              </a:rPr>
              <a:t>راه‌اندازی صندوق حمایت از صادرات و تأمین منابع از محل واردات </a:t>
            </a:r>
            <a:endParaRPr kumimoji="0" lang="en-US"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endParaRPr>
          </a:p>
          <a:p>
            <a:pPr marL="285750" marR="0" lvl="0" indent="-285750" algn="just" defTabSz="914400" rtl="1"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fa-IR"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B Mitra" panose="00000400000000000000" pitchFamily="2" charset="-78"/>
              </a:rPr>
              <a:t>تأسیس پایانه‌های صادراتی تخصصی در مرزهای کشور به منظور توسعه صادرات هدفمند</a:t>
            </a:r>
            <a:endParaRPr kumimoji="0" lang="en-US"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endParaRPr>
          </a:p>
          <a:p>
            <a:pPr marL="285750" marR="0" lvl="0" indent="-285750" algn="just" defTabSz="914400" rtl="1"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fa-IR"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B Mitra" panose="00000400000000000000" pitchFamily="2" charset="-78"/>
              </a:rPr>
              <a:t>برقراری بیمه عمومی صادرات</a:t>
            </a:r>
            <a:endParaRPr kumimoji="0" lang="en-US"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endParaRPr>
          </a:p>
          <a:p>
            <a:pPr marL="285750" marR="0" lvl="0" indent="-285750" algn="just" defTabSz="914400" rtl="1"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fa-IR"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B Mitra" panose="00000400000000000000" pitchFamily="2" charset="-78"/>
              </a:rPr>
              <a:t>ایجاد مراکز آموزش عالی صادرات، طراحی و بسته‌بندی کالاهای غیرنفتی</a:t>
            </a:r>
            <a:endParaRPr kumimoji="0" lang="en-US"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endParaRPr>
          </a:p>
          <a:p>
            <a:pPr marL="285750" marR="0" lvl="0" indent="-285750" algn="just" defTabSz="914400" rtl="1"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fa-IR"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B Mitra" panose="00000400000000000000" pitchFamily="2" charset="-78"/>
              </a:rPr>
              <a:t>پیشنهادات جهت تبدیل مناطق مستعد مرزی به منطقه ویژه یا آزاد با هدف جذب سرمایه‌گذار داخلی و خارجی و توسعه صادرات</a:t>
            </a:r>
            <a:endParaRPr kumimoji="0" lang="en-US"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018CD268-69CE-F0A8-363E-4DA371631CD6}"/>
              </a:ext>
            </a:extLst>
          </p:cNvPr>
          <p:cNvSpPr txBox="1"/>
          <p:nvPr/>
        </p:nvSpPr>
        <p:spPr>
          <a:xfrm>
            <a:off x="9798" y="1466994"/>
            <a:ext cx="4662747" cy="5130507"/>
          </a:xfrm>
          <a:prstGeom prst="rect">
            <a:avLst/>
          </a:prstGeom>
          <a:noFill/>
        </p:spPr>
        <p:txBody>
          <a:bodyPr wrap="square">
            <a:spAutoFit/>
          </a:bodyPr>
          <a:lstStyle/>
          <a:p>
            <a:pPr marL="285750" marR="0" lvl="0" indent="-285750" algn="just" defTabSz="914400" rtl="1" eaLnBrk="1" fontAlgn="auto" latinLnBrk="0" hangingPunct="1">
              <a:lnSpc>
                <a:spcPct val="107000"/>
              </a:lnSpc>
              <a:spcBef>
                <a:spcPts val="0"/>
              </a:spcBef>
              <a:spcAft>
                <a:spcPts val="0"/>
              </a:spcAft>
              <a:buClrTx/>
              <a:buSzTx/>
              <a:buFont typeface="Wingdings" panose="05000000000000000000" pitchFamily="2" charset="2"/>
              <a:buChar char="Ø"/>
              <a:tabLst/>
              <a:defRPr/>
            </a:pPr>
            <a:r>
              <a:rPr kumimoji="0" lang="fa-IR"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B Mitra" panose="00000400000000000000" pitchFamily="2" charset="-78"/>
              </a:rPr>
              <a:t>ارزیابی توانمندی‌های تولید و برآورد پتانسیل شرکت‌های دانش‌بنیان جهت تحقق اهداف صادراتی</a:t>
            </a:r>
            <a:endParaRPr kumimoji="0" lang="en-US"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B Mitra" panose="00000400000000000000" pitchFamily="2" charset="-78"/>
            </a:endParaRPr>
          </a:p>
          <a:p>
            <a:pPr marL="285750" marR="0" lvl="0" indent="-285750" algn="just" defTabSz="914400" rtl="1" eaLnBrk="1" fontAlgn="auto" latinLnBrk="0" hangingPunct="1">
              <a:lnSpc>
                <a:spcPct val="107000"/>
              </a:lnSpc>
              <a:spcBef>
                <a:spcPts val="0"/>
              </a:spcBef>
              <a:spcAft>
                <a:spcPts val="0"/>
              </a:spcAft>
              <a:buClrTx/>
              <a:buSzTx/>
              <a:buFont typeface="Wingdings" panose="05000000000000000000" pitchFamily="2" charset="2"/>
              <a:buChar char="Ø"/>
              <a:tabLst/>
              <a:defRPr/>
            </a:pPr>
            <a:r>
              <a:rPr kumimoji="0" lang="fa-IR"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B Mitra" panose="00000400000000000000" pitchFamily="2" charset="-78"/>
              </a:rPr>
              <a:t>تقویت مذاکرات دیپلماتیک با کشورهای هدف صادرات جهت انعقاد موافقتنامه‌های دو یا چندجانبه ترجیحی و تجارت ترجیحی</a:t>
            </a:r>
            <a:endParaRPr kumimoji="0" lang="en-US"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B Mitra" panose="00000400000000000000" pitchFamily="2" charset="-78"/>
            </a:endParaRPr>
          </a:p>
          <a:p>
            <a:pPr marL="285750" marR="0" lvl="0" indent="-285750" algn="just" defTabSz="914400" rtl="1" eaLnBrk="1" fontAlgn="auto" latinLnBrk="0" hangingPunct="1">
              <a:lnSpc>
                <a:spcPct val="107000"/>
              </a:lnSpc>
              <a:spcBef>
                <a:spcPts val="0"/>
              </a:spcBef>
              <a:spcAft>
                <a:spcPts val="0"/>
              </a:spcAft>
              <a:buClrTx/>
              <a:buSzTx/>
              <a:buFont typeface="Wingdings" panose="05000000000000000000" pitchFamily="2" charset="2"/>
              <a:buChar char="Ø"/>
              <a:tabLst/>
              <a:defRPr/>
            </a:pPr>
            <a:r>
              <a:rPr kumimoji="0" lang="fa-IR"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B Mitra" panose="00000400000000000000" pitchFamily="2" charset="-78"/>
              </a:rPr>
              <a:t>آموزش و تقویت رایزنان بازرگانی در بازارهای هدف صادراتی</a:t>
            </a:r>
            <a:endParaRPr kumimoji="0" lang="en-US"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B Mitra" panose="00000400000000000000" pitchFamily="2" charset="-78"/>
            </a:endParaRPr>
          </a:p>
          <a:p>
            <a:pPr marL="285750" marR="0" lvl="0" indent="-285750" algn="just" defTabSz="914400" rtl="1" eaLnBrk="1" fontAlgn="auto" latinLnBrk="0" hangingPunct="1">
              <a:lnSpc>
                <a:spcPct val="107000"/>
              </a:lnSpc>
              <a:spcBef>
                <a:spcPts val="0"/>
              </a:spcBef>
              <a:spcAft>
                <a:spcPts val="0"/>
              </a:spcAft>
              <a:buClrTx/>
              <a:buSzTx/>
              <a:buFont typeface="Wingdings" panose="05000000000000000000" pitchFamily="2" charset="2"/>
              <a:buChar char="Ø"/>
              <a:tabLst/>
              <a:defRPr/>
            </a:pPr>
            <a:r>
              <a:rPr kumimoji="0" lang="fa-IR"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B Mitra" panose="00000400000000000000" pitchFamily="2" charset="-78"/>
              </a:rPr>
              <a:t>فعال‌سازی دیپلماسی اقتصادی در جهت توسعه صادرات به عنوان مأموریت وزارت امور خارجه </a:t>
            </a:r>
            <a:endParaRPr kumimoji="0" lang="en-US"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B Mitra" panose="00000400000000000000" pitchFamily="2" charset="-78"/>
            </a:endParaRPr>
          </a:p>
          <a:p>
            <a:pPr marL="285750" marR="0" lvl="0" indent="-285750" algn="just" defTabSz="914400" rtl="1" eaLnBrk="1" fontAlgn="auto" latinLnBrk="0" hangingPunct="1">
              <a:lnSpc>
                <a:spcPct val="107000"/>
              </a:lnSpc>
              <a:spcBef>
                <a:spcPts val="0"/>
              </a:spcBef>
              <a:spcAft>
                <a:spcPts val="0"/>
              </a:spcAft>
              <a:buClrTx/>
              <a:buSzTx/>
              <a:buFont typeface="Wingdings" panose="05000000000000000000" pitchFamily="2" charset="2"/>
              <a:buChar char="Ø"/>
              <a:tabLst/>
              <a:defRPr/>
            </a:pPr>
            <a:r>
              <a:rPr kumimoji="0" lang="fa-IR"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B Mitra" panose="00000400000000000000" pitchFamily="2" charset="-78"/>
              </a:rPr>
              <a:t>برقراری تعاملات پایدار سیاسی با کشورهای هدف و دیپلماسی اقتصادی موثر</a:t>
            </a:r>
            <a:endParaRPr kumimoji="0" lang="en-US"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B Mitra" panose="00000400000000000000" pitchFamily="2" charset="-78"/>
            </a:endParaRPr>
          </a:p>
          <a:p>
            <a:pPr marL="285750" marR="0" lvl="0" indent="-285750" algn="just" defTabSz="914400" rtl="1" eaLnBrk="1" fontAlgn="auto" latinLnBrk="0" hangingPunct="1">
              <a:lnSpc>
                <a:spcPct val="107000"/>
              </a:lnSpc>
              <a:spcBef>
                <a:spcPts val="0"/>
              </a:spcBef>
              <a:spcAft>
                <a:spcPts val="0"/>
              </a:spcAft>
              <a:buClrTx/>
              <a:buSzTx/>
              <a:buFont typeface="Wingdings" panose="05000000000000000000" pitchFamily="2" charset="2"/>
              <a:buChar char="Ø"/>
              <a:tabLst/>
              <a:defRPr/>
            </a:pPr>
            <a:r>
              <a:rPr kumimoji="0" lang="fa-IR"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B Mitra" panose="00000400000000000000" pitchFamily="2" charset="-78"/>
              </a:rPr>
              <a:t>برقراری روابط کارگزاری بانکی با سایر کشورها</a:t>
            </a:r>
            <a:endParaRPr kumimoji="0" lang="en-US"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B Mitra" panose="00000400000000000000" pitchFamily="2" charset="-78"/>
            </a:endParaRPr>
          </a:p>
          <a:p>
            <a:pPr marL="285750" marR="0" lvl="0" indent="-285750" algn="just" defTabSz="914400" rtl="1" eaLnBrk="1" fontAlgn="auto" latinLnBrk="0" hangingPunct="1">
              <a:lnSpc>
                <a:spcPct val="107000"/>
              </a:lnSpc>
              <a:spcBef>
                <a:spcPts val="0"/>
              </a:spcBef>
              <a:spcAft>
                <a:spcPts val="0"/>
              </a:spcAft>
              <a:buClrTx/>
              <a:buSzTx/>
              <a:buFont typeface="Wingdings" panose="05000000000000000000" pitchFamily="2" charset="2"/>
              <a:buChar char="Ø"/>
              <a:tabLst/>
              <a:defRPr/>
            </a:pPr>
            <a:r>
              <a:rPr kumimoji="0" lang="fa-IR"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B Mitra" panose="00000400000000000000" pitchFamily="2" charset="-78"/>
              </a:rPr>
              <a:t>حمایت از برگزاری نمایشگاه‌های تخصصی تولیدات ایران در کشورهای هدف و حضور در نمایشگاه‌های بین‌المللی معتبر خارج از کشور و نمایشگاه‌های اختصاصی در بازار هدف</a:t>
            </a:r>
          </a:p>
          <a:p>
            <a:pPr marL="285750" marR="0" lvl="0" indent="-285750" algn="just" defTabSz="914400" rtl="1" eaLnBrk="1" fontAlgn="auto" latinLnBrk="0" hangingPunct="1">
              <a:lnSpc>
                <a:spcPct val="107000"/>
              </a:lnSpc>
              <a:spcBef>
                <a:spcPts val="0"/>
              </a:spcBef>
              <a:spcAft>
                <a:spcPts val="0"/>
              </a:spcAft>
              <a:buClrTx/>
              <a:buSzTx/>
              <a:buFont typeface="Wingdings" panose="05000000000000000000" pitchFamily="2" charset="2"/>
              <a:buChar char="Ø"/>
              <a:tabLst/>
              <a:defRPr/>
            </a:pPr>
            <a:r>
              <a:rPr kumimoji="0" lang="fa-IR"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B Mitra" panose="00000400000000000000" pitchFamily="2" charset="-78"/>
              </a:rPr>
              <a:t>ارزیابی و اولویت‌بندی بازارهای کشورهای هدف (با تمرکز بر کشورهای همسایه) و حوزه های مورد تقاضا در انها</a:t>
            </a:r>
            <a:endParaRPr kumimoji="0" lang="en-US"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B Mitra" panose="00000400000000000000" pitchFamily="2" charset="-78"/>
            </a:endParaRPr>
          </a:p>
          <a:p>
            <a:pPr marL="285750" marR="0" lvl="0" indent="-285750" algn="just" defTabSz="914400" rtl="1" eaLnBrk="1" fontAlgn="auto" latinLnBrk="0" hangingPunct="1">
              <a:lnSpc>
                <a:spcPct val="107000"/>
              </a:lnSpc>
              <a:spcBef>
                <a:spcPts val="0"/>
              </a:spcBef>
              <a:spcAft>
                <a:spcPts val="0"/>
              </a:spcAft>
              <a:buClrTx/>
              <a:buSzTx/>
              <a:buFont typeface="Wingdings" panose="05000000000000000000" pitchFamily="2" charset="2"/>
              <a:buChar char="Ø"/>
              <a:tabLst/>
              <a:defRPr/>
            </a:pPr>
            <a:r>
              <a:rPr kumimoji="0" lang="fa-IR"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B Mitra" panose="00000400000000000000" pitchFamily="2" charset="-78"/>
              </a:rPr>
              <a:t>تغییر رویکرد در اعزام و پذیرش هیئت‌های تجاری از ترکیب‌های عمومی به تخصصی و فوق تخصصی</a:t>
            </a:r>
            <a:endParaRPr kumimoji="0" lang="en-US"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B Mitra" panose="00000400000000000000" pitchFamily="2" charset="-78"/>
            </a:endParaRPr>
          </a:p>
        </p:txBody>
      </p:sp>
    </p:spTree>
    <p:extLst>
      <p:ext uri="{BB962C8B-B14F-4D97-AF65-F5344CB8AC3E}">
        <p14:creationId xmlns:p14="http://schemas.microsoft.com/office/powerpoint/2010/main" val="12264492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2">
            <a:extLst>
              <a:ext uri="{FF2B5EF4-FFF2-40B4-BE49-F238E27FC236}">
                <a16:creationId xmlns:a16="http://schemas.microsoft.com/office/drawing/2014/main" id="{F8AB798E-2931-47E1-98F3-178525F00C23}"/>
              </a:ext>
            </a:extLst>
          </p:cNvPr>
          <p:cNvGrpSpPr/>
          <p:nvPr/>
        </p:nvGrpSpPr>
        <p:grpSpPr>
          <a:xfrm>
            <a:off x="6086476" y="1275244"/>
            <a:ext cx="5815743" cy="2182102"/>
            <a:chOff x="4562475" y="1714499"/>
            <a:chExt cx="5193667" cy="1990727"/>
          </a:xfrm>
        </p:grpSpPr>
        <p:sp>
          <p:nvSpPr>
            <p:cNvPr id="26" name="Rectangle 4">
              <a:extLst>
                <a:ext uri="{FF2B5EF4-FFF2-40B4-BE49-F238E27FC236}">
                  <a16:creationId xmlns:a16="http://schemas.microsoft.com/office/drawing/2014/main" id="{9DBD8868-0108-47E0-9097-0E4D2349E781}"/>
                </a:ext>
              </a:extLst>
            </p:cNvPr>
            <p:cNvSpPr/>
            <p:nvPr/>
          </p:nvSpPr>
          <p:spPr>
            <a:xfrm>
              <a:off x="5868142" y="1716807"/>
              <a:ext cx="3888000" cy="780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0" name="Freeform 8">
              <a:extLst>
                <a:ext uri="{FF2B5EF4-FFF2-40B4-BE49-F238E27FC236}">
                  <a16:creationId xmlns:a16="http://schemas.microsoft.com/office/drawing/2014/main" id="{F04543F7-3A1E-4633-A3A4-109BB7D2223D}"/>
                </a:ext>
              </a:extLst>
            </p:cNvPr>
            <p:cNvSpPr/>
            <p:nvPr/>
          </p:nvSpPr>
          <p:spPr>
            <a:xfrm>
              <a:off x="4562475" y="1714499"/>
              <a:ext cx="1304925" cy="1990725"/>
            </a:xfrm>
            <a:custGeom>
              <a:avLst/>
              <a:gdLst>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304925 w 1304925"/>
                <a:gd name="connsiteY0" fmla="*/ 0 h 1990725"/>
                <a:gd name="connsiteX1" fmla="*/ 0 w 1304925"/>
                <a:gd name="connsiteY1" fmla="*/ 1990725 h 1990725"/>
                <a:gd name="connsiteX2" fmla="*/ 1304925 w 1304925"/>
                <a:gd name="connsiteY2" fmla="*/ 352425 h 1990725"/>
                <a:gd name="connsiteX3" fmla="*/ 1304925 w 1304925"/>
                <a:gd name="connsiteY3" fmla="*/ 0 h 1990725"/>
                <a:gd name="connsiteX0" fmla="*/ 1304925 w 1304925"/>
                <a:gd name="connsiteY0" fmla="*/ 0 h 1990725"/>
                <a:gd name="connsiteX1" fmla="*/ 0 w 1304925"/>
                <a:gd name="connsiteY1" fmla="*/ 1990725 h 1990725"/>
                <a:gd name="connsiteX2" fmla="*/ 1304925 w 1304925"/>
                <a:gd name="connsiteY2" fmla="*/ 358709 h 1990725"/>
                <a:gd name="connsiteX3" fmla="*/ 1304925 w 1304925"/>
                <a:gd name="connsiteY3" fmla="*/ 0 h 1990725"/>
              </a:gdLst>
              <a:ahLst/>
              <a:cxnLst>
                <a:cxn ang="0">
                  <a:pos x="connsiteX0" y="connsiteY0"/>
                </a:cxn>
                <a:cxn ang="0">
                  <a:pos x="connsiteX1" y="connsiteY1"/>
                </a:cxn>
                <a:cxn ang="0">
                  <a:pos x="connsiteX2" y="connsiteY2"/>
                </a:cxn>
                <a:cxn ang="0">
                  <a:pos x="connsiteX3" y="connsiteY3"/>
                </a:cxn>
              </a:cxnLst>
              <a:rect l="l" t="t" r="r" b="b"/>
              <a:pathLst>
                <a:path w="1304925" h="1990725">
                  <a:moveTo>
                    <a:pt x="1304925" y="0"/>
                  </a:moveTo>
                  <a:lnTo>
                    <a:pt x="0" y="1990725"/>
                  </a:lnTo>
                  <a:lnTo>
                    <a:pt x="1304925" y="358709"/>
                  </a:lnTo>
                  <a:lnTo>
                    <a:pt x="130492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1" name="Freeform 9">
              <a:extLst>
                <a:ext uri="{FF2B5EF4-FFF2-40B4-BE49-F238E27FC236}">
                  <a16:creationId xmlns:a16="http://schemas.microsoft.com/office/drawing/2014/main" id="{F3AA37C6-B2EB-4A07-8CB2-3337395555AF}"/>
                </a:ext>
              </a:extLst>
            </p:cNvPr>
            <p:cNvSpPr/>
            <p:nvPr/>
          </p:nvSpPr>
          <p:spPr>
            <a:xfrm>
              <a:off x="4562475" y="2152650"/>
              <a:ext cx="1311299" cy="1543050"/>
            </a:xfrm>
            <a:custGeom>
              <a:avLst/>
              <a:gdLst>
                <a:gd name="connsiteX0" fmla="*/ 1295400 w 1304925"/>
                <a:gd name="connsiteY0" fmla="*/ 0 h 1533525"/>
                <a:gd name="connsiteX1" fmla="*/ 0 w 1304925"/>
                <a:gd name="connsiteY1" fmla="*/ 1533525 h 1533525"/>
                <a:gd name="connsiteX2" fmla="*/ 1304925 w 1304925"/>
                <a:gd name="connsiteY2" fmla="*/ 333375 h 1533525"/>
                <a:gd name="connsiteX3" fmla="*/ 1295400 w 1304925"/>
                <a:gd name="connsiteY3" fmla="*/ 0 h 1533525"/>
                <a:gd name="connsiteX0" fmla="*/ 1304925 w 1304925"/>
                <a:gd name="connsiteY0" fmla="*/ 0 h 1543050"/>
                <a:gd name="connsiteX1" fmla="*/ 0 w 1304925"/>
                <a:gd name="connsiteY1" fmla="*/ 1543050 h 1543050"/>
                <a:gd name="connsiteX2" fmla="*/ 1304925 w 1304925"/>
                <a:gd name="connsiteY2" fmla="*/ 342900 h 1543050"/>
                <a:gd name="connsiteX3" fmla="*/ 1304925 w 1304925"/>
                <a:gd name="connsiteY3" fmla="*/ 0 h 1543050"/>
                <a:gd name="connsiteX0" fmla="*/ 1304925 w 1304925"/>
                <a:gd name="connsiteY0" fmla="*/ 0 h 1543050"/>
                <a:gd name="connsiteX1" fmla="*/ 0 w 1304925"/>
                <a:gd name="connsiteY1" fmla="*/ 1543050 h 1543050"/>
                <a:gd name="connsiteX2" fmla="*/ 1301782 w 1304925"/>
                <a:gd name="connsiteY2" fmla="*/ 355469 h 1543050"/>
                <a:gd name="connsiteX3" fmla="*/ 1304925 w 1304925"/>
                <a:gd name="connsiteY3" fmla="*/ 0 h 1543050"/>
                <a:gd name="connsiteX0" fmla="*/ 1304925 w 1311299"/>
                <a:gd name="connsiteY0" fmla="*/ 0 h 1543050"/>
                <a:gd name="connsiteX1" fmla="*/ 0 w 1311299"/>
                <a:gd name="connsiteY1" fmla="*/ 1543050 h 1543050"/>
                <a:gd name="connsiteX2" fmla="*/ 1311209 w 1311299"/>
                <a:gd name="connsiteY2" fmla="*/ 355469 h 1543050"/>
                <a:gd name="connsiteX3" fmla="*/ 1304925 w 1311299"/>
                <a:gd name="connsiteY3" fmla="*/ 0 h 1543050"/>
              </a:gdLst>
              <a:ahLst/>
              <a:cxnLst>
                <a:cxn ang="0">
                  <a:pos x="connsiteX0" y="connsiteY0"/>
                </a:cxn>
                <a:cxn ang="0">
                  <a:pos x="connsiteX1" y="connsiteY1"/>
                </a:cxn>
                <a:cxn ang="0">
                  <a:pos x="connsiteX2" y="connsiteY2"/>
                </a:cxn>
                <a:cxn ang="0">
                  <a:pos x="connsiteX3" y="connsiteY3"/>
                </a:cxn>
              </a:cxnLst>
              <a:rect l="l" t="t" r="r" b="b"/>
              <a:pathLst>
                <a:path w="1311299" h="1543050">
                  <a:moveTo>
                    <a:pt x="1304925" y="0"/>
                  </a:moveTo>
                  <a:lnTo>
                    <a:pt x="0" y="1543050"/>
                  </a:lnTo>
                  <a:lnTo>
                    <a:pt x="1311209" y="355469"/>
                  </a:lnTo>
                  <a:cubicBezTo>
                    <a:pt x="1312257" y="236979"/>
                    <a:pt x="1303877" y="118490"/>
                    <a:pt x="13049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2" name="Freeform 10">
              <a:extLst>
                <a:ext uri="{FF2B5EF4-FFF2-40B4-BE49-F238E27FC236}">
                  <a16:creationId xmlns:a16="http://schemas.microsoft.com/office/drawing/2014/main" id="{632FA1FC-ED86-40F7-9CAD-3EAFC5C259E2}"/>
                </a:ext>
              </a:extLst>
            </p:cNvPr>
            <p:cNvSpPr/>
            <p:nvPr/>
          </p:nvSpPr>
          <p:spPr>
            <a:xfrm>
              <a:off x="4562475" y="2581275"/>
              <a:ext cx="1314450" cy="1123950"/>
            </a:xfrm>
            <a:custGeom>
              <a:avLst/>
              <a:gdLst>
                <a:gd name="connsiteX0" fmla="*/ 1304925 w 1314450"/>
                <a:gd name="connsiteY0" fmla="*/ 0 h 1123950"/>
                <a:gd name="connsiteX1" fmla="*/ 0 w 1314450"/>
                <a:gd name="connsiteY1" fmla="*/ 1123950 h 1123950"/>
                <a:gd name="connsiteX2" fmla="*/ 1314450 w 1314450"/>
                <a:gd name="connsiteY2" fmla="*/ 352425 h 1123950"/>
                <a:gd name="connsiteX3" fmla="*/ 1304925 w 1314450"/>
                <a:gd name="connsiteY3" fmla="*/ 0 h 1123950"/>
                <a:gd name="connsiteX0" fmla="*/ 1304925 w 1314450"/>
                <a:gd name="connsiteY0" fmla="*/ 0 h 1123950"/>
                <a:gd name="connsiteX1" fmla="*/ 0 w 1314450"/>
                <a:gd name="connsiteY1" fmla="*/ 1123950 h 1123950"/>
                <a:gd name="connsiteX2" fmla="*/ 1314450 w 1314450"/>
                <a:gd name="connsiteY2" fmla="*/ 358709 h 1123950"/>
                <a:gd name="connsiteX3" fmla="*/ 1304925 w 1314450"/>
                <a:gd name="connsiteY3" fmla="*/ 0 h 1123950"/>
              </a:gdLst>
              <a:ahLst/>
              <a:cxnLst>
                <a:cxn ang="0">
                  <a:pos x="connsiteX0" y="connsiteY0"/>
                </a:cxn>
                <a:cxn ang="0">
                  <a:pos x="connsiteX1" y="connsiteY1"/>
                </a:cxn>
                <a:cxn ang="0">
                  <a:pos x="connsiteX2" y="connsiteY2"/>
                </a:cxn>
                <a:cxn ang="0">
                  <a:pos x="connsiteX3" y="connsiteY3"/>
                </a:cxn>
              </a:cxnLst>
              <a:rect l="l" t="t" r="r" b="b"/>
              <a:pathLst>
                <a:path w="1314450" h="1123950">
                  <a:moveTo>
                    <a:pt x="1304925" y="0"/>
                  </a:moveTo>
                  <a:lnTo>
                    <a:pt x="0" y="1123950"/>
                  </a:lnTo>
                  <a:lnTo>
                    <a:pt x="1314450" y="358709"/>
                  </a:lnTo>
                  <a:lnTo>
                    <a:pt x="130492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3" name="Freeform 11">
              <a:extLst>
                <a:ext uri="{FF2B5EF4-FFF2-40B4-BE49-F238E27FC236}">
                  <a16:creationId xmlns:a16="http://schemas.microsoft.com/office/drawing/2014/main" id="{88B990AC-6A34-41C3-BC86-548116161F20}"/>
                </a:ext>
              </a:extLst>
            </p:cNvPr>
            <p:cNvSpPr/>
            <p:nvPr/>
          </p:nvSpPr>
          <p:spPr>
            <a:xfrm>
              <a:off x="4562475" y="3013044"/>
              <a:ext cx="1314547" cy="692182"/>
            </a:xfrm>
            <a:custGeom>
              <a:avLst/>
              <a:gdLst>
                <a:gd name="connsiteX0" fmla="*/ 1314450 w 1323975"/>
                <a:gd name="connsiteY0" fmla="*/ 0 h 695325"/>
                <a:gd name="connsiteX1" fmla="*/ 0 w 1323975"/>
                <a:gd name="connsiteY1" fmla="*/ 695325 h 695325"/>
                <a:gd name="connsiteX2" fmla="*/ 1323975 w 1323975"/>
                <a:gd name="connsiteY2" fmla="*/ 3429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7147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048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5242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61852 h 695325"/>
                <a:gd name="connsiteX3" fmla="*/ 1314450 w 1323975"/>
                <a:gd name="connsiteY3" fmla="*/ 0 h 695325"/>
                <a:gd name="connsiteX0" fmla="*/ 1314450 w 1323975"/>
                <a:gd name="connsiteY0" fmla="*/ 0 h 689040"/>
                <a:gd name="connsiteX1" fmla="*/ 0 w 1323975"/>
                <a:gd name="connsiteY1" fmla="*/ 689040 h 689040"/>
                <a:gd name="connsiteX2" fmla="*/ 1323975 w 1323975"/>
                <a:gd name="connsiteY2" fmla="*/ 355567 h 689040"/>
                <a:gd name="connsiteX3" fmla="*/ 1314450 w 1323975"/>
                <a:gd name="connsiteY3" fmla="*/ 0 h 689040"/>
                <a:gd name="connsiteX0" fmla="*/ 1317592 w 1323975"/>
                <a:gd name="connsiteY0" fmla="*/ 0 h 685898"/>
                <a:gd name="connsiteX1" fmla="*/ 0 w 1323975"/>
                <a:gd name="connsiteY1" fmla="*/ 685898 h 685898"/>
                <a:gd name="connsiteX2" fmla="*/ 1323975 w 1323975"/>
                <a:gd name="connsiteY2" fmla="*/ 352425 h 685898"/>
                <a:gd name="connsiteX3" fmla="*/ 1317592 w 1323975"/>
                <a:gd name="connsiteY3" fmla="*/ 0 h 685898"/>
                <a:gd name="connsiteX0" fmla="*/ 1317592 w 1330259"/>
                <a:gd name="connsiteY0" fmla="*/ 0 h 685898"/>
                <a:gd name="connsiteX1" fmla="*/ 0 w 1330259"/>
                <a:gd name="connsiteY1" fmla="*/ 685898 h 685898"/>
                <a:gd name="connsiteX2" fmla="*/ 1330259 w 1330259"/>
                <a:gd name="connsiteY2" fmla="*/ 346141 h 685898"/>
                <a:gd name="connsiteX3" fmla="*/ 1317592 w 1330259"/>
                <a:gd name="connsiteY3" fmla="*/ 0 h 685898"/>
                <a:gd name="connsiteX0" fmla="*/ 1323877 w 1330259"/>
                <a:gd name="connsiteY0" fmla="*/ 0 h 695325"/>
                <a:gd name="connsiteX1" fmla="*/ 0 w 1330259"/>
                <a:gd name="connsiteY1" fmla="*/ 695325 h 695325"/>
                <a:gd name="connsiteX2" fmla="*/ 1330259 w 1330259"/>
                <a:gd name="connsiteY2" fmla="*/ 355568 h 695325"/>
                <a:gd name="connsiteX3" fmla="*/ 1323877 w 1330259"/>
                <a:gd name="connsiteY3" fmla="*/ 0 h 695325"/>
                <a:gd name="connsiteX0" fmla="*/ 1305023 w 1330259"/>
                <a:gd name="connsiteY0" fmla="*/ 0 h 692182"/>
                <a:gd name="connsiteX1" fmla="*/ 0 w 1330259"/>
                <a:gd name="connsiteY1" fmla="*/ 692182 h 692182"/>
                <a:gd name="connsiteX2" fmla="*/ 1330259 w 1330259"/>
                <a:gd name="connsiteY2" fmla="*/ 352425 h 692182"/>
                <a:gd name="connsiteX3" fmla="*/ 1305023 w 1330259"/>
                <a:gd name="connsiteY3" fmla="*/ 0 h 692182"/>
                <a:gd name="connsiteX0" fmla="*/ 1305023 w 1305023"/>
                <a:gd name="connsiteY0" fmla="*/ 0 h 692182"/>
                <a:gd name="connsiteX1" fmla="*/ 0 w 1305023"/>
                <a:gd name="connsiteY1" fmla="*/ 692182 h 692182"/>
                <a:gd name="connsiteX2" fmla="*/ 1301978 w 1305023"/>
                <a:gd name="connsiteY2" fmla="*/ 355567 h 692182"/>
                <a:gd name="connsiteX3" fmla="*/ 1305023 w 1305023"/>
                <a:gd name="connsiteY3" fmla="*/ 0 h 692182"/>
                <a:gd name="connsiteX0" fmla="*/ 1305023 w 1314547"/>
                <a:gd name="connsiteY0" fmla="*/ 0 h 692182"/>
                <a:gd name="connsiteX1" fmla="*/ 0 w 1314547"/>
                <a:gd name="connsiteY1" fmla="*/ 692182 h 692182"/>
                <a:gd name="connsiteX2" fmla="*/ 1314547 w 1314547"/>
                <a:gd name="connsiteY2" fmla="*/ 355567 h 692182"/>
                <a:gd name="connsiteX3" fmla="*/ 1305023 w 1314547"/>
                <a:gd name="connsiteY3" fmla="*/ 0 h 692182"/>
              </a:gdLst>
              <a:ahLst/>
              <a:cxnLst>
                <a:cxn ang="0">
                  <a:pos x="connsiteX0" y="connsiteY0"/>
                </a:cxn>
                <a:cxn ang="0">
                  <a:pos x="connsiteX1" y="connsiteY1"/>
                </a:cxn>
                <a:cxn ang="0">
                  <a:pos x="connsiteX2" y="connsiteY2"/>
                </a:cxn>
                <a:cxn ang="0">
                  <a:pos x="connsiteX3" y="connsiteY3"/>
                </a:cxn>
              </a:cxnLst>
              <a:rect l="l" t="t" r="r" b="b"/>
              <a:pathLst>
                <a:path w="1314547" h="692182">
                  <a:moveTo>
                    <a:pt x="1305023" y="0"/>
                  </a:moveTo>
                  <a:lnTo>
                    <a:pt x="0" y="692182"/>
                  </a:lnTo>
                  <a:lnTo>
                    <a:pt x="1314547" y="355567"/>
                  </a:lnTo>
                  <a:lnTo>
                    <a:pt x="130502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grpSp>
      <p:grpSp>
        <p:nvGrpSpPr>
          <p:cNvPr id="8" name="Group 13">
            <a:extLst>
              <a:ext uri="{FF2B5EF4-FFF2-40B4-BE49-F238E27FC236}">
                <a16:creationId xmlns:a16="http://schemas.microsoft.com/office/drawing/2014/main" id="{707C9E8C-6885-4220-AF0D-AC37524EC974}"/>
              </a:ext>
            </a:extLst>
          </p:cNvPr>
          <p:cNvGrpSpPr/>
          <p:nvPr/>
        </p:nvGrpSpPr>
        <p:grpSpPr>
          <a:xfrm rot="10800000">
            <a:off x="142874" y="4575412"/>
            <a:ext cx="5953127" cy="2086817"/>
            <a:chOff x="4562475" y="1716808"/>
            <a:chExt cx="5193671" cy="1988417"/>
          </a:xfrm>
          <a:solidFill>
            <a:schemeClr val="accent4"/>
          </a:solidFill>
        </p:grpSpPr>
        <p:sp>
          <p:nvSpPr>
            <p:cNvPr id="18" name="Rectangle 14">
              <a:extLst>
                <a:ext uri="{FF2B5EF4-FFF2-40B4-BE49-F238E27FC236}">
                  <a16:creationId xmlns:a16="http://schemas.microsoft.com/office/drawing/2014/main" id="{D1F89EF0-D18B-4731-8DB3-73F4F5030E4B}"/>
                </a:ext>
              </a:extLst>
            </p:cNvPr>
            <p:cNvSpPr/>
            <p:nvPr/>
          </p:nvSpPr>
          <p:spPr>
            <a:xfrm>
              <a:off x="5868146" y="1716808"/>
              <a:ext cx="3888000" cy="913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22" name="Freeform 18">
              <a:extLst>
                <a:ext uri="{FF2B5EF4-FFF2-40B4-BE49-F238E27FC236}">
                  <a16:creationId xmlns:a16="http://schemas.microsoft.com/office/drawing/2014/main" id="{E941E8F8-8989-425E-9D26-796FC67957A6}"/>
                </a:ext>
              </a:extLst>
            </p:cNvPr>
            <p:cNvSpPr/>
            <p:nvPr/>
          </p:nvSpPr>
          <p:spPr>
            <a:xfrm>
              <a:off x="4562476" y="1717577"/>
              <a:ext cx="1310757" cy="1987646"/>
            </a:xfrm>
            <a:custGeom>
              <a:avLst/>
              <a:gdLst>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304925 w 1304925"/>
                <a:gd name="connsiteY0" fmla="*/ 0 h 1990725"/>
                <a:gd name="connsiteX1" fmla="*/ 0 w 1304925"/>
                <a:gd name="connsiteY1" fmla="*/ 1990725 h 1990725"/>
                <a:gd name="connsiteX2" fmla="*/ 1304925 w 1304925"/>
                <a:gd name="connsiteY2" fmla="*/ 352425 h 1990725"/>
                <a:gd name="connsiteX3" fmla="*/ 1304925 w 1304925"/>
                <a:gd name="connsiteY3" fmla="*/ 0 h 1990725"/>
                <a:gd name="connsiteX0" fmla="*/ 1301846 w 1304925"/>
                <a:gd name="connsiteY0" fmla="*/ 0 h 1984567"/>
                <a:gd name="connsiteX1" fmla="*/ 0 w 1304925"/>
                <a:gd name="connsiteY1" fmla="*/ 1984567 h 1984567"/>
                <a:gd name="connsiteX2" fmla="*/ 1304925 w 1304925"/>
                <a:gd name="connsiteY2" fmla="*/ 346267 h 1984567"/>
                <a:gd name="connsiteX3" fmla="*/ 1301846 w 1304925"/>
                <a:gd name="connsiteY3" fmla="*/ 0 h 1984567"/>
                <a:gd name="connsiteX0" fmla="*/ 1301846 w 1308003"/>
                <a:gd name="connsiteY0" fmla="*/ 0 h 1984567"/>
                <a:gd name="connsiteX1" fmla="*/ 0 w 1308003"/>
                <a:gd name="connsiteY1" fmla="*/ 1984567 h 1984567"/>
                <a:gd name="connsiteX2" fmla="*/ 1308003 w 1308003"/>
                <a:gd name="connsiteY2" fmla="*/ 349346 h 1984567"/>
                <a:gd name="connsiteX3" fmla="*/ 1301846 w 1308003"/>
                <a:gd name="connsiteY3" fmla="*/ 0 h 1984567"/>
                <a:gd name="connsiteX0" fmla="*/ 1304925 w 1308003"/>
                <a:gd name="connsiteY0" fmla="*/ 0 h 1987646"/>
                <a:gd name="connsiteX1" fmla="*/ 0 w 1308003"/>
                <a:gd name="connsiteY1" fmla="*/ 1987646 h 1987646"/>
                <a:gd name="connsiteX2" fmla="*/ 1308003 w 1308003"/>
                <a:gd name="connsiteY2" fmla="*/ 352425 h 1987646"/>
                <a:gd name="connsiteX3" fmla="*/ 1304925 w 1308003"/>
                <a:gd name="connsiteY3" fmla="*/ 0 h 1987646"/>
                <a:gd name="connsiteX0" fmla="*/ 1307679 w 1308018"/>
                <a:gd name="connsiteY0" fmla="*/ 0 h 1987646"/>
                <a:gd name="connsiteX1" fmla="*/ 0 w 1308018"/>
                <a:gd name="connsiteY1" fmla="*/ 1987646 h 1987646"/>
                <a:gd name="connsiteX2" fmla="*/ 1308003 w 1308018"/>
                <a:gd name="connsiteY2" fmla="*/ 352425 h 1987646"/>
                <a:gd name="connsiteX3" fmla="*/ 1307679 w 1308018"/>
                <a:gd name="connsiteY3" fmla="*/ 0 h 1987646"/>
                <a:gd name="connsiteX0" fmla="*/ 1307679 w 1310757"/>
                <a:gd name="connsiteY0" fmla="*/ 0 h 1987646"/>
                <a:gd name="connsiteX1" fmla="*/ 0 w 1310757"/>
                <a:gd name="connsiteY1" fmla="*/ 1987646 h 1987646"/>
                <a:gd name="connsiteX2" fmla="*/ 1310757 w 1310757"/>
                <a:gd name="connsiteY2" fmla="*/ 352425 h 1987646"/>
                <a:gd name="connsiteX3" fmla="*/ 1307679 w 1310757"/>
                <a:gd name="connsiteY3" fmla="*/ 0 h 1987646"/>
              </a:gdLst>
              <a:ahLst/>
              <a:cxnLst>
                <a:cxn ang="0">
                  <a:pos x="connsiteX0" y="connsiteY0"/>
                </a:cxn>
                <a:cxn ang="0">
                  <a:pos x="connsiteX1" y="connsiteY1"/>
                </a:cxn>
                <a:cxn ang="0">
                  <a:pos x="connsiteX2" y="connsiteY2"/>
                </a:cxn>
                <a:cxn ang="0">
                  <a:pos x="connsiteX3" y="connsiteY3"/>
                </a:cxn>
              </a:cxnLst>
              <a:rect l="l" t="t" r="r" b="b"/>
              <a:pathLst>
                <a:path w="1310757" h="1987646">
                  <a:moveTo>
                    <a:pt x="1307679" y="0"/>
                  </a:moveTo>
                  <a:lnTo>
                    <a:pt x="0" y="1987646"/>
                  </a:lnTo>
                  <a:lnTo>
                    <a:pt x="1310757" y="352425"/>
                  </a:lnTo>
                  <a:cubicBezTo>
                    <a:pt x="1309731" y="237003"/>
                    <a:pt x="1308705" y="115422"/>
                    <a:pt x="130767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sp>
          <p:nvSpPr>
            <p:cNvPr id="23" name="Freeform 19">
              <a:extLst>
                <a:ext uri="{FF2B5EF4-FFF2-40B4-BE49-F238E27FC236}">
                  <a16:creationId xmlns:a16="http://schemas.microsoft.com/office/drawing/2014/main" id="{4B15009D-14E6-4A66-9AB0-C7521084A464}"/>
                </a:ext>
              </a:extLst>
            </p:cNvPr>
            <p:cNvSpPr/>
            <p:nvPr/>
          </p:nvSpPr>
          <p:spPr>
            <a:xfrm>
              <a:off x="4562475" y="2144388"/>
              <a:ext cx="1316915" cy="1551312"/>
            </a:xfrm>
            <a:custGeom>
              <a:avLst/>
              <a:gdLst>
                <a:gd name="connsiteX0" fmla="*/ 1295400 w 1304925"/>
                <a:gd name="connsiteY0" fmla="*/ 0 h 1533525"/>
                <a:gd name="connsiteX1" fmla="*/ 0 w 1304925"/>
                <a:gd name="connsiteY1" fmla="*/ 1533525 h 1533525"/>
                <a:gd name="connsiteX2" fmla="*/ 1304925 w 1304925"/>
                <a:gd name="connsiteY2" fmla="*/ 333375 h 1533525"/>
                <a:gd name="connsiteX3" fmla="*/ 1295400 w 1304925"/>
                <a:gd name="connsiteY3" fmla="*/ 0 h 1533525"/>
                <a:gd name="connsiteX0" fmla="*/ 1304925 w 1304925"/>
                <a:gd name="connsiteY0" fmla="*/ 0 h 1543050"/>
                <a:gd name="connsiteX1" fmla="*/ 0 w 1304925"/>
                <a:gd name="connsiteY1" fmla="*/ 1543050 h 1543050"/>
                <a:gd name="connsiteX2" fmla="*/ 1304925 w 1304925"/>
                <a:gd name="connsiteY2" fmla="*/ 342900 h 1543050"/>
                <a:gd name="connsiteX3" fmla="*/ 1304925 w 1304925"/>
                <a:gd name="connsiteY3" fmla="*/ 0 h 1543050"/>
                <a:gd name="connsiteX0" fmla="*/ 1304925 w 1314161"/>
                <a:gd name="connsiteY0" fmla="*/ 0 h 1543050"/>
                <a:gd name="connsiteX1" fmla="*/ 0 w 1314161"/>
                <a:gd name="connsiteY1" fmla="*/ 1543050 h 1543050"/>
                <a:gd name="connsiteX2" fmla="*/ 1314161 w 1314161"/>
                <a:gd name="connsiteY2" fmla="*/ 342900 h 1543050"/>
                <a:gd name="connsiteX3" fmla="*/ 1304925 w 1314161"/>
                <a:gd name="connsiteY3" fmla="*/ 0 h 1543050"/>
                <a:gd name="connsiteX0" fmla="*/ 1304925 w 1314161"/>
                <a:gd name="connsiteY0" fmla="*/ 0 h 1543050"/>
                <a:gd name="connsiteX1" fmla="*/ 0 w 1314161"/>
                <a:gd name="connsiteY1" fmla="*/ 1543050 h 1543050"/>
                <a:gd name="connsiteX2" fmla="*/ 1314161 w 1314161"/>
                <a:gd name="connsiteY2" fmla="*/ 342900 h 1543050"/>
                <a:gd name="connsiteX3" fmla="*/ 1304925 w 1314161"/>
                <a:gd name="connsiteY3" fmla="*/ 0 h 1543050"/>
                <a:gd name="connsiteX0" fmla="*/ 1304925 w 1316915"/>
                <a:gd name="connsiteY0" fmla="*/ 0 h 1543050"/>
                <a:gd name="connsiteX1" fmla="*/ 0 w 1316915"/>
                <a:gd name="connsiteY1" fmla="*/ 1543050 h 1543050"/>
                <a:gd name="connsiteX2" fmla="*/ 1316915 w 1316915"/>
                <a:gd name="connsiteY2" fmla="*/ 345654 h 1543050"/>
                <a:gd name="connsiteX3" fmla="*/ 1304925 w 1316915"/>
                <a:gd name="connsiteY3" fmla="*/ 0 h 1543050"/>
                <a:gd name="connsiteX0" fmla="*/ 1310433 w 1316915"/>
                <a:gd name="connsiteY0" fmla="*/ 0 h 1543050"/>
                <a:gd name="connsiteX1" fmla="*/ 0 w 1316915"/>
                <a:gd name="connsiteY1" fmla="*/ 1543050 h 1543050"/>
                <a:gd name="connsiteX2" fmla="*/ 1316915 w 1316915"/>
                <a:gd name="connsiteY2" fmla="*/ 345654 h 1543050"/>
                <a:gd name="connsiteX3" fmla="*/ 1310433 w 1316915"/>
                <a:gd name="connsiteY3" fmla="*/ 0 h 1543050"/>
                <a:gd name="connsiteX0" fmla="*/ 1310433 w 1316915"/>
                <a:gd name="connsiteY0" fmla="*/ 0 h 1543050"/>
                <a:gd name="connsiteX1" fmla="*/ 0 w 1316915"/>
                <a:gd name="connsiteY1" fmla="*/ 1543050 h 1543050"/>
                <a:gd name="connsiteX2" fmla="*/ 1316915 w 1316915"/>
                <a:gd name="connsiteY2" fmla="*/ 353916 h 1543050"/>
                <a:gd name="connsiteX3" fmla="*/ 1310433 w 1316915"/>
                <a:gd name="connsiteY3" fmla="*/ 0 h 1543050"/>
                <a:gd name="connsiteX0" fmla="*/ 1313187 w 1316915"/>
                <a:gd name="connsiteY0" fmla="*/ 0 h 1551312"/>
                <a:gd name="connsiteX1" fmla="*/ 0 w 1316915"/>
                <a:gd name="connsiteY1" fmla="*/ 1551312 h 1551312"/>
                <a:gd name="connsiteX2" fmla="*/ 1316915 w 1316915"/>
                <a:gd name="connsiteY2" fmla="*/ 362178 h 1551312"/>
                <a:gd name="connsiteX3" fmla="*/ 1313187 w 1316915"/>
                <a:gd name="connsiteY3" fmla="*/ 0 h 1551312"/>
              </a:gdLst>
              <a:ahLst/>
              <a:cxnLst>
                <a:cxn ang="0">
                  <a:pos x="connsiteX0" y="connsiteY0"/>
                </a:cxn>
                <a:cxn ang="0">
                  <a:pos x="connsiteX1" y="connsiteY1"/>
                </a:cxn>
                <a:cxn ang="0">
                  <a:pos x="connsiteX2" y="connsiteY2"/>
                </a:cxn>
                <a:cxn ang="0">
                  <a:pos x="connsiteX3" y="connsiteY3"/>
                </a:cxn>
              </a:cxnLst>
              <a:rect l="l" t="t" r="r" b="b"/>
              <a:pathLst>
                <a:path w="1316915" h="1551312">
                  <a:moveTo>
                    <a:pt x="1313187" y="0"/>
                  </a:moveTo>
                  <a:lnTo>
                    <a:pt x="0" y="1551312"/>
                  </a:lnTo>
                  <a:lnTo>
                    <a:pt x="1316915" y="362178"/>
                  </a:lnTo>
                  <a:cubicBezTo>
                    <a:pt x="1315672" y="241452"/>
                    <a:pt x="1314430" y="120726"/>
                    <a:pt x="131318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sp>
          <p:nvSpPr>
            <p:cNvPr id="24" name="Freeform 20">
              <a:extLst>
                <a:ext uri="{FF2B5EF4-FFF2-40B4-BE49-F238E27FC236}">
                  <a16:creationId xmlns:a16="http://schemas.microsoft.com/office/drawing/2014/main" id="{BC7FC0A4-D6AC-4BE7-94FD-CF14EF2D5495}"/>
                </a:ext>
              </a:extLst>
            </p:cNvPr>
            <p:cNvSpPr/>
            <p:nvPr/>
          </p:nvSpPr>
          <p:spPr>
            <a:xfrm>
              <a:off x="4562476" y="2580626"/>
              <a:ext cx="1314449" cy="1124599"/>
            </a:xfrm>
            <a:custGeom>
              <a:avLst/>
              <a:gdLst>
                <a:gd name="connsiteX0" fmla="*/ 1304925 w 1314450"/>
                <a:gd name="connsiteY0" fmla="*/ 0 h 1123950"/>
                <a:gd name="connsiteX1" fmla="*/ 0 w 1314450"/>
                <a:gd name="connsiteY1" fmla="*/ 1123950 h 1123950"/>
                <a:gd name="connsiteX2" fmla="*/ 1314450 w 1314450"/>
                <a:gd name="connsiteY2" fmla="*/ 352425 h 1123950"/>
                <a:gd name="connsiteX3" fmla="*/ 1304925 w 1314450"/>
                <a:gd name="connsiteY3" fmla="*/ 0 h 1123950"/>
                <a:gd name="connsiteX0" fmla="*/ 1304925 w 1308292"/>
                <a:gd name="connsiteY0" fmla="*/ 0 h 1123950"/>
                <a:gd name="connsiteX1" fmla="*/ 0 w 1308292"/>
                <a:gd name="connsiteY1" fmla="*/ 1123950 h 1123950"/>
                <a:gd name="connsiteX2" fmla="*/ 1308292 w 1308292"/>
                <a:gd name="connsiteY2" fmla="*/ 358582 h 1123950"/>
                <a:gd name="connsiteX3" fmla="*/ 1304925 w 1308292"/>
                <a:gd name="connsiteY3" fmla="*/ 0 h 1123950"/>
                <a:gd name="connsiteX0" fmla="*/ 1298767 w 1308292"/>
                <a:gd name="connsiteY0" fmla="*/ 0 h 1123950"/>
                <a:gd name="connsiteX1" fmla="*/ 0 w 1308292"/>
                <a:gd name="connsiteY1" fmla="*/ 1123950 h 1123950"/>
                <a:gd name="connsiteX2" fmla="*/ 1308292 w 1308292"/>
                <a:gd name="connsiteY2" fmla="*/ 358582 h 1123950"/>
                <a:gd name="connsiteX3" fmla="*/ 1298767 w 1308292"/>
                <a:gd name="connsiteY3" fmla="*/ 0 h 1123950"/>
                <a:gd name="connsiteX0" fmla="*/ 1301846 w 1308292"/>
                <a:gd name="connsiteY0" fmla="*/ 0 h 1127029"/>
                <a:gd name="connsiteX1" fmla="*/ 0 w 1308292"/>
                <a:gd name="connsiteY1" fmla="*/ 1127029 h 1127029"/>
                <a:gd name="connsiteX2" fmla="*/ 1308292 w 1308292"/>
                <a:gd name="connsiteY2" fmla="*/ 361661 h 1127029"/>
                <a:gd name="connsiteX3" fmla="*/ 1301846 w 1308292"/>
                <a:gd name="connsiteY3" fmla="*/ 0 h 1127029"/>
                <a:gd name="connsiteX0" fmla="*/ 1308004 w 1308365"/>
                <a:gd name="connsiteY0" fmla="*/ 0 h 1130108"/>
                <a:gd name="connsiteX1" fmla="*/ 0 w 1308365"/>
                <a:gd name="connsiteY1" fmla="*/ 1130108 h 1130108"/>
                <a:gd name="connsiteX2" fmla="*/ 1308292 w 1308365"/>
                <a:gd name="connsiteY2" fmla="*/ 364740 h 1130108"/>
                <a:gd name="connsiteX3" fmla="*/ 1308004 w 1308365"/>
                <a:gd name="connsiteY3" fmla="*/ 0 h 1130108"/>
                <a:gd name="connsiteX0" fmla="*/ 1308004 w 1314449"/>
                <a:gd name="connsiteY0" fmla="*/ 0 h 1130108"/>
                <a:gd name="connsiteX1" fmla="*/ 0 w 1314449"/>
                <a:gd name="connsiteY1" fmla="*/ 1130108 h 1130108"/>
                <a:gd name="connsiteX2" fmla="*/ 1314449 w 1314449"/>
                <a:gd name="connsiteY2" fmla="*/ 361661 h 1130108"/>
                <a:gd name="connsiteX3" fmla="*/ 1308004 w 1314449"/>
                <a:gd name="connsiteY3" fmla="*/ 0 h 1130108"/>
                <a:gd name="connsiteX0" fmla="*/ 1310758 w 1314449"/>
                <a:gd name="connsiteY0" fmla="*/ 0 h 1121845"/>
                <a:gd name="connsiteX1" fmla="*/ 0 w 1314449"/>
                <a:gd name="connsiteY1" fmla="*/ 1121845 h 1121845"/>
                <a:gd name="connsiteX2" fmla="*/ 1314449 w 1314449"/>
                <a:gd name="connsiteY2" fmla="*/ 353398 h 1121845"/>
                <a:gd name="connsiteX3" fmla="*/ 1310758 w 1314449"/>
                <a:gd name="connsiteY3" fmla="*/ 0 h 1121845"/>
                <a:gd name="connsiteX0" fmla="*/ 1310758 w 1314449"/>
                <a:gd name="connsiteY0" fmla="*/ 0 h 1124599"/>
                <a:gd name="connsiteX1" fmla="*/ 0 w 1314449"/>
                <a:gd name="connsiteY1" fmla="*/ 1124599 h 1124599"/>
                <a:gd name="connsiteX2" fmla="*/ 1314449 w 1314449"/>
                <a:gd name="connsiteY2" fmla="*/ 356152 h 1124599"/>
                <a:gd name="connsiteX3" fmla="*/ 1310758 w 1314449"/>
                <a:gd name="connsiteY3" fmla="*/ 0 h 1124599"/>
              </a:gdLst>
              <a:ahLst/>
              <a:cxnLst>
                <a:cxn ang="0">
                  <a:pos x="connsiteX0" y="connsiteY0"/>
                </a:cxn>
                <a:cxn ang="0">
                  <a:pos x="connsiteX1" y="connsiteY1"/>
                </a:cxn>
                <a:cxn ang="0">
                  <a:pos x="connsiteX2" y="connsiteY2"/>
                </a:cxn>
                <a:cxn ang="0">
                  <a:pos x="connsiteX3" y="connsiteY3"/>
                </a:cxn>
              </a:cxnLst>
              <a:rect l="l" t="t" r="r" b="b"/>
              <a:pathLst>
                <a:path w="1314449" h="1124599">
                  <a:moveTo>
                    <a:pt x="1310758" y="0"/>
                  </a:moveTo>
                  <a:lnTo>
                    <a:pt x="0" y="1124599"/>
                  </a:lnTo>
                  <a:lnTo>
                    <a:pt x="1314449" y="356152"/>
                  </a:lnTo>
                  <a:cubicBezTo>
                    <a:pt x="1313327" y="236625"/>
                    <a:pt x="1311880" y="119527"/>
                    <a:pt x="131075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25" name="Freeform 21">
              <a:extLst>
                <a:ext uri="{FF2B5EF4-FFF2-40B4-BE49-F238E27FC236}">
                  <a16:creationId xmlns:a16="http://schemas.microsoft.com/office/drawing/2014/main" id="{8533EDE2-BCD3-4AA7-BE9F-8BA696698A8E}"/>
                </a:ext>
              </a:extLst>
            </p:cNvPr>
            <p:cNvSpPr/>
            <p:nvPr/>
          </p:nvSpPr>
          <p:spPr>
            <a:xfrm>
              <a:off x="4562475" y="3012654"/>
              <a:ext cx="1327054" cy="692571"/>
            </a:xfrm>
            <a:custGeom>
              <a:avLst/>
              <a:gdLst>
                <a:gd name="connsiteX0" fmla="*/ 1314450 w 1323975"/>
                <a:gd name="connsiteY0" fmla="*/ 0 h 695325"/>
                <a:gd name="connsiteX1" fmla="*/ 0 w 1323975"/>
                <a:gd name="connsiteY1" fmla="*/ 695325 h 695325"/>
                <a:gd name="connsiteX2" fmla="*/ 1323975 w 1323975"/>
                <a:gd name="connsiteY2" fmla="*/ 3429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7147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048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5242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55504 h 695325"/>
                <a:gd name="connsiteX3" fmla="*/ 1314450 w 1323975"/>
                <a:gd name="connsiteY3" fmla="*/ 0 h 695325"/>
                <a:gd name="connsiteX0" fmla="*/ 1311372 w 1323975"/>
                <a:gd name="connsiteY0" fmla="*/ 0 h 695325"/>
                <a:gd name="connsiteX1" fmla="*/ 0 w 1323975"/>
                <a:gd name="connsiteY1" fmla="*/ 695325 h 695325"/>
                <a:gd name="connsiteX2" fmla="*/ 1323975 w 1323975"/>
                <a:gd name="connsiteY2" fmla="*/ 355504 h 695325"/>
                <a:gd name="connsiteX3" fmla="*/ 1311372 w 1323975"/>
                <a:gd name="connsiteY3" fmla="*/ 0 h 695325"/>
                <a:gd name="connsiteX0" fmla="*/ 1311372 w 1327054"/>
                <a:gd name="connsiteY0" fmla="*/ 0 h 695325"/>
                <a:gd name="connsiteX1" fmla="*/ 0 w 1327054"/>
                <a:gd name="connsiteY1" fmla="*/ 695325 h 695325"/>
                <a:gd name="connsiteX2" fmla="*/ 1327054 w 1327054"/>
                <a:gd name="connsiteY2" fmla="*/ 358582 h 695325"/>
                <a:gd name="connsiteX3" fmla="*/ 1311372 w 1327054"/>
                <a:gd name="connsiteY3" fmla="*/ 0 h 695325"/>
                <a:gd name="connsiteX0" fmla="*/ 1311372 w 1327054"/>
                <a:gd name="connsiteY0" fmla="*/ 0 h 692571"/>
                <a:gd name="connsiteX1" fmla="*/ 0 w 1327054"/>
                <a:gd name="connsiteY1" fmla="*/ 692571 h 692571"/>
                <a:gd name="connsiteX2" fmla="*/ 1327054 w 1327054"/>
                <a:gd name="connsiteY2" fmla="*/ 355828 h 692571"/>
                <a:gd name="connsiteX3" fmla="*/ 1311372 w 1327054"/>
                <a:gd name="connsiteY3" fmla="*/ 0 h 692571"/>
              </a:gdLst>
              <a:ahLst/>
              <a:cxnLst>
                <a:cxn ang="0">
                  <a:pos x="connsiteX0" y="connsiteY0"/>
                </a:cxn>
                <a:cxn ang="0">
                  <a:pos x="connsiteX1" y="connsiteY1"/>
                </a:cxn>
                <a:cxn ang="0">
                  <a:pos x="connsiteX2" y="connsiteY2"/>
                </a:cxn>
                <a:cxn ang="0">
                  <a:pos x="connsiteX3" y="connsiteY3"/>
                </a:cxn>
              </a:cxnLst>
              <a:rect l="l" t="t" r="r" b="b"/>
              <a:pathLst>
                <a:path w="1327054" h="692571">
                  <a:moveTo>
                    <a:pt x="1311372" y="0"/>
                  </a:moveTo>
                  <a:lnTo>
                    <a:pt x="0" y="692571"/>
                  </a:lnTo>
                  <a:lnTo>
                    <a:pt x="1327054" y="355828"/>
                  </a:lnTo>
                  <a:lnTo>
                    <a:pt x="131137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grpSp>
      <p:sp>
        <p:nvSpPr>
          <p:cNvPr id="9" name="Oval 3">
            <a:extLst>
              <a:ext uri="{FF2B5EF4-FFF2-40B4-BE49-F238E27FC236}">
                <a16:creationId xmlns:a16="http://schemas.microsoft.com/office/drawing/2014/main" id="{668368C0-EEA0-4CC8-AA83-E950E4E3351B}"/>
              </a:ext>
            </a:extLst>
          </p:cNvPr>
          <p:cNvSpPr/>
          <p:nvPr/>
        </p:nvSpPr>
        <p:spPr>
          <a:xfrm>
            <a:off x="5324018" y="3189208"/>
            <a:ext cx="1512168" cy="1512168"/>
          </a:xfrm>
          <a:prstGeom prst="ellipse">
            <a:avLst/>
          </a:prstGeom>
          <a:solidFill>
            <a:schemeClr val="bg1"/>
          </a:solidFill>
          <a:ln w="155575">
            <a:gradFill>
              <a:gsLst>
                <a:gs pos="41000">
                  <a:schemeClr val="accent2"/>
                </a:gs>
                <a:gs pos="60000">
                  <a:schemeClr val="accent4"/>
                </a:gs>
              </a:gsLst>
              <a:lin ang="7800000" scaled="0"/>
            </a:gradFill>
          </a:ln>
          <a:effectLst>
            <a:outerShdw blurRad="101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5" name="Arc 35">
            <a:extLst>
              <a:ext uri="{FF2B5EF4-FFF2-40B4-BE49-F238E27FC236}">
                <a16:creationId xmlns:a16="http://schemas.microsoft.com/office/drawing/2014/main" id="{B74479CB-552C-4F5E-AF1D-E5029A681BBD}"/>
              </a:ext>
            </a:extLst>
          </p:cNvPr>
          <p:cNvSpPr/>
          <p:nvPr/>
        </p:nvSpPr>
        <p:spPr>
          <a:xfrm rot="13443396">
            <a:off x="5073995" y="2918765"/>
            <a:ext cx="2036379" cy="2036379"/>
          </a:xfrm>
          <a:prstGeom prst="arc">
            <a:avLst>
              <a:gd name="adj1" fmla="val 11157028"/>
              <a:gd name="adj2" fmla="val 21283066"/>
            </a:avLst>
          </a:prstGeom>
          <a:ln w="31750">
            <a:solidFill>
              <a:schemeClr val="bg1">
                <a:lumMod val="75000"/>
              </a:schemeClr>
            </a:solidFill>
            <a:prstDash val="sysDot"/>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cs typeface="+mn-cs"/>
            </a:endParaRPr>
          </a:p>
        </p:txBody>
      </p:sp>
      <p:sp>
        <p:nvSpPr>
          <p:cNvPr id="6" name="Arc 36">
            <a:extLst>
              <a:ext uri="{FF2B5EF4-FFF2-40B4-BE49-F238E27FC236}">
                <a16:creationId xmlns:a16="http://schemas.microsoft.com/office/drawing/2014/main" id="{8126887F-72EE-458F-9618-932E73AB2461}"/>
              </a:ext>
            </a:extLst>
          </p:cNvPr>
          <p:cNvSpPr/>
          <p:nvPr/>
        </p:nvSpPr>
        <p:spPr>
          <a:xfrm rot="2668890">
            <a:off x="5029591" y="2963211"/>
            <a:ext cx="2036379" cy="2036379"/>
          </a:xfrm>
          <a:prstGeom prst="arc">
            <a:avLst>
              <a:gd name="adj1" fmla="val 11157028"/>
              <a:gd name="adj2" fmla="val 21283066"/>
            </a:avLst>
          </a:prstGeom>
          <a:ln w="31750">
            <a:solidFill>
              <a:schemeClr val="bg1">
                <a:lumMod val="75000"/>
              </a:schemeClr>
            </a:solidFill>
            <a:prstDash val="sysDot"/>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cs typeface="+mn-cs"/>
            </a:endParaRPr>
          </a:p>
        </p:txBody>
      </p:sp>
      <p:sp>
        <p:nvSpPr>
          <p:cNvPr id="37" name="Block Arc 31">
            <a:extLst>
              <a:ext uri="{FF2B5EF4-FFF2-40B4-BE49-F238E27FC236}">
                <a16:creationId xmlns:a16="http://schemas.microsoft.com/office/drawing/2014/main" id="{04E949D2-A8BF-4E98-A9F8-4D17B6B25A59}"/>
              </a:ext>
            </a:extLst>
          </p:cNvPr>
          <p:cNvSpPr/>
          <p:nvPr/>
        </p:nvSpPr>
        <p:spPr>
          <a:xfrm>
            <a:off x="5715000" y="3532625"/>
            <a:ext cx="669465" cy="692182"/>
          </a:xfrm>
          <a:custGeom>
            <a:avLst/>
            <a:gdLst/>
            <a:ahLst/>
            <a:cxnLst/>
            <a:rect l="l" t="t" r="r" b="b"/>
            <a:pathLst>
              <a:path w="2890784" h="3200962">
                <a:moveTo>
                  <a:pt x="1107828" y="2097026"/>
                </a:moveTo>
                <a:cubicBezTo>
                  <a:pt x="1025313" y="2097026"/>
                  <a:pt x="958422" y="2163918"/>
                  <a:pt x="958422" y="2246432"/>
                </a:cubicBezTo>
                <a:cubicBezTo>
                  <a:pt x="958422" y="2302715"/>
                  <a:pt x="989545" y="2351730"/>
                  <a:pt x="1036589" y="2375275"/>
                </a:cubicBezTo>
                <a:lnTo>
                  <a:pt x="985421" y="2684898"/>
                </a:lnTo>
                <a:lnTo>
                  <a:pt x="1230235" y="2684898"/>
                </a:lnTo>
                <a:lnTo>
                  <a:pt x="1179067" y="2375275"/>
                </a:lnTo>
                <a:cubicBezTo>
                  <a:pt x="1226111" y="2351730"/>
                  <a:pt x="1257233" y="2302715"/>
                  <a:pt x="1257233" y="2246432"/>
                </a:cubicBezTo>
                <a:cubicBezTo>
                  <a:pt x="1257233" y="2163918"/>
                  <a:pt x="1190342" y="2097026"/>
                  <a:pt x="1107828" y="2097026"/>
                </a:cubicBezTo>
                <a:close/>
                <a:moveTo>
                  <a:pt x="2199259" y="56"/>
                </a:moveTo>
                <a:cubicBezTo>
                  <a:pt x="2572924" y="-4720"/>
                  <a:pt x="2881009" y="291773"/>
                  <a:pt x="2890561" y="665346"/>
                </a:cubicBezTo>
                <a:lnTo>
                  <a:pt x="2843000" y="666562"/>
                </a:lnTo>
                <a:lnTo>
                  <a:pt x="2890784" y="666562"/>
                </a:lnTo>
                <a:lnTo>
                  <a:pt x="2890784" y="1580962"/>
                </a:lnTo>
                <a:lnTo>
                  <a:pt x="2625345" y="1580962"/>
                </a:lnTo>
                <a:lnTo>
                  <a:pt x="2625345" y="672127"/>
                </a:lnTo>
                <a:lnTo>
                  <a:pt x="2623811" y="672166"/>
                </a:lnTo>
                <a:cubicBezTo>
                  <a:pt x="2617992" y="444585"/>
                  <a:pt x="2430306" y="263961"/>
                  <a:pt x="2202670" y="266871"/>
                </a:cubicBezTo>
                <a:cubicBezTo>
                  <a:pt x="1975033" y="269781"/>
                  <a:pt x="1792025" y="455143"/>
                  <a:pt x="1792025" y="682798"/>
                </a:cubicBezTo>
                <a:lnTo>
                  <a:pt x="1790626" y="682798"/>
                </a:lnTo>
                <a:lnTo>
                  <a:pt x="1790626"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1525187" y="1580962"/>
                </a:lnTo>
                <a:lnTo>
                  <a:pt x="1525187" y="676764"/>
                </a:lnTo>
                <a:lnTo>
                  <a:pt x="1525791" y="676764"/>
                </a:lnTo>
                <a:cubicBezTo>
                  <a:pt x="1528430" y="305830"/>
                  <a:pt x="1827609" y="4806"/>
                  <a:pt x="2199259" y="56"/>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cs typeface="+mn-cs"/>
            </a:endParaRPr>
          </a:p>
        </p:txBody>
      </p:sp>
      <p:sp>
        <p:nvSpPr>
          <p:cNvPr id="39" name="Rectangle 3">
            <a:extLst>
              <a:ext uri="{FF2B5EF4-FFF2-40B4-BE49-F238E27FC236}">
                <a16:creationId xmlns:a16="http://schemas.microsoft.com/office/drawing/2014/main" id="{03307A50-D1B9-D202-F1C4-AF4CC7422E60}"/>
              </a:ext>
            </a:extLst>
          </p:cNvPr>
          <p:cNvSpPr/>
          <p:nvPr/>
        </p:nvSpPr>
        <p:spPr>
          <a:xfrm>
            <a:off x="1691507" y="291594"/>
            <a:ext cx="9196087" cy="87028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nvGrpSpPr>
          <p:cNvPr id="40" name="Group 43">
            <a:extLst>
              <a:ext uri="{FF2B5EF4-FFF2-40B4-BE49-F238E27FC236}">
                <a16:creationId xmlns:a16="http://schemas.microsoft.com/office/drawing/2014/main" id="{BDF164AF-0644-186D-0467-1E6B597B3AF5}"/>
              </a:ext>
            </a:extLst>
          </p:cNvPr>
          <p:cNvGrpSpPr/>
          <p:nvPr/>
        </p:nvGrpSpPr>
        <p:grpSpPr>
          <a:xfrm>
            <a:off x="7024712" y="241072"/>
            <a:ext cx="4003676" cy="475860"/>
            <a:chOff x="1487532" y="2017033"/>
            <a:chExt cx="2952328" cy="376914"/>
          </a:xfrm>
        </p:grpSpPr>
        <p:sp>
          <p:nvSpPr>
            <p:cNvPr id="41" name="Rectangle 9">
              <a:extLst>
                <a:ext uri="{FF2B5EF4-FFF2-40B4-BE49-F238E27FC236}">
                  <a16:creationId xmlns:a16="http://schemas.microsoft.com/office/drawing/2014/main" id="{43E69A3C-B0AD-3542-9DD8-FBFF390D57C3}"/>
                </a:ext>
              </a:extLst>
            </p:cNvPr>
            <p:cNvSpPr/>
            <p:nvPr/>
          </p:nvSpPr>
          <p:spPr>
            <a:xfrm>
              <a:off x="4319543" y="2027138"/>
              <a:ext cx="115353" cy="366809"/>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914400"/>
                <a:gd name="connsiteY0" fmla="*/ 292963 h 1207363"/>
                <a:gd name="connsiteX1" fmla="*/ 914400 w 914400"/>
                <a:gd name="connsiteY1" fmla="*/ 0 h 1207363"/>
                <a:gd name="connsiteX2" fmla="*/ 914400 w 914400"/>
                <a:gd name="connsiteY2" fmla="*/ 1207363 h 1207363"/>
                <a:gd name="connsiteX3" fmla="*/ 0 w 914400"/>
                <a:gd name="connsiteY3" fmla="*/ 1207363 h 1207363"/>
                <a:gd name="connsiteX4" fmla="*/ 0 w 914400"/>
                <a:gd name="connsiteY4" fmla="*/ 292963 h 1207363"/>
                <a:gd name="connsiteX0" fmla="*/ 612559 w 914400"/>
                <a:gd name="connsiteY0" fmla="*/ 8877 h 1207363"/>
                <a:gd name="connsiteX1" fmla="*/ 914400 w 914400"/>
                <a:gd name="connsiteY1" fmla="*/ 0 h 1207363"/>
                <a:gd name="connsiteX2" fmla="*/ 914400 w 914400"/>
                <a:gd name="connsiteY2" fmla="*/ 1207363 h 1207363"/>
                <a:gd name="connsiteX3" fmla="*/ 0 w 914400"/>
                <a:gd name="connsiteY3" fmla="*/ 1207363 h 1207363"/>
                <a:gd name="connsiteX4" fmla="*/ 612559 w 914400"/>
                <a:gd name="connsiteY4" fmla="*/ 8877 h 1207363"/>
                <a:gd name="connsiteX0" fmla="*/ 0 w 301841"/>
                <a:gd name="connsiteY0" fmla="*/ 8877 h 1207363"/>
                <a:gd name="connsiteX1" fmla="*/ 301841 w 301841"/>
                <a:gd name="connsiteY1" fmla="*/ 0 h 1207363"/>
                <a:gd name="connsiteX2" fmla="*/ 301841 w 301841"/>
                <a:gd name="connsiteY2" fmla="*/ 1207363 h 1207363"/>
                <a:gd name="connsiteX3" fmla="*/ 186432 w 301841"/>
                <a:gd name="connsiteY3" fmla="*/ 408372 h 1207363"/>
                <a:gd name="connsiteX4" fmla="*/ 0 w 301841"/>
                <a:gd name="connsiteY4" fmla="*/ 8877 h 1207363"/>
                <a:gd name="connsiteX0" fmla="*/ 0 w 133166"/>
                <a:gd name="connsiteY0" fmla="*/ 0 h 1207364"/>
                <a:gd name="connsiteX1" fmla="*/ 133166 w 133166"/>
                <a:gd name="connsiteY1" fmla="*/ 1 h 1207364"/>
                <a:gd name="connsiteX2" fmla="*/ 133166 w 133166"/>
                <a:gd name="connsiteY2" fmla="*/ 1207364 h 1207364"/>
                <a:gd name="connsiteX3" fmla="*/ 17757 w 133166"/>
                <a:gd name="connsiteY3" fmla="*/ 408373 h 1207364"/>
                <a:gd name="connsiteX4" fmla="*/ 0 w 133166"/>
                <a:gd name="connsiteY4" fmla="*/ 0 h 1207364"/>
                <a:gd name="connsiteX0" fmla="*/ 0 w 142044"/>
                <a:gd name="connsiteY0" fmla="*/ 0 h 408373"/>
                <a:gd name="connsiteX1" fmla="*/ 133166 w 142044"/>
                <a:gd name="connsiteY1" fmla="*/ 1 h 408373"/>
                <a:gd name="connsiteX2" fmla="*/ 142044 w 142044"/>
                <a:gd name="connsiteY2" fmla="*/ 301842 h 408373"/>
                <a:gd name="connsiteX3" fmla="*/ 17757 w 142044"/>
                <a:gd name="connsiteY3" fmla="*/ 408373 h 408373"/>
                <a:gd name="connsiteX4" fmla="*/ 0 w 142044"/>
                <a:gd name="connsiteY4" fmla="*/ 0 h 408373"/>
                <a:gd name="connsiteX0" fmla="*/ 0 w 133166"/>
                <a:gd name="connsiteY0" fmla="*/ 0 h 408373"/>
                <a:gd name="connsiteX1" fmla="*/ 133166 w 133166"/>
                <a:gd name="connsiteY1" fmla="*/ 1 h 408373"/>
                <a:gd name="connsiteX2" fmla="*/ 118293 w 133166"/>
                <a:gd name="connsiteY2" fmla="*/ 313717 h 408373"/>
                <a:gd name="connsiteX3" fmla="*/ 17757 w 133166"/>
                <a:gd name="connsiteY3" fmla="*/ 408373 h 408373"/>
                <a:gd name="connsiteX4" fmla="*/ 0 w 133166"/>
                <a:gd name="connsiteY4" fmla="*/ 0 h 408373"/>
                <a:gd name="connsiteX0" fmla="*/ 0 w 118293"/>
                <a:gd name="connsiteY0" fmla="*/ 5937 h 414310"/>
                <a:gd name="connsiteX1" fmla="*/ 115353 w 118293"/>
                <a:gd name="connsiteY1" fmla="*/ 0 h 414310"/>
                <a:gd name="connsiteX2" fmla="*/ 118293 w 118293"/>
                <a:gd name="connsiteY2" fmla="*/ 319654 h 414310"/>
                <a:gd name="connsiteX3" fmla="*/ 17757 w 118293"/>
                <a:gd name="connsiteY3" fmla="*/ 414310 h 414310"/>
                <a:gd name="connsiteX4" fmla="*/ 0 w 118293"/>
                <a:gd name="connsiteY4" fmla="*/ 5937 h 414310"/>
                <a:gd name="connsiteX0" fmla="*/ 0 w 118293"/>
                <a:gd name="connsiteY0" fmla="*/ 5937 h 366809"/>
                <a:gd name="connsiteX1" fmla="*/ 115353 w 118293"/>
                <a:gd name="connsiteY1" fmla="*/ 0 h 366809"/>
                <a:gd name="connsiteX2" fmla="*/ 118293 w 118293"/>
                <a:gd name="connsiteY2" fmla="*/ 319654 h 366809"/>
                <a:gd name="connsiteX3" fmla="*/ 5882 w 118293"/>
                <a:gd name="connsiteY3" fmla="*/ 366809 h 366809"/>
                <a:gd name="connsiteX4" fmla="*/ 0 w 118293"/>
                <a:gd name="connsiteY4" fmla="*/ 5937 h 366809"/>
                <a:gd name="connsiteX0" fmla="*/ 0 w 115353"/>
                <a:gd name="connsiteY0" fmla="*/ 5937 h 366809"/>
                <a:gd name="connsiteX1" fmla="*/ 115353 w 115353"/>
                <a:gd name="connsiteY1" fmla="*/ 0 h 366809"/>
                <a:gd name="connsiteX2" fmla="*/ 112356 w 115353"/>
                <a:gd name="connsiteY2" fmla="*/ 278091 h 366809"/>
                <a:gd name="connsiteX3" fmla="*/ 5882 w 115353"/>
                <a:gd name="connsiteY3" fmla="*/ 366809 h 366809"/>
                <a:gd name="connsiteX4" fmla="*/ 0 w 115353"/>
                <a:gd name="connsiteY4" fmla="*/ 5937 h 36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53" h="366809">
                  <a:moveTo>
                    <a:pt x="0" y="5937"/>
                  </a:moveTo>
                  <a:lnTo>
                    <a:pt x="115353" y="0"/>
                  </a:lnTo>
                  <a:lnTo>
                    <a:pt x="112356" y="278091"/>
                  </a:lnTo>
                  <a:lnTo>
                    <a:pt x="5882" y="366809"/>
                  </a:lnTo>
                  <a:cubicBezTo>
                    <a:pt x="3921" y="246518"/>
                    <a:pt x="1961" y="126228"/>
                    <a:pt x="0" y="5937"/>
                  </a:cubicBez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42" name="Rectangle 6">
              <a:extLst>
                <a:ext uri="{FF2B5EF4-FFF2-40B4-BE49-F238E27FC236}">
                  <a16:creationId xmlns:a16="http://schemas.microsoft.com/office/drawing/2014/main" id="{F6282815-FB81-B13B-3D73-E642AAE1F589}"/>
                </a:ext>
              </a:extLst>
            </p:cNvPr>
            <p:cNvSpPr/>
            <p:nvPr/>
          </p:nvSpPr>
          <p:spPr>
            <a:xfrm flipH="1">
              <a:off x="1487532" y="2017033"/>
              <a:ext cx="2952328" cy="288033"/>
            </a:xfrm>
            <a:custGeom>
              <a:avLst/>
              <a:gdLst>
                <a:gd name="connsiteX0" fmla="*/ 0 w 5285462"/>
                <a:gd name="connsiteY0" fmla="*/ 0 h 576064"/>
                <a:gd name="connsiteX1" fmla="*/ 4724629 w 5285462"/>
                <a:gd name="connsiteY1" fmla="*/ 0 h 576064"/>
                <a:gd name="connsiteX2" fmla="*/ 5285462 w 5285462"/>
                <a:gd name="connsiteY2" fmla="*/ 576064 h 576064"/>
                <a:gd name="connsiteX3" fmla="*/ 0 w 5285462"/>
                <a:gd name="connsiteY3" fmla="*/ 576064 h 576064"/>
                <a:gd name="connsiteX4" fmla="*/ 0 w 5285462"/>
                <a:gd name="connsiteY4" fmla="*/ 0 h 57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462" h="576064">
                  <a:moveTo>
                    <a:pt x="0" y="0"/>
                  </a:moveTo>
                  <a:lnTo>
                    <a:pt x="4724629" y="0"/>
                  </a:lnTo>
                  <a:lnTo>
                    <a:pt x="5285462" y="576064"/>
                  </a:lnTo>
                  <a:lnTo>
                    <a:pt x="0" y="576064"/>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grpSp>
        <p:nvGrpSpPr>
          <p:cNvPr id="43" name="Group 19">
            <a:extLst>
              <a:ext uri="{FF2B5EF4-FFF2-40B4-BE49-F238E27FC236}">
                <a16:creationId xmlns:a16="http://schemas.microsoft.com/office/drawing/2014/main" id="{8B020BA5-22F0-B5EB-F8F7-A84B71B546FA}"/>
              </a:ext>
            </a:extLst>
          </p:cNvPr>
          <p:cNvGrpSpPr/>
          <p:nvPr/>
        </p:nvGrpSpPr>
        <p:grpSpPr>
          <a:xfrm>
            <a:off x="761854" y="172706"/>
            <a:ext cx="1188052" cy="1052282"/>
            <a:chOff x="1779602" y="1104706"/>
            <a:chExt cx="1188052" cy="1214673"/>
          </a:xfrm>
          <a:solidFill>
            <a:schemeClr val="accent4"/>
          </a:solidFill>
        </p:grpSpPr>
        <p:sp>
          <p:nvSpPr>
            <p:cNvPr id="44" name="Block Arc 20">
              <a:extLst>
                <a:ext uri="{FF2B5EF4-FFF2-40B4-BE49-F238E27FC236}">
                  <a16:creationId xmlns:a16="http://schemas.microsoft.com/office/drawing/2014/main" id="{8A8D31BA-AC8A-30B8-5E43-7B1DF4668047}"/>
                </a:ext>
              </a:extLst>
            </p:cNvPr>
            <p:cNvSpPr/>
            <p:nvPr/>
          </p:nvSpPr>
          <p:spPr>
            <a:xfrm rot="5400000">
              <a:off x="1779602" y="1131327"/>
              <a:ext cx="1188052" cy="1188052"/>
            </a:xfrm>
            <a:prstGeom prst="blockArc">
              <a:avLst>
                <a:gd name="adj1" fmla="val 10473157"/>
                <a:gd name="adj2" fmla="val 203130"/>
                <a:gd name="adj3" fmla="val 1863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cs typeface="+mn-cs"/>
              </a:endParaRPr>
            </a:p>
          </p:txBody>
        </p:sp>
        <p:sp>
          <p:nvSpPr>
            <p:cNvPr id="45" name="Right Triangle 21">
              <a:extLst>
                <a:ext uri="{FF2B5EF4-FFF2-40B4-BE49-F238E27FC236}">
                  <a16:creationId xmlns:a16="http://schemas.microsoft.com/office/drawing/2014/main" id="{D98CEC48-1BCD-5E7E-C80A-184EDD6795F6}"/>
                </a:ext>
              </a:extLst>
            </p:cNvPr>
            <p:cNvSpPr/>
            <p:nvPr/>
          </p:nvSpPr>
          <p:spPr>
            <a:xfrm rot="2700000">
              <a:off x="2223425" y="1104706"/>
              <a:ext cx="261214" cy="26121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sp>
        <p:nvSpPr>
          <p:cNvPr id="46" name="TextBox 45">
            <a:extLst>
              <a:ext uri="{FF2B5EF4-FFF2-40B4-BE49-F238E27FC236}">
                <a16:creationId xmlns:a16="http://schemas.microsoft.com/office/drawing/2014/main" id="{FB9513F4-5530-1394-B7FE-18320E7658C8}"/>
              </a:ext>
            </a:extLst>
          </p:cNvPr>
          <p:cNvSpPr txBox="1"/>
          <p:nvPr/>
        </p:nvSpPr>
        <p:spPr>
          <a:xfrm>
            <a:off x="1355880" y="2188288"/>
            <a:ext cx="408605" cy="5078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700" b="1" i="0" u="none" strike="noStrike" kern="1200" cap="none" spc="0" normalizeH="0" baseline="0" noProof="0" dirty="0">
                <a:ln>
                  <a:noFill/>
                </a:ln>
                <a:solidFill>
                  <a:prstClr val="white"/>
                </a:solidFill>
                <a:effectLst/>
                <a:uLnTx/>
                <a:uFillTx/>
                <a:latin typeface="Arial"/>
                <a:cs typeface="+mn-cs"/>
              </a:rPr>
              <a:t>1</a:t>
            </a:r>
            <a:endParaRPr kumimoji="0" lang="ko-KR" altLang="en-US" sz="2700" b="1" i="0" u="none" strike="noStrike" kern="1200" cap="none" spc="0" normalizeH="0" baseline="0" noProof="0" dirty="0">
              <a:ln>
                <a:noFill/>
              </a:ln>
              <a:solidFill>
                <a:prstClr val="white"/>
              </a:solidFill>
              <a:effectLst/>
              <a:uLnTx/>
              <a:uFillTx/>
              <a:latin typeface="Arial"/>
              <a:cs typeface="+mn-cs"/>
            </a:endParaRPr>
          </a:p>
        </p:txBody>
      </p:sp>
      <p:sp>
        <p:nvSpPr>
          <p:cNvPr id="34" name="TextBox 33">
            <a:extLst>
              <a:ext uri="{FF2B5EF4-FFF2-40B4-BE49-F238E27FC236}">
                <a16:creationId xmlns:a16="http://schemas.microsoft.com/office/drawing/2014/main" id="{D32E40F1-FCF4-48DA-B989-410411270EC5}"/>
              </a:ext>
            </a:extLst>
          </p:cNvPr>
          <p:cNvSpPr txBox="1"/>
          <p:nvPr/>
        </p:nvSpPr>
        <p:spPr>
          <a:xfrm>
            <a:off x="2132769" y="490169"/>
            <a:ext cx="5326392" cy="523220"/>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800" b="1" i="0" u="none" strike="noStrike" kern="1200" cap="none" spc="0" normalizeH="0" baseline="0" noProof="0" dirty="0">
                <a:ln>
                  <a:noFill/>
                </a:ln>
                <a:solidFill>
                  <a:prstClr val="black"/>
                </a:solidFill>
                <a:effectLst/>
                <a:uLnTx/>
                <a:uFillTx/>
                <a:latin typeface="Calibri" panose="020F0502020204030204"/>
                <a:cs typeface="B Titr" panose="00000700000000000000" pitchFamily="2" charset="-78"/>
              </a:rPr>
              <a:t>گسترش صادرات</a:t>
            </a:r>
          </a:p>
        </p:txBody>
      </p:sp>
      <p:sp>
        <p:nvSpPr>
          <p:cNvPr id="47" name="Oval 8">
            <a:extLst>
              <a:ext uri="{FF2B5EF4-FFF2-40B4-BE49-F238E27FC236}">
                <a16:creationId xmlns:a16="http://schemas.microsoft.com/office/drawing/2014/main" id="{248F0BFD-616E-FD03-C9AB-27D693D3BD8C}"/>
              </a:ext>
            </a:extLst>
          </p:cNvPr>
          <p:cNvSpPr/>
          <p:nvPr/>
        </p:nvSpPr>
        <p:spPr>
          <a:xfrm>
            <a:off x="1191707" y="437774"/>
            <a:ext cx="499800" cy="499800"/>
          </a:xfrm>
          <a:prstGeom prst="ellipse">
            <a:avLst/>
          </a:prstGeom>
          <a:solidFill>
            <a:schemeClr val="accent6"/>
          </a:solidFill>
          <a:ln w="825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48" name="TextBox 47">
            <a:extLst>
              <a:ext uri="{FF2B5EF4-FFF2-40B4-BE49-F238E27FC236}">
                <a16:creationId xmlns:a16="http://schemas.microsoft.com/office/drawing/2014/main" id="{3C741728-51E5-C6F2-6397-F262AC73F55C}"/>
              </a:ext>
            </a:extLst>
          </p:cNvPr>
          <p:cNvSpPr txBox="1"/>
          <p:nvPr/>
        </p:nvSpPr>
        <p:spPr>
          <a:xfrm>
            <a:off x="1228805" y="429743"/>
            <a:ext cx="408605" cy="5078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700" b="1" i="0" u="none" strike="noStrike" kern="1200" cap="none" spc="0" normalizeH="0" baseline="0" noProof="0" dirty="0">
                <a:ln>
                  <a:noFill/>
                </a:ln>
                <a:solidFill>
                  <a:prstClr val="white"/>
                </a:solidFill>
                <a:effectLst/>
                <a:uLnTx/>
                <a:uFillTx/>
                <a:latin typeface="Arial"/>
                <a:cs typeface="+mn-cs"/>
              </a:rPr>
              <a:t>7</a:t>
            </a:r>
            <a:endParaRPr kumimoji="0" lang="ko-KR" altLang="en-US" sz="2700" b="1" i="0" u="none" strike="noStrike" kern="1200" cap="none" spc="0" normalizeH="0" baseline="0" noProof="0" dirty="0">
              <a:ln>
                <a:noFill/>
              </a:ln>
              <a:solidFill>
                <a:prstClr val="white"/>
              </a:solidFill>
              <a:effectLst/>
              <a:uLnTx/>
              <a:uFillTx/>
              <a:latin typeface="Arial"/>
              <a:cs typeface="+mn-cs"/>
            </a:endParaRPr>
          </a:p>
        </p:txBody>
      </p:sp>
      <p:sp>
        <p:nvSpPr>
          <p:cNvPr id="50" name="TextBox 49">
            <a:extLst>
              <a:ext uri="{FF2B5EF4-FFF2-40B4-BE49-F238E27FC236}">
                <a16:creationId xmlns:a16="http://schemas.microsoft.com/office/drawing/2014/main" id="{402C6E17-1585-FCD2-797D-675EA0DB2933}"/>
              </a:ext>
            </a:extLst>
          </p:cNvPr>
          <p:cNvSpPr txBox="1"/>
          <p:nvPr/>
        </p:nvSpPr>
        <p:spPr>
          <a:xfrm>
            <a:off x="8032741" y="258226"/>
            <a:ext cx="60936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srgbClr val="CBCBCB">
                    <a:lumMod val="50000"/>
                  </a:srgbClr>
                </a:solidFill>
                <a:effectLst/>
                <a:uLnTx/>
                <a:uFillTx/>
                <a:latin typeface="Arial"/>
                <a:cs typeface="B Titr" panose="00000700000000000000" pitchFamily="2" charset="-78"/>
              </a:rPr>
              <a:t>راهکارهای رفع چالش‌های تولید</a:t>
            </a:r>
            <a:endParaRPr kumimoji="0" lang="en-US" sz="1800" b="0" i="0" u="none" strike="noStrike" kern="1200" cap="none" spc="0" normalizeH="0" baseline="0" noProof="0" dirty="0">
              <a:ln>
                <a:noFill/>
              </a:ln>
              <a:solidFill>
                <a:prstClr val="black"/>
              </a:solidFill>
              <a:effectLst/>
              <a:uLnTx/>
              <a:uFillTx/>
              <a:latin typeface="Arial"/>
              <a:cs typeface="+mn-cs"/>
            </a:endParaRPr>
          </a:p>
        </p:txBody>
      </p:sp>
      <p:pic>
        <p:nvPicPr>
          <p:cNvPr id="51" name="Picture 50">
            <a:extLst>
              <a:ext uri="{FF2B5EF4-FFF2-40B4-BE49-F238E27FC236}">
                <a16:creationId xmlns:a16="http://schemas.microsoft.com/office/drawing/2014/main" id="{B0C4EEBC-828F-CF97-694F-63F386B291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041" y="-300386"/>
            <a:ext cx="1726622" cy="1936146"/>
          </a:xfrm>
          <a:prstGeom prst="rect">
            <a:avLst/>
          </a:prstGeom>
        </p:spPr>
      </p:pic>
      <p:sp>
        <p:nvSpPr>
          <p:cNvPr id="2" name="TextBox 1">
            <a:extLst>
              <a:ext uri="{FF2B5EF4-FFF2-40B4-BE49-F238E27FC236}">
                <a16:creationId xmlns:a16="http://schemas.microsoft.com/office/drawing/2014/main" id="{DD3D2E43-B9B2-D31C-3B95-CE537A39889C}"/>
              </a:ext>
            </a:extLst>
          </p:cNvPr>
          <p:cNvSpPr txBox="1"/>
          <p:nvPr/>
        </p:nvSpPr>
        <p:spPr>
          <a:xfrm>
            <a:off x="7525296" y="1411359"/>
            <a:ext cx="4639319" cy="5043688"/>
          </a:xfrm>
          <a:prstGeom prst="rect">
            <a:avLst/>
          </a:prstGeom>
          <a:noFill/>
        </p:spPr>
        <p:txBody>
          <a:bodyPr wrap="square">
            <a:spAutoFit/>
          </a:bodyPr>
          <a:lstStyle/>
          <a:p>
            <a:pPr marL="285750" marR="0" lvl="0" indent="-285750" algn="just" defTabSz="914400" rtl="1"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fa-IR"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B Mitra" panose="00000400000000000000" pitchFamily="2" charset="-78"/>
              </a:rPr>
              <a:t>کمک به راه‌اندازی مراکز تجاری فروش و بازاریابی محصولات صادراتی ایرانی در بازارهای هدف</a:t>
            </a:r>
            <a:endParaRPr kumimoji="0" lang="en-US"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B Mitra" panose="00000400000000000000" pitchFamily="2" charset="-78"/>
            </a:endParaRPr>
          </a:p>
          <a:p>
            <a:pPr marL="285750" marR="0" lvl="0" indent="-285750" algn="just" defTabSz="914400" rtl="1"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fa-IR"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B Mitra" panose="00000400000000000000" pitchFamily="2" charset="-78"/>
              </a:rPr>
              <a:t>تهیه اطلاعات بازارهای هدف به طور مستمر (قوانین، مقررات، استانداردها، سلایق مصرف‌کنندگان، نظام توزیع اعم از عمده و خرده‌فروش، تعرفه‌ها، نظام قیمتگذاری و ...)</a:t>
            </a:r>
            <a:endParaRPr kumimoji="0" lang="en-US"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B Mitra" panose="00000400000000000000" pitchFamily="2" charset="-78"/>
            </a:endParaRPr>
          </a:p>
          <a:p>
            <a:pPr marL="285750" marR="0" lvl="0" indent="-285750" algn="just" defTabSz="914400" rtl="1"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fa-IR"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B Mitra" panose="00000400000000000000" pitchFamily="2" charset="-78"/>
              </a:rPr>
              <a:t>کاهش تعداد مراکز تصمیم‌گیری در مورد صادرات و تعیین نهاد متولی صادرات در جهت ایجاد مدیریت واحد و یکپارچه</a:t>
            </a:r>
            <a:endParaRPr kumimoji="0" lang="en-US"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B Mitra" panose="00000400000000000000" pitchFamily="2" charset="-78"/>
            </a:endParaRPr>
          </a:p>
          <a:p>
            <a:pPr marL="285750" marR="0" lvl="0" indent="-285750" algn="just" defTabSz="914400" rtl="1"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fa-IR"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B Mitra" panose="00000400000000000000" pitchFamily="2" charset="-78"/>
              </a:rPr>
              <a:t>عملیاتی نمودن انواع مشوق‌های صادراتی مستقیم و غیرمستقیم</a:t>
            </a:r>
            <a:endParaRPr kumimoji="0" lang="en-US"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B Mitra" panose="00000400000000000000" pitchFamily="2" charset="-78"/>
            </a:endParaRPr>
          </a:p>
          <a:p>
            <a:pPr marL="285750" marR="0" lvl="0" indent="-285750" algn="just" defTabSz="914400" rtl="1"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fa-IR"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B Mitra" panose="00000400000000000000" pitchFamily="2" charset="-78"/>
              </a:rPr>
              <a:t>ایجاد مسیر سبز به منظور ترخیص و خروج کالاهای صادراتی در کلیه مبادی گمرکی</a:t>
            </a:r>
            <a:endParaRPr kumimoji="0" lang="en-US"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B Mitra" panose="00000400000000000000" pitchFamily="2" charset="-78"/>
            </a:endParaRPr>
          </a:p>
          <a:p>
            <a:pPr marL="285750" marR="0" lvl="0" indent="-285750" algn="just" defTabSz="914400" rtl="1"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fa-IR"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B Mitra" panose="00000400000000000000" pitchFamily="2" charset="-78"/>
              </a:rPr>
              <a:t>توسعه بانک‌های اطلاعاتی در راستای حمایت اطلاعاتی از شرکت‌های صادراتی</a:t>
            </a:r>
            <a:endParaRPr kumimoji="0" lang="en-US"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B Mitra" panose="00000400000000000000" pitchFamily="2" charset="-78"/>
            </a:endParaRPr>
          </a:p>
        </p:txBody>
      </p:sp>
      <p:sp>
        <p:nvSpPr>
          <p:cNvPr id="4" name="TextBox 3">
            <a:extLst>
              <a:ext uri="{FF2B5EF4-FFF2-40B4-BE49-F238E27FC236}">
                <a16:creationId xmlns:a16="http://schemas.microsoft.com/office/drawing/2014/main" id="{4E6251BB-BC99-E40F-9C7C-03921BA3ED9C}"/>
              </a:ext>
            </a:extLst>
          </p:cNvPr>
          <p:cNvSpPr txBox="1"/>
          <p:nvPr/>
        </p:nvSpPr>
        <p:spPr>
          <a:xfrm>
            <a:off x="268897" y="1588182"/>
            <a:ext cx="4383436" cy="1201739"/>
          </a:xfrm>
          <a:prstGeom prst="rect">
            <a:avLst/>
          </a:prstGeom>
          <a:noFill/>
        </p:spPr>
        <p:txBody>
          <a:bodyPr wrap="square">
            <a:spAutoFit/>
          </a:bodyPr>
          <a:lstStyle/>
          <a:p>
            <a:pPr marL="285750" marR="0" lvl="0" indent="-285750" algn="just" defTabSz="914400" rtl="1" eaLnBrk="1" fontAlgn="auto" latinLnBrk="0" hangingPunct="1">
              <a:lnSpc>
                <a:spcPct val="107000"/>
              </a:lnSpc>
              <a:spcBef>
                <a:spcPts val="0"/>
              </a:spcBef>
              <a:spcAft>
                <a:spcPts val="0"/>
              </a:spcAft>
              <a:buClrTx/>
              <a:buSzTx/>
              <a:buFont typeface="Wingdings" panose="05000000000000000000" pitchFamily="2" charset="2"/>
              <a:buChar char="Ø"/>
              <a:tabLst/>
              <a:defRPr/>
            </a:pPr>
            <a:r>
              <a:rPr kumimoji="0" lang="ar-SA" i="0" u="none" strike="noStrike" kern="0" cap="none" spc="0" normalizeH="0" baseline="0" noProof="0" dirty="0">
                <a:ln>
                  <a:noFill/>
                </a:ln>
                <a:effectLst/>
                <a:uLnTx/>
                <a:uFillTx/>
                <a:latin typeface="BNazanin"/>
                <a:ea typeface="Calibri" panose="020F0502020204030204" pitchFamily="34" charset="0"/>
                <a:cs typeface="B Mitra" panose="00000400000000000000" pitchFamily="2" charset="-78"/>
              </a:rPr>
              <a:t>لزوم برنامه‌ریزی دقیق و</a:t>
            </a:r>
            <a:r>
              <a:rPr kumimoji="0" lang="fa-IR" i="0" u="none" strike="noStrike" kern="0" cap="none" spc="0" normalizeH="0" baseline="0" noProof="0" dirty="0">
                <a:ln>
                  <a:noFill/>
                </a:ln>
                <a:effectLst/>
                <a:uLnTx/>
                <a:uFillTx/>
                <a:latin typeface="BNazanin"/>
                <a:ea typeface="Calibri" panose="020F0502020204030204" pitchFamily="34" charset="0"/>
                <a:cs typeface="B Mitra" panose="00000400000000000000" pitchFamily="2" charset="-78"/>
              </a:rPr>
              <a:t> </a:t>
            </a:r>
            <a:r>
              <a:rPr kumimoji="0" lang="ar-SA" i="0" u="none" strike="noStrike" kern="0" cap="none" spc="0" normalizeH="0" baseline="0" noProof="0" dirty="0">
                <a:ln>
                  <a:noFill/>
                </a:ln>
                <a:effectLst/>
                <a:uLnTx/>
                <a:uFillTx/>
                <a:latin typeface="BNazanin"/>
                <a:ea typeface="Calibri" panose="020F0502020204030204" pitchFamily="34" charset="0"/>
                <a:cs typeface="B Mitra" panose="00000400000000000000" pitchFamily="2" charset="-78"/>
              </a:rPr>
              <a:t>کارشناسی شده در مورد هریک </a:t>
            </a:r>
            <a:r>
              <a:rPr kumimoji="0" lang="fa-IR" i="0" u="none" strike="noStrike" kern="0" cap="none" spc="0" normalizeH="0" baseline="0" noProof="0" dirty="0">
                <a:ln>
                  <a:noFill/>
                </a:ln>
                <a:effectLst/>
                <a:uLnTx/>
                <a:uFillTx/>
                <a:latin typeface="BNazanin"/>
                <a:ea typeface="Calibri" panose="020F0502020204030204" pitchFamily="34" charset="0"/>
                <a:cs typeface="B Mitra" panose="00000400000000000000" pitchFamily="2" charset="-78"/>
              </a:rPr>
              <a:t>از </a:t>
            </a:r>
            <a:r>
              <a:rPr kumimoji="0" lang="ar-SA" i="0" u="none" strike="noStrike" kern="0" cap="none" spc="0" normalizeH="0" baseline="0" noProof="0" dirty="0">
                <a:ln>
                  <a:noFill/>
                </a:ln>
                <a:effectLst/>
                <a:uLnTx/>
                <a:uFillTx/>
                <a:latin typeface="BNazanin"/>
                <a:ea typeface="Calibri" panose="020F0502020204030204" pitchFamily="34" charset="0"/>
                <a:cs typeface="B Mitra" panose="00000400000000000000" pitchFamily="2" charset="-78"/>
              </a:rPr>
              <a:t>ارکان صادرات کشور و</a:t>
            </a:r>
            <a:r>
              <a:rPr kumimoji="0" lang="fa-IR" i="0" u="none" strike="noStrike" kern="0" cap="none" spc="0" normalizeH="0" baseline="0" noProof="0" dirty="0">
                <a:ln>
                  <a:noFill/>
                </a:ln>
                <a:effectLst/>
                <a:uLnTx/>
                <a:uFillTx/>
                <a:latin typeface="BNazanin"/>
                <a:ea typeface="Calibri" panose="020F0502020204030204" pitchFamily="34" charset="0"/>
                <a:cs typeface="B Mitra" panose="00000400000000000000" pitchFamily="2" charset="-78"/>
              </a:rPr>
              <a:t> در نهایت</a:t>
            </a:r>
            <a:r>
              <a:rPr kumimoji="0" lang="ar-SA" i="0" u="none" strike="noStrike" kern="0" cap="none" spc="0" normalizeH="0" baseline="0" noProof="0" dirty="0">
                <a:ln>
                  <a:noFill/>
                </a:ln>
                <a:effectLst/>
                <a:uLnTx/>
                <a:uFillTx/>
                <a:latin typeface="BNazanin"/>
                <a:ea typeface="Calibri" panose="020F0502020204030204" pitchFamily="34" charset="0"/>
                <a:cs typeface="B Mitra" panose="00000400000000000000" pitchFamily="2" charset="-78"/>
              </a:rPr>
              <a:t> ارائه برنامه تجمیع‌شده حاصل از برنامه‌های مذکور</a:t>
            </a:r>
            <a:r>
              <a:rPr kumimoji="0" lang="fa-IR" i="0" u="none" strike="noStrike" kern="0" cap="none" spc="0" normalizeH="0" baseline="0" noProof="0" dirty="0">
                <a:ln>
                  <a:noFill/>
                </a:ln>
                <a:effectLst/>
                <a:uLnTx/>
                <a:uFillTx/>
                <a:latin typeface="BNazanin"/>
                <a:ea typeface="Calibri" panose="020F0502020204030204" pitchFamily="34" charset="0"/>
                <a:cs typeface="B Mitra" panose="00000400000000000000" pitchFamily="2" charset="-78"/>
              </a:rPr>
              <a:t> به نهادهای اجرایی</a:t>
            </a:r>
          </a:p>
          <a:p>
            <a:pPr marL="285750" marR="0" lvl="0" indent="-285750" algn="just" defTabSz="914400" rtl="1" eaLnBrk="1" fontAlgn="auto" latinLnBrk="0" hangingPunct="1">
              <a:lnSpc>
                <a:spcPct val="107000"/>
              </a:lnSpc>
              <a:spcBef>
                <a:spcPts val="0"/>
              </a:spcBef>
              <a:spcAft>
                <a:spcPts val="0"/>
              </a:spcAft>
              <a:buClrTx/>
              <a:buSzTx/>
              <a:buFont typeface="Wingdings" panose="05000000000000000000" pitchFamily="2" charset="2"/>
              <a:buChar char="Ø"/>
              <a:tabLst/>
              <a:defRPr/>
            </a:pPr>
            <a:endParaRPr kumimoji="0" lang="en-US" sz="1400"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9D117E08-6651-02C5-230C-64023F440DE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5121" y="3457344"/>
            <a:ext cx="3797224" cy="2115843"/>
          </a:xfrm>
          <a:prstGeom prst="rect">
            <a:avLst/>
          </a:prstGeom>
          <a:noFill/>
          <a:ln>
            <a:noFill/>
          </a:ln>
        </p:spPr>
      </p:pic>
      <p:sp>
        <p:nvSpPr>
          <p:cNvPr id="11" name="TextBox 10">
            <a:extLst>
              <a:ext uri="{FF2B5EF4-FFF2-40B4-BE49-F238E27FC236}">
                <a16:creationId xmlns:a16="http://schemas.microsoft.com/office/drawing/2014/main" id="{EDB261A7-6FD3-0879-0F68-92B5DEAB8331}"/>
              </a:ext>
            </a:extLst>
          </p:cNvPr>
          <p:cNvSpPr txBox="1"/>
          <p:nvPr/>
        </p:nvSpPr>
        <p:spPr>
          <a:xfrm>
            <a:off x="254396" y="5765659"/>
            <a:ext cx="4372429" cy="584775"/>
          </a:xfrm>
          <a:prstGeom prst="rect">
            <a:avLst/>
          </a:prstGeom>
          <a:noFill/>
        </p:spPr>
        <p:txBody>
          <a:bodyPr wrap="square">
            <a:spAutoFit/>
          </a:bodyPr>
          <a:lstStyle/>
          <a:p>
            <a:pPr algn="ctr" rtl="1">
              <a:defRPr/>
            </a:pPr>
            <a:r>
              <a:rPr lang="ar-SA" b="1" kern="0" dirty="0">
                <a:solidFill>
                  <a:srgbClr val="A566BE"/>
                </a:solidFill>
                <a:effectLst>
                  <a:outerShdw blurRad="38100" dist="38100" dir="2700000" algn="tl">
                    <a:srgbClr val="000000">
                      <a:alpha val="43137"/>
                    </a:srgbClr>
                  </a:outerShdw>
                </a:effectLst>
                <a:latin typeface="BNazanin"/>
                <a:ea typeface="Calibri" panose="020F0502020204030204" pitchFamily="34" charset="0"/>
                <a:cs typeface="B Mitra" panose="00000400000000000000" pitchFamily="2" charset="-78"/>
              </a:rPr>
              <a:t>ارکان صادرات کشور</a:t>
            </a:r>
            <a:r>
              <a:rPr lang="fa-IR" b="1" kern="0" dirty="0">
                <a:solidFill>
                  <a:srgbClr val="A566BE"/>
                </a:solidFill>
                <a:effectLst>
                  <a:outerShdw blurRad="38100" dist="38100" dir="2700000" algn="tl">
                    <a:srgbClr val="000000">
                      <a:alpha val="43137"/>
                    </a:srgbClr>
                  </a:outerShdw>
                </a:effectLst>
                <a:latin typeface="BNazanin"/>
                <a:ea typeface="Calibri" panose="020F0502020204030204" pitchFamily="34" charset="0"/>
                <a:cs typeface="B Mitra" panose="00000400000000000000" pitchFamily="2" charset="-78"/>
              </a:rPr>
              <a:t> </a:t>
            </a:r>
          </a:p>
          <a:p>
            <a:pPr algn="ctr" rtl="1">
              <a:defRPr/>
            </a:pPr>
            <a:r>
              <a:rPr lang="fa-IR" sz="1400" b="1" kern="0" dirty="0">
                <a:solidFill>
                  <a:srgbClr val="A566BE"/>
                </a:solidFill>
                <a:effectLst>
                  <a:outerShdw blurRad="38100" dist="38100" dir="2700000" algn="tl">
                    <a:srgbClr val="000000">
                      <a:alpha val="43137"/>
                    </a:srgbClr>
                  </a:outerShdw>
                </a:effectLst>
                <a:latin typeface="BNazanin"/>
                <a:ea typeface="Calibri" panose="020F0502020204030204" pitchFamily="34" charset="0"/>
                <a:cs typeface="B Mitra" panose="00000400000000000000" pitchFamily="2" charset="-78"/>
              </a:rPr>
              <a:t>(منبع: گزارش مرکز پژوهش‌های مجلس، 1399)</a:t>
            </a:r>
            <a:r>
              <a:rPr lang="ar-SA" sz="1400" b="1" kern="0" dirty="0">
                <a:solidFill>
                  <a:srgbClr val="A566BE"/>
                </a:solidFill>
                <a:effectLst>
                  <a:outerShdw blurRad="38100" dist="38100" dir="2700000" algn="tl">
                    <a:srgbClr val="000000">
                      <a:alpha val="43137"/>
                    </a:srgbClr>
                  </a:outerShdw>
                </a:effectLst>
                <a:latin typeface="BNazanin"/>
                <a:ea typeface="Calibri" panose="020F0502020204030204" pitchFamily="34" charset="0"/>
                <a:cs typeface="B Mitra" panose="00000400000000000000" pitchFamily="2" charset="-78"/>
              </a:rPr>
              <a:t> </a:t>
            </a:r>
            <a:endParaRPr lang="en-US" sz="1400" b="1" dirty="0">
              <a:solidFill>
                <a:srgbClr val="A566BE"/>
              </a:solidFill>
              <a:effectLst>
                <a:outerShdw blurRad="38100" dist="38100" dir="2700000" algn="tl">
                  <a:srgbClr val="000000">
                    <a:alpha val="43137"/>
                  </a:srgbClr>
                </a:outerShdw>
              </a:effectLst>
              <a:latin typeface="Calibri" panose="020F0502020204030204"/>
            </a:endParaRPr>
          </a:p>
        </p:txBody>
      </p:sp>
    </p:spTree>
    <p:extLst>
      <p:ext uri="{BB962C8B-B14F-4D97-AF65-F5344CB8AC3E}">
        <p14:creationId xmlns:p14="http://schemas.microsoft.com/office/powerpoint/2010/main" val="22603737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2">
            <a:extLst>
              <a:ext uri="{FF2B5EF4-FFF2-40B4-BE49-F238E27FC236}">
                <a16:creationId xmlns:a16="http://schemas.microsoft.com/office/drawing/2014/main" id="{F8AB798E-2931-47E1-98F3-178525F00C23}"/>
              </a:ext>
            </a:extLst>
          </p:cNvPr>
          <p:cNvGrpSpPr/>
          <p:nvPr/>
        </p:nvGrpSpPr>
        <p:grpSpPr>
          <a:xfrm>
            <a:off x="6086476" y="1275244"/>
            <a:ext cx="5815743" cy="2182102"/>
            <a:chOff x="4562475" y="1714499"/>
            <a:chExt cx="5193667" cy="1990727"/>
          </a:xfrm>
        </p:grpSpPr>
        <p:sp>
          <p:nvSpPr>
            <p:cNvPr id="26" name="Rectangle 4">
              <a:extLst>
                <a:ext uri="{FF2B5EF4-FFF2-40B4-BE49-F238E27FC236}">
                  <a16:creationId xmlns:a16="http://schemas.microsoft.com/office/drawing/2014/main" id="{9DBD8868-0108-47E0-9097-0E4D2349E781}"/>
                </a:ext>
              </a:extLst>
            </p:cNvPr>
            <p:cNvSpPr/>
            <p:nvPr/>
          </p:nvSpPr>
          <p:spPr>
            <a:xfrm>
              <a:off x="5868142" y="1716807"/>
              <a:ext cx="3888000" cy="780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0" name="Freeform 8">
              <a:extLst>
                <a:ext uri="{FF2B5EF4-FFF2-40B4-BE49-F238E27FC236}">
                  <a16:creationId xmlns:a16="http://schemas.microsoft.com/office/drawing/2014/main" id="{F04543F7-3A1E-4633-A3A4-109BB7D2223D}"/>
                </a:ext>
              </a:extLst>
            </p:cNvPr>
            <p:cNvSpPr/>
            <p:nvPr/>
          </p:nvSpPr>
          <p:spPr>
            <a:xfrm>
              <a:off x="4562475" y="1714499"/>
              <a:ext cx="1304925" cy="1990725"/>
            </a:xfrm>
            <a:custGeom>
              <a:avLst/>
              <a:gdLst>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304925 w 1304925"/>
                <a:gd name="connsiteY0" fmla="*/ 0 h 1990725"/>
                <a:gd name="connsiteX1" fmla="*/ 0 w 1304925"/>
                <a:gd name="connsiteY1" fmla="*/ 1990725 h 1990725"/>
                <a:gd name="connsiteX2" fmla="*/ 1304925 w 1304925"/>
                <a:gd name="connsiteY2" fmla="*/ 352425 h 1990725"/>
                <a:gd name="connsiteX3" fmla="*/ 1304925 w 1304925"/>
                <a:gd name="connsiteY3" fmla="*/ 0 h 1990725"/>
                <a:gd name="connsiteX0" fmla="*/ 1304925 w 1304925"/>
                <a:gd name="connsiteY0" fmla="*/ 0 h 1990725"/>
                <a:gd name="connsiteX1" fmla="*/ 0 w 1304925"/>
                <a:gd name="connsiteY1" fmla="*/ 1990725 h 1990725"/>
                <a:gd name="connsiteX2" fmla="*/ 1304925 w 1304925"/>
                <a:gd name="connsiteY2" fmla="*/ 358709 h 1990725"/>
                <a:gd name="connsiteX3" fmla="*/ 1304925 w 1304925"/>
                <a:gd name="connsiteY3" fmla="*/ 0 h 1990725"/>
              </a:gdLst>
              <a:ahLst/>
              <a:cxnLst>
                <a:cxn ang="0">
                  <a:pos x="connsiteX0" y="connsiteY0"/>
                </a:cxn>
                <a:cxn ang="0">
                  <a:pos x="connsiteX1" y="connsiteY1"/>
                </a:cxn>
                <a:cxn ang="0">
                  <a:pos x="connsiteX2" y="connsiteY2"/>
                </a:cxn>
                <a:cxn ang="0">
                  <a:pos x="connsiteX3" y="connsiteY3"/>
                </a:cxn>
              </a:cxnLst>
              <a:rect l="l" t="t" r="r" b="b"/>
              <a:pathLst>
                <a:path w="1304925" h="1990725">
                  <a:moveTo>
                    <a:pt x="1304925" y="0"/>
                  </a:moveTo>
                  <a:lnTo>
                    <a:pt x="0" y="1990725"/>
                  </a:lnTo>
                  <a:lnTo>
                    <a:pt x="1304925" y="358709"/>
                  </a:lnTo>
                  <a:lnTo>
                    <a:pt x="130492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1" name="Freeform 9">
              <a:extLst>
                <a:ext uri="{FF2B5EF4-FFF2-40B4-BE49-F238E27FC236}">
                  <a16:creationId xmlns:a16="http://schemas.microsoft.com/office/drawing/2014/main" id="{F3AA37C6-B2EB-4A07-8CB2-3337395555AF}"/>
                </a:ext>
              </a:extLst>
            </p:cNvPr>
            <p:cNvSpPr/>
            <p:nvPr/>
          </p:nvSpPr>
          <p:spPr>
            <a:xfrm>
              <a:off x="4562475" y="2152650"/>
              <a:ext cx="1311299" cy="1543050"/>
            </a:xfrm>
            <a:custGeom>
              <a:avLst/>
              <a:gdLst>
                <a:gd name="connsiteX0" fmla="*/ 1295400 w 1304925"/>
                <a:gd name="connsiteY0" fmla="*/ 0 h 1533525"/>
                <a:gd name="connsiteX1" fmla="*/ 0 w 1304925"/>
                <a:gd name="connsiteY1" fmla="*/ 1533525 h 1533525"/>
                <a:gd name="connsiteX2" fmla="*/ 1304925 w 1304925"/>
                <a:gd name="connsiteY2" fmla="*/ 333375 h 1533525"/>
                <a:gd name="connsiteX3" fmla="*/ 1295400 w 1304925"/>
                <a:gd name="connsiteY3" fmla="*/ 0 h 1533525"/>
                <a:gd name="connsiteX0" fmla="*/ 1304925 w 1304925"/>
                <a:gd name="connsiteY0" fmla="*/ 0 h 1543050"/>
                <a:gd name="connsiteX1" fmla="*/ 0 w 1304925"/>
                <a:gd name="connsiteY1" fmla="*/ 1543050 h 1543050"/>
                <a:gd name="connsiteX2" fmla="*/ 1304925 w 1304925"/>
                <a:gd name="connsiteY2" fmla="*/ 342900 h 1543050"/>
                <a:gd name="connsiteX3" fmla="*/ 1304925 w 1304925"/>
                <a:gd name="connsiteY3" fmla="*/ 0 h 1543050"/>
                <a:gd name="connsiteX0" fmla="*/ 1304925 w 1304925"/>
                <a:gd name="connsiteY0" fmla="*/ 0 h 1543050"/>
                <a:gd name="connsiteX1" fmla="*/ 0 w 1304925"/>
                <a:gd name="connsiteY1" fmla="*/ 1543050 h 1543050"/>
                <a:gd name="connsiteX2" fmla="*/ 1301782 w 1304925"/>
                <a:gd name="connsiteY2" fmla="*/ 355469 h 1543050"/>
                <a:gd name="connsiteX3" fmla="*/ 1304925 w 1304925"/>
                <a:gd name="connsiteY3" fmla="*/ 0 h 1543050"/>
                <a:gd name="connsiteX0" fmla="*/ 1304925 w 1311299"/>
                <a:gd name="connsiteY0" fmla="*/ 0 h 1543050"/>
                <a:gd name="connsiteX1" fmla="*/ 0 w 1311299"/>
                <a:gd name="connsiteY1" fmla="*/ 1543050 h 1543050"/>
                <a:gd name="connsiteX2" fmla="*/ 1311209 w 1311299"/>
                <a:gd name="connsiteY2" fmla="*/ 355469 h 1543050"/>
                <a:gd name="connsiteX3" fmla="*/ 1304925 w 1311299"/>
                <a:gd name="connsiteY3" fmla="*/ 0 h 1543050"/>
              </a:gdLst>
              <a:ahLst/>
              <a:cxnLst>
                <a:cxn ang="0">
                  <a:pos x="connsiteX0" y="connsiteY0"/>
                </a:cxn>
                <a:cxn ang="0">
                  <a:pos x="connsiteX1" y="connsiteY1"/>
                </a:cxn>
                <a:cxn ang="0">
                  <a:pos x="connsiteX2" y="connsiteY2"/>
                </a:cxn>
                <a:cxn ang="0">
                  <a:pos x="connsiteX3" y="connsiteY3"/>
                </a:cxn>
              </a:cxnLst>
              <a:rect l="l" t="t" r="r" b="b"/>
              <a:pathLst>
                <a:path w="1311299" h="1543050">
                  <a:moveTo>
                    <a:pt x="1304925" y="0"/>
                  </a:moveTo>
                  <a:lnTo>
                    <a:pt x="0" y="1543050"/>
                  </a:lnTo>
                  <a:lnTo>
                    <a:pt x="1311209" y="355469"/>
                  </a:lnTo>
                  <a:cubicBezTo>
                    <a:pt x="1312257" y="236979"/>
                    <a:pt x="1303877" y="118490"/>
                    <a:pt x="13049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2" name="Freeform 10">
              <a:extLst>
                <a:ext uri="{FF2B5EF4-FFF2-40B4-BE49-F238E27FC236}">
                  <a16:creationId xmlns:a16="http://schemas.microsoft.com/office/drawing/2014/main" id="{632FA1FC-ED86-40F7-9CAD-3EAFC5C259E2}"/>
                </a:ext>
              </a:extLst>
            </p:cNvPr>
            <p:cNvSpPr/>
            <p:nvPr/>
          </p:nvSpPr>
          <p:spPr>
            <a:xfrm>
              <a:off x="4562475" y="2581275"/>
              <a:ext cx="1314450" cy="1123950"/>
            </a:xfrm>
            <a:custGeom>
              <a:avLst/>
              <a:gdLst>
                <a:gd name="connsiteX0" fmla="*/ 1304925 w 1314450"/>
                <a:gd name="connsiteY0" fmla="*/ 0 h 1123950"/>
                <a:gd name="connsiteX1" fmla="*/ 0 w 1314450"/>
                <a:gd name="connsiteY1" fmla="*/ 1123950 h 1123950"/>
                <a:gd name="connsiteX2" fmla="*/ 1314450 w 1314450"/>
                <a:gd name="connsiteY2" fmla="*/ 352425 h 1123950"/>
                <a:gd name="connsiteX3" fmla="*/ 1304925 w 1314450"/>
                <a:gd name="connsiteY3" fmla="*/ 0 h 1123950"/>
                <a:gd name="connsiteX0" fmla="*/ 1304925 w 1314450"/>
                <a:gd name="connsiteY0" fmla="*/ 0 h 1123950"/>
                <a:gd name="connsiteX1" fmla="*/ 0 w 1314450"/>
                <a:gd name="connsiteY1" fmla="*/ 1123950 h 1123950"/>
                <a:gd name="connsiteX2" fmla="*/ 1314450 w 1314450"/>
                <a:gd name="connsiteY2" fmla="*/ 358709 h 1123950"/>
                <a:gd name="connsiteX3" fmla="*/ 1304925 w 1314450"/>
                <a:gd name="connsiteY3" fmla="*/ 0 h 1123950"/>
              </a:gdLst>
              <a:ahLst/>
              <a:cxnLst>
                <a:cxn ang="0">
                  <a:pos x="connsiteX0" y="connsiteY0"/>
                </a:cxn>
                <a:cxn ang="0">
                  <a:pos x="connsiteX1" y="connsiteY1"/>
                </a:cxn>
                <a:cxn ang="0">
                  <a:pos x="connsiteX2" y="connsiteY2"/>
                </a:cxn>
                <a:cxn ang="0">
                  <a:pos x="connsiteX3" y="connsiteY3"/>
                </a:cxn>
              </a:cxnLst>
              <a:rect l="l" t="t" r="r" b="b"/>
              <a:pathLst>
                <a:path w="1314450" h="1123950">
                  <a:moveTo>
                    <a:pt x="1304925" y="0"/>
                  </a:moveTo>
                  <a:lnTo>
                    <a:pt x="0" y="1123950"/>
                  </a:lnTo>
                  <a:lnTo>
                    <a:pt x="1314450" y="358709"/>
                  </a:lnTo>
                  <a:lnTo>
                    <a:pt x="130492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3" name="Freeform 11">
              <a:extLst>
                <a:ext uri="{FF2B5EF4-FFF2-40B4-BE49-F238E27FC236}">
                  <a16:creationId xmlns:a16="http://schemas.microsoft.com/office/drawing/2014/main" id="{88B990AC-6A34-41C3-BC86-548116161F20}"/>
                </a:ext>
              </a:extLst>
            </p:cNvPr>
            <p:cNvSpPr/>
            <p:nvPr/>
          </p:nvSpPr>
          <p:spPr>
            <a:xfrm>
              <a:off x="4562475" y="3013044"/>
              <a:ext cx="1314547" cy="692182"/>
            </a:xfrm>
            <a:custGeom>
              <a:avLst/>
              <a:gdLst>
                <a:gd name="connsiteX0" fmla="*/ 1314450 w 1323975"/>
                <a:gd name="connsiteY0" fmla="*/ 0 h 695325"/>
                <a:gd name="connsiteX1" fmla="*/ 0 w 1323975"/>
                <a:gd name="connsiteY1" fmla="*/ 695325 h 695325"/>
                <a:gd name="connsiteX2" fmla="*/ 1323975 w 1323975"/>
                <a:gd name="connsiteY2" fmla="*/ 3429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7147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048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5242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61852 h 695325"/>
                <a:gd name="connsiteX3" fmla="*/ 1314450 w 1323975"/>
                <a:gd name="connsiteY3" fmla="*/ 0 h 695325"/>
                <a:gd name="connsiteX0" fmla="*/ 1314450 w 1323975"/>
                <a:gd name="connsiteY0" fmla="*/ 0 h 689040"/>
                <a:gd name="connsiteX1" fmla="*/ 0 w 1323975"/>
                <a:gd name="connsiteY1" fmla="*/ 689040 h 689040"/>
                <a:gd name="connsiteX2" fmla="*/ 1323975 w 1323975"/>
                <a:gd name="connsiteY2" fmla="*/ 355567 h 689040"/>
                <a:gd name="connsiteX3" fmla="*/ 1314450 w 1323975"/>
                <a:gd name="connsiteY3" fmla="*/ 0 h 689040"/>
                <a:gd name="connsiteX0" fmla="*/ 1317592 w 1323975"/>
                <a:gd name="connsiteY0" fmla="*/ 0 h 685898"/>
                <a:gd name="connsiteX1" fmla="*/ 0 w 1323975"/>
                <a:gd name="connsiteY1" fmla="*/ 685898 h 685898"/>
                <a:gd name="connsiteX2" fmla="*/ 1323975 w 1323975"/>
                <a:gd name="connsiteY2" fmla="*/ 352425 h 685898"/>
                <a:gd name="connsiteX3" fmla="*/ 1317592 w 1323975"/>
                <a:gd name="connsiteY3" fmla="*/ 0 h 685898"/>
                <a:gd name="connsiteX0" fmla="*/ 1317592 w 1330259"/>
                <a:gd name="connsiteY0" fmla="*/ 0 h 685898"/>
                <a:gd name="connsiteX1" fmla="*/ 0 w 1330259"/>
                <a:gd name="connsiteY1" fmla="*/ 685898 h 685898"/>
                <a:gd name="connsiteX2" fmla="*/ 1330259 w 1330259"/>
                <a:gd name="connsiteY2" fmla="*/ 346141 h 685898"/>
                <a:gd name="connsiteX3" fmla="*/ 1317592 w 1330259"/>
                <a:gd name="connsiteY3" fmla="*/ 0 h 685898"/>
                <a:gd name="connsiteX0" fmla="*/ 1323877 w 1330259"/>
                <a:gd name="connsiteY0" fmla="*/ 0 h 695325"/>
                <a:gd name="connsiteX1" fmla="*/ 0 w 1330259"/>
                <a:gd name="connsiteY1" fmla="*/ 695325 h 695325"/>
                <a:gd name="connsiteX2" fmla="*/ 1330259 w 1330259"/>
                <a:gd name="connsiteY2" fmla="*/ 355568 h 695325"/>
                <a:gd name="connsiteX3" fmla="*/ 1323877 w 1330259"/>
                <a:gd name="connsiteY3" fmla="*/ 0 h 695325"/>
                <a:gd name="connsiteX0" fmla="*/ 1305023 w 1330259"/>
                <a:gd name="connsiteY0" fmla="*/ 0 h 692182"/>
                <a:gd name="connsiteX1" fmla="*/ 0 w 1330259"/>
                <a:gd name="connsiteY1" fmla="*/ 692182 h 692182"/>
                <a:gd name="connsiteX2" fmla="*/ 1330259 w 1330259"/>
                <a:gd name="connsiteY2" fmla="*/ 352425 h 692182"/>
                <a:gd name="connsiteX3" fmla="*/ 1305023 w 1330259"/>
                <a:gd name="connsiteY3" fmla="*/ 0 h 692182"/>
                <a:gd name="connsiteX0" fmla="*/ 1305023 w 1305023"/>
                <a:gd name="connsiteY0" fmla="*/ 0 h 692182"/>
                <a:gd name="connsiteX1" fmla="*/ 0 w 1305023"/>
                <a:gd name="connsiteY1" fmla="*/ 692182 h 692182"/>
                <a:gd name="connsiteX2" fmla="*/ 1301978 w 1305023"/>
                <a:gd name="connsiteY2" fmla="*/ 355567 h 692182"/>
                <a:gd name="connsiteX3" fmla="*/ 1305023 w 1305023"/>
                <a:gd name="connsiteY3" fmla="*/ 0 h 692182"/>
                <a:gd name="connsiteX0" fmla="*/ 1305023 w 1314547"/>
                <a:gd name="connsiteY0" fmla="*/ 0 h 692182"/>
                <a:gd name="connsiteX1" fmla="*/ 0 w 1314547"/>
                <a:gd name="connsiteY1" fmla="*/ 692182 h 692182"/>
                <a:gd name="connsiteX2" fmla="*/ 1314547 w 1314547"/>
                <a:gd name="connsiteY2" fmla="*/ 355567 h 692182"/>
                <a:gd name="connsiteX3" fmla="*/ 1305023 w 1314547"/>
                <a:gd name="connsiteY3" fmla="*/ 0 h 692182"/>
              </a:gdLst>
              <a:ahLst/>
              <a:cxnLst>
                <a:cxn ang="0">
                  <a:pos x="connsiteX0" y="connsiteY0"/>
                </a:cxn>
                <a:cxn ang="0">
                  <a:pos x="connsiteX1" y="connsiteY1"/>
                </a:cxn>
                <a:cxn ang="0">
                  <a:pos x="connsiteX2" y="connsiteY2"/>
                </a:cxn>
                <a:cxn ang="0">
                  <a:pos x="connsiteX3" y="connsiteY3"/>
                </a:cxn>
              </a:cxnLst>
              <a:rect l="l" t="t" r="r" b="b"/>
              <a:pathLst>
                <a:path w="1314547" h="692182">
                  <a:moveTo>
                    <a:pt x="1305023" y="0"/>
                  </a:moveTo>
                  <a:lnTo>
                    <a:pt x="0" y="692182"/>
                  </a:lnTo>
                  <a:lnTo>
                    <a:pt x="1314547" y="355567"/>
                  </a:lnTo>
                  <a:lnTo>
                    <a:pt x="130502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grpSp>
      <p:grpSp>
        <p:nvGrpSpPr>
          <p:cNvPr id="8" name="Group 13">
            <a:extLst>
              <a:ext uri="{FF2B5EF4-FFF2-40B4-BE49-F238E27FC236}">
                <a16:creationId xmlns:a16="http://schemas.microsoft.com/office/drawing/2014/main" id="{707C9E8C-6885-4220-AF0D-AC37524EC974}"/>
              </a:ext>
            </a:extLst>
          </p:cNvPr>
          <p:cNvGrpSpPr/>
          <p:nvPr/>
        </p:nvGrpSpPr>
        <p:grpSpPr>
          <a:xfrm rot="10800000">
            <a:off x="142874" y="4575412"/>
            <a:ext cx="5953127" cy="2086817"/>
            <a:chOff x="4562475" y="1716808"/>
            <a:chExt cx="5193671" cy="1988417"/>
          </a:xfrm>
          <a:solidFill>
            <a:schemeClr val="accent4"/>
          </a:solidFill>
        </p:grpSpPr>
        <p:sp>
          <p:nvSpPr>
            <p:cNvPr id="18" name="Rectangle 14">
              <a:extLst>
                <a:ext uri="{FF2B5EF4-FFF2-40B4-BE49-F238E27FC236}">
                  <a16:creationId xmlns:a16="http://schemas.microsoft.com/office/drawing/2014/main" id="{D1F89EF0-D18B-4731-8DB3-73F4F5030E4B}"/>
                </a:ext>
              </a:extLst>
            </p:cNvPr>
            <p:cNvSpPr/>
            <p:nvPr/>
          </p:nvSpPr>
          <p:spPr>
            <a:xfrm>
              <a:off x="5868146" y="1716808"/>
              <a:ext cx="3888000" cy="913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22" name="Freeform 18">
              <a:extLst>
                <a:ext uri="{FF2B5EF4-FFF2-40B4-BE49-F238E27FC236}">
                  <a16:creationId xmlns:a16="http://schemas.microsoft.com/office/drawing/2014/main" id="{E941E8F8-8989-425E-9D26-796FC67957A6}"/>
                </a:ext>
              </a:extLst>
            </p:cNvPr>
            <p:cNvSpPr/>
            <p:nvPr/>
          </p:nvSpPr>
          <p:spPr>
            <a:xfrm>
              <a:off x="4562476" y="1717577"/>
              <a:ext cx="1310757" cy="1987646"/>
            </a:xfrm>
            <a:custGeom>
              <a:avLst/>
              <a:gdLst>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295400 w 1304925"/>
                <a:gd name="connsiteY0" fmla="*/ 0 h 1981200"/>
                <a:gd name="connsiteX1" fmla="*/ 0 w 1304925"/>
                <a:gd name="connsiteY1" fmla="*/ 1981200 h 1981200"/>
                <a:gd name="connsiteX2" fmla="*/ 1304925 w 1304925"/>
                <a:gd name="connsiteY2" fmla="*/ 342900 h 1981200"/>
                <a:gd name="connsiteX3" fmla="*/ 1295400 w 1304925"/>
                <a:gd name="connsiteY3" fmla="*/ 0 h 1981200"/>
                <a:gd name="connsiteX0" fmla="*/ 1304925 w 1304925"/>
                <a:gd name="connsiteY0" fmla="*/ 0 h 1990725"/>
                <a:gd name="connsiteX1" fmla="*/ 0 w 1304925"/>
                <a:gd name="connsiteY1" fmla="*/ 1990725 h 1990725"/>
                <a:gd name="connsiteX2" fmla="*/ 1304925 w 1304925"/>
                <a:gd name="connsiteY2" fmla="*/ 352425 h 1990725"/>
                <a:gd name="connsiteX3" fmla="*/ 1304925 w 1304925"/>
                <a:gd name="connsiteY3" fmla="*/ 0 h 1990725"/>
                <a:gd name="connsiteX0" fmla="*/ 1301846 w 1304925"/>
                <a:gd name="connsiteY0" fmla="*/ 0 h 1984567"/>
                <a:gd name="connsiteX1" fmla="*/ 0 w 1304925"/>
                <a:gd name="connsiteY1" fmla="*/ 1984567 h 1984567"/>
                <a:gd name="connsiteX2" fmla="*/ 1304925 w 1304925"/>
                <a:gd name="connsiteY2" fmla="*/ 346267 h 1984567"/>
                <a:gd name="connsiteX3" fmla="*/ 1301846 w 1304925"/>
                <a:gd name="connsiteY3" fmla="*/ 0 h 1984567"/>
                <a:gd name="connsiteX0" fmla="*/ 1301846 w 1308003"/>
                <a:gd name="connsiteY0" fmla="*/ 0 h 1984567"/>
                <a:gd name="connsiteX1" fmla="*/ 0 w 1308003"/>
                <a:gd name="connsiteY1" fmla="*/ 1984567 h 1984567"/>
                <a:gd name="connsiteX2" fmla="*/ 1308003 w 1308003"/>
                <a:gd name="connsiteY2" fmla="*/ 349346 h 1984567"/>
                <a:gd name="connsiteX3" fmla="*/ 1301846 w 1308003"/>
                <a:gd name="connsiteY3" fmla="*/ 0 h 1984567"/>
                <a:gd name="connsiteX0" fmla="*/ 1304925 w 1308003"/>
                <a:gd name="connsiteY0" fmla="*/ 0 h 1987646"/>
                <a:gd name="connsiteX1" fmla="*/ 0 w 1308003"/>
                <a:gd name="connsiteY1" fmla="*/ 1987646 h 1987646"/>
                <a:gd name="connsiteX2" fmla="*/ 1308003 w 1308003"/>
                <a:gd name="connsiteY2" fmla="*/ 352425 h 1987646"/>
                <a:gd name="connsiteX3" fmla="*/ 1304925 w 1308003"/>
                <a:gd name="connsiteY3" fmla="*/ 0 h 1987646"/>
                <a:gd name="connsiteX0" fmla="*/ 1307679 w 1308018"/>
                <a:gd name="connsiteY0" fmla="*/ 0 h 1987646"/>
                <a:gd name="connsiteX1" fmla="*/ 0 w 1308018"/>
                <a:gd name="connsiteY1" fmla="*/ 1987646 h 1987646"/>
                <a:gd name="connsiteX2" fmla="*/ 1308003 w 1308018"/>
                <a:gd name="connsiteY2" fmla="*/ 352425 h 1987646"/>
                <a:gd name="connsiteX3" fmla="*/ 1307679 w 1308018"/>
                <a:gd name="connsiteY3" fmla="*/ 0 h 1987646"/>
                <a:gd name="connsiteX0" fmla="*/ 1307679 w 1310757"/>
                <a:gd name="connsiteY0" fmla="*/ 0 h 1987646"/>
                <a:gd name="connsiteX1" fmla="*/ 0 w 1310757"/>
                <a:gd name="connsiteY1" fmla="*/ 1987646 h 1987646"/>
                <a:gd name="connsiteX2" fmla="*/ 1310757 w 1310757"/>
                <a:gd name="connsiteY2" fmla="*/ 352425 h 1987646"/>
                <a:gd name="connsiteX3" fmla="*/ 1307679 w 1310757"/>
                <a:gd name="connsiteY3" fmla="*/ 0 h 1987646"/>
              </a:gdLst>
              <a:ahLst/>
              <a:cxnLst>
                <a:cxn ang="0">
                  <a:pos x="connsiteX0" y="connsiteY0"/>
                </a:cxn>
                <a:cxn ang="0">
                  <a:pos x="connsiteX1" y="connsiteY1"/>
                </a:cxn>
                <a:cxn ang="0">
                  <a:pos x="connsiteX2" y="connsiteY2"/>
                </a:cxn>
                <a:cxn ang="0">
                  <a:pos x="connsiteX3" y="connsiteY3"/>
                </a:cxn>
              </a:cxnLst>
              <a:rect l="l" t="t" r="r" b="b"/>
              <a:pathLst>
                <a:path w="1310757" h="1987646">
                  <a:moveTo>
                    <a:pt x="1307679" y="0"/>
                  </a:moveTo>
                  <a:lnTo>
                    <a:pt x="0" y="1987646"/>
                  </a:lnTo>
                  <a:lnTo>
                    <a:pt x="1310757" y="352425"/>
                  </a:lnTo>
                  <a:cubicBezTo>
                    <a:pt x="1309731" y="237003"/>
                    <a:pt x="1308705" y="115422"/>
                    <a:pt x="130767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sp>
          <p:nvSpPr>
            <p:cNvPr id="23" name="Freeform 19">
              <a:extLst>
                <a:ext uri="{FF2B5EF4-FFF2-40B4-BE49-F238E27FC236}">
                  <a16:creationId xmlns:a16="http://schemas.microsoft.com/office/drawing/2014/main" id="{4B15009D-14E6-4A66-9AB0-C7521084A464}"/>
                </a:ext>
              </a:extLst>
            </p:cNvPr>
            <p:cNvSpPr/>
            <p:nvPr/>
          </p:nvSpPr>
          <p:spPr>
            <a:xfrm>
              <a:off x="4562475" y="2144388"/>
              <a:ext cx="1316915" cy="1551312"/>
            </a:xfrm>
            <a:custGeom>
              <a:avLst/>
              <a:gdLst>
                <a:gd name="connsiteX0" fmla="*/ 1295400 w 1304925"/>
                <a:gd name="connsiteY0" fmla="*/ 0 h 1533525"/>
                <a:gd name="connsiteX1" fmla="*/ 0 w 1304925"/>
                <a:gd name="connsiteY1" fmla="*/ 1533525 h 1533525"/>
                <a:gd name="connsiteX2" fmla="*/ 1304925 w 1304925"/>
                <a:gd name="connsiteY2" fmla="*/ 333375 h 1533525"/>
                <a:gd name="connsiteX3" fmla="*/ 1295400 w 1304925"/>
                <a:gd name="connsiteY3" fmla="*/ 0 h 1533525"/>
                <a:gd name="connsiteX0" fmla="*/ 1304925 w 1304925"/>
                <a:gd name="connsiteY0" fmla="*/ 0 h 1543050"/>
                <a:gd name="connsiteX1" fmla="*/ 0 w 1304925"/>
                <a:gd name="connsiteY1" fmla="*/ 1543050 h 1543050"/>
                <a:gd name="connsiteX2" fmla="*/ 1304925 w 1304925"/>
                <a:gd name="connsiteY2" fmla="*/ 342900 h 1543050"/>
                <a:gd name="connsiteX3" fmla="*/ 1304925 w 1304925"/>
                <a:gd name="connsiteY3" fmla="*/ 0 h 1543050"/>
                <a:gd name="connsiteX0" fmla="*/ 1304925 w 1314161"/>
                <a:gd name="connsiteY0" fmla="*/ 0 h 1543050"/>
                <a:gd name="connsiteX1" fmla="*/ 0 w 1314161"/>
                <a:gd name="connsiteY1" fmla="*/ 1543050 h 1543050"/>
                <a:gd name="connsiteX2" fmla="*/ 1314161 w 1314161"/>
                <a:gd name="connsiteY2" fmla="*/ 342900 h 1543050"/>
                <a:gd name="connsiteX3" fmla="*/ 1304925 w 1314161"/>
                <a:gd name="connsiteY3" fmla="*/ 0 h 1543050"/>
                <a:gd name="connsiteX0" fmla="*/ 1304925 w 1314161"/>
                <a:gd name="connsiteY0" fmla="*/ 0 h 1543050"/>
                <a:gd name="connsiteX1" fmla="*/ 0 w 1314161"/>
                <a:gd name="connsiteY1" fmla="*/ 1543050 h 1543050"/>
                <a:gd name="connsiteX2" fmla="*/ 1314161 w 1314161"/>
                <a:gd name="connsiteY2" fmla="*/ 342900 h 1543050"/>
                <a:gd name="connsiteX3" fmla="*/ 1304925 w 1314161"/>
                <a:gd name="connsiteY3" fmla="*/ 0 h 1543050"/>
                <a:gd name="connsiteX0" fmla="*/ 1304925 w 1316915"/>
                <a:gd name="connsiteY0" fmla="*/ 0 h 1543050"/>
                <a:gd name="connsiteX1" fmla="*/ 0 w 1316915"/>
                <a:gd name="connsiteY1" fmla="*/ 1543050 h 1543050"/>
                <a:gd name="connsiteX2" fmla="*/ 1316915 w 1316915"/>
                <a:gd name="connsiteY2" fmla="*/ 345654 h 1543050"/>
                <a:gd name="connsiteX3" fmla="*/ 1304925 w 1316915"/>
                <a:gd name="connsiteY3" fmla="*/ 0 h 1543050"/>
                <a:gd name="connsiteX0" fmla="*/ 1310433 w 1316915"/>
                <a:gd name="connsiteY0" fmla="*/ 0 h 1543050"/>
                <a:gd name="connsiteX1" fmla="*/ 0 w 1316915"/>
                <a:gd name="connsiteY1" fmla="*/ 1543050 h 1543050"/>
                <a:gd name="connsiteX2" fmla="*/ 1316915 w 1316915"/>
                <a:gd name="connsiteY2" fmla="*/ 345654 h 1543050"/>
                <a:gd name="connsiteX3" fmla="*/ 1310433 w 1316915"/>
                <a:gd name="connsiteY3" fmla="*/ 0 h 1543050"/>
                <a:gd name="connsiteX0" fmla="*/ 1310433 w 1316915"/>
                <a:gd name="connsiteY0" fmla="*/ 0 h 1543050"/>
                <a:gd name="connsiteX1" fmla="*/ 0 w 1316915"/>
                <a:gd name="connsiteY1" fmla="*/ 1543050 h 1543050"/>
                <a:gd name="connsiteX2" fmla="*/ 1316915 w 1316915"/>
                <a:gd name="connsiteY2" fmla="*/ 353916 h 1543050"/>
                <a:gd name="connsiteX3" fmla="*/ 1310433 w 1316915"/>
                <a:gd name="connsiteY3" fmla="*/ 0 h 1543050"/>
                <a:gd name="connsiteX0" fmla="*/ 1313187 w 1316915"/>
                <a:gd name="connsiteY0" fmla="*/ 0 h 1551312"/>
                <a:gd name="connsiteX1" fmla="*/ 0 w 1316915"/>
                <a:gd name="connsiteY1" fmla="*/ 1551312 h 1551312"/>
                <a:gd name="connsiteX2" fmla="*/ 1316915 w 1316915"/>
                <a:gd name="connsiteY2" fmla="*/ 362178 h 1551312"/>
                <a:gd name="connsiteX3" fmla="*/ 1313187 w 1316915"/>
                <a:gd name="connsiteY3" fmla="*/ 0 h 1551312"/>
              </a:gdLst>
              <a:ahLst/>
              <a:cxnLst>
                <a:cxn ang="0">
                  <a:pos x="connsiteX0" y="connsiteY0"/>
                </a:cxn>
                <a:cxn ang="0">
                  <a:pos x="connsiteX1" y="connsiteY1"/>
                </a:cxn>
                <a:cxn ang="0">
                  <a:pos x="connsiteX2" y="connsiteY2"/>
                </a:cxn>
                <a:cxn ang="0">
                  <a:pos x="connsiteX3" y="connsiteY3"/>
                </a:cxn>
              </a:cxnLst>
              <a:rect l="l" t="t" r="r" b="b"/>
              <a:pathLst>
                <a:path w="1316915" h="1551312">
                  <a:moveTo>
                    <a:pt x="1313187" y="0"/>
                  </a:moveTo>
                  <a:lnTo>
                    <a:pt x="0" y="1551312"/>
                  </a:lnTo>
                  <a:lnTo>
                    <a:pt x="1316915" y="362178"/>
                  </a:lnTo>
                  <a:cubicBezTo>
                    <a:pt x="1315672" y="241452"/>
                    <a:pt x="1314430" y="120726"/>
                    <a:pt x="131318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sp>
          <p:nvSpPr>
            <p:cNvPr id="24" name="Freeform 20">
              <a:extLst>
                <a:ext uri="{FF2B5EF4-FFF2-40B4-BE49-F238E27FC236}">
                  <a16:creationId xmlns:a16="http://schemas.microsoft.com/office/drawing/2014/main" id="{BC7FC0A4-D6AC-4BE7-94FD-CF14EF2D5495}"/>
                </a:ext>
              </a:extLst>
            </p:cNvPr>
            <p:cNvSpPr/>
            <p:nvPr/>
          </p:nvSpPr>
          <p:spPr>
            <a:xfrm>
              <a:off x="4562476" y="2580626"/>
              <a:ext cx="1314449" cy="1124599"/>
            </a:xfrm>
            <a:custGeom>
              <a:avLst/>
              <a:gdLst>
                <a:gd name="connsiteX0" fmla="*/ 1304925 w 1314450"/>
                <a:gd name="connsiteY0" fmla="*/ 0 h 1123950"/>
                <a:gd name="connsiteX1" fmla="*/ 0 w 1314450"/>
                <a:gd name="connsiteY1" fmla="*/ 1123950 h 1123950"/>
                <a:gd name="connsiteX2" fmla="*/ 1314450 w 1314450"/>
                <a:gd name="connsiteY2" fmla="*/ 352425 h 1123950"/>
                <a:gd name="connsiteX3" fmla="*/ 1304925 w 1314450"/>
                <a:gd name="connsiteY3" fmla="*/ 0 h 1123950"/>
                <a:gd name="connsiteX0" fmla="*/ 1304925 w 1308292"/>
                <a:gd name="connsiteY0" fmla="*/ 0 h 1123950"/>
                <a:gd name="connsiteX1" fmla="*/ 0 w 1308292"/>
                <a:gd name="connsiteY1" fmla="*/ 1123950 h 1123950"/>
                <a:gd name="connsiteX2" fmla="*/ 1308292 w 1308292"/>
                <a:gd name="connsiteY2" fmla="*/ 358582 h 1123950"/>
                <a:gd name="connsiteX3" fmla="*/ 1304925 w 1308292"/>
                <a:gd name="connsiteY3" fmla="*/ 0 h 1123950"/>
                <a:gd name="connsiteX0" fmla="*/ 1298767 w 1308292"/>
                <a:gd name="connsiteY0" fmla="*/ 0 h 1123950"/>
                <a:gd name="connsiteX1" fmla="*/ 0 w 1308292"/>
                <a:gd name="connsiteY1" fmla="*/ 1123950 h 1123950"/>
                <a:gd name="connsiteX2" fmla="*/ 1308292 w 1308292"/>
                <a:gd name="connsiteY2" fmla="*/ 358582 h 1123950"/>
                <a:gd name="connsiteX3" fmla="*/ 1298767 w 1308292"/>
                <a:gd name="connsiteY3" fmla="*/ 0 h 1123950"/>
                <a:gd name="connsiteX0" fmla="*/ 1301846 w 1308292"/>
                <a:gd name="connsiteY0" fmla="*/ 0 h 1127029"/>
                <a:gd name="connsiteX1" fmla="*/ 0 w 1308292"/>
                <a:gd name="connsiteY1" fmla="*/ 1127029 h 1127029"/>
                <a:gd name="connsiteX2" fmla="*/ 1308292 w 1308292"/>
                <a:gd name="connsiteY2" fmla="*/ 361661 h 1127029"/>
                <a:gd name="connsiteX3" fmla="*/ 1301846 w 1308292"/>
                <a:gd name="connsiteY3" fmla="*/ 0 h 1127029"/>
                <a:gd name="connsiteX0" fmla="*/ 1308004 w 1308365"/>
                <a:gd name="connsiteY0" fmla="*/ 0 h 1130108"/>
                <a:gd name="connsiteX1" fmla="*/ 0 w 1308365"/>
                <a:gd name="connsiteY1" fmla="*/ 1130108 h 1130108"/>
                <a:gd name="connsiteX2" fmla="*/ 1308292 w 1308365"/>
                <a:gd name="connsiteY2" fmla="*/ 364740 h 1130108"/>
                <a:gd name="connsiteX3" fmla="*/ 1308004 w 1308365"/>
                <a:gd name="connsiteY3" fmla="*/ 0 h 1130108"/>
                <a:gd name="connsiteX0" fmla="*/ 1308004 w 1314449"/>
                <a:gd name="connsiteY0" fmla="*/ 0 h 1130108"/>
                <a:gd name="connsiteX1" fmla="*/ 0 w 1314449"/>
                <a:gd name="connsiteY1" fmla="*/ 1130108 h 1130108"/>
                <a:gd name="connsiteX2" fmla="*/ 1314449 w 1314449"/>
                <a:gd name="connsiteY2" fmla="*/ 361661 h 1130108"/>
                <a:gd name="connsiteX3" fmla="*/ 1308004 w 1314449"/>
                <a:gd name="connsiteY3" fmla="*/ 0 h 1130108"/>
                <a:gd name="connsiteX0" fmla="*/ 1310758 w 1314449"/>
                <a:gd name="connsiteY0" fmla="*/ 0 h 1121845"/>
                <a:gd name="connsiteX1" fmla="*/ 0 w 1314449"/>
                <a:gd name="connsiteY1" fmla="*/ 1121845 h 1121845"/>
                <a:gd name="connsiteX2" fmla="*/ 1314449 w 1314449"/>
                <a:gd name="connsiteY2" fmla="*/ 353398 h 1121845"/>
                <a:gd name="connsiteX3" fmla="*/ 1310758 w 1314449"/>
                <a:gd name="connsiteY3" fmla="*/ 0 h 1121845"/>
                <a:gd name="connsiteX0" fmla="*/ 1310758 w 1314449"/>
                <a:gd name="connsiteY0" fmla="*/ 0 h 1124599"/>
                <a:gd name="connsiteX1" fmla="*/ 0 w 1314449"/>
                <a:gd name="connsiteY1" fmla="*/ 1124599 h 1124599"/>
                <a:gd name="connsiteX2" fmla="*/ 1314449 w 1314449"/>
                <a:gd name="connsiteY2" fmla="*/ 356152 h 1124599"/>
                <a:gd name="connsiteX3" fmla="*/ 1310758 w 1314449"/>
                <a:gd name="connsiteY3" fmla="*/ 0 h 1124599"/>
              </a:gdLst>
              <a:ahLst/>
              <a:cxnLst>
                <a:cxn ang="0">
                  <a:pos x="connsiteX0" y="connsiteY0"/>
                </a:cxn>
                <a:cxn ang="0">
                  <a:pos x="connsiteX1" y="connsiteY1"/>
                </a:cxn>
                <a:cxn ang="0">
                  <a:pos x="connsiteX2" y="connsiteY2"/>
                </a:cxn>
                <a:cxn ang="0">
                  <a:pos x="connsiteX3" y="connsiteY3"/>
                </a:cxn>
              </a:cxnLst>
              <a:rect l="l" t="t" r="r" b="b"/>
              <a:pathLst>
                <a:path w="1314449" h="1124599">
                  <a:moveTo>
                    <a:pt x="1310758" y="0"/>
                  </a:moveTo>
                  <a:lnTo>
                    <a:pt x="0" y="1124599"/>
                  </a:lnTo>
                  <a:lnTo>
                    <a:pt x="1314449" y="356152"/>
                  </a:lnTo>
                  <a:cubicBezTo>
                    <a:pt x="1313327" y="236625"/>
                    <a:pt x="1311880" y="119527"/>
                    <a:pt x="131075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25" name="Freeform 21">
              <a:extLst>
                <a:ext uri="{FF2B5EF4-FFF2-40B4-BE49-F238E27FC236}">
                  <a16:creationId xmlns:a16="http://schemas.microsoft.com/office/drawing/2014/main" id="{8533EDE2-BCD3-4AA7-BE9F-8BA696698A8E}"/>
                </a:ext>
              </a:extLst>
            </p:cNvPr>
            <p:cNvSpPr/>
            <p:nvPr/>
          </p:nvSpPr>
          <p:spPr>
            <a:xfrm>
              <a:off x="4562475" y="3012654"/>
              <a:ext cx="1327054" cy="692571"/>
            </a:xfrm>
            <a:custGeom>
              <a:avLst/>
              <a:gdLst>
                <a:gd name="connsiteX0" fmla="*/ 1314450 w 1323975"/>
                <a:gd name="connsiteY0" fmla="*/ 0 h 695325"/>
                <a:gd name="connsiteX1" fmla="*/ 0 w 1323975"/>
                <a:gd name="connsiteY1" fmla="*/ 695325 h 695325"/>
                <a:gd name="connsiteX2" fmla="*/ 1323975 w 1323975"/>
                <a:gd name="connsiteY2" fmla="*/ 3429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7147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04800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52425 h 695325"/>
                <a:gd name="connsiteX3" fmla="*/ 1314450 w 1323975"/>
                <a:gd name="connsiteY3" fmla="*/ 0 h 695325"/>
                <a:gd name="connsiteX0" fmla="*/ 1314450 w 1323975"/>
                <a:gd name="connsiteY0" fmla="*/ 0 h 695325"/>
                <a:gd name="connsiteX1" fmla="*/ 0 w 1323975"/>
                <a:gd name="connsiteY1" fmla="*/ 695325 h 695325"/>
                <a:gd name="connsiteX2" fmla="*/ 1323975 w 1323975"/>
                <a:gd name="connsiteY2" fmla="*/ 355504 h 695325"/>
                <a:gd name="connsiteX3" fmla="*/ 1314450 w 1323975"/>
                <a:gd name="connsiteY3" fmla="*/ 0 h 695325"/>
                <a:gd name="connsiteX0" fmla="*/ 1311372 w 1323975"/>
                <a:gd name="connsiteY0" fmla="*/ 0 h 695325"/>
                <a:gd name="connsiteX1" fmla="*/ 0 w 1323975"/>
                <a:gd name="connsiteY1" fmla="*/ 695325 h 695325"/>
                <a:gd name="connsiteX2" fmla="*/ 1323975 w 1323975"/>
                <a:gd name="connsiteY2" fmla="*/ 355504 h 695325"/>
                <a:gd name="connsiteX3" fmla="*/ 1311372 w 1323975"/>
                <a:gd name="connsiteY3" fmla="*/ 0 h 695325"/>
                <a:gd name="connsiteX0" fmla="*/ 1311372 w 1327054"/>
                <a:gd name="connsiteY0" fmla="*/ 0 h 695325"/>
                <a:gd name="connsiteX1" fmla="*/ 0 w 1327054"/>
                <a:gd name="connsiteY1" fmla="*/ 695325 h 695325"/>
                <a:gd name="connsiteX2" fmla="*/ 1327054 w 1327054"/>
                <a:gd name="connsiteY2" fmla="*/ 358582 h 695325"/>
                <a:gd name="connsiteX3" fmla="*/ 1311372 w 1327054"/>
                <a:gd name="connsiteY3" fmla="*/ 0 h 695325"/>
                <a:gd name="connsiteX0" fmla="*/ 1311372 w 1327054"/>
                <a:gd name="connsiteY0" fmla="*/ 0 h 692571"/>
                <a:gd name="connsiteX1" fmla="*/ 0 w 1327054"/>
                <a:gd name="connsiteY1" fmla="*/ 692571 h 692571"/>
                <a:gd name="connsiteX2" fmla="*/ 1327054 w 1327054"/>
                <a:gd name="connsiteY2" fmla="*/ 355828 h 692571"/>
                <a:gd name="connsiteX3" fmla="*/ 1311372 w 1327054"/>
                <a:gd name="connsiteY3" fmla="*/ 0 h 692571"/>
              </a:gdLst>
              <a:ahLst/>
              <a:cxnLst>
                <a:cxn ang="0">
                  <a:pos x="connsiteX0" y="connsiteY0"/>
                </a:cxn>
                <a:cxn ang="0">
                  <a:pos x="connsiteX1" y="connsiteY1"/>
                </a:cxn>
                <a:cxn ang="0">
                  <a:pos x="connsiteX2" y="connsiteY2"/>
                </a:cxn>
                <a:cxn ang="0">
                  <a:pos x="connsiteX3" y="connsiteY3"/>
                </a:cxn>
              </a:cxnLst>
              <a:rect l="l" t="t" r="r" b="b"/>
              <a:pathLst>
                <a:path w="1327054" h="692571">
                  <a:moveTo>
                    <a:pt x="1311372" y="0"/>
                  </a:moveTo>
                  <a:lnTo>
                    <a:pt x="0" y="692571"/>
                  </a:lnTo>
                  <a:lnTo>
                    <a:pt x="1327054" y="355828"/>
                  </a:lnTo>
                  <a:lnTo>
                    <a:pt x="131137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grpSp>
      <p:sp>
        <p:nvSpPr>
          <p:cNvPr id="9" name="Oval 3">
            <a:extLst>
              <a:ext uri="{FF2B5EF4-FFF2-40B4-BE49-F238E27FC236}">
                <a16:creationId xmlns:a16="http://schemas.microsoft.com/office/drawing/2014/main" id="{668368C0-EEA0-4CC8-AA83-E950E4E3351B}"/>
              </a:ext>
            </a:extLst>
          </p:cNvPr>
          <p:cNvSpPr/>
          <p:nvPr/>
        </p:nvSpPr>
        <p:spPr>
          <a:xfrm>
            <a:off x="5324018" y="3189208"/>
            <a:ext cx="1512168" cy="1512168"/>
          </a:xfrm>
          <a:prstGeom prst="ellipse">
            <a:avLst/>
          </a:prstGeom>
          <a:solidFill>
            <a:schemeClr val="bg1"/>
          </a:solidFill>
          <a:ln w="155575">
            <a:gradFill>
              <a:gsLst>
                <a:gs pos="41000">
                  <a:schemeClr val="accent2"/>
                </a:gs>
                <a:gs pos="60000">
                  <a:schemeClr val="accent4"/>
                </a:gs>
              </a:gsLst>
              <a:lin ang="7800000" scaled="0"/>
            </a:gradFill>
          </a:ln>
          <a:effectLst>
            <a:outerShdw blurRad="101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5" name="Arc 35">
            <a:extLst>
              <a:ext uri="{FF2B5EF4-FFF2-40B4-BE49-F238E27FC236}">
                <a16:creationId xmlns:a16="http://schemas.microsoft.com/office/drawing/2014/main" id="{B74479CB-552C-4F5E-AF1D-E5029A681BBD}"/>
              </a:ext>
            </a:extLst>
          </p:cNvPr>
          <p:cNvSpPr/>
          <p:nvPr/>
        </p:nvSpPr>
        <p:spPr>
          <a:xfrm rot="13443396">
            <a:off x="5073995" y="2918765"/>
            <a:ext cx="2036379" cy="2036379"/>
          </a:xfrm>
          <a:prstGeom prst="arc">
            <a:avLst>
              <a:gd name="adj1" fmla="val 11157028"/>
              <a:gd name="adj2" fmla="val 21283066"/>
            </a:avLst>
          </a:prstGeom>
          <a:ln w="31750">
            <a:solidFill>
              <a:schemeClr val="bg1">
                <a:lumMod val="75000"/>
              </a:schemeClr>
            </a:solidFill>
            <a:prstDash val="sysDot"/>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cs typeface="+mn-cs"/>
            </a:endParaRPr>
          </a:p>
        </p:txBody>
      </p:sp>
      <p:sp>
        <p:nvSpPr>
          <p:cNvPr id="6" name="Arc 36">
            <a:extLst>
              <a:ext uri="{FF2B5EF4-FFF2-40B4-BE49-F238E27FC236}">
                <a16:creationId xmlns:a16="http://schemas.microsoft.com/office/drawing/2014/main" id="{8126887F-72EE-458F-9618-932E73AB2461}"/>
              </a:ext>
            </a:extLst>
          </p:cNvPr>
          <p:cNvSpPr/>
          <p:nvPr/>
        </p:nvSpPr>
        <p:spPr>
          <a:xfrm rot="2668890">
            <a:off x="5029591" y="2963211"/>
            <a:ext cx="2036379" cy="2036379"/>
          </a:xfrm>
          <a:prstGeom prst="arc">
            <a:avLst>
              <a:gd name="adj1" fmla="val 11157028"/>
              <a:gd name="adj2" fmla="val 21283066"/>
            </a:avLst>
          </a:prstGeom>
          <a:ln w="31750">
            <a:solidFill>
              <a:schemeClr val="bg1">
                <a:lumMod val="75000"/>
              </a:schemeClr>
            </a:solidFill>
            <a:prstDash val="sysDot"/>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cs typeface="+mn-cs"/>
            </a:endParaRPr>
          </a:p>
        </p:txBody>
      </p:sp>
      <p:sp>
        <p:nvSpPr>
          <p:cNvPr id="37" name="Block Arc 31">
            <a:extLst>
              <a:ext uri="{FF2B5EF4-FFF2-40B4-BE49-F238E27FC236}">
                <a16:creationId xmlns:a16="http://schemas.microsoft.com/office/drawing/2014/main" id="{04E949D2-A8BF-4E98-A9F8-4D17B6B25A59}"/>
              </a:ext>
            </a:extLst>
          </p:cNvPr>
          <p:cNvSpPr/>
          <p:nvPr/>
        </p:nvSpPr>
        <p:spPr>
          <a:xfrm>
            <a:off x="5715000" y="3532625"/>
            <a:ext cx="669465" cy="692182"/>
          </a:xfrm>
          <a:custGeom>
            <a:avLst/>
            <a:gdLst/>
            <a:ahLst/>
            <a:cxnLst/>
            <a:rect l="l" t="t" r="r" b="b"/>
            <a:pathLst>
              <a:path w="2890784" h="3200962">
                <a:moveTo>
                  <a:pt x="1107828" y="2097026"/>
                </a:moveTo>
                <a:cubicBezTo>
                  <a:pt x="1025313" y="2097026"/>
                  <a:pt x="958422" y="2163918"/>
                  <a:pt x="958422" y="2246432"/>
                </a:cubicBezTo>
                <a:cubicBezTo>
                  <a:pt x="958422" y="2302715"/>
                  <a:pt x="989545" y="2351730"/>
                  <a:pt x="1036589" y="2375275"/>
                </a:cubicBezTo>
                <a:lnTo>
                  <a:pt x="985421" y="2684898"/>
                </a:lnTo>
                <a:lnTo>
                  <a:pt x="1230235" y="2684898"/>
                </a:lnTo>
                <a:lnTo>
                  <a:pt x="1179067" y="2375275"/>
                </a:lnTo>
                <a:cubicBezTo>
                  <a:pt x="1226111" y="2351730"/>
                  <a:pt x="1257233" y="2302715"/>
                  <a:pt x="1257233" y="2246432"/>
                </a:cubicBezTo>
                <a:cubicBezTo>
                  <a:pt x="1257233" y="2163918"/>
                  <a:pt x="1190342" y="2097026"/>
                  <a:pt x="1107828" y="2097026"/>
                </a:cubicBezTo>
                <a:close/>
                <a:moveTo>
                  <a:pt x="2199259" y="56"/>
                </a:moveTo>
                <a:cubicBezTo>
                  <a:pt x="2572924" y="-4720"/>
                  <a:pt x="2881009" y="291773"/>
                  <a:pt x="2890561" y="665346"/>
                </a:cubicBezTo>
                <a:lnTo>
                  <a:pt x="2843000" y="666562"/>
                </a:lnTo>
                <a:lnTo>
                  <a:pt x="2890784" y="666562"/>
                </a:lnTo>
                <a:lnTo>
                  <a:pt x="2890784" y="1580962"/>
                </a:lnTo>
                <a:lnTo>
                  <a:pt x="2625345" y="1580962"/>
                </a:lnTo>
                <a:lnTo>
                  <a:pt x="2625345" y="672127"/>
                </a:lnTo>
                <a:lnTo>
                  <a:pt x="2623811" y="672166"/>
                </a:lnTo>
                <a:cubicBezTo>
                  <a:pt x="2617992" y="444585"/>
                  <a:pt x="2430306" y="263961"/>
                  <a:pt x="2202670" y="266871"/>
                </a:cubicBezTo>
                <a:cubicBezTo>
                  <a:pt x="1975033" y="269781"/>
                  <a:pt x="1792025" y="455143"/>
                  <a:pt x="1792025" y="682798"/>
                </a:cubicBezTo>
                <a:lnTo>
                  <a:pt x="1790626" y="682798"/>
                </a:lnTo>
                <a:lnTo>
                  <a:pt x="1790626"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1525187" y="1580962"/>
                </a:lnTo>
                <a:lnTo>
                  <a:pt x="1525187" y="676764"/>
                </a:lnTo>
                <a:lnTo>
                  <a:pt x="1525791" y="676764"/>
                </a:lnTo>
                <a:cubicBezTo>
                  <a:pt x="1528430" y="305830"/>
                  <a:pt x="1827609" y="4806"/>
                  <a:pt x="2199259" y="56"/>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cs typeface="+mn-cs"/>
            </a:endParaRPr>
          </a:p>
        </p:txBody>
      </p:sp>
      <p:sp>
        <p:nvSpPr>
          <p:cNvPr id="39" name="Rectangle 3">
            <a:extLst>
              <a:ext uri="{FF2B5EF4-FFF2-40B4-BE49-F238E27FC236}">
                <a16:creationId xmlns:a16="http://schemas.microsoft.com/office/drawing/2014/main" id="{03307A50-D1B9-D202-F1C4-AF4CC7422E60}"/>
              </a:ext>
            </a:extLst>
          </p:cNvPr>
          <p:cNvSpPr/>
          <p:nvPr/>
        </p:nvSpPr>
        <p:spPr>
          <a:xfrm>
            <a:off x="1691507" y="291594"/>
            <a:ext cx="9196087" cy="87028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nvGrpSpPr>
          <p:cNvPr id="40" name="Group 43">
            <a:extLst>
              <a:ext uri="{FF2B5EF4-FFF2-40B4-BE49-F238E27FC236}">
                <a16:creationId xmlns:a16="http://schemas.microsoft.com/office/drawing/2014/main" id="{BDF164AF-0644-186D-0467-1E6B597B3AF5}"/>
              </a:ext>
            </a:extLst>
          </p:cNvPr>
          <p:cNvGrpSpPr/>
          <p:nvPr/>
        </p:nvGrpSpPr>
        <p:grpSpPr>
          <a:xfrm>
            <a:off x="7024712" y="241072"/>
            <a:ext cx="4003676" cy="475860"/>
            <a:chOff x="1487532" y="2017033"/>
            <a:chExt cx="2952328" cy="376914"/>
          </a:xfrm>
        </p:grpSpPr>
        <p:sp>
          <p:nvSpPr>
            <p:cNvPr id="41" name="Rectangle 9">
              <a:extLst>
                <a:ext uri="{FF2B5EF4-FFF2-40B4-BE49-F238E27FC236}">
                  <a16:creationId xmlns:a16="http://schemas.microsoft.com/office/drawing/2014/main" id="{43E69A3C-B0AD-3542-9DD8-FBFF390D57C3}"/>
                </a:ext>
              </a:extLst>
            </p:cNvPr>
            <p:cNvSpPr/>
            <p:nvPr/>
          </p:nvSpPr>
          <p:spPr>
            <a:xfrm>
              <a:off x="4319543" y="2027138"/>
              <a:ext cx="115353" cy="366809"/>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914400"/>
                <a:gd name="connsiteY0" fmla="*/ 292963 h 1207363"/>
                <a:gd name="connsiteX1" fmla="*/ 914400 w 914400"/>
                <a:gd name="connsiteY1" fmla="*/ 0 h 1207363"/>
                <a:gd name="connsiteX2" fmla="*/ 914400 w 914400"/>
                <a:gd name="connsiteY2" fmla="*/ 1207363 h 1207363"/>
                <a:gd name="connsiteX3" fmla="*/ 0 w 914400"/>
                <a:gd name="connsiteY3" fmla="*/ 1207363 h 1207363"/>
                <a:gd name="connsiteX4" fmla="*/ 0 w 914400"/>
                <a:gd name="connsiteY4" fmla="*/ 292963 h 1207363"/>
                <a:gd name="connsiteX0" fmla="*/ 612559 w 914400"/>
                <a:gd name="connsiteY0" fmla="*/ 8877 h 1207363"/>
                <a:gd name="connsiteX1" fmla="*/ 914400 w 914400"/>
                <a:gd name="connsiteY1" fmla="*/ 0 h 1207363"/>
                <a:gd name="connsiteX2" fmla="*/ 914400 w 914400"/>
                <a:gd name="connsiteY2" fmla="*/ 1207363 h 1207363"/>
                <a:gd name="connsiteX3" fmla="*/ 0 w 914400"/>
                <a:gd name="connsiteY3" fmla="*/ 1207363 h 1207363"/>
                <a:gd name="connsiteX4" fmla="*/ 612559 w 914400"/>
                <a:gd name="connsiteY4" fmla="*/ 8877 h 1207363"/>
                <a:gd name="connsiteX0" fmla="*/ 0 w 301841"/>
                <a:gd name="connsiteY0" fmla="*/ 8877 h 1207363"/>
                <a:gd name="connsiteX1" fmla="*/ 301841 w 301841"/>
                <a:gd name="connsiteY1" fmla="*/ 0 h 1207363"/>
                <a:gd name="connsiteX2" fmla="*/ 301841 w 301841"/>
                <a:gd name="connsiteY2" fmla="*/ 1207363 h 1207363"/>
                <a:gd name="connsiteX3" fmla="*/ 186432 w 301841"/>
                <a:gd name="connsiteY3" fmla="*/ 408372 h 1207363"/>
                <a:gd name="connsiteX4" fmla="*/ 0 w 301841"/>
                <a:gd name="connsiteY4" fmla="*/ 8877 h 1207363"/>
                <a:gd name="connsiteX0" fmla="*/ 0 w 133166"/>
                <a:gd name="connsiteY0" fmla="*/ 0 h 1207364"/>
                <a:gd name="connsiteX1" fmla="*/ 133166 w 133166"/>
                <a:gd name="connsiteY1" fmla="*/ 1 h 1207364"/>
                <a:gd name="connsiteX2" fmla="*/ 133166 w 133166"/>
                <a:gd name="connsiteY2" fmla="*/ 1207364 h 1207364"/>
                <a:gd name="connsiteX3" fmla="*/ 17757 w 133166"/>
                <a:gd name="connsiteY3" fmla="*/ 408373 h 1207364"/>
                <a:gd name="connsiteX4" fmla="*/ 0 w 133166"/>
                <a:gd name="connsiteY4" fmla="*/ 0 h 1207364"/>
                <a:gd name="connsiteX0" fmla="*/ 0 w 142044"/>
                <a:gd name="connsiteY0" fmla="*/ 0 h 408373"/>
                <a:gd name="connsiteX1" fmla="*/ 133166 w 142044"/>
                <a:gd name="connsiteY1" fmla="*/ 1 h 408373"/>
                <a:gd name="connsiteX2" fmla="*/ 142044 w 142044"/>
                <a:gd name="connsiteY2" fmla="*/ 301842 h 408373"/>
                <a:gd name="connsiteX3" fmla="*/ 17757 w 142044"/>
                <a:gd name="connsiteY3" fmla="*/ 408373 h 408373"/>
                <a:gd name="connsiteX4" fmla="*/ 0 w 142044"/>
                <a:gd name="connsiteY4" fmla="*/ 0 h 408373"/>
                <a:gd name="connsiteX0" fmla="*/ 0 w 133166"/>
                <a:gd name="connsiteY0" fmla="*/ 0 h 408373"/>
                <a:gd name="connsiteX1" fmla="*/ 133166 w 133166"/>
                <a:gd name="connsiteY1" fmla="*/ 1 h 408373"/>
                <a:gd name="connsiteX2" fmla="*/ 118293 w 133166"/>
                <a:gd name="connsiteY2" fmla="*/ 313717 h 408373"/>
                <a:gd name="connsiteX3" fmla="*/ 17757 w 133166"/>
                <a:gd name="connsiteY3" fmla="*/ 408373 h 408373"/>
                <a:gd name="connsiteX4" fmla="*/ 0 w 133166"/>
                <a:gd name="connsiteY4" fmla="*/ 0 h 408373"/>
                <a:gd name="connsiteX0" fmla="*/ 0 w 118293"/>
                <a:gd name="connsiteY0" fmla="*/ 5937 h 414310"/>
                <a:gd name="connsiteX1" fmla="*/ 115353 w 118293"/>
                <a:gd name="connsiteY1" fmla="*/ 0 h 414310"/>
                <a:gd name="connsiteX2" fmla="*/ 118293 w 118293"/>
                <a:gd name="connsiteY2" fmla="*/ 319654 h 414310"/>
                <a:gd name="connsiteX3" fmla="*/ 17757 w 118293"/>
                <a:gd name="connsiteY3" fmla="*/ 414310 h 414310"/>
                <a:gd name="connsiteX4" fmla="*/ 0 w 118293"/>
                <a:gd name="connsiteY4" fmla="*/ 5937 h 414310"/>
                <a:gd name="connsiteX0" fmla="*/ 0 w 118293"/>
                <a:gd name="connsiteY0" fmla="*/ 5937 h 366809"/>
                <a:gd name="connsiteX1" fmla="*/ 115353 w 118293"/>
                <a:gd name="connsiteY1" fmla="*/ 0 h 366809"/>
                <a:gd name="connsiteX2" fmla="*/ 118293 w 118293"/>
                <a:gd name="connsiteY2" fmla="*/ 319654 h 366809"/>
                <a:gd name="connsiteX3" fmla="*/ 5882 w 118293"/>
                <a:gd name="connsiteY3" fmla="*/ 366809 h 366809"/>
                <a:gd name="connsiteX4" fmla="*/ 0 w 118293"/>
                <a:gd name="connsiteY4" fmla="*/ 5937 h 366809"/>
                <a:gd name="connsiteX0" fmla="*/ 0 w 115353"/>
                <a:gd name="connsiteY0" fmla="*/ 5937 h 366809"/>
                <a:gd name="connsiteX1" fmla="*/ 115353 w 115353"/>
                <a:gd name="connsiteY1" fmla="*/ 0 h 366809"/>
                <a:gd name="connsiteX2" fmla="*/ 112356 w 115353"/>
                <a:gd name="connsiteY2" fmla="*/ 278091 h 366809"/>
                <a:gd name="connsiteX3" fmla="*/ 5882 w 115353"/>
                <a:gd name="connsiteY3" fmla="*/ 366809 h 366809"/>
                <a:gd name="connsiteX4" fmla="*/ 0 w 115353"/>
                <a:gd name="connsiteY4" fmla="*/ 5937 h 36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53" h="366809">
                  <a:moveTo>
                    <a:pt x="0" y="5937"/>
                  </a:moveTo>
                  <a:lnTo>
                    <a:pt x="115353" y="0"/>
                  </a:lnTo>
                  <a:lnTo>
                    <a:pt x="112356" y="278091"/>
                  </a:lnTo>
                  <a:lnTo>
                    <a:pt x="5882" y="366809"/>
                  </a:lnTo>
                  <a:cubicBezTo>
                    <a:pt x="3921" y="246518"/>
                    <a:pt x="1961" y="126228"/>
                    <a:pt x="0" y="5937"/>
                  </a:cubicBez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42" name="Rectangle 6">
              <a:extLst>
                <a:ext uri="{FF2B5EF4-FFF2-40B4-BE49-F238E27FC236}">
                  <a16:creationId xmlns:a16="http://schemas.microsoft.com/office/drawing/2014/main" id="{F6282815-FB81-B13B-3D73-E642AAE1F589}"/>
                </a:ext>
              </a:extLst>
            </p:cNvPr>
            <p:cNvSpPr/>
            <p:nvPr/>
          </p:nvSpPr>
          <p:spPr>
            <a:xfrm flipH="1">
              <a:off x="1487532" y="2017033"/>
              <a:ext cx="2952328" cy="288033"/>
            </a:xfrm>
            <a:custGeom>
              <a:avLst/>
              <a:gdLst>
                <a:gd name="connsiteX0" fmla="*/ 0 w 5285462"/>
                <a:gd name="connsiteY0" fmla="*/ 0 h 576064"/>
                <a:gd name="connsiteX1" fmla="*/ 4724629 w 5285462"/>
                <a:gd name="connsiteY1" fmla="*/ 0 h 576064"/>
                <a:gd name="connsiteX2" fmla="*/ 5285462 w 5285462"/>
                <a:gd name="connsiteY2" fmla="*/ 576064 h 576064"/>
                <a:gd name="connsiteX3" fmla="*/ 0 w 5285462"/>
                <a:gd name="connsiteY3" fmla="*/ 576064 h 576064"/>
                <a:gd name="connsiteX4" fmla="*/ 0 w 5285462"/>
                <a:gd name="connsiteY4" fmla="*/ 0 h 57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462" h="576064">
                  <a:moveTo>
                    <a:pt x="0" y="0"/>
                  </a:moveTo>
                  <a:lnTo>
                    <a:pt x="4724629" y="0"/>
                  </a:lnTo>
                  <a:lnTo>
                    <a:pt x="5285462" y="576064"/>
                  </a:lnTo>
                  <a:lnTo>
                    <a:pt x="0" y="576064"/>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grpSp>
        <p:nvGrpSpPr>
          <p:cNvPr id="43" name="Group 19">
            <a:extLst>
              <a:ext uri="{FF2B5EF4-FFF2-40B4-BE49-F238E27FC236}">
                <a16:creationId xmlns:a16="http://schemas.microsoft.com/office/drawing/2014/main" id="{8B020BA5-22F0-B5EB-F8F7-A84B71B546FA}"/>
              </a:ext>
            </a:extLst>
          </p:cNvPr>
          <p:cNvGrpSpPr/>
          <p:nvPr/>
        </p:nvGrpSpPr>
        <p:grpSpPr>
          <a:xfrm>
            <a:off x="761854" y="172706"/>
            <a:ext cx="1188052" cy="1052282"/>
            <a:chOff x="1779602" y="1104706"/>
            <a:chExt cx="1188052" cy="1214673"/>
          </a:xfrm>
          <a:solidFill>
            <a:schemeClr val="accent4"/>
          </a:solidFill>
        </p:grpSpPr>
        <p:sp>
          <p:nvSpPr>
            <p:cNvPr id="44" name="Block Arc 20">
              <a:extLst>
                <a:ext uri="{FF2B5EF4-FFF2-40B4-BE49-F238E27FC236}">
                  <a16:creationId xmlns:a16="http://schemas.microsoft.com/office/drawing/2014/main" id="{8A8D31BA-AC8A-30B8-5E43-7B1DF4668047}"/>
                </a:ext>
              </a:extLst>
            </p:cNvPr>
            <p:cNvSpPr/>
            <p:nvPr/>
          </p:nvSpPr>
          <p:spPr>
            <a:xfrm rot="5400000">
              <a:off x="1779602" y="1131327"/>
              <a:ext cx="1188052" cy="1188052"/>
            </a:xfrm>
            <a:prstGeom prst="blockArc">
              <a:avLst>
                <a:gd name="adj1" fmla="val 10473157"/>
                <a:gd name="adj2" fmla="val 203130"/>
                <a:gd name="adj3" fmla="val 1863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cs typeface="+mn-cs"/>
              </a:endParaRPr>
            </a:p>
          </p:txBody>
        </p:sp>
        <p:sp>
          <p:nvSpPr>
            <p:cNvPr id="45" name="Right Triangle 21">
              <a:extLst>
                <a:ext uri="{FF2B5EF4-FFF2-40B4-BE49-F238E27FC236}">
                  <a16:creationId xmlns:a16="http://schemas.microsoft.com/office/drawing/2014/main" id="{D98CEC48-1BCD-5E7E-C80A-184EDD6795F6}"/>
                </a:ext>
              </a:extLst>
            </p:cNvPr>
            <p:cNvSpPr/>
            <p:nvPr/>
          </p:nvSpPr>
          <p:spPr>
            <a:xfrm rot="2700000">
              <a:off x="2223425" y="1104706"/>
              <a:ext cx="261214" cy="26121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sp>
        <p:nvSpPr>
          <p:cNvPr id="46" name="TextBox 45">
            <a:extLst>
              <a:ext uri="{FF2B5EF4-FFF2-40B4-BE49-F238E27FC236}">
                <a16:creationId xmlns:a16="http://schemas.microsoft.com/office/drawing/2014/main" id="{FB9513F4-5530-1394-B7FE-18320E7658C8}"/>
              </a:ext>
            </a:extLst>
          </p:cNvPr>
          <p:cNvSpPr txBox="1"/>
          <p:nvPr/>
        </p:nvSpPr>
        <p:spPr>
          <a:xfrm>
            <a:off x="1355880" y="2188288"/>
            <a:ext cx="408605" cy="5078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700" b="1" i="0" u="none" strike="noStrike" kern="1200" cap="none" spc="0" normalizeH="0" baseline="0" noProof="0" dirty="0">
                <a:ln>
                  <a:noFill/>
                </a:ln>
                <a:solidFill>
                  <a:prstClr val="white"/>
                </a:solidFill>
                <a:effectLst/>
                <a:uLnTx/>
                <a:uFillTx/>
                <a:latin typeface="Arial"/>
                <a:cs typeface="+mn-cs"/>
              </a:rPr>
              <a:t>1</a:t>
            </a:r>
            <a:endParaRPr kumimoji="0" lang="ko-KR" altLang="en-US" sz="2700" b="1" i="0" u="none" strike="noStrike" kern="1200" cap="none" spc="0" normalizeH="0" baseline="0" noProof="0" dirty="0">
              <a:ln>
                <a:noFill/>
              </a:ln>
              <a:solidFill>
                <a:prstClr val="white"/>
              </a:solidFill>
              <a:effectLst/>
              <a:uLnTx/>
              <a:uFillTx/>
              <a:latin typeface="Arial"/>
              <a:cs typeface="+mn-cs"/>
            </a:endParaRPr>
          </a:p>
        </p:txBody>
      </p:sp>
      <p:sp>
        <p:nvSpPr>
          <p:cNvPr id="34" name="TextBox 33">
            <a:extLst>
              <a:ext uri="{FF2B5EF4-FFF2-40B4-BE49-F238E27FC236}">
                <a16:creationId xmlns:a16="http://schemas.microsoft.com/office/drawing/2014/main" id="{D32E40F1-FCF4-48DA-B989-410411270EC5}"/>
              </a:ext>
            </a:extLst>
          </p:cNvPr>
          <p:cNvSpPr txBox="1"/>
          <p:nvPr/>
        </p:nvSpPr>
        <p:spPr>
          <a:xfrm>
            <a:off x="2132769" y="490169"/>
            <a:ext cx="5326392" cy="523220"/>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800" b="1" i="0" u="none" strike="noStrike" kern="1200" cap="none" spc="0" normalizeH="0" baseline="0" noProof="0" dirty="0">
                <a:ln>
                  <a:noFill/>
                </a:ln>
                <a:solidFill>
                  <a:prstClr val="black"/>
                </a:solidFill>
                <a:effectLst/>
                <a:uLnTx/>
                <a:uFillTx/>
                <a:latin typeface="Calibri" panose="020F0502020204030204"/>
                <a:cs typeface="B Titr" panose="00000700000000000000" pitchFamily="2" charset="-78"/>
              </a:rPr>
              <a:t>گسترش صادرات</a:t>
            </a:r>
          </a:p>
        </p:txBody>
      </p:sp>
      <p:sp>
        <p:nvSpPr>
          <p:cNvPr id="47" name="Oval 8">
            <a:extLst>
              <a:ext uri="{FF2B5EF4-FFF2-40B4-BE49-F238E27FC236}">
                <a16:creationId xmlns:a16="http://schemas.microsoft.com/office/drawing/2014/main" id="{248F0BFD-616E-FD03-C9AB-27D693D3BD8C}"/>
              </a:ext>
            </a:extLst>
          </p:cNvPr>
          <p:cNvSpPr/>
          <p:nvPr/>
        </p:nvSpPr>
        <p:spPr>
          <a:xfrm>
            <a:off x="1191707" y="437774"/>
            <a:ext cx="499800" cy="499800"/>
          </a:xfrm>
          <a:prstGeom prst="ellipse">
            <a:avLst/>
          </a:prstGeom>
          <a:solidFill>
            <a:schemeClr val="accent6"/>
          </a:solidFill>
          <a:ln w="825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48" name="TextBox 47">
            <a:extLst>
              <a:ext uri="{FF2B5EF4-FFF2-40B4-BE49-F238E27FC236}">
                <a16:creationId xmlns:a16="http://schemas.microsoft.com/office/drawing/2014/main" id="{3C741728-51E5-C6F2-6397-F262AC73F55C}"/>
              </a:ext>
            </a:extLst>
          </p:cNvPr>
          <p:cNvSpPr txBox="1"/>
          <p:nvPr/>
        </p:nvSpPr>
        <p:spPr>
          <a:xfrm>
            <a:off x="1228805" y="429743"/>
            <a:ext cx="408605" cy="5078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700" b="1" i="0" u="none" strike="noStrike" kern="1200" cap="none" spc="0" normalizeH="0" baseline="0" noProof="0" dirty="0">
                <a:ln>
                  <a:noFill/>
                </a:ln>
                <a:solidFill>
                  <a:prstClr val="white"/>
                </a:solidFill>
                <a:effectLst/>
                <a:uLnTx/>
                <a:uFillTx/>
                <a:latin typeface="Arial"/>
                <a:cs typeface="+mn-cs"/>
              </a:rPr>
              <a:t>7</a:t>
            </a:r>
            <a:endParaRPr kumimoji="0" lang="ko-KR" altLang="en-US" sz="2700" b="1" i="0" u="none" strike="noStrike" kern="1200" cap="none" spc="0" normalizeH="0" baseline="0" noProof="0" dirty="0">
              <a:ln>
                <a:noFill/>
              </a:ln>
              <a:solidFill>
                <a:prstClr val="white"/>
              </a:solidFill>
              <a:effectLst/>
              <a:uLnTx/>
              <a:uFillTx/>
              <a:latin typeface="Arial"/>
              <a:cs typeface="+mn-cs"/>
            </a:endParaRPr>
          </a:p>
        </p:txBody>
      </p:sp>
      <p:sp>
        <p:nvSpPr>
          <p:cNvPr id="50" name="TextBox 49">
            <a:extLst>
              <a:ext uri="{FF2B5EF4-FFF2-40B4-BE49-F238E27FC236}">
                <a16:creationId xmlns:a16="http://schemas.microsoft.com/office/drawing/2014/main" id="{402C6E17-1585-FCD2-797D-675EA0DB2933}"/>
              </a:ext>
            </a:extLst>
          </p:cNvPr>
          <p:cNvSpPr txBox="1"/>
          <p:nvPr/>
        </p:nvSpPr>
        <p:spPr>
          <a:xfrm>
            <a:off x="8032741" y="258226"/>
            <a:ext cx="60936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srgbClr val="CBCBCB">
                    <a:lumMod val="50000"/>
                  </a:srgbClr>
                </a:solidFill>
                <a:effectLst/>
                <a:uLnTx/>
                <a:uFillTx/>
                <a:latin typeface="Arial"/>
                <a:cs typeface="B Titr" panose="00000700000000000000" pitchFamily="2" charset="-78"/>
              </a:rPr>
              <a:t>راهکارهای رفع چالش‌های تولید</a:t>
            </a:r>
            <a:endParaRPr kumimoji="0" lang="en-US" sz="1800" b="0" i="0" u="none" strike="noStrike" kern="1200" cap="none" spc="0" normalizeH="0" baseline="0" noProof="0" dirty="0">
              <a:ln>
                <a:noFill/>
              </a:ln>
              <a:solidFill>
                <a:prstClr val="black"/>
              </a:solidFill>
              <a:effectLst/>
              <a:uLnTx/>
              <a:uFillTx/>
              <a:latin typeface="Arial"/>
              <a:cs typeface="+mn-cs"/>
            </a:endParaRPr>
          </a:p>
        </p:txBody>
      </p:sp>
      <p:pic>
        <p:nvPicPr>
          <p:cNvPr id="51" name="Picture 50">
            <a:extLst>
              <a:ext uri="{FF2B5EF4-FFF2-40B4-BE49-F238E27FC236}">
                <a16:creationId xmlns:a16="http://schemas.microsoft.com/office/drawing/2014/main" id="{B0C4EEBC-828F-CF97-694F-63F386B291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041" y="-300386"/>
            <a:ext cx="1726622" cy="1936146"/>
          </a:xfrm>
          <a:prstGeom prst="rect">
            <a:avLst/>
          </a:prstGeom>
        </p:spPr>
      </p:pic>
      <p:sp>
        <p:nvSpPr>
          <p:cNvPr id="2" name="TextBox 1">
            <a:extLst>
              <a:ext uri="{FF2B5EF4-FFF2-40B4-BE49-F238E27FC236}">
                <a16:creationId xmlns:a16="http://schemas.microsoft.com/office/drawing/2014/main" id="{DD3D2E43-B9B2-D31C-3B95-CE537A39889C}"/>
              </a:ext>
            </a:extLst>
          </p:cNvPr>
          <p:cNvSpPr txBox="1"/>
          <p:nvPr/>
        </p:nvSpPr>
        <p:spPr>
          <a:xfrm>
            <a:off x="7525296" y="1411359"/>
            <a:ext cx="4639319" cy="7528343"/>
          </a:xfrm>
          <a:prstGeom prst="rect">
            <a:avLst/>
          </a:prstGeom>
          <a:noFill/>
        </p:spPr>
        <p:txBody>
          <a:bodyPr wrap="square">
            <a:spAutoFit/>
          </a:bodyPr>
          <a:lstStyle/>
          <a:p>
            <a:pPr marL="285750" marR="0" lvl="0" indent="-285750" algn="just" defTabSz="914400" rtl="1"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fa-IR"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Mitra" panose="00000400000000000000" pitchFamily="2" charset="-78"/>
              </a:rPr>
              <a:t>سازوكارهاي اجرایی و هدفمند در جهت عملی شدن پيمانهاي تجاري منطقه اي و استفاده از ظرفيت توافقنامه هاي تجاري موجود و آتی،</a:t>
            </a:r>
          </a:p>
          <a:p>
            <a:pPr marL="285750" marR="0" lvl="0" indent="-285750" algn="just" defTabSz="914400" rtl="1"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fa-IR"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Mitra" panose="00000400000000000000" pitchFamily="2" charset="-78"/>
              </a:rPr>
              <a:t>متنوع سازي مسيرنقل وانتقال پول، ارز جایگزین و استفاده از یک واحد پولی دیجيتالی با كشورها و بازارهاي هدف.</a:t>
            </a:r>
          </a:p>
          <a:p>
            <a:pPr marL="285750" marR="0" lvl="0" indent="-285750" algn="just" defTabSz="914400" rtl="1"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fa-IR"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Mitra" panose="00000400000000000000" pitchFamily="2" charset="-78"/>
              </a:rPr>
              <a:t>تعيين مزیت هاي صادرات كشور و ارائه برنامه مشخص براي ارتقاي كمّی وكيفی این محصولات ازسوي وزارت صمت</a:t>
            </a:r>
          </a:p>
          <a:p>
            <a:pPr marL="285750" marR="0" lvl="0" indent="-285750" algn="just" defTabSz="914400" rtl="1"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fa-IR"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Mitra" panose="00000400000000000000" pitchFamily="2" charset="-78"/>
              </a:rPr>
              <a:t>تشویق صادركنندگان خرد به صادرات كالاهاي خود از طریق شركتهای مدیریت صادرات</a:t>
            </a:r>
          </a:p>
          <a:p>
            <a:pPr marL="285750" marR="0" lvl="0" indent="-285750" algn="just" defTabSz="914400" rtl="1"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fa-IR"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Mitra" panose="00000400000000000000" pitchFamily="2" charset="-78"/>
              </a:rPr>
              <a:t>تدوین سند حمایت از صادرات غيرنفتی به منظور ثبات در سياستهاي صادراتی دولتهاي مختلف،</a:t>
            </a:r>
            <a:endParaRPr kumimoji="0" lang="en-US"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Mitra" panose="00000400000000000000" pitchFamily="2" charset="-78"/>
            </a:endParaRPr>
          </a:p>
          <a:p>
            <a:pPr marL="285750" marR="0" lvl="0" indent="-285750" algn="just" defTabSz="914400" rtl="1"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fa-IR"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Mitra" panose="00000400000000000000" pitchFamily="2" charset="-78"/>
              </a:rPr>
              <a:t>رفع مشکلات و موانع تأمین سرمایه در گردش کسب‌وکارها (بویژه از نوع صادرات‌گرا) همراه با نظارت صحیح </a:t>
            </a:r>
          </a:p>
          <a:p>
            <a:pPr marL="285750" marR="0" lvl="0" indent="-285750" algn="just" defTabSz="914400" rtl="1" eaLnBrk="1" fontAlgn="auto" latinLnBrk="0" hangingPunct="1">
              <a:lnSpc>
                <a:spcPct val="150000"/>
              </a:lnSpc>
              <a:spcBef>
                <a:spcPts val="0"/>
              </a:spcBef>
              <a:spcAft>
                <a:spcPts val="0"/>
              </a:spcAft>
              <a:buClrTx/>
              <a:buSzTx/>
              <a:buFont typeface="Wingdings" panose="05000000000000000000" pitchFamily="2" charset="2"/>
              <a:buChar char="Ø"/>
              <a:tabLst/>
              <a:defRPr/>
            </a:pPr>
            <a:endParaRPr kumimoji="0" lang="fa-IR"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Mitra" panose="00000400000000000000" pitchFamily="2" charset="-78"/>
            </a:endParaRPr>
          </a:p>
          <a:p>
            <a:pPr marL="285750" marR="0" lvl="0" indent="-285750" algn="just" defTabSz="914400" rtl="1" eaLnBrk="1" fontAlgn="auto" latinLnBrk="0" hangingPunct="1">
              <a:lnSpc>
                <a:spcPct val="150000"/>
              </a:lnSpc>
              <a:spcBef>
                <a:spcPts val="0"/>
              </a:spcBef>
              <a:spcAft>
                <a:spcPts val="0"/>
              </a:spcAft>
              <a:buClrTx/>
              <a:buSzTx/>
              <a:buFont typeface="Wingdings" panose="05000000000000000000" pitchFamily="2" charset="2"/>
              <a:buChar char="Ø"/>
              <a:tabLst/>
              <a:defRPr/>
            </a:pPr>
            <a:endParaRPr kumimoji="0" lang="fa-IR"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Mitra" panose="00000400000000000000" pitchFamily="2" charset="-78"/>
            </a:endParaRPr>
          </a:p>
          <a:p>
            <a:pPr marL="285750" marR="0" lvl="0" indent="-285750" algn="just" defTabSz="914400" rtl="1" eaLnBrk="1" fontAlgn="auto" latinLnBrk="0" hangingPunct="1">
              <a:lnSpc>
                <a:spcPct val="150000"/>
              </a:lnSpc>
              <a:spcBef>
                <a:spcPts val="0"/>
              </a:spcBef>
              <a:spcAft>
                <a:spcPts val="0"/>
              </a:spcAft>
              <a:buClrTx/>
              <a:buSzTx/>
              <a:buFont typeface="Wingdings" panose="05000000000000000000" pitchFamily="2" charset="2"/>
              <a:buChar char="Ø"/>
              <a:tabLst/>
              <a:defRPr/>
            </a:pPr>
            <a:endParaRPr kumimoji="0" lang="fa-IR"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Mitra" panose="00000400000000000000" pitchFamily="2" charset="-78"/>
            </a:endParaRPr>
          </a:p>
          <a:p>
            <a:pPr marL="285750" marR="0" lvl="0" indent="-285750" algn="just" defTabSz="914400" rtl="1" eaLnBrk="1" fontAlgn="auto" latinLnBrk="0" hangingPunct="1">
              <a:lnSpc>
                <a:spcPct val="150000"/>
              </a:lnSpc>
              <a:spcBef>
                <a:spcPts val="0"/>
              </a:spcBef>
              <a:spcAft>
                <a:spcPts val="0"/>
              </a:spcAft>
              <a:buClrTx/>
              <a:buSzTx/>
              <a:buFont typeface="Wingdings" panose="05000000000000000000" pitchFamily="2" charset="2"/>
              <a:buChar char="Ø"/>
              <a:tabLst/>
              <a:defRPr/>
            </a:pPr>
            <a:endParaRPr kumimoji="0" lang="fa-IR"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Mitra" panose="00000400000000000000" pitchFamily="2" charset="-78"/>
            </a:endParaRPr>
          </a:p>
          <a:p>
            <a:pPr marL="285750" marR="0" lvl="0" indent="-285750" algn="just" defTabSz="914400" rtl="1" eaLnBrk="1" fontAlgn="auto" latinLnBrk="0" hangingPunct="1">
              <a:lnSpc>
                <a:spcPct val="150000"/>
              </a:lnSpc>
              <a:spcBef>
                <a:spcPts val="0"/>
              </a:spcBef>
              <a:spcAft>
                <a:spcPts val="0"/>
              </a:spcAft>
              <a:buClrTx/>
              <a:buSzTx/>
              <a:buFont typeface="Wingdings" panose="05000000000000000000" pitchFamily="2" charset="2"/>
              <a:buChar char="Ø"/>
              <a:tabLst/>
              <a:defRPr/>
            </a:pPr>
            <a:endParaRPr kumimoji="0" lang="en-US"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Mitra" panose="00000400000000000000" pitchFamily="2" charset="-78"/>
            </a:endParaRPr>
          </a:p>
        </p:txBody>
      </p:sp>
      <p:sp>
        <p:nvSpPr>
          <p:cNvPr id="4" name="TextBox 3">
            <a:extLst>
              <a:ext uri="{FF2B5EF4-FFF2-40B4-BE49-F238E27FC236}">
                <a16:creationId xmlns:a16="http://schemas.microsoft.com/office/drawing/2014/main" id="{4E6251BB-BC99-E40F-9C7C-03921BA3ED9C}"/>
              </a:ext>
            </a:extLst>
          </p:cNvPr>
          <p:cNvSpPr txBox="1"/>
          <p:nvPr/>
        </p:nvSpPr>
        <p:spPr>
          <a:xfrm>
            <a:off x="268897" y="1588182"/>
            <a:ext cx="4383436" cy="5350824"/>
          </a:xfrm>
          <a:prstGeom prst="rect">
            <a:avLst/>
          </a:prstGeom>
          <a:noFill/>
        </p:spPr>
        <p:txBody>
          <a:bodyPr wrap="square">
            <a:spAutoFit/>
          </a:bodyPr>
          <a:lstStyle/>
          <a:p>
            <a:pPr marL="285750" marR="0" lvl="0" indent="-285750" algn="just" defTabSz="914400" rtl="1" eaLnBrk="1" fontAlgn="auto" latinLnBrk="0" hangingPunct="1">
              <a:lnSpc>
                <a:spcPct val="107000"/>
              </a:lnSpc>
              <a:spcBef>
                <a:spcPts val="0"/>
              </a:spcBef>
              <a:spcAft>
                <a:spcPts val="0"/>
              </a:spcAft>
              <a:buClrTx/>
              <a:buSzTx/>
              <a:buFont typeface="Wingdings" panose="05000000000000000000" pitchFamily="2" charset="2"/>
              <a:buChar char="Ø"/>
              <a:tabLst/>
              <a:defRPr/>
            </a:pPr>
            <a:r>
              <a:rPr kumimoji="0" lang="ar-SA" sz="1800" b="0" i="0" u="none" strike="noStrike" kern="0" cap="none" spc="0" normalizeH="0" baseline="0" noProof="0" dirty="0">
                <a:ln>
                  <a:noFill/>
                </a:ln>
                <a:solidFill>
                  <a:prstClr val="black"/>
                </a:solidFill>
                <a:effectLst/>
                <a:uLnTx/>
                <a:uFillTx/>
                <a:latin typeface="BNazanin"/>
                <a:ea typeface="Calibri" panose="020F0502020204030204" pitchFamily="34" charset="0"/>
                <a:cs typeface="B Mitra" panose="00000400000000000000" pitchFamily="2" charset="-78"/>
              </a:rPr>
              <a:t>لزوم برنامه‌ریزی دقیق و</a:t>
            </a:r>
            <a:r>
              <a:rPr kumimoji="0" lang="fa-IR" sz="1800" b="0" i="0" u="none" strike="noStrike" kern="0" cap="none" spc="0" normalizeH="0" baseline="0" noProof="0" dirty="0">
                <a:ln>
                  <a:noFill/>
                </a:ln>
                <a:solidFill>
                  <a:prstClr val="black"/>
                </a:solidFill>
                <a:effectLst/>
                <a:uLnTx/>
                <a:uFillTx/>
                <a:latin typeface="BNazanin"/>
                <a:ea typeface="Calibri" panose="020F0502020204030204" pitchFamily="34" charset="0"/>
                <a:cs typeface="B Mitra" panose="00000400000000000000" pitchFamily="2" charset="-78"/>
              </a:rPr>
              <a:t> </a:t>
            </a:r>
            <a:r>
              <a:rPr kumimoji="0" lang="ar-SA" sz="1800" b="0" i="0" u="none" strike="noStrike" kern="0" cap="none" spc="0" normalizeH="0" baseline="0" noProof="0" dirty="0">
                <a:ln>
                  <a:noFill/>
                </a:ln>
                <a:solidFill>
                  <a:prstClr val="black"/>
                </a:solidFill>
                <a:effectLst/>
                <a:uLnTx/>
                <a:uFillTx/>
                <a:latin typeface="BNazanin"/>
                <a:ea typeface="Calibri" panose="020F0502020204030204" pitchFamily="34" charset="0"/>
                <a:cs typeface="B Mitra" panose="00000400000000000000" pitchFamily="2" charset="-78"/>
              </a:rPr>
              <a:t>کارشناسی شده در مورد هریک </a:t>
            </a:r>
            <a:r>
              <a:rPr kumimoji="0" lang="fa-IR" sz="1800" b="0" i="0" u="none" strike="noStrike" kern="0" cap="none" spc="0" normalizeH="0" baseline="0" noProof="0" dirty="0">
                <a:ln>
                  <a:noFill/>
                </a:ln>
                <a:solidFill>
                  <a:prstClr val="black"/>
                </a:solidFill>
                <a:effectLst/>
                <a:uLnTx/>
                <a:uFillTx/>
                <a:latin typeface="BNazanin"/>
                <a:ea typeface="Calibri" panose="020F0502020204030204" pitchFamily="34" charset="0"/>
                <a:cs typeface="B Mitra" panose="00000400000000000000" pitchFamily="2" charset="-78"/>
              </a:rPr>
              <a:t>از </a:t>
            </a:r>
            <a:r>
              <a:rPr kumimoji="0" lang="ar-SA" sz="1800" b="0" i="0" u="none" strike="noStrike" kern="0" cap="none" spc="0" normalizeH="0" baseline="0" noProof="0" dirty="0">
                <a:ln>
                  <a:noFill/>
                </a:ln>
                <a:solidFill>
                  <a:prstClr val="black"/>
                </a:solidFill>
                <a:effectLst/>
                <a:uLnTx/>
                <a:uFillTx/>
                <a:latin typeface="BNazanin"/>
                <a:ea typeface="Calibri" panose="020F0502020204030204" pitchFamily="34" charset="0"/>
                <a:cs typeface="B Mitra" panose="00000400000000000000" pitchFamily="2" charset="-78"/>
              </a:rPr>
              <a:t>ارکان صادرات کشور و</a:t>
            </a:r>
            <a:r>
              <a:rPr kumimoji="0" lang="fa-IR" sz="1800" b="0" i="0" u="none" strike="noStrike" kern="0" cap="none" spc="0" normalizeH="0" baseline="0" noProof="0" dirty="0">
                <a:ln>
                  <a:noFill/>
                </a:ln>
                <a:solidFill>
                  <a:prstClr val="black"/>
                </a:solidFill>
                <a:effectLst/>
                <a:uLnTx/>
                <a:uFillTx/>
                <a:latin typeface="BNazanin"/>
                <a:ea typeface="Calibri" panose="020F0502020204030204" pitchFamily="34" charset="0"/>
                <a:cs typeface="B Mitra" panose="00000400000000000000" pitchFamily="2" charset="-78"/>
              </a:rPr>
              <a:t> در نهایت</a:t>
            </a:r>
            <a:r>
              <a:rPr kumimoji="0" lang="ar-SA" sz="1800" b="0" i="0" u="none" strike="noStrike" kern="0" cap="none" spc="0" normalizeH="0" baseline="0" noProof="0" dirty="0">
                <a:ln>
                  <a:noFill/>
                </a:ln>
                <a:solidFill>
                  <a:prstClr val="black"/>
                </a:solidFill>
                <a:effectLst/>
                <a:uLnTx/>
                <a:uFillTx/>
                <a:latin typeface="BNazanin"/>
                <a:ea typeface="Calibri" panose="020F0502020204030204" pitchFamily="34" charset="0"/>
                <a:cs typeface="B Mitra" panose="00000400000000000000" pitchFamily="2" charset="-78"/>
              </a:rPr>
              <a:t> ارائه برنامه تجمیع‌شده حاصل از برنامه‌های مذکور</a:t>
            </a:r>
            <a:r>
              <a:rPr kumimoji="0" lang="fa-IR" sz="1800" b="0" i="0" u="none" strike="noStrike" kern="0" cap="none" spc="0" normalizeH="0" baseline="0" noProof="0" dirty="0">
                <a:ln>
                  <a:noFill/>
                </a:ln>
                <a:solidFill>
                  <a:prstClr val="black"/>
                </a:solidFill>
                <a:effectLst/>
                <a:uLnTx/>
                <a:uFillTx/>
                <a:latin typeface="BNazanin"/>
                <a:ea typeface="Calibri" panose="020F0502020204030204" pitchFamily="34" charset="0"/>
                <a:cs typeface="B Mitra" panose="00000400000000000000" pitchFamily="2" charset="-78"/>
              </a:rPr>
              <a:t> به نهادهای اجرایی</a:t>
            </a:r>
          </a:p>
          <a:p>
            <a:pPr marL="285750" marR="0" lvl="0" indent="-285750" algn="just" defTabSz="914400" rtl="1" eaLnBrk="1" fontAlgn="auto" latinLnBrk="0" hangingPunct="1">
              <a:lnSpc>
                <a:spcPct val="107000"/>
              </a:lnSpc>
              <a:spcBef>
                <a:spcPts val="0"/>
              </a:spcBef>
              <a:spcAft>
                <a:spcPts val="0"/>
              </a:spcAft>
              <a:buClrTx/>
              <a:buSzTx/>
              <a:buFont typeface="Wingdings" panose="05000000000000000000" pitchFamily="2" charset="2"/>
              <a:buChar char="Ø"/>
              <a:tabLst/>
              <a:defRPr/>
            </a:pPr>
            <a:r>
              <a:rPr kumimoji="0" lang="fa-IR" sz="1800" b="0" i="0" u="none" strike="noStrike" kern="0" cap="none" spc="0" normalizeH="0" baseline="0" noProof="0" dirty="0">
                <a:ln>
                  <a:noFill/>
                </a:ln>
                <a:solidFill>
                  <a:prstClr val="black"/>
                </a:solidFill>
                <a:effectLst/>
                <a:uLnTx/>
                <a:uFillTx/>
                <a:latin typeface="BNazanin"/>
                <a:ea typeface="Calibri" panose="020F0502020204030204" pitchFamily="34" charset="0"/>
                <a:cs typeface="B Mitra" panose="00000400000000000000" pitchFamily="2" charset="-78"/>
              </a:rPr>
              <a:t>دوره هاي آموزشی قيمت گذاري، بازاریابی و بسته بندي براي صادركنندگان</a:t>
            </a:r>
          </a:p>
          <a:p>
            <a:pPr marL="285750" marR="0" lvl="0" indent="-285750" algn="just" defTabSz="914400" rtl="1" eaLnBrk="1" fontAlgn="auto" latinLnBrk="0" hangingPunct="1">
              <a:lnSpc>
                <a:spcPct val="107000"/>
              </a:lnSpc>
              <a:spcBef>
                <a:spcPts val="0"/>
              </a:spcBef>
              <a:spcAft>
                <a:spcPts val="0"/>
              </a:spcAft>
              <a:buClrTx/>
              <a:buSzTx/>
              <a:buFont typeface="Wingdings" panose="05000000000000000000" pitchFamily="2" charset="2"/>
              <a:buChar char="Ø"/>
              <a:tabLst/>
              <a:defRPr/>
            </a:pPr>
            <a:r>
              <a:rPr kumimoji="0" lang="fa-IR" sz="1800" b="0" i="0" u="none" strike="noStrike" kern="0" cap="none" spc="0" normalizeH="0" baseline="0" noProof="0" dirty="0">
                <a:ln>
                  <a:noFill/>
                </a:ln>
                <a:solidFill>
                  <a:prstClr val="black"/>
                </a:solidFill>
                <a:effectLst/>
                <a:uLnTx/>
                <a:uFillTx/>
                <a:latin typeface="BNazanin"/>
                <a:ea typeface="Calibri" panose="020F0502020204030204" pitchFamily="34" charset="0"/>
                <a:cs typeface="B Mitra" panose="00000400000000000000" pitchFamily="2" charset="-78"/>
              </a:rPr>
              <a:t>كاهش زمان ثبت سفارش براي واردات مواد اوليه،</a:t>
            </a:r>
          </a:p>
          <a:p>
            <a:pPr marL="285750" marR="0" lvl="0" indent="-285750" algn="just" defTabSz="914400" rtl="1" eaLnBrk="1" fontAlgn="auto" latinLnBrk="0" hangingPunct="1">
              <a:lnSpc>
                <a:spcPct val="107000"/>
              </a:lnSpc>
              <a:spcBef>
                <a:spcPts val="0"/>
              </a:spcBef>
              <a:spcAft>
                <a:spcPts val="0"/>
              </a:spcAft>
              <a:buClrTx/>
              <a:buSzTx/>
              <a:buFont typeface="Wingdings" panose="05000000000000000000" pitchFamily="2" charset="2"/>
              <a:buChar char="Ø"/>
              <a:tabLst/>
              <a:defRPr/>
            </a:pPr>
            <a:r>
              <a:rPr kumimoji="0" lang="fa-IR" sz="1800" b="0" i="0" u="none" strike="noStrike" kern="0" cap="none" spc="0" normalizeH="0" baseline="0" noProof="0" dirty="0">
                <a:ln>
                  <a:noFill/>
                </a:ln>
                <a:solidFill>
                  <a:prstClr val="black"/>
                </a:solidFill>
                <a:effectLst/>
                <a:uLnTx/>
                <a:uFillTx/>
                <a:latin typeface="BNazanin"/>
                <a:ea typeface="Calibri" panose="020F0502020204030204" pitchFamily="34" charset="0"/>
                <a:cs typeface="B Mitra" panose="00000400000000000000" pitchFamily="2" charset="-78"/>
              </a:rPr>
              <a:t>تدوین و وضع استانداردهاي توليدات صادراتی سختگيرانه،</a:t>
            </a:r>
          </a:p>
          <a:p>
            <a:pPr marL="285750" marR="0" lvl="0" indent="-285750" algn="just" defTabSz="914400" rtl="1" eaLnBrk="1" fontAlgn="auto" latinLnBrk="0" hangingPunct="1">
              <a:lnSpc>
                <a:spcPct val="107000"/>
              </a:lnSpc>
              <a:spcBef>
                <a:spcPts val="0"/>
              </a:spcBef>
              <a:spcAft>
                <a:spcPts val="0"/>
              </a:spcAft>
              <a:buClrTx/>
              <a:buSzTx/>
              <a:buFont typeface="Wingdings" panose="05000000000000000000" pitchFamily="2" charset="2"/>
              <a:buChar char="Ø"/>
              <a:tabLst/>
              <a:defRPr/>
            </a:pPr>
            <a:r>
              <a:rPr kumimoji="0" lang="fa-IR" sz="1800" b="0" i="0" u="none" strike="noStrike" kern="0" cap="none" spc="0" normalizeH="0" baseline="0" noProof="0" dirty="0">
                <a:ln>
                  <a:noFill/>
                </a:ln>
                <a:solidFill>
                  <a:prstClr val="black"/>
                </a:solidFill>
                <a:effectLst/>
                <a:uLnTx/>
                <a:uFillTx/>
                <a:latin typeface="BNazanin"/>
                <a:ea typeface="Calibri" panose="020F0502020204030204" pitchFamily="34" charset="0"/>
                <a:cs typeface="B Mitra" panose="00000400000000000000" pitchFamily="2" charset="-78"/>
              </a:rPr>
              <a:t> زمانبندي مناسب توليد و تحویل محصولات صادراتی</a:t>
            </a:r>
          </a:p>
          <a:p>
            <a:pPr marL="285750" marR="0" lvl="0" indent="-285750" algn="just" defTabSz="914400" rtl="1" eaLnBrk="1" fontAlgn="auto" latinLnBrk="0" hangingPunct="1">
              <a:lnSpc>
                <a:spcPct val="107000"/>
              </a:lnSpc>
              <a:spcBef>
                <a:spcPts val="0"/>
              </a:spcBef>
              <a:spcAft>
                <a:spcPts val="0"/>
              </a:spcAft>
              <a:buClrTx/>
              <a:buSzTx/>
              <a:buFont typeface="Wingdings" panose="05000000000000000000" pitchFamily="2" charset="2"/>
              <a:buChar char="Ø"/>
              <a:tabLst/>
              <a:defRPr/>
            </a:pPr>
            <a:r>
              <a:rPr kumimoji="0" lang="fa-IR" sz="1800" b="0" i="0" u="none" strike="noStrike" kern="0" cap="none" spc="0" normalizeH="0" baseline="0" noProof="0" dirty="0">
                <a:ln>
                  <a:noFill/>
                </a:ln>
                <a:solidFill>
                  <a:prstClr val="black"/>
                </a:solidFill>
                <a:effectLst/>
                <a:uLnTx/>
                <a:uFillTx/>
                <a:latin typeface="BNazanin"/>
                <a:ea typeface="Calibri" panose="020F0502020204030204" pitchFamily="34" charset="0"/>
                <a:cs typeface="B Mitra" panose="00000400000000000000" pitchFamily="2" charset="-78"/>
              </a:rPr>
              <a:t> معافيت هدفمند از پرداخت عوارض ماشين آالت وكالاهاي واسطه اي مورد نياز توليدات صادراتی،</a:t>
            </a:r>
          </a:p>
          <a:p>
            <a:pPr marL="285750" marR="0" lvl="0" indent="-285750" algn="just" defTabSz="914400" rtl="1" eaLnBrk="1" fontAlgn="auto" latinLnBrk="0" hangingPunct="1">
              <a:lnSpc>
                <a:spcPct val="107000"/>
              </a:lnSpc>
              <a:spcBef>
                <a:spcPts val="0"/>
              </a:spcBef>
              <a:spcAft>
                <a:spcPts val="0"/>
              </a:spcAft>
              <a:buClrTx/>
              <a:buSzTx/>
              <a:buFont typeface="Wingdings" panose="05000000000000000000" pitchFamily="2" charset="2"/>
              <a:buChar char="Ø"/>
              <a:tabLst/>
              <a:defRPr/>
            </a:pPr>
            <a:r>
              <a:rPr kumimoji="0" lang="fa-IR" sz="1800" b="0" i="0" u="none" strike="noStrike" kern="0" cap="none" spc="0" normalizeH="0" baseline="0" noProof="0" dirty="0">
                <a:ln>
                  <a:noFill/>
                </a:ln>
                <a:solidFill>
                  <a:prstClr val="black"/>
                </a:solidFill>
                <a:effectLst/>
                <a:uLnTx/>
                <a:uFillTx/>
                <a:latin typeface="BNazanin"/>
                <a:ea typeface="Calibri" panose="020F0502020204030204" pitchFamily="34" charset="0"/>
                <a:cs typeface="B Mitra" panose="00000400000000000000" pitchFamily="2" charset="-78"/>
              </a:rPr>
              <a:t>اعطاي تسهيالت ارزي وتأمين سرمایه درگردش واحدهاي توليدي صادرات گراهمراه با نظارت صحيح،</a:t>
            </a:r>
          </a:p>
          <a:p>
            <a:pPr marL="285750" marR="0" lvl="0" indent="-285750" algn="just" defTabSz="914400" rtl="1" eaLnBrk="1" fontAlgn="auto" latinLnBrk="0" hangingPunct="1">
              <a:lnSpc>
                <a:spcPct val="107000"/>
              </a:lnSpc>
              <a:spcBef>
                <a:spcPts val="0"/>
              </a:spcBef>
              <a:spcAft>
                <a:spcPts val="0"/>
              </a:spcAft>
              <a:buClrTx/>
              <a:buSzTx/>
              <a:buFont typeface="Wingdings" panose="05000000000000000000" pitchFamily="2" charset="2"/>
              <a:buChar char="Ø"/>
              <a:tabLst/>
              <a:defRPr/>
            </a:pPr>
            <a:r>
              <a:rPr kumimoji="0" lang="fa-IR" sz="1800" b="0" i="0" u="none" strike="noStrike" kern="0" cap="none" spc="0" normalizeH="0" baseline="0" noProof="0" dirty="0">
                <a:ln>
                  <a:noFill/>
                </a:ln>
                <a:solidFill>
                  <a:prstClr val="black"/>
                </a:solidFill>
                <a:effectLst/>
                <a:uLnTx/>
                <a:uFillTx/>
                <a:latin typeface="BNazanin"/>
                <a:ea typeface="Calibri" panose="020F0502020204030204" pitchFamily="34" charset="0"/>
                <a:cs typeface="B Mitra" panose="00000400000000000000" pitchFamily="2" charset="-78"/>
              </a:rPr>
              <a:t>سرمایه گذاريهاي مشترك با كشورهاي صاحب تکنولوژي در راستاي گسترش صادرات،</a:t>
            </a:r>
          </a:p>
          <a:p>
            <a:pPr marL="285750" marR="0" lvl="0" indent="-285750" algn="just" defTabSz="914400" rtl="1" eaLnBrk="1" fontAlgn="auto" latinLnBrk="0" hangingPunct="1">
              <a:lnSpc>
                <a:spcPct val="107000"/>
              </a:lnSpc>
              <a:spcBef>
                <a:spcPts val="0"/>
              </a:spcBef>
              <a:spcAft>
                <a:spcPts val="0"/>
              </a:spcAft>
              <a:buClrTx/>
              <a:buSzTx/>
              <a:buFont typeface="Wingdings" panose="05000000000000000000" pitchFamily="2" charset="2"/>
              <a:buChar char="Ø"/>
              <a:tabLst/>
              <a:defRPr/>
            </a:pPr>
            <a:r>
              <a:rPr kumimoji="0" lang="fa-IR" sz="1800" b="0" i="0" u="none" strike="noStrike" kern="0" cap="none" spc="0" normalizeH="0" baseline="0" noProof="0" dirty="0">
                <a:ln>
                  <a:noFill/>
                </a:ln>
                <a:solidFill>
                  <a:prstClr val="black"/>
                </a:solidFill>
                <a:effectLst/>
                <a:uLnTx/>
                <a:uFillTx/>
                <a:latin typeface="BNazanin"/>
                <a:ea typeface="Calibri" panose="020F0502020204030204" pitchFamily="34" charset="0"/>
                <a:cs typeface="B Mitra" panose="00000400000000000000" pitchFamily="2" charset="-78"/>
              </a:rPr>
              <a:t>سرمایه گذاري بر بخشهاي توليدي پيشران صادرات غيرنفتی</a:t>
            </a:r>
          </a:p>
          <a:p>
            <a:pPr marL="285750" marR="0" lvl="0" indent="-285750" algn="just" defTabSz="914400" rtl="1" eaLnBrk="1" fontAlgn="auto" latinLnBrk="0" hangingPunct="1">
              <a:lnSpc>
                <a:spcPct val="107000"/>
              </a:lnSpc>
              <a:spcBef>
                <a:spcPts val="0"/>
              </a:spcBef>
              <a:spcAft>
                <a:spcPts val="0"/>
              </a:spcAft>
              <a:buClrTx/>
              <a:buSzTx/>
              <a:buFont typeface="Wingdings" panose="05000000000000000000" pitchFamily="2" charset="2"/>
              <a:buChar char="Ø"/>
              <a:tabLst/>
              <a:defRPr/>
            </a:pPr>
            <a:endParaRPr kumimoji="0" lang="fa-IR" sz="1800" b="0" i="0" u="none" strike="noStrike" kern="0" cap="none" spc="0" normalizeH="0" baseline="0" noProof="0" dirty="0">
              <a:ln>
                <a:noFill/>
              </a:ln>
              <a:solidFill>
                <a:prstClr val="black"/>
              </a:solidFill>
              <a:effectLst/>
              <a:uLnTx/>
              <a:uFillTx/>
              <a:latin typeface="BNazanin"/>
              <a:ea typeface="Calibri" panose="020F0502020204030204" pitchFamily="34" charset="0"/>
              <a:cs typeface="B Mitra" panose="00000400000000000000" pitchFamily="2" charset="-78"/>
            </a:endParaRPr>
          </a:p>
          <a:p>
            <a:pPr marL="285750" marR="0" lvl="0" indent="-285750" algn="just" defTabSz="914400" rtl="1" eaLnBrk="1" fontAlgn="auto" latinLnBrk="0" hangingPunct="1">
              <a:lnSpc>
                <a:spcPct val="107000"/>
              </a:lnSpc>
              <a:spcBef>
                <a:spcPts val="0"/>
              </a:spcBef>
              <a:spcAft>
                <a:spcPts val="0"/>
              </a:spcAft>
              <a:buClrTx/>
              <a:buSzTx/>
              <a:buFont typeface="Wingdings" panose="05000000000000000000" pitchFamily="2" charset="2"/>
              <a:buChar char="Ø"/>
              <a:tabLst/>
              <a:defRPr/>
            </a:pPr>
            <a:endParaRPr kumimoji="0" lang="fa-IR" sz="1800" b="0" i="0" u="none" strike="noStrike" kern="0" cap="none" spc="0" normalizeH="0" baseline="0" noProof="0" dirty="0">
              <a:ln>
                <a:noFill/>
              </a:ln>
              <a:solidFill>
                <a:prstClr val="black"/>
              </a:solidFill>
              <a:effectLst/>
              <a:uLnTx/>
              <a:uFillTx/>
              <a:latin typeface="BNazanin"/>
              <a:ea typeface="Calibri" panose="020F0502020204030204" pitchFamily="34" charset="0"/>
              <a:cs typeface="B Mitra" panose="00000400000000000000" pitchFamily="2" charset="-78"/>
            </a:endParaRPr>
          </a:p>
          <a:p>
            <a:pPr marL="285750" marR="0" lvl="0" indent="-285750" algn="just" defTabSz="914400" rtl="1" eaLnBrk="1" fontAlgn="auto" latinLnBrk="0" hangingPunct="1">
              <a:lnSpc>
                <a:spcPct val="107000"/>
              </a:lnSpc>
              <a:spcBef>
                <a:spcPts val="0"/>
              </a:spcBef>
              <a:spcAft>
                <a:spcPts val="0"/>
              </a:spcAft>
              <a:buClrTx/>
              <a:buSzTx/>
              <a:buFont typeface="Wingdings" panose="05000000000000000000" pitchFamily="2" charset="2"/>
              <a:buChar char="Ø"/>
              <a:tabLst/>
              <a:defRPr/>
            </a:pPr>
            <a:endParaRPr kumimoji="0" lang="en-US" sz="14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881359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1">
            <a:extLst>
              <a:ext uri="{FF2B5EF4-FFF2-40B4-BE49-F238E27FC236}">
                <a16:creationId xmlns:a16="http://schemas.microsoft.com/office/drawing/2014/main" id="{6A4B1A40-1062-40BF-93D1-E8B5C296B715}"/>
              </a:ext>
            </a:extLst>
          </p:cNvPr>
          <p:cNvSpPr/>
          <p:nvPr/>
        </p:nvSpPr>
        <p:spPr>
          <a:xfrm>
            <a:off x="0" y="0"/>
            <a:ext cx="6497515" cy="6858000"/>
          </a:xfrm>
          <a:prstGeom prst="homePlate">
            <a:avLst>
              <a:gd name="adj" fmla="val 29026"/>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4400" b="0" i="0" u="none" strike="noStrike" kern="1200" cap="none" spc="0" normalizeH="0" baseline="0" noProof="0" dirty="0">
                <a:ln>
                  <a:noFill/>
                </a:ln>
                <a:solidFill>
                  <a:prstClr val="white"/>
                </a:solidFill>
                <a:effectLst/>
                <a:uLnTx/>
                <a:uFillTx/>
                <a:latin typeface="Arial"/>
                <a:cs typeface="B Titr" panose="00000700000000000000" pitchFamily="2" charset="-78"/>
              </a:rPr>
              <a:t>نظرات  کارشناسی کمیسیون ها </a:t>
            </a:r>
          </a:p>
        </p:txBody>
      </p:sp>
      <p:pic>
        <p:nvPicPr>
          <p:cNvPr id="2" name="Picture 1">
            <a:extLst>
              <a:ext uri="{FF2B5EF4-FFF2-40B4-BE49-F238E27FC236}">
                <a16:creationId xmlns:a16="http://schemas.microsoft.com/office/drawing/2014/main" id="{E88EEF8B-5EF2-946A-A4F9-D53B538675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95153" y="-324968"/>
            <a:ext cx="1896847" cy="1781024"/>
          </a:xfrm>
          <a:prstGeom prst="rect">
            <a:avLst/>
          </a:prstGeom>
        </p:spPr>
      </p:pic>
    </p:spTree>
    <p:extLst>
      <p:ext uri="{BB962C8B-B14F-4D97-AF65-F5344CB8AC3E}">
        <p14:creationId xmlns:p14="http://schemas.microsoft.com/office/powerpoint/2010/main" val="3030690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1716FCB6-73BB-FEA5-740E-2C82186917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911" y="-320995"/>
            <a:ext cx="1522007" cy="1562515"/>
          </a:xfrm>
          <a:prstGeom prst="rect">
            <a:avLst/>
          </a:prstGeom>
        </p:spPr>
      </p:pic>
      <p:sp>
        <p:nvSpPr>
          <p:cNvPr id="2" name="Freeform: Shape 1">
            <a:extLst>
              <a:ext uri="{FF2B5EF4-FFF2-40B4-BE49-F238E27FC236}">
                <a16:creationId xmlns:a16="http://schemas.microsoft.com/office/drawing/2014/main" id="{AB9662D8-1896-AB28-D265-16EBE6AEA192}"/>
              </a:ext>
            </a:extLst>
          </p:cNvPr>
          <p:cNvSpPr/>
          <p:nvPr/>
        </p:nvSpPr>
        <p:spPr>
          <a:xfrm rot="16200000">
            <a:off x="5877621" y="573591"/>
            <a:ext cx="436767" cy="12192001"/>
          </a:xfrm>
          <a:custGeom>
            <a:avLst/>
            <a:gdLst>
              <a:gd name="connsiteX0" fmla="*/ 0 w 6664975"/>
              <a:gd name="connsiteY0" fmla="*/ 0 h 6858000"/>
              <a:gd name="connsiteX1" fmla="*/ 6664975 w 6664975"/>
              <a:gd name="connsiteY1" fmla="*/ 0 h 6858000"/>
              <a:gd name="connsiteX2" fmla="*/ 3094042 w 6664975"/>
              <a:gd name="connsiteY2" fmla="*/ 6858000 h 6858000"/>
              <a:gd name="connsiteX3" fmla="*/ 0 w 6664975"/>
              <a:gd name="connsiteY3" fmla="*/ 6858000 h 6858000"/>
              <a:gd name="connsiteX0" fmla="*/ 0 w 7493434"/>
              <a:gd name="connsiteY0" fmla="*/ 0 h 6858000"/>
              <a:gd name="connsiteX1" fmla="*/ 7493434 w 7493434"/>
              <a:gd name="connsiteY1" fmla="*/ 0 h 6858000"/>
              <a:gd name="connsiteX2" fmla="*/ 3094042 w 7493434"/>
              <a:gd name="connsiteY2" fmla="*/ 6858000 h 6858000"/>
              <a:gd name="connsiteX3" fmla="*/ 0 w 7493434"/>
              <a:gd name="connsiteY3" fmla="*/ 6858000 h 6858000"/>
              <a:gd name="connsiteX4" fmla="*/ 0 w 7493434"/>
              <a:gd name="connsiteY4" fmla="*/ 0 h 6858000"/>
              <a:gd name="connsiteX0" fmla="*/ 0 w 7493434"/>
              <a:gd name="connsiteY0" fmla="*/ 0 h 6858000"/>
              <a:gd name="connsiteX1" fmla="*/ 7493434 w 7493434"/>
              <a:gd name="connsiteY1" fmla="*/ 0 h 6858000"/>
              <a:gd name="connsiteX2" fmla="*/ 2265582 w 7493434"/>
              <a:gd name="connsiteY2" fmla="*/ 6858000 h 6858000"/>
              <a:gd name="connsiteX3" fmla="*/ 0 w 7493434"/>
              <a:gd name="connsiteY3" fmla="*/ 6858000 h 6858000"/>
              <a:gd name="connsiteX4" fmla="*/ 0 w 749343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3434" h="6858000">
                <a:moveTo>
                  <a:pt x="0" y="0"/>
                </a:moveTo>
                <a:lnTo>
                  <a:pt x="7493434" y="0"/>
                </a:lnTo>
                <a:lnTo>
                  <a:pt x="2265582" y="6858000"/>
                </a:lnTo>
                <a:lnTo>
                  <a:pt x="0" y="6858000"/>
                </a:lnTo>
                <a:lnTo>
                  <a:pt x="0" y="0"/>
                </a:lnTo>
                <a:close/>
              </a:path>
            </a:pathLst>
          </a:custGeom>
          <a:solidFill>
            <a:srgbClr val="FAD02C"/>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70048384-131D-4199-A388-A9073B71C1E3}"/>
              </a:ext>
            </a:extLst>
          </p:cNvPr>
          <p:cNvSpPr txBox="1"/>
          <p:nvPr/>
        </p:nvSpPr>
        <p:spPr>
          <a:xfrm>
            <a:off x="357414" y="6519446"/>
            <a:ext cx="33147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منبع: وزارت صمت (1402)</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endParaRPr>
          </a:p>
        </p:txBody>
      </p:sp>
      <p:sp>
        <p:nvSpPr>
          <p:cNvPr id="62" name="Rectangle: Rounded Corners 61">
            <a:extLst>
              <a:ext uri="{FF2B5EF4-FFF2-40B4-BE49-F238E27FC236}">
                <a16:creationId xmlns:a16="http://schemas.microsoft.com/office/drawing/2014/main" id="{18A82B79-A675-71A9-A0C1-9AD6BF636DEB}"/>
              </a:ext>
            </a:extLst>
          </p:cNvPr>
          <p:cNvSpPr/>
          <p:nvPr/>
        </p:nvSpPr>
        <p:spPr>
          <a:xfrm>
            <a:off x="7382865" y="206234"/>
            <a:ext cx="4054584" cy="711804"/>
          </a:xfrm>
          <a:prstGeom prst="roundRect">
            <a:avLst/>
          </a:prstGeom>
          <a:ln w="3810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3200" b="0" i="0" u="none" strike="noStrike" kern="1200" cap="none" spc="0" normalizeH="0" baseline="0" noProof="0" dirty="0">
                <a:ln>
                  <a:noFill/>
                </a:ln>
                <a:solidFill>
                  <a:srgbClr val="156082">
                    <a:lumMod val="75000"/>
                  </a:srgbClr>
                </a:solidFill>
                <a:effectLst/>
                <a:uLnTx/>
                <a:uFillTx/>
                <a:latin typeface="Aptos Display" panose="02110004020202020204"/>
                <a:ea typeface="+mj-ea"/>
                <a:cs typeface="B Titr" panose="00000700000000000000" pitchFamily="2" charset="-78"/>
              </a:rPr>
              <a:t>ساز و کارهای تولید</a:t>
            </a:r>
            <a:endParaRPr kumimoji="0" lang="en-US" sz="3200" b="0" i="0" u="none" strike="noStrike" kern="1200" cap="none" spc="0" normalizeH="0" baseline="0" noProof="0" dirty="0">
              <a:ln>
                <a:noFill/>
              </a:ln>
              <a:solidFill>
                <a:prstClr val="black">
                  <a:lumMod val="75000"/>
                  <a:lumOff val="25000"/>
                </a:prstClr>
              </a:solidFill>
              <a:effectLst/>
              <a:uLnTx/>
              <a:uFillTx/>
              <a:latin typeface="Arial"/>
              <a:cs typeface="Arial" pitchFamily="34" charset="0"/>
            </a:endParaRPr>
          </a:p>
        </p:txBody>
      </p:sp>
      <p:sp>
        <p:nvSpPr>
          <p:cNvPr id="10" name="Rectangle: Rounded Corners 9">
            <a:extLst>
              <a:ext uri="{FF2B5EF4-FFF2-40B4-BE49-F238E27FC236}">
                <a16:creationId xmlns:a16="http://schemas.microsoft.com/office/drawing/2014/main" id="{731D0923-30DE-13EA-FCDD-5C8FB1846155}"/>
              </a:ext>
            </a:extLst>
          </p:cNvPr>
          <p:cNvSpPr/>
          <p:nvPr/>
        </p:nvSpPr>
        <p:spPr>
          <a:xfrm>
            <a:off x="5319428" y="226927"/>
            <a:ext cx="3225939" cy="670418"/>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091424">
                    <a:lumMod val="50000"/>
                  </a:srgbClr>
                </a:solidFill>
                <a:effectLst/>
                <a:uLnTx/>
                <a:uFillTx/>
                <a:latin typeface="Arial"/>
                <a:cs typeface="B Titr" panose="00000700000000000000" pitchFamily="2" charset="-78"/>
              </a:rPr>
              <a:t>سودآوری</a:t>
            </a:r>
          </a:p>
        </p:txBody>
      </p:sp>
      <p:sp>
        <p:nvSpPr>
          <p:cNvPr id="8" name="Freeform: Shape 7">
            <a:extLst>
              <a:ext uri="{FF2B5EF4-FFF2-40B4-BE49-F238E27FC236}">
                <a16:creationId xmlns:a16="http://schemas.microsoft.com/office/drawing/2014/main" id="{A121ED7C-3857-12A0-C9EB-A424F5740DF9}"/>
              </a:ext>
            </a:extLst>
          </p:cNvPr>
          <p:cNvSpPr/>
          <p:nvPr/>
        </p:nvSpPr>
        <p:spPr>
          <a:xfrm rot="10800000">
            <a:off x="11318344" y="0"/>
            <a:ext cx="873656" cy="6858000"/>
          </a:xfrm>
          <a:custGeom>
            <a:avLst/>
            <a:gdLst>
              <a:gd name="connsiteX0" fmla="*/ 0 w 6664975"/>
              <a:gd name="connsiteY0" fmla="*/ 0 h 6858000"/>
              <a:gd name="connsiteX1" fmla="*/ 6664975 w 6664975"/>
              <a:gd name="connsiteY1" fmla="*/ 0 h 6858000"/>
              <a:gd name="connsiteX2" fmla="*/ 3094042 w 6664975"/>
              <a:gd name="connsiteY2" fmla="*/ 6858000 h 6858000"/>
              <a:gd name="connsiteX3" fmla="*/ 0 w 6664975"/>
              <a:gd name="connsiteY3" fmla="*/ 6858000 h 6858000"/>
              <a:gd name="connsiteX0" fmla="*/ 0 w 7493434"/>
              <a:gd name="connsiteY0" fmla="*/ 0 h 6858000"/>
              <a:gd name="connsiteX1" fmla="*/ 7493434 w 7493434"/>
              <a:gd name="connsiteY1" fmla="*/ 0 h 6858000"/>
              <a:gd name="connsiteX2" fmla="*/ 3094042 w 7493434"/>
              <a:gd name="connsiteY2" fmla="*/ 6858000 h 6858000"/>
              <a:gd name="connsiteX3" fmla="*/ 0 w 7493434"/>
              <a:gd name="connsiteY3" fmla="*/ 6858000 h 6858000"/>
              <a:gd name="connsiteX4" fmla="*/ 0 w 7493434"/>
              <a:gd name="connsiteY4" fmla="*/ 0 h 6858000"/>
              <a:gd name="connsiteX0" fmla="*/ 0 w 7493434"/>
              <a:gd name="connsiteY0" fmla="*/ 0 h 6858000"/>
              <a:gd name="connsiteX1" fmla="*/ 7493434 w 7493434"/>
              <a:gd name="connsiteY1" fmla="*/ 0 h 6858000"/>
              <a:gd name="connsiteX2" fmla="*/ 2265582 w 7493434"/>
              <a:gd name="connsiteY2" fmla="*/ 6858000 h 6858000"/>
              <a:gd name="connsiteX3" fmla="*/ 0 w 7493434"/>
              <a:gd name="connsiteY3" fmla="*/ 6858000 h 6858000"/>
              <a:gd name="connsiteX4" fmla="*/ 0 w 749343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3434" h="6858000">
                <a:moveTo>
                  <a:pt x="0" y="0"/>
                </a:moveTo>
                <a:lnTo>
                  <a:pt x="7493434" y="0"/>
                </a:lnTo>
                <a:lnTo>
                  <a:pt x="2265582" y="6858000"/>
                </a:lnTo>
                <a:lnTo>
                  <a:pt x="0" y="6858000"/>
                </a:lnTo>
                <a:lnTo>
                  <a:pt x="0" y="0"/>
                </a:lnTo>
                <a:close/>
              </a:path>
            </a:pathLst>
          </a:custGeom>
          <a:solidFill>
            <a:srgbClr val="333652"/>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59A9D90-DE08-9E75-28D1-66451AAF41E1}"/>
              </a:ext>
            </a:extLst>
          </p:cNvPr>
          <p:cNvSpPr txBox="1">
            <a:spLocks/>
          </p:cNvSpPr>
          <p:nvPr/>
        </p:nvSpPr>
        <p:spPr>
          <a:xfrm>
            <a:off x="400503" y="1149704"/>
            <a:ext cx="10767786" cy="3931920"/>
          </a:xfr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just" defTabSz="914400" rtl="1"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fa-IR" sz="2400" b="0" i="0" u="none" strike="noStrike" kern="1200" cap="none" spc="0" normalizeH="0" baseline="0" noProof="0" dirty="0">
                <a:ln>
                  <a:noFill/>
                </a:ln>
                <a:solidFill>
                  <a:sysClr val="windowText" lastClr="000000"/>
                </a:solidFill>
                <a:effectLst/>
                <a:uLnTx/>
                <a:uFillTx/>
                <a:latin typeface="IRANSans"/>
                <a:cs typeface="B Mitra" panose="00000400000000000000" pitchFamily="2" charset="-78"/>
              </a:rPr>
              <a:t>منابع انسانی، منابع سازمانی و منابع طبیعی در کوتاه مدت و بلند مدت تحت تاثیر ‌‌درآمد و سود هستند.</a:t>
            </a:r>
          </a:p>
          <a:p>
            <a:pPr marR="0" lvl="0" algn="just" defTabSz="914400" rtl="1"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fa-IR" sz="2400" b="0" i="0" u="none" strike="noStrike" kern="1200" cap="none" spc="0" normalizeH="0" baseline="0" noProof="0" dirty="0">
                <a:ln>
                  <a:noFill/>
                </a:ln>
                <a:solidFill>
                  <a:sysClr val="windowText" lastClr="000000"/>
                </a:solidFill>
                <a:effectLst/>
                <a:uLnTx/>
                <a:uFillTx/>
                <a:latin typeface="IRANSans"/>
                <a:cs typeface="B Mitra" panose="00000400000000000000" pitchFamily="2" charset="-78"/>
              </a:rPr>
              <a:t>ورود منابع مالی به بازارهای غیرمولد (مانند بازارهای سوداگرانه مسکن، ارز و طلا) در کوتاه مدت منابع برای فعالیت‌های مولد را محدود کرده و هزینه‌های تامین مالی را افزایش می‌دهد؛ و در بلند مدت سرمایه‌گذاری در فعالیت‌های مولد را کاهش می‌دهد.</a:t>
            </a:r>
          </a:p>
          <a:p>
            <a:pPr marR="0" lvl="0" algn="just" defTabSz="914400" rtl="1"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fa-IR" sz="2400" b="0" i="0" u="none" strike="noStrike" kern="1200" cap="none" spc="0" normalizeH="0" baseline="0" noProof="0" dirty="0">
                <a:ln>
                  <a:noFill/>
                </a:ln>
                <a:solidFill>
                  <a:sysClr val="windowText" lastClr="000000"/>
                </a:solidFill>
                <a:effectLst/>
                <a:uLnTx/>
                <a:uFillTx/>
                <a:latin typeface="IRANSans"/>
                <a:cs typeface="B Mitra" panose="00000400000000000000" pitchFamily="2" charset="-78"/>
              </a:rPr>
              <a:t>سودآوری بیش از اندازه در برخی از فعالیت‌های مولد نیز باعث عدم توازن در زنجیره‌های تولید (مانند عدم توازن فعلی در زنجیره‌های فولاد و پتروشیمی) می‌شود.</a:t>
            </a:r>
          </a:p>
          <a:p>
            <a:pPr marR="0" lvl="0" algn="just" defTabSz="914400" rtl="1"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fa-IR" sz="2400" b="0" i="0" u="none" strike="noStrike" kern="1200" cap="none" spc="0" normalizeH="0" baseline="0" noProof="0" dirty="0">
                <a:ln>
                  <a:noFill/>
                </a:ln>
                <a:solidFill>
                  <a:sysClr val="windowText" lastClr="000000"/>
                </a:solidFill>
                <a:effectLst/>
                <a:uLnTx/>
                <a:uFillTx/>
                <a:latin typeface="IRANSans"/>
                <a:cs typeface="B Mitra" panose="00000400000000000000" pitchFamily="2" charset="-78"/>
              </a:rPr>
              <a:t>برای جهت‌گیری و حرکت عوامل اقتصادی در راستای اولویت‌های تولید، باید ‌‌درآمد و سود فعالیت‌های اقتصادی تنظیم شود. در این راستا باید با استفاده از ابزارهای مالیاتی (به ویژه مالیات‌‌های تنظیمی)، اصلاح ساختار و راهبری حرفه ای بازارها، تامین زیرساخت‌‌ها و مشوق‌‌های مناسب، سود آوری فعالیت‌‌های اقتصادی را در راستا اهداف تولید تنظیم نمود.</a:t>
            </a:r>
          </a:p>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Arial"/>
              <a:cs typeface="+mn-cs"/>
            </a:endParaRPr>
          </a:p>
        </p:txBody>
      </p:sp>
      <p:pic>
        <p:nvPicPr>
          <p:cNvPr id="3074" name="Picture 2" descr="سودآوری - من میتوانم">
            <a:extLst>
              <a:ext uri="{FF2B5EF4-FFF2-40B4-BE49-F238E27FC236}">
                <a16:creationId xmlns:a16="http://schemas.microsoft.com/office/drawing/2014/main" id="{E6B1BECD-D612-B051-F687-94A1679A7F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 y="4500563"/>
            <a:ext cx="3672116" cy="1950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51849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D973E179-D3B1-4BA2-A478-84A3251E6A0E}"/>
              </a:ext>
            </a:extLst>
          </p:cNvPr>
          <p:cNvSpPr/>
          <p:nvPr/>
        </p:nvSpPr>
        <p:spPr>
          <a:xfrm>
            <a:off x="6314468" y="1747795"/>
            <a:ext cx="4976385" cy="96238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cs typeface="+mn-cs"/>
            </a:endParaRPr>
          </a:p>
        </p:txBody>
      </p:sp>
      <p:sp>
        <p:nvSpPr>
          <p:cNvPr id="4" name="Rounded Rectangle 4">
            <a:extLst>
              <a:ext uri="{FF2B5EF4-FFF2-40B4-BE49-F238E27FC236}">
                <a16:creationId xmlns:a16="http://schemas.microsoft.com/office/drawing/2014/main" id="{3D7ED9C5-CE3F-4C4A-A29B-7E30D7BF130B}"/>
              </a:ext>
            </a:extLst>
          </p:cNvPr>
          <p:cNvSpPr/>
          <p:nvPr/>
        </p:nvSpPr>
        <p:spPr>
          <a:xfrm>
            <a:off x="6314468" y="2894018"/>
            <a:ext cx="4976385" cy="96238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cs typeface="+mn-cs"/>
            </a:endParaRPr>
          </a:p>
        </p:txBody>
      </p:sp>
      <p:sp>
        <p:nvSpPr>
          <p:cNvPr id="5" name="Rounded Rectangle 5">
            <a:extLst>
              <a:ext uri="{FF2B5EF4-FFF2-40B4-BE49-F238E27FC236}">
                <a16:creationId xmlns:a16="http://schemas.microsoft.com/office/drawing/2014/main" id="{99254D37-B791-488F-A6A8-063D5D8DE4E1}"/>
              </a:ext>
            </a:extLst>
          </p:cNvPr>
          <p:cNvSpPr/>
          <p:nvPr/>
        </p:nvSpPr>
        <p:spPr>
          <a:xfrm>
            <a:off x="6314468" y="4040241"/>
            <a:ext cx="4976385" cy="96238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cs typeface="+mn-cs"/>
            </a:endParaRPr>
          </a:p>
        </p:txBody>
      </p:sp>
      <p:sp>
        <p:nvSpPr>
          <p:cNvPr id="6" name="Rounded Rectangle 6">
            <a:extLst>
              <a:ext uri="{FF2B5EF4-FFF2-40B4-BE49-F238E27FC236}">
                <a16:creationId xmlns:a16="http://schemas.microsoft.com/office/drawing/2014/main" id="{1CD80B93-16BF-4732-8DB6-465971D7CE11}"/>
              </a:ext>
            </a:extLst>
          </p:cNvPr>
          <p:cNvSpPr/>
          <p:nvPr/>
        </p:nvSpPr>
        <p:spPr>
          <a:xfrm>
            <a:off x="6314468" y="5186464"/>
            <a:ext cx="4976385" cy="96238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cs typeface="+mn-cs"/>
            </a:endParaRPr>
          </a:p>
        </p:txBody>
      </p:sp>
      <p:cxnSp>
        <p:nvCxnSpPr>
          <p:cNvPr id="7" name="Straight Arrow Connector 6">
            <a:extLst>
              <a:ext uri="{FF2B5EF4-FFF2-40B4-BE49-F238E27FC236}">
                <a16:creationId xmlns:a16="http://schemas.microsoft.com/office/drawing/2014/main" id="{99E804CC-4065-49C8-884F-9C3CA44AEEFE}"/>
              </a:ext>
            </a:extLst>
          </p:cNvPr>
          <p:cNvCxnSpPr>
            <a:cxnSpLocks/>
            <a:endCxn id="3" idx="1"/>
          </p:cNvCxnSpPr>
          <p:nvPr/>
        </p:nvCxnSpPr>
        <p:spPr>
          <a:xfrm>
            <a:off x="3964081" y="2228988"/>
            <a:ext cx="2350387" cy="1"/>
          </a:xfrm>
          <a:prstGeom prst="straightConnector1">
            <a:avLst/>
          </a:prstGeom>
          <a:ln w="25400">
            <a:solidFill>
              <a:schemeClr val="accent4"/>
            </a:solidFill>
            <a:prstDash val="solid"/>
            <a:tailEnd type="none"/>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4FA5BDB9-BA3E-4E71-A663-10BB0C4EBB03}"/>
              </a:ext>
            </a:extLst>
          </p:cNvPr>
          <p:cNvGrpSpPr/>
          <p:nvPr/>
        </p:nvGrpSpPr>
        <p:grpSpPr>
          <a:xfrm>
            <a:off x="1026773" y="1894892"/>
            <a:ext cx="4068000" cy="4068000"/>
            <a:chOff x="2514579" y="1730962"/>
            <a:chExt cx="4068000" cy="4068000"/>
          </a:xfrm>
        </p:grpSpPr>
        <p:sp>
          <p:nvSpPr>
            <p:cNvPr id="9" name="Oval 8">
              <a:extLst>
                <a:ext uri="{FF2B5EF4-FFF2-40B4-BE49-F238E27FC236}">
                  <a16:creationId xmlns:a16="http://schemas.microsoft.com/office/drawing/2014/main" id="{4CE023F3-96ED-4688-926A-1A67B248CD71}"/>
                </a:ext>
              </a:extLst>
            </p:cNvPr>
            <p:cNvSpPr/>
            <p:nvPr/>
          </p:nvSpPr>
          <p:spPr>
            <a:xfrm>
              <a:off x="2514579" y="1730962"/>
              <a:ext cx="4068000" cy="4068000"/>
            </a:xfrm>
            <a:prstGeom prst="ellipse">
              <a:avLst/>
            </a:prstGeom>
            <a:gradFill flip="none" rotWithShape="1">
              <a:gsLst>
                <a:gs pos="0">
                  <a:schemeClr val="bg1">
                    <a:lumMod val="87000"/>
                  </a:schemeClr>
                </a:gs>
                <a:gs pos="100000">
                  <a:schemeClr val="bg1"/>
                </a:gs>
              </a:gsLst>
              <a:lin ang="8100000" scaled="1"/>
              <a:tileRect/>
            </a:gradFill>
            <a:ln w="63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400" b="0" i="0" u="none" strike="noStrike" kern="1200" cap="none" spc="0" normalizeH="0" baseline="0" noProof="0">
                <a:ln>
                  <a:noFill/>
                </a:ln>
                <a:solidFill>
                  <a:prstClr val="black">
                    <a:lumMod val="65000"/>
                    <a:lumOff val="35000"/>
                  </a:prstClr>
                </a:solidFill>
                <a:effectLst/>
                <a:uLnTx/>
                <a:uFillTx/>
                <a:latin typeface="Arial"/>
                <a:cs typeface="+mn-cs"/>
              </a:endParaRPr>
            </a:p>
          </p:txBody>
        </p:sp>
        <p:sp>
          <p:nvSpPr>
            <p:cNvPr id="10" name="Pie 10">
              <a:extLst>
                <a:ext uri="{FF2B5EF4-FFF2-40B4-BE49-F238E27FC236}">
                  <a16:creationId xmlns:a16="http://schemas.microsoft.com/office/drawing/2014/main" id="{A776F697-A039-4233-92A8-B4E8BB1AC4AF}"/>
                </a:ext>
              </a:extLst>
            </p:cNvPr>
            <p:cNvSpPr/>
            <p:nvPr/>
          </p:nvSpPr>
          <p:spPr>
            <a:xfrm>
              <a:off x="2514579" y="1730962"/>
              <a:ext cx="4068000" cy="4068000"/>
            </a:xfrm>
            <a:prstGeom prst="pie">
              <a:avLst>
                <a:gd name="adj1" fmla="val 16160009"/>
                <a:gd name="adj2" fmla="val 1927144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cs typeface="+mn-cs"/>
              </a:endParaRPr>
            </a:p>
          </p:txBody>
        </p:sp>
      </p:grpSp>
      <p:cxnSp>
        <p:nvCxnSpPr>
          <p:cNvPr id="11" name="Straight Arrow Connector 10">
            <a:extLst>
              <a:ext uri="{FF2B5EF4-FFF2-40B4-BE49-F238E27FC236}">
                <a16:creationId xmlns:a16="http://schemas.microsoft.com/office/drawing/2014/main" id="{0069CC31-D356-46E3-ABC1-07A57F4D0FCD}"/>
              </a:ext>
            </a:extLst>
          </p:cNvPr>
          <p:cNvCxnSpPr>
            <a:cxnSpLocks/>
            <a:endCxn id="4" idx="1"/>
          </p:cNvCxnSpPr>
          <p:nvPr/>
        </p:nvCxnSpPr>
        <p:spPr>
          <a:xfrm>
            <a:off x="4143470" y="3375211"/>
            <a:ext cx="2170998" cy="1"/>
          </a:xfrm>
          <a:prstGeom prst="straightConnector1">
            <a:avLst/>
          </a:prstGeom>
          <a:ln w="25400">
            <a:solidFill>
              <a:schemeClr val="accent3"/>
            </a:solidFill>
            <a:prstDash val="solid"/>
            <a:tailEnd type="none"/>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992FCB2D-13F1-464F-A62D-22E1A1C8DAFF}"/>
              </a:ext>
            </a:extLst>
          </p:cNvPr>
          <p:cNvGrpSpPr/>
          <p:nvPr/>
        </p:nvGrpSpPr>
        <p:grpSpPr>
          <a:xfrm>
            <a:off x="1386773" y="2254892"/>
            <a:ext cx="3348000" cy="3348000"/>
            <a:chOff x="2514579" y="1730962"/>
            <a:chExt cx="4068000" cy="4068000"/>
          </a:xfrm>
        </p:grpSpPr>
        <p:sp>
          <p:nvSpPr>
            <p:cNvPr id="13" name="Oval 12">
              <a:extLst>
                <a:ext uri="{FF2B5EF4-FFF2-40B4-BE49-F238E27FC236}">
                  <a16:creationId xmlns:a16="http://schemas.microsoft.com/office/drawing/2014/main" id="{075CE00B-D9C0-4C31-A215-CE360E9FBE20}"/>
                </a:ext>
              </a:extLst>
            </p:cNvPr>
            <p:cNvSpPr/>
            <p:nvPr/>
          </p:nvSpPr>
          <p:spPr>
            <a:xfrm>
              <a:off x="2514579" y="1730962"/>
              <a:ext cx="4068000" cy="4068000"/>
            </a:xfrm>
            <a:prstGeom prst="ellipse">
              <a:avLst/>
            </a:prstGeom>
            <a:gradFill flip="none" rotWithShape="1">
              <a:gsLst>
                <a:gs pos="0">
                  <a:schemeClr val="bg1">
                    <a:lumMod val="65000"/>
                  </a:schemeClr>
                </a:gs>
                <a:gs pos="100000">
                  <a:schemeClr val="bg1">
                    <a:lumMod val="95000"/>
                  </a:schemeClr>
                </a:gs>
              </a:gsLst>
              <a:lin ang="8100000" scaled="1"/>
              <a:tileRect/>
            </a:gradFill>
            <a:ln w="63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400" b="0" i="0" u="none" strike="noStrike" kern="1200" cap="none" spc="0" normalizeH="0" baseline="0" noProof="0">
                <a:ln>
                  <a:noFill/>
                </a:ln>
                <a:solidFill>
                  <a:prstClr val="black">
                    <a:lumMod val="65000"/>
                    <a:lumOff val="35000"/>
                  </a:prstClr>
                </a:solidFill>
                <a:effectLst/>
                <a:uLnTx/>
                <a:uFillTx/>
                <a:latin typeface="Arial"/>
                <a:cs typeface="+mn-cs"/>
              </a:endParaRPr>
            </a:p>
          </p:txBody>
        </p:sp>
        <p:sp>
          <p:nvSpPr>
            <p:cNvPr id="14" name="Pie 14">
              <a:extLst>
                <a:ext uri="{FF2B5EF4-FFF2-40B4-BE49-F238E27FC236}">
                  <a16:creationId xmlns:a16="http://schemas.microsoft.com/office/drawing/2014/main" id="{19D711BB-C56F-48E9-969D-ADE563F53044}"/>
                </a:ext>
              </a:extLst>
            </p:cNvPr>
            <p:cNvSpPr/>
            <p:nvPr/>
          </p:nvSpPr>
          <p:spPr>
            <a:xfrm>
              <a:off x="2514579" y="1730962"/>
              <a:ext cx="4068000" cy="4068000"/>
            </a:xfrm>
            <a:prstGeom prst="pie">
              <a:avLst>
                <a:gd name="adj1" fmla="val 16145699"/>
                <a:gd name="adj2" fmla="val 4626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cs typeface="+mn-cs"/>
              </a:endParaRPr>
            </a:p>
          </p:txBody>
        </p:sp>
      </p:grpSp>
      <p:cxnSp>
        <p:nvCxnSpPr>
          <p:cNvPr id="15" name="Straight Arrow Connector 14">
            <a:extLst>
              <a:ext uri="{FF2B5EF4-FFF2-40B4-BE49-F238E27FC236}">
                <a16:creationId xmlns:a16="http://schemas.microsoft.com/office/drawing/2014/main" id="{B6B1EC75-2461-4F3D-8846-56A2C3FE13B0}"/>
              </a:ext>
            </a:extLst>
          </p:cNvPr>
          <p:cNvCxnSpPr>
            <a:cxnSpLocks/>
            <a:endCxn id="5" idx="1"/>
          </p:cNvCxnSpPr>
          <p:nvPr/>
        </p:nvCxnSpPr>
        <p:spPr>
          <a:xfrm>
            <a:off x="4143470" y="4521434"/>
            <a:ext cx="2170998" cy="1"/>
          </a:xfrm>
          <a:prstGeom prst="straightConnector1">
            <a:avLst/>
          </a:prstGeom>
          <a:ln w="25400">
            <a:solidFill>
              <a:schemeClr val="accent2"/>
            </a:solidFill>
            <a:prstDash val="solid"/>
            <a:tailEnd type="non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25176B57-8C6F-451A-823E-1CE152FAF5BD}"/>
              </a:ext>
            </a:extLst>
          </p:cNvPr>
          <p:cNvGrpSpPr/>
          <p:nvPr/>
        </p:nvGrpSpPr>
        <p:grpSpPr>
          <a:xfrm>
            <a:off x="1746773" y="2614892"/>
            <a:ext cx="2628000" cy="2628000"/>
            <a:chOff x="2514579" y="1730962"/>
            <a:chExt cx="4068000" cy="4068000"/>
          </a:xfrm>
        </p:grpSpPr>
        <p:sp>
          <p:nvSpPr>
            <p:cNvPr id="17" name="Oval 16">
              <a:extLst>
                <a:ext uri="{FF2B5EF4-FFF2-40B4-BE49-F238E27FC236}">
                  <a16:creationId xmlns:a16="http://schemas.microsoft.com/office/drawing/2014/main" id="{689B7B1C-5CA9-4E9D-BC31-CBF962753033}"/>
                </a:ext>
              </a:extLst>
            </p:cNvPr>
            <p:cNvSpPr/>
            <p:nvPr/>
          </p:nvSpPr>
          <p:spPr>
            <a:xfrm>
              <a:off x="2514579" y="1730962"/>
              <a:ext cx="4068000" cy="4068000"/>
            </a:xfrm>
            <a:prstGeom prst="ellipse">
              <a:avLst/>
            </a:prstGeom>
            <a:gradFill flip="none" rotWithShape="1">
              <a:gsLst>
                <a:gs pos="0">
                  <a:schemeClr val="bg1">
                    <a:lumMod val="87000"/>
                  </a:schemeClr>
                </a:gs>
                <a:gs pos="100000">
                  <a:schemeClr val="bg1"/>
                </a:gs>
              </a:gsLst>
              <a:lin ang="8100000" scaled="1"/>
              <a:tileRect/>
            </a:gradFill>
            <a:ln w="63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400" b="0" i="0" u="none" strike="noStrike" kern="1200" cap="none" spc="0" normalizeH="0" baseline="0" noProof="0">
                <a:ln>
                  <a:noFill/>
                </a:ln>
                <a:solidFill>
                  <a:prstClr val="black">
                    <a:lumMod val="65000"/>
                    <a:lumOff val="35000"/>
                  </a:prstClr>
                </a:solidFill>
                <a:effectLst/>
                <a:uLnTx/>
                <a:uFillTx/>
                <a:latin typeface="Arial"/>
                <a:cs typeface="+mn-cs"/>
              </a:endParaRPr>
            </a:p>
          </p:txBody>
        </p:sp>
        <p:sp>
          <p:nvSpPr>
            <p:cNvPr id="18" name="Pie 18">
              <a:extLst>
                <a:ext uri="{FF2B5EF4-FFF2-40B4-BE49-F238E27FC236}">
                  <a16:creationId xmlns:a16="http://schemas.microsoft.com/office/drawing/2014/main" id="{354097B1-AB8D-4230-BA10-64D0505B67F4}"/>
                </a:ext>
              </a:extLst>
            </p:cNvPr>
            <p:cNvSpPr/>
            <p:nvPr/>
          </p:nvSpPr>
          <p:spPr>
            <a:xfrm>
              <a:off x="2514579" y="1730962"/>
              <a:ext cx="4068000" cy="4068000"/>
            </a:xfrm>
            <a:prstGeom prst="pie">
              <a:avLst>
                <a:gd name="adj1" fmla="val 16176551"/>
                <a:gd name="adj2" fmla="val 527794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black"/>
                </a:solidFill>
                <a:effectLst/>
                <a:uLnTx/>
                <a:uFillTx/>
                <a:latin typeface="Arial"/>
                <a:cs typeface="+mn-cs"/>
              </a:endParaRPr>
            </a:p>
          </p:txBody>
        </p:sp>
      </p:grpSp>
      <p:grpSp>
        <p:nvGrpSpPr>
          <p:cNvPr id="19" name="Group 18">
            <a:extLst>
              <a:ext uri="{FF2B5EF4-FFF2-40B4-BE49-F238E27FC236}">
                <a16:creationId xmlns:a16="http://schemas.microsoft.com/office/drawing/2014/main" id="{073FA14A-A3FA-4164-99D1-2A82DB380ADD}"/>
              </a:ext>
            </a:extLst>
          </p:cNvPr>
          <p:cNvGrpSpPr/>
          <p:nvPr/>
        </p:nvGrpSpPr>
        <p:grpSpPr>
          <a:xfrm>
            <a:off x="2106773" y="2974892"/>
            <a:ext cx="1908000" cy="1908000"/>
            <a:chOff x="2514579" y="1730962"/>
            <a:chExt cx="4068000" cy="4068000"/>
          </a:xfrm>
        </p:grpSpPr>
        <p:sp>
          <p:nvSpPr>
            <p:cNvPr id="20" name="Oval 19">
              <a:extLst>
                <a:ext uri="{FF2B5EF4-FFF2-40B4-BE49-F238E27FC236}">
                  <a16:creationId xmlns:a16="http://schemas.microsoft.com/office/drawing/2014/main" id="{641988BD-FB79-4844-8D40-98F6A0311128}"/>
                </a:ext>
              </a:extLst>
            </p:cNvPr>
            <p:cNvSpPr/>
            <p:nvPr/>
          </p:nvSpPr>
          <p:spPr>
            <a:xfrm>
              <a:off x="2514579" y="1730962"/>
              <a:ext cx="4068000" cy="4068000"/>
            </a:xfrm>
            <a:prstGeom prst="ellipse">
              <a:avLst/>
            </a:prstGeom>
            <a:gradFill flip="none" rotWithShape="1">
              <a:gsLst>
                <a:gs pos="0">
                  <a:schemeClr val="bg1">
                    <a:lumMod val="65000"/>
                  </a:schemeClr>
                </a:gs>
                <a:gs pos="100000">
                  <a:schemeClr val="bg1">
                    <a:lumMod val="95000"/>
                  </a:schemeClr>
                </a:gs>
              </a:gsLst>
              <a:lin ang="8100000" scaled="1"/>
              <a:tileRect/>
            </a:gradFill>
            <a:ln w="63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400" b="0" i="0" u="none" strike="noStrike" kern="1200" cap="none" spc="0" normalizeH="0" baseline="0" noProof="0">
                <a:ln>
                  <a:noFill/>
                </a:ln>
                <a:solidFill>
                  <a:prstClr val="black">
                    <a:lumMod val="65000"/>
                    <a:lumOff val="35000"/>
                  </a:prstClr>
                </a:solidFill>
                <a:effectLst/>
                <a:uLnTx/>
                <a:uFillTx/>
                <a:latin typeface="Arial"/>
                <a:cs typeface="+mn-cs"/>
              </a:endParaRPr>
            </a:p>
          </p:txBody>
        </p:sp>
        <p:sp>
          <p:nvSpPr>
            <p:cNvPr id="21" name="Pie 21">
              <a:extLst>
                <a:ext uri="{FF2B5EF4-FFF2-40B4-BE49-F238E27FC236}">
                  <a16:creationId xmlns:a16="http://schemas.microsoft.com/office/drawing/2014/main" id="{5D6EE563-F175-4241-B720-8C9948DADABE}"/>
                </a:ext>
              </a:extLst>
            </p:cNvPr>
            <p:cNvSpPr/>
            <p:nvPr/>
          </p:nvSpPr>
          <p:spPr>
            <a:xfrm>
              <a:off x="2514579" y="1730962"/>
              <a:ext cx="4068000" cy="4068000"/>
            </a:xfrm>
            <a:prstGeom prst="pie">
              <a:avLst>
                <a:gd name="adj1" fmla="val 16115061"/>
                <a:gd name="adj2" fmla="val 799925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cs typeface="+mn-cs"/>
              </a:endParaRPr>
            </a:p>
          </p:txBody>
        </p:sp>
      </p:grpSp>
      <p:sp>
        <p:nvSpPr>
          <p:cNvPr id="22" name="Oval 21">
            <a:extLst>
              <a:ext uri="{FF2B5EF4-FFF2-40B4-BE49-F238E27FC236}">
                <a16:creationId xmlns:a16="http://schemas.microsoft.com/office/drawing/2014/main" id="{38726AD7-8AE3-4A85-A515-424CCC76BC9E}"/>
              </a:ext>
            </a:extLst>
          </p:cNvPr>
          <p:cNvSpPr/>
          <p:nvPr/>
        </p:nvSpPr>
        <p:spPr>
          <a:xfrm>
            <a:off x="2466773" y="3334892"/>
            <a:ext cx="1188000" cy="1188000"/>
          </a:xfrm>
          <a:prstGeom prst="ellipse">
            <a:avLst/>
          </a:prstGeom>
          <a:gradFill flip="none" rotWithShape="1">
            <a:gsLst>
              <a:gs pos="0">
                <a:schemeClr val="bg1">
                  <a:lumMod val="87000"/>
                </a:schemeClr>
              </a:gs>
              <a:gs pos="100000">
                <a:schemeClr val="bg1"/>
              </a:gs>
            </a:gsLst>
            <a:lin ang="8100000" scaled="1"/>
            <a:tileRect/>
          </a:gradFill>
          <a:ln w="63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400" b="0" i="0" u="none" strike="noStrike" kern="1200" cap="none" spc="0" normalizeH="0" baseline="0" noProof="0">
              <a:ln>
                <a:noFill/>
              </a:ln>
              <a:solidFill>
                <a:prstClr val="black">
                  <a:lumMod val="65000"/>
                  <a:lumOff val="35000"/>
                </a:prstClr>
              </a:solidFill>
              <a:effectLst/>
              <a:uLnTx/>
              <a:uFillTx/>
              <a:latin typeface="Arial"/>
              <a:cs typeface="+mn-cs"/>
            </a:endParaRPr>
          </a:p>
        </p:txBody>
      </p:sp>
      <p:cxnSp>
        <p:nvCxnSpPr>
          <p:cNvPr id="23" name="Elbow Connector 23">
            <a:extLst>
              <a:ext uri="{FF2B5EF4-FFF2-40B4-BE49-F238E27FC236}">
                <a16:creationId xmlns:a16="http://schemas.microsoft.com/office/drawing/2014/main" id="{3D89D865-A076-4466-987A-3D0E3E6CFBF9}"/>
              </a:ext>
            </a:extLst>
          </p:cNvPr>
          <p:cNvCxnSpPr>
            <a:cxnSpLocks/>
            <a:stCxn id="6" idx="1"/>
          </p:cNvCxnSpPr>
          <p:nvPr/>
        </p:nvCxnSpPr>
        <p:spPr>
          <a:xfrm rot="10800000">
            <a:off x="2530754" y="4705272"/>
            <a:ext cx="3783714" cy="962387"/>
          </a:xfrm>
          <a:prstGeom prst="bentConnector3">
            <a:avLst>
              <a:gd name="adj1" fmla="val 99031"/>
            </a:avLst>
          </a:prstGeom>
          <a:ln w="25400">
            <a:solidFill>
              <a:schemeClr val="accent1"/>
            </a:solidFill>
            <a:prstDash val="solid"/>
            <a:tailEnd type="non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7DFA9C8D-500B-4E2B-932D-A72BEABF9126}"/>
              </a:ext>
            </a:extLst>
          </p:cNvPr>
          <p:cNvGrpSpPr/>
          <p:nvPr/>
        </p:nvGrpSpPr>
        <p:grpSpPr>
          <a:xfrm>
            <a:off x="7264214" y="1781413"/>
            <a:ext cx="3827856" cy="895149"/>
            <a:chOff x="6210998" y="1433695"/>
            <a:chExt cx="2688349" cy="895149"/>
          </a:xfrm>
        </p:grpSpPr>
        <p:sp>
          <p:nvSpPr>
            <p:cNvPr id="25" name="TextBox 24">
              <a:extLst>
                <a:ext uri="{FF2B5EF4-FFF2-40B4-BE49-F238E27FC236}">
                  <a16:creationId xmlns:a16="http://schemas.microsoft.com/office/drawing/2014/main" id="{F575113B-E1D8-4EA3-9DC6-E53E80F32BEF}"/>
                </a:ext>
              </a:extLst>
            </p:cNvPr>
            <p:cNvSpPr txBox="1"/>
            <p:nvPr/>
          </p:nvSpPr>
          <p:spPr>
            <a:xfrm>
              <a:off x="6210998" y="1433695"/>
              <a:ext cx="2688349" cy="276999"/>
            </a:xfrm>
            <a:prstGeom prst="rect">
              <a:avLst/>
            </a:prstGeom>
            <a:noFill/>
          </p:spPr>
          <p:txBody>
            <a:bodyPr wrap="square" rtlCol="0">
              <a:spAutoFit/>
            </a:bodyPr>
            <a:lstStyle/>
            <a:p>
              <a:pPr marL="0" marR="0" lvl="0" indent="0" algn="r" defTabSz="914286" rtl="1" eaLnBrk="1" fontAlgn="auto" latinLnBrk="0" hangingPunct="1">
                <a:lnSpc>
                  <a:spcPct val="100000"/>
                </a:lnSpc>
                <a:spcBef>
                  <a:spcPts val="0"/>
                </a:spcBef>
                <a:spcAft>
                  <a:spcPts val="0"/>
                </a:spcAft>
                <a:buClrTx/>
                <a:buSzTx/>
                <a:buFontTx/>
                <a:buNone/>
                <a:tabLst/>
                <a:defRPr/>
              </a:pPr>
              <a:r>
                <a:rPr kumimoji="0" lang="fa-IR" altLang="ko-KR" sz="1200" b="1" i="0" u="none" strike="noStrike" kern="1200" cap="none" spc="0" normalizeH="0" baseline="0" noProof="0" dirty="0">
                  <a:ln>
                    <a:noFill/>
                  </a:ln>
                  <a:solidFill>
                    <a:prstClr val="white"/>
                  </a:solidFill>
                  <a:effectLst/>
                  <a:uLnTx/>
                  <a:uFillTx/>
                  <a:latin typeface="Arial"/>
                  <a:cs typeface="B Titr" panose="00000700000000000000" pitchFamily="2" charset="-78"/>
                </a:rPr>
                <a:t>ایجاد حساب ارزی </a:t>
              </a:r>
              <a:endParaRPr kumimoji="0" lang="ko-KR" altLang="en-US" sz="1200" b="1" i="0" u="none" strike="noStrike" kern="1200" cap="none" spc="0" normalizeH="0" baseline="0" noProof="0" dirty="0">
                <a:ln>
                  <a:noFill/>
                </a:ln>
                <a:solidFill>
                  <a:prstClr val="white"/>
                </a:solidFill>
                <a:effectLst/>
                <a:uLnTx/>
                <a:uFillTx/>
                <a:latin typeface="Arial"/>
                <a:cs typeface="B Titr" panose="00000700000000000000" pitchFamily="2" charset="-78"/>
              </a:endParaRPr>
            </a:p>
          </p:txBody>
        </p:sp>
        <p:sp>
          <p:nvSpPr>
            <p:cNvPr id="26" name="TextBox 25">
              <a:extLst>
                <a:ext uri="{FF2B5EF4-FFF2-40B4-BE49-F238E27FC236}">
                  <a16:creationId xmlns:a16="http://schemas.microsoft.com/office/drawing/2014/main" id="{F990B445-A23E-4E5B-BB89-09D2DE455707}"/>
                </a:ext>
              </a:extLst>
            </p:cNvPr>
            <p:cNvSpPr txBox="1"/>
            <p:nvPr/>
          </p:nvSpPr>
          <p:spPr>
            <a:xfrm>
              <a:off x="6210998" y="1682513"/>
              <a:ext cx="2688349" cy="646331"/>
            </a:xfrm>
            <a:prstGeom prst="rect">
              <a:avLst/>
            </a:prstGeom>
            <a:noFill/>
          </p:spPr>
          <p:txBody>
            <a:bodyPr wrap="square" rtlCol="0">
              <a:spAutoFit/>
            </a:bodyPr>
            <a:lstStyle/>
            <a:p>
              <a:pPr marL="171450" marR="0" lvl="0" indent="-171450" algn="r" defTabSz="914286"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lang="fa-IR" altLang="ko-KR" sz="1200" dirty="0">
                  <a:solidFill>
                    <a:prstClr val="white"/>
                  </a:solidFill>
                  <a:latin typeface="Arial"/>
                  <a:cs typeface="B Mitra" panose="00000400000000000000" pitchFamily="2" charset="-78"/>
                </a:rPr>
                <a:t>معافیت مالیاتی این حساب ها</a:t>
              </a:r>
            </a:p>
            <a:p>
              <a:pPr marL="171450" marR="0" lvl="0" indent="-171450" algn="r" defTabSz="914286"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a-IR" altLang="ko-KR" sz="1200" b="0" i="0" u="none" strike="noStrike" kern="1200" cap="none" spc="0" normalizeH="0" baseline="0" noProof="0" dirty="0">
                  <a:ln>
                    <a:noFill/>
                  </a:ln>
                  <a:solidFill>
                    <a:prstClr val="white"/>
                  </a:solidFill>
                  <a:effectLst/>
                  <a:uLnTx/>
                  <a:uFillTx/>
                  <a:latin typeface="Arial"/>
                  <a:cs typeface="B Mitra" panose="00000400000000000000" pitchFamily="2" charset="-78"/>
                </a:rPr>
                <a:t>برداشت به صورت ارزی </a:t>
              </a:r>
            </a:p>
            <a:p>
              <a:pPr marL="0" marR="0" lvl="0" indent="0" algn="r" defTabSz="914286" rtl="1" eaLnBrk="1" fontAlgn="auto" latinLnBrk="0" hangingPunct="1">
                <a:lnSpc>
                  <a:spcPct val="100000"/>
                </a:lnSpc>
                <a:spcBef>
                  <a:spcPts val="0"/>
                </a:spcBef>
                <a:spcAft>
                  <a:spcPts val="0"/>
                </a:spcAft>
                <a:buClrTx/>
                <a:buSzTx/>
                <a:buFontTx/>
                <a:buNone/>
                <a:tabLst/>
                <a:defRPr/>
              </a:pPr>
              <a:r>
                <a:rPr lang="fa-IR" altLang="ko-KR" sz="1200" dirty="0">
                  <a:solidFill>
                    <a:prstClr val="white"/>
                  </a:solidFill>
                  <a:latin typeface="Arial"/>
                  <a:cs typeface="B Mitra" panose="00000400000000000000" pitchFamily="2" charset="-78"/>
                </a:rPr>
                <a:t>که نتیجه آن کاهش نقدینگی و بازگشت اعتماد مردنم به شبکه بانکی </a:t>
              </a:r>
              <a:endParaRPr kumimoji="0" lang="ko-KR" altLang="en-US" sz="1200" b="0" i="0" u="none" strike="noStrike" kern="1200" cap="none" spc="0" normalizeH="0" baseline="0" noProof="0" dirty="0">
                <a:ln>
                  <a:noFill/>
                </a:ln>
                <a:solidFill>
                  <a:prstClr val="white"/>
                </a:solidFill>
                <a:effectLst/>
                <a:uLnTx/>
                <a:uFillTx/>
                <a:latin typeface="Arial"/>
                <a:cs typeface="B Mitra" panose="00000400000000000000" pitchFamily="2" charset="-78"/>
              </a:endParaRPr>
            </a:p>
          </p:txBody>
        </p:sp>
      </p:grpSp>
      <p:grpSp>
        <p:nvGrpSpPr>
          <p:cNvPr id="27" name="Group 26">
            <a:extLst>
              <a:ext uri="{FF2B5EF4-FFF2-40B4-BE49-F238E27FC236}">
                <a16:creationId xmlns:a16="http://schemas.microsoft.com/office/drawing/2014/main" id="{647E36F8-615D-4BF2-9C6C-CF48D7E3A15D}"/>
              </a:ext>
            </a:extLst>
          </p:cNvPr>
          <p:cNvGrpSpPr/>
          <p:nvPr/>
        </p:nvGrpSpPr>
        <p:grpSpPr>
          <a:xfrm>
            <a:off x="7264214" y="2923156"/>
            <a:ext cx="3827856" cy="895149"/>
            <a:chOff x="6210998" y="1433695"/>
            <a:chExt cx="2688349" cy="895149"/>
          </a:xfrm>
        </p:grpSpPr>
        <p:sp>
          <p:nvSpPr>
            <p:cNvPr id="28" name="TextBox 27">
              <a:extLst>
                <a:ext uri="{FF2B5EF4-FFF2-40B4-BE49-F238E27FC236}">
                  <a16:creationId xmlns:a16="http://schemas.microsoft.com/office/drawing/2014/main" id="{483FA70F-8F06-4529-8911-1AEC9094CDEF}"/>
                </a:ext>
              </a:extLst>
            </p:cNvPr>
            <p:cNvSpPr txBox="1"/>
            <p:nvPr/>
          </p:nvSpPr>
          <p:spPr>
            <a:xfrm>
              <a:off x="6210998" y="1433695"/>
              <a:ext cx="2688349" cy="276999"/>
            </a:xfrm>
            <a:prstGeom prst="rect">
              <a:avLst/>
            </a:prstGeom>
            <a:noFill/>
          </p:spPr>
          <p:txBody>
            <a:bodyPr wrap="square" rtlCol="0">
              <a:spAutoFit/>
            </a:bodyPr>
            <a:lstStyle/>
            <a:p>
              <a:pPr marL="0" marR="0" lvl="0" indent="0" algn="r" defTabSz="914286" rtl="1" eaLnBrk="1" fontAlgn="auto" latinLnBrk="0" hangingPunct="1">
                <a:lnSpc>
                  <a:spcPct val="100000"/>
                </a:lnSpc>
                <a:spcBef>
                  <a:spcPts val="0"/>
                </a:spcBef>
                <a:spcAft>
                  <a:spcPts val="0"/>
                </a:spcAft>
                <a:buClrTx/>
                <a:buSzTx/>
                <a:buFontTx/>
                <a:buNone/>
                <a:tabLst/>
                <a:defRPr/>
              </a:pPr>
              <a:r>
                <a:rPr kumimoji="0" lang="fa-IR" altLang="ko-KR" sz="1200" b="1" i="0" u="none" strike="noStrike" kern="1200" cap="none" spc="0" normalizeH="0" baseline="0" noProof="0" dirty="0">
                  <a:ln>
                    <a:noFill/>
                  </a:ln>
                  <a:solidFill>
                    <a:prstClr val="white"/>
                  </a:solidFill>
                  <a:effectLst/>
                  <a:uLnTx/>
                  <a:uFillTx/>
                  <a:latin typeface="Arial"/>
                  <a:cs typeface="B Titr" panose="00000700000000000000" pitchFamily="2" charset="-78"/>
                </a:rPr>
                <a:t>خط اعتباری بانکی برای </a:t>
              </a:r>
              <a:r>
                <a:rPr lang="fa-IR" altLang="ko-KR" sz="1200" b="1" dirty="0">
                  <a:solidFill>
                    <a:prstClr val="white"/>
                  </a:solidFill>
                  <a:latin typeface="Arial"/>
                  <a:cs typeface="B Titr" panose="00000700000000000000" pitchFamily="2" charset="-78"/>
                </a:rPr>
                <a:t>بخش خصوصی</a:t>
              </a:r>
              <a:endParaRPr kumimoji="0" lang="ko-KR" altLang="en-US" sz="1200" b="1" i="0" u="none" strike="noStrike" kern="1200" cap="none" spc="0" normalizeH="0" baseline="0" noProof="0" dirty="0">
                <a:ln>
                  <a:noFill/>
                </a:ln>
                <a:solidFill>
                  <a:prstClr val="white"/>
                </a:solidFill>
                <a:effectLst/>
                <a:uLnTx/>
                <a:uFillTx/>
                <a:latin typeface="Arial"/>
                <a:cs typeface="B Titr" panose="00000700000000000000" pitchFamily="2" charset="-78"/>
              </a:endParaRPr>
            </a:p>
          </p:txBody>
        </p:sp>
        <p:sp>
          <p:nvSpPr>
            <p:cNvPr id="29" name="TextBox 28">
              <a:extLst>
                <a:ext uri="{FF2B5EF4-FFF2-40B4-BE49-F238E27FC236}">
                  <a16:creationId xmlns:a16="http://schemas.microsoft.com/office/drawing/2014/main" id="{1BACC487-71F8-4B45-BF03-04847753E94F}"/>
                </a:ext>
              </a:extLst>
            </p:cNvPr>
            <p:cNvSpPr txBox="1"/>
            <p:nvPr/>
          </p:nvSpPr>
          <p:spPr>
            <a:xfrm>
              <a:off x="6210998" y="1682513"/>
              <a:ext cx="2688349" cy="646331"/>
            </a:xfrm>
            <a:prstGeom prst="rect">
              <a:avLst/>
            </a:prstGeom>
            <a:noFill/>
          </p:spPr>
          <p:txBody>
            <a:bodyPr wrap="square" rtlCol="0">
              <a:spAutoFit/>
            </a:bodyPr>
            <a:lstStyle/>
            <a:p>
              <a:pPr marL="171450" marR="0" lvl="0" indent="-171450" algn="r" defTabSz="914286"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a-IR" altLang="ko-KR" sz="1200" b="0" i="0" u="none" strike="noStrike" kern="1200" cap="none" spc="0" normalizeH="0" baseline="0" noProof="0" dirty="0">
                  <a:ln>
                    <a:noFill/>
                  </a:ln>
                  <a:solidFill>
                    <a:prstClr val="white"/>
                  </a:solidFill>
                  <a:effectLst/>
                  <a:uLnTx/>
                  <a:uFillTx/>
                  <a:latin typeface="Arial"/>
                  <a:cs typeface="B Mitra" panose="00000400000000000000" pitchFamily="2" charset="-78"/>
                </a:rPr>
                <a:t>ایجاد خطوط تولید جدید،</a:t>
              </a:r>
            </a:p>
            <a:p>
              <a:pPr marL="171450" marR="0" lvl="0" indent="-171450" algn="r" defTabSz="914286"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a-IR" altLang="ko-KR" sz="1200" b="0" i="0" u="none" strike="noStrike" kern="1200" cap="none" spc="0" normalizeH="0" baseline="0" noProof="0" dirty="0">
                  <a:ln>
                    <a:noFill/>
                  </a:ln>
                  <a:solidFill>
                    <a:prstClr val="white"/>
                  </a:solidFill>
                  <a:effectLst/>
                  <a:uLnTx/>
                  <a:uFillTx/>
                  <a:latin typeface="Arial"/>
                  <a:cs typeface="B Mitra" panose="00000400000000000000" pitchFamily="2" charset="-78"/>
                </a:rPr>
                <a:t> بازسازی و نوسازی تجهیزات و ماشین آلات و </a:t>
              </a:r>
            </a:p>
            <a:p>
              <a:pPr marL="171450" marR="0" lvl="0" indent="-171450" algn="r" defTabSz="914286"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a-IR" altLang="ko-KR" sz="1200" b="0" i="0" u="none" strike="noStrike" kern="1200" cap="none" spc="0" normalizeH="0" baseline="0" noProof="0" dirty="0">
                  <a:ln>
                    <a:noFill/>
                  </a:ln>
                  <a:solidFill>
                    <a:prstClr val="white"/>
                  </a:solidFill>
                  <a:effectLst/>
                  <a:uLnTx/>
                  <a:uFillTx/>
                  <a:latin typeface="Arial"/>
                  <a:cs typeface="B Mitra" panose="00000400000000000000" pitchFamily="2" charset="-78"/>
                </a:rPr>
                <a:t>توسعه خطوط تولید فعلی </a:t>
              </a:r>
              <a:endParaRPr kumimoji="0" lang="ko-KR" altLang="en-US" sz="1200" b="0" i="0" u="none" strike="noStrike" kern="1200" cap="none" spc="0" normalizeH="0" baseline="0" noProof="0" dirty="0">
                <a:ln>
                  <a:noFill/>
                </a:ln>
                <a:solidFill>
                  <a:prstClr val="white"/>
                </a:solidFill>
                <a:effectLst/>
                <a:uLnTx/>
                <a:uFillTx/>
                <a:latin typeface="Arial"/>
                <a:cs typeface="B Mitra" panose="00000400000000000000" pitchFamily="2" charset="-78"/>
              </a:endParaRPr>
            </a:p>
          </p:txBody>
        </p:sp>
      </p:grpSp>
      <p:grpSp>
        <p:nvGrpSpPr>
          <p:cNvPr id="30" name="Group 29">
            <a:extLst>
              <a:ext uri="{FF2B5EF4-FFF2-40B4-BE49-F238E27FC236}">
                <a16:creationId xmlns:a16="http://schemas.microsoft.com/office/drawing/2014/main" id="{B937A0B4-0303-4C25-839A-DF4D20868BF0}"/>
              </a:ext>
            </a:extLst>
          </p:cNvPr>
          <p:cNvGrpSpPr/>
          <p:nvPr/>
        </p:nvGrpSpPr>
        <p:grpSpPr>
          <a:xfrm>
            <a:off x="7264214" y="4083949"/>
            <a:ext cx="3827856" cy="525817"/>
            <a:chOff x="6210998" y="1433695"/>
            <a:chExt cx="2688349" cy="525817"/>
          </a:xfrm>
        </p:grpSpPr>
        <p:sp>
          <p:nvSpPr>
            <p:cNvPr id="31" name="TextBox 30">
              <a:extLst>
                <a:ext uri="{FF2B5EF4-FFF2-40B4-BE49-F238E27FC236}">
                  <a16:creationId xmlns:a16="http://schemas.microsoft.com/office/drawing/2014/main" id="{0C9909AB-5631-4DAA-9BA7-C6C80EEB4B9E}"/>
                </a:ext>
              </a:extLst>
            </p:cNvPr>
            <p:cNvSpPr txBox="1"/>
            <p:nvPr/>
          </p:nvSpPr>
          <p:spPr>
            <a:xfrm>
              <a:off x="6210998" y="1433695"/>
              <a:ext cx="2688349" cy="276999"/>
            </a:xfrm>
            <a:prstGeom prst="rect">
              <a:avLst/>
            </a:prstGeom>
            <a:noFill/>
          </p:spPr>
          <p:txBody>
            <a:bodyPr wrap="square" rtlCol="0">
              <a:spAutoFit/>
            </a:bodyPr>
            <a:lstStyle/>
            <a:p>
              <a:pPr marL="0" marR="0" lvl="0" indent="0" algn="r" defTabSz="914286" rtl="1" eaLnBrk="1" fontAlgn="auto" latinLnBrk="0" hangingPunct="1">
                <a:lnSpc>
                  <a:spcPct val="100000"/>
                </a:lnSpc>
                <a:spcBef>
                  <a:spcPts val="0"/>
                </a:spcBef>
                <a:spcAft>
                  <a:spcPts val="0"/>
                </a:spcAft>
                <a:buClrTx/>
                <a:buSzTx/>
                <a:buFontTx/>
                <a:buNone/>
                <a:tabLst/>
                <a:defRPr/>
              </a:pPr>
              <a:r>
                <a:rPr kumimoji="0" lang="fa-IR" altLang="ko-KR" sz="1200" b="1" i="0" u="none" strike="noStrike" kern="1200" cap="none" spc="0" normalizeH="0" baseline="0" noProof="0" dirty="0">
                  <a:ln>
                    <a:noFill/>
                  </a:ln>
                  <a:solidFill>
                    <a:prstClr val="white"/>
                  </a:solidFill>
                  <a:effectLst/>
                  <a:uLnTx/>
                  <a:uFillTx/>
                  <a:latin typeface="Arial"/>
                  <a:cs typeface="B Titr" panose="00000700000000000000" pitchFamily="2" charset="-78"/>
                </a:rPr>
                <a:t>سرمایه گذاری در بورس</a:t>
              </a:r>
              <a:endParaRPr kumimoji="0" lang="ko-KR" altLang="en-US" sz="1200" b="1" i="0" u="none" strike="noStrike" kern="1200" cap="none" spc="0" normalizeH="0" baseline="0" noProof="0" dirty="0">
                <a:ln>
                  <a:noFill/>
                </a:ln>
                <a:solidFill>
                  <a:prstClr val="white"/>
                </a:solidFill>
                <a:effectLst/>
                <a:uLnTx/>
                <a:uFillTx/>
                <a:latin typeface="Arial"/>
                <a:cs typeface="B Titr" panose="00000700000000000000" pitchFamily="2" charset="-78"/>
              </a:endParaRPr>
            </a:p>
          </p:txBody>
        </p:sp>
        <p:sp>
          <p:nvSpPr>
            <p:cNvPr id="32" name="TextBox 31">
              <a:extLst>
                <a:ext uri="{FF2B5EF4-FFF2-40B4-BE49-F238E27FC236}">
                  <a16:creationId xmlns:a16="http://schemas.microsoft.com/office/drawing/2014/main" id="{C117CF2B-15A7-4ECF-9772-9DAEAB2A106B}"/>
                </a:ext>
              </a:extLst>
            </p:cNvPr>
            <p:cNvSpPr txBox="1"/>
            <p:nvPr/>
          </p:nvSpPr>
          <p:spPr>
            <a:xfrm>
              <a:off x="6210998" y="1682513"/>
              <a:ext cx="2688349" cy="276999"/>
            </a:xfrm>
            <a:prstGeom prst="rect">
              <a:avLst/>
            </a:prstGeom>
            <a:noFill/>
          </p:spPr>
          <p:txBody>
            <a:bodyPr wrap="square" rtlCol="0">
              <a:spAutoFit/>
            </a:bodyPr>
            <a:lstStyle/>
            <a:p>
              <a:pPr marL="171450" marR="0" lvl="0" indent="-171450" algn="r" defTabSz="914286"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lang="fa-IR" altLang="ko-KR" sz="1200" dirty="0">
                  <a:solidFill>
                    <a:prstClr val="white"/>
                  </a:solidFill>
                  <a:latin typeface="Arial"/>
                  <a:cs typeface="B Mitra" panose="00000400000000000000" pitchFamily="2" charset="-78"/>
                </a:rPr>
                <a:t>ایجاد </a:t>
              </a:r>
              <a:r>
                <a:rPr kumimoji="0" lang="fa-IR" altLang="ko-KR" sz="1200" b="0" i="0" u="none" strike="noStrike" kern="1200" cap="none" spc="0" normalizeH="0" baseline="0" noProof="0" dirty="0">
                  <a:ln>
                    <a:noFill/>
                  </a:ln>
                  <a:solidFill>
                    <a:prstClr val="white"/>
                  </a:solidFill>
                  <a:effectLst/>
                  <a:uLnTx/>
                  <a:uFillTx/>
                  <a:latin typeface="Arial"/>
                  <a:cs typeface="B Mitra" panose="00000400000000000000" pitchFamily="2" charset="-78"/>
                </a:rPr>
                <a:t>جایگاه و مشارکت قانونی بخش خصوصی </a:t>
              </a:r>
              <a:endParaRPr kumimoji="0" lang="ko-KR" altLang="en-US" sz="1200" b="0" i="0" u="none" strike="noStrike" kern="1200" cap="none" spc="0" normalizeH="0" baseline="0" noProof="0" dirty="0">
                <a:ln>
                  <a:noFill/>
                </a:ln>
                <a:solidFill>
                  <a:prstClr val="white"/>
                </a:solidFill>
                <a:effectLst/>
                <a:uLnTx/>
                <a:uFillTx/>
                <a:latin typeface="Arial"/>
                <a:cs typeface="B Mitra" panose="00000400000000000000" pitchFamily="2" charset="-78"/>
              </a:endParaRPr>
            </a:p>
          </p:txBody>
        </p:sp>
      </p:grpSp>
      <p:grpSp>
        <p:nvGrpSpPr>
          <p:cNvPr id="33" name="Group 32">
            <a:extLst>
              <a:ext uri="{FF2B5EF4-FFF2-40B4-BE49-F238E27FC236}">
                <a16:creationId xmlns:a16="http://schemas.microsoft.com/office/drawing/2014/main" id="{30A8BB12-6721-4577-9BBA-85810BF41486}"/>
              </a:ext>
            </a:extLst>
          </p:cNvPr>
          <p:cNvGrpSpPr/>
          <p:nvPr/>
        </p:nvGrpSpPr>
        <p:grpSpPr>
          <a:xfrm>
            <a:off x="7264214" y="5223793"/>
            <a:ext cx="3827856" cy="710483"/>
            <a:chOff x="6210998" y="1433695"/>
            <a:chExt cx="2688349" cy="710483"/>
          </a:xfrm>
        </p:grpSpPr>
        <p:sp>
          <p:nvSpPr>
            <p:cNvPr id="34" name="TextBox 33">
              <a:extLst>
                <a:ext uri="{FF2B5EF4-FFF2-40B4-BE49-F238E27FC236}">
                  <a16:creationId xmlns:a16="http://schemas.microsoft.com/office/drawing/2014/main" id="{2F510E86-5655-43DF-9527-51CED004B066}"/>
                </a:ext>
              </a:extLst>
            </p:cNvPr>
            <p:cNvSpPr txBox="1"/>
            <p:nvPr/>
          </p:nvSpPr>
          <p:spPr>
            <a:xfrm>
              <a:off x="6210998" y="1433695"/>
              <a:ext cx="2688349" cy="276999"/>
            </a:xfrm>
            <a:prstGeom prst="rect">
              <a:avLst/>
            </a:prstGeom>
            <a:noFill/>
          </p:spPr>
          <p:txBody>
            <a:bodyPr wrap="square" rtlCol="0">
              <a:spAutoFit/>
            </a:bodyPr>
            <a:lstStyle/>
            <a:p>
              <a:pPr marL="0" marR="0" lvl="0" indent="0" algn="r" defTabSz="914286" rtl="1" eaLnBrk="1" fontAlgn="auto" latinLnBrk="0" hangingPunct="1">
                <a:lnSpc>
                  <a:spcPct val="100000"/>
                </a:lnSpc>
                <a:spcBef>
                  <a:spcPts val="0"/>
                </a:spcBef>
                <a:spcAft>
                  <a:spcPts val="0"/>
                </a:spcAft>
                <a:buClrTx/>
                <a:buSzTx/>
                <a:buFontTx/>
                <a:buNone/>
                <a:tabLst/>
                <a:defRPr/>
              </a:pPr>
              <a:r>
                <a:rPr kumimoji="0" lang="fa-IR" altLang="ko-KR" sz="1200" b="1" i="0" u="none" strike="noStrike" kern="1200" cap="none" spc="0" normalizeH="0" baseline="0" noProof="0" dirty="0">
                  <a:ln>
                    <a:noFill/>
                  </a:ln>
                  <a:solidFill>
                    <a:prstClr val="white"/>
                  </a:solidFill>
                  <a:effectLst/>
                  <a:uLnTx/>
                  <a:uFillTx/>
                  <a:latin typeface="Arial"/>
                  <a:cs typeface="B Titr" panose="00000700000000000000" pitchFamily="2" charset="-78"/>
                </a:rPr>
                <a:t>جلب اعتماد سرمایه ها چه در داخل و چه در خارج از کشور </a:t>
              </a:r>
            </a:p>
          </p:txBody>
        </p:sp>
        <p:sp>
          <p:nvSpPr>
            <p:cNvPr id="35" name="TextBox 34">
              <a:extLst>
                <a:ext uri="{FF2B5EF4-FFF2-40B4-BE49-F238E27FC236}">
                  <a16:creationId xmlns:a16="http://schemas.microsoft.com/office/drawing/2014/main" id="{BBC04737-FDAC-4F5D-BFC2-5638E6E42D1E}"/>
                </a:ext>
              </a:extLst>
            </p:cNvPr>
            <p:cNvSpPr txBox="1"/>
            <p:nvPr/>
          </p:nvSpPr>
          <p:spPr>
            <a:xfrm>
              <a:off x="6210998" y="1682513"/>
              <a:ext cx="2688349" cy="461665"/>
            </a:xfrm>
            <a:prstGeom prst="rect">
              <a:avLst/>
            </a:prstGeom>
            <a:noFill/>
          </p:spPr>
          <p:txBody>
            <a:bodyPr wrap="square" rtlCol="0">
              <a:spAutoFit/>
            </a:bodyPr>
            <a:lstStyle/>
            <a:p>
              <a:pPr marL="171450" marR="0" lvl="0" indent="-171450" algn="r" defTabSz="914286"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a-IR" altLang="ko-KR" sz="1200" b="0" i="0" u="none" strike="noStrike" kern="1200" cap="none" spc="0" normalizeH="0" baseline="0" noProof="0" dirty="0">
                  <a:ln>
                    <a:noFill/>
                  </a:ln>
                  <a:solidFill>
                    <a:prstClr val="white"/>
                  </a:solidFill>
                  <a:effectLst/>
                  <a:uLnTx/>
                  <a:uFillTx/>
                  <a:latin typeface="Arial"/>
                  <a:cs typeface="B Mitra" panose="00000400000000000000" pitchFamily="2" charset="-78"/>
                </a:rPr>
                <a:t>راهکارهای افزایش تحرک در تجارت خارجی</a:t>
              </a:r>
              <a:endParaRPr kumimoji="0" lang="en-US" altLang="ko-KR" sz="1200" b="0" i="0" u="none" strike="noStrike" kern="1200" cap="none" spc="0" normalizeH="0" baseline="0" noProof="0" dirty="0">
                <a:ln>
                  <a:noFill/>
                </a:ln>
                <a:solidFill>
                  <a:prstClr val="white"/>
                </a:solidFill>
                <a:effectLst/>
                <a:uLnTx/>
                <a:uFillTx/>
                <a:latin typeface="Arial"/>
                <a:cs typeface="B Mitra" panose="00000400000000000000" pitchFamily="2" charset="-78"/>
              </a:endParaRPr>
            </a:p>
            <a:p>
              <a:pPr marL="171450" marR="0" lvl="0" indent="-171450" algn="r" defTabSz="914286"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a-IR" altLang="ko-KR" sz="1200" b="0" i="0" u="none" strike="noStrike" kern="1200" cap="none" spc="0" normalizeH="0" baseline="0" noProof="0" dirty="0">
                  <a:ln>
                    <a:noFill/>
                  </a:ln>
                  <a:solidFill>
                    <a:prstClr val="white"/>
                  </a:solidFill>
                  <a:effectLst/>
                  <a:uLnTx/>
                  <a:uFillTx/>
                  <a:latin typeface="Arial"/>
                  <a:cs typeface="B Mitra" panose="00000400000000000000" pitchFamily="2" charset="-78"/>
                </a:rPr>
                <a:t> تدوین نقشه راه واگذاری فعالیت های دولتی استان به بخش خصوصی</a:t>
              </a:r>
              <a:endParaRPr kumimoji="0" lang="ko-KR" altLang="en-US" sz="1200" b="0" i="0" u="none" strike="noStrike" kern="1200" cap="none" spc="0" normalizeH="0" baseline="0" noProof="0" dirty="0">
                <a:ln>
                  <a:noFill/>
                </a:ln>
                <a:solidFill>
                  <a:prstClr val="white"/>
                </a:solidFill>
                <a:effectLst/>
                <a:uLnTx/>
                <a:uFillTx/>
                <a:latin typeface="Arial"/>
                <a:cs typeface="B Mitra" panose="00000400000000000000" pitchFamily="2" charset="-78"/>
              </a:endParaRPr>
            </a:p>
          </p:txBody>
        </p:sp>
      </p:grpSp>
      <p:sp>
        <p:nvSpPr>
          <p:cNvPr id="36" name="Rectangle 9">
            <a:extLst>
              <a:ext uri="{FF2B5EF4-FFF2-40B4-BE49-F238E27FC236}">
                <a16:creationId xmlns:a16="http://schemas.microsoft.com/office/drawing/2014/main" id="{B1D78067-736B-4990-B368-9904DA7A0AC0}"/>
              </a:ext>
            </a:extLst>
          </p:cNvPr>
          <p:cNvSpPr/>
          <p:nvPr/>
        </p:nvSpPr>
        <p:spPr>
          <a:xfrm>
            <a:off x="6693656" y="5513902"/>
            <a:ext cx="329463" cy="308407"/>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cs typeface="+mn-cs"/>
            </a:endParaRPr>
          </a:p>
        </p:txBody>
      </p:sp>
      <p:sp>
        <p:nvSpPr>
          <p:cNvPr id="37" name="Rounded Rectangle 5">
            <a:extLst>
              <a:ext uri="{FF2B5EF4-FFF2-40B4-BE49-F238E27FC236}">
                <a16:creationId xmlns:a16="http://schemas.microsoft.com/office/drawing/2014/main" id="{610AFAB6-DA74-40CA-B006-5E31B0F04CF9}"/>
              </a:ext>
            </a:extLst>
          </p:cNvPr>
          <p:cNvSpPr/>
          <p:nvPr/>
        </p:nvSpPr>
        <p:spPr>
          <a:xfrm flipH="1">
            <a:off x="6662546" y="4360948"/>
            <a:ext cx="391682" cy="323114"/>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cs typeface="+mn-cs"/>
            </a:endParaRPr>
          </a:p>
        </p:txBody>
      </p:sp>
      <p:sp>
        <p:nvSpPr>
          <p:cNvPr id="38" name="Round Same Side Corner Rectangle 11">
            <a:extLst>
              <a:ext uri="{FF2B5EF4-FFF2-40B4-BE49-F238E27FC236}">
                <a16:creationId xmlns:a16="http://schemas.microsoft.com/office/drawing/2014/main" id="{87E2E2B6-A1DD-4259-8D3C-D0BDE1737E35}"/>
              </a:ext>
            </a:extLst>
          </p:cNvPr>
          <p:cNvSpPr>
            <a:spLocks noChangeAspect="1"/>
          </p:cNvSpPr>
          <p:nvPr/>
        </p:nvSpPr>
        <p:spPr>
          <a:xfrm rot="9900000">
            <a:off x="6660386" y="3208700"/>
            <a:ext cx="396000" cy="336326"/>
          </a:xfrm>
          <a:custGeom>
            <a:avLst/>
            <a:gdLst/>
            <a:ahLst/>
            <a:cxnLst/>
            <a:rect l="l" t="t" r="r" b="b"/>
            <a:pathLst>
              <a:path w="2911009" h="2472345">
                <a:moveTo>
                  <a:pt x="2219598" y="1335309"/>
                </a:moveTo>
                <a:lnTo>
                  <a:pt x="2219598" y="1222573"/>
                </a:lnTo>
                <a:cubicBezTo>
                  <a:pt x="2219598" y="1176944"/>
                  <a:pt x="2241926" y="1136530"/>
                  <a:pt x="2277694" y="1113650"/>
                </a:cubicBezTo>
                <a:lnTo>
                  <a:pt x="2277694" y="137786"/>
                </a:lnTo>
                <a:cubicBezTo>
                  <a:pt x="2277694" y="61689"/>
                  <a:pt x="2339383" y="0"/>
                  <a:pt x="2415480" y="0"/>
                </a:cubicBezTo>
                <a:lnTo>
                  <a:pt x="2545196" y="0"/>
                </a:lnTo>
                <a:cubicBezTo>
                  <a:pt x="2621293" y="0"/>
                  <a:pt x="2682982" y="61689"/>
                  <a:pt x="2682982" y="137786"/>
                </a:cubicBezTo>
                <a:lnTo>
                  <a:pt x="2682982" y="1099067"/>
                </a:lnTo>
                <a:cubicBezTo>
                  <a:pt x="2730197" y="1120049"/>
                  <a:pt x="2762708" y="1167515"/>
                  <a:pt x="2762708" y="1222573"/>
                </a:cubicBezTo>
                <a:lnTo>
                  <a:pt x="2762708" y="1480834"/>
                </a:lnTo>
                <a:close/>
                <a:moveTo>
                  <a:pt x="241900" y="1676361"/>
                </a:moveTo>
                <a:cubicBezTo>
                  <a:pt x="69371" y="1631107"/>
                  <a:pt x="-34146" y="1454930"/>
                  <a:pt x="10296" y="1282189"/>
                </a:cubicBezTo>
                <a:cubicBezTo>
                  <a:pt x="54739" y="1109449"/>
                  <a:pt x="230428" y="1005105"/>
                  <a:pt x="403375" y="1048736"/>
                </a:cubicBezTo>
                <a:cubicBezTo>
                  <a:pt x="349550" y="1257945"/>
                  <a:pt x="295726" y="1467153"/>
                  <a:pt x="241900" y="1676361"/>
                </a:cubicBezTo>
                <a:close/>
                <a:moveTo>
                  <a:pt x="2578947" y="2467929"/>
                </a:moveTo>
                <a:lnTo>
                  <a:pt x="1957545" y="2301425"/>
                </a:lnTo>
                <a:lnTo>
                  <a:pt x="2194209" y="1418183"/>
                </a:lnTo>
                <a:lnTo>
                  <a:pt x="2815611" y="1584687"/>
                </a:lnTo>
                <a:cubicBezTo>
                  <a:pt x="2884250" y="1603079"/>
                  <a:pt x="2924985" y="1673632"/>
                  <a:pt x="2906593" y="1742272"/>
                </a:cubicBezTo>
                <a:lnTo>
                  <a:pt x="2736532" y="2376947"/>
                </a:lnTo>
                <a:cubicBezTo>
                  <a:pt x="2718140" y="2445587"/>
                  <a:pt x="2647586" y="2486321"/>
                  <a:pt x="2578947" y="2467929"/>
                </a:cubicBezTo>
                <a:close/>
                <a:moveTo>
                  <a:pt x="610249" y="2287120"/>
                </a:moveTo>
                <a:lnTo>
                  <a:pt x="1020264" y="756923"/>
                </a:lnTo>
                <a:lnTo>
                  <a:pt x="2107356" y="1398691"/>
                </a:lnTo>
                <a:lnTo>
                  <a:pt x="1872582" y="2274879"/>
                </a:lnTo>
                <a:close/>
                <a:moveTo>
                  <a:pt x="426016" y="2349577"/>
                </a:moveTo>
                <a:lnTo>
                  <a:pt x="243978" y="2300800"/>
                </a:lnTo>
                <a:cubicBezTo>
                  <a:pt x="205115" y="2290387"/>
                  <a:pt x="182051" y="2250439"/>
                  <a:pt x="192464" y="2211576"/>
                </a:cubicBezTo>
                <a:lnTo>
                  <a:pt x="620679" y="613455"/>
                </a:lnTo>
                <a:cubicBezTo>
                  <a:pt x="631093" y="574592"/>
                  <a:pt x="671040" y="551528"/>
                  <a:pt x="709903" y="561941"/>
                </a:cubicBezTo>
                <a:lnTo>
                  <a:pt x="891942" y="610718"/>
                </a:lnTo>
                <a:cubicBezTo>
                  <a:pt x="930805" y="621132"/>
                  <a:pt x="953869" y="661079"/>
                  <a:pt x="943455" y="699942"/>
                </a:cubicBezTo>
                <a:lnTo>
                  <a:pt x="515240" y="2298064"/>
                </a:lnTo>
                <a:cubicBezTo>
                  <a:pt x="504827" y="2336927"/>
                  <a:pt x="464879" y="2359990"/>
                  <a:pt x="426016" y="234957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cs typeface="+mn-cs"/>
            </a:endParaRPr>
          </a:p>
        </p:txBody>
      </p:sp>
      <p:sp>
        <p:nvSpPr>
          <p:cNvPr id="39" name="Rounded Rectangle 27">
            <a:extLst>
              <a:ext uri="{FF2B5EF4-FFF2-40B4-BE49-F238E27FC236}">
                <a16:creationId xmlns:a16="http://schemas.microsoft.com/office/drawing/2014/main" id="{BFD3D136-5E42-4E47-BFDE-BF00EFF7BD1F}"/>
              </a:ext>
            </a:extLst>
          </p:cNvPr>
          <p:cNvSpPr/>
          <p:nvPr/>
        </p:nvSpPr>
        <p:spPr>
          <a:xfrm>
            <a:off x="6685188" y="2095948"/>
            <a:ext cx="346396" cy="266079"/>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cs typeface="+mn-cs"/>
            </a:endParaRPr>
          </a:p>
        </p:txBody>
      </p:sp>
      <p:sp>
        <p:nvSpPr>
          <p:cNvPr id="40" name="Rounded Rectangle 51">
            <a:extLst>
              <a:ext uri="{FF2B5EF4-FFF2-40B4-BE49-F238E27FC236}">
                <a16:creationId xmlns:a16="http://schemas.microsoft.com/office/drawing/2014/main" id="{A8E91347-B957-48E7-83D7-CFE895BBF11A}"/>
              </a:ext>
            </a:extLst>
          </p:cNvPr>
          <p:cNvSpPr/>
          <p:nvPr/>
        </p:nvSpPr>
        <p:spPr>
          <a:xfrm rot="16200000" flipH="1">
            <a:off x="2807826" y="3674118"/>
            <a:ext cx="541062" cy="509551"/>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cs typeface="+mn-cs"/>
            </a:endParaRPr>
          </a:p>
        </p:txBody>
      </p:sp>
      <p:pic>
        <p:nvPicPr>
          <p:cNvPr id="41" name="Picture 40">
            <a:extLst>
              <a:ext uri="{FF2B5EF4-FFF2-40B4-BE49-F238E27FC236}">
                <a16:creationId xmlns:a16="http://schemas.microsoft.com/office/drawing/2014/main" id="{E44AC41A-F8D8-6E16-45EB-B813CB7BC1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108" y="-156453"/>
            <a:ext cx="1726622" cy="1311888"/>
          </a:xfrm>
          <a:prstGeom prst="rect">
            <a:avLst/>
          </a:prstGeom>
        </p:spPr>
      </p:pic>
      <p:sp>
        <p:nvSpPr>
          <p:cNvPr id="42" name="Rectangle: Rounded Corners 41">
            <a:extLst>
              <a:ext uri="{FF2B5EF4-FFF2-40B4-BE49-F238E27FC236}">
                <a16:creationId xmlns:a16="http://schemas.microsoft.com/office/drawing/2014/main" id="{E8CE5548-CD49-E579-B583-E28A5C245C51}"/>
              </a:ext>
            </a:extLst>
          </p:cNvPr>
          <p:cNvSpPr/>
          <p:nvPr/>
        </p:nvSpPr>
        <p:spPr>
          <a:xfrm>
            <a:off x="2611915" y="261353"/>
            <a:ext cx="6744960" cy="821412"/>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 name="Text Placeholder 1"/>
          <p:cNvSpPr>
            <a:spLocks noGrp="1"/>
          </p:cNvSpPr>
          <p:nvPr>
            <p:ph type="body" sz="quarter" idx="10"/>
          </p:nvPr>
        </p:nvSpPr>
        <p:spPr/>
        <p:txBody>
          <a:bodyPr>
            <a:normAutofit/>
          </a:bodyPr>
          <a:lstStyle/>
          <a:p>
            <a:r>
              <a:rPr lang="fa-IR" sz="4000" dirty="0">
                <a:cs typeface="B Titr" panose="00000700000000000000" pitchFamily="2" charset="-78"/>
              </a:rPr>
              <a:t>کمیسیون سرمایه گذاری </a:t>
            </a:r>
            <a:endParaRPr lang="en-US" sz="4000" dirty="0">
              <a:cs typeface="B Titr" panose="00000700000000000000" pitchFamily="2" charset="-78"/>
            </a:endParaRPr>
          </a:p>
        </p:txBody>
      </p:sp>
    </p:spTree>
    <p:extLst>
      <p:ext uri="{BB962C8B-B14F-4D97-AF65-F5344CB8AC3E}">
        <p14:creationId xmlns:p14="http://schemas.microsoft.com/office/powerpoint/2010/main" val="35347143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9D50274-96C2-4AD6-8F58-94787CEBF259}"/>
              </a:ext>
            </a:extLst>
          </p:cNvPr>
          <p:cNvGrpSpPr/>
          <p:nvPr/>
        </p:nvGrpSpPr>
        <p:grpSpPr>
          <a:xfrm>
            <a:off x="4110916" y="1948604"/>
            <a:ext cx="3960932" cy="3960932"/>
            <a:chOff x="2455028" y="1729056"/>
            <a:chExt cx="3960932" cy="3960932"/>
          </a:xfrm>
        </p:grpSpPr>
        <p:sp>
          <p:nvSpPr>
            <p:cNvPr id="13" name="Oval 12">
              <a:extLst>
                <a:ext uri="{FF2B5EF4-FFF2-40B4-BE49-F238E27FC236}">
                  <a16:creationId xmlns:a16="http://schemas.microsoft.com/office/drawing/2014/main" id="{FCDDD2EF-67BD-4ADC-9766-918416C8E8A0}"/>
                </a:ext>
              </a:extLst>
            </p:cNvPr>
            <p:cNvSpPr/>
            <p:nvPr/>
          </p:nvSpPr>
          <p:spPr>
            <a:xfrm>
              <a:off x="2779310" y="2053338"/>
              <a:ext cx="3312368" cy="3312368"/>
            </a:xfrm>
            <a:prstGeom prst="ellipse">
              <a:avLst/>
            </a:prstGeom>
            <a:noFill/>
            <a:ln w="1270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Arial"/>
                <a:cs typeface="+mn-cs"/>
              </a:endParaRPr>
            </a:p>
          </p:txBody>
        </p:sp>
        <p:grpSp>
          <p:nvGrpSpPr>
            <p:cNvPr id="14" name="Group 13">
              <a:extLst>
                <a:ext uri="{FF2B5EF4-FFF2-40B4-BE49-F238E27FC236}">
                  <a16:creationId xmlns:a16="http://schemas.microsoft.com/office/drawing/2014/main" id="{D9FF2EAB-4E7D-4EFB-B18A-A8A7F13DC534}"/>
                </a:ext>
              </a:extLst>
            </p:cNvPr>
            <p:cNvGrpSpPr/>
            <p:nvPr/>
          </p:nvGrpSpPr>
          <p:grpSpPr>
            <a:xfrm>
              <a:off x="2455028" y="1729056"/>
              <a:ext cx="3960932" cy="3960932"/>
              <a:chOff x="2455028" y="1729056"/>
              <a:chExt cx="3960932" cy="3960932"/>
            </a:xfrm>
          </p:grpSpPr>
          <p:grpSp>
            <p:nvGrpSpPr>
              <p:cNvPr id="15" name="Group 14">
                <a:extLst>
                  <a:ext uri="{FF2B5EF4-FFF2-40B4-BE49-F238E27FC236}">
                    <a16:creationId xmlns:a16="http://schemas.microsoft.com/office/drawing/2014/main" id="{6106988B-A4D2-4754-9D58-08E6540E0B41}"/>
                  </a:ext>
                </a:extLst>
              </p:cNvPr>
              <p:cNvGrpSpPr/>
              <p:nvPr/>
            </p:nvGrpSpPr>
            <p:grpSpPr>
              <a:xfrm rot="2700000">
                <a:off x="2455028" y="1729056"/>
                <a:ext cx="3960932" cy="3960932"/>
                <a:chOff x="1807830" y="1844332"/>
                <a:chExt cx="3960932" cy="3960932"/>
              </a:xfrm>
            </p:grpSpPr>
            <p:grpSp>
              <p:nvGrpSpPr>
                <p:cNvPr id="17" name="Group 16">
                  <a:extLst>
                    <a:ext uri="{FF2B5EF4-FFF2-40B4-BE49-F238E27FC236}">
                      <a16:creationId xmlns:a16="http://schemas.microsoft.com/office/drawing/2014/main" id="{0C9123B8-F772-4444-84E0-1E10BFF0FB84}"/>
                    </a:ext>
                  </a:extLst>
                </p:cNvPr>
                <p:cNvGrpSpPr/>
                <p:nvPr/>
              </p:nvGrpSpPr>
              <p:grpSpPr>
                <a:xfrm>
                  <a:off x="3356247" y="1844332"/>
                  <a:ext cx="864096" cy="3960932"/>
                  <a:chOff x="3203848" y="1844332"/>
                  <a:chExt cx="864096" cy="3960932"/>
                </a:xfrm>
              </p:grpSpPr>
              <p:sp>
                <p:nvSpPr>
                  <p:cNvPr id="21" name="Rounded Rectangle 3">
                    <a:extLst>
                      <a:ext uri="{FF2B5EF4-FFF2-40B4-BE49-F238E27FC236}">
                        <a16:creationId xmlns:a16="http://schemas.microsoft.com/office/drawing/2014/main" id="{AA354E6C-4B22-4D9B-AFBF-4D687A5926D0}"/>
                      </a:ext>
                    </a:extLst>
                  </p:cNvPr>
                  <p:cNvSpPr/>
                  <p:nvPr/>
                </p:nvSpPr>
                <p:spPr>
                  <a:xfrm>
                    <a:off x="3203848" y="1844332"/>
                    <a:ext cx="864096" cy="1980220"/>
                  </a:xfrm>
                  <a:custGeom>
                    <a:avLst/>
                    <a:gdLst/>
                    <a:ahLst/>
                    <a:cxnLst/>
                    <a:rect l="l" t="t" r="r" b="b"/>
                    <a:pathLst>
                      <a:path w="864096" h="1692188">
                        <a:moveTo>
                          <a:pt x="432048" y="0"/>
                        </a:moveTo>
                        <a:cubicBezTo>
                          <a:pt x="670662" y="0"/>
                          <a:pt x="864096" y="193434"/>
                          <a:pt x="864096" y="432048"/>
                        </a:cubicBezTo>
                        <a:lnTo>
                          <a:pt x="864096" y="1692188"/>
                        </a:lnTo>
                        <a:lnTo>
                          <a:pt x="0" y="1692188"/>
                        </a:lnTo>
                        <a:lnTo>
                          <a:pt x="0" y="432048"/>
                        </a:lnTo>
                        <a:cubicBezTo>
                          <a:pt x="0" y="193434"/>
                          <a:pt x="193434" y="0"/>
                          <a:pt x="432048" y="0"/>
                        </a:cubicBezTo>
                        <a:close/>
                      </a:path>
                    </a:pathLst>
                  </a:cu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Arial"/>
                      <a:cs typeface="+mn-cs"/>
                    </a:endParaRPr>
                  </a:p>
                </p:txBody>
              </p:sp>
              <p:sp>
                <p:nvSpPr>
                  <p:cNvPr id="22" name="Rounded Rectangle 3">
                    <a:extLst>
                      <a:ext uri="{FF2B5EF4-FFF2-40B4-BE49-F238E27FC236}">
                        <a16:creationId xmlns:a16="http://schemas.microsoft.com/office/drawing/2014/main" id="{DD27853C-1281-4F91-9ECC-37C88DCD32DB}"/>
                      </a:ext>
                    </a:extLst>
                  </p:cNvPr>
                  <p:cNvSpPr/>
                  <p:nvPr/>
                </p:nvSpPr>
                <p:spPr>
                  <a:xfrm rot="10800000">
                    <a:off x="3203848" y="3825044"/>
                    <a:ext cx="864096" cy="1980220"/>
                  </a:xfrm>
                  <a:custGeom>
                    <a:avLst/>
                    <a:gdLst/>
                    <a:ahLst/>
                    <a:cxnLst/>
                    <a:rect l="l" t="t" r="r" b="b"/>
                    <a:pathLst>
                      <a:path w="864096" h="1692188">
                        <a:moveTo>
                          <a:pt x="432048" y="0"/>
                        </a:moveTo>
                        <a:cubicBezTo>
                          <a:pt x="670662" y="0"/>
                          <a:pt x="864096" y="193434"/>
                          <a:pt x="864096" y="432048"/>
                        </a:cubicBezTo>
                        <a:lnTo>
                          <a:pt x="864096" y="1692188"/>
                        </a:lnTo>
                        <a:lnTo>
                          <a:pt x="0" y="1692188"/>
                        </a:lnTo>
                        <a:lnTo>
                          <a:pt x="0" y="432048"/>
                        </a:lnTo>
                        <a:cubicBezTo>
                          <a:pt x="0" y="193434"/>
                          <a:pt x="193434" y="0"/>
                          <a:pt x="432048" y="0"/>
                        </a:cubicBezTo>
                        <a:close/>
                      </a:path>
                    </a:pathLst>
                  </a:custGeom>
                  <a:solidFill>
                    <a:schemeClr val="accent3">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Arial"/>
                      <a:cs typeface="+mn-cs"/>
                    </a:endParaRPr>
                  </a:p>
                </p:txBody>
              </p:sp>
            </p:grpSp>
            <p:grpSp>
              <p:nvGrpSpPr>
                <p:cNvPr id="18" name="Group 17">
                  <a:extLst>
                    <a:ext uri="{FF2B5EF4-FFF2-40B4-BE49-F238E27FC236}">
                      <a16:creationId xmlns:a16="http://schemas.microsoft.com/office/drawing/2014/main" id="{C0868BB4-19F8-4398-9DAC-8D214FCF2E9C}"/>
                    </a:ext>
                  </a:extLst>
                </p:cNvPr>
                <p:cNvGrpSpPr/>
                <p:nvPr/>
              </p:nvGrpSpPr>
              <p:grpSpPr>
                <a:xfrm rot="16200000">
                  <a:off x="3356248" y="1844332"/>
                  <a:ext cx="864096" cy="3960932"/>
                  <a:chOff x="3203848" y="1844332"/>
                  <a:chExt cx="864096" cy="3960932"/>
                </a:xfrm>
              </p:grpSpPr>
              <p:sp>
                <p:nvSpPr>
                  <p:cNvPr id="19" name="Rounded Rectangle 3">
                    <a:extLst>
                      <a:ext uri="{FF2B5EF4-FFF2-40B4-BE49-F238E27FC236}">
                        <a16:creationId xmlns:a16="http://schemas.microsoft.com/office/drawing/2014/main" id="{B9989E4F-F642-41AA-8726-BAF318AE12F1}"/>
                      </a:ext>
                    </a:extLst>
                  </p:cNvPr>
                  <p:cNvSpPr/>
                  <p:nvPr/>
                </p:nvSpPr>
                <p:spPr>
                  <a:xfrm>
                    <a:off x="3203848" y="1844332"/>
                    <a:ext cx="864096" cy="1980220"/>
                  </a:xfrm>
                  <a:custGeom>
                    <a:avLst/>
                    <a:gdLst/>
                    <a:ahLst/>
                    <a:cxnLst/>
                    <a:rect l="l" t="t" r="r" b="b"/>
                    <a:pathLst>
                      <a:path w="864096" h="1692188">
                        <a:moveTo>
                          <a:pt x="432048" y="0"/>
                        </a:moveTo>
                        <a:cubicBezTo>
                          <a:pt x="670662" y="0"/>
                          <a:pt x="864096" y="193434"/>
                          <a:pt x="864096" y="432048"/>
                        </a:cubicBezTo>
                        <a:lnTo>
                          <a:pt x="864096" y="1692188"/>
                        </a:lnTo>
                        <a:lnTo>
                          <a:pt x="0" y="1692188"/>
                        </a:lnTo>
                        <a:lnTo>
                          <a:pt x="0" y="432048"/>
                        </a:lnTo>
                        <a:cubicBezTo>
                          <a:pt x="0" y="193434"/>
                          <a:pt x="193434" y="0"/>
                          <a:pt x="432048" y="0"/>
                        </a:cubicBezTo>
                        <a:close/>
                      </a:path>
                    </a:pathLst>
                  </a:custGeom>
                  <a:solidFill>
                    <a:schemeClr val="accent2">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Arial"/>
                      <a:cs typeface="+mn-cs"/>
                    </a:endParaRPr>
                  </a:p>
                </p:txBody>
              </p:sp>
              <p:sp>
                <p:nvSpPr>
                  <p:cNvPr id="20" name="Rounded Rectangle 3">
                    <a:extLst>
                      <a:ext uri="{FF2B5EF4-FFF2-40B4-BE49-F238E27FC236}">
                        <a16:creationId xmlns:a16="http://schemas.microsoft.com/office/drawing/2014/main" id="{4CA60CB8-20A8-4B3C-B677-1E4E75118369}"/>
                      </a:ext>
                    </a:extLst>
                  </p:cNvPr>
                  <p:cNvSpPr/>
                  <p:nvPr/>
                </p:nvSpPr>
                <p:spPr>
                  <a:xfrm rot="10800000">
                    <a:off x="3203848" y="3825044"/>
                    <a:ext cx="864096" cy="1980220"/>
                  </a:xfrm>
                  <a:custGeom>
                    <a:avLst/>
                    <a:gdLst/>
                    <a:ahLst/>
                    <a:cxnLst/>
                    <a:rect l="l" t="t" r="r" b="b"/>
                    <a:pathLst>
                      <a:path w="864096" h="1692188">
                        <a:moveTo>
                          <a:pt x="432048" y="0"/>
                        </a:moveTo>
                        <a:cubicBezTo>
                          <a:pt x="670662" y="0"/>
                          <a:pt x="864096" y="193434"/>
                          <a:pt x="864096" y="432048"/>
                        </a:cubicBezTo>
                        <a:lnTo>
                          <a:pt x="864096" y="1692188"/>
                        </a:lnTo>
                        <a:lnTo>
                          <a:pt x="0" y="1692188"/>
                        </a:lnTo>
                        <a:lnTo>
                          <a:pt x="0" y="432048"/>
                        </a:lnTo>
                        <a:cubicBezTo>
                          <a:pt x="0" y="193434"/>
                          <a:pt x="193434" y="0"/>
                          <a:pt x="432048" y="0"/>
                        </a:cubicBezTo>
                        <a:close/>
                      </a:path>
                    </a:pathLst>
                  </a:custGeom>
                  <a:solidFill>
                    <a:schemeClr val="accent4">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Arial"/>
                      <a:cs typeface="+mn-cs"/>
                    </a:endParaRPr>
                  </a:p>
                </p:txBody>
              </p:sp>
            </p:grpSp>
          </p:grpSp>
          <p:sp>
            <p:nvSpPr>
              <p:cNvPr id="16" name="Oval 15">
                <a:extLst>
                  <a:ext uri="{FF2B5EF4-FFF2-40B4-BE49-F238E27FC236}">
                    <a16:creationId xmlns:a16="http://schemas.microsoft.com/office/drawing/2014/main" id="{6B42B8A5-6FC7-490C-9F3D-0E6B85FA51D1}"/>
                  </a:ext>
                </a:extLst>
              </p:cNvPr>
              <p:cNvSpPr/>
              <p:nvPr/>
            </p:nvSpPr>
            <p:spPr>
              <a:xfrm>
                <a:off x="4003446" y="3277474"/>
                <a:ext cx="864096" cy="8640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Arial"/>
                  <a:cs typeface="+mn-cs"/>
                </a:endParaRPr>
              </a:p>
            </p:txBody>
          </p:sp>
        </p:grpSp>
      </p:grpSp>
      <p:sp>
        <p:nvSpPr>
          <p:cNvPr id="35" name="Oval 1">
            <a:extLst>
              <a:ext uri="{FF2B5EF4-FFF2-40B4-BE49-F238E27FC236}">
                <a16:creationId xmlns:a16="http://schemas.microsoft.com/office/drawing/2014/main" id="{B0C6FC30-5C21-4639-8F26-7827FBD18E24}"/>
              </a:ext>
            </a:extLst>
          </p:cNvPr>
          <p:cNvSpPr/>
          <p:nvPr/>
        </p:nvSpPr>
        <p:spPr>
          <a:xfrm>
            <a:off x="5913303" y="3683478"/>
            <a:ext cx="377324" cy="482224"/>
          </a:xfrm>
          <a:custGeom>
            <a:avLst/>
            <a:gdLst/>
            <a:ahLst/>
            <a:cxnLst/>
            <a:rect l="l" t="t" r="r" b="b"/>
            <a:pathLst>
              <a:path w="3089578" h="3948524">
                <a:moveTo>
                  <a:pt x="1577191" y="2534631"/>
                </a:moveTo>
                <a:cubicBezTo>
                  <a:pt x="1600260" y="2580258"/>
                  <a:pt x="1620550" y="2627771"/>
                  <a:pt x="1638571" y="2676770"/>
                </a:cubicBezTo>
                <a:cubicBezTo>
                  <a:pt x="1665604" y="2750272"/>
                  <a:pt x="1686580" y="2824535"/>
                  <a:pt x="1699962" y="2899355"/>
                </a:cubicBezTo>
                <a:cubicBezTo>
                  <a:pt x="1599246" y="2923383"/>
                  <a:pt x="1494142" y="2935731"/>
                  <a:pt x="1386154" y="2935731"/>
                </a:cubicBezTo>
                <a:cubicBezTo>
                  <a:pt x="1152606" y="2935731"/>
                  <a:pt x="932548" y="2877973"/>
                  <a:pt x="741468" y="2772376"/>
                </a:cubicBezTo>
                <a:cubicBezTo>
                  <a:pt x="1011030" y="2775448"/>
                  <a:pt x="1283962" y="2707404"/>
                  <a:pt x="1533669" y="2563236"/>
                </a:cubicBezTo>
                <a:close/>
                <a:moveTo>
                  <a:pt x="2052587" y="2076290"/>
                </a:moveTo>
                <a:lnTo>
                  <a:pt x="2486460" y="2390270"/>
                </a:lnTo>
                <a:cubicBezTo>
                  <a:pt x="2306935" y="2626648"/>
                  <a:pt x="2052846" y="2802967"/>
                  <a:pt x="1758751" y="2882997"/>
                </a:cubicBezTo>
                <a:cubicBezTo>
                  <a:pt x="1743929" y="2806841"/>
                  <a:pt x="1722412" y="2731080"/>
                  <a:pt x="1694828" y="2656080"/>
                </a:cubicBezTo>
                <a:cubicBezTo>
                  <a:pt x="1675201" y="2602712"/>
                  <a:pt x="1652984" y="2551041"/>
                  <a:pt x="1627394" y="2501634"/>
                </a:cubicBezTo>
                <a:cubicBezTo>
                  <a:pt x="1801061" y="2387414"/>
                  <a:pt x="1943549" y="2241665"/>
                  <a:pt x="2052587" y="2076290"/>
                </a:cubicBezTo>
                <a:close/>
                <a:moveTo>
                  <a:pt x="1139582" y="1999555"/>
                </a:moveTo>
                <a:cubicBezTo>
                  <a:pt x="1306309" y="2126071"/>
                  <a:pt x="1447225" y="2288761"/>
                  <a:pt x="1549205" y="2481403"/>
                </a:cubicBezTo>
                <a:cubicBezTo>
                  <a:pt x="1535041" y="2492857"/>
                  <a:pt x="1519482" y="2502212"/>
                  <a:pt x="1503698" y="2511325"/>
                </a:cubicBezTo>
                <a:cubicBezTo>
                  <a:pt x="1259400" y="2652371"/>
                  <a:pt x="991982" y="2717667"/>
                  <a:pt x="728342" y="2711842"/>
                </a:cubicBezTo>
                <a:close/>
                <a:moveTo>
                  <a:pt x="452452" y="1701750"/>
                </a:moveTo>
                <a:cubicBezTo>
                  <a:pt x="679412" y="1737820"/>
                  <a:pt x="894637" y="1825426"/>
                  <a:pt x="1081528" y="1956108"/>
                </a:cubicBezTo>
                <a:lnTo>
                  <a:pt x="659218" y="2687569"/>
                </a:lnTo>
                <a:cubicBezTo>
                  <a:pt x="518459" y="2459121"/>
                  <a:pt x="438479" y="2190549"/>
                  <a:pt x="438479" y="1903491"/>
                </a:cubicBezTo>
                <a:cubicBezTo>
                  <a:pt x="438479" y="1835071"/>
                  <a:pt x="443023" y="1767700"/>
                  <a:pt x="452452" y="1701750"/>
                </a:cubicBezTo>
                <a:close/>
                <a:moveTo>
                  <a:pt x="261512" y="1681084"/>
                </a:moveTo>
                <a:cubicBezTo>
                  <a:pt x="305712" y="1682782"/>
                  <a:pt x="349660" y="1686381"/>
                  <a:pt x="393224" y="1691972"/>
                </a:cubicBezTo>
                <a:cubicBezTo>
                  <a:pt x="383285" y="1761107"/>
                  <a:pt x="378479" y="1831743"/>
                  <a:pt x="378479" y="1903491"/>
                </a:cubicBezTo>
                <a:cubicBezTo>
                  <a:pt x="378479" y="2187947"/>
                  <a:pt x="454018" y="2454935"/>
                  <a:pt x="590367" y="2683463"/>
                </a:cubicBezTo>
                <a:cubicBezTo>
                  <a:pt x="269884" y="2459223"/>
                  <a:pt x="49324" y="2102418"/>
                  <a:pt x="8843" y="1692509"/>
                </a:cubicBezTo>
                <a:cubicBezTo>
                  <a:pt x="93426" y="1681463"/>
                  <a:pt x="177920" y="1677872"/>
                  <a:pt x="261512" y="1681084"/>
                </a:cubicBezTo>
                <a:close/>
                <a:moveTo>
                  <a:pt x="1377385" y="1587667"/>
                </a:moveTo>
                <a:lnTo>
                  <a:pt x="2004039" y="2041157"/>
                </a:lnTo>
                <a:cubicBezTo>
                  <a:pt x="1900325" y="2198920"/>
                  <a:pt x="1765025" y="2338183"/>
                  <a:pt x="1600256" y="2447836"/>
                </a:cubicBezTo>
                <a:cubicBezTo>
                  <a:pt x="1492338" y="2247701"/>
                  <a:pt x="1344592" y="2078527"/>
                  <a:pt x="1169099" y="1948429"/>
                </a:cubicBezTo>
                <a:close/>
                <a:moveTo>
                  <a:pt x="2732654" y="1228760"/>
                </a:moveTo>
                <a:cubicBezTo>
                  <a:pt x="2759348" y="1331346"/>
                  <a:pt x="2772308" y="1438948"/>
                  <a:pt x="2772308" y="1549577"/>
                </a:cubicBezTo>
                <a:cubicBezTo>
                  <a:pt x="2772308" y="1840243"/>
                  <a:pt x="2682844" y="2110013"/>
                  <a:pt x="2529583" y="2332602"/>
                </a:cubicBezTo>
                <a:lnTo>
                  <a:pt x="2092890" y="2016581"/>
                </a:lnTo>
                <a:cubicBezTo>
                  <a:pt x="2230825" y="1789240"/>
                  <a:pt x="2309592" y="1530003"/>
                  <a:pt x="2320039" y="1264175"/>
                </a:cubicBezTo>
                <a:lnTo>
                  <a:pt x="2389537" y="1266895"/>
                </a:lnTo>
                <a:cubicBezTo>
                  <a:pt x="2507402" y="1266895"/>
                  <a:pt x="2622268" y="1253926"/>
                  <a:pt x="2732654" y="1228760"/>
                </a:cubicBezTo>
                <a:close/>
                <a:moveTo>
                  <a:pt x="1664916" y="1089650"/>
                </a:moveTo>
                <a:cubicBezTo>
                  <a:pt x="1845595" y="1184363"/>
                  <a:pt x="2046890" y="1244270"/>
                  <a:pt x="2260099" y="1261471"/>
                </a:cubicBezTo>
                <a:cubicBezTo>
                  <a:pt x="2250158" y="1515636"/>
                  <a:pt x="2175203" y="1763501"/>
                  <a:pt x="2043969" y="1981178"/>
                </a:cubicBezTo>
                <a:lnTo>
                  <a:pt x="1413577" y="1524982"/>
                </a:lnTo>
                <a:close/>
                <a:moveTo>
                  <a:pt x="680960" y="1083685"/>
                </a:moveTo>
                <a:lnTo>
                  <a:pt x="1318747" y="1545232"/>
                </a:lnTo>
                <a:lnTo>
                  <a:pt x="1111155" y="1904792"/>
                </a:lnTo>
                <a:cubicBezTo>
                  <a:pt x="918428" y="1769631"/>
                  <a:pt x="696224" y="1679424"/>
                  <a:pt x="462059" y="1641518"/>
                </a:cubicBezTo>
                <a:cubicBezTo>
                  <a:pt x="496612" y="1438804"/>
                  <a:pt x="572568" y="1250029"/>
                  <a:pt x="680960" y="1083685"/>
                </a:cubicBezTo>
                <a:close/>
                <a:moveTo>
                  <a:pt x="242727" y="766549"/>
                </a:moveTo>
                <a:lnTo>
                  <a:pt x="632258" y="1048441"/>
                </a:lnTo>
                <a:cubicBezTo>
                  <a:pt x="518469" y="1222389"/>
                  <a:pt x="438796" y="1420030"/>
                  <a:pt x="402762" y="1632349"/>
                </a:cubicBezTo>
                <a:cubicBezTo>
                  <a:pt x="359225" y="1626292"/>
                  <a:pt x="315271" y="1622499"/>
                  <a:pt x="271067" y="1620532"/>
                </a:cubicBezTo>
                <a:cubicBezTo>
                  <a:pt x="225427" y="1618500"/>
                  <a:pt x="179520" y="1618416"/>
                  <a:pt x="133488" y="1620508"/>
                </a:cubicBezTo>
                <a:lnTo>
                  <a:pt x="5137" y="1632614"/>
                </a:lnTo>
                <a:cubicBezTo>
                  <a:pt x="826" y="1605249"/>
                  <a:pt x="0" y="1577510"/>
                  <a:pt x="0" y="1549577"/>
                </a:cubicBezTo>
                <a:cubicBezTo>
                  <a:pt x="0" y="1258910"/>
                  <a:pt x="89466" y="989139"/>
                  <a:pt x="242727" y="766549"/>
                </a:cubicBezTo>
                <a:close/>
                <a:moveTo>
                  <a:pt x="1127746" y="632595"/>
                </a:moveTo>
                <a:cubicBezTo>
                  <a:pt x="1254584" y="804561"/>
                  <a:pt x="1416250" y="948423"/>
                  <a:pt x="1601732" y="1055087"/>
                </a:cubicBezTo>
                <a:lnTo>
                  <a:pt x="1354938" y="1482547"/>
                </a:lnTo>
                <a:lnTo>
                  <a:pt x="721206" y="1023934"/>
                </a:lnTo>
                <a:cubicBezTo>
                  <a:pt x="830725" y="869583"/>
                  <a:pt x="968470" y="736352"/>
                  <a:pt x="1127746" y="632595"/>
                </a:cubicBezTo>
                <a:close/>
                <a:moveTo>
                  <a:pt x="2056151" y="412010"/>
                </a:moveTo>
                <a:cubicBezTo>
                  <a:pt x="2199973" y="661365"/>
                  <a:pt x="2266926" y="933808"/>
                  <a:pt x="2263622" y="1201511"/>
                </a:cubicBezTo>
                <a:cubicBezTo>
                  <a:pt x="2060023" y="1184945"/>
                  <a:pt x="1867741" y="1127838"/>
                  <a:pt x="1695314" y="1036999"/>
                </a:cubicBezTo>
                <a:close/>
                <a:moveTo>
                  <a:pt x="1982657" y="375337"/>
                </a:moveTo>
                <a:lnTo>
                  <a:pt x="1993863" y="375897"/>
                </a:lnTo>
                <a:lnTo>
                  <a:pt x="1633466" y="1000123"/>
                </a:lnTo>
                <a:cubicBezTo>
                  <a:pt x="1455017" y="901534"/>
                  <a:pt x="1300774" y="764825"/>
                  <a:pt x="1179049" y="601671"/>
                </a:cubicBezTo>
                <a:cubicBezTo>
                  <a:pt x="1411929" y="457216"/>
                  <a:pt x="1687631" y="375337"/>
                  <a:pt x="1982657" y="375337"/>
                </a:cubicBezTo>
                <a:close/>
                <a:moveTo>
                  <a:pt x="2095987" y="363057"/>
                </a:moveTo>
                <a:cubicBezTo>
                  <a:pt x="2395304" y="539294"/>
                  <a:pt x="2620948" y="826020"/>
                  <a:pt x="2717783" y="1167380"/>
                </a:cubicBezTo>
                <a:cubicBezTo>
                  <a:pt x="2612640" y="1194505"/>
                  <a:pt x="2502521" y="1206895"/>
                  <a:pt x="2389537" y="1206895"/>
                </a:cubicBezTo>
                <a:cubicBezTo>
                  <a:pt x="2367426" y="1206895"/>
                  <a:pt x="2345424" y="1206421"/>
                  <a:pt x="2323592" y="1204315"/>
                </a:cubicBezTo>
                <a:cubicBezTo>
                  <a:pt x="2327421" y="925237"/>
                  <a:pt x="2257794" y="641150"/>
                  <a:pt x="2107741" y="381251"/>
                </a:cubicBezTo>
                <a:close/>
                <a:moveTo>
                  <a:pt x="2029789" y="322492"/>
                </a:moveTo>
                <a:lnTo>
                  <a:pt x="2054623" y="337710"/>
                </a:lnTo>
                <a:lnTo>
                  <a:pt x="2029408" y="323152"/>
                </a:lnTo>
                <a:close/>
                <a:moveTo>
                  <a:pt x="912141" y="248224"/>
                </a:moveTo>
                <a:cubicBezTo>
                  <a:pt x="958447" y="368281"/>
                  <a:pt x="1018736" y="481253"/>
                  <a:pt x="1094337" y="582792"/>
                </a:cubicBezTo>
                <a:cubicBezTo>
                  <a:pt x="929178" y="690492"/>
                  <a:pt x="786304" y="828699"/>
                  <a:pt x="672648" y="988795"/>
                </a:cubicBezTo>
                <a:lnTo>
                  <a:pt x="285851" y="708881"/>
                </a:lnTo>
                <a:cubicBezTo>
                  <a:pt x="444368" y="500166"/>
                  <a:pt x="661017" y="338275"/>
                  <a:pt x="912141" y="248224"/>
                </a:cubicBezTo>
                <a:close/>
                <a:moveTo>
                  <a:pt x="921424" y="244149"/>
                </a:moveTo>
                <a:cubicBezTo>
                  <a:pt x="918244" y="245273"/>
                  <a:pt x="915069" y="246407"/>
                  <a:pt x="912141" y="248224"/>
                </a:cubicBezTo>
                <a:lnTo>
                  <a:pt x="911892" y="247682"/>
                </a:lnTo>
                <a:close/>
                <a:moveTo>
                  <a:pt x="1386154" y="163423"/>
                </a:moveTo>
                <a:cubicBezTo>
                  <a:pt x="1614231" y="163423"/>
                  <a:pt x="1829441" y="218507"/>
                  <a:pt x="2018673" y="317138"/>
                </a:cubicBezTo>
                <a:lnTo>
                  <a:pt x="1982657" y="315337"/>
                </a:lnTo>
                <a:cubicBezTo>
                  <a:pt x="1675242" y="315337"/>
                  <a:pt x="1388023" y="400945"/>
                  <a:pt x="1145621" y="551885"/>
                </a:cubicBezTo>
                <a:cubicBezTo>
                  <a:pt x="1072517" y="454117"/>
                  <a:pt x="1014123" y="345308"/>
                  <a:pt x="969283" y="229609"/>
                </a:cubicBezTo>
                <a:cubicBezTo>
                  <a:pt x="1100345" y="185848"/>
                  <a:pt x="1240631" y="163423"/>
                  <a:pt x="1386154" y="163423"/>
                </a:cubicBezTo>
                <a:close/>
                <a:moveTo>
                  <a:pt x="2202811" y="0"/>
                </a:moveTo>
                <a:cubicBezTo>
                  <a:pt x="2296878" y="0"/>
                  <a:pt x="2373135" y="76257"/>
                  <a:pt x="2373135" y="170324"/>
                </a:cubicBezTo>
                <a:lnTo>
                  <a:pt x="2371793" y="176970"/>
                </a:lnTo>
                <a:cubicBezTo>
                  <a:pt x="2815625" y="490103"/>
                  <a:pt x="3086467" y="1002141"/>
                  <a:pt x="3089552" y="1556712"/>
                </a:cubicBezTo>
                <a:cubicBezTo>
                  <a:pt x="3093041" y="2183714"/>
                  <a:pt x="2753654" y="2763878"/>
                  <a:pt x="2205423" y="3068085"/>
                </a:cubicBezTo>
                <a:cubicBezTo>
                  <a:pt x="1971426" y="3197927"/>
                  <a:pt x="1715508" y="3268558"/>
                  <a:pt x="1458156" y="3280032"/>
                </a:cubicBezTo>
                <a:lnTo>
                  <a:pt x="1458156" y="3717573"/>
                </a:lnTo>
                <a:cubicBezTo>
                  <a:pt x="1465957" y="3717019"/>
                  <a:pt x="1473725" y="3717281"/>
                  <a:pt x="1481481" y="3717568"/>
                </a:cubicBezTo>
                <a:cubicBezTo>
                  <a:pt x="1923607" y="3733970"/>
                  <a:pt x="2251415" y="3830277"/>
                  <a:pt x="2251415" y="3943768"/>
                </a:cubicBezTo>
                <a:cubicBezTo>
                  <a:pt x="1651480" y="3945353"/>
                  <a:pt x="1051545" y="3946939"/>
                  <a:pt x="451610" y="3948524"/>
                </a:cubicBezTo>
                <a:cubicBezTo>
                  <a:pt x="442274" y="3834573"/>
                  <a:pt x="764658" y="3736482"/>
                  <a:pt x="1206140" y="3718471"/>
                </a:cubicBezTo>
                <a:lnTo>
                  <a:pt x="1206140" y="3273841"/>
                </a:lnTo>
                <a:cubicBezTo>
                  <a:pt x="998502" y="3252747"/>
                  <a:pt x="794352" y="3193323"/>
                  <a:pt x="605303" y="3094648"/>
                </a:cubicBezTo>
                <a:cubicBezTo>
                  <a:pt x="588033" y="3102602"/>
                  <a:pt x="568822" y="3106055"/>
                  <a:pt x="548803" y="3106055"/>
                </a:cubicBezTo>
                <a:cubicBezTo>
                  <a:pt x="454736" y="3106055"/>
                  <a:pt x="378479" y="3029798"/>
                  <a:pt x="378479" y="2935731"/>
                </a:cubicBezTo>
                <a:cubicBezTo>
                  <a:pt x="378479" y="2841664"/>
                  <a:pt x="454736" y="2765407"/>
                  <a:pt x="548803" y="2765407"/>
                </a:cubicBezTo>
                <a:cubicBezTo>
                  <a:pt x="631450" y="2765407"/>
                  <a:pt x="700349" y="2824273"/>
                  <a:pt x="712524" y="2903026"/>
                </a:cubicBezTo>
                <a:cubicBezTo>
                  <a:pt x="1146122" y="3125175"/>
                  <a:pt x="1666433" y="3117589"/>
                  <a:pt x="2100302" y="2876433"/>
                </a:cubicBezTo>
                <a:cubicBezTo>
                  <a:pt x="2577849" y="2611000"/>
                  <a:pt x="2873628" y="2105370"/>
                  <a:pt x="2870976" y="1558985"/>
                </a:cubicBezTo>
                <a:cubicBezTo>
                  <a:pt x="2868571" y="1063676"/>
                  <a:pt x="2621309" y="607288"/>
                  <a:pt x="2216854" y="337813"/>
                </a:cubicBezTo>
                <a:cubicBezTo>
                  <a:pt x="2212348" y="340450"/>
                  <a:pt x="2207603" y="340648"/>
                  <a:pt x="2202811" y="340648"/>
                </a:cubicBezTo>
                <a:cubicBezTo>
                  <a:pt x="2108744" y="340648"/>
                  <a:pt x="2032487" y="264391"/>
                  <a:pt x="2032487" y="170324"/>
                </a:cubicBezTo>
                <a:cubicBezTo>
                  <a:pt x="2032487" y="76257"/>
                  <a:pt x="2108744" y="0"/>
                  <a:pt x="2202811"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Arial"/>
              <a:cs typeface="+mn-cs"/>
            </a:endParaRPr>
          </a:p>
        </p:txBody>
      </p:sp>
      <p:sp>
        <p:nvSpPr>
          <p:cNvPr id="49" name="TextBox 48">
            <a:extLst>
              <a:ext uri="{FF2B5EF4-FFF2-40B4-BE49-F238E27FC236}">
                <a16:creationId xmlns:a16="http://schemas.microsoft.com/office/drawing/2014/main" id="{ABEFE805-7451-44BF-8578-77296E07CC57}"/>
              </a:ext>
            </a:extLst>
          </p:cNvPr>
          <p:cNvSpPr txBox="1"/>
          <p:nvPr/>
        </p:nvSpPr>
        <p:spPr>
          <a:xfrm>
            <a:off x="7493000" y="5005467"/>
            <a:ext cx="3996781" cy="369332"/>
          </a:xfrm>
          <a:prstGeom prst="rect">
            <a:avLst/>
          </a:prstGeom>
          <a:noFill/>
        </p:spPr>
        <p:txBody>
          <a:bodyPr wrap="square" rtlCol="0">
            <a:spAutoFit/>
          </a:bodyPr>
          <a:lstStyle/>
          <a:p>
            <a:pPr algn="r" rtl="1">
              <a:defRPr/>
            </a:pPr>
            <a:r>
              <a:rPr lang="fa-IR" altLang="ko-KR" dirty="0">
                <a:cs typeface="B Mitra" panose="00000400000000000000" pitchFamily="2" charset="-78"/>
              </a:rPr>
              <a:t> تنش زدایی و همزیستی با دنیا</a:t>
            </a:r>
            <a:r>
              <a:rPr lang="en-US" altLang="ko-KR" dirty="0">
                <a:cs typeface="B Mitra" panose="00000400000000000000" pitchFamily="2" charset="-78"/>
              </a:rPr>
              <a:t> </a:t>
            </a:r>
            <a:r>
              <a:rPr lang="fa-IR" altLang="ko-KR" dirty="0">
                <a:cs typeface="B Mitra" panose="00000400000000000000" pitchFamily="2" charset="-78"/>
              </a:rPr>
              <a:t>وحذف تحریم ها</a:t>
            </a:r>
            <a:endParaRPr lang="ko-KR" altLang="en-US" dirty="0">
              <a:cs typeface="B Mitra" panose="00000400000000000000" pitchFamily="2" charset="-78"/>
            </a:endParaRPr>
          </a:p>
        </p:txBody>
      </p:sp>
      <p:sp>
        <p:nvSpPr>
          <p:cNvPr id="73" name="TextBox 72">
            <a:extLst>
              <a:ext uri="{FF2B5EF4-FFF2-40B4-BE49-F238E27FC236}">
                <a16:creationId xmlns:a16="http://schemas.microsoft.com/office/drawing/2014/main" id="{5FAE77D4-5D8B-75C8-90F8-DF2D77584C4F}"/>
              </a:ext>
            </a:extLst>
          </p:cNvPr>
          <p:cNvSpPr txBox="1"/>
          <p:nvPr/>
        </p:nvSpPr>
        <p:spPr>
          <a:xfrm>
            <a:off x="143933" y="2091603"/>
            <a:ext cx="4369597" cy="923330"/>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1800" b="0" i="0" u="none" strike="noStrike" kern="0" cap="none" spc="0" normalizeH="0" baseline="0" noProof="0" dirty="0">
                <a:ln>
                  <a:noFill/>
                </a:ln>
                <a:solidFill>
                  <a:prstClr val="black"/>
                </a:solidFill>
                <a:effectLst/>
                <a:uLnTx/>
                <a:uFillTx/>
                <a:cs typeface="B Mitra" panose="00000400000000000000" pitchFamily="2" charset="-78"/>
              </a:rPr>
              <a:t>راهبرد مدیریت مشارکتی با حضور موثر تشکل های قانونی کشاورزان، صنعتگران، دانشگاهیان و نهادها ی مدنی در مدیریت آب</a:t>
            </a:r>
            <a:endParaRPr kumimoji="0" lang="en-US" sz="1800" b="0" i="0" u="none" strike="noStrike" kern="0" cap="none" spc="0" normalizeH="0" baseline="0" noProof="0" dirty="0">
              <a:ln>
                <a:noFill/>
              </a:ln>
              <a:solidFill>
                <a:prstClr val="black"/>
              </a:solidFill>
              <a:effectLst/>
              <a:uLnTx/>
              <a:uFillTx/>
              <a:cs typeface="B Mitra" panose="00000400000000000000" pitchFamily="2" charset="-78"/>
            </a:endParaRPr>
          </a:p>
        </p:txBody>
      </p:sp>
      <p:sp>
        <p:nvSpPr>
          <p:cNvPr id="67" name="TextBox 66">
            <a:extLst>
              <a:ext uri="{FF2B5EF4-FFF2-40B4-BE49-F238E27FC236}">
                <a16:creationId xmlns:a16="http://schemas.microsoft.com/office/drawing/2014/main" id="{504F8FA0-785D-3167-B636-059F955D189C}"/>
              </a:ext>
            </a:extLst>
          </p:cNvPr>
          <p:cNvSpPr txBox="1"/>
          <p:nvPr/>
        </p:nvSpPr>
        <p:spPr>
          <a:xfrm>
            <a:off x="196543" y="5056116"/>
            <a:ext cx="4062215" cy="369332"/>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1800" b="0" i="0" u="none" strike="noStrike" kern="0" cap="none" spc="0" normalizeH="0" baseline="0" noProof="0" dirty="0">
                <a:ln>
                  <a:noFill/>
                </a:ln>
                <a:solidFill>
                  <a:prstClr val="black"/>
                </a:solidFill>
                <a:effectLst/>
                <a:uLnTx/>
                <a:uFillTx/>
                <a:cs typeface="B Mitra" panose="00000400000000000000" pitchFamily="2" charset="-78"/>
              </a:rPr>
              <a:t>پذیرفتن مالکیت مردم بر آب، خاک، جنگل ها و علف زارها</a:t>
            </a:r>
            <a:endParaRPr kumimoji="0" lang="en-US" sz="1800" b="0" i="0" u="none" strike="noStrike" kern="0" cap="none" spc="0" normalizeH="0" baseline="0" noProof="0" dirty="0">
              <a:ln>
                <a:noFill/>
              </a:ln>
              <a:solidFill>
                <a:prstClr val="black"/>
              </a:solidFill>
              <a:effectLst/>
              <a:uLnTx/>
              <a:uFillTx/>
              <a:cs typeface="B Mitra" panose="00000400000000000000" pitchFamily="2" charset="-78"/>
            </a:endParaRPr>
          </a:p>
        </p:txBody>
      </p:sp>
      <p:sp>
        <p:nvSpPr>
          <p:cNvPr id="36" name="TextBox 35">
            <a:extLst>
              <a:ext uri="{FF2B5EF4-FFF2-40B4-BE49-F238E27FC236}">
                <a16:creationId xmlns:a16="http://schemas.microsoft.com/office/drawing/2014/main" id="{79420415-B98B-107F-1C0F-7283D9A57135}"/>
              </a:ext>
            </a:extLst>
          </p:cNvPr>
          <p:cNvSpPr txBox="1"/>
          <p:nvPr/>
        </p:nvSpPr>
        <p:spPr>
          <a:xfrm>
            <a:off x="7493000" y="2228671"/>
            <a:ext cx="4403725" cy="923330"/>
          </a:xfrm>
          <a:prstGeom prst="rect">
            <a:avLst/>
          </a:prstGeom>
          <a:noFill/>
        </p:spPr>
        <p:txBody>
          <a:bodyPr wrap="square">
            <a:spAutoFit/>
          </a:bodyPr>
          <a:lstStyle/>
          <a:p>
            <a:pPr algn="r" rtl="1"/>
            <a:r>
              <a:rPr lang="fa-IR" dirty="0">
                <a:cs typeface="B Mitra" panose="00000400000000000000" pitchFamily="2" charset="-78"/>
              </a:rPr>
              <a:t>کوچک شدن دولت و کاهش بوروکراسی</a:t>
            </a:r>
          </a:p>
          <a:p>
            <a:pPr algn="r" rtl="1"/>
            <a:r>
              <a:rPr lang="fa-IR" dirty="0">
                <a:cs typeface="B Mitra" panose="00000400000000000000" pitchFamily="2" charset="-78"/>
              </a:rPr>
              <a:t>حضور کارآمد بخش خصوصی در فضای امن داخلی و خارج</a:t>
            </a:r>
          </a:p>
          <a:p>
            <a:pPr algn="r" rtl="1"/>
            <a:endParaRPr lang="en-US" dirty="0">
              <a:cs typeface="B Mitra" panose="00000400000000000000" pitchFamily="2" charset="-78"/>
            </a:endParaRPr>
          </a:p>
        </p:txBody>
      </p:sp>
      <p:sp>
        <p:nvSpPr>
          <p:cNvPr id="39" name="Rectangle: Rounded Corners 38">
            <a:extLst>
              <a:ext uri="{FF2B5EF4-FFF2-40B4-BE49-F238E27FC236}">
                <a16:creationId xmlns:a16="http://schemas.microsoft.com/office/drawing/2014/main" id="{D14413D2-9AA7-FF61-A7D3-AC33F10BED93}"/>
              </a:ext>
            </a:extLst>
          </p:cNvPr>
          <p:cNvSpPr/>
          <p:nvPr/>
        </p:nvSpPr>
        <p:spPr>
          <a:xfrm>
            <a:off x="2611915" y="261353"/>
            <a:ext cx="6744960" cy="821412"/>
          </a:xfrm>
          <a:prstGeom prst="roundRect">
            <a:avLst/>
          </a:prstGeom>
          <a:solidFill>
            <a:srgbClr val="7BA79D"/>
          </a:solidFill>
          <a:ln w="12700" cap="flat" cmpd="sng" algn="ctr">
            <a:solidFill>
              <a:srgbClr val="7BA79D">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0" name="Text Placeholder 1">
            <a:extLst>
              <a:ext uri="{FF2B5EF4-FFF2-40B4-BE49-F238E27FC236}">
                <a16:creationId xmlns:a16="http://schemas.microsoft.com/office/drawing/2014/main" id="{3CFFA0DD-E900-E3AC-7630-CE0DAEFE3DBC}"/>
              </a:ext>
            </a:extLst>
          </p:cNvPr>
          <p:cNvSpPr txBox="1">
            <a:spLocks/>
          </p:cNvSpPr>
          <p:nvPr/>
        </p:nvSpPr>
        <p:spPr>
          <a:xfrm>
            <a:off x="323529" y="287255"/>
            <a:ext cx="11573197" cy="72424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a-IR" sz="4000" dirty="0">
                <a:solidFill>
                  <a:prstClr val="black">
                    <a:lumMod val="85000"/>
                    <a:lumOff val="15000"/>
                  </a:prstClr>
                </a:solidFill>
                <a:cs typeface="B Titr" panose="00000700000000000000" pitchFamily="2" charset="-78"/>
              </a:rPr>
              <a:t>کمیسیون آب و محیط زیست </a:t>
            </a:r>
            <a:endParaRPr lang="en-US" sz="4000" dirty="0">
              <a:solidFill>
                <a:prstClr val="black">
                  <a:lumMod val="85000"/>
                  <a:lumOff val="15000"/>
                </a:prstClr>
              </a:solidFill>
              <a:cs typeface="B Titr" panose="00000700000000000000" pitchFamily="2" charset="-78"/>
            </a:endParaRPr>
          </a:p>
        </p:txBody>
      </p:sp>
      <p:pic>
        <p:nvPicPr>
          <p:cNvPr id="41" name="Picture 40">
            <a:extLst>
              <a:ext uri="{FF2B5EF4-FFF2-40B4-BE49-F238E27FC236}">
                <a16:creationId xmlns:a16="http://schemas.microsoft.com/office/drawing/2014/main" id="{5521A09A-7D63-3C46-E671-3679DBA004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108" y="-156453"/>
            <a:ext cx="1726622" cy="1311888"/>
          </a:xfrm>
          <a:prstGeom prst="rect">
            <a:avLst/>
          </a:prstGeom>
        </p:spPr>
      </p:pic>
    </p:spTree>
    <p:extLst>
      <p:ext uri="{BB962C8B-B14F-4D97-AF65-F5344CB8AC3E}">
        <p14:creationId xmlns:p14="http://schemas.microsoft.com/office/powerpoint/2010/main" val="26502990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99492A8-CE3C-4AEB-9CAB-A55CE6D93409}"/>
              </a:ext>
            </a:extLst>
          </p:cNvPr>
          <p:cNvGrpSpPr/>
          <p:nvPr/>
        </p:nvGrpSpPr>
        <p:grpSpPr>
          <a:xfrm>
            <a:off x="3936607" y="1834325"/>
            <a:ext cx="2088000" cy="3093915"/>
            <a:chOff x="2855950" y="1834323"/>
            <a:chExt cx="1698488" cy="3093915"/>
          </a:xfrm>
        </p:grpSpPr>
        <p:sp>
          <p:nvSpPr>
            <p:cNvPr id="4" name="Pentagon 2">
              <a:extLst>
                <a:ext uri="{FF2B5EF4-FFF2-40B4-BE49-F238E27FC236}">
                  <a16:creationId xmlns:a16="http://schemas.microsoft.com/office/drawing/2014/main" id="{C1524369-924D-49A2-950C-027737682A83}"/>
                </a:ext>
              </a:extLst>
            </p:cNvPr>
            <p:cNvSpPr/>
            <p:nvPr/>
          </p:nvSpPr>
          <p:spPr>
            <a:xfrm rot="10800000">
              <a:off x="2855950" y="1834323"/>
              <a:ext cx="1698488" cy="958719"/>
            </a:xfrm>
            <a:prstGeom prst="homePlate">
              <a:avLst/>
            </a:prstGeom>
            <a:solidFill>
              <a:schemeClr val="bg1">
                <a:lumMod val="9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prstClr val="black">
                    <a:lumMod val="65000"/>
                    <a:lumOff val="35000"/>
                  </a:prstClr>
                </a:solidFill>
                <a:effectLst/>
                <a:uLnTx/>
                <a:uFillTx/>
                <a:latin typeface="Arial"/>
                <a:cs typeface="+mn-cs"/>
              </a:endParaRPr>
            </a:p>
          </p:txBody>
        </p:sp>
        <p:sp>
          <p:nvSpPr>
            <p:cNvPr id="5" name="Pentagon 3">
              <a:extLst>
                <a:ext uri="{FF2B5EF4-FFF2-40B4-BE49-F238E27FC236}">
                  <a16:creationId xmlns:a16="http://schemas.microsoft.com/office/drawing/2014/main" id="{11D4F4F8-BDD8-4D55-9A8C-8EC2A7AC7B12}"/>
                </a:ext>
              </a:extLst>
            </p:cNvPr>
            <p:cNvSpPr/>
            <p:nvPr/>
          </p:nvSpPr>
          <p:spPr>
            <a:xfrm rot="10800000">
              <a:off x="2855950" y="2901921"/>
              <a:ext cx="1698488" cy="958719"/>
            </a:xfrm>
            <a:prstGeom prst="homePlate">
              <a:avLst/>
            </a:prstGeom>
            <a:solidFill>
              <a:schemeClr val="bg1">
                <a:lumMod val="9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prstClr val="black">
                    <a:lumMod val="65000"/>
                    <a:lumOff val="35000"/>
                  </a:prstClr>
                </a:solidFill>
                <a:effectLst/>
                <a:uLnTx/>
                <a:uFillTx/>
                <a:latin typeface="Arial"/>
                <a:cs typeface="+mn-cs"/>
              </a:endParaRPr>
            </a:p>
          </p:txBody>
        </p:sp>
        <p:sp>
          <p:nvSpPr>
            <p:cNvPr id="6" name="Pentagon 4">
              <a:extLst>
                <a:ext uri="{FF2B5EF4-FFF2-40B4-BE49-F238E27FC236}">
                  <a16:creationId xmlns:a16="http://schemas.microsoft.com/office/drawing/2014/main" id="{CE9DD1FF-5E75-4374-AD4F-3FE1710F2AE8}"/>
                </a:ext>
              </a:extLst>
            </p:cNvPr>
            <p:cNvSpPr/>
            <p:nvPr/>
          </p:nvSpPr>
          <p:spPr>
            <a:xfrm rot="10800000">
              <a:off x="2855950" y="3969519"/>
              <a:ext cx="1698488" cy="958719"/>
            </a:xfrm>
            <a:prstGeom prst="homePlate">
              <a:avLst/>
            </a:prstGeom>
            <a:solidFill>
              <a:schemeClr val="bg1">
                <a:lumMod val="9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prstClr val="black">
                    <a:lumMod val="65000"/>
                    <a:lumOff val="35000"/>
                  </a:prstClr>
                </a:solidFill>
                <a:effectLst/>
                <a:uLnTx/>
                <a:uFillTx/>
                <a:latin typeface="Arial"/>
                <a:cs typeface="+mn-cs"/>
              </a:endParaRPr>
            </a:p>
          </p:txBody>
        </p:sp>
      </p:grpSp>
      <p:grpSp>
        <p:nvGrpSpPr>
          <p:cNvPr id="8" name="Group 7">
            <a:extLst>
              <a:ext uri="{FF2B5EF4-FFF2-40B4-BE49-F238E27FC236}">
                <a16:creationId xmlns:a16="http://schemas.microsoft.com/office/drawing/2014/main" id="{81A2190E-5E58-4DCF-9109-6D28B890170E}"/>
              </a:ext>
            </a:extLst>
          </p:cNvPr>
          <p:cNvGrpSpPr/>
          <p:nvPr/>
        </p:nvGrpSpPr>
        <p:grpSpPr>
          <a:xfrm>
            <a:off x="6182341" y="1834326"/>
            <a:ext cx="2088000" cy="3093915"/>
            <a:chOff x="4556745" y="1834324"/>
            <a:chExt cx="1698488" cy="3093915"/>
          </a:xfrm>
        </p:grpSpPr>
        <p:sp>
          <p:nvSpPr>
            <p:cNvPr id="9" name="Pentagon 7">
              <a:extLst>
                <a:ext uri="{FF2B5EF4-FFF2-40B4-BE49-F238E27FC236}">
                  <a16:creationId xmlns:a16="http://schemas.microsoft.com/office/drawing/2014/main" id="{59442107-EA24-42CF-99E5-31D6CE213A5B}"/>
                </a:ext>
              </a:extLst>
            </p:cNvPr>
            <p:cNvSpPr/>
            <p:nvPr/>
          </p:nvSpPr>
          <p:spPr>
            <a:xfrm>
              <a:off x="4556745" y="1834324"/>
              <a:ext cx="1698488" cy="958719"/>
            </a:xfrm>
            <a:prstGeom prst="homePlate">
              <a:avLst/>
            </a:prstGeom>
            <a:solidFill>
              <a:schemeClr val="bg1">
                <a:lumMod val="9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prstClr val="black">
                    <a:lumMod val="65000"/>
                    <a:lumOff val="35000"/>
                  </a:prstClr>
                </a:solidFill>
                <a:effectLst/>
                <a:uLnTx/>
                <a:uFillTx/>
                <a:latin typeface="Arial"/>
                <a:cs typeface="+mn-cs"/>
              </a:endParaRPr>
            </a:p>
          </p:txBody>
        </p:sp>
        <p:sp>
          <p:nvSpPr>
            <p:cNvPr id="10" name="Pentagon 8">
              <a:extLst>
                <a:ext uri="{FF2B5EF4-FFF2-40B4-BE49-F238E27FC236}">
                  <a16:creationId xmlns:a16="http://schemas.microsoft.com/office/drawing/2014/main" id="{A3938FC8-9E87-4492-A181-B544ED1D0F1B}"/>
                </a:ext>
              </a:extLst>
            </p:cNvPr>
            <p:cNvSpPr/>
            <p:nvPr/>
          </p:nvSpPr>
          <p:spPr>
            <a:xfrm>
              <a:off x="4556745" y="2901922"/>
              <a:ext cx="1698488" cy="958719"/>
            </a:xfrm>
            <a:prstGeom prst="homePlate">
              <a:avLst/>
            </a:prstGeom>
            <a:solidFill>
              <a:schemeClr val="bg1">
                <a:lumMod val="9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prstClr val="black">
                    <a:lumMod val="65000"/>
                    <a:lumOff val="35000"/>
                  </a:prstClr>
                </a:solidFill>
                <a:effectLst/>
                <a:uLnTx/>
                <a:uFillTx/>
                <a:latin typeface="Arial"/>
                <a:cs typeface="+mn-cs"/>
              </a:endParaRPr>
            </a:p>
          </p:txBody>
        </p:sp>
        <p:sp>
          <p:nvSpPr>
            <p:cNvPr id="11" name="Pentagon 9">
              <a:extLst>
                <a:ext uri="{FF2B5EF4-FFF2-40B4-BE49-F238E27FC236}">
                  <a16:creationId xmlns:a16="http://schemas.microsoft.com/office/drawing/2014/main" id="{E59B6BF2-0649-434E-9986-7C2D35198589}"/>
                </a:ext>
              </a:extLst>
            </p:cNvPr>
            <p:cNvSpPr/>
            <p:nvPr/>
          </p:nvSpPr>
          <p:spPr>
            <a:xfrm>
              <a:off x="4556745" y="3969520"/>
              <a:ext cx="1698488" cy="958719"/>
            </a:xfrm>
            <a:prstGeom prst="homePlate">
              <a:avLst/>
            </a:prstGeom>
            <a:solidFill>
              <a:schemeClr val="bg1">
                <a:lumMod val="9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prstClr val="black">
                    <a:lumMod val="65000"/>
                    <a:lumOff val="35000"/>
                  </a:prstClr>
                </a:solidFill>
                <a:effectLst/>
                <a:uLnTx/>
                <a:uFillTx/>
                <a:latin typeface="Arial"/>
                <a:cs typeface="+mn-cs"/>
              </a:endParaRPr>
            </a:p>
          </p:txBody>
        </p:sp>
      </p:grpSp>
      <p:grpSp>
        <p:nvGrpSpPr>
          <p:cNvPr id="13" name="Group 12">
            <a:extLst>
              <a:ext uri="{FF2B5EF4-FFF2-40B4-BE49-F238E27FC236}">
                <a16:creationId xmlns:a16="http://schemas.microsoft.com/office/drawing/2014/main" id="{352914DC-2B27-4ED6-BECB-512512BC83C6}"/>
              </a:ext>
            </a:extLst>
          </p:cNvPr>
          <p:cNvGrpSpPr/>
          <p:nvPr/>
        </p:nvGrpSpPr>
        <p:grpSpPr>
          <a:xfrm>
            <a:off x="5511246" y="1951580"/>
            <a:ext cx="1133894" cy="724211"/>
            <a:chOff x="5149418" y="3771149"/>
            <a:chExt cx="932782" cy="595761"/>
          </a:xfrm>
        </p:grpSpPr>
        <p:sp>
          <p:nvSpPr>
            <p:cNvPr id="14" name="Rounded Rectangle 13">
              <a:extLst>
                <a:ext uri="{FF2B5EF4-FFF2-40B4-BE49-F238E27FC236}">
                  <a16:creationId xmlns:a16="http://schemas.microsoft.com/office/drawing/2014/main" id="{43122D80-CCF2-4B1A-AFCB-53BA187887E9}"/>
                </a:ext>
              </a:extLst>
            </p:cNvPr>
            <p:cNvSpPr/>
            <p:nvPr/>
          </p:nvSpPr>
          <p:spPr>
            <a:xfrm rot="2700000">
              <a:off x="5149419" y="3771148"/>
              <a:ext cx="595760" cy="595762"/>
            </a:xfrm>
            <a:prstGeom prst="roundRect">
              <a:avLst>
                <a:gd name="adj" fmla="val 900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Arial"/>
                <a:cs typeface="+mn-cs"/>
              </a:endParaRPr>
            </a:p>
          </p:txBody>
        </p:sp>
        <p:sp>
          <p:nvSpPr>
            <p:cNvPr id="15" name="Rounded Rectangle 14">
              <a:extLst>
                <a:ext uri="{FF2B5EF4-FFF2-40B4-BE49-F238E27FC236}">
                  <a16:creationId xmlns:a16="http://schemas.microsoft.com/office/drawing/2014/main" id="{C8954EF8-0FAE-4D99-B12F-F9C4815CC630}"/>
                </a:ext>
              </a:extLst>
            </p:cNvPr>
            <p:cNvSpPr/>
            <p:nvPr/>
          </p:nvSpPr>
          <p:spPr>
            <a:xfrm rot="2700000">
              <a:off x="5486439" y="3771148"/>
              <a:ext cx="595760" cy="595762"/>
            </a:xfrm>
            <a:prstGeom prst="roundRect">
              <a:avLst>
                <a:gd name="adj" fmla="val 900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16" name="Rounded Rectangle 15">
              <a:extLst>
                <a:ext uri="{FF2B5EF4-FFF2-40B4-BE49-F238E27FC236}">
                  <a16:creationId xmlns:a16="http://schemas.microsoft.com/office/drawing/2014/main" id="{A561134F-56F5-4E00-A73A-8E925ECD00BB}"/>
                </a:ext>
              </a:extLst>
            </p:cNvPr>
            <p:cNvSpPr/>
            <p:nvPr/>
          </p:nvSpPr>
          <p:spPr>
            <a:xfrm rot="2700000">
              <a:off x="5317929" y="3771149"/>
              <a:ext cx="595760" cy="595761"/>
            </a:xfrm>
            <a:prstGeom prst="roundRect">
              <a:avLst>
                <a:gd name="adj" fmla="val 9009"/>
              </a:avLst>
            </a:prstGeom>
            <a:solidFill>
              <a:schemeClr val="bg1">
                <a:lumMod val="95000"/>
              </a:schemeClr>
            </a:solidFill>
            <a:ln w="15875">
              <a:gradFill>
                <a:gsLst>
                  <a:gs pos="0">
                    <a:schemeClr val="bg1"/>
                  </a:gs>
                  <a:gs pos="100000">
                    <a:schemeClr val="accent1">
                      <a:tint val="23500"/>
                      <a:satMod val="160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grpSp>
        <p:nvGrpSpPr>
          <p:cNvPr id="17" name="Group 16">
            <a:extLst>
              <a:ext uri="{FF2B5EF4-FFF2-40B4-BE49-F238E27FC236}">
                <a16:creationId xmlns:a16="http://schemas.microsoft.com/office/drawing/2014/main" id="{7FE8C39C-21EE-4123-A25B-772862296EBE}"/>
              </a:ext>
            </a:extLst>
          </p:cNvPr>
          <p:cNvGrpSpPr/>
          <p:nvPr/>
        </p:nvGrpSpPr>
        <p:grpSpPr>
          <a:xfrm>
            <a:off x="5511246" y="3019178"/>
            <a:ext cx="1133894" cy="724211"/>
            <a:chOff x="5149418" y="3771149"/>
            <a:chExt cx="932782" cy="595761"/>
          </a:xfrm>
        </p:grpSpPr>
        <p:sp>
          <p:nvSpPr>
            <p:cNvPr id="18" name="Rounded Rectangle 17">
              <a:extLst>
                <a:ext uri="{FF2B5EF4-FFF2-40B4-BE49-F238E27FC236}">
                  <a16:creationId xmlns:a16="http://schemas.microsoft.com/office/drawing/2014/main" id="{412D6820-8751-4C6C-9AB5-2F3A48071D52}"/>
                </a:ext>
              </a:extLst>
            </p:cNvPr>
            <p:cNvSpPr/>
            <p:nvPr/>
          </p:nvSpPr>
          <p:spPr>
            <a:xfrm rot="2700000">
              <a:off x="5149419" y="3771148"/>
              <a:ext cx="595760" cy="595762"/>
            </a:xfrm>
            <a:prstGeom prst="roundRect">
              <a:avLst>
                <a:gd name="adj" fmla="val 900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Arial"/>
                <a:cs typeface="+mn-cs"/>
              </a:endParaRPr>
            </a:p>
          </p:txBody>
        </p:sp>
        <p:sp>
          <p:nvSpPr>
            <p:cNvPr id="19" name="Rounded Rectangle 18">
              <a:extLst>
                <a:ext uri="{FF2B5EF4-FFF2-40B4-BE49-F238E27FC236}">
                  <a16:creationId xmlns:a16="http://schemas.microsoft.com/office/drawing/2014/main" id="{DB161CE8-DCBE-463D-B61D-BF41F6248D1E}"/>
                </a:ext>
              </a:extLst>
            </p:cNvPr>
            <p:cNvSpPr/>
            <p:nvPr/>
          </p:nvSpPr>
          <p:spPr>
            <a:xfrm rot="2700000">
              <a:off x="5486439" y="3771148"/>
              <a:ext cx="595760" cy="595762"/>
            </a:xfrm>
            <a:prstGeom prst="roundRect">
              <a:avLst>
                <a:gd name="adj" fmla="val 900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20" name="Rounded Rectangle 19">
              <a:extLst>
                <a:ext uri="{FF2B5EF4-FFF2-40B4-BE49-F238E27FC236}">
                  <a16:creationId xmlns:a16="http://schemas.microsoft.com/office/drawing/2014/main" id="{E84573D4-C1F7-4084-B68C-CEEB385EEEA1}"/>
                </a:ext>
              </a:extLst>
            </p:cNvPr>
            <p:cNvSpPr/>
            <p:nvPr/>
          </p:nvSpPr>
          <p:spPr>
            <a:xfrm rot="2700000">
              <a:off x="5317929" y="3771149"/>
              <a:ext cx="595760" cy="595761"/>
            </a:xfrm>
            <a:prstGeom prst="roundRect">
              <a:avLst>
                <a:gd name="adj" fmla="val 9009"/>
              </a:avLst>
            </a:prstGeom>
            <a:solidFill>
              <a:schemeClr val="bg1">
                <a:lumMod val="95000"/>
              </a:schemeClr>
            </a:solidFill>
            <a:ln w="15875">
              <a:gradFill>
                <a:gsLst>
                  <a:gs pos="0">
                    <a:schemeClr val="bg1"/>
                  </a:gs>
                  <a:gs pos="100000">
                    <a:schemeClr val="accent1">
                      <a:tint val="23500"/>
                      <a:satMod val="160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grpSp>
        <p:nvGrpSpPr>
          <p:cNvPr id="21" name="Group 20">
            <a:extLst>
              <a:ext uri="{FF2B5EF4-FFF2-40B4-BE49-F238E27FC236}">
                <a16:creationId xmlns:a16="http://schemas.microsoft.com/office/drawing/2014/main" id="{C6FDF1DA-5B96-4C9D-B4CA-A455356F6F06}"/>
              </a:ext>
            </a:extLst>
          </p:cNvPr>
          <p:cNvGrpSpPr/>
          <p:nvPr/>
        </p:nvGrpSpPr>
        <p:grpSpPr>
          <a:xfrm>
            <a:off x="5511246" y="4086776"/>
            <a:ext cx="1133894" cy="724211"/>
            <a:chOff x="5149418" y="3771149"/>
            <a:chExt cx="932782" cy="595761"/>
          </a:xfrm>
        </p:grpSpPr>
        <p:sp>
          <p:nvSpPr>
            <p:cNvPr id="22" name="Rounded Rectangle 21">
              <a:extLst>
                <a:ext uri="{FF2B5EF4-FFF2-40B4-BE49-F238E27FC236}">
                  <a16:creationId xmlns:a16="http://schemas.microsoft.com/office/drawing/2014/main" id="{61BEB628-CF83-4A08-B49B-BED9C52BB32C}"/>
                </a:ext>
              </a:extLst>
            </p:cNvPr>
            <p:cNvSpPr/>
            <p:nvPr/>
          </p:nvSpPr>
          <p:spPr>
            <a:xfrm rot="2700000">
              <a:off x="5149419" y="3771148"/>
              <a:ext cx="595760" cy="595762"/>
            </a:xfrm>
            <a:prstGeom prst="roundRect">
              <a:avLst>
                <a:gd name="adj" fmla="val 900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23" name="Rounded Rectangle 22">
              <a:extLst>
                <a:ext uri="{FF2B5EF4-FFF2-40B4-BE49-F238E27FC236}">
                  <a16:creationId xmlns:a16="http://schemas.microsoft.com/office/drawing/2014/main" id="{6961509D-8F23-49B7-87CF-FA021B1D2484}"/>
                </a:ext>
              </a:extLst>
            </p:cNvPr>
            <p:cNvSpPr/>
            <p:nvPr/>
          </p:nvSpPr>
          <p:spPr>
            <a:xfrm rot="2700000">
              <a:off x="5486439" y="3771148"/>
              <a:ext cx="595760" cy="595762"/>
            </a:xfrm>
            <a:prstGeom prst="roundRect">
              <a:avLst>
                <a:gd name="adj" fmla="val 900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24" name="Rounded Rectangle 23">
              <a:extLst>
                <a:ext uri="{FF2B5EF4-FFF2-40B4-BE49-F238E27FC236}">
                  <a16:creationId xmlns:a16="http://schemas.microsoft.com/office/drawing/2014/main" id="{55B6AEE4-DFF0-4905-9A0A-CFE725B34500}"/>
                </a:ext>
              </a:extLst>
            </p:cNvPr>
            <p:cNvSpPr/>
            <p:nvPr/>
          </p:nvSpPr>
          <p:spPr>
            <a:xfrm rot="2700000">
              <a:off x="5317929" y="3771149"/>
              <a:ext cx="595760" cy="595761"/>
            </a:xfrm>
            <a:prstGeom prst="roundRect">
              <a:avLst>
                <a:gd name="adj" fmla="val 9009"/>
              </a:avLst>
            </a:prstGeom>
            <a:solidFill>
              <a:schemeClr val="bg1">
                <a:lumMod val="95000"/>
              </a:schemeClr>
            </a:solidFill>
            <a:ln w="15875">
              <a:gradFill>
                <a:gsLst>
                  <a:gs pos="0">
                    <a:schemeClr val="bg1"/>
                  </a:gs>
                  <a:gs pos="100000">
                    <a:schemeClr val="accent1">
                      <a:tint val="23500"/>
                      <a:satMod val="160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Arial"/>
                <a:cs typeface="+mn-cs"/>
              </a:endParaRPr>
            </a:p>
          </p:txBody>
        </p:sp>
      </p:grpSp>
      <p:sp>
        <p:nvSpPr>
          <p:cNvPr id="57" name="Rounded Rectangle 5">
            <a:extLst>
              <a:ext uri="{FF2B5EF4-FFF2-40B4-BE49-F238E27FC236}">
                <a16:creationId xmlns:a16="http://schemas.microsoft.com/office/drawing/2014/main" id="{A7953607-149C-469F-9680-23C07F48CB3E}"/>
              </a:ext>
            </a:extLst>
          </p:cNvPr>
          <p:cNvSpPr/>
          <p:nvPr/>
        </p:nvSpPr>
        <p:spPr>
          <a:xfrm flipH="1">
            <a:off x="7338432" y="3221024"/>
            <a:ext cx="461789" cy="380948"/>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cs typeface="+mn-cs"/>
            </a:endParaRPr>
          </a:p>
        </p:txBody>
      </p:sp>
      <p:sp>
        <p:nvSpPr>
          <p:cNvPr id="58" name="Teardrop 1">
            <a:extLst>
              <a:ext uri="{FF2B5EF4-FFF2-40B4-BE49-F238E27FC236}">
                <a16:creationId xmlns:a16="http://schemas.microsoft.com/office/drawing/2014/main" id="{AE2A59D4-AA0E-4E5F-8D24-9B92FC05CEC5}"/>
              </a:ext>
            </a:extLst>
          </p:cNvPr>
          <p:cNvSpPr/>
          <p:nvPr/>
        </p:nvSpPr>
        <p:spPr>
          <a:xfrm rot="18805991">
            <a:off x="7347167" y="2104689"/>
            <a:ext cx="444316" cy="439680"/>
          </a:xfrm>
          <a:custGeom>
            <a:avLst/>
            <a:gdLst/>
            <a:ahLst/>
            <a:cxnLst/>
            <a:rect l="l" t="t" r="r" b="b"/>
            <a:pathLst>
              <a:path w="1807241" h="1788383">
                <a:moveTo>
                  <a:pt x="712876" y="1117592"/>
                </a:moveTo>
                <a:cubicBezTo>
                  <a:pt x="771173" y="1181828"/>
                  <a:pt x="811089" y="1255910"/>
                  <a:pt x="847925" y="1348018"/>
                </a:cubicBezTo>
                <a:cubicBezTo>
                  <a:pt x="814544" y="1418896"/>
                  <a:pt x="753893" y="1474052"/>
                  <a:pt x="679064" y="1498332"/>
                </a:cubicBezTo>
                <a:lnTo>
                  <a:pt x="308226" y="1106637"/>
                </a:lnTo>
                <a:cubicBezTo>
                  <a:pt x="336560" y="1033247"/>
                  <a:pt x="394949" y="975701"/>
                  <a:pt x="467546" y="946245"/>
                </a:cubicBezTo>
                <a:cubicBezTo>
                  <a:pt x="577903" y="998968"/>
                  <a:pt x="654580" y="1053357"/>
                  <a:pt x="712876" y="1117592"/>
                </a:cubicBezTo>
                <a:close/>
                <a:moveTo>
                  <a:pt x="1038527" y="398886"/>
                </a:moveTo>
                <a:lnTo>
                  <a:pt x="1405560" y="786562"/>
                </a:lnTo>
                <a:cubicBezTo>
                  <a:pt x="1374476" y="799049"/>
                  <a:pt x="1340402" y="804299"/>
                  <a:pt x="1305054" y="803332"/>
                </a:cubicBezTo>
                <a:lnTo>
                  <a:pt x="1008167" y="795212"/>
                </a:lnTo>
                <a:lnTo>
                  <a:pt x="1016288" y="498325"/>
                </a:lnTo>
                <a:cubicBezTo>
                  <a:pt x="1017255" y="462976"/>
                  <a:pt x="1024360" y="429240"/>
                  <a:pt x="1038527" y="398886"/>
                </a:cubicBezTo>
                <a:close/>
                <a:moveTo>
                  <a:pt x="1097925" y="218888"/>
                </a:moveTo>
                <a:cubicBezTo>
                  <a:pt x="992582" y="279303"/>
                  <a:pt x="921871" y="392886"/>
                  <a:pt x="921053" y="523256"/>
                </a:cubicBezTo>
                <a:lnTo>
                  <a:pt x="919136" y="828763"/>
                </a:lnTo>
                <a:lnTo>
                  <a:pt x="830924" y="915875"/>
                </a:lnTo>
                <a:lnTo>
                  <a:pt x="525417" y="913958"/>
                </a:lnTo>
                <a:cubicBezTo>
                  <a:pt x="403891" y="913196"/>
                  <a:pt x="296188" y="973343"/>
                  <a:pt x="234366" y="1067831"/>
                </a:cubicBezTo>
                <a:lnTo>
                  <a:pt x="710285" y="1570519"/>
                </a:lnTo>
                <a:cubicBezTo>
                  <a:pt x="811872" y="1510375"/>
                  <a:pt x="878808" y="1399439"/>
                  <a:pt x="879603" y="1272618"/>
                </a:cubicBezTo>
                <a:lnTo>
                  <a:pt x="881520" y="967111"/>
                </a:lnTo>
                <a:lnTo>
                  <a:pt x="969732" y="879999"/>
                </a:lnTo>
                <a:lnTo>
                  <a:pt x="1275239" y="881916"/>
                </a:lnTo>
                <a:cubicBezTo>
                  <a:pt x="1400271" y="882701"/>
                  <a:pt x="1510670" y="819011"/>
                  <a:pt x="1573529" y="721242"/>
                </a:cubicBezTo>
                <a:close/>
                <a:moveTo>
                  <a:pt x="1162945" y="27894"/>
                </a:moveTo>
                <a:lnTo>
                  <a:pt x="1782798" y="682611"/>
                </a:lnTo>
                <a:cubicBezTo>
                  <a:pt x="1816692" y="718411"/>
                  <a:pt x="1815147" y="774907"/>
                  <a:pt x="1779347" y="808801"/>
                </a:cubicBezTo>
                <a:cubicBezTo>
                  <a:pt x="1743547" y="842694"/>
                  <a:pt x="1687050" y="841149"/>
                  <a:pt x="1653157" y="805349"/>
                </a:cubicBezTo>
                <a:lnTo>
                  <a:pt x="1644015" y="795693"/>
                </a:lnTo>
                <a:cubicBezTo>
                  <a:pt x="1561789" y="910282"/>
                  <a:pt x="1426630" y="983636"/>
                  <a:pt x="1274606" y="982683"/>
                </a:cubicBezTo>
                <a:lnTo>
                  <a:pt x="980378" y="980836"/>
                </a:lnTo>
                <a:lnTo>
                  <a:pt x="980378" y="1270380"/>
                </a:lnTo>
                <a:cubicBezTo>
                  <a:pt x="980378" y="1427425"/>
                  <a:pt x="901198" y="1565976"/>
                  <a:pt x="779756" y="1647056"/>
                </a:cubicBezTo>
                <a:cubicBezTo>
                  <a:pt x="807405" y="1681913"/>
                  <a:pt x="803595" y="1732594"/>
                  <a:pt x="770486" y="1763941"/>
                </a:cubicBezTo>
                <a:cubicBezTo>
                  <a:pt x="734686" y="1797834"/>
                  <a:pt x="678189" y="1796289"/>
                  <a:pt x="644296" y="1760489"/>
                </a:cubicBezTo>
                <a:lnTo>
                  <a:pt x="24442" y="1105772"/>
                </a:lnTo>
                <a:cubicBezTo>
                  <a:pt x="-9451" y="1069973"/>
                  <a:pt x="-7906" y="1013476"/>
                  <a:pt x="27894" y="979583"/>
                </a:cubicBezTo>
                <a:cubicBezTo>
                  <a:pt x="63694" y="945689"/>
                  <a:pt x="120190" y="947235"/>
                  <a:pt x="154084" y="983034"/>
                </a:cubicBezTo>
                <a:lnTo>
                  <a:pt x="163237" y="992702"/>
                </a:lnTo>
                <a:cubicBezTo>
                  <a:pt x="244774" y="882877"/>
                  <a:pt x="375836" y="813180"/>
                  <a:pt x="523178" y="813180"/>
                </a:cubicBezTo>
                <a:lnTo>
                  <a:pt x="818460" y="813180"/>
                </a:lnTo>
                <a:lnTo>
                  <a:pt x="820284" y="522622"/>
                </a:lnTo>
                <a:cubicBezTo>
                  <a:pt x="821285" y="363119"/>
                  <a:pt x="903845" y="223207"/>
                  <a:pt x="1028952" y="143673"/>
                </a:cubicBezTo>
                <a:cubicBezTo>
                  <a:pt x="999689" y="108599"/>
                  <a:pt x="1002953" y="56445"/>
                  <a:pt x="1036755" y="24443"/>
                </a:cubicBezTo>
                <a:cubicBezTo>
                  <a:pt x="1072555" y="-9451"/>
                  <a:pt x="1129052" y="-7906"/>
                  <a:pt x="1162945" y="27894"/>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cs typeface="+mn-cs"/>
            </a:endParaRPr>
          </a:p>
        </p:txBody>
      </p:sp>
      <p:sp>
        <p:nvSpPr>
          <p:cNvPr id="64" name="Oval 21">
            <a:extLst>
              <a:ext uri="{FF2B5EF4-FFF2-40B4-BE49-F238E27FC236}">
                <a16:creationId xmlns:a16="http://schemas.microsoft.com/office/drawing/2014/main" id="{C4E77D44-D745-40DC-9EF5-30B9B66C1D0A}"/>
              </a:ext>
            </a:extLst>
          </p:cNvPr>
          <p:cNvSpPr>
            <a:spLocks noChangeAspect="1"/>
          </p:cNvSpPr>
          <p:nvPr/>
        </p:nvSpPr>
        <p:spPr>
          <a:xfrm>
            <a:off x="4429099" y="4265729"/>
            <a:ext cx="418159" cy="421651"/>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cs typeface="+mn-cs"/>
            </a:endParaRPr>
          </a:p>
        </p:txBody>
      </p:sp>
      <p:sp>
        <p:nvSpPr>
          <p:cNvPr id="66" name="Frame 17">
            <a:extLst>
              <a:ext uri="{FF2B5EF4-FFF2-40B4-BE49-F238E27FC236}">
                <a16:creationId xmlns:a16="http://schemas.microsoft.com/office/drawing/2014/main" id="{170ECE99-ABA4-D69D-5917-88BCC232C5BF}"/>
              </a:ext>
            </a:extLst>
          </p:cNvPr>
          <p:cNvSpPr/>
          <p:nvPr/>
        </p:nvSpPr>
        <p:spPr>
          <a:xfrm>
            <a:off x="4415267" y="2162172"/>
            <a:ext cx="431991" cy="431236"/>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cs typeface="+mn-cs"/>
            </a:endParaRPr>
          </a:p>
        </p:txBody>
      </p:sp>
      <p:sp>
        <p:nvSpPr>
          <p:cNvPr id="68" name="Donut 24">
            <a:extLst>
              <a:ext uri="{FF2B5EF4-FFF2-40B4-BE49-F238E27FC236}">
                <a16:creationId xmlns:a16="http://schemas.microsoft.com/office/drawing/2014/main" id="{BFF51239-3CFD-5110-6C41-E5AD4F306E3A}"/>
              </a:ext>
            </a:extLst>
          </p:cNvPr>
          <p:cNvSpPr/>
          <p:nvPr/>
        </p:nvSpPr>
        <p:spPr>
          <a:xfrm>
            <a:off x="4384351" y="3210433"/>
            <a:ext cx="433604" cy="437134"/>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sp>
        <p:nvSpPr>
          <p:cNvPr id="69" name="Rectangle 7">
            <a:extLst>
              <a:ext uri="{FF2B5EF4-FFF2-40B4-BE49-F238E27FC236}">
                <a16:creationId xmlns:a16="http://schemas.microsoft.com/office/drawing/2014/main" id="{422F7152-F73E-BE2E-974C-33995CB907CE}"/>
              </a:ext>
            </a:extLst>
          </p:cNvPr>
          <p:cNvSpPr/>
          <p:nvPr/>
        </p:nvSpPr>
        <p:spPr>
          <a:xfrm rot="18900000">
            <a:off x="7424359" y="4232371"/>
            <a:ext cx="225664" cy="502732"/>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31" name="Rectangle: Rounded Corners 30">
            <a:extLst>
              <a:ext uri="{FF2B5EF4-FFF2-40B4-BE49-F238E27FC236}">
                <a16:creationId xmlns:a16="http://schemas.microsoft.com/office/drawing/2014/main" id="{D14413D2-9AA7-FF61-A7D3-AC33F10BED93}"/>
              </a:ext>
            </a:extLst>
          </p:cNvPr>
          <p:cNvSpPr/>
          <p:nvPr/>
        </p:nvSpPr>
        <p:spPr>
          <a:xfrm>
            <a:off x="2611915" y="261353"/>
            <a:ext cx="6744960" cy="821412"/>
          </a:xfrm>
          <a:prstGeom prst="roundRect">
            <a:avLst/>
          </a:prstGeom>
          <a:solidFill>
            <a:srgbClr val="7BA79D"/>
          </a:solidFill>
          <a:ln w="12700" cap="flat" cmpd="sng" algn="ctr">
            <a:solidFill>
              <a:srgbClr val="7BA79D">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cs typeface="+mn-cs"/>
            </a:endParaRPr>
          </a:p>
        </p:txBody>
      </p:sp>
      <p:sp>
        <p:nvSpPr>
          <p:cNvPr id="32" name="Text Placeholder 1">
            <a:extLst>
              <a:ext uri="{FF2B5EF4-FFF2-40B4-BE49-F238E27FC236}">
                <a16:creationId xmlns:a16="http://schemas.microsoft.com/office/drawing/2014/main" id="{3CFFA0DD-E900-E3AC-7630-CE0DAEFE3DBC}"/>
              </a:ext>
            </a:extLst>
          </p:cNvPr>
          <p:cNvSpPr txBox="1">
            <a:spLocks/>
          </p:cNvSpPr>
          <p:nvPr/>
        </p:nvSpPr>
        <p:spPr>
          <a:xfrm>
            <a:off x="323529" y="287255"/>
            <a:ext cx="11573197" cy="72424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4000" b="0" i="0" u="none" strike="noStrike" kern="1200" cap="none" spc="0" normalizeH="0" baseline="0" noProof="0" dirty="0">
                <a:ln>
                  <a:noFill/>
                </a:ln>
                <a:solidFill>
                  <a:prstClr val="black">
                    <a:lumMod val="85000"/>
                    <a:lumOff val="15000"/>
                  </a:prstClr>
                </a:solidFill>
                <a:effectLst/>
                <a:uLnTx/>
                <a:uFillTx/>
                <a:latin typeface="Arial"/>
                <a:cs typeface="B Titr" panose="00000700000000000000" pitchFamily="2" charset="-78"/>
              </a:rPr>
              <a:t>کمیسیون انرژی</a:t>
            </a:r>
            <a:endParaRPr kumimoji="0" lang="en-US" sz="4000" b="0" i="0" u="none" strike="noStrike" kern="1200" cap="none" spc="0" normalizeH="0" baseline="0" noProof="0" dirty="0">
              <a:ln>
                <a:noFill/>
              </a:ln>
              <a:solidFill>
                <a:prstClr val="black">
                  <a:lumMod val="85000"/>
                  <a:lumOff val="15000"/>
                </a:prstClr>
              </a:solidFill>
              <a:effectLst/>
              <a:uLnTx/>
              <a:uFillTx/>
              <a:latin typeface="Arial"/>
              <a:cs typeface="B Titr" panose="00000700000000000000" pitchFamily="2" charset="-78"/>
            </a:endParaRPr>
          </a:p>
        </p:txBody>
      </p:sp>
      <p:pic>
        <p:nvPicPr>
          <p:cNvPr id="59" name="Picture 58">
            <a:extLst>
              <a:ext uri="{FF2B5EF4-FFF2-40B4-BE49-F238E27FC236}">
                <a16:creationId xmlns:a16="http://schemas.microsoft.com/office/drawing/2014/main" id="{B8442187-AAC0-87A0-8A2B-790F1C4DA1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719"/>
            <a:ext cx="1726622" cy="1311888"/>
          </a:xfrm>
          <a:prstGeom prst="rect">
            <a:avLst/>
          </a:prstGeom>
        </p:spPr>
      </p:pic>
      <p:sp>
        <p:nvSpPr>
          <p:cNvPr id="29" name="TextBox 28">
            <a:extLst>
              <a:ext uri="{FF2B5EF4-FFF2-40B4-BE49-F238E27FC236}">
                <a16:creationId xmlns:a16="http://schemas.microsoft.com/office/drawing/2014/main" id="{6089ACB8-313F-4C66-A8D1-BA9B12EDAC63}"/>
              </a:ext>
            </a:extLst>
          </p:cNvPr>
          <p:cNvSpPr txBox="1"/>
          <p:nvPr/>
        </p:nvSpPr>
        <p:spPr>
          <a:xfrm>
            <a:off x="8084138" y="1921429"/>
            <a:ext cx="3642286" cy="646331"/>
          </a:xfrm>
          <a:prstGeom prst="rect">
            <a:avLst/>
          </a:prstGeom>
          <a:noFill/>
        </p:spPr>
        <p:txBody>
          <a:bodyPr wrap="square">
            <a:spAutoFit/>
          </a:bodyPr>
          <a:lstStyle/>
          <a:p>
            <a:pPr marL="285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a-IR" sz="1800" b="0" i="0" u="none" strike="noStrike" kern="1200" cap="none" spc="0" normalizeH="0" baseline="0" noProof="0" dirty="0">
                <a:ln>
                  <a:noFill/>
                </a:ln>
                <a:solidFill>
                  <a:prstClr val="black"/>
                </a:solidFill>
                <a:effectLst/>
                <a:uLnTx/>
                <a:uFillTx/>
                <a:latin typeface="Arial"/>
                <a:cs typeface="B Mitra" panose="00000400000000000000" pitchFamily="2" charset="-78"/>
              </a:rPr>
              <a:t>جلوگیری از تولید قوانین خلق الساعه در موضوعاتی همچون صادرات و واردات</a:t>
            </a:r>
          </a:p>
        </p:txBody>
      </p:sp>
      <p:sp>
        <p:nvSpPr>
          <p:cNvPr id="33" name="TextBox 32">
            <a:extLst>
              <a:ext uri="{FF2B5EF4-FFF2-40B4-BE49-F238E27FC236}">
                <a16:creationId xmlns:a16="http://schemas.microsoft.com/office/drawing/2014/main" id="{5DCDAD67-3DA5-5333-C0BD-54F79BAD9E48}"/>
              </a:ext>
            </a:extLst>
          </p:cNvPr>
          <p:cNvSpPr txBox="1"/>
          <p:nvPr/>
        </p:nvSpPr>
        <p:spPr>
          <a:xfrm>
            <a:off x="55933" y="1902448"/>
            <a:ext cx="4045482" cy="646331"/>
          </a:xfrm>
          <a:prstGeom prst="rect">
            <a:avLst/>
          </a:prstGeom>
          <a:noFill/>
        </p:spPr>
        <p:txBody>
          <a:bodyPr wrap="square">
            <a:spAutoFit/>
          </a:bodyPr>
          <a:lstStyle/>
          <a:p>
            <a:pPr marL="285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a-IR" sz="1800" b="0" i="0" u="none" strike="noStrike" kern="1200" cap="none" spc="0" normalizeH="0" baseline="0" noProof="0" dirty="0">
                <a:ln>
                  <a:noFill/>
                </a:ln>
                <a:solidFill>
                  <a:prstClr val="black"/>
                </a:solidFill>
                <a:effectLst/>
                <a:uLnTx/>
                <a:uFillTx/>
                <a:latin typeface="Arial"/>
                <a:cs typeface="B Mitra" panose="00000400000000000000" pitchFamily="2" charset="-78"/>
              </a:rPr>
              <a:t>انتقال تسهیلات از بخش شبه دولتی به بخش خصوصی، به خصوص در حوزه انرژی های پاک</a:t>
            </a:r>
          </a:p>
        </p:txBody>
      </p:sp>
      <p:sp>
        <p:nvSpPr>
          <p:cNvPr id="35" name="TextBox 34">
            <a:extLst>
              <a:ext uri="{FF2B5EF4-FFF2-40B4-BE49-F238E27FC236}">
                <a16:creationId xmlns:a16="http://schemas.microsoft.com/office/drawing/2014/main" id="{D9B26834-8832-EEDD-15A6-EC5B212DEA6F}"/>
              </a:ext>
            </a:extLst>
          </p:cNvPr>
          <p:cNvSpPr txBox="1"/>
          <p:nvPr/>
        </p:nvSpPr>
        <p:spPr>
          <a:xfrm>
            <a:off x="8048249" y="3037660"/>
            <a:ext cx="3848477" cy="646331"/>
          </a:xfrm>
          <a:prstGeom prst="rect">
            <a:avLst/>
          </a:prstGeom>
          <a:noFill/>
        </p:spPr>
        <p:txBody>
          <a:bodyPr wrap="square">
            <a:spAutoFit/>
          </a:bodyPr>
          <a:lstStyle/>
          <a:p>
            <a:pPr marL="285750" indent="-285750" algn="r" rtl="1">
              <a:buFont typeface="Wingdings" panose="05000000000000000000" pitchFamily="2" charset="2"/>
              <a:buChar char="ü"/>
            </a:pPr>
            <a:r>
              <a:rPr lang="fa-IR" dirty="0">
                <a:cs typeface="B Mitra" panose="00000400000000000000" pitchFamily="2" charset="-78"/>
              </a:rPr>
              <a:t>سرمایه گذاری در تحقیقات و توسعه فناوری های جدید در حوزه انرژی توسط نهادهای حمایتی دولتی</a:t>
            </a:r>
          </a:p>
        </p:txBody>
      </p:sp>
      <p:sp>
        <p:nvSpPr>
          <p:cNvPr id="37" name="TextBox 36">
            <a:extLst>
              <a:ext uri="{FF2B5EF4-FFF2-40B4-BE49-F238E27FC236}">
                <a16:creationId xmlns:a16="http://schemas.microsoft.com/office/drawing/2014/main" id="{45FA5233-F19D-5FAC-92BF-C2FA99772341}"/>
              </a:ext>
            </a:extLst>
          </p:cNvPr>
          <p:cNvSpPr txBox="1"/>
          <p:nvPr/>
        </p:nvSpPr>
        <p:spPr>
          <a:xfrm>
            <a:off x="8271660" y="4172872"/>
            <a:ext cx="3650808" cy="646331"/>
          </a:xfrm>
          <a:prstGeom prst="rect">
            <a:avLst/>
          </a:prstGeom>
          <a:noFill/>
        </p:spPr>
        <p:txBody>
          <a:bodyPr wrap="square">
            <a:spAutoFit/>
          </a:bodyPr>
          <a:lstStyle/>
          <a:p>
            <a:pPr marL="285750" indent="-285750" algn="r" rtl="1">
              <a:buFont typeface="Wingdings" panose="05000000000000000000" pitchFamily="2" charset="2"/>
              <a:buChar char="ü"/>
            </a:pPr>
            <a:r>
              <a:rPr lang="fa-IR" dirty="0">
                <a:cs typeface="B Mitra" panose="00000400000000000000" pitchFamily="2" charset="-78"/>
              </a:rPr>
              <a:t>آگاهی بخشی به مردم در مورد مزایای استفاده از انرژی پاک</a:t>
            </a:r>
          </a:p>
        </p:txBody>
      </p:sp>
      <p:sp>
        <p:nvSpPr>
          <p:cNvPr id="39" name="TextBox 38">
            <a:extLst>
              <a:ext uri="{FF2B5EF4-FFF2-40B4-BE49-F238E27FC236}">
                <a16:creationId xmlns:a16="http://schemas.microsoft.com/office/drawing/2014/main" id="{C5A361D4-7A9D-6B3E-2BFD-5756987A1E10}"/>
              </a:ext>
            </a:extLst>
          </p:cNvPr>
          <p:cNvSpPr txBox="1"/>
          <p:nvPr/>
        </p:nvSpPr>
        <p:spPr>
          <a:xfrm>
            <a:off x="59268" y="3202000"/>
            <a:ext cx="3877338" cy="646331"/>
          </a:xfrm>
          <a:prstGeom prst="rect">
            <a:avLst/>
          </a:prstGeom>
          <a:noFill/>
        </p:spPr>
        <p:txBody>
          <a:bodyPr wrap="square">
            <a:spAutoFit/>
          </a:bodyPr>
          <a:lstStyle/>
          <a:p>
            <a:pPr marL="285750" indent="-285750" algn="r" rtl="1">
              <a:buFont typeface="Wingdings" panose="05000000000000000000" pitchFamily="2" charset="2"/>
              <a:buChar char="ü"/>
            </a:pPr>
            <a:r>
              <a:rPr lang="fa-IR" dirty="0">
                <a:cs typeface="B Mitra" panose="00000400000000000000" pitchFamily="2" charset="-78"/>
              </a:rPr>
              <a:t> ایجاد پروژه های مشارکتی بین دولت، بخش خصوصی و مردم در زمینه انرژی</a:t>
            </a:r>
          </a:p>
        </p:txBody>
      </p:sp>
      <p:sp>
        <p:nvSpPr>
          <p:cNvPr id="41" name="TextBox 40">
            <a:extLst>
              <a:ext uri="{FF2B5EF4-FFF2-40B4-BE49-F238E27FC236}">
                <a16:creationId xmlns:a16="http://schemas.microsoft.com/office/drawing/2014/main" id="{77FEA721-62FC-E778-60FC-B1CB65CA0ED4}"/>
              </a:ext>
            </a:extLst>
          </p:cNvPr>
          <p:cNvSpPr txBox="1"/>
          <p:nvPr/>
        </p:nvSpPr>
        <p:spPr>
          <a:xfrm>
            <a:off x="-108904" y="4125714"/>
            <a:ext cx="4230008" cy="646331"/>
          </a:xfrm>
          <a:prstGeom prst="rect">
            <a:avLst/>
          </a:prstGeom>
          <a:noFill/>
        </p:spPr>
        <p:txBody>
          <a:bodyPr wrap="square">
            <a:spAutoFit/>
          </a:bodyPr>
          <a:lstStyle/>
          <a:p>
            <a:pPr marL="285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a-IR" b="0" i="0" u="none" strike="noStrike" kern="1200" cap="none" spc="0" normalizeH="0" baseline="0" noProof="0" dirty="0">
                <a:ln>
                  <a:noFill/>
                </a:ln>
                <a:solidFill>
                  <a:prstClr val="black"/>
                </a:solidFill>
                <a:effectLst/>
                <a:uLnTx/>
                <a:uFillTx/>
                <a:latin typeface="Arial"/>
                <a:cs typeface="B Mitra" panose="00000400000000000000" pitchFamily="2" charset="-78"/>
              </a:rPr>
              <a:t>ترویج تولید محلی، تشویق به تولید داخلی تجهیزات و تکنولوژی های موردنیاز در حوزه انرژی</a:t>
            </a:r>
          </a:p>
        </p:txBody>
      </p:sp>
    </p:spTree>
    <p:extLst>
      <p:ext uri="{BB962C8B-B14F-4D97-AF65-F5344CB8AC3E}">
        <p14:creationId xmlns:p14="http://schemas.microsoft.com/office/powerpoint/2010/main" val="105205983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그룹 6">
            <a:extLst>
              <a:ext uri="{FF2B5EF4-FFF2-40B4-BE49-F238E27FC236}">
                <a16:creationId xmlns:a16="http://schemas.microsoft.com/office/drawing/2014/main" id="{BF25EEE1-B553-42AA-A86F-65BD2651165F}"/>
              </a:ext>
            </a:extLst>
          </p:cNvPr>
          <p:cNvGrpSpPr/>
          <p:nvPr/>
        </p:nvGrpSpPr>
        <p:grpSpPr>
          <a:xfrm>
            <a:off x="3529668" y="3105198"/>
            <a:ext cx="1856554" cy="1763310"/>
            <a:chOff x="3432955" y="3105197"/>
            <a:chExt cx="1985378" cy="1885664"/>
          </a:xfrm>
        </p:grpSpPr>
        <p:sp>
          <p:nvSpPr>
            <p:cNvPr id="4" name="Freeform 88">
              <a:extLst>
                <a:ext uri="{FF2B5EF4-FFF2-40B4-BE49-F238E27FC236}">
                  <a16:creationId xmlns:a16="http://schemas.microsoft.com/office/drawing/2014/main" id="{A041E700-1084-44EC-94E0-8D0A617F8500}"/>
                </a:ext>
              </a:extLst>
            </p:cNvPr>
            <p:cNvSpPr/>
            <p:nvPr/>
          </p:nvSpPr>
          <p:spPr>
            <a:xfrm rot="15392080">
              <a:off x="3380850" y="3157302"/>
              <a:ext cx="1862705" cy="1758496"/>
            </a:xfrm>
            <a:custGeom>
              <a:avLst/>
              <a:gdLst>
                <a:gd name="connsiteX0" fmla="*/ 1884852 w 3784599"/>
                <a:gd name="connsiteY0" fmla="*/ 1 h 3572874"/>
                <a:gd name="connsiteX1" fmla="*/ 40812 w 3784599"/>
                <a:gd name="connsiteY1" fmla="*/ 3169921 h 3572874"/>
                <a:gd name="connsiteX2" fmla="*/ 3744132 w 3784599"/>
                <a:gd name="connsiteY2" fmla="*/ 3185161 h 3572874"/>
                <a:gd name="connsiteX3" fmla="*/ 1884852 w 3784599"/>
                <a:gd name="connsiteY3" fmla="*/ 1 h 3572874"/>
              </a:gdLst>
              <a:ahLst/>
              <a:cxnLst>
                <a:cxn ang="0">
                  <a:pos x="connsiteX0" y="connsiteY0"/>
                </a:cxn>
                <a:cxn ang="0">
                  <a:pos x="connsiteX1" y="connsiteY1"/>
                </a:cxn>
                <a:cxn ang="0">
                  <a:pos x="connsiteX2" y="connsiteY2"/>
                </a:cxn>
                <a:cxn ang="0">
                  <a:pos x="connsiteX3" y="connsiteY3"/>
                </a:cxn>
              </a:cxnLst>
              <a:rect l="l" t="t" r="r" b="b"/>
              <a:pathLst>
                <a:path w="3784599" h="3572874">
                  <a:moveTo>
                    <a:pt x="1884852" y="1"/>
                  </a:moveTo>
                  <a:cubicBezTo>
                    <a:pt x="1267632" y="-2539"/>
                    <a:pt x="-269068" y="2639061"/>
                    <a:pt x="40812" y="3169921"/>
                  </a:cubicBezTo>
                  <a:cubicBezTo>
                    <a:pt x="350692" y="3700781"/>
                    <a:pt x="3434252" y="3708401"/>
                    <a:pt x="3744132" y="3185161"/>
                  </a:cubicBezTo>
                  <a:cubicBezTo>
                    <a:pt x="4054012" y="2661921"/>
                    <a:pt x="2502072" y="2541"/>
                    <a:pt x="1884852" y="1"/>
                  </a:cubicBezTo>
                  <a:close/>
                </a:path>
              </a:pathLst>
            </a:custGeom>
            <a:gradFill flip="none" rotWithShape="1">
              <a:gsLst>
                <a:gs pos="0">
                  <a:schemeClr val="accent1">
                    <a:alpha val="70000"/>
                  </a:schemeClr>
                </a:gs>
                <a:gs pos="100000">
                  <a:schemeClr val="accent1">
                    <a:alpha val="46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dirty="0">
                <a:ln>
                  <a:noFill/>
                </a:ln>
                <a:solidFill>
                  <a:prstClr val="white"/>
                </a:solidFill>
                <a:effectLst/>
                <a:uLnTx/>
                <a:uFillTx/>
                <a:latin typeface="Arial"/>
                <a:cs typeface="+mn-cs"/>
              </a:endParaRPr>
            </a:p>
          </p:txBody>
        </p:sp>
        <p:sp>
          <p:nvSpPr>
            <p:cNvPr id="5" name="Freeform 89">
              <a:extLst>
                <a:ext uri="{FF2B5EF4-FFF2-40B4-BE49-F238E27FC236}">
                  <a16:creationId xmlns:a16="http://schemas.microsoft.com/office/drawing/2014/main" id="{F3366024-AED3-40ED-AC72-559C8C3A2CCD}"/>
                </a:ext>
              </a:extLst>
            </p:cNvPr>
            <p:cNvSpPr/>
            <p:nvPr/>
          </p:nvSpPr>
          <p:spPr>
            <a:xfrm rot="12600000">
              <a:off x="3468239" y="3194833"/>
              <a:ext cx="1862704" cy="1758498"/>
            </a:xfrm>
            <a:custGeom>
              <a:avLst/>
              <a:gdLst>
                <a:gd name="connsiteX0" fmla="*/ 1884852 w 3784599"/>
                <a:gd name="connsiteY0" fmla="*/ 1 h 3572874"/>
                <a:gd name="connsiteX1" fmla="*/ 40812 w 3784599"/>
                <a:gd name="connsiteY1" fmla="*/ 3169921 h 3572874"/>
                <a:gd name="connsiteX2" fmla="*/ 3744132 w 3784599"/>
                <a:gd name="connsiteY2" fmla="*/ 3185161 h 3572874"/>
                <a:gd name="connsiteX3" fmla="*/ 1884852 w 3784599"/>
                <a:gd name="connsiteY3" fmla="*/ 1 h 3572874"/>
              </a:gdLst>
              <a:ahLst/>
              <a:cxnLst>
                <a:cxn ang="0">
                  <a:pos x="connsiteX0" y="connsiteY0"/>
                </a:cxn>
                <a:cxn ang="0">
                  <a:pos x="connsiteX1" y="connsiteY1"/>
                </a:cxn>
                <a:cxn ang="0">
                  <a:pos x="connsiteX2" y="connsiteY2"/>
                </a:cxn>
                <a:cxn ang="0">
                  <a:pos x="connsiteX3" y="connsiteY3"/>
                </a:cxn>
              </a:cxnLst>
              <a:rect l="l" t="t" r="r" b="b"/>
              <a:pathLst>
                <a:path w="3784599" h="3572874">
                  <a:moveTo>
                    <a:pt x="1884852" y="1"/>
                  </a:moveTo>
                  <a:cubicBezTo>
                    <a:pt x="1267632" y="-2539"/>
                    <a:pt x="-269068" y="2639061"/>
                    <a:pt x="40812" y="3169921"/>
                  </a:cubicBezTo>
                  <a:cubicBezTo>
                    <a:pt x="350692" y="3700781"/>
                    <a:pt x="3434252" y="3708401"/>
                    <a:pt x="3744132" y="3185161"/>
                  </a:cubicBezTo>
                  <a:cubicBezTo>
                    <a:pt x="4054012" y="2661921"/>
                    <a:pt x="2502072" y="2541"/>
                    <a:pt x="1884852" y="1"/>
                  </a:cubicBezTo>
                  <a:close/>
                </a:path>
              </a:pathLst>
            </a:custGeom>
            <a:gradFill flip="none" rotWithShape="1">
              <a:gsLst>
                <a:gs pos="0">
                  <a:schemeClr val="accent1">
                    <a:alpha val="70000"/>
                  </a:schemeClr>
                </a:gs>
                <a:gs pos="100000">
                  <a:schemeClr val="accent1">
                    <a:alpha val="46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a:ln>
                  <a:noFill/>
                </a:ln>
                <a:solidFill>
                  <a:prstClr val="white"/>
                </a:solidFill>
                <a:effectLst/>
                <a:uLnTx/>
                <a:uFillTx/>
                <a:latin typeface="Arial"/>
                <a:cs typeface="+mn-cs"/>
              </a:endParaRPr>
            </a:p>
          </p:txBody>
        </p:sp>
        <p:sp>
          <p:nvSpPr>
            <p:cNvPr id="6" name="Freeform 90">
              <a:extLst>
                <a:ext uri="{FF2B5EF4-FFF2-40B4-BE49-F238E27FC236}">
                  <a16:creationId xmlns:a16="http://schemas.microsoft.com/office/drawing/2014/main" id="{6EC81C60-D8F6-4FB7-9212-DEA90807B84A}"/>
                </a:ext>
              </a:extLst>
            </p:cNvPr>
            <p:cNvSpPr/>
            <p:nvPr/>
          </p:nvSpPr>
          <p:spPr>
            <a:xfrm rot="9900000">
              <a:off x="3555629" y="3232363"/>
              <a:ext cx="1862704" cy="1758498"/>
            </a:xfrm>
            <a:custGeom>
              <a:avLst/>
              <a:gdLst>
                <a:gd name="connsiteX0" fmla="*/ 1884852 w 3784599"/>
                <a:gd name="connsiteY0" fmla="*/ 1 h 3572874"/>
                <a:gd name="connsiteX1" fmla="*/ 40812 w 3784599"/>
                <a:gd name="connsiteY1" fmla="*/ 3169921 h 3572874"/>
                <a:gd name="connsiteX2" fmla="*/ 3744132 w 3784599"/>
                <a:gd name="connsiteY2" fmla="*/ 3185161 h 3572874"/>
                <a:gd name="connsiteX3" fmla="*/ 1884852 w 3784599"/>
                <a:gd name="connsiteY3" fmla="*/ 1 h 3572874"/>
              </a:gdLst>
              <a:ahLst/>
              <a:cxnLst>
                <a:cxn ang="0">
                  <a:pos x="connsiteX0" y="connsiteY0"/>
                </a:cxn>
                <a:cxn ang="0">
                  <a:pos x="connsiteX1" y="connsiteY1"/>
                </a:cxn>
                <a:cxn ang="0">
                  <a:pos x="connsiteX2" y="connsiteY2"/>
                </a:cxn>
                <a:cxn ang="0">
                  <a:pos x="connsiteX3" y="connsiteY3"/>
                </a:cxn>
              </a:cxnLst>
              <a:rect l="l" t="t" r="r" b="b"/>
              <a:pathLst>
                <a:path w="3784599" h="3572874">
                  <a:moveTo>
                    <a:pt x="1884852" y="1"/>
                  </a:moveTo>
                  <a:cubicBezTo>
                    <a:pt x="1267632" y="-2539"/>
                    <a:pt x="-269068" y="2639061"/>
                    <a:pt x="40812" y="3169921"/>
                  </a:cubicBezTo>
                  <a:cubicBezTo>
                    <a:pt x="350692" y="3700781"/>
                    <a:pt x="3434252" y="3708401"/>
                    <a:pt x="3744132" y="3185161"/>
                  </a:cubicBezTo>
                  <a:cubicBezTo>
                    <a:pt x="4054012" y="2661921"/>
                    <a:pt x="2502072" y="2541"/>
                    <a:pt x="1884852" y="1"/>
                  </a:cubicBezTo>
                  <a:close/>
                </a:path>
              </a:pathLst>
            </a:custGeom>
            <a:gradFill flip="none" rotWithShape="1">
              <a:gsLst>
                <a:gs pos="0">
                  <a:schemeClr val="accent1">
                    <a:alpha val="70000"/>
                  </a:schemeClr>
                </a:gs>
                <a:gs pos="100000">
                  <a:schemeClr val="accent1">
                    <a:alpha val="46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a:ln>
                  <a:noFill/>
                </a:ln>
                <a:solidFill>
                  <a:prstClr val="white"/>
                </a:solidFill>
                <a:effectLst/>
                <a:uLnTx/>
                <a:uFillTx/>
                <a:latin typeface="Arial"/>
                <a:cs typeface="+mn-cs"/>
              </a:endParaRPr>
            </a:p>
          </p:txBody>
        </p:sp>
      </p:grpSp>
      <p:grpSp>
        <p:nvGrpSpPr>
          <p:cNvPr id="7" name="그룹 5">
            <a:extLst>
              <a:ext uri="{FF2B5EF4-FFF2-40B4-BE49-F238E27FC236}">
                <a16:creationId xmlns:a16="http://schemas.microsoft.com/office/drawing/2014/main" id="{85C5CF35-6166-46AF-AB5B-D0E421BC3EF9}"/>
              </a:ext>
            </a:extLst>
          </p:cNvPr>
          <p:cNvGrpSpPr/>
          <p:nvPr/>
        </p:nvGrpSpPr>
        <p:grpSpPr>
          <a:xfrm>
            <a:off x="6417328" y="2617478"/>
            <a:ext cx="2234658" cy="2251030"/>
            <a:chOff x="6698719" y="3105197"/>
            <a:chExt cx="1985378" cy="1885664"/>
          </a:xfrm>
        </p:grpSpPr>
        <p:sp>
          <p:nvSpPr>
            <p:cNvPr id="8" name="Freeform 94">
              <a:extLst>
                <a:ext uri="{FF2B5EF4-FFF2-40B4-BE49-F238E27FC236}">
                  <a16:creationId xmlns:a16="http://schemas.microsoft.com/office/drawing/2014/main" id="{9DB9C669-FC28-4E6D-BA89-D846D26F9F54}"/>
                </a:ext>
              </a:extLst>
            </p:cNvPr>
            <p:cNvSpPr/>
            <p:nvPr/>
          </p:nvSpPr>
          <p:spPr>
            <a:xfrm rot="15392080">
              <a:off x="6646614" y="3157302"/>
              <a:ext cx="1862705" cy="1758496"/>
            </a:xfrm>
            <a:custGeom>
              <a:avLst/>
              <a:gdLst>
                <a:gd name="connsiteX0" fmla="*/ 1884852 w 3784599"/>
                <a:gd name="connsiteY0" fmla="*/ 1 h 3572874"/>
                <a:gd name="connsiteX1" fmla="*/ 40812 w 3784599"/>
                <a:gd name="connsiteY1" fmla="*/ 3169921 h 3572874"/>
                <a:gd name="connsiteX2" fmla="*/ 3744132 w 3784599"/>
                <a:gd name="connsiteY2" fmla="*/ 3185161 h 3572874"/>
                <a:gd name="connsiteX3" fmla="*/ 1884852 w 3784599"/>
                <a:gd name="connsiteY3" fmla="*/ 1 h 3572874"/>
              </a:gdLst>
              <a:ahLst/>
              <a:cxnLst>
                <a:cxn ang="0">
                  <a:pos x="connsiteX0" y="connsiteY0"/>
                </a:cxn>
                <a:cxn ang="0">
                  <a:pos x="connsiteX1" y="connsiteY1"/>
                </a:cxn>
                <a:cxn ang="0">
                  <a:pos x="connsiteX2" y="connsiteY2"/>
                </a:cxn>
                <a:cxn ang="0">
                  <a:pos x="connsiteX3" y="connsiteY3"/>
                </a:cxn>
              </a:cxnLst>
              <a:rect l="l" t="t" r="r" b="b"/>
              <a:pathLst>
                <a:path w="3784599" h="3572874">
                  <a:moveTo>
                    <a:pt x="1884852" y="1"/>
                  </a:moveTo>
                  <a:cubicBezTo>
                    <a:pt x="1267632" y="-2539"/>
                    <a:pt x="-269068" y="2639061"/>
                    <a:pt x="40812" y="3169921"/>
                  </a:cubicBezTo>
                  <a:cubicBezTo>
                    <a:pt x="350692" y="3700781"/>
                    <a:pt x="3434252" y="3708401"/>
                    <a:pt x="3744132" y="3185161"/>
                  </a:cubicBezTo>
                  <a:cubicBezTo>
                    <a:pt x="4054012" y="2661921"/>
                    <a:pt x="2502072" y="2541"/>
                    <a:pt x="1884852" y="1"/>
                  </a:cubicBezTo>
                  <a:close/>
                </a:path>
              </a:pathLst>
            </a:custGeom>
            <a:gradFill flip="none" rotWithShape="1">
              <a:gsLst>
                <a:gs pos="0">
                  <a:schemeClr val="accent4">
                    <a:alpha val="70000"/>
                  </a:schemeClr>
                </a:gs>
                <a:gs pos="100000">
                  <a:schemeClr val="accent4">
                    <a:alpha val="46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a:ln>
                  <a:noFill/>
                </a:ln>
                <a:solidFill>
                  <a:prstClr val="white"/>
                </a:solidFill>
                <a:effectLst/>
                <a:uLnTx/>
                <a:uFillTx/>
                <a:latin typeface="Arial"/>
                <a:cs typeface="+mn-cs"/>
              </a:endParaRPr>
            </a:p>
          </p:txBody>
        </p:sp>
        <p:sp>
          <p:nvSpPr>
            <p:cNvPr id="9" name="Freeform 95">
              <a:extLst>
                <a:ext uri="{FF2B5EF4-FFF2-40B4-BE49-F238E27FC236}">
                  <a16:creationId xmlns:a16="http://schemas.microsoft.com/office/drawing/2014/main" id="{734F27D3-7BFB-490D-950E-64721986E16E}"/>
                </a:ext>
              </a:extLst>
            </p:cNvPr>
            <p:cNvSpPr/>
            <p:nvPr/>
          </p:nvSpPr>
          <p:spPr>
            <a:xfrm rot="12600000">
              <a:off x="6734003" y="3194833"/>
              <a:ext cx="1862704" cy="1758498"/>
            </a:xfrm>
            <a:custGeom>
              <a:avLst/>
              <a:gdLst>
                <a:gd name="connsiteX0" fmla="*/ 1884852 w 3784599"/>
                <a:gd name="connsiteY0" fmla="*/ 1 h 3572874"/>
                <a:gd name="connsiteX1" fmla="*/ 40812 w 3784599"/>
                <a:gd name="connsiteY1" fmla="*/ 3169921 h 3572874"/>
                <a:gd name="connsiteX2" fmla="*/ 3744132 w 3784599"/>
                <a:gd name="connsiteY2" fmla="*/ 3185161 h 3572874"/>
                <a:gd name="connsiteX3" fmla="*/ 1884852 w 3784599"/>
                <a:gd name="connsiteY3" fmla="*/ 1 h 3572874"/>
              </a:gdLst>
              <a:ahLst/>
              <a:cxnLst>
                <a:cxn ang="0">
                  <a:pos x="connsiteX0" y="connsiteY0"/>
                </a:cxn>
                <a:cxn ang="0">
                  <a:pos x="connsiteX1" y="connsiteY1"/>
                </a:cxn>
                <a:cxn ang="0">
                  <a:pos x="connsiteX2" y="connsiteY2"/>
                </a:cxn>
                <a:cxn ang="0">
                  <a:pos x="connsiteX3" y="connsiteY3"/>
                </a:cxn>
              </a:cxnLst>
              <a:rect l="l" t="t" r="r" b="b"/>
              <a:pathLst>
                <a:path w="3784599" h="3572874">
                  <a:moveTo>
                    <a:pt x="1884852" y="1"/>
                  </a:moveTo>
                  <a:cubicBezTo>
                    <a:pt x="1267632" y="-2539"/>
                    <a:pt x="-269068" y="2639061"/>
                    <a:pt x="40812" y="3169921"/>
                  </a:cubicBezTo>
                  <a:cubicBezTo>
                    <a:pt x="350692" y="3700781"/>
                    <a:pt x="3434252" y="3708401"/>
                    <a:pt x="3744132" y="3185161"/>
                  </a:cubicBezTo>
                  <a:cubicBezTo>
                    <a:pt x="4054012" y="2661921"/>
                    <a:pt x="2502072" y="2541"/>
                    <a:pt x="1884852" y="1"/>
                  </a:cubicBezTo>
                  <a:close/>
                </a:path>
              </a:pathLst>
            </a:custGeom>
            <a:gradFill flip="none" rotWithShape="1">
              <a:gsLst>
                <a:gs pos="0">
                  <a:schemeClr val="accent4">
                    <a:alpha val="70000"/>
                  </a:schemeClr>
                </a:gs>
                <a:gs pos="100000">
                  <a:schemeClr val="accent4">
                    <a:alpha val="46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a:ln>
                  <a:noFill/>
                </a:ln>
                <a:solidFill>
                  <a:prstClr val="white"/>
                </a:solidFill>
                <a:effectLst/>
                <a:uLnTx/>
                <a:uFillTx/>
                <a:latin typeface="Arial"/>
                <a:cs typeface="+mn-cs"/>
              </a:endParaRPr>
            </a:p>
          </p:txBody>
        </p:sp>
        <p:sp>
          <p:nvSpPr>
            <p:cNvPr id="10" name="Freeform 96">
              <a:extLst>
                <a:ext uri="{FF2B5EF4-FFF2-40B4-BE49-F238E27FC236}">
                  <a16:creationId xmlns:a16="http://schemas.microsoft.com/office/drawing/2014/main" id="{8EF1BEEE-D644-46DE-ACF1-9BC01C895398}"/>
                </a:ext>
              </a:extLst>
            </p:cNvPr>
            <p:cNvSpPr/>
            <p:nvPr/>
          </p:nvSpPr>
          <p:spPr>
            <a:xfrm rot="9900000">
              <a:off x="6821393" y="3232363"/>
              <a:ext cx="1862704" cy="1758498"/>
            </a:xfrm>
            <a:custGeom>
              <a:avLst/>
              <a:gdLst>
                <a:gd name="connsiteX0" fmla="*/ 1884852 w 3784599"/>
                <a:gd name="connsiteY0" fmla="*/ 1 h 3572874"/>
                <a:gd name="connsiteX1" fmla="*/ 40812 w 3784599"/>
                <a:gd name="connsiteY1" fmla="*/ 3169921 h 3572874"/>
                <a:gd name="connsiteX2" fmla="*/ 3744132 w 3784599"/>
                <a:gd name="connsiteY2" fmla="*/ 3185161 h 3572874"/>
                <a:gd name="connsiteX3" fmla="*/ 1884852 w 3784599"/>
                <a:gd name="connsiteY3" fmla="*/ 1 h 3572874"/>
              </a:gdLst>
              <a:ahLst/>
              <a:cxnLst>
                <a:cxn ang="0">
                  <a:pos x="connsiteX0" y="connsiteY0"/>
                </a:cxn>
                <a:cxn ang="0">
                  <a:pos x="connsiteX1" y="connsiteY1"/>
                </a:cxn>
                <a:cxn ang="0">
                  <a:pos x="connsiteX2" y="connsiteY2"/>
                </a:cxn>
                <a:cxn ang="0">
                  <a:pos x="connsiteX3" y="connsiteY3"/>
                </a:cxn>
              </a:cxnLst>
              <a:rect l="l" t="t" r="r" b="b"/>
              <a:pathLst>
                <a:path w="3784599" h="3572874">
                  <a:moveTo>
                    <a:pt x="1884852" y="1"/>
                  </a:moveTo>
                  <a:cubicBezTo>
                    <a:pt x="1267632" y="-2539"/>
                    <a:pt x="-269068" y="2639061"/>
                    <a:pt x="40812" y="3169921"/>
                  </a:cubicBezTo>
                  <a:cubicBezTo>
                    <a:pt x="350692" y="3700781"/>
                    <a:pt x="3434252" y="3708401"/>
                    <a:pt x="3744132" y="3185161"/>
                  </a:cubicBezTo>
                  <a:cubicBezTo>
                    <a:pt x="4054012" y="2661921"/>
                    <a:pt x="2502072" y="2541"/>
                    <a:pt x="1884852" y="1"/>
                  </a:cubicBezTo>
                  <a:close/>
                </a:path>
              </a:pathLst>
            </a:custGeom>
            <a:gradFill flip="none" rotWithShape="1">
              <a:gsLst>
                <a:gs pos="0">
                  <a:schemeClr val="accent4">
                    <a:alpha val="70000"/>
                  </a:schemeClr>
                </a:gs>
                <a:gs pos="100000">
                  <a:schemeClr val="accent4">
                    <a:alpha val="46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a:ln>
                  <a:noFill/>
                </a:ln>
                <a:solidFill>
                  <a:prstClr val="white"/>
                </a:solidFill>
                <a:effectLst/>
                <a:uLnTx/>
                <a:uFillTx/>
                <a:latin typeface="Arial"/>
                <a:cs typeface="+mn-cs"/>
              </a:endParaRPr>
            </a:p>
          </p:txBody>
        </p:sp>
      </p:grpSp>
      <p:grpSp>
        <p:nvGrpSpPr>
          <p:cNvPr id="11" name="Group 10">
            <a:extLst>
              <a:ext uri="{FF2B5EF4-FFF2-40B4-BE49-F238E27FC236}">
                <a16:creationId xmlns:a16="http://schemas.microsoft.com/office/drawing/2014/main" id="{5D62D50F-A7BA-4E08-8F62-754A530A2C36}"/>
              </a:ext>
            </a:extLst>
          </p:cNvPr>
          <p:cNvGrpSpPr/>
          <p:nvPr/>
        </p:nvGrpSpPr>
        <p:grpSpPr>
          <a:xfrm>
            <a:off x="5524556" y="3665076"/>
            <a:ext cx="1132542" cy="643555"/>
            <a:chOff x="4728830" y="910644"/>
            <a:chExt cx="2388531" cy="1357260"/>
          </a:xfrm>
        </p:grpSpPr>
        <p:sp>
          <p:nvSpPr>
            <p:cNvPr id="12" name="Left-Right Arrow 1">
              <a:extLst>
                <a:ext uri="{FF2B5EF4-FFF2-40B4-BE49-F238E27FC236}">
                  <a16:creationId xmlns:a16="http://schemas.microsoft.com/office/drawing/2014/main" id="{BC33746A-33E5-49CD-A8F9-420839862B4B}"/>
                </a:ext>
              </a:extLst>
            </p:cNvPr>
            <p:cNvSpPr/>
            <p:nvPr/>
          </p:nvSpPr>
          <p:spPr>
            <a:xfrm>
              <a:off x="4833072" y="910644"/>
              <a:ext cx="2284289" cy="1357260"/>
            </a:xfrm>
            <a:custGeom>
              <a:avLst/>
              <a:gdLst/>
              <a:ahLst/>
              <a:cxnLst/>
              <a:rect l="l" t="t" r="r" b="b"/>
              <a:pathLst>
                <a:path w="2284289" h="1357260">
                  <a:moveTo>
                    <a:pt x="20525" y="658105"/>
                  </a:moveTo>
                  <a:lnTo>
                    <a:pt x="11850" y="690480"/>
                  </a:lnTo>
                  <a:lnTo>
                    <a:pt x="0" y="678630"/>
                  </a:lnTo>
                  <a:close/>
                  <a:moveTo>
                    <a:pt x="1605659" y="0"/>
                  </a:moveTo>
                  <a:lnTo>
                    <a:pt x="2284289" y="678630"/>
                  </a:lnTo>
                  <a:lnTo>
                    <a:pt x="1605659" y="1357260"/>
                  </a:lnTo>
                  <a:lnTo>
                    <a:pt x="1605659" y="1017945"/>
                  </a:lnTo>
                  <a:lnTo>
                    <a:pt x="1305184" y="1017945"/>
                  </a:lnTo>
                  <a:lnTo>
                    <a:pt x="913377" y="339315"/>
                  </a:lnTo>
                  <a:lnTo>
                    <a:pt x="1605659" y="33931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dirty="0">
                <a:ln>
                  <a:noFill/>
                </a:ln>
                <a:solidFill>
                  <a:prstClr val="white"/>
                </a:solidFill>
                <a:effectLst/>
                <a:uLnTx/>
                <a:uFillTx/>
                <a:latin typeface="Arial"/>
                <a:cs typeface="+mn-cs"/>
              </a:endParaRPr>
            </a:p>
          </p:txBody>
        </p:sp>
        <p:sp>
          <p:nvSpPr>
            <p:cNvPr id="13" name="Left-Right Arrow 26">
              <a:extLst>
                <a:ext uri="{FF2B5EF4-FFF2-40B4-BE49-F238E27FC236}">
                  <a16:creationId xmlns:a16="http://schemas.microsoft.com/office/drawing/2014/main" id="{F6A73CA1-882D-4C80-B8D3-BB591C762211}"/>
                </a:ext>
              </a:extLst>
            </p:cNvPr>
            <p:cNvSpPr/>
            <p:nvPr/>
          </p:nvSpPr>
          <p:spPr>
            <a:xfrm>
              <a:off x="4728830" y="910644"/>
              <a:ext cx="1302347" cy="1357260"/>
            </a:xfrm>
            <a:custGeom>
              <a:avLst/>
              <a:gdLst/>
              <a:ahLst/>
              <a:cxnLst/>
              <a:rect l="l" t="t" r="r" b="b"/>
              <a:pathLst>
                <a:path w="1302347" h="1357260">
                  <a:moveTo>
                    <a:pt x="678630" y="0"/>
                  </a:moveTo>
                  <a:lnTo>
                    <a:pt x="678630" y="339315"/>
                  </a:lnTo>
                  <a:lnTo>
                    <a:pt x="910540" y="339315"/>
                  </a:lnTo>
                  <a:lnTo>
                    <a:pt x="1302347" y="1017945"/>
                  </a:lnTo>
                  <a:lnTo>
                    <a:pt x="678630" y="1017945"/>
                  </a:lnTo>
                  <a:lnTo>
                    <a:pt x="678630" y="1357260"/>
                  </a:lnTo>
                  <a:lnTo>
                    <a:pt x="0" y="67863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a:ln>
                  <a:noFill/>
                </a:ln>
                <a:solidFill>
                  <a:prstClr val="white"/>
                </a:solidFill>
                <a:effectLst/>
                <a:uLnTx/>
                <a:uFillTx/>
                <a:latin typeface="Arial"/>
                <a:cs typeface="+mn-cs"/>
              </a:endParaRPr>
            </a:p>
          </p:txBody>
        </p:sp>
      </p:grpSp>
      <p:grpSp>
        <p:nvGrpSpPr>
          <p:cNvPr id="14" name="Group 13">
            <a:extLst>
              <a:ext uri="{FF2B5EF4-FFF2-40B4-BE49-F238E27FC236}">
                <a16:creationId xmlns:a16="http://schemas.microsoft.com/office/drawing/2014/main" id="{7612622B-C1D9-4BC7-BB2B-BE6572A470A6}"/>
              </a:ext>
            </a:extLst>
          </p:cNvPr>
          <p:cNvGrpSpPr/>
          <p:nvPr/>
        </p:nvGrpSpPr>
        <p:grpSpPr>
          <a:xfrm>
            <a:off x="3016828" y="2503864"/>
            <a:ext cx="1005321" cy="2454910"/>
            <a:chOff x="1681716" y="2600575"/>
            <a:chExt cx="897450" cy="2191499"/>
          </a:xfrm>
          <a:solidFill>
            <a:srgbClr val="F5679D"/>
          </a:solidFill>
        </p:grpSpPr>
        <p:sp>
          <p:nvSpPr>
            <p:cNvPr id="15" name="Up Arrow 48">
              <a:extLst>
                <a:ext uri="{FF2B5EF4-FFF2-40B4-BE49-F238E27FC236}">
                  <a16:creationId xmlns:a16="http://schemas.microsoft.com/office/drawing/2014/main" id="{C8F08075-D169-4C33-941B-598430F34D98}"/>
                </a:ext>
              </a:extLst>
            </p:cNvPr>
            <p:cNvSpPr/>
            <p:nvPr/>
          </p:nvSpPr>
          <p:spPr>
            <a:xfrm rot="19800000">
              <a:off x="2217156" y="2600575"/>
              <a:ext cx="362010" cy="391040"/>
            </a:xfrm>
            <a:prstGeom prst="up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a:ln>
                  <a:noFill/>
                </a:ln>
                <a:solidFill>
                  <a:prstClr val="white"/>
                </a:solidFill>
                <a:effectLst/>
                <a:uLnTx/>
                <a:uFillTx/>
                <a:latin typeface="Arial"/>
                <a:cs typeface="+mn-cs"/>
              </a:endParaRPr>
            </a:p>
          </p:txBody>
        </p:sp>
        <p:sp>
          <p:nvSpPr>
            <p:cNvPr id="16" name="Up Arrow 49">
              <a:extLst>
                <a:ext uri="{FF2B5EF4-FFF2-40B4-BE49-F238E27FC236}">
                  <a16:creationId xmlns:a16="http://schemas.microsoft.com/office/drawing/2014/main" id="{9CEA1F77-5870-4744-8212-7510CD6C51F6}"/>
                </a:ext>
              </a:extLst>
            </p:cNvPr>
            <p:cNvSpPr/>
            <p:nvPr/>
          </p:nvSpPr>
          <p:spPr>
            <a:xfrm rot="16200000">
              <a:off x="1696231" y="3498992"/>
              <a:ext cx="362010" cy="391040"/>
            </a:xfrm>
            <a:prstGeom prst="up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a:ln>
                  <a:noFill/>
                </a:ln>
                <a:solidFill>
                  <a:prstClr val="white"/>
                </a:solidFill>
                <a:effectLst/>
                <a:uLnTx/>
                <a:uFillTx/>
                <a:latin typeface="Arial"/>
                <a:cs typeface="+mn-cs"/>
              </a:endParaRPr>
            </a:p>
          </p:txBody>
        </p:sp>
        <p:sp>
          <p:nvSpPr>
            <p:cNvPr id="18" name="Up Arrow 51">
              <a:extLst>
                <a:ext uri="{FF2B5EF4-FFF2-40B4-BE49-F238E27FC236}">
                  <a16:creationId xmlns:a16="http://schemas.microsoft.com/office/drawing/2014/main" id="{A0FA047D-3970-4F87-ADF5-248E2FDE5890}"/>
                </a:ext>
              </a:extLst>
            </p:cNvPr>
            <p:cNvSpPr/>
            <p:nvPr/>
          </p:nvSpPr>
          <p:spPr>
            <a:xfrm rot="2731576" flipV="1">
              <a:off x="1982480" y="4415549"/>
              <a:ext cx="362010" cy="391040"/>
            </a:xfrm>
            <a:prstGeom prst="up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dirty="0">
                <a:ln>
                  <a:noFill/>
                </a:ln>
                <a:solidFill>
                  <a:prstClr val="white"/>
                </a:solidFill>
                <a:effectLst/>
                <a:uLnTx/>
                <a:uFillTx/>
                <a:latin typeface="Arial"/>
                <a:cs typeface="+mn-cs"/>
              </a:endParaRPr>
            </a:p>
          </p:txBody>
        </p:sp>
      </p:grpSp>
      <p:grpSp>
        <p:nvGrpSpPr>
          <p:cNvPr id="19" name="Group 18">
            <a:extLst>
              <a:ext uri="{FF2B5EF4-FFF2-40B4-BE49-F238E27FC236}">
                <a16:creationId xmlns:a16="http://schemas.microsoft.com/office/drawing/2014/main" id="{73BDAAB2-A8ED-4E44-9846-E1104BB9B966}"/>
              </a:ext>
            </a:extLst>
          </p:cNvPr>
          <p:cNvGrpSpPr/>
          <p:nvPr/>
        </p:nvGrpSpPr>
        <p:grpSpPr>
          <a:xfrm flipH="1">
            <a:off x="8161062" y="2503865"/>
            <a:ext cx="970926" cy="2844363"/>
            <a:chOff x="1712420" y="2600575"/>
            <a:chExt cx="866746" cy="2539163"/>
          </a:xfrm>
          <a:solidFill>
            <a:schemeClr val="accent4"/>
          </a:solidFill>
        </p:grpSpPr>
        <p:sp>
          <p:nvSpPr>
            <p:cNvPr id="20" name="Up Arrow 53">
              <a:extLst>
                <a:ext uri="{FF2B5EF4-FFF2-40B4-BE49-F238E27FC236}">
                  <a16:creationId xmlns:a16="http://schemas.microsoft.com/office/drawing/2014/main" id="{AD5DF916-AA8D-447C-B3BE-B2DE2392A5AC}"/>
                </a:ext>
              </a:extLst>
            </p:cNvPr>
            <p:cNvSpPr/>
            <p:nvPr/>
          </p:nvSpPr>
          <p:spPr>
            <a:xfrm rot="19800000">
              <a:off x="2217156" y="2600575"/>
              <a:ext cx="362010" cy="391040"/>
            </a:xfrm>
            <a:prstGeom prst="up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dirty="0">
                <a:ln>
                  <a:noFill/>
                </a:ln>
                <a:solidFill>
                  <a:prstClr val="white"/>
                </a:solidFill>
                <a:effectLst/>
                <a:uLnTx/>
                <a:uFillTx/>
                <a:latin typeface="Arial"/>
                <a:cs typeface="+mn-cs"/>
              </a:endParaRPr>
            </a:p>
          </p:txBody>
        </p:sp>
        <p:sp>
          <p:nvSpPr>
            <p:cNvPr id="21" name="Up Arrow 54">
              <a:extLst>
                <a:ext uri="{FF2B5EF4-FFF2-40B4-BE49-F238E27FC236}">
                  <a16:creationId xmlns:a16="http://schemas.microsoft.com/office/drawing/2014/main" id="{5CE95682-57C0-4DE0-A54E-253C96C6CD06}"/>
                </a:ext>
              </a:extLst>
            </p:cNvPr>
            <p:cNvSpPr/>
            <p:nvPr/>
          </p:nvSpPr>
          <p:spPr>
            <a:xfrm rot="16800000">
              <a:off x="1726935" y="3230208"/>
              <a:ext cx="362010" cy="391040"/>
            </a:xfrm>
            <a:prstGeom prst="up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a:ln>
                  <a:noFill/>
                </a:ln>
                <a:solidFill>
                  <a:prstClr val="white"/>
                </a:solidFill>
                <a:effectLst/>
                <a:uLnTx/>
                <a:uFillTx/>
                <a:latin typeface="Arial"/>
                <a:cs typeface="+mn-cs"/>
              </a:endParaRPr>
            </a:p>
          </p:txBody>
        </p:sp>
        <p:sp>
          <p:nvSpPr>
            <p:cNvPr id="22" name="Up Arrow 55">
              <a:extLst>
                <a:ext uri="{FF2B5EF4-FFF2-40B4-BE49-F238E27FC236}">
                  <a16:creationId xmlns:a16="http://schemas.microsoft.com/office/drawing/2014/main" id="{1BAF4FB0-7A33-4EB9-95F6-9F09BCBD216F}"/>
                </a:ext>
              </a:extLst>
            </p:cNvPr>
            <p:cNvSpPr/>
            <p:nvPr/>
          </p:nvSpPr>
          <p:spPr>
            <a:xfrm rot="1800000" flipV="1">
              <a:off x="2217156" y="4748698"/>
              <a:ext cx="362010" cy="391040"/>
            </a:xfrm>
            <a:prstGeom prst="up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a:ln>
                  <a:noFill/>
                </a:ln>
                <a:solidFill>
                  <a:prstClr val="white"/>
                </a:solidFill>
                <a:effectLst/>
                <a:uLnTx/>
                <a:uFillTx/>
                <a:latin typeface="Arial"/>
                <a:cs typeface="+mn-cs"/>
              </a:endParaRPr>
            </a:p>
          </p:txBody>
        </p:sp>
        <p:sp>
          <p:nvSpPr>
            <p:cNvPr id="23" name="Up Arrow 56">
              <a:extLst>
                <a:ext uri="{FF2B5EF4-FFF2-40B4-BE49-F238E27FC236}">
                  <a16:creationId xmlns:a16="http://schemas.microsoft.com/office/drawing/2014/main" id="{33C2F533-7418-406D-B243-69C8976F4940}"/>
                </a:ext>
              </a:extLst>
            </p:cNvPr>
            <p:cNvSpPr/>
            <p:nvPr/>
          </p:nvSpPr>
          <p:spPr>
            <a:xfrm rot="4800000" flipV="1">
              <a:off x="1726935" y="4119065"/>
              <a:ext cx="362010" cy="391040"/>
            </a:xfrm>
            <a:prstGeom prst="up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a:ln>
                  <a:noFill/>
                </a:ln>
                <a:solidFill>
                  <a:prstClr val="white"/>
                </a:solidFill>
                <a:effectLst/>
                <a:uLnTx/>
                <a:uFillTx/>
                <a:latin typeface="Arial"/>
                <a:cs typeface="+mn-cs"/>
              </a:endParaRPr>
            </a:p>
          </p:txBody>
        </p:sp>
      </p:grpSp>
      <p:sp>
        <p:nvSpPr>
          <p:cNvPr id="25" name="TextBox 24">
            <a:extLst>
              <a:ext uri="{FF2B5EF4-FFF2-40B4-BE49-F238E27FC236}">
                <a16:creationId xmlns:a16="http://schemas.microsoft.com/office/drawing/2014/main" id="{A19DA2A4-7195-4AEF-AD1D-D047F8E5FD4B}"/>
              </a:ext>
            </a:extLst>
          </p:cNvPr>
          <p:cNvSpPr txBox="1"/>
          <p:nvPr/>
        </p:nvSpPr>
        <p:spPr>
          <a:xfrm>
            <a:off x="3654974" y="3416167"/>
            <a:ext cx="160802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Arial"/>
                <a:cs typeface="B Titr" panose="00000700000000000000" pitchFamily="2" charset="-78"/>
              </a:rPr>
              <a:t>کمیسیون گردشگری و صنایع دستی</a:t>
            </a:r>
            <a:endParaRPr kumimoji="0" lang="en-US" sz="1800" b="0" i="0" u="none" strike="noStrike" kern="1200" cap="none" spc="0" normalizeH="0" baseline="0" noProof="0" dirty="0">
              <a:ln>
                <a:noFill/>
              </a:ln>
              <a:solidFill>
                <a:prstClr val="black"/>
              </a:solidFill>
              <a:effectLst/>
              <a:uLnTx/>
              <a:uFillTx/>
              <a:latin typeface="Arial"/>
              <a:cs typeface="B Titr" panose="00000700000000000000" pitchFamily="2" charset="-78"/>
            </a:endParaRPr>
          </a:p>
        </p:txBody>
      </p:sp>
      <p:sp>
        <p:nvSpPr>
          <p:cNvPr id="28" name="TextBox 27">
            <a:extLst>
              <a:ext uri="{FF2B5EF4-FFF2-40B4-BE49-F238E27FC236}">
                <a16:creationId xmlns:a16="http://schemas.microsoft.com/office/drawing/2014/main" id="{5F1754D8-3561-4949-A82A-7ED20EC5D69D}"/>
              </a:ext>
            </a:extLst>
          </p:cNvPr>
          <p:cNvSpPr txBox="1"/>
          <p:nvPr/>
        </p:nvSpPr>
        <p:spPr>
          <a:xfrm>
            <a:off x="6803419" y="3170517"/>
            <a:ext cx="160802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altLang="ko-KR" sz="2000" b="1" i="0" u="none" strike="noStrike" kern="1200" cap="none" spc="0" normalizeH="0" baseline="0" noProof="0" dirty="0">
                <a:ln>
                  <a:noFill/>
                </a:ln>
                <a:solidFill>
                  <a:prstClr val="white"/>
                </a:solidFill>
                <a:effectLst/>
                <a:uLnTx/>
                <a:uFillTx/>
                <a:latin typeface="Arial"/>
                <a:cs typeface="B Titr" panose="00000700000000000000" pitchFamily="2" charset="-78"/>
              </a:rPr>
              <a:t>کمیسیون حقوقی و قضائی</a:t>
            </a:r>
          </a:p>
        </p:txBody>
      </p:sp>
      <p:sp>
        <p:nvSpPr>
          <p:cNvPr id="58" name="TextBox 57">
            <a:extLst>
              <a:ext uri="{FF2B5EF4-FFF2-40B4-BE49-F238E27FC236}">
                <a16:creationId xmlns:a16="http://schemas.microsoft.com/office/drawing/2014/main" id="{0671EC8D-A2E8-7E0E-F456-529308D02DD7}"/>
              </a:ext>
            </a:extLst>
          </p:cNvPr>
          <p:cNvSpPr txBox="1"/>
          <p:nvPr/>
        </p:nvSpPr>
        <p:spPr>
          <a:xfrm>
            <a:off x="8778772" y="2152486"/>
            <a:ext cx="3258818" cy="646331"/>
          </a:xfrm>
          <a:prstGeom prst="rect">
            <a:avLst/>
          </a:prstGeom>
          <a:noFill/>
        </p:spPr>
        <p:txBody>
          <a:bodyPr wrap="square">
            <a:spAutoFit/>
          </a:bodyPr>
          <a:lstStyle/>
          <a:p>
            <a:pPr marL="285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a-IR" sz="1800" b="0" i="0" u="none" strike="noStrike" kern="1200" cap="none" spc="0" normalizeH="0" baseline="0" noProof="0" dirty="0">
                <a:ln>
                  <a:noFill/>
                </a:ln>
                <a:solidFill>
                  <a:prstClr val="black"/>
                </a:solidFill>
                <a:effectLst/>
                <a:uLnTx/>
                <a:uFillTx/>
                <a:latin typeface="Arial"/>
                <a:cs typeface="B Mitra" panose="00000400000000000000" pitchFamily="2" charset="-78"/>
              </a:rPr>
              <a:t>خرید کالای ایرانی و جدیت در کار در راستای افزایش بهره وری</a:t>
            </a:r>
          </a:p>
        </p:txBody>
      </p:sp>
      <p:sp>
        <p:nvSpPr>
          <p:cNvPr id="60" name="TextBox 59">
            <a:extLst>
              <a:ext uri="{FF2B5EF4-FFF2-40B4-BE49-F238E27FC236}">
                <a16:creationId xmlns:a16="http://schemas.microsoft.com/office/drawing/2014/main" id="{0D1EBCEA-96CC-E75E-8AAF-B436DA0F8B4F}"/>
              </a:ext>
            </a:extLst>
          </p:cNvPr>
          <p:cNvSpPr txBox="1"/>
          <p:nvPr/>
        </p:nvSpPr>
        <p:spPr>
          <a:xfrm>
            <a:off x="9471427" y="3030878"/>
            <a:ext cx="2568461" cy="923330"/>
          </a:xfrm>
          <a:prstGeom prst="rect">
            <a:avLst/>
          </a:prstGeom>
          <a:noFill/>
        </p:spPr>
        <p:txBody>
          <a:bodyPr wrap="square">
            <a:spAutoFit/>
          </a:bodyPr>
          <a:lstStyle/>
          <a:p>
            <a:pPr marL="285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a-IR" sz="1800" b="0" i="0" u="none" strike="noStrike" kern="1200" cap="none" spc="0" normalizeH="0" baseline="0" noProof="0" dirty="0">
                <a:ln>
                  <a:noFill/>
                </a:ln>
                <a:solidFill>
                  <a:prstClr val="black"/>
                </a:solidFill>
                <a:effectLst/>
                <a:uLnTx/>
                <a:uFillTx/>
                <a:latin typeface="Arial"/>
                <a:cs typeface="B Mitra" panose="00000400000000000000" pitchFamily="2" charset="-78"/>
              </a:rPr>
              <a:t>هدایت سرمایه ها از حوزه های غیر مولد به سمت حوزه های مولد </a:t>
            </a:r>
          </a:p>
        </p:txBody>
      </p:sp>
      <p:sp>
        <p:nvSpPr>
          <p:cNvPr id="62" name="TextBox 61">
            <a:extLst>
              <a:ext uri="{FF2B5EF4-FFF2-40B4-BE49-F238E27FC236}">
                <a16:creationId xmlns:a16="http://schemas.microsoft.com/office/drawing/2014/main" id="{25DBCB50-2B0E-FCB8-CAE1-6A9A23095E9C}"/>
              </a:ext>
            </a:extLst>
          </p:cNvPr>
          <p:cNvSpPr txBox="1"/>
          <p:nvPr/>
        </p:nvSpPr>
        <p:spPr>
          <a:xfrm>
            <a:off x="9172284" y="4147876"/>
            <a:ext cx="2865306" cy="646331"/>
          </a:xfrm>
          <a:prstGeom prst="rect">
            <a:avLst/>
          </a:prstGeom>
          <a:noFill/>
        </p:spPr>
        <p:txBody>
          <a:bodyPr wrap="square">
            <a:spAutoFit/>
          </a:bodyPr>
          <a:lstStyle/>
          <a:p>
            <a:pPr marL="285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a-IR" sz="1800" b="0" i="0" u="none" strike="noStrike" kern="1200" cap="none" spc="0" normalizeH="0" baseline="0" noProof="0" dirty="0">
                <a:ln>
                  <a:noFill/>
                </a:ln>
                <a:solidFill>
                  <a:prstClr val="black"/>
                </a:solidFill>
                <a:effectLst/>
                <a:uLnTx/>
                <a:uFillTx/>
                <a:latin typeface="Arial"/>
                <a:cs typeface="B Mitra" panose="00000400000000000000" pitchFamily="2" charset="-78"/>
              </a:rPr>
              <a:t>تبلیغ رایگان کالاهای موفق و با کیفیت داخلی </a:t>
            </a:r>
          </a:p>
        </p:txBody>
      </p:sp>
      <p:sp>
        <p:nvSpPr>
          <p:cNvPr id="64" name="TextBox 63">
            <a:extLst>
              <a:ext uri="{FF2B5EF4-FFF2-40B4-BE49-F238E27FC236}">
                <a16:creationId xmlns:a16="http://schemas.microsoft.com/office/drawing/2014/main" id="{8C30A399-FEE7-F866-4B38-1E0E65CDEE88}"/>
              </a:ext>
            </a:extLst>
          </p:cNvPr>
          <p:cNvSpPr txBox="1"/>
          <p:nvPr/>
        </p:nvSpPr>
        <p:spPr>
          <a:xfrm>
            <a:off x="9201689" y="4987876"/>
            <a:ext cx="2865306" cy="646331"/>
          </a:xfrm>
          <a:prstGeom prst="rect">
            <a:avLst/>
          </a:prstGeom>
          <a:noFill/>
        </p:spPr>
        <p:txBody>
          <a:bodyPr wrap="square">
            <a:spAutoFit/>
          </a:bodyPr>
          <a:lstStyle/>
          <a:p>
            <a:pPr marL="285750" indent="-285750" algn="r" rtl="1">
              <a:buFont typeface="Wingdings" panose="05000000000000000000" pitchFamily="2" charset="2"/>
              <a:buChar char="ü"/>
            </a:pPr>
            <a:r>
              <a:rPr lang="fa-IR" dirty="0">
                <a:cs typeface="B Mitra" panose="00000400000000000000" pitchFamily="2" charset="-78"/>
              </a:rPr>
              <a:t>الزام خرید کالا و ترجیح انعقاد قراردادها با شرکت های خصوصی</a:t>
            </a:r>
          </a:p>
        </p:txBody>
      </p:sp>
      <p:sp>
        <p:nvSpPr>
          <p:cNvPr id="66" name="TextBox 65">
            <a:extLst>
              <a:ext uri="{FF2B5EF4-FFF2-40B4-BE49-F238E27FC236}">
                <a16:creationId xmlns:a16="http://schemas.microsoft.com/office/drawing/2014/main" id="{E8E4CEFE-58BB-53C0-B0E7-3F1AF51F0E90}"/>
              </a:ext>
            </a:extLst>
          </p:cNvPr>
          <p:cNvSpPr txBox="1"/>
          <p:nvPr/>
        </p:nvSpPr>
        <p:spPr>
          <a:xfrm>
            <a:off x="-2500878" y="2302754"/>
            <a:ext cx="6151032" cy="369332"/>
          </a:xfrm>
          <a:prstGeom prst="rect">
            <a:avLst/>
          </a:prstGeom>
          <a:noFill/>
        </p:spPr>
        <p:txBody>
          <a:bodyPr wrap="square">
            <a:spAutoFit/>
          </a:bodyPr>
          <a:lstStyle/>
          <a:p>
            <a:pPr marL="285750" indent="-285750" algn="r" rtl="1">
              <a:buFont typeface="Wingdings" panose="05000000000000000000" pitchFamily="2" charset="2"/>
              <a:buChar char="ü"/>
            </a:pPr>
            <a:r>
              <a:rPr lang="fa-IR" dirty="0">
                <a:cs typeface="B Mitra" panose="00000400000000000000" pitchFamily="2" charset="-78"/>
              </a:rPr>
              <a:t>تسهیل قوانین مرتبط با نوسازی ناوگان حمل ونقل</a:t>
            </a:r>
          </a:p>
        </p:txBody>
      </p:sp>
      <p:sp>
        <p:nvSpPr>
          <p:cNvPr id="68" name="TextBox 67">
            <a:extLst>
              <a:ext uri="{FF2B5EF4-FFF2-40B4-BE49-F238E27FC236}">
                <a16:creationId xmlns:a16="http://schemas.microsoft.com/office/drawing/2014/main" id="{8DAB432F-604D-C23E-B511-B8D0D3D16A0C}"/>
              </a:ext>
            </a:extLst>
          </p:cNvPr>
          <p:cNvSpPr txBox="1"/>
          <p:nvPr/>
        </p:nvSpPr>
        <p:spPr>
          <a:xfrm>
            <a:off x="60057" y="3465360"/>
            <a:ext cx="3072548" cy="646331"/>
          </a:xfrm>
          <a:prstGeom prst="rect">
            <a:avLst/>
          </a:prstGeom>
          <a:noFill/>
        </p:spPr>
        <p:txBody>
          <a:bodyPr wrap="square">
            <a:spAutoFit/>
          </a:bodyPr>
          <a:lstStyle/>
          <a:p>
            <a:pPr marL="285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a-IR" sz="1800" b="0" i="0" u="none" strike="noStrike" kern="1200" cap="none" spc="0" normalizeH="0" baseline="0" noProof="0" dirty="0">
                <a:ln>
                  <a:noFill/>
                </a:ln>
                <a:solidFill>
                  <a:prstClr val="black"/>
                </a:solidFill>
                <a:effectLst/>
                <a:uLnTx/>
                <a:uFillTx/>
                <a:latin typeface="Arial"/>
                <a:cs typeface="B Mitra" panose="00000400000000000000" pitchFamily="2" charset="-78"/>
              </a:rPr>
              <a:t>هماهنگی بیشتر بین دستگاه های مرتبط با حمل ونقل ملی و بین المللی</a:t>
            </a:r>
          </a:p>
        </p:txBody>
      </p:sp>
      <p:sp>
        <p:nvSpPr>
          <p:cNvPr id="69" name="TextBox 68">
            <a:extLst>
              <a:ext uri="{FF2B5EF4-FFF2-40B4-BE49-F238E27FC236}">
                <a16:creationId xmlns:a16="http://schemas.microsoft.com/office/drawing/2014/main" id="{95883DB4-41B7-1E5C-8BA2-10D14B09E8D9}"/>
              </a:ext>
            </a:extLst>
          </p:cNvPr>
          <p:cNvSpPr txBox="1"/>
          <p:nvPr/>
        </p:nvSpPr>
        <p:spPr>
          <a:xfrm>
            <a:off x="-2871622" y="4987876"/>
            <a:ext cx="6096000" cy="369332"/>
          </a:xfrm>
          <a:prstGeom prst="rect">
            <a:avLst/>
          </a:prstGeom>
          <a:noFill/>
        </p:spPr>
        <p:txBody>
          <a:bodyPr wrap="square">
            <a:spAutoFit/>
          </a:bodyPr>
          <a:lstStyle/>
          <a:p>
            <a:pPr marL="285750" indent="-285750" algn="r" rtl="1">
              <a:buFont typeface="Wingdings" panose="05000000000000000000" pitchFamily="2" charset="2"/>
              <a:buChar char="ü"/>
            </a:pPr>
            <a:r>
              <a:rPr lang="fa-IR" dirty="0">
                <a:solidFill>
                  <a:prstClr val="black"/>
                </a:solidFill>
                <a:cs typeface="B Mitra" panose="00000400000000000000" pitchFamily="2" charset="-78"/>
              </a:rPr>
              <a:t>مباحث مربوط به بیمه های بین المللی</a:t>
            </a:r>
            <a:endParaRPr lang="en-US" dirty="0">
              <a:solidFill>
                <a:prstClr val="black"/>
              </a:solidFill>
              <a:cs typeface="B Mitra" panose="00000400000000000000" pitchFamily="2" charset="-78"/>
            </a:endParaRPr>
          </a:p>
        </p:txBody>
      </p:sp>
      <p:pic>
        <p:nvPicPr>
          <p:cNvPr id="70" name="Picture 69">
            <a:extLst>
              <a:ext uri="{FF2B5EF4-FFF2-40B4-BE49-F238E27FC236}">
                <a16:creationId xmlns:a16="http://schemas.microsoft.com/office/drawing/2014/main" id="{4A1DDCB5-AE02-74CD-1519-27088122E4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397" y="-20601"/>
            <a:ext cx="1726622" cy="1311888"/>
          </a:xfrm>
          <a:prstGeom prst="rect">
            <a:avLst/>
          </a:prstGeom>
        </p:spPr>
      </p:pic>
      <p:sp>
        <p:nvSpPr>
          <p:cNvPr id="73" name="Rectangle: Rounded Corners 72">
            <a:extLst>
              <a:ext uri="{FF2B5EF4-FFF2-40B4-BE49-F238E27FC236}">
                <a16:creationId xmlns:a16="http://schemas.microsoft.com/office/drawing/2014/main" id="{6C7BFBFE-709B-E4AC-503A-61856322DB09}"/>
              </a:ext>
            </a:extLst>
          </p:cNvPr>
          <p:cNvSpPr/>
          <p:nvPr/>
        </p:nvSpPr>
        <p:spPr>
          <a:xfrm>
            <a:off x="7406972" y="929518"/>
            <a:ext cx="4375035" cy="821412"/>
          </a:xfrm>
          <a:prstGeom prst="roundRect">
            <a:avLst/>
          </a:prstGeom>
          <a:solidFill>
            <a:srgbClr val="7BA79D"/>
          </a:solidFill>
          <a:ln w="12700" cap="flat" cmpd="sng" algn="ctr">
            <a:solidFill>
              <a:srgbClr val="7BA79D">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altLang="ko-KR" sz="2000" b="1" i="0" u="none" strike="noStrike" kern="1200" cap="none" spc="0" normalizeH="0" baseline="0" noProof="0" dirty="0">
                <a:ln>
                  <a:noFill/>
                </a:ln>
                <a:solidFill>
                  <a:prstClr val="white"/>
                </a:solidFill>
                <a:effectLst/>
                <a:uLnTx/>
                <a:uFillTx/>
                <a:latin typeface="Arial"/>
                <a:cs typeface="B Titr" panose="00000700000000000000" pitchFamily="2" charset="-78"/>
              </a:rPr>
              <a:t>کمیسیون حقوقی و قضائی</a:t>
            </a:r>
          </a:p>
        </p:txBody>
      </p:sp>
      <p:sp>
        <p:nvSpPr>
          <p:cNvPr id="74" name="Rectangle: Rounded Corners 73">
            <a:extLst>
              <a:ext uri="{FF2B5EF4-FFF2-40B4-BE49-F238E27FC236}">
                <a16:creationId xmlns:a16="http://schemas.microsoft.com/office/drawing/2014/main" id="{9AA842C9-995B-27C9-5A25-8B8DF54CB83A}"/>
              </a:ext>
            </a:extLst>
          </p:cNvPr>
          <p:cNvSpPr/>
          <p:nvPr/>
        </p:nvSpPr>
        <p:spPr>
          <a:xfrm>
            <a:off x="1489867" y="986674"/>
            <a:ext cx="4375035" cy="821412"/>
          </a:xfrm>
          <a:prstGeom prst="roundRect">
            <a:avLst/>
          </a:prstGeom>
          <a:solidFill>
            <a:srgbClr val="7BA79D"/>
          </a:solidFill>
          <a:ln w="12700" cap="flat" cmpd="sng" algn="ctr">
            <a:solidFill>
              <a:srgbClr val="7BA79D">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Arial"/>
                <a:cs typeface="B Titr" panose="00000700000000000000" pitchFamily="2" charset="-78"/>
              </a:rPr>
              <a:t>کمیسیون گردشگری و صنایع دستی</a:t>
            </a:r>
            <a:endParaRPr kumimoji="0" lang="en-US" sz="1800" b="0" i="0" u="none" strike="noStrike" kern="1200" cap="none" spc="0" normalizeH="0" baseline="0" noProof="0" dirty="0">
              <a:ln>
                <a:noFill/>
              </a:ln>
              <a:solidFill>
                <a:prstClr val="black"/>
              </a:solidFill>
              <a:effectLst/>
              <a:uLnTx/>
              <a:uFillTx/>
              <a:latin typeface="Arial"/>
              <a:cs typeface="B Titr" panose="00000700000000000000" pitchFamily="2" charset="-78"/>
            </a:endParaRPr>
          </a:p>
        </p:txBody>
      </p:sp>
    </p:spTree>
    <p:extLst>
      <p:ext uri="{BB962C8B-B14F-4D97-AF65-F5344CB8AC3E}">
        <p14:creationId xmlns:p14="http://schemas.microsoft.com/office/powerpoint/2010/main" val="38272960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470D165-8EDC-4D9B-8B17-5890A13C0C63}"/>
              </a:ext>
            </a:extLst>
          </p:cNvPr>
          <p:cNvGrpSpPr/>
          <p:nvPr/>
        </p:nvGrpSpPr>
        <p:grpSpPr>
          <a:xfrm>
            <a:off x="4426093" y="2828976"/>
            <a:ext cx="2793844" cy="2316534"/>
            <a:chOff x="3198596" y="2815122"/>
            <a:chExt cx="2390416" cy="1982029"/>
          </a:xfrm>
        </p:grpSpPr>
        <p:sp>
          <p:nvSpPr>
            <p:cNvPr id="4" name="Right Arrow 4">
              <a:extLst>
                <a:ext uri="{FF2B5EF4-FFF2-40B4-BE49-F238E27FC236}">
                  <a16:creationId xmlns:a16="http://schemas.microsoft.com/office/drawing/2014/main" id="{F73C0F9A-6D8C-4669-A2B4-8B3B473928DF}"/>
                </a:ext>
              </a:extLst>
            </p:cNvPr>
            <p:cNvSpPr/>
            <p:nvPr/>
          </p:nvSpPr>
          <p:spPr>
            <a:xfrm rot="10800000">
              <a:off x="3198596" y="3621693"/>
              <a:ext cx="1584176" cy="1175458"/>
            </a:xfrm>
            <a:prstGeom prst="rightArrow">
              <a:avLst/>
            </a:prstGeom>
            <a:solidFill>
              <a:schemeClr val="accent4"/>
            </a:solidFill>
            <a:ln>
              <a:noFill/>
            </a:ln>
            <a:scene3d>
              <a:camera prst="orthographicFront"/>
              <a:lightRig rig="balanced" dir="t"/>
            </a:scene3d>
            <a:sp3d extrusionH="457200" contourW="12700" prstMaterial="matte">
              <a:extrusionClr>
                <a:srgbClr val="FDBDC7"/>
              </a:extrusionClr>
              <a:contourClr>
                <a:schemeClr val="bg1">
                  <a:lumMod val="9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Arial"/>
                <a:cs typeface="+mn-cs"/>
              </a:endParaRPr>
            </a:p>
          </p:txBody>
        </p:sp>
        <p:sp>
          <p:nvSpPr>
            <p:cNvPr id="5" name="Right Arrow 5">
              <a:extLst>
                <a:ext uri="{FF2B5EF4-FFF2-40B4-BE49-F238E27FC236}">
                  <a16:creationId xmlns:a16="http://schemas.microsoft.com/office/drawing/2014/main" id="{EBCF255A-3261-47E7-B698-349EA5BA112E}"/>
                </a:ext>
              </a:extLst>
            </p:cNvPr>
            <p:cNvSpPr/>
            <p:nvPr/>
          </p:nvSpPr>
          <p:spPr>
            <a:xfrm>
              <a:off x="3886629" y="2815122"/>
              <a:ext cx="1702383" cy="1273047"/>
            </a:xfrm>
            <a:prstGeom prst="rightArrow">
              <a:avLst/>
            </a:prstGeom>
            <a:solidFill>
              <a:schemeClr val="accent3"/>
            </a:solidFill>
            <a:ln>
              <a:noFill/>
            </a:ln>
            <a:scene3d>
              <a:camera prst="orthographicFront"/>
              <a:lightRig rig="balanced" dir="t"/>
            </a:scene3d>
            <a:sp3d extrusionH="457200" contourW="12700" prstMaterial="matte">
              <a:extrusionClr>
                <a:srgbClr val="FDBDC7"/>
              </a:extrusionClr>
              <a:contourClr>
                <a:schemeClr val="bg1">
                  <a:lumMod val="9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Arial"/>
                <a:cs typeface="+mn-cs"/>
              </a:endParaRPr>
            </a:p>
          </p:txBody>
        </p:sp>
      </p:grpSp>
      <p:sp>
        <p:nvSpPr>
          <p:cNvPr id="6" name="Block Arc 5">
            <a:extLst>
              <a:ext uri="{FF2B5EF4-FFF2-40B4-BE49-F238E27FC236}">
                <a16:creationId xmlns:a16="http://schemas.microsoft.com/office/drawing/2014/main" id="{84CCE4FB-25BB-48F8-9DC4-B3D5D51D24AE}"/>
              </a:ext>
            </a:extLst>
          </p:cNvPr>
          <p:cNvSpPr/>
          <p:nvPr/>
        </p:nvSpPr>
        <p:spPr>
          <a:xfrm rot="5400000">
            <a:off x="3349333" y="1643691"/>
            <a:ext cx="3892275" cy="3892275"/>
          </a:xfrm>
          <a:prstGeom prst="blockArc">
            <a:avLst>
              <a:gd name="adj1" fmla="val 11864761"/>
              <a:gd name="adj2" fmla="val 20597355"/>
              <a:gd name="adj3" fmla="val 101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black"/>
              </a:solidFill>
              <a:effectLst/>
              <a:uLnTx/>
              <a:uFillTx/>
              <a:latin typeface="Arial"/>
              <a:cs typeface="+mn-cs"/>
            </a:endParaRPr>
          </a:p>
        </p:txBody>
      </p:sp>
      <p:sp>
        <p:nvSpPr>
          <p:cNvPr id="7" name="Block Arc 6">
            <a:extLst>
              <a:ext uri="{FF2B5EF4-FFF2-40B4-BE49-F238E27FC236}">
                <a16:creationId xmlns:a16="http://schemas.microsoft.com/office/drawing/2014/main" id="{1F0CAEFB-B7B1-4C6D-A83B-E5CFEAD997AA}"/>
              </a:ext>
            </a:extLst>
          </p:cNvPr>
          <p:cNvSpPr/>
          <p:nvPr/>
        </p:nvSpPr>
        <p:spPr>
          <a:xfrm rot="16200000">
            <a:off x="4624020" y="2473717"/>
            <a:ext cx="3433842" cy="3892275"/>
          </a:xfrm>
          <a:prstGeom prst="blockArc">
            <a:avLst>
              <a:gd name="adj1" fmla="val 11864761"/>
              <a:gd name="adj2" fmla="val 20578708"/>
              <a:gd name="adj3" fmla="val 100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cs typeface="+mn-cs"/>
            </a:endParaRPr>
          </a:p>
        </p:txBody>
      </p:sp>
      <p:sp>
        <p:nvSpPr>
          <p:cNvPr id="31" name="Oval 30">
            <a:extLst>
              <a:ext uri="{FF2B5EF4-FFF2-40B4-BE49-F238E27FC236}">
                <a16:creationId xmlns:a16="http://schemas.microsoft.com/office/drawing/2014/main" id="{DCDDB10A-D903-44A3-A75C-37F02B6E1084}"/>
              </a:ext>
            </a:extLst>
          </p:cNvPr>
          <p:cNvSpPr/>
          <p:nvPr/>
        </p:nvSpPr>
        <p:spPr>
          <a:xfrm>
            <a:off x="6340940" y="1971711"/>
            <a:ext cx="360040" cy="3600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33" name="Oval 32">
            <a:extLst>
              <a:ext uri="{FF2B5EF4-FFF2-40B4-BE49-F238E27FC236}">
                <a16:creationId xmlns:a16="http://schemas.microsoft.com/office/drawing/2014/main" id="{8A567AA3-FA5A-4565-98E8-1B616180622F}"/>
              </a:ext>
            </a:extLst>
          </p:cNvPr>
          <p:cNvSpPr/>
          <p:nvPr/>
        </p:nvSpPr>
        <p:spPr>
          <a:xfrm>
            <a:off x="6626564" y="4632968"/>
            <a:ext cx="360040" cy="3600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34" name="Oval 33">
            <a:extLst>
              <a:ext uri="{FF2B5EF4-FFF2-40B4-BE49-F238E27FC236}">
                <a16:creationId xmlns:a16="http://schemas.microsoft.com/office/drawing/2014/main" id="{EE0B05F2-EE83-4701-9467-C3B617329981}"/>
              </a:ext>
            </a:extLst>
          </p:cNvPr>
          <p:cNvSpPr/>
          <p:nvPr/>
        </p:nvSpPr>
        <p:spPr>
          <a:xfrm>
            <a:off x="4831926" y="5497179"/>
            <a:ext cx="360040" cy="3600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35" name="Oval 34">
            <a:extLst>
              <a:ext uri="{FF2B5EF4-FFF2-40B4-BE49-F238E27FC236}">
                <a16:creationId xmlns:a16="http://schemas.microsoft.com/office/drawing/2014/main" id="{300A6344-76C8-4818-9EBC-A094C7D61FF7}"/>
              </a:ext>
            </a:extLst>
          </p:cNvPr>
          <p:cNvSpPr/>
          <p:nvPr/>
        </p:nvSpPr>
        <p:spPr>
          <a:xfrm>
            <a:off x="4648149" y="3170861"/>
            <a:ext cx="360040" cy="3600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41" name="Donut 39">
            <a:extLst>
              <a:ext uri="{FF2B5EF4-FFF2-40B4-BE49-F238E27FC236}">
                <a16:creationId xmlns:a16="http://schemas.microsoft.com/office/drawing/2014/main" id="{A685F633-3A6D-448E-A116-6E8C7FD0ED22}"/>
              </a:ext>
            </a:extLst>
          </p:cNvPr>
          <p:cNvSpPr/>
          <p:nvPr/>
        </p:nvSpPr>
        <p:spPr>
          <a:xfrm>
            <a:off x="5519573" y="3381216"/>
            <a:ext cx="404132" cy="404132"/>
          </a:xfrm>
          <a:custGeom>
            <a:avLst/>
            <a:gdLst/>
            <a:ahLst/>
            <a:cxnLst/>
            <a:rect l="l" t="t" r="r" b="b"/>
            <a:pathLst>
              <a:path w="3240000" h="3240000">
                <a:moveTo>
                  <a:pt x="1152300" y="922782"/>
                </a:moveTo>
                <a:lnTo>
                  <a:pt x="2354400" y="1620000"/>
                </a:lnTo>
                <a:lnTo>
                  <a:pt x="1152300" y="2317218"/>
                </a:lnTo>
                <a:close/>
                <a:moveTo>
                  <a:pt x="1620000" y="342403"/>
                </a:moveTo>
                <a:cubicBezTo>
                  <a:pt x="914403" y="342403"/>
                  <a:pt x="342403" y="914403"/>
                  <a:pt x="342403" y="1620000"/>
                </a:cubicBezTo>
                <a:cubicBezTo>
                  <a:pt x="342403" y="2325597"/>
                  <a:pt x="914403" y="2897597"/>
                  <a:pt x="1620000" y="2897597"/>
                </a:cubicBezTo>
                <a:cubicBezTo>
                  <a:pt x="2325597" y="2897597"/>
                  <a:pt x="2897597" y="2325597"/>
                  <a:pt x="2897597" y="1620000"/>
                </a:cubicBezTo>
                <a:cubicBezTo>
                  <a:pt x="2897597" y="914403"/>
                  <a:pt x="2325597" y="342403"/>
                  <a:pt x="1620000" y="342403"/>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cs typeface="+mn-cs"/>
            </a:endParaRPr>
          </a:p>
        </p:txBody>
      </p:sp>
      <p:sp>
        <p:nvSpPr>
          <p:cNvPr id="42" name="Donut 39">
            <a:extLst>
              <a:ext uri="{FF2B5EF4-FFF2-40B4-BE49-F238E27FC236}">
                <a16:creationId xmlns:a16="http://schemas.microsoft.com/office/drawing/2014/main" id="{D818E64C-E3FD-34F4-B79E-3550C990C345}"/>
              </a:ext>
            </a:extLst>
          </p:cNvPr>
          <p:cNvSpPr/>
          <p:nvPr/>
        </p:nvSpPr>
        <p:spPr>
          <a:xfrm>
            <a:off x="5519573" y="4279581"/>
            <a:ext cx="404132" cy="404132"/>
          </a:xfrm>
          <a:custGeom>
            <a:avLst/>
            <a:gdLst/>
            <a:ahLst/>
            <a:cxnLst/>
            <a:rect l="l" t="t" r="r" b="b"/>
            <a:pathLst>
              <a:path w="3240000" h="3240000">
                <a:moveTo>
                  <a:pt x="1152300" y="922782"/>
                </a:moveTo>
                <a:lnTo>
                  <a:pt x="2354400" y="1620000"/>
                </a:lnTo>
                <a:lnTo>
                  <a:pt x="1152300" y="2317218"/>
                </a:lnTo>
                <a:close/>
                <a:moveTo>
                  <a:pt x="1620000" y="342403"/>
                </a:moveTo>
                <a:cubicBezTo>
                  <a:pt x="914403" y="342403"/>
                  <a:pt x="342403" y="914403"/>
                  <a:pt x="342403" y="1620000"/>
                </a:cubicBezTo>
                <a:cubicBezTo>
                  <a:pt x="342403" y="2325597"/>
                  <a:pt x="914403" y="2897597"/>
                  <a:pt x="1620000" y="2897597"/>
                </a:cubicBezTo>
                <a:cubicBezTo>
                  <a:pt x="2325597" y="2897597"/>
                  <a:pt x="2897597" y="2325597"/>
                  <a:pt x="2897597" y="1620000"/>
                </a:cubicBezTo>
                <a:cubicBezTo>
                  <a:pt x="2897597" y="914403"/>
                  <a:pt x="2325597" y="342403"/>
                  <a:pt x="1620000" y="342403"/>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cs typeface="+mn-cs"/>
            </a:endParaRPr>
          </a:p>
        </p:txBody>
      </p:sp>
      <p:sp>
        <p:nvSpPr>
          <p:cNvPr id="44" name="TextBox 43">
            <a:extLst>
              <a:ext uri="{FF2B5EF4-FFF2-40B4-BE49-F238E27FC236}">
                <a16:creationId xmlns:a16="http://schemas.microsoft.com/office/drawing/2014/main" id="{CB6692B0-800E-1635-D372-2206FD0E9CBF}"/>
              </a:ext>
            </a:extLst>
          </p:cNvPr>
          <p:cNvSpPr txBox="1"/>
          <p:nvPr/>
        </p:nvSpPr>
        <p:spPr>
          <a:xfrm>
            <a:off x="7285115" y="1683575"/>
            <a:ext cx="4814944" cy="2862322"/>
          </a:xfrm>
          <a:prstGeom prst="rect">
            <a:avLst/>
          </a:prstGeom>
          <a:noFill/>
        </p:spPr>
        <p:txBody>
          <a:bodyPr wrap="square">
            <a:spAutoFit/>
          </a:bodyPr>
          <a:lstStyle/>
          <a:p>
            <a:pPr marL="285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a-IR" b="0" i="0" u="none" strike="noStrike" kern="1200" cap="none" spc="0" normalizeH="0" baseline="0" noProof="0" dirty="0">
                <a:ln>
                  <a:noFill/>
                </a:ln>
                <a:solidFill>
                  <a:prstClr val="black"/>
                </a:solidFill>
                <a:effectLst/>
                <a:uLnTx/>
                <a:uFillTx/>
                <a:latin typeface="Arial"/>
                <a:cs typeface="B Mitra" panose="00000400000000000000" pitchFamily="2" charset="-78"/>
              </a:rPr>
              <a:t>افزایش تعداد و حجم محصولات به صورت نوآورانه در جهت افزایش بهره وری</a:t>
            </a:r>
          </a:p>
          <a:p>
            <a:pPr marL="285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a-IR" b="0" i="0" u="none" strike="noStrike" kern="1200" cap="none" spc="0" normalizeH="0" baseline="0" noProof="0" dirty="0">
                <a:ln>
                  <a:noFill/>
                </a:ln>
                <a:solidFill>
                  <a:prstClr val="black"/>
                </a:solidFill>
                <a:effectLst/>
                <a:uLnTx/>
                <a:uFillTx/>
                <a:latin typeface="Arial"/>
                <a:cs typeface="B Mitra" panose="00000400000000000000" pitchFamily="2" charset="-78"/>
              </a:rPr>
              <a:t> بهبود کیفیت محصولات و ارائه خدمات با استفاده از نوآوری و فناوری</a:t>
            </a:r>
          </a:p>
          <a:p>
            <a:pPr marL="285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a-IR" b="0" i="0" u="none" strike="noStrike" kern="1200" cap="none" spc="0" normalizeH="0" baseline="0" noProof="0" dirty="0">
                <a:ln>
                  <a:noFill/>
                </a:ln>
                <a:solidFill>
                  <a:prstClr val="black"/>
                </a:solidFill>
                <a:effectLst/>
                <a:uLnTx/>
                <a:uFillTx/>
                <a:latin typeface="Arial"/>
                <a:cs typeface="B Mitra" panose="00000400000000000000" pitchFamily="2" charset="-78"/>
              </a:rPr>
              <a:t>فراهم کردن فرصتهای شغلی ، آموزش و پیشرفت حرفه ای در راستای افزایش انگیزه کارکنان</a:t>
            </a:r>
          </a:p>
          <a:p>
            <a:pPr marL="285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a-IR" b="0" i="0" u="none" strike="noStrike" kern="1200" cap="none" spc="0" normalizeH="0" baseline="0" noProof="0" dirty="0">
                <a:ln>
                  <a:noFill/>
                </a:ln>
                <a:solidFill>
                  <a:prstClr val="black"/>
                </a:solidFill>
                <a:effectLst/>
                <a:uLnTx/>
                <a:uFillTx/>
                <a:latin typeface="Arial"/>
                <a:cs typeface="B Mitra" panose="00000400000000000000" pitchFamily="2" charset="-78"/>
              </a:rPr>
              <a:t>مشارکت مردم در فرآیندهای تصمیمگیری</a:t>
            </a:r>
          </a:p>
          <a:p>
            <a:pPr marL="285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a-IR" b="0" i="0" u="none" strike="noStrike" kern="1200" cap="none" spc="0" normalizeH="0" baseline="0" noProof="0" dirty="0">
                <a:ln>
                  <a:noFill/>
                </a:ln>
                <a:solidFill>
                  <a:prstClr val="black"/>
                </a:solidFill>
                <a:effectLst/>
                <a:uLnTx/>
                <a:uFillTx/>
                <a:latin typeface="Arial"/>
                <a:cs typeface="B Mitra" panose="00000400000000000000" pitchFamily="2" charset="-78"/>
              </a:rPr>
              <a:t>افزایش رقابت پذیری شرکتها در بازارهای جهانی با کاهش هزینه ها و استفاده از نوآوری</a:t>
            </a:r>
          </a:p>
          <a:p>
            <a:pPr marL="285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fa-IR" b="0" i="0" u="none" strike="noStrike" kern="1200" cap="none" spc="0" normalizeH="0" baseline="0" noProof="0" dirty="0">
              <a:ln>
                <a:noFill/>
              </a:ln>
              <a:solidFill>
                <a:prstClr val="black"/>
              </a:solidFill>
              <a:effectLst/>
              <a:uLnTx/>
              <a:uFillTx/>
              <a:latin typeface="Arial"/>
              <a:cs typeface="B Mitra" panose="00000400000000000000" pitchFamily="2" charset="-78"/>
            </a:endParaRPr>
          </a:p>
        </p:txBody>
      </p:sp>
      <p:sp>
        <p:nvSpPr>
          <p:cNvPr id="46" name="TextBox 45">
            <a:extLst>
              <a:ext uri="{FF2B5EF4-FFF2-40B4-BE49-F238E27FC236}">
                <a16:creationId xmlns:a16="http://schemas.microsoft.com/office/drawing/2014/main" id="{B9246B42-82E1-FCD8-9832-986769EFCD6A}"/>
              </a:ext>
            </a:extLst>
          </p:cNvPr>
          <p:cNvSpPr txBox="1"/>
          <p:nvPr/>
        </p:nvSpPr>
        <p:spPr>
          <a:xfrm>
            <a:off x="0" y="3658826"/>
            <a:ext cx="4454513" cy="2308324"/>
          </a:xfrm>
          <a:prstGeom prst="rect">
            <a:avLst/>
          </a:prstGeom>
          <a:noFill/>
        </p:spPr>
        <p:txBody>
          <a:bodyPr wrap="square">
            <a:spAutoFit/>
          </a:bodyPr>
          <a:lstStyle/>
          <a:p>
            <a:pPr marL="285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a-IR" sz="1800" b="0" i="0" u="none" strike="noStrike" kern="1200" cap="none" spc="0" normalizeH="0" baseline="0" noProof="0" dirty="0">
                <a:ln>
                  <a:noFill/>
                </a:ln>
                <a:solidFill>
                  <a:prstClr val="black"/>
                </a:solidFill>
                <a:effectLst/>
                <a:uLnTx/>
                <a:uFillTx/>
                <a:latin typeface="Arial"/>
                <a:cs typeface="B Mitra" panose="00000400000000000000" pitchFamily="2" charset="-78"/>
              </a:rPr>
              <a:t>استفاده پایدار از منابع طبیعی، حفظ محیط زیست و اجتناب از هدررفت منابع</a:t>
            </a:r>
          </a:p>
          <a:p>
            <a:pPr marL="285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a-IR" sz="1800" b="0" i="0" u="none" strike="noStrike" kern="1200" cap="none" spc="0" normalizeH="0" baseline="0" noProof="0" dirty="0">
                <a:ln>
                  <a:noFill/>
                </a:ln>
                <a:solidFill>
                  <a:prstClr val="black"/>
                </a:solidFill>
                <a:effectLst/>
                <a:uLnTx/>
                <a:uFillTx/>
                <a:latin typeface="Arial"/>
                <a:cs typeface="B Mitra" panose="00000400000000000000" pitchFamily="2" charset="-78"/>
              </a:rPr>
              <a:t>فراهم کردن زیرساختهای لازم برای توسعه کسب و کارها و صنایع</a:t>
            </a:r>
          </a:p>
          <a:p>
            <a:pPr marL="285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a-IR" sz="1800" b="0" i="0" u="none" strike="noStrike" kern="1200" cap="none" spc="0" normalizeH="0" baseline="0" noProof="0" dirty="0">
                <a:ln>
                  <a:noFill/>
                </a:ln>
                <a:solidFill>
                  <a:prstClr val="black"/>
                </a:solidFill>
                <a:effectLst/>
                <a:uLnTx/>
                <a:uFillTx/>
                <a:latin typeface="Arial"/>
                <a:cs typeface="B Mitra" panose="00000400000000000000" pitchFamily="2" charset="-78"/>
              </a:rPr>
              <a:t>ایجاد بازار مناسب و توسعه بازارهای جدید</a:t>
            </a:r>
          </a:p>
          <a:p>
            <a:pPr marL="285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a-IR" sz="1800" b="0" i="0" u="none" strike="noStrike" kern="1200" cap="none" spc="0" normalizeH="0" baseline="0" noProof="0" dirty="0">
                <a:ln>
                  <a:noFill/>
                </a:ln>
                <a:solidFill>
                  <a:prstClr val="black"/>
                </a:solidFill>
                <a:effectLst/>
                <a:uLnTx/>
                <a:uFillTx/>
                <a:latin typeface="Arial"/>
                <a:cs typeface="B Mitra" panose="00000400000000000000" pitchFamily="2" charset="-78"/>
              </a:rPr>
              <a:t>ایفای نقش دولت در تحقق شعارسال با ایجاد سیاست ها و بقایای مناسب، تنظیم بازار، ارائه خدمات عمومی، ترویج نوآوری و فناوری، حفظ محیط زیست، ترویج عدالت اجتماعی</a:t>
            </a:r>
          </a:p>
        </p:txBody>
      </p:sp>
      <p:pic>
        <p:nvPicPr>
          <p:cNvPr id="47" name="Picture 46">
            <a:extLst>
              <a:ext uri="{FF2B5EF4-FFF2-40B4-BE49-F238E27FC236}">
                <a16:creationId xmlns:a16="http://schemas.microsoft.com/office/drawing/2014/main" id="{BD1D8208-9F2E-2CBD-26BB-D9650964CB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97" y="64066"/>
            <a:ext cx="1726622" cy="1311888"/>
          </a:xfrm>
          <a:prstGeom prst="rect">
            <a:avLst/>
          </a:prstGeom>
        </p:spPr>
      </p:pic>
      <p:sp>
        <p:nvSpPr>
          <p:cNvPr id="56" name="Rectangle: Rounded Corners 55">
            <a:extLst>
              <a:ext uri="{FF2B5EF4-FFF2-40B4-BE49-F238E27FC236}">
                <a16:creationId xmlns:a16="http://schemas.microsoft.com/office/drawing/2014/main" id="{819C64EC-B9E1-D10A-06FE-54E2B7CB6E55}"/>
              </a:ext>
            </a:extLst>
          </p:cNvPr>
          <p:cNvSpPr/>
          <p:nvPr/>
        </p:nvSpPr>
        <p:spPr>
          <a:xfrm>
            <a:off x="2611915" y="261353"/>
            <a:ext cx="6744960" cy="821412"/>
          </a:xfrm>
          <a:prstGeom prst="roundRect">
            <a:avLst/>
          </a:prstGeom>
          <a:solidFill>
            <a:srgbClr val="7BA79D"/>
          </a:solidFill>
          <a:ln w="12700" cap="flat" cmpd="sng" algn="ctr">
            <a:solidFill>
              <a:srgbClr val="7BA79D">
                <a:shade val="15000"/>
              </a:srgbClr>
            </a:solidFill>
            <a:prstDash val="solid"/>
            <a:miter lim="800000"/>
          </a:ln>
          <a:effectLst/>
        </p:spPr>
        <p:txBody>
          <a:bodyPr rtlCol="0" anchor="ctr"/>
          <a:lstStyle/>
          <a:p>
            <a:pPr algn="ctr">
              <a:lnSpc>
                <a:spcPct val="90000"/>
              </a:lnSpc>
              <a:spcBef>
                <a:spcPts val="1000"/>
              </a:spcBef>
              <a:buFont typeface="Arial" panose="020B0604020202020204" pitchFamily="34" charset="0"/>
              <a:buNone/>
              <a:defRPr/>
            </a:pPr>
            <a:r>
              <a:rPr lang="fa-IR" sz="4000">
                <a:solidFill>
                  <a:prstClr val="black">
                    <a:lumMod val="85000"/>
                    <a:lumOff val="15000"/>
                  </a:prstClr>
                </a:solidFill>
                <a:cs typeface="B Titr" panose="00000700000000000000" pitchFamily="2" charset="-78"/>
              </a:rPr>
              <a:t>کمیسیون سلامت</a:t>
            </a:r>
            <a:endParaRPr lang="en-US" sz="4000" dirty="0">
              <a:solidFill>
                <a:prstClr val="black">
                  <a:lumMod val="85000"/>
                  <a:lumOff val="15000"/>
                </a:prstClr>
              </a:solidFill>
              <a:cs typeface="B Titr" panose="00000700000000000000" pitchFamily="2" charset="-78"/>
            </a:endParaRPr>
          </a:p>
        </p:txBody>
      </p:sp>
    </p:spTree>
    <p:extLst>
      <p:ext uri="{BB962C8B-B14F-4D97-AF65-F5344CB8AC3E}">
        <p14:creationId xmlns:p14="http://schemas.microsoft.com/office/powerpoint/2010/main" val="30947016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19C64EC-B9E1-D10A-06FE-54E2B7CB6E55}"/>
              </a:ext>
            </a:extLst>
          </p:cNvPr>
          <p:cNvSpPr/>
          <p:nvPr/>
        </p:nvSpPr>
        <p:spPr>
          <a:xfrm>
            <a:off x="2611915" y="261353"/>
            <a:ext cx="6744960" cy="821412"/>
          </a:xfrm>
          <a:prstGeom prst="roundRect">
            <a:avLst/>
          </a:prstGeom>
          <a:solidFill>
            <a:srgbClr val="7BA79D"/>
          </a:solidFill>
          <a:ln w="12700" cap="flat" cmpd="sng" algn="ctr">
            <a:solidFill>
              <a:srgbClr val="7BA79D">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cs typeface="+mn-cs"/>
            </a:endParaRPr>
          </a:p>
        </p:txBody>
      </p:sp>
      <p:sp>
        <p:nvSpPr>
          <p:cNvPr id="3" name="Text Placeholder 1">
            <a:extLst>
              <a:ext uri="{FF2B5EF4-FFF2-40B4-BE49-F238E27FC236}">
                <a16:creationId xmlns:a16="http://schemas.microsoft.com/office/drawing/2014/main" id="{D5C7F974-88E7-0960-9749-0F7550A8BE39}"/>
              </a:ext>
            </a:extLst>
          </p:cNvPr>
          <p:cNvSpPr txBox="1">
            <a:spLocks/>
          </p:cNvSpPr>
          <p:nvPr/>
        </p:nvSpPr>
        <p:spPr>
          <a:xfrm>
            <a:off x="323529" y="287255"/>
            <a:ext cx="11573197" cy="72424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4000" b="0" i="0" u="none" strike="noStrike" kern="1200" cap="none" spc="0" normalizeH="0" baseline="0" noProof="0" dirty="0">
                <a:ln>
                  <a:noFill/>
                </a:ln>
                <a:solidFill>
                  <a:prstClr val="black">
                    <a:lumMod val="85000"/>
                    <a:lumOff val="15000"/>
                  </a:prstClr>
                </a:solidFill>
                <a:effectLst/>
                <a:uLnTx/>
                <a:uFillTx/>
                <a:latin typeface="Arial"/>
                <a:cs typeface="B Titr" panose="00000700000000000000" pitchFamily="2" charset="-78"/>
              </a:rPr>
              <a:t>کمیسیون توسعه صادرات</a:t>
            </a:r>
            <a:endParaRPr kumimoji="0" lang="en-US" sz="4000" b="0" i="0" u="none" strike="noStrike" kern="1200" cap="none" spc="0" normalizeH="0" baseline="0" noProof="0" dirty="0">
              <a:ln>
                <a:noFill/>
              </a:ln>
              <a:solidFill>
                <a:prstClr val="black">
                  <a:lumMod val="85000"/>
                  <a:lumOff val="15000"/>
                </a:prstClr>
              </a:solidFill>
              <a:effectLst/>
              <a:uLnTx/>
              <a:uFillTx/>
              <a:latin typeface="Arial"/>
              <a:cs typeface="B Titr" panose="00000700000000000000" pitchFamily="2" charset="-78"/>
            </a:endParaRPr>
          </a:p>
        </p:txBody>
      </p:sp>
      <p:pic>
        <p:nvPicPr>
          <p:cNvPr id="4" name="Picture 3">
            <a:extLst>
              <a:ext uri="{FF2B5EF4-FFF2-40B4-BE49-F238E27FC236}">
                <a16:creationId xmlns:a16="http://schemas.microsoft.com/office/drawing/2014/main" id="{CA388D9B-E0E6-87D7-B9C1-31FB0ECAC4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719"/>
            <a:ext cx="1726622" cy="1311888"/>
          </a:xfrm>
          <a:prstGeom prst="rect">
            <a:avLst/>
          </a:prstGeom>
        </p:spPr>
      </p:pic>
      <p:grpSp>
        <p:nvGrpSpPr>
          <p:cNvPr id="38" name="Group 37">
            <a:extLst>
              <a:ext uri="{FF2B5EF4-FFF2-40B4-BE49-F238E27FC236}">
                <a16:creationId xmlns:a16="http://schemas.microsoft.com/office/drawing/2014/main" id="{5EBAF46C-7062-427F-ADEC-FE36F5B30C53}"/>
              </a:ext>
            </a:extLst>
          </p:cNvPr>
          <p:cNvGrpSpPr/>
          <p:nvPr/>
        </p:nvGrpSpPr>
        <p:grpSpPr>
          <a:xfrm rot="16200000">
            <a:off x="4945390" y="-1860700"/>
            <a:ext cx="3681289" cy="10371669"/>
            <a:chOff x="8696327" y="1948927"/>
            <a:chExt cx="3882889" cy="1280132"/>
          </a:xfrm>
        </p:grpSpPr>
        <p:sp>
          <p:nvSpPr>
            <p:cNvPr id="39" name="Rectangle: Rounded Corners 38">
              <a:extLst>
                <a:ext uri="{FF2B5EF4-FFF2-40B4-BE49-F238E27FC236}">
                  <a16:creationId xmlns:a16="http://schemas.microsoft.com/office/drawing/2014/main" id="{2EEAF271-E061-419A-A8F1-58A60776F72B}"/>
                </a:ext>
              </a:extLst>
            </p:cNvPr>
            <p:cNvSpPr/>
            <p:nvPr/>
          </p:nvSpPr>
          <p:spPr>
            <a:xfrm>
              <a:off x="8696327" y="1948927"/>
              <a:ext cx="3603408" cy="1208650"/>
            </a:xfrm>
            <a:prstGeom prst="roundRect">
              <a:avLst>
                <a:gd name="adj" fmla="val 15218"/>
              </a:avLst>
            </a:prstGeom>
            <a:solidFill>
              <a:schemeClr val="bg1"/>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40" name="Rectangle: Rounded Corners 39">
              <a:extLst>
                <a:ext uri="{FF2B5EF4-FFF2-40B4-BE49-F238E27FC236}">
                  <a16:creationId xmlns:a16="http://schemas.microsoft.com/office/drawing/2014/main" id="{A1E56E85-A33D-4132-824D-8B7FD00FBB98}"/>
                </a:ext>
              </a:extLst>
            </p:cNvPr>
            <p:cNvSpPr/>
            <p:nvPr/>
          </p:nvSpPr>
          <p:spPr>
            <a:xfrm>
              <a:off x="8696328" y="3135266"/>
              <a:ext cx="3882888" cy="93793"/>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42" name="TextBox 41">
              <a:extLst>
                <a:ext uri="{FF2B5EF4-FFF2-40B4-BE49-F238E27FC236}">
                  <a16:creationId xmlns:a16="http://schemas.microsoft.com/office/drawing/2014/main" id="{2507FD6F-92FD-431A-8073-A266DCAC81A9}"/>
                </a:ext>
              </a:extLst>
            </p:cNvPr>
            <p:cNvSpPr txBox="1"/>
            <p:nvPr/>
          </p:nvSpPr>
          <p:spPr>
            <a:xfrm>
              <a:off x="9359071" y="2842909"/>
              <a:ext cx="113195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prstClr val="white"/>
                  </a:solidFill>
                  <a:effectLst/>
                  <a:uLnTx/>
                  <a:uFillTx/>
                  <a:latin typeface="Arial"/>
                  <a:cs typeface="Arial" pitchFamily="34" charset="0"/>
                </a:rPr>
                <a:t>Text  Here</a:t>
              </a:r>
              <a:endParaRPr kumimoji="0" lang="ko-KR" altLang="en-US" sz="1200" b="1" i="0" u="none" strike="noStrike" kern="1200" cap="none" spc="0" normalizeH="0" baseline="0" noProof="0" dirty="0">
                <a:ln>
                  <a:noFill/>
                </a:ln>
                <a:solidFill>
                  <a:prstClr val="white"/>
                </a:solidFill>
                <a:effectLst/>
                <a:uLnTx/>
                <a:uFillTx/>
                <a:latin typeface="Arial"/>
                <a:cs typeface="Arial" pitchFamily="34" charset="0"/>
              </a:endParaRPr>
            </a:p>
          </p:txBody>
        </p:sp>
      </p:grpSp>
      <p:sp>
        <p:nvSpPr>
          <p:cNvPr id="6" name="TextBox 5">
            <a:extLst>
              <a:ext uri="{FF2B5EF4-FFF2-40B4-BE49-F238E27FC236}">
                <a16:creationId xmlns:a16="http://schemas.microsoft.com/office/drawing/2014/main" id="{41DBD770-0B30-7933-7374-69CF6E29FE6A}"/>
              </a:ext>
            </a:extLst>
          </p:cNvPr>
          <p:cNvSpPr txBox="1"/>
          <p:nvPr/>
        </p:nvSpPr>
        <p:spPr>
          <a:xfrm>
            <a:off x="505195" y="1889864"/>
            <a:ext cx="11009472" cy="3416320"/>
          </a:xfrm>
          <a:prstGeom prst="rect">
            <a:avLst/>
          </a:prstGeom>
          <a:noFill/>
        </p:spPr>
        <p:txBody>
          <a:bodyPr wrap="square">
            <a:spAutoFit/>
          </a:bodyPr>
          <a:lstStyle/>
          <a:p>
            <a:pPr marL="285750" indent="-285750" algn="r" rtl="1">
              <a:buFont typeface="Wingdings" panose="05000000000000000000" pitchFamily="2" charset="2"/>
              <a:buChar char="ü"/>
            </a:pPr>
            <a:r>
              <a:rPr lang="fa-IR" dirty="0">
                <a:cs typeface="B Mitra" panose="00000400000000000000" pitchFamily="2" charset="-78"/>
              </a:rPr>
              <a:t>دستگاه های دولتی بجای کمیت بر کیفیت تمرکز نمایند</a:t>
            </a:r>
          </a:p>
          <a:p>
            <a:pPr marL="285750" indent="-285750" algn="r" rtl="1">
              <a:buFont typeface="Wingdings" panose="05000000000000000000" pitchFamily="2" charset="2"/>
              <a:buChar char="ü"/>
            </a:pPr>
            <a:r>
              <a:rPr lang="fa-IR" dirty="0">
                <a:cs typeface="B Mitra" panose="00000400000000000000" pitchFamily="2" charset="-78"/>
              </a:rPr>
              <a:t>مشخص نمودن ظرفیتها، بررسی نقاط قوت و ضعف، فرصتها و تهدیدها در محیط کسب و کار هم از منظر بین المللی و منطقه ای</a:t>
            </a:r>
          </a:p>
          <a:p>
            <a:pPr marL="285750" indent="-285750" algn="r" rtl="1">
              <a:buFont typeface="Wingdings" panose="05000000000000000000" pitchFamily="2" charset="2"/>
              <a:buChar char="ü"/>
            </a:pPr>
            <a:r>
              <a:rPr lang="fa-IR" dirty="0">
                <a:cs typeface="B Mitra" panose="00000400000000000000" pitchFamily="2" charset="-78"/>
              </a:rPr>
              <a:t>برگزاری جلسات مشارکتی و گردهماییها با نمایندگان از صنایع مختلف، سازمانهای مدنی ، دولتیها و دیگر نهادهای مرتبط</a:t>
            </a:r>
          </a:p>
          <a:p>
            <a:pPr marL="285750" indent="-285750" algn="r" rtl="1">
              <a:buFont typeface="Wingdings" panose="05000000000000000000" pitchFamily="2" charset="2"/>
              <a:buChar char="ü"/>
            </a:pPr>
            <a:r>
              <a:rPr lang="fa-IR" dirty="0">
                <a:cs typeface="B Mitra" panose="00000400000000000000" pitchFamily="2" charset="-78"/>
              </a:rPr>
              <a:t>به حداقل رساندن رقابت شرکتهای دولتی و شبه دولتی با بنگاه های بخش خصوصی</a:t>
            </a:r>
          </a:p>
          <a:p>
            <a:pPr marL="285750" indent="-285750" algn="r" rtl="1">
              <a:buFont typeface="Wingdings" panose="05000000000000000000" pitchFamily="2" charset="2"/>
              <a:buChar char="ü"/>
            </a:pPr>
            <a:r>
              <a:rPr lang="fa-IR" dirty="0">
                <a:cs typeface="B Mitra" panose="00000400000000000000" pitchFamily="2" charset="-78"/>
              </a:rPr>
              <a:t>تفکیک حوزه های کسب و کاری بین بخش دولتی با بخش خصوصی و جلوگیری از تعارض منافع اقتصادی</a:t>
            </a:r>
          </a:p>
          <a:p>
            <a:pPr marL="285750" indent="-285750" algn="r" rtl="1">
              <a:buFont typeface="Wingdings" panose="05000000000000000000" pitchFamily="2" charset="2"/>
              <a:buChar char="ü"/>
            </a:pPr>
            <a:r>
              <a:rPr lang="fa-IR" dirty="0">
                <a:cs typeface="B Mitra" panose="00000400000000000000" pitchFamily="2" charset="-78"/>
              </a:rPr>
              <a:t>افزایش شفافیت در عملکرد و مدیریت شرکتهای دولتی و شبه دولتی، همراه با حسابرسی دقیق و مستقل</a:t>
            </a:r>
          </a:p>
          <a:p>
            <a:pPr marL="285750" indent="-285750" algn="r" rtl="1">
              <a:buFont typeface="Wingdings" panose="05000000000000000000" pitchFamily="2" charset="2"/>
              <a:buChar char="ü"/>
            </a:pPr>
            <a:r>
              <a:rPr lang="fa-IR" dirty="0">
                <a:cs typeface="B Mitra" panose="00000400000000000000" pitchFamily="2" charset="-78"/>
              </a:rPr>
              <a:t>ارایه ی تسهیلات مالی، ارایه ی خدمات مشاوره و آموزشی برای بین المللی شدن شرکتها و نیز ایجاد شبکه ها و انجمن های حمایتی </a:t>
            </a:r>
          </a:p>
          <a:p>
            <a:pPr marL="285750" indent="-285750" algn="r" rtl="1">
              <a:buFont typeface="Wingdings" panose="05000000000000000000" pitchFamily="2" charset="2"/>
              <a:buChar char="ü"/>
            </a:pPr>
            <a:r>
              <a:rPr lang="fa-IR" dirty="0">
                <a:cs typeface="B Mitra" panose="00000400000000000000" pitchFamily="2" charset="-78"/>
              </a:rPr>
              <a:t>برگزاری نمایشگاه ها، معارفه ها و تبلیغات تجاری، همچنین ایجاد یک درگاه حرفهای سازمان ی برای مدیریت روند بازاریابی و صادرات</a:t>
            </a:r>
          </a:p>
          <a:p>
            <a:pPr marL="285750" indent="-285750" algn="r" rtl="1">
              <a:buFont typeface="Wingdings" panose="05000000000000000000" pitchFamily="2" charset="2"/>
              <a:buChar char="ü"/>
            </a:pPr>
            <a:r>
              <a:rPr lang="fa-IR" dirty="0">
                <a:cs typeface="B Mitra" panose="00000400000000000000" pitchFamily="2" charset="-78"/>
              </a:rPr>
              <a:t>واگذاری فعالیتهای دولتی به بخش خصوصی با تحلیل کامل یک تیم از افراد با تجربه در زمینه های اقتصادی، حقوقی، مالی ، مدیریتی و سیاستگذاری</a:t>
            </a:r>
          </a:p>
          <a:p>
            <a:pPr marL="285750" indent="-285750" algn="r" rtl="1">
              <a:buFont typeface="Wingdings" panose="05000000000000000000" pitchFamily="2" charset="2"/>
              <a:buChar char="ü"/>
            </a:pPr>
            <a:r>
              <a:rPr lang="fa-IR" dirty="0">
                <a:cs typeface="B Mitra" panose="00000400000000000000" pitchFamily="2" charset="-78"/>
              </a:rPr>
              <a:t>ایجاد مراکزی با هدف تجزیه و تحلیل بازار، یش بینی روندهای بازار، رقابتی باقی ماندن تولیدات، بهبود تصمیمگیری در شرایط بازار</a:t>
            </a:r>
          </a:p>
          <a:p>
            <a:pPr marL="285750" indent="-285750" algn="r" rtl="1">
              <a:buFont typeface="Wingdings" panose="05000000000000000000" pitchFamily="2" charset="2"/>
              <a:buChar char="ü"/>
            </a:pPr>
            <a:r>
              <a:rPr lang="fa-IR" dirty="0">
                <a:cs typeface="B Mitra" panose="00000400000000000000" pitchFamily="2" charset="-78"/>
              </a:rPr>
              <a:t>انتشار اقدامات و نتایج در جهت افزایش امید و آگاهی مردم و ترغیب ایشان به مشارکت قویتر و موثرتر</a:t>
            </a:r>
          </a:p>
          <a:p>
            <a:pPr algn="r" rtl="1"/>
            <a:endParaRPr lang="en-US" dirty="0">
              <a:cs typeface="B Mitra" panose="00000400000000000000" pitchFamily="2" charset="-78"/>
            </a:endParaRPr>
          </a:p>
        </p:txBody>
      </p:sp>
      <p:pic>
        <p:nvPicPr>
          <p:cNvPr id="5" name="Picture 4">
            <a:extLst>
              <a:ext uri="{FF2B5EF4-FFF2-40B4-BE49-F238E27FC236}">
                <a16:creationId xmlns:a16="http://schemas.microsoft.com/office/drawing/2014/main" id="{9D039666-3040-16DC-0759-A918AED95847}"/>
              </a:ext>
            </a:extLst>
          </p:cNvPr>
          <p:cNvPicPr>
            <a:picLocks noChangeAspect="1"/>
          </p:cNvPicPr>
          <p:nvPr/>
        </p:nvPicPr>
        <p:blipFill>
          <a:blip r:embed="rId3"/>
          <a:stretch>
            <a:fillRect/>
          </a:stretch>
        </p:blipFill>
        <p:spPr>
          <a:xfrm>
            <a:off x="111398" y="4280185"/>
            <a:ext cx="2266404" cy="2459747"/>
          </a:xfrm>
          <a:prstGeom prst="rect">
            <a:avLst/>
          </a:prstGeom>
        </p:spPr>
      </p:pic>
      <p:grpSp>
        <p:nvGrpSpPr>
          <p:cNvPr id="7" name="그룹 2">
            <a:extLst>
              <a:ext uri="{FF2B5EF4-FFF2-40B4-BE49-F238E27FC236}">
                <a16:creationId xmlns:a16="http://schemas.microsoft.com/office/drawing/2014/main" id="{69139781-FF21-B654-2E83-B5DB133A23A4}"/>
              </a:ext>
            </a:extLst>
          </p:cNvPr>
          <p:cNvGrpSpPr/>
          <p:nvPr/>
        </p:nvGrpSpPr>
        <p:grpSpPr>
          <a:xfrm>
            <a:off x="9482254" y="349993"/>
            <a:ext cx="759914" cy="865595"/>
            <a:chOff x="4643042" y="1883668"/>
            <a:chExt cx="3889330" cy="5061926"/>
          </a:xfrm>
        </p:grpSpPr>
        <p:sp>
          <p:nvSpPr>
            <p:cNvPr id="8" name="Isosceles Triangle 20">
              <a:extLst>
                <a:ext uri="{FF2B5EF4-FFF2-40B4-BE49-F238E27FC236}">
                  <a16:creationId xmlns:a16="http://schemas.microsoft.com/office/drawing/2014/main" id="{B5D91795-193E-7155-DC97-F26A8C39D372}"/>
                </a:ext>
              </a:extLst>
            </p:cNvPr>
            <p:cNvSpPr>
              <a:spLocks noChangeAspect="1"/>
            </p:cNvSpPr>
            <p:nvPr/>
          </p:nvSpPr>
          <p:spPr>
            <a:xfrm rot="8201235">
              <a:off x="7802832" y="4317191"/>
              <a:ext cx="391806" cy="432000"/>
            </a:xfrm>
            <a:custGeom>
              <a:avLst/>
              <a:gdLst/>
              <a:ahLst/>
              <a:cxnLst/>
              <a:rect l="l" t="t" r="r" b="b"/>
              <a:pathLst>
                <a:path w="4285801" h="4725490">
                  <a:moveTo>
                    <a:pt x="1428251" y="4622752"/>
                  </a:moveTo>
                  <a:cubicBezTo>
                    <a:pt x="1313180" y="4505074"/>
                    <a:pt x="1240588" y="4345285"/>
                    <a:pt x="1235771" y="4167715"/>
                  </a:cubicBezTo>
                  <a:cubicBezTo>
                    <a:pt x="1227835" y="3875156"/>
                    <a:pt x="1406218" y="3620819"/>
                    <a:pt x="1664050" y="3520754"/>
                  </a:cubicBezTo>
                  <a:lnTo>
                    <a:pt x="1635892" y="2482688"/>
                  </a:lnTo>
                  <a:lnTo>
                    <a:pt x="1044642" y="2469039"/>
                  </a:lnTo>
                  <a:lnTo>
                    <a:pt x="1044642" y="2667331"/>
                  </a:lnTo>
                  <a:cubicBezTo>
                    <a:pt x="1044642" y="2727000"/>
                    <a:pt x="996271" y="2775371"/>
                    <a:pt x="936601" y="2775372"/>
                  </a:cubicBezTo>
                  <a:lnTo>
                    <a:pt x="657382" y="2775371"/>
                  </a:lnTo>
                  <a:cubicBezTo>
                    <a:pt x="637755" y="2823613"/>
                    <a:pt x="630101" y="2874237"/>
                    <a:pt x="622448" y="2945800"/>
                  </a:cubicBezTo>
                  <a:lnTo>
                    <a:pt x="252030" y="2945800"/>
                  </a:lnTo>
                  <a:cubicBezTo>
                    <a:pt x="256275" y="2883407"/>
                    <a:pt x="252593" y="2828938"/>
                    <a:pt x="235967" y="2775370"/>
                  </a:cubicBezTo>
                  <a:lnTo>
                    <a:pt x="7267" y="2775370"/>
                  </a:lnTo>
                  <a:cubicBezTo>
                    <a:pt x="1003" y="2679903"/>
                    <a:pt x="-1109" y="2594661"/>
                    <a:pt x="535" y="2514852"/>
                  </a:cubicBezTo>
                  <a:cubicBezTo>
                    <a:pt x="5466" y="2275424"/>
                    <a:pt x="44187" y="2084887"/>
                    <a:pt x="105917" y="1813823"/>
                  </a:cubicBezTo>
                  <a:cubicBezTo>
                    <a:pt x="258635" y="1288584"/>
                    <a:pt x="488046" y="911620"/>
                    <a:pt x="870837" y="570445"/>
                  </a:cubicBezTo>
                  <a:cubicBezTo>
                    <a:pt x="674179" y="1284154"/>
                    <a:pt x="622718" y="1497188"/>
                    <a:pt x="741752" y="1669956"/>
                  </a:cubicBezTo>
                  <a:cubicBezTo>
                    <a:pt x="882751" y="1699943"/>
                    <a:pt x="788174" y="1674807"/>
                    <a:pt x="936601" y="1710419"/>
                  </a:cubicBezTo>
                  <a:cubicBezTo>
                    <a:pt x="1001384" y="1730870"/>
                    <a:pt x="1044642" y="1758791"/>
                    <a:pt x="1044642" y="1818460"/>
                  </a:cubicBezTo>
                  <a:lnTo>
                    <a:pt x="1044642" y="1970448"/>
                  </a:lnTo>
                  <a:lnTo>
                    <a:pt x="1621635" y="1957128"/>
                  </a:lnTo>
                  <a:lnTo>
                    <a:pt x="1601569" y="1217379"/>
                  </a:lnTo>
                  <a:cubicBezTo>
                    <a:pt x="1338692" y="1131438"/>
                    <a:pt x="1146783" y="887145"/>
                    <a:pt x="1138847" y="594588"/>
                  </a:cubicBezTo>
                  <a:cubicBezTo>
                    <a:pt x="1132425" y="357828"/>
                    <a:pt x="1248029" y="146099"/>
                    <a:pt x="1428910" y="20243"/>
                  </a:cubicBezTo>
                  <a:lnTo>
                    <a:pt x="1447318" y="698863"/>
                  </a:lnTo>
                  <a:lnTo>
                    <a:pt x="2193594" y="678620"/>
                  </a:lnTo>
                  <a:lnTo>
                    <a:pt x="2175185" y="0"/>
                  </a:lnTo>
                  <a:cubicBezTo>
                    <a:pt x="2362624" y="115865"/>
                    <a:pt x="2489536" y="321015"/>
                    <a:pt x="2495958" y="557775"/>
                  </a:cubicBezTo>
                  <a:cubicBezTo>
                    <a:pt x="2503894" y="850332"/>
                    <a:pt x="2325511" y="1104670"/>
                    <a:pt x="2067679" y="1204735"/>
                  </a:cubicBezTo>
                  <a:lnTo>
                    <a:pt x="2087796" y="1946367"/>
                  </a:lnTo>
                  <a:lnTo>
                    <a:pt x="4285801" y="1895627"/>
                  </a:lnTo>
                  <a:lnTo>
                    <a:pt x="4285801" y="2543859"/>
                  </a:lnTo>
                  <a:lnTo>
                    <a:pt x="2102637" y="2493462"/>
                  </a:lnTo>
                  <a:lnTo>
                    <a:pt x="2130160" y="3508110"/>
                  </a:lnTo>
                  <a:cubicBezTo>
                    <a:pt x="2393037" y="3594051"/>
                    <a:pt x="2584946" y="3838344"/>
                    <a:pt x="2592882" y="4130902"/>
                  </a:cubicBezTo>
                  <a:cubicBezTo>
                    <a:pt x="2599304" y="4367662"/>
                    <a:pt x="2483700" y="4579391"/>
                    <a:pt x="2302820" y="4705247"/>
                  </a:cubicBezTo>
                  <a:lnTo>
                    <a:pt x="2284411" y="4026626"/>
                  </a:lnTo>
                  <a:lnTo>
                    <a:pt x="1538135" y="4046869"/>
                  </a:lnTo>
                  <a:lnTo>
                    <a:pt x="1556544" y="4725490"/>
                  </a:lnTo>
                  <a:cubicBezTo>
                    <a:pt x="1509684" y="4696524"/>
                    <a:pt x="1466607" y="4661977"/>
                    <a:pt x="1428251" y="4622752"/>
                  </a:cubicBezTo>
                  <a:close/>
                  <a:moveTo>
                    <a:pt x="44807" y="3562389"/>
                  </a:moveTo>
                  <a:cubicBezTo>
                    <a:pt x="25255" y="3542837"/>
                    <a:pt x="13162" y="3515827"/>
                    <a:pt x="13162" y="3485992"/>
                  </a:cubicBezTo>
                  <a:lnTo>
                    <a:pt x="13162" y="3053842"/>
                  </a:lnTo>
                  <a:cubicBezTo>
                    <a:pt x="13162" y="2994173"/>
                    <a:pt x="61534" y="2945801"/>
                    <a:pt x="121203" y="2945801"/>
                  </a:cubicBezTo>
                  <a:lnTo>
                    <a:pt x="757287" y="2945801"/>
                  </a:lnTo>
                  <a:cubicBezTo>
                    <a:pt x="816956" y="2945801"/>
                    <a:pt x="865328" y="2994173"/>
                    <a:pt x="865328" y="3053842"/>
                  </a:cubicBezTo>
                  <a:lnTo>
                    <a:pt x="865328" y="3485992"/>
                  </a:lnTo>
                  <a:cubicBezTo>
                    <a:pt x="865328" y="3545662"/>
                    <a:pt x="816956" y="3594033"/>
                    <a:pt x="757287" y="3594033"/>
                  </a:cubicBezTo>
                  <a:lnTo>
                    <a:pt x="121203" y="3594033"/>
                  </a:lnTo>
                  <a:cubicBezTo>
                    <a:pt x="91368" y="3594033"/>
                    <a:pt x="64358" y="3581940"/>
                    <a:pt x="44807" y="3562389"/>
                  </a:cubicBezTo>
                  <a:close/>
                </a:path>
              </a:pathLst>
            </a:custGeom>
            <a:solidFill>
              <a:srgbClr val="9FEDF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9" name="Oval 21">
              <a:extLst>
                <a:ext uri="{FF2B5EF4-FFF2-40B4-BE49-F238E27FC236}">
                  <a16:creationId xmlns:a16="http://schemas.microsoft.com/office/drawing/2014/main" id="{2D44DC91-6F8A-BC0D-0193-9ACCE1813211}"/>
                </a:ext>
              </a:extLst>
            </p:cNvPr>
            <p:cNvSpPr>
              <a:spLocks noChangeAspect="1"/>
            </p:cNvSpPr>
            <p:nvPr/>
          </p:nvSpPr>
          <p:spPr>
            <a:xfrm rot="20700000">
              <a:off x="4908164" y="3016329"/>
              <a:ext cx="360000" cy="292430"/>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rgbClr val="9FEDF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10" name="Round Same Side Corner Rectangle 2">
              <a:extLst>
                <a:ext uri="{FF2B5EF4-FFF2-40B4-BE49-F238E27FC236}">
                  <a16:creationId xmlns:a16="http://schemas.microsoft.com/office/drawing/2014/main" id="{D7C4BC8B-19CB-6A42-450D-AEC860C19F23}"/>
                </a:ext>
              </a:extLst>
            </p:cNvPr>
            <p:cNvSpPr/>
            <p:nvPr/>
          </p:nvSpPr>
          <p:spPr>
            <a:xfrm rot="5400000" flipH="1">
              <a:off x="7799686" y="2974724"/>
              <a:ext cx="360000" cy="360000"/>
            </a:xfrm>
            <a:custGeom>
              <a:avLst/>
              <a:gdLst/>
              <a:ahLst/>
              <a:cxnLst/>
              <a:rect l="l" t="t" r="r" b="b"/>
              <a:pathLst>
                <a:path w="3287892" h="3786923">
                  <a:moveTo>
                    <a:pt x="2574092" y="3411971"/>
                  </a:moveTo>
                  <a:cubicBezTo>
                    <a:pt x="2577477" y="3551838"/>
                    <a:pt x="2489596" y="3681234"/>
                    <a:pt x="2347458" y="3745664"/>
                  </a:cubicBezTo>
                  <a:cubicBezTo>
                    <a:pt x="2228355" y="3799653"/>
                    <a:pt x="2086904" y="3800713"/>
                    <a:pt x="1966757" y="3748519"/>
                  </a:cubicBezTo>
                  <a:cubicBezTo>
                    <a:pt x="1823914" y="3686464"/>
                    <a:pt x="1733597" y="3559106"/>
                    <a:pt x="1733597" y="3419734"/>
                  </a:cubicBezTo>
                  <a:cubicBezTo>
                    <a:pt x="2013762" y="3417146"/>
                    <a:pt x="2293927" y="3414559"/>
                    <a:pt x="2574092" y="3411971"/>
                  </a:cubicBezTo>
                  <a:close/>
                  <a:moveTo>
                    <a:pt x="2574187" y="367189"/>
                  </a:moveTo>
                  <a:cubicBezTo>
                    <a:pt x="2294022" y="369777"/>
                    <a:pt x="2013857" y="372364"/>
                    <a:pt x="1733692" y="374952"/>
                  </a:cubicBezTo>
                  <a:cubicBezTo>
                    <a:pt x="1730307" y="235085"/>
                    <a:pt x="1818188" y="105689"/>
                    <a:pt x="1960326" y="41259"/>
                  </a:cubicBezTo>
                  <a:cubicBezTo>
                    <a:pt x="2079429" y="-12730"/>
                    <a:pt x="2220880" y="-13790"/>
                    <a:pt x="2341027" y="38404"/>
                  </a:cubicBezTo>
                  <a:cubicBezTo>
                    <a:pt x="2483870" y="100459"/>
                    <a:pt x="2574187" y="227817"/>
                    <a:pt x="2574187" y="367189"/>
                  </a:cubicBezTo>
                  <a:close/>
                  <a:moveTo>
                    <a:pt x="2688290" y="635445"/>
                  </a:moveTo>
                  <a:lnTo>
                    <a:pt x="2688290" y="1612884"/>
                  </a:lnTo>
                  <a:lnTo>
                    <a:pt x="1619492" y="1612884"/>
                  </a:lnTo>
                  <a:lnTo>
                    <a:pt x="1619492" y="1396859"/>
                  </a:lnTo>
                  <a:lnTo>
                    <a:pt x="201708" y="1396859"/>
                  </a:lnTo>
                  <a:cubicBezTo>
                    <a:pt x="90308" y="1396859"/>
                    <a:pt x="0" y="1306551"/>
                    <a:pt x="0" y="1195151"/>
                  </a:cubicBezTo>
                  <a:lnTo>
                    <a:pt x="0" y="907003"/>
                  </a:lnTo>
                  <a:cubicBezTo>
                    <a:pt x="0" y="795603"/>
                    <a:pt x="90308" y="705295"/>
                    <a:pt x="201708" y="705295"/>
                  </a:cubicBezTo>
                  <a:lnTo>
                    <a:pt x="1619492" y="705295"/>
                  </a:lnTo>
                  <a:lnTo>
                    <a:pt x="1619492" y="635445"/>
                  </a:lnTo>
                  <a:cubicBezTo>
                    <a:pt x="1619492" y="537063"/>
                    <a:pt x="1699247" y="457308"/>
                    <a:pt x="1797629" y="457308"/>
                  </a:cubicBezTo>
                  <a:lnTo>
                    <a:pt x="2510153" y="457308"/>
                  </a:lnTo>
                  <a:cubicBezTo>
                    <a:pt x="2608535" y="457308"/>
                    <a:pt x="2688290" y="537063"/>
                    <a:pt x="2688290" y="635445"/>
                  </a:cubicBezTo>
                  <a:close/>
                  <a:moveTo>
                    <a:pt x="3177333" y="2901044"/>
                  </a:moveTo>
                  <a:lnTo>
                    <a:pt x="1130451" y="2901044"/>
                  </a:lnTo>
                  <a:cubicBezTo>
                    <a:pt x="1350134" y="2526253"/>
                    <a:pt x="1481437" y="2165059"/>
                    <a:pt x="1605942" y="1684892"/>
                  </a:cubicBezTo>
                  <a:lnTo>
                    <a:pt x="2701842" y="1684892"/>
                  </a:lnTo>
                  <a:cubicBezTo>
                    <a:pt x="2809350" y="2117470"/>
                    <a:pt x="2933855" y="2516056"/>
                    <a:pt x="3177333" y="2901044"/>
                  </a:cubicBezTo>
                  <a:close/>
                  <a:moveTo>
                    <a:pt x="3287892" y="3137537"/>
                  </a:moveTo>
                  <a:lnTo>
                    <a:pt x="3287892" y="3248909"/>
                  </a:lnTo>
                  <a:cubicBezTo>
                    <a:pt x="3287892" y="3295849"/>
                    <a:pt x="3249839" y="3333902"/>
                    <a:pt x="3202899" y="3333902"/>
                  </a:cubicBezTo>
                  <a:lnTo>
                    <a:pt x="1104885" y="3333902"/>
                  </a:lnTo>
                  <a:cubicBezTo>
                    <a:pt x="1057945" y="3333902"/>
                    <a:pt x="1019892" y="3295849"/>
                    <a:pt x="1019892" y="3248909"/>
                  </a:cubicBezTo>
                  <a:lnTo>
                    <a:pt x="1019892" y="3137537"/>
                  </a:lnTo>
                  <a:cubicBezTo>
                    <a:pt x="1019892" y="3090597"/>
                    <a:pt x="1057945" y="3052544"/>
                    <a:pt x="1104885" y="3052544"/>
                  </a:cubicBezTo>
                  <a:lnTo>
                    <a:pt x="3202899" y="3052544"/>
                  </a:lnTo>
                  <a:cubicBezTo>
                    <a:pt x="3249839" y="3052544"/>
                    <a:pt x="3287892" y="3090597"/>
                    <a:pt x="3287892" y="3137537"/>
                  </a:cubicBezTo>
                  <a:close/>
                </a:path>
              </a:pathLst>
            </a:custGeom>
            <a:solidFill>
              <a:srgbClr val="9FEDF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11" name="Trapezoid 6">
              <a:extLst>
                <a:ext uri="{FF2B5EF4-FFF2-40B4-BE49-F238E27FC236}">
                  <a16:creationId xmlns:a16="http://schemas.microsoft.com/office/drawing/2014/main" id="{93EDD08F-1D6D-BC96-13D2-EF84917A4187}"/>
                </a:ext>
              </a:extLst>
            </p:cNvPr>
            <p:cNvSpPr>
              <a:spLocks/>
            </p:cNvSpPr>
            <p:nvPr/>
          </p:nvSpPr>
          <p:spPr>
            <a:xfrm>
              <a:off x="8065301" y="3760778"/>
              <a:ext cx="261201" cy="261201"/>
            </a:xfrm>
            <a:custGeom>
              <a:avLst/>
              <a:gdLst/>
              <a:ahLst/>
              <a:cxnLst/>
              <a:rect l="l" t="t" r="r" b="b"/>
              <a:pathLst>
                <a:path w="2801488" h="2964099">
                  <a:moveTo>
                    <a:pt x="1393788" y="2251706"/>
                  </a:moveTo>
                  <a:cubicBezTo>
                    <a:pt x="1338380" y="2251706"/>
                    <a:pt x="1293463" y="2296623"/>
                    <a:pt x="1293463" y="2352031"/>
                  </a:cubicBezTo>
                  <a:cubicBezTo>
                    <a:pt x="1293463" y="2407439"/>
                    <a:pt x="1338380" y="2452356"/>
                    <a:pt x="1393788" y="2452356"/>
                  </a:cubicBezTo>
                  <a:cubicBezTo>
                    <a:pt x="1449196" y="2452356"/>
                    <a:pt x="1494113" y="2407439"/>
                    <a:pt x="1494113" y="2352031"/>
                  </a:cubicBezTo>
                  <a:cubicBezTo>
                    <a:pt x="1494113" y="2296623"/>
                    <a:pt x="1449196" y="2251706"/>
                    <a:pt x="1393788" y="2251706"/>
                  </a:cubicBezTo>
                  <a:close/>
                  <a:moveTo>
                    <a:pt x="2189420" y="1936547"/>
                  </a:moveTo>
                  <a:cubicBezTo>
                    <a:pt x="1959955" y="1936547"/>
                    <a:pt x="1773936" y="2122566"/>
                    <a:pt x="1773936" y="2352031"/>
                  </a:cubicBezTo>
                  <a:cubicBezTo>
                    <a:pt x="1773936" y="2581496"/>
                    <a:pt x="1959955" y="2767515"/>
                    <a:pt x="2189420" y="2767515"/>
                  </a:cubicBezTo>
                  <a:cubicBezTo>
                    <a:pt x="2418885" y="2767515"/>
                    <a:pt x="2604904" y="2581496"/>
                    <a:pt x="2604904" y="2352031"/>
                  </a:cubicBezTo>
                  <a:cubicBezTo>
                    <a:pt x="2604904" y="2122566"/>
                    <a:pt x="2418885" y="1936547"/>
                    <a:pt x="2189420" y="1936547"/>
                  </a:cubicBezTo>
                  <a:close/>
                  <a:moveTo>
                    <a:pt x="612068" y="1936547"/>
                  </a:moveTo>
                  <a:cubicBezTo>
                    <a:pt x="382603" y="1936547"/>
                    <a:pt x="196584" y="2122566"/>
                    <a:pt x="196584" y="2352031"/>
                  </a:cubicBezTo>
                  <a:cubicBezTo>
                    <a:pt x="196584" y="2581496"/>
                    <a:pt x="382603" y="2767515"/>
                    <a:pt x="612068" y="2767515"/>
                  </a:cubicBezTo>
                  <a:cubicBezTo>
                    <a:pt x="841533" y="2767515"/>
                    <a:pt x="1027552" y="2581496"/>
                    <a:pt x="1027552" y="2352031"/>
                  </a:cubicBezTo>
                  <a:cubicBezTo>
                    <a:pt x="1027552" y="2122566"/>
                    <a:pt x="841533" y="1936547"/>
                    <a:pt x="612068" y="1936547"/>
                  </a:cubicBezTo>
                  <a:close/>
                  <a:moveTo>
                    <a:pt x="845776" y="315"/>
                  </a:moveTo>
                  <a:cubicBezTo>
                    <a:pt x="1032101" y="7965"/>
                    <a:pt x="1181399" y="153129"/>
                    <a:pt x="1195696" y="335717"/>
                  </a:cubicBezTo>
                  <a:lnTo>
                    <a:pt x="1198885" y="335806"/>
                  </a:lnTo>
                  <a:lnTo>
                    <a:pt x="1198706" y="366401"/>
                  </a:lnTo>
                  <a:cubicBezTo>
                    <a:pt x="1198883" y="367005"/>
                    <a:pt x="1198884" y="367612"/>
                    <a:pt x="1198884" y="368218"/>
                  </a:cubicBezTo>
                  <a:lnTo>
                    <a:pt x="1198695" y="368210"/>
                  </a:lnTo>
                  <a:lnTo>
                    <a:pt x="1197421" y="585651"/>
                  </a:lnTo>
                  <a:cubicBezTo>
                    <a:pt x="1245519" y="531733"/>
                    <a:pt x="1316597" y="499778"/>
                    <a:pt x="1394104" y="502960"/>
                  </a:cubicBezTo>
                  <a:cubicBezTo>
                    <a:pt x="1472998" y="506199"/>
                    <a:pt x="1542269" y="545176"/>
                    <a:pt x="1585751" y="604519"/>
                  </a:cubicBezTo>
                  <a:cubicBezTo>
                    <a:pt x="1585226" y="514948"/>
                    <a:pt x="1584701" y="425377"/>
                    <a:pt x="1584176" y="335806"/>
                  </a:cubicBezTo>
                  <a:lnTo>
                    <a:pt x="1585829" y="335760"/>
                  </a:lnTo>
                  <a:cubicBezTo>
                    <a:pt x="1602915" y="140060"/>
                    <a:pt x="1770945" y="-7755"/>
                    <a:pt x="1967493" y="315"/>
                  </a:cubicBezTo>
                  <a:cubicBezTo>
                    <a:pt x="2146853" y="7679"/>
                    <a:pt x="2291902" y="142468"/>
                    <a:pt x="2315427" y="315465"/>
                  </a:cubicBezTo>
                  <a:lnTo>
                    <a:pt x="2320109" y="315335"/>
                  </a:lnTo>
                  <a:lnTo>
                    <a:pt x="2729306" y="2069418"/>
                  </a:lnTo>
                  <a:cubicBezTo>
                    <a:pt x="2776307" y="2152970"/>
                    <a:pt x="2801488" y="2249560"/>
                    <a:pt x="2801488" y="2352031"/>
                  </a:cubicBezTo>
                  <a:cubicBezTo>
                    <a:pt x="2801488" y="2690067"/>
                    <a:pt x="2527456" y="2964099"/>
                    <a:pt x="2189420" y="2964099"/>
                  </a:cubicBezTo>
                  <a:cubicBezTo>
                    <a:pt x="1922036" y="2964099"/>
                    <a:pt x="1694697" y="2792645"/>
                    <a:pt x="1613824" y="2552817"/>
                  </a:cubicBezTo>
                  <a:cubicBezTo>
                    <a:pt x="1559905" y="2613347"/>
                    <a:pt x="1481232" y="2650901"/>
                    <a:pt x="1393788" y="2650901"/>
                  </a:cubicBezTo>
                  <a:cubicBezTo>
                    <a:pt x="1311973" y="2650901"/>
                    <a:pt x="1237837" y="2618027"/>
                    <a:pt x="1183996" y="2564635"/>
                  </a:cubicBezTo>
                  <a:cubicBezTo>
                    <a:pt x="1099341" y="2798210"/>
                    <a:pt x="875077" y="2964099"/>
                    <a:pt x="612068" y="2964099"/>
                  </a:cubicBezTo>
                  <a:cubicBezTo>
                    <a:pt x="274032" y="2964099"/>
                    <a:pt x="0" y="2690067"/>
                    <a:pt x="0" y="2352031"/>
                  </a:cubicBezTo>
                  <a:cubicBezTo>
                    <a:pt x="0" y="2288533"/>
                    <a:pt x="9669" y="2227293"/>
                    <a:pt x="30466" y="2170591"/>
                  </a:cubicBezTo>
                  <a:lnTo>
                    <a:pt x="30153" y="2170591"/>
                  </a:lnTo>
                  <a:lnTo>
                    <a:pt x="462952" y="315335"/>
                  </a:lnTo>
                  <a:lnTo>
                    <a:pt x="467801" y="315470"/>
                  </a:lnTo>
                  <a:cubicBezTo>
                    <a:pt x="493068" y="129842"/>
                    <a:pt x="656149" y="-7470"/>
                    <a:pt x="845776" y="315"/>
                  </a:cubicBezTo>
                  <a:close/>
                </a:path>
              </a:pathLst>
            </a:custGeom>
            <a:solidFill>
              <a:srgbClr val="9FEDF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12" name="Rounded Rectangle 24">
              <a:extLst>
                <a:ext uri="{FF2B5EF4-FFF2-40B4-BE49-F238E27FC236}">
                  <a16:creationId xmlns:a16="http://schemas.microsoft.com/office/drawing/2014/main" id="{CDE0EEB4-EFE0-0697-070B-E4D6CB8E9EC9}"/>
                </a:ext>
              </a:extLst>
            </p:cNvPr>
            <p:cNvSpPr>
              <a:spLocks noChangeAspect="1"/>
            </p:cNvSpPr>
            <p:nvPr/>
          </p:nvSpPr>
          <p:spPr>
            <a:xfrm>
              <a:off x="5346423" y="2453664"/>
              <a:ext cx="360000" cy="278548"/>
            </a:xfrm>
            <a:custGeom>
              <a:avLst/>
              <a:gdLst/>
              <a:ahLst/>
              <a:cxnLst/>
              <a:rect l="l" t="t" r="r" b="b"/>
              <a:pathLst>
                <a:path w="3960000" h="3064028">
                  <a:moveTo>
                    <a:pt x="1955333" y="1285185"/>
                  </a:moveTo>
                  <a:cubicBezTo>
                    <a:pt x="2192176" y="1285185"/>
                    <a:pt x="2384176" y="1477185"/>
                    <a:pt x="2384176" y="1714028"/>
                  </a:cubicBezTo>
                  <a:cubicBezTo>
                    <a:pt x="2384176" y="1950871"/>
                    <a:pt x="2192176" y="2142871"/>
                    <a:pt x="1955333" y="2142871"/>
                  </a:cubicBezTo>
                  <a:cubicBezTo>
                    <a:pt x="1718490" y="2142871"/>
                    <a:pt x="1526490" y="1950871"/>
                    <a:pt x="1526490" y="1714028"/>
                  </a:cubicBezTo>
                  <a:cubicBezTo>
                    <a:pt x="1526490" y="1477185"/>
                    <a:pt x="1718490" y="1285185"/>
                    <a:pt x="1955333" y="1285185"/>
                  </a:cubicBezTo>
                  <a:close/>
                  <a:moveTo>
                    <a:pt x="1955333" y="1074136"/>
                  </a:moveTo>
                  <a:cubicBezTo>
                    <a:pt x="1601930" y="1074136"/>
                    <a:pt x="1315441" y="1360625"/>
                    <a:pt x="1315441" y="1714028"/>
                  </a:cubicBezTo>
                  <a:cubicBezTo>
                    <a:pt x="1315441" y="2067431"/>
                    <a:pt x="1601930" y="2353920"/>
                    <a:pt x="1955333" y="2353920"/>
                  </a:cubicBezTo>
                  <a:cubicBezTo>
                    <a:pt x="2308736" y="2353920"/>
                    <a:pt x="2595225" y="2067431"/>
                    <a:pt x="2595225" y="1714028"/>
                  </a:cubicBezTo>
                  <a:cubicBezTo>
                    <a:pt x="2595225" y="1360625"/>
                    <a:pt x="2308736" y="1074136"/>
                    <a:pt x="1955333" y="1074136"/>
                  </a:cubicBezTo>
                  <a:close/>
                  <a:moveTo>
                    <a:pt x="1955333" y="849503"/>
                  </a:moveTo>
                  <a:cubicBezTo>
                    <a:pt x="2432797" y="849503"/>
                    <a:pt x="2819858" y="1236564"/>
                    <a:pt x="2819858" y="1714028"/>
                  </a:cubicBezTo>
                  <a:cubicBezTo>
                    <a:pt x="2819858" y="2191492"/>
                    <a:pt x="2432797" y="2578553"/>
                    <a:pt x="1955333" y="2578553"/>
                  </a:cubicBezTo>
                  <a:cubicBezTo>
                    <a:pt x="1477869" y="2578553"/>
                    <a:pt x="1090808" y="2191492"/>
                    <a:pt x="1090808" y="1714028"/>
                  </a:cubicBezTo>
                  <a:cubicBezTo>
                    <a:pt x="1090808" y="1236564"/>
                    <a:pt x="1477869" y="849503"/>
                    <a:pt x="1955333" y="849503"/>
                  </a:cubicBezTo>
                  <a:close/>
                  <a:moveTo>
                    <a:pt x="3253503" y="756254"/>
                  </a:moveTo>
                  <a:cubicBezTo>
                    <a:pt x="3162525" y="756254"/>
                    <a:pt x="3088773" y="830006"/>
                    <a:pt x="3088773" y="920984"/>
                  </a:cubicBezTo>
                  <a:cubicBezTo>
                    <a:pt x="3088773" y="1011962"/>
                    <a:pt x="3162525" y="1085714"/>
                    <a:pt x="3253503" y="1085714"/>
                  </a:cubicBezTo>
                  <a:cubicBezTo>
                    <a:pt x="3344481" y="1085714"/>
                    <a:pt x="3418233" y="1011962"/>
                    <a:pt x="3418233" y="920984"/>
                  </a:cubicBezTo>
                  <a:cubicBezTo>
                    <a:pt x="3418233" y="830006"/>
                    <a:pt x="3344481" y="756254"/>
                    <a:pt x="3253503" y="756254"/>
                  </a:cubicBezTo>
                  <a:close/>
                  <a:moveTo>
                    <a:pt x="1955333" y="744677"/>
                  </a:moveTo>
                  <a:cubicBezTo>
                    <a:pt x="1419975" y="744677"/>
                    <a:pt x="985982" y="1178670"/>
                    <a:pt x="985982" y="1714028"/>
                  </a:cubicBezTo>
                  <a:cubicBezTo>
                    <a:pt x="985982" y="2249386"/>
                    <a:pt x="1419975" y="2683379"/>
                    <a:pt x="1955333" y="2683379"/>
                  </a:cubicBezTo>
                  <a:cubicBezTo>
                    <a:pt x="2490691" y="2683379"/>
                    <a:pt x="2924684" y="2249386"/>
                    <a:pt x="2924684" y="1714028"/>
                  </a:cubicBezTo>
                  <a:cubicBezTo>
                    <a:pt x="2924684" y="1178670"/>
                    <a:pt x="2490691" y="744677"/>
                    <a:pt x="1955333" y="744677"/>
                  </a:cubicBezTo>
                  <a:close/>
                  <a:moveTo>
                    <a:pt x="1333922" y="0"/>
                  </a:moveTo>
                  <a:lnTo>
                    <a:pt x="2626078" y="0"/>
                  </a:lnTo>
                  <a:lnTo>
                    <a:pt x="2717085" y="364028"/>
                  </a:lnTo>
                  <a:lnTo>
                    <a:pt x="3699990" y="364028"/>
                  </a:lnTo>
                  <a:cubicBezTo>
                    <a:pt x="3843590" y="364028"/>
                    <a:pt x="3960000" y="480438"/>
                    <a:pt x="3960000" y="624038"/>
                  </a:cubicBezTo>
                  <a:lnTo>
                    <a:pt x="3960000" y="2804018"/>
                  </a:lnTo>
                  <a:cubicBezTo>
                    <a:pt x="3960000" y="2947618"/>
                    <a:pt x="3843590" y="3064028"/>
                    <a:pt x="3699990" y="3064028"/>
                  </a:cubicBezTo>
                  <a:lnTo>
                    <a:pt x="260010" y="3064028"/>
                  </a:lnTo>
                  <a:cubicBezTo>
                    <a:pt x="116410" y="3064028"/>
                    <a:pt x="0" y="2947618"/>
                    <a:pt x="0" y="2804018"/>
                  </a:cubicBezTo>
                  <a:lnTo>
                    <a:pt x="0" y="624038"/>
                  </a:lnTo>
                  <a:cubicBezTo>
                    <a:pt x="0" y="480438"/>
                    <a:pt x="116410" y="364028"/>
                    <a:pt x="260010" y="364028"/>
                  </a:cubicBezTo>
                  <a:lnTo>
                    <a:pt x="443165" y="364028"/>
                  </a:lnTo>
                  <a:lnTo>
                    <a:pt x="443165" y="237982"/>
                  </a:lnTo>
                  <a:cubicBezTo>
                    <a:pt x="443165" y="195266"/>
                    <a:pt x="477794" y="160637"/>
                    <a:pt x="520510" y="160637"/>
                  </a:cubicBezTo>
                  <a:lnTo>
                    <a:pt x="1049896" y="160637"/>
                  </a:lnTo>
                  <a:cubicBezTo>
                    <a:pt x="1092612" y="160637"/>
                    <a:pt x="1127241" y="195266"/>
                    <a:pt x="1127241" y="237982"/>
                  </a:cubicBezTo>
                  <a:lnTo>
                    <a:pt x="1127241" y="364028"/>
                  </a:lnTo>
                  <a:lnTo>
                    <a:pt x="1242915" y="364028"/>
                  </a:lnTo>
                  <a:close/>
                </a:path>
              </a:pathLst>
            </a:custGeom>
            <a:solidFill>
              <a:srgbClr val="9FEDF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13" name="Isosceles Triangle 7">
              <a:extLst>
                <a:ext uri="{FF2B5EF4-FFF2-40B4-BE49-F238E27FC236}">
                  <a16:creationId xmlns:a16="http://schemas.microsoft.com/office/drawing/2014/main" id="{95E5154F-B4EA-D2B7-69D6-164E5F931356}"/>
                </a:ext>
              </a:extLst>
            </p:cNvPr>
            <p:cNvSpPr>
              <a:spLocks noChangeAspect="1"/>
            </p:cNvSpPr>
            <p:nvPr/>
          </p:nvSpPr>
          <p:spPr>
            <a:xfrm>
              <a:off x="5687867" y="5160647"/>
              <a:ext cx="360000" cy="250845"/>
            </a:xfrm>
            <a:custGeom>
              <a:avLst/>
              <a:gdLst/>
              <a:ahLst/>
              <a:cxnLst/>
              <a:rect l="l" t="t" r="r" b="b"/>
              <a:pathLst>
                <a:path w="3974643" h="2769493">
                  <a:moveTo>
                    <a:pt x="2571683" y="1503312"/>
                  </a:moveTo>
                  <a:lnTo>
                    <a:pt x="3971139" y="2769493"/>
                  </a:lnTo>
                  <a:lnTo>
                    <a:pt x="11139" y="2769493"/>
                  </a:lnTo>
                  <a:lnTo>
                    <a:pt x="1379949" y="1519144"/>
                  </a:lnTo>
                  <a:lnTo>
                    <a:pt x="1958490" y="2051854"/>
                  </a:lnTo>
                  <a:close/>
                  <a:moveTo>
                    <a:pt x="3937314" y="281663"/>
                  </a:moveTo>
                  <a:lnTo>
                    <a:pt x="3937314" y="2593551"/>
                  </a:lnTo>
                  <a:lnTo>
                    <a:pt x="2677314" y="1415127"/>
                  </a:lnTo>
                  <a:lnTo>
                    <a:pt x="2832378" y="1270103"/>
                  </a:lnTo>
                  <a:close/>
                  <a:moveTo>
                    <a:pt x="0" y="248514"/>
                  </a:moveTo>
                  <a:lnTo>
                    <a:pt x="1254302" y="1403451"/>
                  </a:lnTo>
                  <a:lnTo>
                    <a:pt x="0" y="2576545"/>
                  </a:lnTo>
                  <a:close/>
                  <a:moveTo>
                    <a:pt x="7636" y="0"/>
                  </a:moveTo>
                  <a:lnTo>
                    <a:pt x="3974643" y="0"/>
                  </a:lnTo>
                  <a:lnTo>
                    <a:pt x="1962498" y="1800000"/>
                  </a:lnTo>
                  <a:close/>
                </a:path>
              </a:pathLst>
            </a:custGeom>
            <a:solidFill>
              <a:srgbClr val="9FEDF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black"/>
                </a:solidFill>
                <a:effectLst/>
                <a:uLnTx/>
                <a:uFillTx/>
                <a:latin typeface="Arial"/>
                <a:ea typeface="Arial Unicode MS"/>
                <a:cs typeface="+mn-cs"/>
              </a:endParaRPr>
            </a:p>
          </p:txBody>
        </p:sp>
        <p:sp>
          <p:nvSpPr>
            <p:cNvPr id="14" name="Isosceles Triangle 2">
              <a:extLst>
                <a:ext uri="{FF2B5EF4-FFF2-40B4-BE49-F238E27FC236}">
                  <a16:creationId xmlns:a16="http://schemas.microsoft.com/office/drawing/2014/main" id="{9FE99E24-488F-2478-6497-2ADA36B0B00E}"/>
                </a:ext>
              </a:extLst>
            </p:cNvPr>
            <p:cNvSpPr>
              <a:spLocks/>
            </p:cNvSpPr>
            <p:nvPr/>
          </p:nvSpPr>
          <p:spPr>
            <a:xfrm rot="2498363">
              <a:off x="6068715" y="2090219"/>
              <a:ext cx="360000" cy="360000"/>
            </a:xfrm>
            <a:custGeom>
              <a:avLst/>
              <a:gdLst/>
              <a:ahLst/>
              <a:cxnLst/>
              <a:rect l="l" t="t" r="r" b="b"/>
              <a:pathLst>
                <a:path w="3860438" h="3938940">
                  <a:moveTo>
                    <a:pt x="1862067" y="2433815"/>
                  </a:moveTo>
                  <a:lnTo>
                    <a:pt x="1970067" y="2433815"/>
                  </a:lnTo>
                  <a:lnTo>
                    <a:pt x="1970067" y="3362873"/>
                  </a:lnTo>
                  <a:lnTo>
                    <a:pt x="2004792" y="3362873"/>
                  </a:lnTo>
                  <a:lnTo>
                    <a:pt x="2004792" y="3650907"/>
                  </a:lnTo>
                  <a:cubicBezTo>
                    <a:pt x="2004792" y="3808349"/>
                    <a:pt x="1878374" y="3936619"/>
                    <a:pt x="1720949" y="3938909"/>
                  </a:cubicBezTo>
                  <a:cubicBezTo>
                    <a:pt x="1564029" y="3941192"/>
                    <a:pt x="1434265" y="3817458"/>
                    <a:pt x="1429045" y="3660794"/>
                  </a:cubicBezTo>
                  <a:lnTo>
                    <a:pt x="1428727" y="3660794"/>
                  </a:lnTo>
                  <a:lnTo>
                    <a:pt x="1428727" y="3588794"/>
                  </a:lnTo>
                  <a:cubicBezTo>
                    <a:pt x="1428727" y="3549029"/>
                    <a:pt x="1460962" y="3516794"/>
                    <a:pt x="1500727" y="3516794"/>
                  </a:cubicBezTo>
                  <a:lnTo>
                    <a:pt x="1536727" y="3516794"/>
                  </a:lnTo>
                  <a:cubicBezTo>
                    <a:pt x="1576492" y="3516794"/>
                    <a:pt x="1608727" y="3549029"/>
                    <a:pt x="1608727" y="3588794"/>
                  </a:cubicBezTo>
                  <a:lnTo>
                    <a:pt x="1608727" y="3654789"/>
                  </a:lnTo>
                  <a:cubicBezTo>
                    <a:pt x="1610687" y="3713589"/>
                    <a:pt x="1659418" y="3760001"/>
                    <a:pt x="1718334" y="3759144"/>
                  </a:cubicBezTo>
                  <a:cubicBezTo>
                    <a:pt x="1777498" y="3758284"/>
                    <a:pt x="1825008" y="3710077"/>
                    <a:pt x="1825008" y="3650907"/>
                  </a:cubicBezTo>
                  <a:lnTo>
                    <a:pt x="1824792" y="3650907"/>
                  </a:lnTo>
                  <a:lnTo>
                    <a:pt x="1824792" y="3362873"/>
                  </a:lnTo>
                  <a:lnTo>
                    <a:pt x="1862067" y="3362873"/>
                  </a:lnTo>
                  <a:close/>
                  <a:moveTo>
                    <a:pt x="1963773" y="341826"/>
                  </a:moveTo>
                  <a:cubicBezTo>
                    <a:pt x="2603866" y="1105515"/>
                    <a:pt x="2803203" y="1464631"/>
                    <a:pt x="2867684" y="2396069"/>
                  </a:cubicBezTo>
                  <a:cubicBezTo>
                    <a:pt x="2523234" y="2107144"/>
                    <a:pt x="2324834" y="2107144"/>
                    <a:pt x="1967684" y="2396069"/>
                  </a:cubicBezTo>
                  <a:cubicBezTo>
                    <a:pt x="1966380" y="1713514"/>
                    <a:pt x="1965077" y="1024381"/>
                    <a:pt x="1963773" y="341826"/>
                  </a:cubicBezTo>
                  <a:close/>
                  <a:moveTo>
                    <a:pt x="1882676" y="341826"/>
                  </a:moveTo>
                  <a:cubicBezTo>
                    <a:pt x="1881372" y="1024381"/>
                    <a:pt x="1880069" y="1713514"/>
                    <a:pt x="1878765" y="2396069"/>
                  </a:cubicBezTo>
                  <a:cubicBezTo>
                    <a:pt x="1521615" y="2107144"/>
                    <a:pt x="1323215" y="2107144"/>
                    <a:pt x="978765" y="2396069"/>
                  </a:cubicBezTo>
                  <a:cubicBezTo>
                    <a:pt x="1043246" y="1464631"/>
                    <a:pt x="1242583" y="1105515"/>
                    <a:pt x="1882676" y="341826"/>
                  </a:cubicBezTo>
                  <a:close/>
                  <a:moveTo>
                    <a:pt x="2058573" y="335248"/>
                  </a:moveTo>
                  <a:cubicBezTo>
                    <a:pt x="3026489" y="598978"/>
                    <a:pt x="3714825" y="1273857"/>
                    <a:pt x="3860438" y="2396070"/>
                  </a:cubicBezTo>
                  <a:cubicBezTo>
                    <a:pt x="3515988" y="2107145"/>
                    <a:pt x="3317588" y="2107145"/>
                    <a:pt x="2960438" y="2396070"/>
                  </a:cubicBezTo>
                  <a:cubicBezTo>
                    <a:pt x="2910892" y="1313327"/>
                    <a:pt x="2647549" y="1036442"/>
                    <a:pt x="2058573" y="335248"/>
                  </a:cubicBezTo>
                  <a:close/>
                  <a:moveTo>
                    <a:pt x="1801865" y="335248"/>
                  </a:moveTo>
                  <a:cubicBezTo>
                    <a:pt x="1212889" y="1036442"/>
                    <a:pt x="949546" y="1313327"/>
                    <a:pt x="900000" y="2396070"/>
                  </a:cubicBezTo>
                  <a:cubicBezTo>
                    <a:pt x="542850" y="2107145"/>
                    <a:pt x="344450" y="2107145"/>
                    <a:pt x="0" y="2396070"/>
                  </a:cubicBezTo>
                  <a:cubicBezTo>
                    <a:pt x="145613" y="1273857"/>
                    <a:pt x="833949" y="598978"/>
                    <a:pt x="1801865" y="335248"/>
                  </a:cubicBezTo>
                  <a:close/>
                  <a:moveTo>
                    <a:pt x="1902679" y="0"/>
                  </a:moveTo>
                  <a:lnTo>
                    <a:pt x="1929455" y="0"/>
                  </a:lnTo>
                  <a:lnTo>
                    <a:pt x="1970067" y="288000"/>
                  </a:lnTo>
                  <a:lnTo>
                    <a:pt x="1862067" y="288000"/>
                  </a:lnTo>
                  <a:close/>
                </a:path>
              </a:pathLst>
            </a:custGeom>
            <a:solidFill>
              <a:srgbClr val="9FEDF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15" name="Rounded Rectangle 2">
              <a:extLst>
                <a:ext uri="{FF2B5EF4-FFF2-40B4-BE49-F238E27FC236}">
                  <a16:creationId xmlns:a16="http://schemas.microsoft.com/office/drawing/2014/main" id="{45D225CE-7D17-C093-93C6-AE4BA6BA300F}"/>
                </a:ext>
              </a:extLst>
            </p:cNvPr>
            <p:cNvSpPr/>
            <p:nvPr/>
          </p:nvSpPr>
          <p:spPr>
            <a:xfrm rot="18900000">
              <a:off x="7164858" y="2121812"/>
              <a:ext cx="121708" cy="460964"/>
            </a:xfrm>
            <a:custGeom>
              <a:avLst/>
              <a:gdLst/>
              <a:ahLst/>
              <a:cxnLst/>
              <a:rect l="l" t="t" r="r" b="b"/>
              <a:pathLst>
                <a:path w="1323851" h="5014044">
                  <a:moveTo>
                    <a:pt x="797140" y="4503940"/>
                  </a:moveTo>
                  <a:cubicBezTo>
                    <a:pt x="732770" y="4439570"/>
                    <a:pt x="628407" y="4439570"/>
                    <a:pt x="564037" y="4503940"/>
                  </a:cubicBezTo>
                  <a:cubicBezTo>
                    <a:pt x="499667" y="4568310"/>
                    <a:pt x="499667" y="4672672"/>
                    <a:pt x="564037" y="4737042"/>
                  </a:cubicBezTo>
                  <a:cubicBezTo>
                    <a:pt x="628407" y="4801412"/>
                    <a:pt x="732770" y="4801413"/>
                    <a:pt x="797140" y="4737043"/>
                  </a:cubicBezTo>
                  <a:cubicBezTo>
                    <a:pt x="861510" y="4672673"/>
                    <a:pt x="861510" y="4568310"/>
                    <a:pt x="797140" y="4503940"/>
                  </a:cubicBezTo>
                  <a:close/>
                  <a:moveTo>
                    <a:pt x="1019859" y="4396571"/>
                  </a:moveTo>
                  <a:lnTo>
                    <a:pt x="1019859" y="4844408"/>
                  </a:lnTo>
                  <a:lnTo>
                    <a:pt x="680589" y="5014044"/>
                  </a:lnTo>
                  <a:lnTo>
                    <a:pt x="341319" y="4844409"/>
                  </a:lnTo>
                  <a:lnTo>
                    <a:pt x="341319" y="4396572"/>
                  </a:lnTo>
                  <a:lnTo>
                    <a:pt x="680589" y="4226937"/>
                  </a:lnTo>
                  <a:close/>
                  <a:moveTo>
                    <a:pt x="800624" y="237293"/>
                  </a:moveTo>
                  <a:cubicBezTo>
                    <a:pt x="730322" y="166991"/>
                    <a:pt x="616339" y="166991"/>
                    <a:pt x="546037" y="237293"/>
                  </a:cubicBezTo>
                  <a:cubicBezTo>
                    <a:pt x="475735" y="307595"/>
                    <a:pt x="475735" y="421577"/>
                    <a:pt x="546037" y="491879"/>
                  </a:cubicBezTo>
                  <a:cubicBezTo>
                    <a:pt x="616339" y="562181"/>
                    <a:pt x="730322" y="562181"/>
                    <a:pt x="800624" y="491879"/>
                  </a:cubicBezTo>
                  <a:cubicBezTo>
                    <a:pt x="870926" y="421577"/>
                    <a:pt x="870926" y="307595"/>
                    <a:pt x="800624" y="237293"/>
                  </a:cubicBezTo>
                  <a:close/>
                  <a:moveTo>
                    <a:pt x="1079384" y="68015"/>
                  </a:moveTo>
                  <a:cubicBezTo>
                    <a:pt x="1121407" y="110039"/>
                    <a:pt x="1147399" y="168093"/>
                    <a:pt x="1147399" y="232219"/>
                  </a:cubicBezTo>
                  <a:cubicBezTo>
                    <a:pt x="1147399" y="1159793"/>
                    <a:pt x="1034554" y="2087367"/>
                    <a:pt x="1023948" y="3014957"/>
                  </a:cubicBezTo>
                  <a:cubicBezTo>
                    <a:pt x="1133082" y="3060182"/>
                    <a:pt x="1235152" y="3127360"/>
                    <a:pt x="1323851" y="3216059"/>
                  </a:cubicBezTo>
                  <a:cubicBezTo>
                    <a:pt x="1689423" y="3581630"/>
                    <a:pt x="1689423" y="4174338"/>
                    <a:pt x="1323851" y="4539910"/>
                  </a:cubicBezTo>
                  <a:cubicBezTo>
                    <a:pt x="1261218" y="4602543"/>
                    <a:pt x="1191917" y="4654446"/>
                    <a:pt x="1117803" y="4694845"/>
                  </a:cubicBezTo>
                  <a:lnTo>
                    <a:pt x="1117303" y="3872699"/>
                  </a:lnTo>
                  <a:lnTo>
                    <a:pt x="684319" y="3565900"/>
                  </a:lnTo>
                  <a:lnTo>
                    <a:pt x="251709" y="3873225"/>
                  </a:lnTo>
                  <a:lnTo>
                    <a:pt x="252223" y="4718882"/>
                  </a:lnTo>
                  <a:cubicBezTo>
                    <a:pt x="160837" y="4675423"/>
                    <a:pt x="75567" y="4615476"/>
                    <a:pt x="0" y="4539910"/>
                  </a:cubicBezTo>
                  <a:cubicBezTo>
                    <a:pt x="-365571" y="4174338"/>
                    <a:pt x="-365571" y="3581630"/>
                    <a:pt x="0" y="3216059"/>
                  </a:cubicBezTo>
                  <a:cubicBezTo>
                    <a:pt x="100968" y="3115091"/>
                    <a:pt x="219261" y="3042010"/>
                    <a:pt x="345675" y="2997831"/>
                  </a:cubicBezTo>
                  <a:lnTo>
                    <a:pt x="211295" y="232219"/>
                  </a:lnTo>
                  <a:cubicBezTo>
                    <a:pt x="211295" y="103968"/>
                    <a:pt x="315263" y="0"/>
                    <a:pt x="443514" y="0"/>
                  </a:cubicBezTo>
                  <a:lnTo>
                    <a:pt x="915180" y="0"/>
                  </a:lnTo>
                  <a:cubicBezTo>
                    <a:pt x="979305" y="0"/>
                    <a:pt x="1037360" y="25992"/>
                    <a:pt x="1079384" y="68015"/>
                  </a:cubicBezTo>
                  <a:close/>
                </a:path>
              </a:pathLst>
            </a:custGeom>
            <a:solidFill>
              <a:srgbClr val="9FEDF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black"/>
                </a:solidFill>
                <a:effectLst/>
                <a:uLnTx/>
                <a:uFillTx/>
                <a:latin typeface="Arial"/>
                <a:ea typeface="Arial Unicode MS"/>
                <a:cs typeface="+mn-cs"/>
              </a:endParaRPr>
            </a:p>
          </p:txBody>
        </p:sp>
        <p:sp>
          <p:nvSpPr>
            <p:cNvPr id="16" name="자유형: 도형 94">
              <a:extLst>
                <a:ext uri="{FF2B5EF4-FFF2-40B4-BE49-F238E27FC236}">
                  <a16:creationId xmlns:a16="http://schemas.microsoft.com/office/drawing/2014/main" id="{C44B1769-9C73-D89F-EAE2-912DCAE99266}"/>
                </a:ext>
              </a:extLst>
            </p:cNvPr>
            <p:cNvSpPr/>
            <p:nvPr/>
          </p:nvSpPr>
          <p:spPr>
            <a:xfrm rot="13500000">
              <a:off x="6532015" y="5267313"/>
              <a:ext cx="65631" cy="460327"/>
            </a:xfrm>
            <a:custGeom>
              <a:avLst/>
              <a:gdLst>
                <a:gd name="connsiteX0" fmla="*/ 42919 w 65631"/>
                <a:gd name="connsiteY0" fmla="*/ 215685 h 460327"/>
                <a:gd name="connsiteX1" fmla="*/ 22708 w 65631"/>
                <a:gd name="connsiteY1" fmla="*/ 215685 h 460327"/>
                <a:gd name="connsiteX2" fmla="*/ 0 w 65631"/>
                <a:gd name="connsiteY2" fmla="*/ 185855 h 460327"/>
                <a:gd name="connsiteX3" fmla="*/ 3 w 65631"/>
                <a:gd name="connsiteY3" fmla="*/ 185856 h 460327"/>
                <a:gd name="connsiteX4" fmla="*/ 3 w 65631"/>
                <a:gd name="connsiteY4" fmla="*/ 32814 h 460327"/>
                <a:gd name="connsiteX5" fmla="*/ 32817 w 65631"/>
                <a:gd name="connsiteY5" fmla="*/ 0 h 460327"/>
                <a:gd name="connsiteX6" fmla="*/ 65631 w 65631"/>
                <a:gd name="connsiteY6" fmla="*/ 32814 h 460327"/>
                <a:gd name="connsiteX7" fmla="*/ 65631 w 65631"/>
                <a:gd name="connsiteY7" fmla="*/ 185856 h 460327"/>
                <a:gd name="connsiteX8" fmla="*/ 65626 w 65631"/>
                <a:gd name="connsiteY8" fmla="*/ 185856 h 460327"/>
                <a:gd name="connsiteX9" fmla="*/ 57234 w 65631"/>
                <a:gd name="connsiteY9" fmla="*/ 460327 h 460327"/>
                <a:gd name="connsiteX10" fmla="*/ 11300 w 65631"/>
                <a:gd name="connsiteY10" fmla="*/ 460327 h 460327"/>
                <a:gd name="connsiteX11" fmla="*/ 11300 w 65631"/>
                <a:gd name="connsiteY11" fmla="*/ 366559 h 460327"/>
                <a:gd name="connsiteX12" fmla="*/ 25452 w 65631"/>
                <a:gd name="connsiteY12" fmla="*/ 346112 h 460327"/>
                <a:gd name="connsiteX13" fmla="*/ 24960 w 65631"/>
                <a:gd name="connsiteY13" fmla="*/ 216553 h 460327"/>
                <a:gd name="connsiteX14" fmla="*/ 42858 w 65631"/>
                <a:gd name="connsiteY14" fmla="*/ 216553 h 460327"/>
                <a:gd name="connsiteX15" fmla="*/ 42366 w 65631"/>
                <a:gd name="connsiteY15" fmla="*/ 345621 h 460327"/>
                <a:gd name="connsiteX16" fmla="*/ 57234 w 65631"/>
                <a:gd name="connsiteY16" fmla="*/ 366559 h 46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631" h="460327">
                  <a:moveTo>
                    <a:pt x="42919" y="215685"/>
                  </a:moveTo>
                  <a:lnTo>
                    <a:pt x="22708" y="215685"/>
                  </a:lnTo>
                  <a:lnTo>
                    <a:pt x="0" y="185855"/>
                  </a:lnTo>
                  <a:lnTo>
                    <a:pt x="3" y="185856"/>
                  </a:lnTo>
                  <a:lnTo>
                    <a:pt x="3" y="32814"/>
                  </a:lnTo>
                  <a:cubicBezTo>
                    <a:pt x="3" y="14690"/>
                    <a:pt x="14694" y="0"/>
                    <a:pt x="32817" y="0"/>
                  </a:cubicBezTo>
                  <a:cubicBezTo>
                    <a:pt x="50940" y="0"/>
                    <a:pt x="65631" y="14690"/>
                    <a:pt x="65631" y="32814"/>
                  </a:cubicBezTo>
                  <a:lnTo>
                    <a:pt x="65631" y="185856"/>
                  </a:lnTo>
                  <a:lnTo>
                    <a:pt x="65626" y="185856"/>
                  </a:lnTo>
                  <a:close/>
                  <a:moveTo>
                    <a:pt x="57234" y="460327"/>
                  </a:moveTo>
                  <a:lnTo>
                    <a:pt x="11300" y="460327"/>
                  </a:lnTo>
                  <a:lnTo>
                    <a:pt x="11300" y="366559"/>
                  </a:lnTo>
                  <a:cubicBezTo>
                    <a:pt x="13577" y="349655"/>
                    <a:pt x="25635" y="358815"/>
                    <a:pt x="25452" y="346112"/>
                  </a:cubicBezTo>
                  <a:cubicBezTo>
                    <a:pt x="25288" y="302926"/>
                    <a:pt x="25124" y="259739"/>
                    <a:pt x="24960" y="216553"/>
                  </a:cubicBezTo>
                  <a:lnTo>
                    <a:pt x="42858" y="216553"/>
                  </a:lnTo>
                  <a:cubicBezTo>
                    <a:pt x="42694" y="259576"/>
                    <a:pt x="42530" y="302598"/>
                    <a:pt x="42366" y="345621"/>
                  </a:cubicBezTo>
                  <a:cubicBezTo>
                    <a:pt x="39843" y="359799"/>
                    <a:pt x="54756" y="347441"/>
                    <a:pt x="57234" y="366559"/>
                  </a:cubicBezTo>
                  <a:close/>
                </a:path>
              </a:pathLst>
            </a:custGeom>
            <a:solidFill>
              <a:srgbClr val="9FEDF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dirty="0">
                <a:ln>
                  <a:noFill/>
                </a:ln>
                <a:solidFill>
                  <a:prstClr val="black"/>
                </a:solidFill>
                <a:effectLst/>
                <a:uLnTx/>
                <a:uFillTx/>
                <a:latin typeface="Arial"/>
                <a:ea typeface="Arial Unicode MS"/>
                <a:cs typeface="+mn-cs"/>
              </a:endParaRPr>
            </a:p>
          </p:txBody>
        </p:sp>
        <p:sp>
          <p:nvSpPr>
            <p:cNvPr id="17" name="Rectangle 4">
              <a:extLst>
                <a:ext uri="{FF2B5EF4-FFF2-40B4-BE49-F238E27FC236}">
                  <a16:creationId xmlns:a16="http://schemas.microsoft.com/office/drawing/2014/main" id="{E2FDF949-0343-9FCF-1159-0347E60EB17B}"/>
                </a:ext>
              </a:extLst>
            </p:cNvPr>
            <p:cNvSpPr>
              <a:spLocks noChangeAspect="1"/>
            </p:cNvSpPr>
            <p:nvPr/>
          </p:nvSpPr>
          <p:spPr>
            <a:xfrm>
              <a:off x="7225712" y="5133511"/>
              <a:ext cx="129930" cy="360000"/>
            </a:xfrm>
            <a:custGeom>
              <a:avLst/>
              <a:gdLst/>
              <a:ahLst/>
              <a:cxnLst/>
              <a:rect l="l" t="t" r="r" b="b"/>
              <a:pathLst>
                <a:path w="1397263" h="3871427">
                  <a:moveTo>
                    <a:pt x="698631" y="1778701"/>
                  </a:moveTo>
                  <a:cubicBezTo>
                    <a:pt x="609151" y="1778701"/>
                    <a:pt x="536613" y="1851239"/>
                    <a:pt x="536613" y="1940719"/>
                  </a:cubicBezTo>
                  <a:cubicBezTo>
                    <a:pt x="536613" y="2030199"/>
                    <a:pt x="609151" y="2102737"/>
                    <a:pt x="698631" y="2102737"/>
                  </a:cubicBezTo>
                  <a:cubicBezTo>
                    <a:pt x="788111" y="2102737"/>
                    <a:pt x="860649" y="2030199"/>
                    <a:pt x="860649" y="1940719"/>
                  </a:cubicBezTo>
                  <a:cubicBezTo>
                    <a:pt x="860649" y="1851239"/>
                    <a:pt x="788111" y="1778701"/>
                    <a:pt x="698631" y="1778701"/>
                  </a:cubicBezTo>
                  <a:close/>
                  <a:moveTo>
                    <a:pt x="999594" y="0"/>
                  </a:moveTo>
                  <a:lnTo>
                    <a:pt x="1321063" y="0"/>
                  </a:lnTo>
                  <a:lnTo>
                    <a:pt x="1390119" y="95250"/>
                  </a:lnTo>
                  <a:cubicBezTo>
                    <a:pt x="1392500" y="284956"/>
                    <a:pt x="1394882" y="474663"/>
                    <a:pt x="1397263" y="664369"/>
                  </a:cubicBezTo>
                  <a:lnTo>
                    <a:pt x="1256769" y="833438"/>
                  </a:lnTo>
                  <a:lnTo>
                    <a:pt x="921013" y="978694"/>
                  </a:lnTo>
                  <a:lnTo>
                    <a:pt x="913199" y="978651"/>
                  </a:lnTo>
                  <a:lnTo>
                    <a:pt x="913199" y="1700779"/>
                  </a:lnTo>
                  <a:cubicBezTo>
                    <a:pt x="979823" y="1759212"/>
                    <a:pt x="1021211" y="1845132"/>
                    <a:pt x="1021211" y="1940719"/>
                  </a:cubicBezTo>
                  <a:cubicBezTo>
                    <a:pt x="1021211" y="2036306"/>
                    <a:pt x="979823" y="2122226"/>
                    <a:pt x="913199" y="2180659"/>
                  </a:cubicBezTo>
                  <a:lnTo>
                    <a:pt x="913199" y="2896482"/>
                  </a:lnTo>
                  <a:lnTo>
                    <a:pt x="1238250" y="3021320"/>
                  </a:lnTo>
                  <a:lnTo>
                    <a:pt x="1390650" y="3199914"/>
                  </a:lnTo>
                  <a:lnTo>
                    <a:pt x="1393032" y="3764270"/>
                  </a:lnTo>
                  <a:lnTo>
                    <a:pt x="1316832" y="3869045"/>
                  </a:lnTo>
                  <a:lnTo>
                    <a:pt x="997744" y="3869045"/>
                  </a:lnTo>
                  <a:lnTo>
                    <a:pt x="995363" y="3276114"/>
                  </a:lnTo>
                  <a:lnTo>
                    <a:pt x="700088" y="3111808"/>
                  </a:lnTo>
                  <a:lnTo>
                    <a:pt x="409575" y="3288020"/>
                  </a:lnTo>
                  <a:lnTo>
                    <a:pt x="397669" y="3871427"/>
                  </a:lnTo>
                  <a:lnTo>
                    <a:pt x="76200" y="3871427"/>
                  </a:lnTo>
                  <a:lnTo>
                    <a:pt x="7144" y="3776177"/>
                  </a:lnTo>
                  <a:cubicBezTo>
                    <a:pt x="4763" y="3586471"/>
                    <a:pt x="2381" y="3396764"/>
                    <a:pt x="0" y="3207058"/>
                  </a:cubicBezTo>
                  <a:lnTo>
                    <a:pt x="140494" y="3037989"/>
                  </a:lnTo>
                  <a:lnTo>
                    <a:pt x="476250" y="2892733"/>
                  </a:lnTo>
                  <a:lnTo>
                    <a:pt x="481151" y="2892760"/>
                  </a:lnTo>
                  <a:lnTo>
                    <a:pt x="481151" y="2180659"/>
                  </a:lnTo>
                  <a:cubicBezTo>
                    <a:pt x="414527" y="2122226"/>
                    <a:pt x="373139" y="2036306"/>
                    <a:pt x="373139" y="1940719"/>
                  </a:cubicBezTo>
                  <a:cubicBezTo>
                    <a:pt x="373139" y="1845132"/>
                    <a:pt x="414527" y="1759212"/>
                    <a:pt x="481151" y="1700779"/>
                  </a:cubicBezTo>
                  <a:lnTo>
                    <a:pt x="481151" y="973827"/>
                  </a:lnTo>
                  <a:lnTo>
                    <a:pt x="159013" y="850107"/>
                  </a:lnTo>
                  <a:lnTo>
                    <a:pt x="6613" y="671513"/>
                  </a:lnTo>
                  <a:lnTo>
                    <a:pt x="4231" y="107157"/>
                  </a:lnTo>
                  <a:lnTo>
                    <a:pt x="80431" y="2382"/>
                  </a:lnTo>
                  <a:lnTo>
                    <a:pt x="399519" y="2382"/>
                  </a:lnTo>
                  <a:cubicBezTo>
                    <a:pt x="400313" y="198438"/>
                    <a:pt x="401106" y="396875"/>
                    <a:pt x="401900" y="595313"/>
                  </a:cubicBezTo>
                  <a:lnTo>
                    <a:pt x="697175" y="759619"/>
                  </a:lnTo>
                  <a:lnTo>
                    <a:pt x="987688" y="583407"/>
                  </a:lnTo>
                  <a:close/>
                </a:path>
              </a:pathLst>
            </a:custGeom>
            <a:solidFill>
              <a:srgbClr val="9FEDF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black"/>
                </a:solidFill>
                <a:effectLst/>
                <a:uLnTx/>
                <a:uFillTx/>
                <a:latin typeface="Arial"/>
                <a:ea typeface="Arial Unicode MS"/>
                <a:cs typeface="+mn-cs"/>
              </a:endParaRPr>
            </a:p>
          </p:txBody>
        </p:sp>
        <p:sp>
          <p:nvSpPr>
            <p:cNvPr id="18" name="Isosceles Triangle 23">
              <a:extLst>
                <a:ext uri="{FF2B5EF4-FFF2-40B4-BE49-F238E27FC236}">
                  <a16:creationId xmlns:a16="http://schemas.microsoft.com/office/drawing/2014/main" id="{FDD5847D-A9C2-7FA6-4E14-A09D5EBA2408}"/>
                </a:ext>
              </a:extLst>
            </p:cNvPr>
            <p:cNvSpPr>
              <a:spLocks noChangeAspect="1"/>
            </p:cNvSpPr>
            <p:nvPr/>
          </p:nvSpPr>
          <p:spPr>
            <a:xfrm rot="10800000">
              <a:off x="7677561" y="2634222"/>
              <a:ext cx="289043" cy="321911"/>
            </a:xfrm>
            <a:custGeom>
              <a:avLst/>
              <a:gdLst/>
              <a:ahLst/>
              <a:cxnLst/>
              <a:rect l="l" t="t" r="r" b="b"/>
              <a:pathLst>
                <a:path w="3369757" h="3752953">
                  <a:moveTo>
                    <a:pt x="3369757" y="3752953"/>
                  </a:moveTo>
                  <a:lnTo>
                    <a:pt x="2458436" y="3752953"/>
                  </a:lnTo>
                  <a:lnTo>
                    <a:pt x="1684879" y="2471479"/>
                  </a:lnTo>
                  <a:lnTo>
                    <a:pt x="911321" y="3752953"/>
                  </a:lnTo>
                  <a:lnTo>
                    <a:pt x="0" y="3752953"/>
                  </a:lnTo>
                  <a:lnTo>
                    <a:pt x="962779" y="2158018"/>
                  </a:lnTo>
                  <a:lnTo>
                    <a:pt x="164866" y="2158018"/>
                  </a:lnTo>
                  <a:lnTo>
                    <a:pt x="164866" y="1449998"/>
                  </a:lnTo>
                  <a:lnTo>
                    <a:pt x="1199503" y="1449998"/>
                  </a:lnTo>
                  <a:lnTo>
                    <a:pt x="1199503" y="1349401"/>
                  </a:lnTo>
                  <a:lnTo>
                    <a:pt x="164862" y="1349401"/>
                  </a:lnTo>
                  <a:lnTo>
                    <a:pt x="164862" y="641379"/>
                  </a:lnTo>
                  <a:lnTo>
                    <a:pt x="1199503" y="641379"/>
                  </a:lnTo>
                  <a:lnTo>
                    <a:pt x="1199503" y="0"/>
                  </a:lnTo>
                  <a:lnTo>
                    <a:pt x="2170259" y="0"/>
                  </a:lnTo>
                  <a:lnTo>
                    <a:pt x="2170259" y="641379"/>
                  </a:lnTo>
                  <a:lnTo>
                    <a:pt x="3204902" y="641379"/>
                  </a:lnTo>
                  <a:lnTo>
                    <a:pt x="3204902" y="1349401"/>
                  </a:lnTo>
                  <a:lnTo>
                    <a:pt x="2170259" y="1349401"/>
                  </a:lnTo>
                  <a:lnTo>
                    <a:pt x="2170259" y="1449998"/>
                  </a:lnTo>
                  <a:lnTo>
                    <a:pt x="3204906" y="1449998"/>
                  </a:lnTo>
                  <a:lnTo>
                    <a:pt x="3204906" y="2158018"/>
                  </a:lnTo>
                  <a:lnTo>
                    <a:pt x="2406979" y="2158018"/>
                  </a:lnTo>
                  <a:close/>
                </a:path>
              </a:pathLst>
            </a:custGeom>
            <a:solidFill>
              <a:srgbClr val="48DCE2"/>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19" name="Block Arc 19">
              <a:extLst>
                <a:ext uri="{FF2B5EF4-FFF2-40B4-BE49-F238E27FC236}">
                  <a16:creationId xmlns:a16="http://schemas.microsoft.com/office/drawing/2014/main" id="{1A02D28F-AD50-CAC7-06C8-FB47D6B7FB6F}"/>
                </a:ext>
              </a:extLst>
            </p:cNvPr>
            <p:cNvSpPr>
              <a:spLocks noChangeAspect="1"/>
            </p:cNvSpPr>
            <p:nvPr/>
          </p:nvSpPr>
          <p:spPr>
            <a:xfrm rot="16200000">
              <a:off x="5701276" y="2198843"/>
              <a:ext cx="317666" cy="321911"/>
            </a:xfrm>
            <a:custGeom>
              <a:avLst/>
              <a:gdLst/>
              <a:ahLst/>
              <a:cxnLst/>
              <a:rect l="l" t="t" r="r" b="b"/>
              <a:pathLst>
                <a:path w="3888432" h="3940389">
                  <a:moveTo>
                    <a:pt x="3886477" y="2596624"/>
                  </a:moveTo>
                  <a:cubicBezTo>
                    <a:pt x="3863903" y="3099396"/>
                    <a:pt x="3646450" y="3585439"/>
                    <a:pt x="3260784" y="3940389"/>
                  </a:cubicBezTo>
                  <a:lnTo>
                    <a:pt x="2740134" y="3374682"/>
                  </a:lnTo>
                  <a:cubicBezTo>
                    <a:pt x="3095411" y="3047701"/>
                    <a:pt x="3214561" y="2536699"/>
                    <a:pt x="3040544" y="2086301"/>
                  </a:cubicBezTo>
                  <a:cubicBezTo>
                    <a:pt x="2946224" y="1842179"/>
                    <a:pt x="2776177" y="1642784"/>
                    <a:pt x="2561820" y="1513267"/>
                  </a:cubicBezTo>
                  <a:lnTo>
                    <a:pt x="2561820" y="2502838"/>
                  </a:lnTo>
                  <a:lnTo>
                    <a:pt x="1956545" y="2502838"/>
                  </a:lnTo>
                  <a:lnTo>
                    <a:pt x="1956545" y="1334980"/>
                  </a:lnTo>
                  <a:cubicBezTo>
                    <a:pt x="1955005" y="1334620"/>
                    <a:pt x="1953461" y="1334606"/>
                    <a:pt x="1951918" y="1334596"/>
                  </a:cubicBezTo>
                  <a:cubicBezTo>
                    <a:pt x="1865937" y="1334033"/>
                    <a:pt x="1781451" y="1342845"/>
                    <a:pt x="1700312" y="1363399"/>
                  </a:cubicBezTo>
                  <a:lnTo>
                    <a:pt x="1700312" y="2502838"/>
                  </a:lnTo>
                  <a:lnTo>
                    <a:pt x="1095037" y="2502838"/>
                  </a:lnTo>
                  <a:lnTo>
                    <a:pt x="1095037" y="1701931"/>
                  </a:lnTo>
                  <a:cubicBezTo>
                    <a:pt x="992004" y="1805496"/>
                    <a:pt x="910118" y="1931035"/>
                    <a:pt x="853532" y="2071968"/>
                  </a:cubicBezTo>
                  <a:cubicBezTo>
                    <a:pt x="673626" y="2520045"/>
                    <a:pt x="786067" y="3032565"/>
                    <a:pt x="1137028" y="3364176"/>
                  </a:cubicBezTo>
                  <a:lnTo>
                    <a:pt x="609006" y="3923009"/>
                  </a:lnTo>
                  <a:cubicBezTo>
                    <a:pt x="28464" y="3374477"/>
                    <a:pt x="-157531" y="2526691"/>
                    <a:pt x="140060" y="1785506"/>
                  </a:cubicBezTo>
                  <a:cubicBezTo>
                    <a:pt x="323894" y="1327647"/>
                    <a:pt x="669158" y="968018"/>
                    <a:pt x="1095037" y="762253"/>
                  </a:cubicBezTo>
                  <a:lnTo>
                    <a:pt x="1095037" y="0"/>
                  </a:lnTo>
                  <a:lnTo>
                    <a:pt x="1700312" y="0"/>
                  </a:lnTo>
                  <a:lnTo>
                    <a:pt x="1700312" y="583614"/>
                  </a:lnTo>
                  <a:lnTo>
                    <a:pt x="1956545" y="565812"/>
                  </a:lnTo>
                  <a:lnTo>
                    <a:pt x="1956545" y="0"/>
                  </a:lnTo>
                  <a:lnTo>
                    <a:pt x="2561820" y="0"/>
                  </a:lnTo>
                  <a:lnTo>
                    <a:pt x="2561820" y="668400"/>
                  </a:lnTo>
                  <a:cubicBezTo>
                    <a:pt x="3101312" y="847375"/>
                    <a:pt x="3545438" y="1259818"/>
                    <a:pt x="3757706" y="1809216"/>
                  </a:cubicBezTo>
                  <a:cubicBezTo>
                    <a:pt x="3829668" y="1995473"/>
                    <a:pt x="3871323" y="2187994"/>
                    <a:pt x="3884141" y="2380458"/>
                  </a:cubicBezTo>
                  <a:cubicBezTo>
                    <a:pt x="3888948" y="2452632"/>
                    <a:pt x="3889701" y="2524800"/>
                    <a:pt x="3886477" y="2596624"/>
                  </a:cubicBezTo>
                  <a:close/>
                </a:path>
              </a:pathLst>
            </a:custGeom>
            <a:solidFill>
              <a:srgbClr val="48DCE2"/>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black"/>
                </a:solidFill>
                <a:effectLst/>
                <a:uLnTx/>
                <a:uFillTx/>
                <a:latin typeface="Arial"/>
                <a:ea typeface="Arial Unicode MS"/>
                <a:cs typeface="+mn-cs"/>
              </a:endParaRPr>
            </a:p>
          </p:txBody>
        </p:sp>
        <p:sp>
          <p:nvSpPr>
            <p:cNvPr id="20" name="Rectangle 23">
              <a:extLst>
                <a:ext uri="{FF2B5EF4-FFF2-40B4-BE49-F238E27FC236}">
                  <a16:creationId xmlns:a16="http://schemas.microsoft.com/office/drawing/2014/main" id="{4A5BC2CA-FDBD-5A31-8F70-8F6FD8466427}"/>
                </a:ext>
              </a:extLst>
            </p:cNvPr>
            <p:cNvSpPr>
              <a:spLocks noChangeAspect="1"/>
            </p:cNvSpPr>
            <p:nvPr/>
          </p:nvSpPr>
          <p:spPr>
            <a:xfrm>
              <a:off x="4898325" y="3423002"/>
              <a:ext cx="264635" cy="321911"/>
            </a:xfrm>
            <a:custGeom>
              <a:avLst/>
              <a:gdLst/>
              <a:ahLst/>
              <a:cxnLst/>
              <a:rect l="l" t="t" r="r" b="b"/>
              <a:pathLst>
                <a:path w="3201962" h="3894964">
                  <a:moveTo>
                    <a:pt x="230584" y="0"/>
                  </a:moveTo>
                  <a:lnTo>
                    <a:pt x="393650" y="0"/>
                  </a:lnTo>
                  <a:lnTo>
                    <a:pt x="806648" y="0"/>
                  </a:lnTo>
                  <a:lnTo>
                    <a:pt x="3201962" y="0"/>
                  </a:lnTo>
                  <a:lnTo>
                    <a:pt x="3201962" y="649007"/>
                  </a:lnTo>
                  <a:lnTo>
                    <a:pt x="806648" y="649007"/>
                  </a:lnTo>
                  <a:lnTo>
                    <a:pt x="806648" y="1720444"/>
                  </a:lnTo>
                  <a:lnTo>
                    <a:pt x="3017140" y="1720444"/>
                  </a:lnTo>
                  <a:lnTo>
                    <a:pt x="3017140" y="2369451"/>
                  </a:lnTo>
                  <a:lnTo>
                    <a:pt x="806648" y="2369451"/>
                  </a:lnTo>
                  <a:lnTo>
                    <a:pt x="806648" y="2584541"/>
                  </a:lnTo>
                  <a:lnTo>
                    <a:pt x="2169844" y="2584541"/>
                  </a:lnTo>
                  <a:lnTo>
                    <a:pt x="2169844" y="3125069"/>
                  </a:lnTo>
                  <a:lnTo>
                    <a:pt x="806648" y="3125069"/>
                  </a:lnTo>
                  <a:lnTo>
                    <a:pt x="806648" y="3894964"/>
                  </a:lnTo>
                  <a:lnTo>
                    <a:pt x="230584" y="3894964"/>
                  </a:lnTo>
                  <a:lnTo>
                    <a:pt x="230584" y="3125069"/>
                  </a:lnTo>
                  <a:lnTo>
                    <a:pt x="0" y="3125069"/>
                  </a:lnTo>
                  <a:lnTo>
                    <a:pt x="0" y="2584541"/>
                  </a:lnTo>
                  <a:lnTo>
                    <a:pt x="230584" y="2584541"/>
                  </a:lnTo>
                  <a:close/>
                </a:path>
              </a:pathLst>
            </a:custGeom>
            <a:solidFill>
              <a:srgbClr val="48DCE2"/>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21" name="Parallelogram 2">
              <a:extLst>
                <a:ext uri="{FF2B5EF4-FFF2-40B4-BE49-F238E27FC236}">
                  <a16:creationId xmlns:a16="http://schemas.microsoft.com/office/drawing/2014/main" id="{FEE4CBED-E738-6E09-1C13-3FD9A1A09B59}"/>
                </a:ext>
              </a:extLst>
            </p:cNvPr>
            <p:cNvSpPr>
              <a:spLocks noChangeAspect="1"/>
            </p:cNvSpPr>
            <p:nvPr/>
          </p:nvSpPr>
          <p:spPr>
            <a:xfrm>
              <a:off x="8019891" y="3369340"/>
              <a:ext cx="266321" cy="252678"/>
            </a:xfrm>
            <a:custGeom>
              <a:avLst/>
              <a:gdLst/>
              <a:ahLst/>
              <a:cxnLst/>
              <a:rect l="l" t="t" r="r" b="b"/>
              <a:pathLst>
                <a:path w="4176743" h="3358877">
                  <a:moveTo>
                    <a:pt x="2861994" y="1951952"/>
                  </a:moveTo>
                  <a:lnTo>
                    <a:pt x="3012224" y="2510158"/>
                  </a:lnTo>
                  <a:lnTo>
                    <a:pt x="3162453" y="1951952"/>
                  </a:lnTo>
                  <a:close/>
                  <a:moveTo>
                    <a:pt x="1014290" y="1951952"/>
                  </a:moveTo>
                  <a:lnTo>
                    <a:pt x="1164519" y="2510158"/>
                  </a:lnTo>
                  <a:lnTo>
                    <a:pt x="1314749" y="1951952"/>
                  </a:lnTo>
                  <a:close/>
                  <a:moveTo>
                    <a:pt x="2685650" y="1296715"/>
                  </a:moveTo>
                  <a:lnTo>
                    <a:pt x="2764943" y="1591341"/>
                  </a:lnTo>
                  <a:lnTo>
                    <a:pt x="3259504" y="1591341"/>
                  </a:lnTo>
                  <a:lnTo>
                    <a:pt x="3338797" y="1296715"/>
                  </a:lnTo>
                  <a:close/>
                  <a:moveTo>
                    <a:pt x="1980054" y="1296715"/>
                  </a:moveTo>
                  <a:lnTo>
                    <a:pt x="1900762" y="1591341"/>
                  </a:lnTo>
                  <a:lnTo>
                    <a:pt x="2275981" y="1591341"/>
                  </a:lnTo>
                  <a:lnTo>
                    <a:pt x="2196688" y="1296715"/>
                  </a:lnTo>
                  <a:close/>
                  <a:moveTo>
                    <a:pt x="837946" y="1296715"/>
                  </a:moveTo>
                  <a:lnTo>
                    <a:pt x="917239" y="1591341"/>
                  </a:lnTo>
                  <a:lnTo>
                    <a:pt x="1411800" y="1591341"/>
                  </a:lnTo>
                  <a:lnTo>
                    <a:pt x="1491093" y="1296715"/>
                  </a:lnTo>
                  <a:close/>
                  <a:moveTo>
                    <a:pt x="2088371" y="894245"/>
                  </a:moveTo>
                  <a:lnTo>
                    <a:pt x="2077106" y="936104"/>
                  </a:lnTo>
                  <a:lnTo>
                    <a:pt x="2099637" y="936104"/>
                  </a:lnTo>
                  <a:close/>
                  <a:moveTo>
                    <a:pt x="0" y="0"/>
                  </a:moveTo>
                  <a:lnTo>
                    <a:pt x="488962" y="0"/>
                  </a:lnTo>
                  <a:lnTo>
                    <a:pt x="740895" y="936104"/>
                  </a:lnTo>
                  <a:lnTo>
                    <a:pt x="1588144" y="936104"/>
                  </a:lnTo>
                  <a:lnTo>
                    <a:pt x="1840077" y="0"/>
                  </a:lnTo>
                  <a:lnTo>
                    <a:pt x="1847704" y="0"/>
                  </a:lnTo>
                  <a:lnTo>
                    <a:pt x="2329039" y="0"/>
                  </a:lnTo>
                  <a:lnTo>
                    <a:pt x="2336666" y="0"/>
                  </a:lnTo>
                  <a:lnTo>
                    <a:pt x="2588599" y="936104"/>
                  </a:lnTo>
                  <a:lnTo>
                    <a:pt x="3435848" y="936104"/>
                  </a:lnTo>
                  <a:lnTo>
                    <a:pt x="3687781" y="0"/>
                  </a:lnTo>
                  <a:lnTo>
                    <a:pt x="4176743" y="0"/>
                  </a:lnTo>
                  <a:lnTo>
                    <a:pt x="3924810" y="936104"/>
                  </a:lnTo>
                  <a:lnTo>
                    <a:pt x="4176743" y="936104"/>
                  </a:lnTo>
                  <a:lnTo>
                    <a:pt x="4176743" y="1296715"/>
                  </a:lnTo>
                  <a:lnTo>
                    <a:pt x="3827759" y="1296715"/>
                  </a:lnTo>
                  <a:lnTo>
                    <a:pt x="3748466" y="1591341"/>
                  </a:lnTo>
                  <a:lnTo>
                    <a:pt x="4164351" y="1591341"/>
                  </a:lnTo>
                  <a:lnTo>
                    <a:pt x="4164351" y="1951952"/>
                  </a:lnTo>
                  <a:lnTo>
                    <a:pt x="3651415" y="1951952"/>
                  </a:lnTo>
                  <a:lnTo>
                    <a:pt x="3272770" y="3358877"/>
                  </a:lnTo>
                  <a:lnTo>
                    <a:pt x="3240639" y="3358877"/>
                  </a:lnTo>
                  <a:lnTo>
                    <a:pt x="2783808" y="3358877"/>
                  </a:lnTo>
                  <a:lnTo>
                    <a:pt x="2751677" y="3358877"/>
                  </a:lnTo>
                  <a:lnTo>
                    <a:pt x="2373032" y="1951952"/>
                  </a:lnTo>
                  <a:lnTo>
                    <a:pt x="1803711" y="1951952"/>
                  </a:lnTo>
                  <a:lnTo>
                    <a:pt x="1425066" y="3358877"/>
                  </a:lnTo>
                  <a:lnTo>
                    <a:pt x="1392935" y="3358877"/>
                  </a:lnTo>
                  <a:lnTo>
                    <a:pt x="936104" y="3358877"/>
                  </a:lnTo>
                  <a:lnTo>
                    <a:pt x="903973" y="3358877"/>
                  </a:lnTo>
                  <a:lnTo>
                    <a:pt x="525328" y="1951952"/>
                  </a:lnTo>
                  <a:lnTo>
                    <a:pt x="107120" y="1951952"/>
                  </a:lnTo>
                  <a:lnTo>
                    <a:pt x="107120" y="1591341"/>
                  </a:lnTo>
                  <a:lnTo>
                    <a:pt x="428277" y="1591341"/>
                  </a:lnTo>
                  <a:lnTo>
                    <a:pt x="348984" y="1296715"/>
                  </a:lnTo>
                  <a:lnTo>
                    <a:pt x="119512" y="1296715"/>
                  </a:lnTo>
                  <a:lnTo>
                    <a:pt x="119512" y="936104"/>
                  </a:lnTo>
                  <a:lnTo>
                    <a:pt x="251933" y="936104"/>
                  </a:lnTo>
                  <a:close/>
                </a:path>
              </a:pathLst>
            </a:custGeom>
            <a:solidFill>
              <a:srgbClr val="48DCE2"/>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22" name="Isosceles Triangle 33">
              <a:extLst>
                <a:ext uri="{FF2B5EF4-FFF2-40B4-BE49-F238E27FC236}">
                  <a16:creationId xmlns:a16="http://schemas.microsoft.com/office/drawing/2014/main" id="{1935DB7D-9A9F-3C01-8CD6-FAEAEFF73D14}"/>
                </a:ext>
              </a:extLst>
            </p:cNvPr>
            <p:cNvSpPr>
              <a:spLocks/>
            </p:cNvSpPr>
            <p:nvPr/>
          </p:nvSpPr>
          <p:spPr>
            <a:xfrm rot="10800000">
              <a:off x="6426752" y="2062797"/>
              <a:ext cx="321911" cy="321911"/>
            </a:xfrm>
            <a:custGeom>
              <a:avLst/>
              <a:gdLst/>
              <a:ahLst/>
              <a:cxnLst/>
              <a:rect l="l" t="t" r="r" b="b"/>
              <a:pathLst>
                <a:path w="3982665" h="3915008">
                  <a:moveTo>
                    <a:pt x="0" y="2664000"/>
                  </a:moveTo>
                  <a:lnTo>
                    <a:pt x="1911318" y="72000"/>
                  </a:lnTo>
                  <a:lnTo>
                    <a:pt x="1142725" y="2655962"/>
                  </a:lnTo>
                  <a:close/>
                  <a:moveTo>
                    <a:pt x="3982665" y="2664000"/>
                  </a:moveTo>
                  <a:lnTo>
                    <a:pt x="2839940" y="2655962"/>
                  </a:lnTo>
                  <a:lnTo>
                    <a:pt x="2071347" y="72000"/>
                  </a:lnTo>
                  <a:close/>
                  <a:moveTo>
                    <a:pt x="2621333" y="2664000"/>
                  </a:moveTo>
                  <a:lnTo>
                    <a:pt x="1361333" y="2664000"/>
                  </a:lnTo>
                  <a:lnTo>
                    <a:pt x="1991333" y="0"/>
                  </a:lnTo>
                  <a:close/>
                  <a:moveTo>
                    <a:pt x="1806654" y="3915007"/>
                  </a:moveTo>
                  <a:lnTo>
                    <a:pt x="726654" y="3915007"/>
                  </a:lnTo>
                  <a:lnTo>
                    <a:pt x="1266654" y="2835007"/>
                  </a:lnTo>
                  <a:close/>
                  <a:moveTo>
                    <a:pt x="555902" y="3915008"/>
                  </a:moveTo>
                  <a:lnTo>
                    <a:pt x="15902" y="2835008"/>
                  </a:lnTo>
                  <a:lnTo>
                    <a:pt x="1095902" y="2835008"/>
                  </a:lnTo>
                  <a:close/>
                  <a:moveTo>
                    <a:pt x="1977406" y="3915008"/>
                  </a:moveTo>
                  <a:lnTo>
                    <a:pt x="1437406" y="2835008"/>
                  </a:lnTo>
                  <a:lnTo>
                    <a:pt x="2517406" y="2835008"/>
                  </a:lnTo>
                  <a:close/>
                  <a:moveTo>
                    <a:pt x="3228158" y="3915008"/>
                  </a:moveTo>
                  <a:lnTo>
                    <a:pt x="2148158" y="3915008"/>
                  </a:lnTo>
                  <a:lnTo>
                    <a:pt x="2688158" y="2835008"/>
                  </a:lnTo>
                  <a:close/>
                  <a:moveTo>
                    <a:pt x="3398910" y="3915008"/>
                  </a:moveTo>
                  <a:lnTo>
                    <a:pt x="2858910" y="2835008"/>
                  </a:lnTo>
                  <a:lnTo>
                    <a:pt x="3938910" y="2835008"/>
                  </a:lnTo>
                  <a:close/>
                </a:path>
              </a:pathLst>
            </a:custGeom>
            <a:solidFill>
              <a:srgbClr val="48DCE2"/>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23" name="Rounded Rectangle 5">
              <a:extLst>
                <a:ext uri="{FF2B5EF4-FFF2-40B4-BE49-F238E27FC236}">
                  <a16:creationId xmlns:a16="http://schemas.microsoft.com/office/drawing/2014/main" id="{A4B7E47E-5927-0A65-4443-387A1C569677}"/>
                </a:ext>
              </a:extLst>
            </p:cNvPr>
            <p:cNvSpPr>
              <a:spLocks/>
            </p:cNvSpPr>
            <p:nvPr/>
          </p:nvSpPr>
          <p:spPr>
            <a:xfrm>
              <a:off x="5365467" y="4900280"/>
              <a:ext cx="321911" cy="321911"/>
            </a:xfrm>
            <a:custGeom>
              <a:avLst/>
              <a:gdLst/>
              <a:ahLst/>
              <a:cxnLst/>
              <a:rect l="l" t="t" r="r" b="b"/>
              <a:pathLst>
                <a:path w="3928707" h="3954781">
                  <a:moveTo>
                    <a:pt x="2773336" y="2238726"/>
                  </a:moveTo>
                  <a:cubicBezTo>
                    <a:pt x="2746826" y="2238726"/>
                    <a:pt x="2725335" y="2260217"/>
                    <a:pt x="2725335" y="2286727"/>
                  </a:cubicBezTo>
                  <a:lnTo>
                    <a:pt x="2725335" y="2478725"/>
                  </a:lnTo>
                  <a:cubicBezTo>
                    <a:pt x="2725335" y="2505235"/>
                    <a:pt x="2746826" y="2526726"/>
                    <a:pt x="2773336" y="2526726"/>
                  </a:cubicBezTo>
                  <a:lnTo>
                    <a:pt x="2965334" y="2526726"/>
                  </a:lnTo>
                  <a:cubicBezTo>
                    <a:pt x="2991844" y="2526726"/>
                    <a:pt x="3013335" y="2505235"/>
                    <a:pt x="3013335" y="2478725"/>
                  </a:cubicBezTo>
                  <a:lnTo>
                    <a:pt x="3013335" y="2286727"/>
                  </a:lnTo>
                  <a:cubicBezTo>
                    <a:pt x="3013335" y="2260217"/>
                    <a:pt x="2991844" y="2238726"/>
                    <a:pt x="2965334" y="2238726"/>
                  </a:cubicBezTo>
                  <a:close/>
                  <a:moveTo>
                    <a:pt x="2313922" y="2238726"/>
                  </a:moveTo>
                  <a:cubicBezTo>
                    <a:pt x="2287412" y="2238726"/>
                    <a:pt x="2265921" y="2260217"/>
                    <a:pt x="2265921" y="2286727"/>
                  </a:cubicBezTo>
                  <a:lnTo>
                    <a:pt x="2265921" y="2478725"/>
                  </a:lnTo>
                  <a:cubicBezTo>
                    <a:pt x="2265921" y="2505235"/>
                    <a:pt x="2287412" y="2526726"/>
                    <a:pt x="2313922" y="2526726"/>
                  </a:cubicBezTo>
                  <a:lnTo>
                    <a:pt x="2505920" y="2526726"/>
                  </a:lnTo>
                  <a:cubicBezTo>
                    <a:pt x="2532430" y="2526726"/>
                    <a:pt x="2553921" y="2505235"/>
                    <a:pt x="2553921" y="2478725"/>
                  </a:cubicBezTo>
                  <a:lnTo>
                    <a:pt x="2553921" y="2286727"/>
                  </a:lnTo>
                  <a:cubicBezTo>
                    <a:pt x="2553921" y="2260217"/>
                    <a:pt x="2532430" y="2238726"/>
                    <a:pt x="2505920" y="2238726"/>
                  </a:cubicBezTo>
                  <a:close/>
                  <a:moveTo>
                    <a:pt x="1854508" y="2238726"/>
                  </a:moveTo>
                  <a:cubicBezTo>
                    <a:pt x="1827998" y="2238726"/>
                    <a:pt x="1806507" y="2260217"/>
                    <a:pt x="1806507" y="2286727"/>
                  </a:cubicBezTo>
                  <a:lnTo>
                    <a:pt x="1806507" y="2478725"/>
                  </a:lnTo>
                  <a:cubicBezTo>
                    <a:pt x="1806507" y="2505235"/>
                    <a:pt x="1827998" y="2526726"/>
                    <a:pt x="1854508" y="2526726"/>
                  </a:cubicBezTo>
                  <a:lnTo>
                    <a:pt x="2046506" y="2526726"/>
                  </a:lnTo>
                  <a:cubicBezTo>
                    <a:pt x="2073016" y="2526726"/>
                    <a:pt x="2094507" y="2505235"/>
                    <a:pt x="2094507" y="2478725"/>
                  </a:cubicBezTo>
                  <a:lnTo>
                    <a:pt x="2094507" y="2286727"/>
                  </a:lnTo>
                  <a:cubicBezTo>
                    <a:pt x="2094507" y="2260217"/>
                    <a:pt x="2073016" y="2238726"/>
                    <a:pt x="2046506" y="2238726"/>
                  </a:cubicBezTo>
                  <a:close/>
                  <a:moveTo>
                    <a:pt x="879732" y="2133675"/>
                  </a:moveTo>
                  <a:cubicBezTo>
                    <a:pt x="767330" y="2133675"/>
                    <a:pt x="676210" y="2224795"/>
                    <a:pt x="676210" y="2337197"/>
                  </a:cubicBezTo>
                  <a:cubicBezTo>
                    <a:pt x="676210" y="2449599"/>
                    <a:pt x="767330" y="2540719"/>
                    <a:pt x="879732" y="2540719"/>
                  </a:cubicBezTo>
                  <a:cubicBezTo>
                    <a:pt x="956121" y="2540719"/>
                    <a:pt x="1022681" y="2498634"/>
                    <a:pt x="1054808" y="2434886"/>
                  </a:cubicBezTo>
                  <a:lnTo>
                    <a:pt x="1469273" y="2434887"/>
                  </a:lnTo>
                  <a:cubicBezTo>
                    <a:pt x="1529381" y="2434887"/>
                    <a:pt x="1578108" y="2386160"/>
                    <a:pt x="1578108" y="2326052"/>
                  </a:cubicBezTo>
                  <a:cubicBezTo>
                    <a:pt x="1578108" y="2265944"/>
                    <a:pt x="1529381" y="2217217"/>
                    <a:pt x="1469273" y="2217217"/>
                  </a:cubicBezTo>
                  <a:lnTo>
                    <a:pt x="1039779" y="2217217"/>
                  </a:lnTo>
                  <a:cubicBezTo>
                    <a:pt x="1005455" y="2165662"/>
                    <a:pt x="946329" y="2133675"/>
                    <a:pt x="879732" y="2133675"/>
                  </a:cubicBezTo>
                  <a:close/>
                  <a:moveTo>
                    <a:pt x="2773336" y="1699178"/>
                  </a:moveTo>
                  <a:cubicBezTo>
                    <a:pt x="2746826" y="1699178"/>
                    <a:pt x="2725335" y="1720669"/>
                    <a:pt x="2725335" y="1747179"/>
                  </a:cubicBezTo>
                  <a:lnTo>
                    <a:pt x="2725335" y="1939177"/>
                  </a:lnTo>
                  <a:cubicBezTo>
                    <a:pt x="2725335" y="1965687"/>
                    <a:pt x="2746826" y="1987178"/>
                    <a:pt x="2773336" y="1987178"/>
                  </a:cubicBezTo>
                  <a:lnTo>
                    <a:pt x="2965334" y="1987178"/>
                  </a:lnTo>
                  <a:cubicBezTo>
                    <a:pt x="2991844" y="1987178"/>
                    <a:pt x="3013335" y="1965687"/>
                    <a:pt x="3013335" y="1939177"/>
                  </a:cubicBezTo>
                  <a:lnTo>
                    <a:pt x="3013335" y="1747179"/>
                  </a:lnTo>
                  <a:cubicBezTo>
                    <a:pt x="3013335" y="1720669"/>
                    <a:pt x="2991844" y="1699178"/>
                    <a:pt x="2965334" y="1699178"/>
                  </a:cubicBezTo>
                  <a:close/>
                  <a:moveTo>
                    <a:pt x="2313922" y="1699178"/>
                  </a:moveTo>
                  <a:cubicBezTo>
                    <a:pt x="2287412" y="1699178"/>
                    <a:pt x="2265921" y="1720669"/>
                    <a:pt x="2265921" y="1747179"/>
                  </a:cubicBezTo>
                  <a:lnTo>
                    <a:pt x="2265921" y="1939177"/>
                  </a:lnTo>
                  <a:cubicBezTo>
                    <a:pt x="2265921" y="1965687"/>
                    <a:pt x="2287412" y="1987178"/>
                    <a:pt x="2313922" y="1987178"/>
                  </a:cubicBezTo>
                  <a:lnTo>
                    <a:pt x="2505920" y="1987178"/>
                  </a:lnTo>
                  <a:cubicBezTo>
                    <a:pt x="2532430" y="1987178"/>
                    <a:pt x="2553921" y="1965687"/>
                    <a:pt x="2553921" y="1939177"/>
                  </a:cubicBezTo>
                  <a:lnTo>
                    <a:pt x="2553921" y="1747179"/>
                  </a:lnTo>
                  <a:cubicBezTo>
                    <a:pt x="2553921" y="1720669"/>
                    <a:pt x="2532430" y="1699178"/>
                    <a:pt x="2505920" y="1699178"/>
                  </a:cubicBezTo>
                  <a:close/>
                  <a:moveTo>
                    <a:pt x="1854508" y="1699178"/>
                  </a:moveTo>
                  <a:cubicBezTo>
                    <a:pt x="1827998" y="1699178"/>
                    <a:pt x="1806507" y="1720669"/>
                    <a:pt x="1806507" y="1747179"/>
                  </a:cubicBezTo>
                  <a:lnTo>
                    <a:pt x="1806507" y="1939177"/>
                  </a:lnTo>
                  <a:cubicBezTo>
                    <a:pt x="1806507" y="1965687"/>
                    <a:pt x="1827998" y="1987178"/>
                    <a:pt x="1854508" y="1987178"/>
                  </a:cubicBezTo>
                  <a:lnTo>
                    <a:pt x="2046506" y="1987178"/>
                  </a:lnTo>
                  <a:cubicBezTo>
                    <a:pt x="2073016" y="1987178"/>
                    <a:pt x="2094507" y="1965687"/>
                    <a:pt x="2094507" y="1939177"/>
                  </a:cubicBezTo>
                  <a:lnTo>
                    <a:pt x="2094507" y="1747179"/>
                  </a:lnTo>
                  <a:cubicBezTo>
                    <a:pt x="2094507" y="1720669"/>
                    <a:pt x="2073016" y="1699178"/>
                    <a:pt x="2046506" y="1699178"/>
                  </a:cubicBezTo>
                  <a:close/>
                  <a:moveTo>
                    <a:pt x="1035948" y="1186216"/>
                  </a:moveTo>
                  <a:cubicBezTo>
                    <a:pt x="1165960" y="1186216"/>
                    <a:pt x="1271356" y="1291612"/>
                    <a:pt x="1271356" y="1421624"/>
                  </a:cubicBezTo>
                  <a:cubicBezTo>
                    <a:pt x="1271356" y="1551636"/>
                    <a:pt x="1165960" y="1657032"/>
                    <a:pt x="1035948" y="1657032"/>
                  </a:cubicBezTo>
                  <a:cubicBezTo>
                    <a:pt x="905936" y="1657032"/>
                    <a:pt x="800540" y="1551636"/>
                    <a:pt x="800540" y="1421624"/>
                  </a:cubicBezTo>
                  <a:cubicBezTo>
                    <a:pt x="800540" y="1291612"/>
                    <a:pt x="905936" y="1186216"/>
                    <a:pt x="1035948" y="1186216"/>
                  </a:cubicBezTo>
                  <a:close/>
                  <a:moveTo>
                    <a:pt x="2773336" y="1159631"/>
                  </a:moveTo>
                  <a:cubicBezTo>
                    <a:pt x="2746826" y="1159631"/>
                    <a:pt x="2725335" y="1181122"/>
                    <a:pt x="2725335" y="1207632"/>
                  </a:cubicBezTo>
                  <a:lnTo>
                    <a:pt x="2725335" y="1399630"/>
                  </a:lnTo>
                  <a:cubicBezTo>
                    <a:pt x="2725335" y="1426140"/>
                    <a:pt x="2746826" y="1447631"/>
                    <a:pt x="2773336" y="1447631"/>
                  </a:cubicBezTo>
                  <a:lnTo>
                    <a:pt x="2965334" y="1447631"/>
                  </a:lnTo>
                  <a:cubicBezTo>
                    <a:pt x="2991844" y="1447631"/>
                    <a:pt x="3013335" y="1426140"/>
                    <a:pt x="3013335" y="1399630"/>
                  </a:cubicBezTo>
                  <a:lnTo>
                    <a:pt x="3013335" y="1207632"/>
                  </a:lnTo>
                  <a:cubicBezTo>
                    <a:pt x="3013335" y="1181122"/>
                    <a:pt x="2991844" y="1159631"/>
                    <a:pt x="2965334" y="1159631"/>
                  </a:cubicBezTo>
                  <a:close/>
                  <a:moveTo>
                    <a:pt x="2313922" y="1159631"/>
                  </a:moveTo>
                  <a:cubicBezTo>
                    <a:pt x="2287412" y="1159631"/>
                    <a:pt x="2265921" y="1181122"/>
                    <a:pt x="2265921" y="1207632"/>
                  </a:cubicBezTo>
                  <a:lnTo>
                    <a:pt x="2265921" y="1399630"/>
                  </a:lnTo>
                  <a:cubicBezTo>
                    <a:pt x="2265921" y="1426140"/>
                    <a:pt x="2287412" y="1447631"/>
                    <a:pt x="2313922" y="1447631"/>
                  </a:cubicBezTo>
                  <a:lnTo>
                    <a:pt x="2505920" y="1447631"/>
                  </a:lnTo>
                  <a:cubicBezTo>
                    <a:pt x="2532430" y="1447631"/>
                    <a:pt x="2553921" y="1426140"/>
                    <a:pt x="2553921" y="1399630"/>
                  </a:cubicBezTo>
                  <a:lnTo>
                    <a:pt x="2553921" y="1207632"/>
                  </a:lnTo>
                  <a:cubicBezTo>
                    <a:pt x="2553921" y="1181122"/>
                    <a:pt x="2532430" y="1159631"/>
                    <a:pt x="2505920" y="1159631"/>
                  </a:cubicBezTo>
                  <a:close/>
                  <a:moveTo>
                    <a:pt x="1854508" y="1159631"/>
                  </a:moveTo>
                  <a:cubicBezTo>
                    <a:pt x="1827998" y="1159631"/>
                    <a:pt x="1806507" y="1181122"/>
                    <a:pt x="1806507" y="1207632"/>
                  </a:cubicBezTo>
                  <a:lnTo>
                    <a:pt x="1806507" y="1399630"/>
                  </a:lnTo>
                  <a:cubicBezTo>
                    <a:pt x="1806507" y="1426140"/>
                    <a:pt x="1827998" y="1447631"/>
                    <a:pt x="1854508" y="1447631"/>
                  </a:cubicBezTo>
                  <a:lnTo>
                    <a:pt x="2046506" y="1447631"/>
                  </a:lnTo>
                  <a:cubicBezTo>
                    <a:pt x="2073016" y="1447631"/>
                    <a:pt x="2094507" y="1426140"/>
                    <a:pt x="2094507" y="1399630"/>
                  </a:cubicBezTo>
                  <a:lnTo>
                    <a:pt x="2094507" y="1207632"/>
                  </a:lnTo>
                  <a:cubicBezTo>
                    <a:pt x="2094507" y="1181122"/>
                    <a:pt x="2073016" y="1159631"/>
                    <a:pt x="2046506" y="1159631"/>
                  </a:cubicBezTo>
                  <a:close/>
                  <a:moveTo>
                    <a:pt x="1035947" y="1097587"/>
                  </a:moveTo>
                  <a:cubicBezTo>
                    <a:pt x="856987" y="1097587"/>
                    <a:pt x="711911" y="1242663"/>
                    <a:pt x="711911" y="1421623"/>
                  </a:cubicBezTo>
                  <a:cubicBezTo>
                    <a:pt x="711911" y="1600583"/>
                    <a:pt x="856987" y="1745659"/>
                    <a:pt x="1035947" y="1745659"/>
                  </a:cubicBezTo>
                  <a:cubicBezTo>
                    <a:pt x="1214907" y="1745659"/>
                    <a:pt x="1359983" y="1600583"/>
                    <a:pt x="1359983" y="1421623"/>
                  </a:cubicBezTo>
                  <a:cubicBezTo>
                    <a:pt x="1359983" y="1242663"/>
                    <a:pt x="1214907" y="1097587"/>
                    <a:pt x="1035947" y="1097587"/>
                  </a:cubicBezTo>
                  <a:close/>
                  <a:moveTo>
                    <a:pt x="593124" y="376367"/>
                  </a:moveTo>
                  <a:lnTo>
                    <a:pt x="3225543" y="376367"/>
                  </a:lnTo>
                  <a:cubicBezTo>
                    <a:pt x="3328637" y="376367"/>
                    <a:pt x="3412211" y="459941"/>
                    <a:pt x="3412211" y="563035"/>
                  </a:cubicBezTo>
                  <a:lnTo>
                    <a:pt x="3412211" y="3074837"/>
                  </a:lnTo>
                  <a:cubicBezTo>
                    <a:pt x="3412211" y="3177931"/>
                    <a:pt x="3328637" y="3261505"/>
                    <a:pt x="3225543" y="3261505"/>
                  </a:cubicBezTo>
                  <a:lnTo>
                    <a:pt x="593124" y="3261505"/>
                  </a:lnTo>
                  <a:cubicBezTo>
                    <a:pt x="490030" y="3261505"/>
                    <a:pt x="406456" y="3177931"/>
                    <a:pt x="406456" y="3074837"/>
                  </a:cubicBezTo>
                  <a:lnTo>
                    <a:pt x="406456" y="563035"/>
                  </a:lnTo>
                  <a:cubicBezTo>
                    <a:pt x="406456" y="459941"/>
                    <a:pt x="490030" y="376367"/>
                    <a:pt x="593124" y="376367"/>
                  </a:cubicBezTo>
                  <a:close/>
                  <a:moveTo>
                    <a:pt x="466365" y="263607"/>
                  </a:moveTo>
                  <a:cubicBezTo>
                    <a:pt x="353740" y="263607"/>
                    <a:pt x="262440" y="354907"/>
                    <a:pt x="262440" y="467532"/>
                  </a:cubicBezTo>
                  <a:lnTo>
                    <a:pt x="262440" y="3211530"/>
                  </a:lnTo>
                  <a:cubicBezTo>
                    <a:pt x="262440" y="3324155"/>
                    <a:pt x="353740" y="3415455"/>
                    <a:pt x="466365" y="3415455"/>
                  </a:cubicBezTo>
                  <a:lnTo>
                    <a:pt x="3352302" y="3415455"/>
                  </a:lnTo>
                  <a:cubicBezTo>
                    <a:pt x="3464927" y="3415455"/>
                    <a:pt x="3556227" y="3324155"/>
                    <a:pt x="3556227" y="3211530"/>
                  </a:cubicBezTo>
                  <a:lnTo>
                    <a:pt x="3556227" y="2945906"/>
                  </a:lnTo>
                  <a:lnTo>
                    <a:pt x="3604113" y="2945906"/>
                  </a:lnTo>
                  <a:cubicBezTo>
                    <a:pt x="3647262" y="2945906"/>
                    <a:pt x="3682241" y="2910927"/>
                    <a:pt x="3682241" y="2867778"/>
                  </a:cubicBezTo>
                  <a:lnTo>
                    <a:pt x="3682241" y="2555278"/>
                  </a:lnTo>
                  <a:cubicBezTo>
                    <a:pt x="3682241" y="2512129"/>
                    <a:pt x="3647262" y="2477150"/>
                    <a:pt x="3604113" y="2477150"/>
                  </a:cubicBezTo>
                  <a:lnTo>
                    <a:pt x="3556227" y="2477150"/>
                  </a:lnTo>
                  <a:lnTo>
                    <a:pt x="3556227" y="1181006"/>
                  </a:lnTo>
                  <a:lnTo>
                    <a:pt x="3604113" y="1181006"/>
                  </a:lnTo>
                  <a:cubicBezTo>
                    <a:pt x="3647262" y="1181006"/>
                    <a:pt x="3682241" y="1146027"/>
                    <a:pt x="3682241" y="1102878"/>
                  </a:cubicBezTo>
                  <a:lnTo>
                    <a:pt x="3682241" y="790378"/>
                  </a:lnTo>
                  <a:cubicBezTo>
                    <a:pt x="3682241" y="747229"/>
                    <a:pt x="3647262" y="712250"/>
                    <a:pt x="3604113" y="712250"/>
                  </a:cubicBezTo>
                  <a:lnTo>
                    <a:pt x="3556227" y="712250"/>
                  </a:lnTo>
                  <a:lnTo>
                    <a:pt x="3556227" y="467532"/>
                  </a:lnTo>
                  <a:cubicBezTo>
                    <a:pt x="3556227" y="354907"/>
                    <a:pt x="3464927" y="263607"/>
                    <a:pt x="3352302" y="263607"/>
                  </a:cubicBezTo>
                  <a:close/>
                  <a:moveTo>
                    <a:pt x="235370" y="0"/>
                  </a:moveTo>
                  <a:lnTo>
                    <a:pt x="3693337" y="0"/>
                  </a:lnTo>
                  <a:cubicBezTo>
                    <a:pt x="3823328" y="0"/>
                    <a:pt x="3928707" y="105379"/>
                    <a:pt x="3928707" y="235370"/>
                  </a:cubicBezTo>
                  <a:lnTo>
                    <a:pt x="3928707" y="3402502"/>
                  </a:lnTo>
                  <a:cubicBezTo>
                    <a:pt x="3928707" y="3485210"/>
                    <a:pt x="3886047" y="3557954"/>
                    <a:pt x="3821334" y="3599629"/>
                  </a:cubicBezTo>
                  <a:lnTo>
                    <a:pt x="3732546" y="3954781"/>
                  </a:lnTo>
                  <a:lnTo>
                    <a:pt x="2998166" y="3954781"/>
                  </a:lnTo>
                  <a:lnTo>
                    <a:pt x="2918939" y="3637872"/>
                  </a:lnTo>
                  <a:lnTo>
                    <a:pt x="1025164" y="3637872"/>
                  </a:lnTo>
                  <a:lnTo>
                    <a:pt x="945937" y="3954781"/>
                  </a:lnTo>
                  <a:lnTo>
                    <a:pt x="211557" y="3954781"/>
                  </a:lnTo>
                  <a:lnTo>
                    <a:pt x="125186" y="3609298"/>
                  </a:lnTo>
                  <a:cubicBezTo>
                    <a:pt x="50483" y="3570656"/>
                    <a:pt x="0" y="3492475"/>
                    <a:pt x="0" y="3402502"/>
                  </a:cubicBezTo>
                  <a:lnTo>
                    <a:pt x="0" y="235370"/>
                  </a:lnTo>
                  <a:cubicBezTo>
                    <a:pt x="0" y="105379"/>
                    <a:pt x="105379" y="0"/>
                    <a:pt x="235370" y="0"/>
                  </a:cubicBezTo>
                  <a:close/>
                </a:path>
              </a:pathLst>
            </a:custGeom>
            <a:solidFill>
              <a:srgbClr val="48DCE2"/>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24" name="Oval 22">
              <a:extLst>
                <a:ext uri="{FF2B5EF4-FFF2-40B4-BE49-F238E27FC236}">
                  <a16:creationId xmlns:a16="http://schemas.microsoft.com/office/drawing/2014/main" id="{81882D15-352C-BCA4-EB0C-CCA264A231F8}"/>
                </a:ext>
              </a:extLst>
            </p:cNvPr>
            <p:cNvSpPr>
              <a:spLocks/>
            </p:cNvSpPr>
            <p:nvPr/>
          </p:nvSpPr>
          <p:spPr>
            <a:xfrm>
              <a:off x="6138416" y="5234061"/>
              <a:ext cx="321911" cy="321911"/>
            </a:xfrm>
            <a:custGeom>
              <a:avLst/>
              <a:gdLst/>
              <a:ahLst/>
              <a:cxnLst/>
              <a:rect l="l" t="t" r="r" b="b"/>
              <a:pathLst>
                <a:path w="3880153" h="3953697">
                  <a:moveTo>
                    <a:pt x="1455" y="3168352"/>
                  </a:moveTo>
                  <a:cubicBezTo>
                    <a:pt x="205207" y="3400679"/>
                    <a:pt x="634857" y="3494667"/>
                    <a:pt x="960501" y="3505633"/>
                  </a:cubicBezTo>
                  <a:cubicBezTo>
                    <a:pt x="1028690" y="3627447"/>
                    <a:pt x="1119686" y="3734676"/>
                    <a:pt x="1227538" y="3821974"/>
                  </a:cubicBezTo>
                  <a:cubicBezTo>
                    <a:pt x="1160267" y="3830083"/>
                    <a:pt x="1089308" y="3833153"/>
                    <a:pt x="1014889" y="3832102"/>
                  </a:cubicBezTo>
                  <a:cubicBezTo>
                    <a:pt x="621954" y="3837001"/>
                    <a:pt x="201774" y="3729237"/>
                    <a:pt x="6261" y="3480618"/>
                  </a:cubicBezTo>
                  <a:cubicBezTo>
                    <a:pt x="13084" y="3484795"/>
                    <a:pt x="14745" y="3457252"/>
                    <a:pt x="1455" y="3168352"/>
                  </a:cubicBezTo>
                  <a:close/>
                  <a:moveTo>
                    <a:pt x="3880153" y="3138359"/>
                  </a:moveTo>
                  <a:cubicBezTo>
                    <a:pt x="3866863" y="3427259"/>
                    <a:pt x="3868524" y="3454802"/>
                    <a:pt x="3875347" y="3450625"/>
                  </a:cubicBezTo>
                  <a:cubicBezTo>
                    <a:pt x="3706183" y="3641999"/>
                    <a:pt x="3368822" y="3808933"/>
                    <a:pt x="2885642" y="3802109"/>
                  </a:cubicBezTo>
                  <a:cubicBezTo>
                    <a:pt x="2813626" y="3803007"/>
                    <a:pt x="2740694" y="3800121"/>
                    <a:pt x="2668496" y="3792296"/>
                  </a:cubicBezTo>
                  <a:cubicBezTo>
                    <a:pt x="2770475" y="3703843"/>
                    <a:pt x="2855364" y="3596451"/>
                    <a:pt x="2918364" y="3475766"/>
                  </a:cubicBezTo>
                  <a:cubicBezTo>
                    <a:pt x="3244332" y="3465202"/>
                    <a:pt x="3675828" y="3371339"/>
                    <a:pt x="3880153" y="3138359"/>
                  </a:cubicBezTo>
                  <a:close/>
                  <a:moveTo>
                    <a:pt x="2029821" y="3074540"/>
                  </a:moveTo>
                  <a:cubicBezTo>
                    <a:pt x="2072358" y="3090570"/>
                    <a:pt x="2100256" y="3117016"/>
                    <a:pt x="2101178" y="3147049"/>
                  </a:cubicBezTo>
                  <a:cubicBezTo>
                    <a:pt x="2102135" y="3178198"/>
                    <a:pt x="2073853" y="3206004"/>
                    <a:pt x="2029821" y="3222855"/>
                  </a:cubicBezTo>
                  <a:close/>
                  <a:moveTo>
                    <a:pt x="1455" y="2758032"/>
                  </a:moveTo>
                  <a:cubicBezTo>
                    <a:pt x="177591" y="2958870"/>
                    <a:pt x="522539" y="3056328"/>
                    <a:pt x="823260" y="3085716"/>
                  </a:cubicBezTo>
                  <a:cubicBezTo>
                    <a:pt x="836237" y="3203756"/>
                    <a:pt x="868282" y="3316114"/>
                    <a:pt x="916781" y="3419465"/>
                  </a:cubicBezTo>
                  <a:cubicBezTo>
                    <a:pt x="553826" y="3407844"/>
                    <a:pt x="185565" y="3298305"/>
                    <a:pt x="6261" y="3070298"/>
                  </a:cubicBezTo>
                  <a:cubicBezTo>
                    <a:pt x="13084" y="3074475"/>
                    <a:pt x="14745" y="3046932"/>
                    <a:pt x="1455" y="2758032"/>
                  </a:cubicBezTo>
                  <a:close/>
                  <a:moveTo>
                    <a:pt x="3880153" y="2733869"/>
                  </a:moveTo>
                  <a:cubicBezTo>
                    <a:pt x="3866863" y="3022769"/>
                    <a:pt x="3868524" y="3050312"/>
                    <a:pt x="3875347" y="3046135"/>
                  </a:cubicBezTo>
                  <a:cubicBezTo>
                    <a:pt x="3714650" y="3227931"/>
                    <a:pt x="3402172" y="3387671"/>
                    <a:pt x="2957054" y="3395450"/>
                  </a:cubicBezTo>
                  <a:cubicBezTo>
                    <a:pt x="3001703" y="3291967"/>
                    <a:pt x="3030894" y="3180307"/>
                    <a:pt x="3041718" y="3063353"/>
                  </a:cubicBezTo>
                  <a:cubicBezTo>
                    <a:pt x="3346235" y="3035739"/>
                    <a:pt x="3700756" y="2938426"/>
                    <a:pt x="3880153" y="2733869"/>
                  </a:cubicBezTo>
                  <a:close/>
                  <a:moveTo>
                    <a:pt x="1820161" y="2670546"/>
                  </a:moveTo>
                  <a:lnTo>
                    <a:pt x="1820161" y="2807794"/>
                  </a:lnTo>
                  <a:cubicBezTo>
                    <a:pt x="1784534" y="2791726"/>
                    <a:pt x="1761919" y="2767633"/>
                    <a:pt x="1761090" y="2740643"/>
                  </a:cubicBezTo>
                  <a:cubicBezTo>
                    <a:pt x="1760228" y="2712584"/>
                    <a:pt x="1783091" y="2687237"/>
                    <a:pt x="1820161" y="2670546"/>
                  </a:cubicBezTo>
                  <a:close/>
                  <a:moveTo>
                    <a:pt x="1820161" y="2351698"/>
                  </a:moveTo>
                  <a:lnTo>
                    <a:pt x="1820161" y="2426781"/>
                  </a:lnTo>
                  <a:cubicBezTo>
                    <a:pt x="1541058" y="2454722"/>
                    <a:pt x="1332994" y="2587385"/>
                    <a:pt x="1337817" y="2744384"/>
                  </a:cubicBezTo>
                  <a:cubicBezTo>
                    <a:pt x="1342529" y="2897779"/>
                    <a:pt x="1548926" y="3024362"/>
                    <a:pt x="1820161" y="3051732"/>
                  </a:cubicBezTo>
                  <a:lnTo>
                    <a:pt x="1820161" y="3217389"/>
                  </a:lnTo>
                  <a:cubicBezTo>
                    <a:pt x="1786002" y="3201854"/>
                    <a:pt x="1763663" y="3178972"/>
                    <a:pt x="1761274" y="3153060"/>
                  </a:cubicBezTo>
                  <a:lnTo>
                    <a:pt x="1338460" y="3164281"/>
                  </a:lnTo>
                  <a:cubicBezTo>
                    <a:pt x="1352256" y="3313879"/>
                    <a:pt x="1556620" y="3434536"/>
                    <a:pt x="1820161" y="3461071"/>
                  </a:cubicBezTo>
                  <a:lnTo>
                    <a:pt x="1820161" y="3539697"/>
                  </a:lnTo>
                  <a:lnTo>
                    <a:pt x="2029821" y="3539697"/>
                  </a:lnTo>
                  <a:lnTo>
                    <a:pt x="2029821" y="3462128"/>
                  </a:lnTo>
                  <a:cubicBezTo>
                    <a:pt x="2315071" y="3436849"/>
                    <a:pt x="2529344" y="3302606"/>
                    <a:pt x="2524450" y="3143308"/>
                  </a:cubicBezTo>
                  <a:cubicBezTo>
                    <a:pt x="2519668" y="2987610"/>
                    <a:pt x="2307099" y="2859535"/>
                    <a:pt x="2029821" y="2834965"/>
                  </a:cubicBezTo>
                  <a:lnTo>
                    <a:pt x="2029821" y="2665297"/>
                  </a:lnTo>
                  <a:cubicBezTo>
                    <a:pt x="2070848" y="2680600"/>
                    <a:pt x="2098329" y="2705732"/>
                    <a:pt x="2100994" y="2734632"/>
                  </a:cubicBezTo>
                  <a:lnTo>
                    <a:pt x="2523807" y="2723411"/>
                  </a:lnTo>
                  <a:cubicBezTo>
                    <a:pt x="2509797" y="2571487"/>
                    <a:pt x="2299247" y="2449410"/>
                    <a:pt x="2029821" y="2425195"/>
                  </a:cubicBezTo>
                  <a:lnTo>
                    <a:pt x="2029821" y="2351698"/>
                  </a:lnTo>
                  <a:close/>
                  <a:moveTo>
                    <a:pt x="1455" y="2347712"/>
                  </a:moveTo>
                  <a:cubicBezTo>
                    <a:pt x="183117" y="2554851"/>
                    <a:pt x="544352" y="2652021"/>
                    <a:pt x="851373" y="2678440"/>
                  </a:cubicBezTo>
                  <a:cubicBezTo>
                    <a:pt x="827251" y="2766976"/>
                    <a:pt x="815133" y="2860130"/>
                    <a:pt x="815133" y="2956114"/>
                  </a:cubicBezTo>
                  <a:cubicBezTo>
                    <a:pt x="815133" y="2971896"/>
                    <a:pt x="815461" y="2987602"/>
                    <a:pt x="817509" y="3003166"/>
                  </a:cubicBezTo>
                  <a:cubicBezTo>
                    <a:pt x="488191" y="2976547"/>
                    <a:pt x="169203" y="2867179"/>
                    <a:pt x="6261" y="2659978"/>
                  </a:cubicBezTo>
                  <a:cubicBezTo>
                    <a:pt x="13084" y="2664155"/>
                    <a:pt x="14745" y="2636612"/>
                    <a:pt x="1455" y="2347712"/>
                  </a:cubicBezTo>
                  <a:close/>
                  <a:moveTo>
                    <a:pt x="3880153" y="2329379"/>
                  </a:moveTo>
                  <a:cubicBezTo>
                    <a:pt x="3866863" y="2618279"/>
                    <a:pt x="3868524" y="2645822"/>
                    <a:pt x="3875347" y="2641645"/>
                  </a:cubicBezTo>
                  <a:cubicBezTo>
                    <a:pt x="3725516" y="2811149"/>
                    <a:pt x="3443734" y="2961479"/>
                    <a:pt x="3045509" y="2988274"/>
                  </a:cubicBezTo>
                  <a:lnTo>
                    <a:pt x="3047133" y="2956114"/>
                  </a:lnTo>
                  <a:cubicBezTo>
                    <a:pt x="3047133" y="2854429"/>
                    <a:pt x="3033534" y="2755921"/>
                    <a:pt x="3006831" y="2662641"/>
                  </a:cubicBezTo>
                  <a:cubicBezTo>
                    <a:pt x="3318650" y="2638590"/>
                    <a:pt x="3693842" y="2541819"/>
                    <a:pt x="3880153" y="2329379"/>
                  </a:cubicBezTo>
                  <a:close/>
                  <a:moveTo>
                    <a:pt x="1931133" y="1937697"/>
                  </a:moveTo>
                  <a:cubicBezTo>
                    <a:pt x="2487898" y="1937697"/>
                    <a:pt x="2939245" y="2388994"/>
                    <a:pt x="2939245" y="2945697"/>
                  </a:cubicBezTo>
                  <a:cubicBezTo>
                    <a:pt x="2939245" y="3502400"/>
                    <a:pt x="2487898" y="3953697"/>
                    <a:pt x="1931133" y="3953697"/>
                  </a:cubicBezTo>
                  <a:cubicBezTo>
                    <a:pt x="1374368" y="3953697"/>
                    <a:pt x="923021" y="3502400"/>
                    <a:pt x="923021" y="2945697"/>
                  </a:cubicBezTo>
                  <a:cubicBezTo>
                    <a:pt x="923021" y="2388994"/>
                    <a:pt x="1374368" y="1937697"/>
                    <a:pt x="1931133" y="1937697"/>
                  </a:cubicBezTo>
                  <a:close/>
                  <a:moveTo>
                    <a:pt x="1455" y="1937392"/>
                  </a:moveTo>
                  <a:cubicBezTo>
                    <a:pt x="214734" y="2180582"/>
                    <a:pt x="675532" y="2272194"/>
                    <a:pt x="1005427" y="2276729"/>
                  </a:cubicBezTo>
                  <a:lnTo>
                    <a:pt x="1048467" y="2274995"/>
                  </a:lnTo>
                  <a:cubicBezTo>
                    <a:pt x="973036" y="2370730"/>
                    <a:pt x="913948" y="2479702"/>
                    <a:pt x="874973" y="2597837"/>
                  </a:cubicBezTo>
                  <a:cubicBezTo>
                    <a:pt x="525848" y="2578625"/>
                    <a:pt x="178686" y="2468917"/>
                    <a:pt x="6261" y="2249658"/>
                  </a:cubicBezTo>
                  <a:cubicBezTo>
                    <a:pt x="13084" y="2253835"/>
                    <a:pt x="14745" y="2226292"/>
                    <a:pt x="1455" y="1937392"/>
                  </a:cubicBezTo>
                  <a:close/>
                  <a:moveTo>
                    <a:pt x="3880153" y="1924889"/>
                  </a:moveTo>
                  <a:cubicBezTo>
                    <a:pt x="3866863" y="2213789"/>
                    <a:pt x="3868524" y="2241332"/>
                    <a:pt x="3875347" y="2237155"/>
                  </a:cubicBezTo>
                  <a:cubicBezTo>
                    <a:pt x="3717776" y="2415415"/>
                    <a:pt x="3414270" y="2572469"/>
                    <a:pt x="2982846" y="2585687"/>
                  </a:cubicBezTo>
                  <a:cubicBezTo>
                    <a:pt x="2942265" y="2466665"/>
                    <a:pt x="2881020" y="2357243"/>
                    <a:pt x="2803561" y="2261302"/>
                  </a:cubicBezTo>
                  <a:cubicBezTo>
                    <a:pt x="2828324" y="2263132"/>
                    <a:pt x="2852587" y="2263902"/>
                    <a:pt x="2876180" y="2264226"/>
                  </a:cubicBezTo>
                  <a:cubicBezTo>
                    <a:pt x="3206076" y="2259691"/>
                    <a:pt x="3666874" y="2168079"/>
                    <a:pt x="3880153" y="1924889"/>
                  </a:cubicBezTo>
                  <a:close/>
                  <a:moveTo>
                    <a:pt x="2970728" y="1742046"/>
                  </a:moveTo>
                  <a:cubicBezTo>
                    <a:pt x="3013265" y="1749515"/>
                    <a:pt x="3041163" y="1761838"/>
                    <a:pt x="3042085" y="1775832"/>
                  </a:cubicBezTo>
                  <a:cubicBezTo>
                    <a:pt x="3043042" y="1790346"/>
                    <a:pt x="3014760" y="1803303"/>
                    <a:pt x="2970728" y="1811155"/>
                  </a:cubicBezTo>
                  <a:close/>
                  <a:moveTo>
                    <a:pt x="2761068" y="1553800"/>
                  </a:moveTo>
                  <a:lnTo>
                    <a:pt x="2761068" y="1617752"/>
                  </a:lnTo>
                  <a:cubicBezTo>
                    <a:pt x="2725441" y="1610265"/>
                    <a:pt x="2702826" y="1599039"/>
                    <a:pt x="2701997" y="1586462"/>
                  </a:cubicBezTo>
                  <a:cubicBezTo>
                    <a:pt x="2701135" y="1573388"/>
                    <a:pt x="2723998" y="1561577"/>
                    <a:pt x="2761068" y="1553800"/>
                  </a:cubicBezTo>
                  <a:close/>
                  <a:moveTo>
                    <a:pt x="2761068" y="1405229"/>
                  </a:moveTo>
                  <a:lnTo>
                    <a:pt x="2761068" y="1440215"/>
                  </a:lnTo>
                  <a:cubicBezTo>
                    <a:pt x="2481965" y="1453234"/>
                    <a:pt x="2273901" y="1515050"/>
                    <a:pt x="2278724" y="1588206"/>
                  </a:cubicBezTo>
                  <a:cubicBezTo>
                    <a:pt x="2283436" y="1659682"/>
                    <a:pt x="2489833" y="1718665"/>
                    <a:pt x="2761068" y="1731418"/>
                  </a:cubicBezTo>
                  <a:lnTo>
                    <a:pt x="2761068" y="1808608"/>
                  </a:lnTo>
                  <a:cubicBezTo>
                    <a:pt x="2726909" y="1801369"/>
                    <a:pt x="2704570" y="1790707"/>
                    <a:pt x="2702181" y="1778633"/>
                  </a:cubicBezTo>
                  <a:lnTo>
                    <a:pt x="2279367" y="1783861"/>
                  </a:lnTo>
                  <a:cubicBezTo>
                    <a:pt x="2293163" y="1853568"/>
                    <a:pt x="2497527" y="1909790"/>
                    <a:pt x="2761068" y="1922154"/>
                  </a:cubicBezTo>
                  <a:lnTo>
                    <a:pt x="2761068" y="1958791"/>
                  </a:lnTo>
                  <a:lnTo>
                    <a:pt x="2970728" y="1958791"/>
                  </a:lnTo>
                  <a:lnTo>
                    <a:pt x="2970728" y="1922647"/>
                  </a:lnTo>
                  <a:cubicBezTo>
                    <a:pt x="3255978" y="1910868"/>
                    <a:pt x="3470251" y="1848316"/>
                    <a:pt x="3465357" y="1774089"/>
                  </a:cubicBezTo>
                  <a:cubicBezTo>
                    <a:pt x="3460575" y="1701540"/>
                    <a:pt x="3248006" y="1641862"/>
                    <a:pt x="2970728" y="1630413"/>
                  </a:cubicBezTo>
                  <a:lnTo>
                    <a:pt x="2970728" y="1551354"/>
                  </a:lnTo>
                  <a:cubicBezTo>
                    <a:pt x="3011755" y="1558485"/>
                    <a:pt x="3039236" y="1570195"/>
                    <a:pt x="3041901" y="1583662"/>
                  </a:cubicBezTo>
                  <a:lnTo>
                    <a:pt x="3464714" y="1578433"/>
                  </a:lnTo>
                  <a:cubicBezTo>
                    <a:pt x="3450704" y="1507642"/>
                    <a:pt x="3240154" y="1450759"/>
                    <a:pt x="2970728" y="1439476"/>
                  </a:cubicBezTo>
                  <a:lnTo>
                    <a:pt x="2970728" y="1405229"/>
                  </a:lnTo>
                  <a:close/>
                  <a:moveTo>
                    <a:pt x="2872041" y="1244391"/>
                  </a:moveTo>
                  <a:cubicBezTo>
                    <a:pt x="3428806" y="1244391"/>
                    <a:pt x="3880153" y="1453922"/>
                    <a:pt x="3880153" y="1712391"/>
                  </a:cubicBezTo>
                  <a:cubicBezTo>
                    <a:pt x="3880153" y="1970860"/>
                    <a:pt x="3428806" y="2180391"/>
                    <a:pt x="2872041" y="2180391"/>
                  </a:cubicBezTo>
                  <a:cubicBezTo>
                    <a:pt x="2823092" y="2180391"/>
                    <a:pt x="2774958" y="2178772"/>
                    <a:pt x="2727893" y="2175376"/>
                  </a:cubicBezTo>
                  <a:cubicBezTo>
                    <a:pt x="2525684" y="1968353"/>
                    <a:pt x="2243385" y="1840114"/>
                    <a:pt x="1931133" y="1840114"/>
                  </a:cubicBezTo>
                  <a:cubicBezTo>
                    <a:pt x="1612467" y="1840114"/>
                    <a:pt x="1324996" y="1973676"/>
                    <a:pt x="1122380" y="2188572"/>
                  </a:cubicBezTo>
                  <a:cubicBezTo>
                    <a:pt x="1087421" y="2190857"/>
                    <a:pt x="1051575" y="2191340"/>
                    <a:pt x="1014889" y="2190822"/>
                  </a:cubicBezTo>
                  <a:cubicBezTo>
                    <a:pt x="621954" y="2195721"/>
                    <a:pt x="201774" y="2087957"/>
                    <a:pt x="6261" y="1839338"/>
                  </a:cubicBezTo>
                  <a:cubicBezTo>
                    <a:pt x="13084" y="1843515"/>
                    <a:pt x="14745" y="1815972"/>
                    <a:pt x="1455" y="1527072"/>
                  </a:cubicBezTo>
                  <a:cubicBezTo>
                    <a:pt x="214734" y="1770262"/>
                    <a:pt x="675532" y="1861874"/>
                    <a:pt x="1005427" y="1866409"/>
                  </a:cubicBezTo>
                  <a:cubicBezTo>
                    <a:pt x="1278600" y="1862654"/>
                    <a:pt x="1641530" y="1799192"/>
                    <a:pt x="1878042" y="1637444"/>
                  </a:cubicBezTo>
                  <a:cubicBezTo>
                    <a:pt x="1954537" y="1414404"/>
                    <a:pt x="2370521" y="1244391"/>
                    <a:pt x="2872041" y="1244391"/>
                  </a:cubicBezTo>
                  <a:close/>
                  <a:moveTo>
                    <a:pt x="1455" y="1116752"/>
                  </a:moveTo>
                  <a:cubicBezTo>
                    <a:pt x="214734" y="1359942"/>
                    <a:pt x="675532" y="1451554"/>
                    <a:pt x="1005427" y="1456089"/>
                  </a:cubicBezTo>
                  <a:cubicBezTo>
                    <a:pt x="1335323" y="1451554"/>
                    <a:pt x="1796121" y="1359942"/>
                    <a:pt x="2009400" y="1116752"/>
                  </a:cubicBezTo>
                  <a:cubicBezTo>
                    <a:pt x="1996110" y="1405652"/>
                    <a:pt x="1997771" y="1433195"/>
                    <a:pt x="2004594" y="1429018"/>
                  </a:cubicBezTo>
                  <a:cubicBezTo>
                    <a:pt x="1835430" y="1620392"/>
                    <a:pt x="1498069" y="1787326"/>
                    <a:pt x="1014889" y="1780502"/>
                  </a:cubicBezTo>
                  <a:cubicBezTo>
                    <a:pt x="621954" y="1785401"/>
                    <a:pt x="201774" y="1677637"/>
                    <a:pt x="6261" y="1429018"/>
                  </a:cubicBezTo>
                  <a:cubicBezTo>
                    <a:pt x="13084" y="1433195"/>
                    <a:pt x="14745" y="1405652"/>
                    <a:pt x="1455" y="1116752"/>
                  </a:cubicBezTo>
                  <a:close/>
                  <a:moveTo>
                    <a:pt x="1455" y="706432"/>
                  </a:moveTo>
                  <a:cubicBezTo>
                    <a:pt x="214734" y="949622"/>
                    <a:pt x="675532" y="1041234"/>
                    <a:pt x="1005427" y="1045769"/>
                  </a:cubicBezTo>
                  <a:cubicBezTo>
                    <a:pt x="1335323" y="1041234"/>
                    <a:pt x="1796121" y="949622"/>
                    <a:pt x="2009400" y="706432"/>
                  </a:cubicBezTo>
                  <a:cubicBezTo>
                    <a:pt x="1996110" y="995332"/>
                    <a:pt x="1997771" y="1022875"/>
                    <a:pt x="2004594" y="1018698"/>
                  </a:cubicBezTo>
                  <a:cubicBezTo>
                    <a:pt x="1835430" y="1210072"/>
                    <a:pt x="1498069" y="1377006"/>
                    <a:pt x="1014889" y="1370182"/>
                  </a:cubicBezTo>
                  <a:cubicBezTo>
                    <a:pt x="621954" y="1375081"/>
                    <a:pt x="201774" y="1267317"/>
                    <a:pt x="6261" y="1018698"/>
                  </a:cubicBezTo>
                  <a:cubicBezTo>
                    <a:pt x="13084" y="1022875"/>
                    <a:pt x="14745" y="995332"/>
                    <a:pt x="1455" y="706432"/>
                  </a:cubicBezTo>
                  <a:close/>
                  <a:moveTo>
                    <a:pt x="1106799" y="489687"/>
                  </a:moveTo>
                  <a:cubicBezTo>
                    <a:pt x="1149336" y="497156"/>
                    <a:pt x="1177233" y="509479"/>
                    <a:pt x="1178156" y="523473"/>
                  </a:cubicBezTo>
                  <a:cubicBezTo>
                    <a:pt x="1179112" y="537987"/>
                    <a:pt x="1150831" y="550944"/>
                    <a:pt x="1106799" y="558796"/>
                  </a:cubicBezTo>
                  <a:close/>
                  <a:moveTo>
                    <a:pt x="897139" y="301441"/>
                  </a:moveTo>
                  <a:lnTo>
                    <a:pt x="897139" y="365393"/>
                  </a:lnTo>
                  <a:cubicBezTo>
                    <a:pt x="861512" y="357906"/>
                    <a:pt x="838897" y="346680"/>
                    <a:pt x="838068" y="334103"/>
                  </a:cubicBezTo>
                  <a:cubicBezTo>
                    <a:pt x="837206" y="321029"/>
                    <a:pt x="860069" y="309218"/>
                    <a:pt x="897139" y="301441"/>
                  </a:cubicBezTo>
                  <a:close/>
                  <a:moveTo>
                    <a:pt x="897139" y="152870"/>
                  </a:moveTo>
                  <a:lnTo>
                    <a:pt x="897139" y="187856"/>
                  </a:lnTo>
                  <a:cubicBezTo>
                    <a:pt x="618036" y="200875"/>
                    <a:pt x="409972" y="262691"/>
                    <a:pt x="414795" y="335847"/>
                  </a:cubicBezTo>
                  <a:cubicBezTo>
                    <a:pt x="419507" y="407323"/>
                    <a:pt x="625904" y="466306"/>
                    <a:pt x="897139" y="479059"/>
                  </a:cubicBezTo>
                  <a:lnTo>
                    <a:pt x="897139" y="556249"/>
                  </a:lnTo>
                  <a:cubicBezTo>
                    <a:pt x="862980" y="549010"/>
                    <a:pt x="840641" y="538348"/>
                    <a:pt x="838251" y="526274"/>
                  </a:cubicBezTo>
                  <a:lnTo>
                    <a:pt x="415438" y="531502"/>
                  </a:lnTo>
                  <a:cubicBezTo>
                    <a:pt x="429234" y="601209"/>
                    <a:pt x="633598" y="657431"/>
                    <a:pt x="897139" y="669795"/>
                  </a:cubicBezTo>
                  <a:lnTo>
                    <a:pt x="897139" y="706432"/>
                  </a:lnTo>
                  <a:lnTo>
                    <a:pt x="1106799" y="706432"/>
                  </a:lnTo>
                  <a:lnTo>
                    <a:pt x="1106799" y="670288"/>
                  </a:lnTo>
                  <a:cubicBezTo>
                    <a:pt x="1392049" y="658509"/>
                    <a:pt x="1606322" y="595956"/>
                    <a:pt x="1601428" y="521730"/>
                  </a:cubicBezTo>
                  <a:cubicBezTo>
                    <a:pt x="1596646" y="449181"/>
                    <a:pt x="1384077" y="389502"/>
                    <a:pt x="1106799" y="378054"/>
                  </a:cubicBezTo>
                  <a:lnTo>
                    <a:pt x="1106799" y="298995"/>
                  </a:lnTo>
                  <a:cubicBezTo>
                    <a:pt x="1147826" y="306126"/>
                    <a:pt x="1175307" y="317836"/>
                    <a:pt x="1177972" y="331303"/>
                  </a:cubicBezTo>
                  <a:lnTo>
                    <a:pt x="1600785" y="326074"/>
                  </a:lnTo>
                  <a:cubicBezTo>
                    <a:pt x="1586775" y="255283"/>
                    <a:pt x="1376225" y="198400"/>
                    <a:pt x="1106799" y="187117"/>
                  </a:cubicBezTo>
                  <a:lnTo>
                    <a:pt x="1106799" y="152870"/>
                  </a:lnTo>
                  <a:close/>
                  <a:moveTo>
                    <a:pt x="1008112" y="0"/>
                  </a:moveTo>
                  <a:cubicBezTo>
                    <a:pt x="1564877" y="0"/>
                    <a:pt x="2016224" y="209531"/>
                    <a:pt x="2016224" y="468000"/>
                  </a:cubicBezTo>
                  <a:cubicBezTo>
                    <a:pt x="2016224" y="726469"/>
                    <a:pt x="1564877" y="936000"/>
                    <a:pt x="1008112" y="936000"/>
                  </a:cubicBezTo>
                  <a:cubicBezTo>
                    <a:pt x="451347" y="936000"/>
                    <a:pt x="0" y="726469"/>
                    <a:pt x="0" y="468000"/>
                  </a:cubicBezTo>
                  <a:cubicBezTo>
                    <a:pt x="0" y="209531"/>
                    <a:pt x="451347" y="0"/>
                    <a:pt x="1008112" y="0"/>
                  </a:cubicBezTo>
                  <a:close/>
                </a:path>
              </a:pathLst>
            </a:custGeom>
            <a:solidFill>
              <a:srgbClr val="48DCE2"/>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25" name="Rounded Rectangle 25">
              <a:extLst>
                <a:ext uri="{FF2B5EF4-FFF2-40B4-BE49-F238E27FC236}">
                  <a16:creationId xmlns:a16="http://schemas.microsoft.com/office/drawing/2014/main" id="{50D71556-704E-0AD2-7364-F13A0BC6A50D}"/>
                </a:ext>
              </a:extLst>
            </p:cNvPr>
            <p:cNvSpPr>
              <a:spLocks noChangeAspect="1"/>
            </p:cNvSpPr>
            <p:nvPr/>
          </p:nvSpPr>
          <p:spPr>
            <a:xfrm rot="1744853">
              <a:off x="4883617" y="4238835"/>
              <a:ext cx="333022" cy="354102"/>
            </a:xfrm>
            <a:custGeom>
              <a:avLst/>
              <a:gdLst/>
              <a:ahLst/>
              <a:cxnLst/>
              <a:rect l="l" t="t" r="r" b="b"/>
              <a:pathLst>
                <a:path w="3378473" h="3592322">
                  <a:moveTo>
                    <a:pt x="1018094" y="2946028"/>
                  </a:moveTo>
                  <a:cubicBezTo>
                    <a:pt x="963419" y="2976436"/>
                    <a:pt x="943746" y="3045409"/>
                    <a:pt x="974154" y="3100084"/>
                  </a:cubicBezTo>
                  <a:cubicBezTo>
                    <a:pt x="1004562" y="3154759"/>
                    <a:pt x="1073534" y="3174431"/>
                    <a:pt x="1128209" y="3144023"/>
                  </a:cubicBezTo>
                  <a:lnTo>
                    <a:pt x="1992690" y="2663238"/>
                  </a:lnTo>
                  <a:cubicBezTo>
                    <a:pt x="2047365" y="2632830"/>
                    <a:pt x="2067037" y="2563857"/>
                    <a:pt x="2036630" y="2509182"/>
                  </a:cubicBezTo>
                  <a:lnTo>
                    <a:pt x="2036630" y="2509182"/>
                  </a:lnTo>
                  <a:cubicBezTo>
                    <a:pt x="2006223" y="2454507"/>
                    <a:pt x="1937250" y="2434834"/>
                    <a:pt x="1882575" y="2465242"/>
                  </a:cubicBezTo>
                  <a:close/>
                  <a:moveTo>
                    <a:pt x="1509175" y="1968491"/>
                  </a:moveTo>
                  <a:cubicBezTo>
                    <a:pt x="1454500" y="1998899"/>
                    <a:pt x="1434828" y="2067872"/>
                    <a:pt x="1465236" y="2122547"/>
                  </a:cubicBezTo>
                  <a:cubicBezTo>
                    <a:pt x="1495644" y="2177222"/>
                    <a:pt x="1564616" y="2196894"/>
                    <a:pt x="1619291" y="2166486"/>
                  </a:cubicBezTo>
                  <a:lnTo>
                    <a:pt x="2483772" y="1685701"/>
                  </a:lnTo>
                  <a:cubicBezTo>
                    <a:pt x="2538447" y="1655293"/>
                    <a:pt x="2558119" y="1586320"/>
                    <a:pt x="2527711" y="1531645"/>
                  </a:cubicBezTo>
                  <a:lnTo>
                    <a:pt x="2527712" y="1531645"/>
                  </a:lnTo>
                  <a:cubicBezTo>
                    <a:pt x="2497304" y="1476970"/>
                    <a:pt x="2428332" y="1457297"/>
                    <a:pt x="2373656" y="1487705"/>
                  </a:cubicBezTo>
                  <a:close/>
                  <a:moveTo>
                    <a:pt x="630422" y="2325257"/>
                  </a:moveTo>
                  <a:cubicBezTo>
                    <a:pt x="593643" y="2345712"/>
                    <a:pt x="580410" y="2392109"/>
                    <a:pt x="600865" y="2428888"/>
                  </a:cubicBezTo>
                  <a:lnTo>
                    <a:pt x="749009" y="2695261"/>
                  </a:lnTo>
                  <a:cubicBezTo>
                    <a:pt x="769465" y="2732041"/>
                    <a:pt x="815862" y="2745274"/>
                    <a:pt x="852641" y="2724819"/>
                  </a:cubicBezTo>
                  <a:lnTo>
                    <a:pt x="1159964" y="2553899"/>
                  </a:lnTo>
                  <a:cubicBezTo>
                    <a:pt x="1196743" y="2533444"/>
                    <a:pt x="1209977" y="2487047"/>
                    <a:pt x="1189521" y="2450268"/>
                  </a:cubicBezTo>
                  <a:lnTo>
                    <a:pt x="1041377" y="2183895"/>
                  </a:lnTo>
                  <a:cubicBezTo>
                    <a:pt x="1020921" y="2147116"/>
                    <a:pt x="974524" y="2133882"/>
                    <a:pt x="937745" y="2154338"/>
                  </a:cubicBezTo>
                  <a:close/>
                  <a:moveTo>
                    <a:pt x="1306181" y="1603496"/>
                  </a:moveTo>
                  <a:cubicBezTo>
                    <a:pt x="1251506" y="1633904"/>
                    <a:pt x="1231834" y="1702877"/>
                    <a:pt x="1262242" y="1757552"/>
                  </a:cubicBezTo>
                  <a:cubicBezTo>
                    <a:pt x="1292649" y="1812226"/>
                    <a:pt x="1361622" y="1831898"/>
                    <a:pt x="1416297" y="1801490"/>
                  </a:cubicBezTo>
                  <a:lnTo>
                    <a:pt x="2280778" y="1320706"/>
                  </a:lnTo>
                  <a:cubicBezTo>
                    <a:pt x="2335453" y="1290298"/>
                    <a:pt x="2355125" y="1221325"/>
                    <a:pt x="2324717" y="1166650"/>
                  </a:cubicBezTo>
                  <a:lnTo>
                    <a:pt x="2324718" y="1166649"/>
                  </a:lnTo>
                  <a:cubicBezTo>
                    <a:pt x="2294310" y="1111974"/>
                    <a:pt x="2225337" y="1092302"/>
                    <a:pt x="2170662" y="1122710"/>
                  </a:cubicBezTo>
                  <a:close/>
                  <a:moveTo>
                    <a:pt x="2616548" y="868567"/>
                  </a:moveTo>
                  <a:lnTo>
                    <a:pt x="3378473" y="868567"/>
                  </a:lnTo>
                  <a:lnTo>
                    <a:pt x="3378473" y="1559146"/>
                  </a:lnTo>
                  <a:cubicBezTo>
                    <a:pt x="3378473" y="1702688"/>
                    <a:pt x="3299888" y="1827875"/>
                    <a:pt x="3182538" y="1892525"/>
                  </a:cubicBezTo>
                  <a:lnTo>
                    <a:pt x="3170499" y="1864603"/>
                  </a:lnTo>
                  <a:close/>
                  <a:moveTo>
                    <a:pt x="197868" y="1844807"/>
                  </a:moveTo>
                  <a:lnTo>
                    <a:pt x="2042125" y="819113"/>
                  </a:lnTo>
                  <a:cubicBezTo>
                    <a:pt x="2227878" y="715805"/>
                    <a:pt x="2462209" y="782640"/>
                    <a:pt x="2565518" y="968394"/>
                  </a:cubicBezTo>
                  <a:lnTo>
                    <a:pt x="3136275" y="1994648"/>
                  </a:lnTo>
                  <a:cubicBezTo>
                    <a:pt x="3239583" y="2180402"/>
                    <a:pt x="3172748" y="2414733"/>
                    <a:pt x="2986994" y="2518041"/>
                  </a:cubicBezTo>
                  <a:lnTo>
                    <a:pt x="1142737" y="3543736"/>
                  </a:lnTo>
                  <a:cubicBezTo>
                    <a:pt x="956983" y="3647044"/>
                    <a:pt x="722652" y="3580208"/>
                    <a:pt x="619344" y="3394455"/>
                  </a:cubicBezTo>
                  <a:lnTo>
                    <a:pt x="48586" y="2368200"/>
                  </a:lnTo>
                  <a:cubicBezTo>
                    <a:pt x="-54722" y="2182446"/>
                    <a:pt x="12114" y="1948115"/>
                    <a:pt x="197868" y="1844807"/>
                  </a:cubicBezTo>
                  <a:close/>
                  <a:moveTo>
                    <a:pt x="498473" y="868567"/>
                  </a:moveTo>
                  <a:lnTo>
                    <a:pt x="1753598" y="868567"/>
                  </a:lnTo>
                  <a:lnTo>
                    <a:pt x="499185" y="1566216"/>
                  </a:lnTo>
                  <a:cubicBezTo>
                    <a:pt x="498494" y="1563872"/>
                    <a:pt x="498473" y="1561512"/>
                    <a:pt x="498473" y="1559146"/>
                  </a:cubicBezTo>
                  <a:close/>
                  <a:moveTo>
                    <a:pt x="716476" y="37951"/>
                  </a:moveTo>
                  <a:cubicBezTo>
                    <a:pt x="766951" y="13629"/>
                    <a:pt x="823548" y="0"/>
                    <a:pt x="883327" y="0"/>
                  </a:cubicBezTo>
                  <a:lnTo>
                    <a:pt x="2993619" y="0"/>
                  </a:lnTo>
                  <a:cubicBezTo>
                    <a:pt x="3206168" y="0"/>
                    <a:pt x="3378473" y="172305"/>
                    <a:pt x="3378473" y="384854"/>
                  </a:cubicBezTo>
                  <a:lnTo>
                    <a:pt x="3378473" y="435947"/>
                  </a:lnTo>
                  <a:lnTo>
                    <a:pt x="498473" y="435947"/>
                  </a:lnTo>
                  <a:lnTo>
                    <a:pt x="498473" y="384854"/>
                  </a:lnTo>
                  <a:cubicBezTo>
                    <a:pt x="498473" y="252011"/>
                    <a:pt x="565780" y="134888"/>
                    <a:pt x="668151" y="65727"/>
                  </a:cubicBezTo>
                  <a:cubicBezTo>
                    <a:pt x="683507" y="55353"/>
                    <a:pt x="699651" y="46058"/>
                    <a:pt x="716476" y="37951"/>
                  </a:cubicBezTo>
                  <a:close/>
                </a:path>
              </a:pathLst>
            </a:custGeom>
            <a:solidFill>
              <a:srgbClr val="48DCE2"/>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26" name="Round Same Side Corner Rectangle 24">
              <a:extLst>
                <a:ext uri="{FF2B5EF4-FFF2-40B4-BE49-F238E27FC236}">
                  <a16:creationId xmlns:a16="http://schemas.microsoft.com/office/drawing/2014/main" id="{7A1E4B54-63CB-2028-3F53-0FC100FA16D1}"/>
                </a:ext>
              </a:extLst>
            </p:cNvPr>
            <p:cNvSpPr>
              <a:spLocks noChangeAspect="1"/>
            </p:cNvSpPr>
            <p:nvPr/>
          </p:nvSpPr>
          <p:spPr>
            <a:xfrm rot="16200000">
              <a:off x="6807680" y="5210700"/>
              <a:ext cx="321911" cy="302946"/>
            </a:xfrm>
            <a:custGeom>
              <a:avLst/>
              <a:gdLst/>
              <a:ahLst/>
              <a:cxnLst/>
              <a:rect l="l" t="t" r="r" b="b"/>
              <a:pathLst>
                <a:path w="4021059" h="3784144">
                  <a:moveTo>
                    <a:pt x="1438082" y="3038644"/>
                  </a:moveTo>
                  <a:cubicBezTo>
                    <a:pt x="1438082" y="2940622"/>
                    <a:pt x="1358620" y="2861160"/>
                    <a:pt x="1260598" y="2861160"/>
                  </a:cubicBezTo>
                  <a:cubicBezTo>
                    <a:pt x="1162576" y="2861160"/>
                    <a:pt x="1083114" y="2940622"/>
                    <a:pt x="1083114" y="3038644"/>
                  </a:cubicBezTo>
                  <a:cubicBezTo>
                    <a:pt x="1083114" y="3136666"/>
                    <a:pt x="1162576" y="3216128"/>
                    <a:pt x="1260598" y="3216128"/>
                  </a:cubicBezTo>
                  <a:cubicBezTo>
                    <a:pt x="1358620" y="3216128"/>
                    <a:pt x="1438082" y="3136666"/>
                    <a:pt x="1438082" y="3038644"/>
                  </a:cubicBezTo>
                  <a:close/>
                  <a:moveTo>
                    <a:pt x="1685789" y="2848634"/>
                  </a:moveTo>
                  <a:lnTo>
                    <a:pt x="1685789" y="3784144"/>
                  </a:lnTo>
                  <a:lnTo>
                    <a:pt x="835406" y="3784144"/>
                  </a:lnTo>
                  <a:lnTo>
                    <a:pt x="835406" y="2848634"/>
                  </a:lnTo>
                  <a:cubicBezTo>
                    <a:pt x="835406" y="2715464"/>
                    <a:pt x="943362" y="2607508"/>
                    <a:pt x="1076532" y="2607508"/>
                  </a:cubicBezTo>
                  <a:lnTo>
                    <a:pt x="1444663" y="2607508"/>
                  </a:lnTo>
                  <a:cubicBezTo>
                    <a:pt x="1577833" y="2607508"/>
                    <a:pt x="1685789" y="2715464"/>
                    <a:pt x="1685789" y="2848634"/>
                  </a:cubicBezTo>
                  <a:close/>
                  <a:moveTo>
                    <a:pt x="2681691" y="1560784"/>
                  </a:moveTo>
                  <a:lnTo>
                    <a:pt x="2520278" y="1399371"/>
                  </a:lnTo>
                  <a:lnTo>
                    <a:pt x="2520278" y="1722197"/>
                  </a:lnTo>
                  <a:close/>
                  <a:moveTo>
                    <a:pt x="2690551" y="2062563"/>
                  </a:moveTo>
                  <a:lnTo>
                    <a:pt x="2571773" y="2172028"/>
                  </a:lnTo>
                  <a:lnTo>
                    <a:pt x="2571565" y="2170767"/>
                  </a:lnTo>
                  <a:cubicBezTo>
                    <a:pt x="2565295" y="2133316"/>
                    <a:pt x="2579835" y="2102890"/>
                    <a:pt x="2605809" y="2080762"/>
                  </a:cubicBezTo>
                  <a:lnTo>
                    <a:pt x="2605085" y="2080039"/>
                  </a:lnTo>
                  <a:cubicBezTo>
                    <a:pt x="2629312" y="2061231"/>
                    <a:pt x="2660801" y="2054760"/>
                    <a:pt x="2690551" y="2062563"/>
                  </a:cubicBezTo>
                  <a:close/>
                  <a:moveTo>
                    <a:pt x="2805318" y="271915"/>
                  </a:moveTo>
                  <a:cubicBezTo>
                    <a:pt x="2805318" y="213510"/>
                    <a:pt x="2757972" y="166164"/>
                    <a:pt x="2699567" y="166165"/>
                  </a:cubicBezTo>
                  <a:lnTo>
                    <a:pt x="2605985" y="166164"/>
                  </a:lnTo>
                  <a:cubicBezTo>
                    <a:pt x="2569718" y="166164"/>
                    <a:pt x="2537715" y="184420"/>
                    <a:pt x="2520278" y="213348"/>
                  </a:cubicBezTo>
                  <a:lnTo>
                    <a:pt x="2520278" y="1144667"/>
                  </a:lnTo>
                  <a:lnTo>
                    <a:pt x="2805318" y="1429706"/>
                  </a:lnTo>
                  <a:close/>
                  <a:moveTo>
                    <a:pt x="2914414" y="2183230"/>
                  </a:moveTo>
                  <a:cubicBezTo>
                    <a:pt x="2916138" y="2161337"/>
                    <a:pt x="2914974" y="2139034"/>
                    <a:pt x="2910723" y="2116871"/>
                  </a:cubicBezTo>
                  <a:cubicBezTo>
                    <a:pt x="2904917" y="2086596"/>
                    <a:pt x="2893664" y="2058206"/>
                    <a:pt x="2877586" y="2033043"/>
                  </a:cubicBezTo>
                  <a:lnTo>
                    <a:pt x="2910320" y="2002876"/>
                  </a:lnTo>
                  <a:lnTo>
                    <a:pt x="2839132" y="1925632"/>
                  </a:lnTo>
                  <a:lnTo>
                    <a:pt x="2804911" y="1957169"/>
                  </a:lnTo>
                  <a:cubicBezTo>
                    <a:pt x="2786423" y="1944693"/>
                    <a:pt x="2766308" y="1928861"/>
                    <a:pt x="2744536" y="1921686"/>
                  </a:cubicBezTo>
                  <a:cubicBezTo>
                    <a:pt x="2663685" y="1894525"/>
                    <a:pt x="2593444" y="1900720"/>
                    <a:pt x="2520278" y="1962365"/>
                  </a:cubicBezTo>
                  <a:lnTo>
                    <a:pt x="2520278" y="2377609"/>
                  </a:lnTo>
                  <a:lnTo>
                    <a:pt x="2534679" y="2403844"/>
                  </a:lnTo>
                  <a:cubicBezTo>
                    <a:pt x="2535520" y="2412330"/>
                    <a:pt x="2535725" y="2419536"/>
                    <a:pt x="2535211" y="2425889"/>
                  </a:cubicBezTo>
                  <a:cubicBezTo>
                    <a:pt x="2534104" y="2439525"/>
                    <a:pt x="2529673" y="2449229"/>
                    <a:pt x="2520278" y="2458554"/>
                  </a:cubicBezTo>
                  <a:lnTo>
                    <a:pt x="2520278" y="2643589"/>
                  </a:lnTo>
                  <a:cubicBezTo>
                    <a:pt x="2555319" y="2634093"/>
                    <a:pt x="2587477" y="2615579"/>
                    <a:pt x="2615369" y="2590681"/>
                  </a:cubicBezTo>
                  <a:lnTo>
                    <a:pt x="2615836" y="2591152"/>
                  </a:lnTo>
                  <a:cubicBezTo>
                    <a:pt x="2616723" y="2590269"/>
                    <a:pt x="2617603" y="2589375"/>
                    <a:pt x="2618311" y="2588315"/>
                  </a:cubicBezTo>
                  <a:lnTo>
                    <a:pt x="2619475" y="2587378"/>
                  </a:lnTo>
                  <a:lnTo>
                    <a:pt x="2619297" y="2587184"/>
                  </a:lnTo>
                  <a:cubicBezTo>
                    <a:pt x="2669117" y="2535196"/>
                    <a:pt x="2699996" y="2462122"/>
                    <a:pt x="2687110" y="2392597"/>
                  </a:cubicBezTo>
                  <a:cubicBezTo>
                    <a:pt x="2678683" y="2347127"/>
                    <a:pt x="2659987" y="2307337"/>
                    <a:pt x="2625854" y="2265038"/>
                  </a:cubicBezTo>
                  <a:lnTo>
                    <a:pt x="2766406" y="2135507"/>
                  </a:lnTo>
                  <a:lnTo>
                    <a:pt x="2769253" y="2144002"/>
                  </a:lnTo>
                  <a:cubicBezTo>
                    <a:pt x="2776409" y="2181310"/>
                    <a:pt x="2762789" y="2219567"/>
                    <a:pt x="2733668" y="2243962"/>
                  </a:cubicBezTo>
                  <a:lnTo>
                    <a:pt x="2826169" y="2354385"/>
                  </a:lnTo>
                  <a:cubicBezTo>
                    <a:pt x="2878065" y="2310913"/>
                    <a:pt x="2909241" y="2248912"/>
                    <a:pt x="2914414" y="2183230"/>
                  </a:cubicBezTo>
                  <a:close/>
                  <a:moveTo>
                    <a:pt x="3235338" y="2774350"/>
                  </a:moveTo>
                  <a:cubicBezTo>
                    <a:pt x="3235338" y="2877325"/>
                    <a:pt x="3151861" y="2960802"/>
                    <a:pt x="3048886" y="2960802"/>
                  </a:cubicBezTo>
                  <a:cubicBezTo>
                    <a:pt x="2945911" y="2960803"/>
                    <a:pt x="2862434" y="2877325"/>
                    <a:pt x="2862434" y="2774350"/>
                  </a:cubicBezTo>
                  <a:cubicBezTo>
                    <a:pt x="2862434" y="2671376"/>
                    <a:pt x="2945911" y="2587898"/>
                    <a:pt x="3048886" y="2587898"/>
                  </a:cubicBezTo>
                  <a:cubicBezTo>
                    <a:pt x="3151861" y="2587898"/>
                    <a:pt x="3235338" y="2671376"/>
                    <a:pt x="3235338" y="2774350"/>
                  </a:cubicBezTo>
                  <a:close/>
                  <a:moveTo>
                    <a:pt x="3606651" y="2485745"/>
                  </a:moveTo>
                  <a:lnTo>
                    <a:pt x="3292699" y="2171793"/>
                  </a:lnTo>
                  <a:lnTo>
                    <a:pt x="2520278" y="2944214"/>
                  </a:lnTo>
                  <a:lnTo>
                    <a:pt x="2520278" y="3010525"/>
                  </a:lnTo>
                  <a:lnTo>
                    <a:pt x="2808865" y="3299112"/>
                  </a:lnTo>
                  <a:cubicBezTo>
                    <a:pt x="2860660" y="3255244"/>
                    <a:pt x="2927822" y="3229604"/>
                    <a:pt x="3000972" y="3229604"/>
                  </a:cubicBezTo>
                  <a:cubicBezTo>
                    <a:pt x="3062536" y="3229604"/>
                    <a:pt x="3119856" y="3247765"/>
                    <a:pt x="3167617" y="3279410"/>
                  </a:cubicBezTo>
                  <a:lnTo>
                    <a:pt x="3587562" y="2859467"/>
                  </a:lnTo>
                  <a:cubicBezTo>
                    <a:pt x="3545449" y="2800746"/>
                    <a:pt x="3525068" y="2726637"/>
                    <a:pt x="3534396" y="2649265"/>
                  </a:cubicBezTo>
                  <a:cubicBezTo>
                    <a:pt x="3541975" y="2586391"/>
                    <a:pt x="3568098" y="2530271"/>
                    <a:pt x="3606651" y="2485745"/>
                  </a:cubicBezTo>
                  <a:close/>
                  <a:moveTo>
                    <a:pt x="4021059" y="2645448"/>
                  </a:moveTo>
                  <a:lnTo>
                    <a:pt x="2951795" y="3714712"/>
                  </a:lnTo>
                  <a:lnTo>
                    <a:pt x="2509320" y="3272237"/>
                  </a:lnTo>
                  <a:cubicBezTo>
                    <a:pt x="2467852" y="3459824"/>
                    <a:pt x="2300387" y="3599829"/>
                    <a:pt x="2100223" y="3599828"/>
                  </a:cubicBezTo>
                  <a:lnTo>
                    <a:pt x="1854311" y="3599828"/>
                  </a:lnTo>
                  <a:lnTo>
                    <a:pt x="1854311" y="2814686"/>
                  </a:lnTo>
                  <a:cubicBezTo>
                    <a:pt x="1854311" y="2634262"/>
                    <a:pt x="1708049" y="2488000"/>
                    <a:pt x="1527625" y="2488000"/>
                  </a:cubicBezTo>
                  <a:lnTo>
                    <a:pt x="1028869" y="2488000"/>
                  </a:lnTo>
                  <a:cubicBezTo>
                    <a:pt x="848445" y="2488000"/>
                    <a:pt x="702182" y="2634263"/>
                    <a:pt x="702182" y="2814687"/>
                  </a:cubicBezTo>
                  <a:lnTo>
                    <a:pt x="702182" y="3599827"/>
                  </a:lnTo>
                  <a:lnTo>
                    <a:pt x="420055" y="3599828"/>
                  </a:lnTo>
                  <a:cubicBezTo>
                    <a:pt x="188065" y="3599829"/>
                    <a:pt x="-1" y="3411763"/>
                    <a:pt x="0" y="3179773"/>
                  </a:cubicBezTo>
                  <a:lnTo>
                    <a:pt x="0" y="0"/>
                  </a:lnTo>
                  <a:lnTo>
                    <a:pt x="2520277" y="0"/>
                  </a:lnTo>
                  <a:lnTo>
                    <a:pt x="2520278" y="1"/>
                  </a:lnTo>
                  <a:lnTo>
                    <a:pt x="2669855" y="1"/>
                  </a:lnTo>
                  <a:cubicBezTo>
                    <a:pt x="2828680" y="1"/>
                    <a:pt x="2957434" y="128755"/>
                    <a:pt x="2957434" y="287580"/>
                  </a:cubicBezTo>
                  <a:lnTo>
                    <a:pt x="2957433" y="1512336"/>
                  </a:lnTo>
                  <a:cubicBezTo>
                    <a:pt x="2957434" y="1533672"/>
                    <a:pt x="2955111" y="1554464"/>
                    <a:pt x="2949906" y="1574295"/>
                  </a:cubicBezTo>
                  <a:close/>
                </a:path>
              </a:pathLst>
            </a:custGeom>
            <a:solidFill>
              <a:srgbClr val="48DCE2"/>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27" name="Rectangle 3">
              <a:extLst>
                <a:ext uri="{FF2B5EF4-FFF2-40B4-BE49-F238E27FC236}">
                  <a16:creationId xmlns:a16="http://schemas.microsoft.com/office/drawing/2014/main" id="{299B6AA4-4AFF-A33E-6944-16B15CE3906C}"/>
                </a:ext>
              </a:extLst>
            </p:cNvPr>
            <p:cNvSpPr/>
            <p:nvPr/>
          </p:nvSpPr>
          <p:spPr>
            <a:xfrm>
              <a:off x="5138024" y="2690740"/>
              <a:ext cx="303317" cy="310946"/>
            </a:xfrm>
            <a:custGeom>
              <a:avLst/>
              <a:gdLst/>
              <a:ahLst/>
              <a:cxnLst/>
              <a:rect l="l" t="t" r="r" b="b"/>
              <a:pathLst>
                <a:path w="3888432" h="3986242">
                  <a:moveTo>
                    <a:pt x="1060704" y="2277639"/>
                  </a:moveTo>
                  <a:lnTo>
                    <a:pt x="1060704" y="3485989"/>
                  </a:lnTo>
                  <a:lnTo>
                    <a:pt x="520704" y="3485989"/>
                  </a:lnTo>
                  <a:lnTo>
                    <a:pt x="520704" y="2578397"/>
                  </a:lnTo>
                  <a:close/>
                  <a:moveTo>
                    <a:pt x="1767636" y="1883906"/>
                  </a:moveTo>
                  <a:lnTo>
                    <a:pt x="1767636" y="3485989"/>
                  </a:lnTo>
                  <a:lnTo>
                    <a:pt x="1227636" y="3485989"/>
                  </a:lnTo>
                  <a:lnTo>
                    <a:pt x="1227636" y="2184664"/>
                  </a:lnTo>
                  <a:close/>
                  <a:moveTo>
                    <a:pt x="2474568" y="1490174"/>
                  </a:moveTo>
                  <a:lnTo>
                    <a:pt x="2474568" y="3485989"/>
                  </a:lnTo>
                  <a:lnTo>
                    <a:pt x="1934568" y="3485989"/>
                  </a:lnTo>
                  <a:lnTo>
                    <a:pt x="1934568" y="1790932"/>
                  </a:lnTo>
                  <a:close/>
                  <a:moveTo>
                    <a:pt x="3181500" y="1096441"/>
                  </a:moveTo>
                  <a:lnTo>
                    <a:pt x="3181500" y="3485989"/>
                  </a:lnTo>
                  <a:lnTo>
                    <a:pt x="2641500" y="3485989"/>
                  </a:lnTo>
                  <a:lnTo>
                    <a:pt x="2641500" y="1397199"/>
                  </a:lnTo>
                  <a:close/>
                  <a:moveTo>
                    <a:pt x="3888432" y="702709"/>
                  </a:moveTo>
                  <a:lnTo>
                    <a:pt x="3888432" y="3485989"/>
                  </a:lnTo>
                  <a:lnTo>
                    <a:pt x="3348432" y="3485989"/>
                  </a:lnTo>
                  <a:lnTo>
                    <a:pt x="3348432" y="1003467"/>
                  </a:lnTo>
                  <a:close/>
                  <a:moveTo>
                    <a:pt x="0" y="1427"/>
                  </a:moveTo>
                  <a:lnTo>
                    <a:pt x="360000" y="1427"/>
                  </a:lnTo>
                  <a:lnTo>
                    <a:pt x="360000" y="3626242"/>
                  </a:lnTo>
                  <a:lnTo>
                    <a:pt x="3888432" y="3626242"/>
                  </a:lnTo>
                  <a:lnTo>
                    <a:pt x="3888432" y="3986242"/>
                  </a:lnTo>
                  <a:lnTo>
                    <a:pt x="0" y="3986242"/>
                  </a:lnTo>
                  <a:lnTo>
                    <a:pt x="0" y="3889859"/>
                  </a:lnTo>
                  <a:lnTo>
                    <a:pt x="0" y="3626242"/>
                  </a:lnTo>
                  <a:close/>
                  <a:moveTo>
                    <a:pt x="3116446" y="0"/>
                  </a:moveTo>
                  <a:lnTo>
                    <a:pt x="3874383" y="16355"/>
                  </a:lnTo>
                  <a:lnTo>
                    <a:pt x="3507531" y="679701"/>
                  </a:lnTo>
                  <a:lnTo>
                    <a:pt x="3394003" y="482392"/>
                  </a:lnTo>
                  <a:lnTo>
                    <a:pt x="568716" y="2113573"/>
                  </a:lnTo>
                  <a:lnTo>
                    <a:pt x="388716" y="1801804"/>
                  </a:lnTo>
                  <a:lnTo>
                    <a:pt x="3214465" y="170356"/>
                  </a:lnTo>
                  <a:close/>
                </a:path>
              </a:pathLst>
            </a:custGeom>
            <a:solidFill>
              <a:srgbClr val="FEB856"/>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28" name="Rectangle 14">
              <a:extLst>
                <a:ext uri="{FF2B5EF4-FFF2-40B4-BE49-F238E27FC236}">
                  <a16:creationId xmlns:a16="http://schemas.microsoft.com/office/drawing/2014/main" id="{2DF99406-4E4D-06DB-E851-2C6F67C93811}"/>
                </a:ext>
              </a:extLst>
            </p:cNvPr>
            <p:cNvSpPr>
              <a:spLocks noChangeAspect="1"/>
            </p:cNvSpPr>
            <p:nvPr/>
          </p:nvSpPr>
          <p:spPr>
            <a:xfrm>
              <a:off x="7404738" y="2315242"/>
              <a:ext cx="303283" cy="309176"/>
            </a:xfrm>
            <a:custGeom>
              <a:avLst/>
              <a:gdLst/>
              <a:ahLst/>
              <a:cxnLst/>
              <a:rect l="l" t="t" r="r" b="b"/>
              <a:pathLst>
                <a:path w="3908866" h="3984815">
                  <a:moveTo>
                    <a:pt x="3299723" y="2249687"/>
                  </a:moveTo>
                  <a:lnTo>
                    <a:pt x="3839723" y="2550445"/>
                  </a:lnTo>
                  <a:lnTo>
                    <a:pt x="3839723" y="3458037"/>
                  </a:lnTo>
                  <a:lnTo>
                    <a:pt x="3299723" y="3458037"/>
                  </a:lnTo>
                  <a:close/>
                  <a:moveTo>
                    <a:pt x="2592791" y="1855954"/>
                  </a:moveTo>
                  <a:lnTo>
                    <a:pt x="3132791" y="2156712"/>
                  </a:lnTo>
                  <a:lnTo>
                    <a:pt x="3132791" y="3458037"/>
                  </a:lnTo>
                  <a:lnTo>
                    <a:pt x="2592791" y="3458037"/>
                  </a:lnTo>
                  <a:close/>
                  <a:moveTo>
                    <a:pt x="1885859" y="1462222"/>
                  </a:moveTo>
                  <a:lnTo>
                    <a:pt x="2425859" y="1762980"/>
                  </a:lnTo>
                  <a:lnTo>
                    <a:pt x="2425859" y="3458037"/>
                  </a:lnTo>
                  <a:lnTo>
                    <a:pt x="1885859" y="3458037"/>
                  </a:lnTo>
                  <a:close/>
                  <a:moveTo>
                    <a:pt x="1178927" y="1068489"/>
                  </a:moveTo>
                  <a:lnTo>
                    <a:pt x="1718927" y="1369247"/>
                  </a:lnTo>
                  <a:lnTo>
                    <a:pt x="1718927" y="3458037"/>
                  </a:lnTo>
                  <a:lnTo>
                    <a:pt x="1178927" y="3458037"/>
                  </a:lnTo>
                  <a:close/>
                  <a:moveTo>
                    <a:pt x="471995" y="674757"/>
                  </a:moveTo>
                  <a:lnTo>
                    <a:pt x="1011995" y="975515"/>
                  </a:lnTo>
                  <a:lnTo>
                    <a:pt x="1011995" y="3458037"/>
                  </a:lnTo>
                  <a:lnTo>
                    <a:pt x="471995" y="3458037"/>
                  </a:lnTo>
                  <a:close/>
                  <a:moveTo>
                    <a:pt x="756196" y="9210"/>
                  </a:moveTo>
                  <a:lnTo>
                    <a:pt x="3466058" y="1521082"/>
                  </a:lnTo>
                  <a:lnTo>
                    <a:pt x="3562058" y="1349580"/>
                  </a:lnTo>
                  <a:lnTo>
                    <a:pt x="3908866" y="1993248"/>
                  </a:lnTo>
                  <a:lnTo>
                    <a:pt x="3179028" y="2033852"/>
                  </a:lnTo>
                  <a:lnTo>
                    <a:pt x="3290216" y="1835216"/>
                  </a:lnTo>
                  <a:lnTo>
                    <a:pt x="580798" y="323591"/>
                  </a:lnTo>
                  <a:close/>
                  <a:moveTo>
                    <a:pt x="0" y="0"/>
                  </a:moveTo>
                  <a:lnTo>
                    <a:pt x="360000" y="0"/>
                  </a:lnTo>
                  <a:lnTo>
                    <a:pt x="360000" y="3624815"/>
                  </a:lnTo>
                  <a:lnTo>
                    <a:pt x="3888432" y="3624815"/>
                  </a:lnTo>
                  <a:lnTo>
                    <a:pt x="3888432" y="3984815"/>
                  </a:lnTo>
                  <a:lnTo>
                    <a:pt x="0" y="3984815"/>
                  </a:lnTo>
                  <a:lnTo>
                    <a:pt x="0" y="3888432"/>
                  </a:lnTo>
                  <a:lnTo>
                    <a:pt x="0" y="3624815"/>
                  </a:lnTo>
                  <a:close/>
                </a:path>
              </a:pathLst>
            </a:custGeom>
            <a:solidFill>
              <a:srgbClr val="FEB856"/>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29" name="Rectangle 14">
              <a:extLst>
                <a:ext uri="{FF2B5EF4-FFF2-40B4-BE49-F238E27FC236}">
                  <a16:creationId xmlns:a16="http://schemas.microsoft.com/office/drawing/2014/main" id="{2F98134B-6E85-566D-C42E-E2CDFE6B4C3E}"/>
                </a:ext>
              </a:extLst>
            </p:cNvPr>
            <p:cNvSpPr/>
            <p:nvPr/>
          </p:nvSpPr>
          <p:spPr>
            <a:xfrm>
              <a:off x="6749572" y="2097118"/>
              <a:ext cx="303317" cy="310835"/>
            </a:xfrm>
            <a:custGeom>
              <a:avLst/>
              <a:gdLst/>
              <a:ahLst/>
              <a:cxnLst/>
              <a:rect l="l" t="t" r="r" b="b"/>
              <a:pathLst>
                <a:path w="3888432" h="3984815">
                  <a:moveTo>
                    <a:pt x="3131805" y="2156163"/>
                  </a:moveTo>
                  <a:lnTo>
                    <a:pt x="3132791" y="2156712"/>
                  </a:lnTo>
                  <a:lnTo>
                    <a:pt x="3132791" y="3458037"/>
                  </a:lnTo>
                  <a:lnTo>
                    <a:pt x="2592791" y="3458037"/>
                  </a:lnTo>
                  <a:lnTo>
                    <a:pt x="2592791" y="2392416"/>
                  </a:lnTo>
                  <a:lnTo>
                    <a:pt x="3131805" y="2392416"/>
                  </a:lnTo>
                  <a:close/>
                  <a:moveTo>
                    <a:pt x="1894806" y="1447696"/>
                  </a:moveTo>
                  <a:lnTo>
                    <a:pt x="2434806" y="1447696"/>
                  </a:lnTo>
                  <a:lnTo>
                    <a:pt x="2434806" y="3067696"/>
                  </a:lnTo>
                  <a:lnTo>
                    <a:pt x="2425859" y="3067696"/>
                  </a:lnTo>
                  <a:lnTo>
                    <a:pt x="2425859" y="3458037"/>
                  </a:lnTo>
                  <a:lnTo>
                    <a:pt x="1885859" y="3458037"/>
                  </a:lnTo>
                  <a:lnTo>
                    <a:pt x="1885859" y="1462222"/>
                  </a:lnTo>
                  <a:lnTo>
                    <a:pt x="1894806" y="1467205"/>
                  </a:lnTo>
                  <a:close/>
                  <a:moveTo>
                    <a:pt x="1178927" y="1068489"/>
                  </a:moveTo>
                  <a:lnTo>
                    <a:pt x="1179306" y="1068700"/>
                  </a:lnTo>
                  <a:lnTo>
                    <a:pt x="1179306" y="1992407"/>
                  </a:lnTo>
                  <a:lnTo>
                    <a:pt x="1718927" y="1992407"/>
                  </a:lnTo>
                  <a:lnTo>
                    <a:pt x="1718927" y="3458037"/>
                  </a:lnTo>
                  <a:lnTo>
                    <a:pt x="1178927" y="3458037"/>
                  </a:lnTo>
                  <a:close/>
                  <a:moveTo>
                    <a:pt x="471995" y="674757"/>
                  </a:moveTo>
                  <a:lnTo>
                    <a:pt x="482407" y="680556"/>
                  </a:lnTo>
                  <a:lnTo>
                    <a:pt x="1022307" y="680556"/>
                  </a:lnTo>
                  <a:lnTo>
                    <a:pt x="1022307" y="2085638"/>
                  </a:lnTo>
                  <a:lnTo>
                    <a:pt x="1011995" y="2085638"/>
                  </a:lnTo>
                  <a:lnTo>
                    <a:pt x="1011995" y="3458037"/>
                  </a:lnTo>
                  <a:lnTo>
                    <a:pt x="471995" y="3458037"/>
                  </a:lnTo>
                  <a:close/>
                  <a:moveTo>
                    <a:pt x="3301860" y="259154"/>
                  </a:moveTo>
                  <a:lnTo>
                    <a:pt x="3841860" y="259154"/>
                  </a:lnTo>
                  <a:lnTo>
                    <a:pt x="3841860" y="2548347"/>
                  </a:lnTo>
                  <a:lnTo>
                    <a:pt x="3835956" y="2548347"/>
                  </a:lnTo>
                  <a:lnTo>
                    <a:pt x="3839723" y="2550445"/>
                  </a:lnTo>
                  <a:lnTo>
                    <a:pt x="3839723" y="3458037"/>
                  </a:lnTo>
                  <a:lnTo>
                    <a:pt x="3299723" y="3458037"/>
                  </a:lnTo>
                  <a:lnTo>
                    <a:pt x="3299723" y="2249687"/>
                  </a:lnTo>
                  <a:lnTo>
                    <a:pt x="3301860" y="2250877"/>
                  </a:lnTo>
                  <a:close/>
                  <a:moveTo>
                    <a:pt x="0" y="0"/>
                  </a:moveTo>
                  <a:lnTo>
                    <a:pt x="360000" y="0"/>
                  </a:lnTo>
                  <a:lnTo>
                    <a:pt x="360000" y="3624815"/>
                  </a:lnTo>
                  <a:lnTo>
                    <a:pt x="3888432" y="3624815"/>
                  </a:lnTo>
                  <a:lnTo>
                    <a:pt x="3888432" y="3984815"/>
                  </a:lnTo>
                  <a:lnTo>
                    <a:pt x="0" y="3984815"/>
                  </a:lnTo>
                  <a:lnTo>
                    <a:pt x="0" y="3888432"/>
                  </a:lnTo>
                  <a:lnTo>
                    <a:pt x="0" y="3624815"/>
                  </a:lnTo>
                  <a:close/>
                </a:path>
              </a:pathLst>
            </a:custGeom>
            <a:solidFill>
              <a:srgbClr val="FEB856"/>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30" name="Rounded Rectangle 4">
              <a:extLst>
                <a:ext uri="{FF2B5EF4-FFF2-40B4-BE49-F238E27FC236}">
                  <a16:creationId xmlns:a16="http://schemas.microsoft.com/office/drawing/2014/main" id="{00DBC553-78C2-9539-307E-6A29F64E60DC}"/>
                </a:ext>
              </a:extLst>
            </p:cNvPr>
            <p:cNvSpPr>
              <a:spLocks noChangeAspect="1"/>
            </p:cNvSpPr>
            <p:nvPr/>
          </p:nvSpPr>
          <p:spPr>
            <a:xfrm>
              <a:off x="7793247" y="4749575"/>
              <a:ext cx="303283" cy="215055"/>
            </a:xfrm>
            <a:custGeom>
              <a:avLst/>
              <a:gdLst/>
              <a:ahLst/>
              <a:cxnLst/>
              <a:rect l="l" t="t" r="r" b="b"/>
              <a:pathLst>
                <a:path w="3960000" h="2808000">
                  <a:moveTo>
                    <a:pt x="2137982" y="2165237"/>
                  </a:moveTo>
                  <a:lnTo>
                    <a:pt x="2111402" y="2204211"/>
                  </a:lnTo>
                  <a:lnTo>
                    <a:pt x="2137982" y="2204211"/>
                  </a:lnTo>
                  <a:close/>
                  <a:moveTo>
                    <a:pt x="2635730" y="2101964"/>
                  </a:moveTo>
                  <a:cubicBezTo>
                    <a:pt x="2615812" y="2101964"/>
                    <a:pt x="2599666" y="2142287"/>
                    <a:pt x="2599666" y="2192028"/>
                  </a:cubicBezTo>
                  <a:cubicBezTo>
                    <a:pt x="2599666" y="2241769"/>
                    <a:pt x="2615812" y="2282092"/>
                    <a:pt x="2635730" y="2282092"/>
                  </a:cubicBezTo>
                  <a:cubicBezTo>
                    <a:pt x="2655648" y="2282092"/>
                    <a:pt x="2671794" y="2241769"/>
                    <a:pt x="2671794" y="2192028"/>
                  </a:cubicBezTo>
                  <a:cubicBezTo>
                    <a:pt x="2671794" y="2142287"/>
                    <a:pt x="2655648" y="2101964"/>
                    <a:pt x="2635730" y="2101964"/>
                  </a:cubicBezTo>
                  <a:close/>
                  <a:moveTo>
                    <a:pt x="1280012" y="2101964"/>
                  </a:moveTo>
                  <a:cubicBezTo>
                    <a:pt x="1260094" y="2101964"/>
                    <a:pt x="1243948" y="2142287"/>
                    <a:pt x="1243948" y="2192028"/>
                  </a:cubicBezTo>
                  <a:cubicBezTo>
                    <a:pt x="1243948" y="2241769"/>
                    <a:pt x="1260094" y="2282092"/>
                    <a:pt x="1280012" y="2282092"/>
                  </a:cubicBezTo>
                  <a:cubicBezTo>
                    <a:pt x="1299930" y="2282092"/>
                    <a:pt x="1316076" y="2241769"/>
                    <a:pt x="1316076" y="2192028"/>
                  </a:cubicBezTo>
                  <a:cubicBezTo>
                    <a:pt x="1316076" y="2142287"/>
                    <a:pt x="1299930" y="2101964"/>
                    <a:pt x="1280012" y="2101964"/>
                  </a:cubicBezTo>
                  <a:close/>
                  <a:moveTo>
                    <a:pt x="2138296" y="2025749"/>
                  </a:moveTo>
                  <a:lnTo>
                    <a:pt x="2139137" y="2026323"/>
                  </a:lnTo>
                  <a:lnTo>
                    <a:pt x="2216315" y="2026323"/>
                  </a:lnTo>
                  <a:lnTo>
                    <a:pt x="2216315" y="2204211"/>
                  </a:lnTo>
                  <a:lnTo>
                    <a:pt x="2256063" y="2204211"/>
                  </a:lnTo>
                  <a:lnTo>
                    <a:pt x="2256063" y="2282544"/>
                  </a:lnTo>
                  <a:lnTo>
                    <a:pt x="2216315" y="2282544"/>
                  </a:lnTo>
                  <a:lnTo>
                    <a:pt x="2216315" y="2357732"/>
                  </a:lnTo>
                  <a:lnTo>
                    <a:pt x="2137982" y="2357732"/>
                  </a:lnTo>
                  <a:lnTo>
                    <a:pt x="2137982" y="2282544"/>
                  </a:lnTo>
                  <a:lnTo>
                    <a:pt x="2015039" y="2282544"/>
                  </a:lnTo>
                  <a:lnTo>
                    <a:pt x="2015039" y="2208059"/>
                  </a:lnTo>
                  <a:lnTo>
                    <a:pt x="2014304" y="2207558"/>
                  </a:lnTo>
                  <a:lnTo>
                    <a:pt x="2015039" y="2206481"/>
                  </a:lnTo>
                  <a:lnTo>
                    <a:pt x="2015039" y="2204211"/>
                  </a:lnTo>
                  <a:lnTo>
                    <a:pt x="2016587" y="2204211"/>
                  </a:lnTo>
                  <a:close/>
                  <a:moveTo>
                    <a:pt x="1855876" y="2017651"/>
                  </a:moveTo>
                  <a:cubicBezTo>
                    <a:pt x="1914135" y="2017257"/>
                    <a:pt x="1961791" y="2063958"/>
                    <a:pt x="1962577" y="2122214"/>
                  </a:cubicBezTo>
                  <a:cubicBezTo>
                    <a:pt x="1962954" y="2150145"/>
                    <a:pt x="1952489" y="2175712"/>
                    <a:pt x="1934995" y="2194820"/>
                  </a:cubicBezTo>
                  <a:cubicBezTo>
                    <a:pt x="1952694" y="2214184"/>
                    <a:pt x="1963194" y="2240138"/>
                    <a:pt x="1962560" y="2268406"/>
                  </a:cubicBezTo>
                  <a:cubicBezTo>
                    <a:pt x="1961260" y="2326468"/>
                    <a:pt x="1913477" y="2372672"/>
                    <a:pt x="1855404" y="2372021"/>
                  </a:cubicBezTo>
                  <a:cubicBezTo>
                    <a:pt x="1797331" y="2371371"/>
                    <a:pt x="1750595" y="2324109"/>
                    <a:pt x="1750595" y="2266032"/>
                  </a:cubicBezTo>
                  <a:lnTo>
                    <a:pt x="1826499" y="2266032"/>
                  </a:lnTo>
                  <a:cubicBezTo>
                    <a:pt x="1826499" y="2282520"/>
                    <a:pt x="1839767" y="2295938"/>
                    <a:pt x="1856254" y="2296122"/>
                  </a:cubicBezTo>
                  <a:cubicBezTo>
                    <a:pt x="1872741" y="2296307"/>
                    <a:pt x="1886306" y="2283190"/>
                    <a:pt x="1886676" y="2266706"/>
                  </a:cubicBezTo>
                  <a:cubicBezTo>
                    <a:pt x="1887039" y="2250493"/>
                    <a:pt x="1874503" y="2236962"/>
                    <a:pt x="1858407" y="2236065"/>
                  </a:cubicBezTo>
                  <a:lnTo>
                    <a:pt x="1814193" y="2236065"/>
                  </a:lnTo>
                  <a:lnTo>
                    <a:pt x="1814193" y="2152552"/>
                  </a:lnTo>
                  <a:lnTo>
                    <a:pt x="1857384" y="2152552"/>
                  </a:lnTo>
                  <a:cubicBezTo>
                    <a:pt x="1873190" y="2152141"/>
                    <a:pt x="1885741" y="2139089"/>
                    <a:pt x="1885527" y="2123254"/>
                  </a:cubicBezTo>
                  <a:cubicBezTo>
                    <a:pt x="1885313" y="2107349"/>
                    <a:pt x="1872302" y="2094598"/>
                    <a:pt x="1856396" y="2094706"/>
                  </a:cubicBezTo>
                  <a:cubicBezTo>
                    <a:pt x="1840490" y="2094813"/>
                    <a:pt x="1827652" y="2107738"/>
                    <a:pt x="1827652" y="2123644"/>
                  </a:cubicBezTo>
                  <a:lnTo>
                    <a:pt x="1750595" y="2123644"/>
                  </a:lnTo>
                  <a:cubicBezTo>
                    <a:pt x="1750595" y="2065383"/>
                    <a:pt x="1797616" y="2018044"/>
                    <a:pt x="1855876" y="2017651"/>
                  </a:cubicBezTo>
                  <a:close/>
                  <a:moveTo>
                    <a:pt x="2930344" y="2012028"/>
                  </a:moveTo>
                  <a:cubicBezTo>
                    <a:pt x="2996416" y="2014229"/>
                    <a:pt x="3045968" y="2074602"/>
                    <a:pt x="3038901" y="2136479"/>
                  </a:cubicBezTo>
                  <a:cubicBezTo>
                    <a:pt x="3029916" y="2202312"/>
                    <a:pt x="2982346" y="2231435"/>
                    <a:pt x="2939412" y="2275597"/>
                  </a:cubicBezTo>
                  <a:lnTo>
                    <a:pt x="3031192" y="2275597"/>
                  </a:lnTo>
                  <a:lnTo>
                    <a:pt x="3031192" y="2357732"/>
                  </a:lnTo>
                  <a:lnTo>
                    <a:pt x="2819358" y="2357732"/>
                  </a:lnTo>
                  <a:cubicBezTo>
                    <a:pt x="2819409" y="2335416"/>
                    <a:pt x="2820521" y="2314113"/>
                    <a:pt x="2820571" y="2291797"/>
                  </a:cubicBezTo>
                  <a:cubicBezTo>
                    <a:pt x="2870625" y="2240158"/>
                    <a:pt x="2905662" y="2213324"/>
                    <a:pt x="2965770" y="2143601"/>
                  </a:cubicBezTo>
                  <a:cubicBezTo>
                    <a:pt x="2980233" y="2116927"/>
                    <a:pt x="2957264" y="2092452"/>
                    <a:pt x="2931831" y="2093607"/>
                  </a:cubicBezTo>
                  <a:cubicBezTo>
                    <a:pt x="2910102" y="2094595"/>
                    <a:pt x="2891536" y="2110969"/>
                    <a:pt x="2889885" y="2139461"/>
                  </a:cubicBezTo>
                  <a:lnTo>
                    <a:pt x="2818945" y="2139461"/>
                  </a:lnTo>
                  <a:cubicBezTo>
                    <a:pt x="2821421" y="2064364"/>
                    <a:pt x="2869776" y="2012037"/>
                    <a:pt x="2930344" y="2012028"/>
                  </a:cubicBezTo>
                  <a:close/>
                  <a:moveTo>
                    <a:pt x="2635730" y="2012028"/>
                  </a:moveTo>
                  <a:cubicBezTo>
                    <a:pt x="2705318" y="2012028"/>
                    <a:pt x="2761730" y="2092617"/>
                    <a:pt x="2761730" y="2192028"/>
                  </a:cubicBezTo>
                  <a:cubicBezTo>
                    <a:pt x="2761730" y="2291439"/>
                    <a:pt x="2705318" y="2372028"/>
                    <a:pt x="2635730" y="2372028"/>
                  </a:cubicBezTo>
                  <a:cubicBezTo>
                    <a:pt x="2566142" y="2372028"/>
                    <a:pt x="2509730" y="2291439"/>
                    <a:pt x="2509730" y="2192028"/>
                  </a:cubicBezTo>
                  <a:cubicBezTo>
                    <a:pt x="2509730" y="2092617"/>
                    <a:pt x="2566142" y="2012028"/>
                    <a:pt x="2635730" y="2012028"/>
                  </a:cubicBezTo>
                  <a:close/>
                  <a:moveTo>
                    <a:pt x="2436237" y="2012028"/>
                  </a:moveTo>
                  <a:lnTo>
                    <a:pt x="2436206" y="2012510"/>
                  </a:lnTo>
                  <a:lnTo>
                    <a:pt x="2452515" y="2012510"/>
                  </a:lnTo>
                  <a:lnTo>
                    <a:pt x="2452515" y="2372028"/>
                  </a:lnTo>
                  <a:lnTo>
                    <a:pt x="2364870" y="2372028"/>
                  </a:lnTo>
                  <a:lnTo>
                    <a:pt x="2364870" y="2101874"/>
                  </a:lnTo>
                  <a:cubicBezTo>
                    <a:pt x="2347394" y="2108434"/>
                    <a:pt x="2328091" y="2111607"/>
                    <a:pt x="2308515" y="2111039"/>
                  </a:cubicBezTo>
                  <a:lnTo>
                    <a:pt x="2311564" y="2043892"/>
                  </a:lnTo>
                  <a:cubicBezTo>
                    <a:pt x="2321741" y="2044066"/>
                    <a:pt x="2331771" y="2042373"/>
                    <a:pt x="2340372" y="2039030"/>
                  </a:cubicBezTo>
                  <a:cubicBezTo>
                    <a:pt x="2355279" y="2033236"/>
                    <a:pt x="2364268" y="2023137"/>
                    <a:pt x="2364156" y="2012310"/>
                  </a:cubicBezTo>
                  <a:cubicBezTo>
                    <a:pt x="2388183" y="2012216"/>
                    <a:pt x="2412210" y="2012122"/>
                    <a:pt x="2436237" y="2012028"/>
                  </a:cubicBezTo>
                  <a:close/>
                  <a:moveTo>
                    <a:pt x="1574625" y="2012028"/>
                  </a:moveTo>
                  <a:cubicBezTo>
                    <a:pt x="1640698" y="2014229"/>
                    <a:pt x="1690250" y="2074602"/>
                    <a:pt x="1683183" y="2136479"/>
                  </a:cubicBezTo>
                  <a:cubicBezTo>
                    <a:pt x="1674198" y="2202312"/>
                    <a:pt x="1626628" y="2231435"/>
                    <a:pt x="1583694" y="2275597"/>
                  </a:cubicBezTo>
                  <a:lnTo>
                    <a:pt x="1675474" y="2275597"/>
                  </a:lnTo>
                  <a:lnTo>
                    <a:pt x="1675474" y="2357732"/>
                  </a:lnTo>
                  <a:lnTo>
                    <a:pt x="1463640" y="2357732"/>
                  </a:lnTo>
                  <a:cubicBezTo>
                    <a:pt x="1463691" y="2335416"/>
                    <a:pt x="1464802" y="2314113"/>
                    <a:pt x="1464853" y="2291797"/>
                  </a:cubicBezTo>
                  <a:cubicBezTo>
                    <a:pt x="1514907" y="2240158"/>
                    <a:pt x="1549943" y="2213324"/>
                    <a:pt x="1610052" y="2143601"/>
                  </a:cubicBezTo>
                  <a:cubicBezTo>
                    <a:pt x="1624515" y="2116927"/>
                    <a:pt x="1601546" y="2092452"/>
                    <a:pt x="1576112" y="2093607"/>
                  </a:cubicBezTo>
                  <a:cubicBezTo>
                    <a:pt x="1554383" y="2094595"/>
                    <a:pt x="1535817" y="2110969"/>
                    <a:pt x="1534167" y="2139461"/>
                  </a:cubicBezTo>
                  <a:lnTo>
                    <a:pt x="1463227" y="2139461"/>
                  </a:lnTo>
                  <a:cubicBezTo>
                    <a:pt x="1465703" y="2064364"/>
                    <a:pt x="1514058" y="2012037"/>
                    <a:pt x="1574625" y="2012028"/>
                  </a:cubicBezTo>
                  <a:close/>
                  <a:moveTo>
                    <a:pt x="1280012" y="2012028"/>
                  </a:moveTo>
                  <a:cubicBezTo>
                    <a:pt x="1349600" y="2012028"/>
                    <a:pt x="1406012" y="2092617"/>
                    <a:pt x="1406012" y="2192028"/>
                  </a:cubicBezTo>
                  <a:cubicBezTo>
                    <a:pt x="1406012" y="2291439"/>
                    <a:pt x="1349600" y="2372028"/>
                    <a:pt x="1280012" y="2372028"/>
                  </a:cubicBezTo>
                  <a:cubicBezTo>
                    <a:pt x="1210424" y="2372028"/>
                    <a:pt x="1154012" y="2291439"/>
                    <a:pt x="1154012" y="2192028"/>
                  </a:cubicBezTo>
                  <a:cubicBezTo>
                    <a:pt x="1154012" y="2092617"/>
                    <a:pt x="1210424" y="2012028"/>
                    <a:pt x="1280012" y="2012028"/>
                  </a:cubicBezTo>
                  <a:close/>
                  <a:moveTo>
                    <a:pt x="1080519" y="2012028"/>
                  </a:moveTo>
                  <a:lnTo>
                    <a:pt x="1080488" y="2012510"/>
                  </a:lnTo>
                  <a:lnTo>
                    <a:pt x="1096797" y="2012510"/>
                  </a:lnTo>
                  <a:lnTo>
                    <a:pt x="1096797" y="2372028"/>
                  </a:lnTo>
                  <a:lnTo>
                    <a:pt x="1009152" y="2372028"/>
                  </a:lnTo>
                  <a:lnTo>
                    <a:pt x="1009152" y="2101874"/>
                  </a:lnTo>
                  <a:cubicBezTo>
                    <a:pt x="991676" y="2108434"/>
                    <a:pt x="972373" y="2111607"/>
                    <a:pt x="952797" y="2111039"/>
                  </a:cubicBezTo>
                  <a:lnTo>
                    <a:pt x="955846" y="2043892"/>
                  </a:lnTo>
                  <a:cubicBezTo>
                    <a:pt x="966023" y="2044066"/>
                    <a:pt x="976053" y="2042373"/>
                    <a:pt x="984654" y="2039030"/>
                  </a:cubicBezTo>
                  <a:cubicBezTo>
                    <a:pt x="999561" y="2033236"/>
                    <a:pt x="1008550" y="2023137"/>
                    <a:pt x="1008438" y="2012310"/>
                  </a:cubicBezTo>
                  <a:cubicBezTo>
                    <a:pt x="1032465" y="2012216"/>
                    <a:pt x="1056492" y="2012122"/>
                    <a:pt x="1080519" y="2012028"/>
                  </a:cubicBezTo>
                  <a:close/>
                  <a:moveTo>
                    <a:pt x="3373743" y="362438"/>
                  </a:moveTo>
                  <a:lnTo>
                    <a:pt x="3553743" y="362438"/>
                  </a:lnTo>
                  <a:lnTo>
                    <a:pt x="3553743" y="2414438"/>
                  </a:lnTo>
                  <a:lnTo>
                    <a:pt x="3373743" y="2414438"/>
                  </a:lnTo>
                  <a:close/>
                  <a:moveTo>
                    <a:pt x="3129580" y="362438"/>
                  </a:moveTo>
                  <a:lnTo>
                    <a:pt x="3273580" y="362438"/>
                  </a:lnTo>
                  <a:lnTo>
                    <a:pt x="3273580" y="2414438"/>
                  </a:lnTo>
                  <a:lnTo>
                    <a:pt x="3129580" y="2414438"/>
                  </a:lnTo>
                  <a:close/>
                  <a:moveTo>
                    <a:pt x="2939411" y="362438"/>
                  </a:moveTo>
                  <a:lnTo>
                    <a:pt x="3029411" y="362438"/>
                  </a:lnTo>
                  <a:lnTo>
                    <a:pt x="3029411" y="1957238"/>
                  </a:lnTo>
                  <a:lnTo>
                    <a:pt x="2939411" y="1957238"/>
                  </a:lnTo>
                  <a:close/>
                  <a:moveTo>
                    <a:pt x="2731242" y="362438"/>
                  </a:moveTo>
                  <a:lnTo>
                    <a:pt x="2839242" y="362438"/>
                  </a:lnTo>
                  <a:lnTo>
                    <a:pt x="2839242" y="1957238"/>
                  </a:lnTo>
                  <a:lnTo>
                    <a:pt x="2731242" y="1957238"/>
                  </a:lnTo>
                  <a:close/>
                  <a:moveTo>
                    <a:pt x="2487073" y="362438"/>
                  </a:moveTo>
                  <a:lnTo>
                    <a:pt x="2631073" y="362438"/>
                  </a:lnTo>
                  <a:lnTo>
                    <a:pt x="2631073" y="1957238"/>
                  </a:lnTo>
                  <a:lnTo>
                    <a:pt x="2487073" y="1957238"/>
                  </a:lnTo>
                  <a:close/>
                  <a:moveTo>
                    <a:pt x="2296904" y="362438"/>
                  </a:moveTo>
                  <a:lnTo>
                    <a:pt x="2386904" y="362438"/>
                  </a:lnTo>
                  <a:lnTo>
                    <a:pt x="2386904" y="1957238"/>
                  </a:lnTo>
                  <a:lnTo>
                    <a:pt x="2296904" y="1957238"/>
                  </a:lnTo>
                  <a:close/>
                  <a:moveTo>
                    <a:pt x="2016735" y="362438"/>
                  </a:moveTo>
                  <a:lnTo>
                    <a:pt x="2196735" y="362438"/>
                  </a:lnTo>
                  <a:lnTo>
                    <a:pt x="2196735" y="1957238"/>
                  </a:lnTo>
                  <a:lnTo>
                    <a:pt x="2016735" y="1957238"/>
                  </a:lnTo>
                  <a:close/>
                  <a:moveTo>
                    <a:pt x="1826566" y="362438"/>
                  </a:moveTo>
                  <a:lnTo>
                    <a:pt x="1916566" y="362438"/>
                  </a:lnTo>
                  <a:lnTo>
                    <a:pt x="1916566" y="1957238"/>
                  </a:lnTo>
                  <a:lnTo>
                    <a:pt x="1826566" y="1957238"/>
                  </a:lnTo>
                  <a:close/>
                  <a:moveTo>
                    <a:pt x="1582397" y="362438"/>
                  </a:moveTo>
                  <a:lnTo>
                    <a:pt x="1726397" y="362438"/>
                  </a:lnTo>
                  <a:lnTo>
                    <a:pt x="1726397" y="1957238"/>
                  </a:lnTo>
                  <a:lnTo>
                    <a:pt x="1582397" y="1957238"/>
                  </a:lnTo>
                  <a:close/>
                  <a:moveTo>
                    <a:pt x="1302228" y="362438"/>
                  </a:moveTo>
                  <a:lnTo>
                    <a:pt x="1482228" y="362438"/>
                  </a:lnTo>
                  <a:lnTo>
                    <a:pt x="1482228" y="1957238"/>
                  </a:lnTo>
                  <a:lnTo>
                    <a:pt x="1302228" y="1957238"/>
                  </a:lnTo>
                  <a:close/>
                  <a:moveTo>
                    <a:pt x="1094059" y="362438"/>
                  </a:moveTo>
                  <a:lnTo>
                    <a:pt x="1202059" y="362438"/>
                  </a:lnTo>
                  <a:lnTo>
                    <a:pt x="1202059" y="1957238"/>
                  </a:lnTo>
                  <a:lnTo>
                    <a:pt x="1094059" y="1957238"/>
                  </a:lnTo>
                  <a:close/>
                  <a:moveTo>
                    <a:pt x="903890" y="362438"/>
                  </a:moveTo>
                  <a:lnTo>
                    <a:pt x="993890" y="362438"/>
                  </a:lnTo>
                  <a:lnTo>
                    <a:pt x="993890" y="1957238"/>
                  </a:lnTo>
                  <a:lnTo>
                    <a:pt x="903890" y="1957238"/>
                  </a:lnTo>
                  <a:close/>
                  <a:moveTo>
                    <a:pt x="623721" y="362438"/>
                  </a:moveTo>
                  <a:lnTo>
                    <a:pt x="803721" y="362438"/>
                  </a:lnTo>
                  <a:lnTo>
                    <a:pt x="803721" y="2414438"/>
                  </a:lnTo>
                  <a:lnTo>
                    <a:pt x="623721" y="2414438"/>
                  </a:lnTo>
                  <a:close/>
                  <a:moveTo>
                    <a:pt x="433552" y="362438"/>
                  </a:moveTo>
                  <a:lnTo>
                    <a:pt x="523552" y="362438"/>
                  </a:lnTo>
                  <a:lnTo>
                    <a:pt x="523552" y="2414438"/>
                  </a:lnTo>
                  <a:lnTo>
                    <a:pt x="433552" y="2414438"/>
                  </a:lnTo>
                  <a:close/>
                  <a:moveTo>
                    <a:pt x="303674" y="216000"/>
                  </a:moveTo>
                  <a:cubicBezTo>
                    <a:pt x="255253" y="216000"/>
                    <a:pt x="216000" y="255253"/>
                    <a:pt x="216000" y="303674"/>
                  </a:cubicBezTo>
                  <a:lnTo>
                    <a:pt x="216000" y="2504326"/>
                  </a:lnTo>
                  <a:cubicBezTo>
                    <a:pt x="216000" y="2552747"/>
                    <a:pt x="255253" y="2592000"/>
                    <a:pt x="303674" y="2592000"/>
                  </a:cubicBezTo>
                  <a:lnTo>
                    <a:pt x="3656326" y="2592000"/>
                  </a:lnTo>
                  <a:cubicBezTo>
                    <a:pt x="3704747" y="2592000"/>
                    <a:pt x="3744000" y="2552747"/>
                    <a:pt x="3744000" y="2504326"/>
                  </a:cubicBezTo>
                  <a:lnTo>
                    <a:pt x="3744000" y="303674"/>
                  </a:lnTo>
                  <a:cubicBezTo>
                    <a:pt x="3744000" y="255253"/>
                    <a:pt x="3704747" y="216000"/>
                    <a:pt x="3656326" y="216000"/>
                  </a:cubicBezTo>
                  <a:close/>
                  <a:moveTo>
                    <a:pt x="149021" y="0"/>
                  </a:moveTo>
                  <a:lnTo>
                    <a:pt x="3810979" y="0"/>
                  </a:lnTo>
                  <a:cubicBezTo>
                    <a:pt x="3893281" y="0"/>
                    <a:pt x="3960000" y="66719"/>
                    <a:pt x="3960000" y="149021"/>
                  </a:cubicBezTo>
                  <a:lnTo>
                    <a:pt x="3960000" y="2658979"/>
                  </a:lnTo>
                  <a:cubicBezTo>
                    <a:pt x="3960000" y="2741281"/>
                    <a:pt x="3893281" y="2808000"/>
                    <a:pt x="3810979" y="2808000"/>
                  </a:cubicBezTo>
                  <a:lnTo>
                    <a:pt x="149021" y="2808000"/>
                  </a:lnTo>
                  <a:cubicBezTo>
                    <a:pt x="66719" y="2808000"/>
                    <a:pt x="0" y="2741281"/>
                    <a:pt x="0" y="2658979"/>
                  </a:cubicBezTo>
                  <a:lnTo>
                    <a:pt x="0" y="149021"/>
                  </a:lnTo>
                  <a:cubicBezTo>
                    <a:pt x="0" y="66719"/>
                    <a:pt x="66719" y="0"/>
                    <a:pt x="149021" y="0"/>
                  </a:cubicBezTo>
                  <a:close/>
                </a:path>
              </a:pathLst>
            </a:custGeom>
            <a:solidFill>
              <a:srgbClr val="FEB856"/>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31" name="Rectangle 5">
              <a:extLst>
                <a:ext uri="{FF2B5EF4-FFF2-40B4-BE49-F238E27FC236}">
                  <a16:creationId xmlns:a16="http://schemas.microsoft.com/office/drawing/2014/main" id="{B4E53587-ED6E-104B-1F18-1B350FF448C5}"/>
                </a:ext>
              </a:extLst>
            </p:cNvPr>
            <p:cNvSpPr>
              <a:spLocks noChangeAspect="1"/>
            </p:cNvSpPr>
            <p:nvPr/>
          </p:nvSpPr>
          <p:spPr>
            <a:xfrm>
              <a:off x="5092627" y="4575623"/>
              <a:ext cx="303283" cy="303057"/>
            </a:xfrm>
            <a:custGeom>
              <a:avLst/>
              <a:gdLst/>
              <a:ahLst/>
              <a:cxnLst/>
              <a:rect l="l" t="t" r="r" b="b"/>
              <a:pathLst>
                <a:path w="3971162" h="3968213">
                  <a:moveTo>
                    <a:pt x="808855" y="2815607"/>
                  </a:moveTo>
                  <a:lnTo>
                    <a:pt x="1168895" y="2815607"/>
                  </a:lnTo>
                  <a:lnTo>
                    <a:pt x="1168895" y="3175607"/>
                  </a:lnTo>
                  <a:lnTo>
                    <a:pt x="808855" y="3175607"/>
                  </a:lnTo>
                  <a:close/>
                  <a:moveTo>
                    <a:pt x="697665" y="2704397"/>
                  </a:moveTo>
                  <a:lnTo>
                    <a:pt x="697665" y="3286817"/>
                  </a:lnTo>
                  <a:lnTo>
                    <a:pt x="1280085" y="3286817"/>
                  </a:lnTo>
                  <a:lnTo>
                    <a:pt x="1280085" y="2704397"/>
                  </a:lnTo>
                  <a:close/>
                  <a:moveTo>
                    <a:pt x="537750" y="2544482"/>
                  </a:moveTo>
                  <a:lnTo>
                    <a:pt x="1440000" y="2544482"/>
                  </a:lnTo>
                  <a:lnTo>
                    <a:pt x="1440000" y="3446732"/>
                  </a:lnTo>
                  <a:lnTo>
                    <a:pt x="537750" y="3446732"/>
                  </a:lnTo>
                  <a:close/>
                  <a:moveTo>
                    <a:pt x="0" y="2528213"/>
                  </a:moveTo>
                  <a:lnTo>
                    <a:pt x="360000" y="2528213"/>
                  </a:lnTo>
                  <a:lnTo>
                    <a:pt x="360000" y="3608213"/>
                  </a:lnTo>
                  <a:lnTo>
                    <a:pt x="1440000" y="3608213"/>
                  </a:lnTo>
                  <a:lnTo>
                    <a:pt x="1440000" y="3968213"/>
                  </a:lnTo>
                  <a:lnTo>
                    <a:pt x="360000" y="3968213"/>
                  </a:lnTo>
                  <a:lnTo>
                    <a:pt x="0" y="3968213"/>
                  </a:lnTo>
                  <a:lnTo>
                    <a:pt x="0" y="3608213"/>
                  </a:lnTo>
                  <a:close/>
                  <a:moveTo>
                    <a:pt x="3605829" y="2524046"/>
                  </a:moveTo>
                  <a:lnTo>
                    <a:pt x="3965829" y="2524046"/>
                  </a:lnTo>
                  <a:lnTo>
                    <a:pt x="3965829" y="3604046"/>
                  </a:lnTo>
                  <a:lnTo>
                    <a:pt x="3965829" y="3964046"/>
                  </a:lnTo>
                  <a:lnTo>
                    <a:pt x="3605829" y="3964046"/>
                  </a:lnTo>
                  <a:lnTo>
                    <a:pt x="2525829" y="3964046"/>
                  </a:lnTo>
                  <a:lnTo>
                    <a:pt x="2525829" y="3604046"/>
                  </a:lnTo>
                  <a:lnTo>
                    <a:pt x="3605829" y="3604046"/>
                  </a:lnTo>
                  <a:close/>
                  <a:moveTo>
                    <a:pt x="1542677" y="2468095"/>
                  </a:moveTo>
                  <a:lnTo>
                    <a:pt x="1758701" y="2468095"/>
                  </a:lnTo>
                  <a:lnTo>
                    <a:pt x="1758701" y="2835684"/>
                  </a:lnTo>
                  <a:lnTo>
                    <a:pt x="1542677" y="2835684"/>
                  </a:lnTo>
                  <a:close/>
                  <a:moveTo>
                    <a:pt x="3174101" y="2437460"/>
                  </a:moveTo>
                  <a:lnTo>
                    <a:pt x="3390125" y="2437460"/>
                  </a:lnTo>
                  <a:lnTo>
                    <a:pt x="3390125" y="2663201"/>
                  </a:lnTo>
                  <a:lnTo>
                    <a:pt x="3174101" y="2663201"/>
                  </a:lnTo>
                  <a:close/>
                  <a:moveTo>
                    <a:pt x="2809842" y="2295613"/>
                  </a:moveTo>
                  <a:lnTo>
                    <a:pt x="3025866" y="2295613"/>
                  </a:lnTo>
                  <a:lnTo>
                    <a:pt x="3025866" y="2663202"/>
                  </a:lnTo>
                  <a:lnTo>
                    <a:pt x="3389097" y="2663202"/>
                  </a:lnTo>
                  <a:lnTo>
                    <a:pt x="3389097" y="2873898"/>
                  </a:lnTo>
                  <a:lnTo>
                    <a:pt x="3389097" y="2873898"/>
                  </a:lnTo>
                  <a:lnTo>
                    <a:pt x="3389097" y="3446732"/>
                  </a:lnTo>
                  <a:lnTo>
                    <a:pt x="3173073" y="3446732"/>
                  </a:lnTo>
                  <a:lnTo>
                    <a:pt x="3173073" y="2879226"/>
                  </a:lnTo>
                  <a:lnTo>
                    <a:pt x="3021508" y="2879226"/>
                  </a:lnTo>
                  <a:lnTo>
                    <a:pt x="3021508" y="2663202"/>
                  </a:lnTo>
                  <a:lnTo>
                    <a:pt x="2809842" y="2663202"/>
                  </a:lnTo>
                  <a:close/>
                  <a:moveTo>
                    <a:pt x="2093780" y="2089306"/>
                  </a:moveTo>
                  <a:lnTo>
                    <a:pt x="2309804" y="2089306"/>
                  </a:lnTo>
                  <a:lnTo>
                    <a:pt x="2309804" y="2315047"/>
                  </a:lnTo>
                  <a:lnTo>
                    <a:pt x="2093780" y="2315047"/>
                  </a:lnTo>
                  <a:close/>
                  <a:moveTo>
                    <a:pt x="2656492" y="1853849"/>
                  </a:moveTo>
                  <a:lnTo>
                    <a:pt x="2872516" y="1853849"/>
                  </a:lnTo>
                  <a:lnTo>
                    <a:pt x="2872516" y="2038657"/>
                  </a:lnTo>
                  <a:lnTo>
                    <a:pt x="2989835" y="2038657"/>
                  </a:lnTo>
                  <a:lnTo>
                    <a:pt x="2989835" y="1887092"/>
                  </a:lnTo>
                  <a:lnTo>
                    <a:pt x="3205859" y="1887092"/>
                  </a:lnTo>
                  <a:lnTo>
                    <a:pt x="3205859" y="2028940"/>
                  </a:lnTo>
                  <a:lnTo>
                    <a:pt x="3390125" y="2028940"/>
                  </a:lnTo>
                  <a:lnTo>
                    <a:pt x="3390125" y="2254681"/>
                  </a:lnTo>
                  <a:lnTo>
                    <a:pt x="3205859" y="2254681"/>
                  </a:lnTo>
                  <a:lnTo>
                    <a:pt x="3174101" y="2254681"/>
                  </a:lnTo>
                  <a:lnTo>
                    <a:pt x="3005149" y="2254681"/>
                  </a:lnTo>
                  <a:lnTo>
                    <a:pt x="2989835" y="2254681"/>
                  </a:lnTo>
                  <a:lnTo>
                    <a:pt x="2688721" y="2254681"/>
                  </a:lnTo>
                  <a:lnTo>
                    <a:pt x="2688721" y="2447179"/>
                  </a:lnTo>
                  <a:lnTo>
                    <a:pt x="2488606" y="2447179"/>
                  </a:lnTo>
                  <a:lnTo>
                    <a:pt x="2488606" y="2663841"/>
                  </a:lnTo>
                  <a:lnTo>
                    <a:pt x="2486018" y="2663841"/>
                  </a:lnTo>
                  <a:lnTo>
                    <a:pt x="2486018" y="2846997"/>
                  </a:lnTo>
                  <a:lnTo>
                    <a:pt x="2840287" y="2846997"/>
                  </a:lnTo>
                  <a:lnTo>
                    <a:pt x="2840287" y="3046907"/>
                  </a:lnTo>
                  <a:lnTo>
                    <a:pt x="3045880" y="3046907"/>
                  </a:lnTo>
                  <a:lnTo>
                    <a:pt x="3045880" y="3272648"/>
                  </a:lnTo>
                  <a:lnTo>
                    <a:pt x="2829856" y="3272648"/>
                  </a:lnTo>
                  <a:lnTo>
                    <a:pt x="2829856" y="3063021"/>
                  </a:lnTo>
                  <a:lnTo>
                    <a:pt x="2472698" y="3063021"/>
                  </a:lnTo>
                  <a:lnTo>
                    <a:pt x="2472698" y="2847499"/>
                  </a:lnTo>
                  <a:lnTo>
                    <a:pt x="2093780" y="2847499"/>
                  </a:lnTo>
                  <a:lnTo>
                    <a:pt x="2088510" y="2847499"/>
                  </a:lnTo>
                  <a:lnTo>
                    <a:pt x="1910267" y="2847499"/>
                  </a:lnTo>
                  <a:lnTo>
                    <a:pt x="1910267" y="3028023"/>
                  </a:lnTo>
                  <a:lnTo>
                    <a:pt x="2277575" y="3028023"/>
                  </a:lnTo>
                  <a:lnTo>
                    <a:pt x="2277575" y="3241488"/>
                  </a:lnTo>
                  <a:lnTo>
                    <a:pt x="2829855" y="3241488"/>
                  </a:lnTo>
                  <a:lnTo>
                    <a:pt x="2829855" y="3457512"/>
                  </a:lnTo>
                  <a:lnTo>
                    <a:pt x="2269993" y="3457512"/>
                  </a:lnTo>
                  <a:lnTo>
                    <a:pt x="2269993" y="3244047"/>
                  </a:lnTo>
                  <a:lnTo>
                    <a:pt x="2111604" y="3244047"/>
                  </a:lnTo>
                  <a:lnTo>
                    <a:pt x="2111604" y="3446733"/>
                  </a:lnTo>
                  <a:lnTo>
                    <a:pt x="1744015" y="3446733"/>
                  </a:lnTo>
                  <a:lnTo>
                    <a:pt x="1744015" y="3230709"/>
                  </a:lnTo>
                  <a:lnTo>
                    <a:pt x="1909986" y="3230709"/>
                  </a:lnTo>
                  <a:lnTo>
                    <a:pt x="1909986" y="3051709"/>
                  </a:lnTo>
                  <a:lnTo>
                    <a:pt x="1542678" y="3051709"/>
                  </a:lnTo>
                  <a:lnTo>
                    <a:pt x="1542678" y="2835685"/>
                  </a:lnTo>
                  <a:lnTo>
                    <a:pt x="1877756" y="2835685"/>
                  </a:lnTo>
                  <a:lnTo>
                    <a:pt x="1877756" y="2315047"/>
                  </a:lnTo>
                  <a:lnTo>
                    <a:pt x="2093780" y="2315047"/>
                  </a:lnTo>
                  <a:lnTo>
                    <a:pt x="2093780" y="2631475"/>
                  </a:lnTo>
                  <a:lnTo>
                    <a:pt x="2272582" y="2631475"/>
                  </a:lnTo>
                  <a:lnTo>
                    <a:pt x="2272582" y="2438100"/>
                  </a:lnTo>
                  <a:lnTo>
                    <a:pt x="2472697" y="2438100"/>
                  </a:lnTo>
                  <a:lnTo>
                    <a:pt x="2472697" y="2254681"/>
                  </a:lnTo>
                  <a:lnTo>
                    <a:pt x="2472697" y="2221438"/>
                  </a:lnTo>
                  <a:lnTo>
                    <a:pt x="2472697" y="2038657"/>
                  </a:lnTo>
                  <a:lnTo>
                    <a:pt x="2656492" y="2038657"/>
                  </a:lnTo>
                  <a:close/>
                  <a:moveTo>
                    <a:pt x="2989836" y="1667759"/>
                  </a:moveTo>
                  <a:lnTo>
                    <a:pt x="3357425" y="1667759"/>
                  </a:lnTo>
                  <a:lnTo>
                    <a:pt x="3357425" y="1883783"/>
                  </a:lnTo>
                  <a:lnTo>
                    <a:pt x="2989836" y="1883783"/>
                  </a:lnTo>
                  <a:close/>
                  <a:moveTo>
                    <a:pt x="2309586" y="1554888"/>
                  </a:moveTo>
                  <a:lnTo>
                    <a:pt x="2829824" y="1554888"/>
                  </a:lnTo>
                  <a:lnTo>
                    <a:pt x="2829824" y="1770912"/>
                  </a:lnTo>
                  <a:lnTo>
                    <a:pt x="2525643" y="1770912"/>
                  </a:lnTo>
                  <a:lnTo>
                    <a:pt x="2525643" y="1927296"/>
                  </a:lnTo>
                  <a:lnTo>
                    <a:pt x="2309619" y="1927296"/>
                  </a:lnTo>
                  <a:lnTo>
                    <a:pt x="2309619" y="1770912"/>
                  </a:lnTo>
                  <a:lnTo>
                    <a:pt x="2309586" y="1770912"/>
                  </a:lnTo>
                  <a:close/>
                  <a:moveTo>
                    <a:pt x="616397" y="1550030"/>
                  </a:moveTo>
                  <a:lnTo>
                    <a:pt x="808855" y="1550030"/>
                  </a:lnTo>
                  <a:lnTo>
                    <a:pt x="832421" y="1550030"/>
                  </a:lnTo>
                  <a:lnTo>
                    <a:pt x="1024879" y="1550030"/>
                  </a:lnTo>
                  <a:lnTo>
                    <a:pt x="1024879" y="1775771"/>
                  </a:lnTo>
                  <a:lnTo>
                    <a:pt x="832421" y="1775771"/>
                  </a:lnTo>
                  <a:lnTo>
                    <a:pt x="832421" y="2079590"/>
                  </a:lnTo>
                  <a:lnTo>
                    <a:pt x="1028931" y="2079590"/>
                  </a:lnTo>
                  <a:lnTo>
                    <a:pt x="1192537" y="2079590"/>
                  </a:lnTo>
                  <a:lnTo>
                    <a:pt x="1244955" y="2079590"/>
                  </a:lnTo>
                  <a:lnTo>
                    <a:pt x="1244955" y="2231155"/>
                  </a:lnTo>
                  <a:lnTo>
                    <a:pt x="1468668" y="2231155"/>
                  </a:lnTo>
                  <a:lnTo>
                    <a:pt x="1468668" y="2447179"/>
                  </a:lnTo>
                  <a:lnTo>
                    <a:pt x="1244955" y="2447179"/>
                  </a:lnTo>
                  <a:lnTo>
                    <a:pt x="1244955" y="2447179"/>
                  </a:lnTo>
                  <a:lnTo>
                    <a:pt x="1028931" y="2447179"/>
                  </a:lnTo>
                  <a:lnTo>
                    <a:pt x="1028931" y="2295614"/>
                  </a:lnTo>
                  <a:lnTo>
                    <a:pt x="619703" y="2295614"/>
                  </a:lnTo>
                  <a:lnTo>
                    <a:pt x="619703" y="2082482"/>
                  </a:lnTo>
                  <a:lnTo>
                    <a:pt x="616397" y="2082482"/>
                  </a:lnTo>
                  <a:close/>
                  <a:moveTo>
                    <a:pt x="1747452" y="1324289"/>
                  </a:moveTo>
                  <a:lnTo>
                    <a:pt x="1963476" y="1324289"/>
                  </a:lnTo>
                  <a:lnTo>
                    <a:pt x="1963476" y="1528779"/>
                  </a:lnTo>
                  <a:lnTo>
                    <a:pt x="2151955" y="1528779"/>
                  </a:lnTo>
                  <a:lnTo>
                    <a:pt x="2151955" y="1754520"/>
                  </a:lnTo>
                  <a:lnTo>
                    <a:pt x="1935931" y="1754520"/>
                  </a:lnTo>
                  <a:lnTo>
                    <a:pt x="1935931" y="1550030"/>
                  </a:lnTo>
                  <a:lnTo>
                    <a:pt x="1758702" y="1550030"/>
                  </a:lnTo>
                  <a:lnTo>
                    <a:pt x="1758702" y="1863566"/>
                  </a:lnTo>
                  <a:lnTo>
                    <a:pt x="2119726" y="1863566"/>
                  </a:lnTo>
                  <a:lnTo>
                    <a:pt x="2119726" y="2079590"/>
                  </a:lnTo>
                  <a:lnTo>
                    <a:pt x="1761543" y="2079590"/>
                  </a:lnTo>
                  <a:lnTo>
                    <a:pt x="1761543" y="2259540"/>
                  </a:lnTo>
                  <a:lnTo>
                    <a:pt x="1545519" y="2259540"/>
                  </a:lnTo>
                  <a:lnTo>
                    <a:pt x="1545519" y="2082482"/>
                  </a:lnTo>
                  <a:lnTo>
                    <a:pt x="1542678" y="2082482"/>
                  </a:lnTo>
                  <a:lnTo>
                    <a:pt x="1542678" y="2079589"/>
                  </a:lnTo>
                  <a:lnTo>
                    <a:pt x="1030691" y="2079589"/>
                  </a:lnTo>
                  <a:lnTo>
                    <a:pt x="1030691" y="1863565"/>
                  </a:lnTo>
                  <a:lnTo>
                    <a:pt x="1192537" y="1863565"/>
                  </a:lnTo>
                  <a:lnTo>
                    <a:pt x="1192537" y="1662900"/>
                  </a:lnTo>
                  <a:lnTo>
                    <a:pt x="1440000" y="1662900"/>
                  </a:lnTo>
                  <a:lnTo>
                    <a:pt x="1440000" y="1863565"/>
                  </a:lnTo>
                  <a:lnTo>
                    <a:pt x="1542678" y="1863565"/>
                  </a:lnTo>
                  <a:lnTo>
                    <a:pt x="1542678" y="1550030"/>
                  </a:lnTo>
                  <a:lnTo>
                    <a:pt x="1747452" y="1550030"/>
                  </a:lnTo>
                  <a:close/>
                  <a:moveTo>
                    <a:pt x="2802267" y="814725"/>
                  </a:moveTo>
                  <a:lnTo>
                    <a:pt x="3162307" y="814725"/>
                  </a:lnTo>
                  <a:lnTo>
                    <a:pt x="3162307" y="1174725"/>
                  </a:lnTo>
                  <a:lnTo>
                    <a:pt x="2802267" y="1174725"/>
                  </a:lnTo>
                  <a:close/>
                  <a:moveTo>
                    <a:pt x="884915" y="814725"/>
                  </a:moveTo>
                  <a:lnTo>
                    <a:pt x="1244955" y="814725"/>
                  </a:lnTo>
                  <a:lnTo>
                    <a:pt x="1244955" y="1174725"/>
                  </a:lnTo>
                  <a:lnTo>
                    <a:pt x="884915" y="1174725"/>
                  </a:lnTo>
                  <a:close/>
                  <a:moveTo>
                    <a:pt x="2691077" y="703515"/>
                  </a:moveTo>
                  <a:lnTo>
                    <a:pt x="2691077" y="1285935"/>
                  </a:lnTo>
                  <a:lnTo>
                    <a:pt x="3273497" y="1285935"/>
                  </a:lnTo>
                  <a:lnTo>
                    <a:pt x="3273497" y="703515"/>
                  </a:lnTo>
                  <a:close/>
                  <a:moveTo>
                    <a:pt x="773725" y="703515"/>
                  </a:moveTo>
                  <a:lnTo>
                    <a:pt x="773725" y="1285935"/>
                  </a:lnTo>
                  <a:lnTo>
                    <a:pt x="1356145" y="1285935"/>
                  </a:lnTo>
                  <a:lnTo>
                    <a:pt x="1356145" y="703515"/>
                  </a:lnTo>
                  <a:close/>
                  <a:moveTo>
                    <a:pt x="2531162" y="543600"/>
                  </a:moveTo>
                  <a:lnTo>
                    <a:pt x="3433412" y="543600"/>
                  </a:lnTo>
                  <a:lnTo>
                    <a:pt x="3433412" y="1445850"/>
                  </a:lnTo>
                  <a:lnTo>
                    <a:pt x="2531162" y="1445850"/>
                  </a:lnTo>
                  <a:close/>
                  <a:moveTo>
                    <a:pt x="613810" y="543600"/>
                  </a:moveTo>
                  <a:lnTo>
                    <a:pt x="1516060" y="543600"/>
                  </a:lnTo>
                  <a:lnTo>
                    <a:pt x="1516060" y="1445850"/>
                  </a:lnTo>
                  <a:lnTo>
                    <a:pt x="613810" y="1445850"/>
                  </a:lnTo>
                  <a:close/>
                  <a:moveTo>
                    <a:pt x="2088509" y="543244"/>
                  </a:moveTo>
                  <a:lnTo>
                    <a:pt x="2283187" y="543244"/>
                  </a:lnTo>
                  <a:lnTo>
                    <a:pt x="2283187" y="759268"/>
                  </a:lnTo>
                  <a:lnTo>
                    <a:pt x="2088509" y="759268"/>
                  </a:lnTo>
                  <a:close/>
                  <a:moveTo>
                    <a:pt x="1751276" y="543243"/>
                  </a:moveTo>
                  <a:lnTo>
                    <a:pt x="1967300" y="543243"/>
                  </a:lnTo>
                  <a:lnTo>
                    <a:pt x="1967300" y="986389"/>
                  </a:lnTo>
                  <a:lnTo>
                    <a:pt x="2119726" y="986389"/>
                  </a:lnTo>
                  <a:lnTo>
                    <a:pt x="2119726" y="986388"/>
                  </a:lnTo>
                  <a:lnTo>
                    <a:pt x="2335750" y="986388"/>
                  </a:lnTo>
                  <a:lnTo>
                    <a:pt x="2335750" y="1491348"/>
                  </a:lnTo>
                  <a:lnTo>
                    <a:pt x="2119726" y="1491348"/>
                  </a:lnTo>
                  <a:lnTo>
                    <a:pt x="2119726" y="1202413"/>
                  </a:lnTo>
                  <a:lnTo>
                    <a:pt x="1747396" y="1202413"/>
                  </a:lnTo>
                  <a:lnTo>
                    <a:pt x="1747396" y="986389"/>
                  </a:lnTo>
                  <a:lnTo>
                    <a:pt x="1751276" y="986389"/>
                  </a:lnTo>
                  <a:close/>
                  <a:moveTo>
                    <a:pt x="4409" y="5850"/>
                  </a:moveTo>
                  <a:lnTo>
                    <a:pt x="364409" y="5850"/>
                  </a:lnTo>
                  <a:lnTo>
                    <a:pt x="1444409" y="5850"/>
                  </a:lnTo>
                  <a:lnTo>
                    <a:pt x="1444409" y="365850"/>
                  </a:lnTo>
                  <a:lnTo>
                    <a:pt x="364409" y="365850"/>
                  </a:lnTo>
                  <a:lnTo>
                    <a:pt x="364409" y="1445850"/>
                  </a:lnTo>
                  <a:lnTo>
                    <a:pt x="4409" y="1445850"/>
                  </a:lnTo>
                  <a:lnTo>
                    <a:pt x="4409" y="365850"/>
                  </a:lnTo>
                  <a:close/>
                  <a:moveTo>
                    <a:pt x="2531162" y="0"/>
                  </a:moveTo>
                  <a:lnTo>
                    <a:pt x="3611162" y="0"/>
                  </a:lnTo>
                  <a:lnTo>
                    <a:pt x="3971162" y="0"/>
                  </a:lnTo>
                  <a:lnTo>
                    <a:pt x="3971162" y="360000"/>
                  </a:lnTo>
                  <a:lnTo>
                    <a:pt x="3971162" y="1440000"/>
                  </a:lnTo>
                  <a:lnTo>
                    <a:pt x="3611162" y="1440000"/>
                  </a:lnTo>
                  <a:lnTo>
                    <a:pt x="3611162" y="360000"/>
                  </a:lnTo>
                  <a:lnTo>
                    <a:pt x="2531162" y="360000"/>
                  </a:lnTo>
                  <a:close/>
                </a:path>
              </a:pathLst>
            </a:custGeom>
            <a:solidFill>
              <a:srgbClr val="FEB856"/>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32" name="Rounded Rectangle 16">
              <a:extLst>
                <a:ext uri="{FF2B5EF4-FFF2-40B4-BE49-F238E27FC236}">
                  <a16:creationId xmlns:a16="http://schemas.microsoft.com/office/drawing/2014/main" id="{C8FBEC28-59F8-8342-C41E-DDE631906362}"/>
                </a:ext>
              </a:extLst>
            </p:cNvPr>
            <p:cNvSpPr>
              <a:spLocks noChangeAspect="1"/>
            </p:cNvSpPr>
            <p:nvPr/>
          </p:nvSpPr>
          <p:spPr>
            <a:xfrm>
              <a:off x="8008045" y="4085825"/>
              <a:ext cx="303284" cy="213422"/>
            </a:xfrm>
            <a:custGeom>
              <a:avLst/>
              <a:gdLst/>
              <a:ahLst/>
              <a:cxnLst/>
              <a:rect l="l" t="t" r="r" b="b"/>
              <a:pathLst>
                <a:path w="3888432" h="2736304">
                  <a:moveTo>
                    <a:pt x="1324542" y="1693069"/>
                  </a:moveTo>
                  <a:lnTo>
                    <a:pt x="1371242" y="1693069"/>
                  </a:lnTo>
                  <a:cubicBezTo>
                    <a:pt x="1385857" y="1693069"/>
                    <a:pt x="1397704" y="1704917"/>
                    <a:pt x="1397704" y="1719531"/>
                  </a:cubicBezTo>
                  <a:lnTo>
                    <a:pt x="1397704" y="1766231"/>
                  </a:lnTo>
                  <a:cubicBezTo>
                    <a:pt x="1397704" y="1780846"/>
                    <a:pt x="1385857" y="1792693"/>
                    <a:pt x="1371242" y="1792693"/>
                  </a:cubicBezTo>
                  <a:lnTo>
                    <a:pt x="1324542" y="1792693"/>
                  </a:lnTo>
                  <a:cubicBezTo>
                    <a:pt x="1309928" y="1792693"/>
                    <a:pt x="1298080" y="1780846"/>
                    <a:pt x="1298080" y="1766231"/>
                  </a:cubicBezTo>
                  <a:lnTo>
                    <a:pt x="1298080" y="1719531"/>
                  </a:lnTo>
                  <a:cubicBezTo>
                    <a:pt x="1298080" y="1704917"/>
                    <a:pt x="1309928" y="1693069"/>
                    <a:pt x="1324542" y="1693069"/>
                  </a:cubicBezTo>
                  <a:close/>
                  <a:moveTo>
                    <a:pt x="1174792" y="1693069"/>
                  </a:moveTo>
                  <a:lnTo>
                    <a:pt x="1221492" y="1693069"/>
                  </a:lnTo>
                  <a:cubicBezTo>
                    <a:pt x="1236107" y="1693069"/>
                    <a:pt x="1247954" y="1704917"/>
                    <a:pt x="1247954" y="1719531"/>
                  </a:cubicBezTo>
                  <a:lnTo>
                    <a:pt x="1247954" y="1766231"/>
                  </a:lnTo>
                  <a:cubicBezTo>
                    <a:pt x="1247954" y="1780846"/>
                    <a:pt x="1236107" y="1792693"/>
                    <a:pt x="1221492" y="1792693"/>
                  </a:cubicBezTo>
                  <a:lnTo>
                    <a:pt x="1174792" y="1792693"/>
                  </a:lnTo>
                  <a:cubicBezTo>
                    <a:pt x="1160178" y="1792693"/>
                    <a:pt x="1148330" y="1780846"/>
                    <a:pt x="1148330" y="1766231"/>
                  </a:cubicBezTo>
                  <a:lnTo>
                    <a:pt x="1148330" y="1719531"/>
                  </a:lnTo>
                  <a:cubicBezTo>
                    <a:pt x="1148330" y="1704917"/>
                    <a:pt x="1160178" y="1693069"/>
                    <a:pt x="1174792" y="1693069"/>
                  </a:cubicBezTo>
                  <a:close/>
                  <a:moveTo>
                    <a:pt x="1025670" y="1693069"/>
                  </a:moveTo>
                  <a:lnTo>
                    <a:pt x="1072369" y="1693069"/>
                  </a:lnTo>
                  <a:cubicBezTo>
                    <a:pt x="1086984" y="1693069"/>
                    <a:pt x="1098832" y="1704917"/>
                    <a:pt x="1098832" y="1719531"/>
                  </a:cubicBezTo>
                  <a:lnTo>
                    <a:pt x="1098832" y="1766231"/>
                  </a:lnTo>
                  <a:cubicBezTo>
                    <a:pt x="1098832" y="1780846"/>
                    <a:pt x="1086984" y="1792693"/>
                    <a:pt x="1072369" y="1792693"/>
                  </a:cubicBezTo>
                  <a:lnTo>
                    <a:pt x="1025670" y="1792693"/>
                  </a:lnTo>
                  <a:cubicBezTo>
                    <a:pt x="1011055" y="1792693"/>
                    <a:pt x="999207" y="1780846"/>
                    <a:pt x="999207" y="1766231"/>
                  </a:cubicBezTo>
                  <a:lnTo>
                    <a:pt x="999207" y="1719531"/>
                  </a:lnTo>
                  <a:cubicBezTo>
                    <a:pt x="999207" y="1704917"/>
                    <a:pt x="1011055" y="1693069"/>
                    <a:pt x="1025670" y="1693069"/>
                  </a:cubicBezTo>
                  <a:close/>
                  <a:moveTo>
                    <a:pt x="2538530" y="1609316"/>
                  </a:moveTo>
                  <a:lnTo>
                    <a:pt x="2133002" y="1939195"/>
                  </a:lnTo>
                  <a:lnTo>
                    <a:pt x="3272021" y="1939195"/>
                  </a:lnTo>
                  <a:lnTo>
                    <a:pt x="2866494" y="1609316"/>
                  </a:lnTo>
                  <a:close/>
                  <a:moveTo>
                    <a:pt x="1324542" y="1547147"/>
                  </a:moveTo>
                  <a:lnTo>
                    <a:pt x="1371242" y="1547147"/>
                  </a:lnTo>
                  <a:cubicBezTo>
                    <a:pt x="1385857" y="1547147"/>
                    <a:pt x="1397704" y="1558995"/>
                    <a:pt x="1397704" y="1573609"/>
                  </a:cubicBezTo>
                  <a:lnTo>
                    <a:pt x="1397704" y="1620309"/>
                  </a:lnTo>
                  <a:cubicBezTo>
                    <a:pt x="1397704" y="1634924"/>
                    <a:pt x="1385857" y="1646771"/>
                    <a:pt x="1371242" y="1646771"/>
                  </a:cubicBezTo>
                  <a:lnTo>
                    <a:pt x="1324542" y="1646771"/>
                  </a:lnTo>
                  <a:cubicBezTo>
                    <a:pt x="1309928" y="1646771"/>
                    <a:pt x="1298080" y="1634924"/>
                    <a:pt x="1298080" y="1620309"/>
                  </a:cubicBezTo>
                  <a:lnTo>
                    <a:pt x="1298080" y="1573609"/>
                  </a:lnTo>
                  <a:cubicBezTo>
                    <a:pt x="1298080" y="1558995"/>
                    <a:pt x="1309928" y="1547147"/>
                    <a:pt x="1324542" y="1547147"/>
                  </a:cubicBezTo>
                  <a:close/>
                  <a:moveTo>
                    <a:pt x="1174792" y="1547147"/>
                  </a:moveTo>
                  <a:lnTo>
                    <a:pt x="1221492" y="1547147"/>
                  </a:lnTo>
                  <a:cubicBezTo>
                    <a:pt x="1236107" y="1547147"/>
                    <a:pt x="1247954" y="1558995"/>
                    <a:pt x="1247954" y="1573609"/>
                  </a:cubicBezTo>
                  <a:lnTo>
                    <a:pt x="1247954" y="1620309"/>
                  </a:lnTo>
                  <a:cubicBezTo>
                    <a:pt x="1247954" y="1634924"/>
                    <a:pt x="1236107" y="1646771"/>
                    <a:pt x="1221492" y="1646771"/>
                  </a:cubicBezTo>
                  <a:lnTo>
                    <a:pt x="1174792" y="1646771"/>
                  </a:lnTo>
                  <a:cubicBezTo>
                    <a:pt x="1160178" y="1646771"/>
                    <a:pt x="1148330" y="1634924"/>
                    <a:pt x="1148330" y="1620309"/>
                  </a:cubicBezTo>
                  <a:lnTo>
                    <a:pt x="1148330" y="1573609"/>
                  </a:lnTo>
                  <a:cubicBezTo>
                    <a:pt x="1148330" y="1558995"/>
                    <a:pt x="1160178" y="1547147"/>
                    <a:pt x="1174792" y="1547147"/>
                  </a:cubicBezTo>
                  <a:close/>
                  <a:moveTo>
                    <a:pt x="1025670" y="1547147"/>
                  </a:moveTo>
                  <a:lnTo>
                    <a:pt x="1072369" y="1547147"/>
                  </a:lnTo>
                  <a:cubicBezTo>
                    <a:pt x="1086984" y="1547147"/>
                    <a:pt x="1098832" y="1558995"/>
                    <a:pt x="1098832" y="1573609"/>
                  </a:cubicBezTo>
                  <a:lnTo>
                    <a:pt x="1098832" y="1620309"/>
                  </a:lnTo>
                  <a:cubicBezTo>
                    <a:pt x="1098832" y="1634924"/>
                    <a:pt x="1086984" y="1646771"/>
                    <a:pt x="1072369" y="1646771"/>
                  </a:cubicBezTo>
                  <a:lnTo>
                    <a:pt x="1025670" y="1646771"/>
                  </a:lnTo>
                  <a:cubicBezTo>
                    <a:pt x="1011055" y="1646771"/>
                    <a:pt x="999207" y="1634924"/>
                    <a:pt x="999207" y="1620309"/>
                  </a:cubicBezTo>
                  <a:lnTo>
                    <a:pt x="999207" y="1573609"/>
                  </a:lnTo>
                  <a:cubicBezTo>
                    <a:pt x="999207" y="1558995"/>
                    <a:pt x="1011055" y="1547147"/>
                    <a:pt x="1025670" y="1547147"/>
                  </a:cubicBezTo>
                  <a:close/>
                  <a:moveTo>
                    <a:pt x="2504665" y="1505875"/>
                  </a:moveTo>
                  <a:cubicBezTo>
                    <a:pt x="2501347" y="1505875"/>
                    <a:pt x="2498657" y="1508565"/>
                    <a:pt x="2498657" y="1511883"/>
                  </a:cubicBezTo>
                  <a:lnTo>
                    <a:pt x="2498657" y="1535912"/>
                  </a:lnTo>
                  <a:cubicBezTo>
                    <a:pt x="2498657" y="1539230"/>
                    <a:pt x="2501347" y="1541920"/>
                    <a:pt x="2504665" y="1541920"/>
                  </a:cubicBezTo>
                  <a:lnTo>
                    <a:pt x="2893211" y="1541920"/>
                  </a:lnTo>
                  <a:cubicBezTo>
                    <a:pt x="2896529" y="1541920"/>
                    <a:pt x="2899219" y="1539230"/>
                    <a:pt x="2899219" y="1535912"/>
                  </a:cubicBezTo>
                  <a:lnTo>
                    <a:pt x="2899219" y="1511883"/>
                  </a:lnTo>
                  <a:cubicBezTo>
                    <a:pt x="2899219" y="1508565"/>
                    <a:pt x="2896529" y="1505875"/>
                    <a:pt x="2893211" y="1505875"/>
                  </a:cubicBezTo>
                  <a:close/>
                  <a:moveTo>
                    <a:pt x="2504665" y="1422733"/>
                  </a:moveTo>
                  <a:cubicBezTo>
                    <a:pt x="2501347" y="1422733"/>
                    <a:pt x="2498657" y="1425422"/>
                    <a:pt x="2498657" y="1428740"/>
                  </a:cubicBezTo>
                  <a:lnTo>
                    <a:pt x="2498657" y="1452770"/>
                  </a:lnTo>
                  <a:cubicBezTo>
                    <a:pt x="2498657" y="1456088"/>
                    <a:pt x="2501347" y="1458777"/>
                    <a:pt x="2504665" y="1458777"/>
                  </a:cubicBezTo>
                  <a:lnTo>
                    <a:pt x="2893211" y="1458777"/>
                  </a:lnTo>
                  <a:cubicBezTo>
                    <a:pt x="2896529" y="1458777"/>
                    <a:pt x="2899219" y="1456088"/>
                    <a:pt x="2899219" y="1452770"/>
                  </a:cubicBezTo>
                  <a:lnTo>
                    <a:pt x="2899219" y="1428740"/>
                  </a:lnTo>
                  <a:cubicBezTo>
                    <a:pt x="2899219" y="1425422"/>
                    <a:pt x="2896529" y="1422733"/>
                    <a:pt x="2893211" y="1422733"/>
                  </a:cubicBezTo>
                  <a:close/>
                  <a:moveTo>
                    <a:pt x="1324542" y="1401225"/>
                  </a:moveTo>
                  <a:lnTo>
                    <a:pt x="1371242" y="1401225"/>
                  </a:lnTo>
                  <a:cubicBezTo>
                    <a:pt x="1385857" y="1401225"/>
                    <a:pt x="1397704" y="1413073"/>
                    <a:pt x="1397704" y="1427687"/>
                  </a:cubicBezTo>
                  <a:lnTo>
                    <a:pt x="1397704" y="1474387"/>
                  </a:lnTo>
                  <a:cubicBezTo>
                    <a:pt x="1397704" y="1489001"/>
                    <a:pt x="1385857" y="1500849"/>
                    <a:pt x="1371242" y="1500849"/>
                  </a:cubicBezTo>
                  <a:lnTo>
                    <a:pt x="1324542" y="1500849"/>
                  </a:lnTo>
                  <a:cubicBezTo>
                    <a:pt x="1309928" y="1500849"/>
                    <a:pt x="1298080" y="1489001"/>
                    <a:pt x="1298080" y="1474387"/>
                  </a:cubicBezTo>
                  <a:lnTo>
                    <a:pt x="1298080" y="1427687"/>
                  </a:lnTo>
                  <a:cubicBezTo>
                    <a:pt x="1298080" y="1413073"/>
                    <a:pt x="1309928" y="1401225"/>
                    <a:pt x="1324542" y="1401225"/>
                  </a:cubicBezTo>
                  <a:close/>
                  <a:moveTo>
                    <a:pt x="1174792" y="1401225"/>
                  </a:moveTo>
                  <a:lnTo>
                    <a:pt x="1221492" y="1401225"/>
                  </a:lnTo>
                  <a:cubicBezTo>
                    <a:pt x="1236107" y="1401225"/>
                    <a:pt x="1247954" y="1413073"/>
                    <a:pt x="1247954" y="1427687"/>
                  </a:cubicBezTo>
                  <a:lnTo>
                    <a:pt x="1247954" y="1474387"/>
                  </a:lnTo>
                  <a:cubicBezTo>
                    <a:pt x="1247954" y="1489001"/>
                    <a:pt x="1236107" y="1500849"/>
                    <a:pt x="1221492" y="1500849"/>
                  </a:cubicBezTo>
                  <a:lnTo>
                    <a:pt x="1174792" y="1500849"/>
                  </a:lnTo>
                  <a:cubicBezTo>
                    <a:pt x="1160178" y="1500849"/>
                    <a:pt x="1148330" y="1489001"/>
                    <a:pt x="1148330" y="1474387"/>
                  </a:cubicBezTo>
                  <a:lnTo>
                    <a:pt x="1148330" y="1427687"/>
                  </a:lnTo>
                  <a:cubicBezTo>
                    <a:pt x="1148330" y="1413073"/>
                    <a:pt x="1160178" y="1401225"/>
                    <a:pt x="1174792" y="1401225"/>
                  </a:cubicBezTo>
                  <a:close/>
                  <a:moveTo>
                    <a:pt x="1025670" y="1401225"/>
                  </a:moveTo>
                  <a:lnTo>
                    <a:pt x="1072369" y="1401225"/>
                  </a:lnTo>
                  <a:cubicBezTo>
                    <a:pt x="1086984" y="1401225"/>
                    <a:pt x="1098832" y="1413073"/>
                    <a:pt x="1098832" y="1427687"/>
                  </a:cubicBezTo>
                  <a:lnTo>
                    <a:pt x="1098832" y="1474387"/>
                  </a:lnTo>
                  <a:cubicBezTo>
                    <a:pt x="1098832" y="1489001"/>
                    <a:pt x="1086984" y="1500849"/>
                    <a:pt x="1072369" y="1500849"/>
                  </a:cubicBezTo>
                  <a:lnTo>
                    <a:pt x="1025670" y="1500849"/>
                  </a:lnTo>
                  <a:cubicBezTo>
                    <a:pt x="1011055" y="1500849"/>
                    <a:pt x="999207" y="1489001"/>
                    <a:pt x="999207" y="1474387"/>
                  </a:cubicBezTo>
                  <a:lnTo>
                    <a:pt x="999207" y="1427687"/>
                  </a:lnTo>
                  <a:cubicBezTo>
                    <a:pt x="999207" y="1413073"/>
                    <a:pt x="1011055" y="1401225"/>
                    <a:pt x="1025670" y="1401225"/>
                  </a:cubicBezTo>
                  <a:close/>
                  <a:moveTo>
                    <a:pt x="2504665" y="1339590"/>
                  </a:moveTo>
                  <a:cubicBezTo>
                    <a:pt x="2501347" y="1339590"/>
                    <a:pt x="2498657" y="1342280"/>
                    <a:pt x="2498657" y="1345598"/>
                  </a:cubicBezTo>
                  <a:lnTo>
                    <a:pt x="2498657" y="1369628"/>
                  </a:lnTo>
                  <a:cubicBezTo>
                    <a:pt x="2498657" y="1372945"/>
                    <a:pt x="2501347" y="1375635"/>
                    <a:pt x="2504665" y="1375635"/>
                  </a:cubicBezTo>
                  <a:lnTo>
                    <a:pt x="2893211" y="1375635"/>
                  </a:lnTo>
                  <a:cubicBezTo>
                    <a:pt x="2896529" y="1375635"/>
                    <a:pt x="2899219" y="1372945"/>
                    <a:pt x="2899219" y="1369628"/>
                  </a:cubicBezTo>
                  <a:lnTo>
                    <a:pt x="2899219" y="1345598"/>
                  </a:lnTo>
                  <a:cubicBezTo>
                    <a:pt x="2899219" y="1342280"/>
                    <a:pt x="2896529" y="1339590"/>
                    <a:pt x="2893211" y="1339590"/>
                  </a:cubicBezTo>
                  <a:close/>
                  <a:moveTo>
                    <a:pt x="2088232" y="1285358"/>
                  </a:moveTo>
                  <a:lnTo>
                    <a:pt x="2088232" y="1938513"/>
                  </a:lnTo>
                  <a:lnTo>
                    <a:pt x="2504773" y="1611936"/>
                  </a:lnTo>
                  <a:close/>
                  <a:moveTo>
                    <a:pt x="3314199" y="1280118"/>
                  </a:moveTo>
                  <a:lnTo>
                    <a:pt x="2897658" y="1608841"/>
                  </a:lnTo>
                  <a:lnTo>
                    <a:pt x="3314199" y="1937564"/>
                  </a:lnTo>
                  <a:close/>
                  <a:moveTo>
                    <a:pt x="1527230" y="1221901"/>
                  </a:moveTo>
                  <a:cubicBezTo>
                    <a:pt x="1521727" y="1221901"/>
                    <a:pt x="1517267" y="1226362"/>
                    <a:pt x="1517267" y="1231864"/>
                  </a:cubicBezTo>
                  <a:lnTo>
                    <a:pt x="1517267" y="1271713"/>
                  </a:lnTo>
                  <a:cubicBezTo>
                    <a:pt x="1517267" y="1277215"/>
                    <a:pt x="1521727" y="1281676"/>
                    <a:pt x="1527230" y="1281676"/>
                  </a:cubicBezTo>
                  <a:lnTo>
                    <a:pt x="1732319" y="1281676"/>
                  </a:lnTo>
                  <a:cubicBezTo>
                    <a:pt x="1737821" y="1281676"/>
                    <a:pt x="1742281" y="1277215"/>
                    <a:pt x="1742281" y="1271713"/>
                  </a:cubicBezTo>
                  <a:lnTo>
                    <a:pt x="1742281" y="1231864"/>
                  </a:lnTo>
                  <a:cubicBezTo>
                    <a:pt x="1742281" y="1226362"/>
                    <a:pt x="1737821" y="1221901"/>
                    <a:pt x="1732319" y="1221901"/>
                  </a:cubicBezTo>
                  <a:close/>
                  <a:moveTo>
                    <a:pt x="666834" y="1221901"/>
                  </a:moveTo>
                  <a:cubicBezTo>
                    <a:pt x="661332" y="1221901"/>
                    <a:pt x="656871" y="1226362"/>
                    <a:pt x="656871" y="1231864"/>
                  </a:cubicBezTo>
                  <a:lnTo>
                    <a:pt x="656871" y="1271713"/>
                  </a:lnTo>
                  <a:cubicBezTo>
                    <a:pt x="656871" y="1277215"/>
                    <a:pt x="661332" y="1281676"/>
                    <a:pt x="666834" y="1281676"/>
                  </a:cubicBezTo>
                  <a:lnTo>
                    <a:pt x="871923" y="1281676"/>
                  </a:lnTo>
                  <a:cubicBezTo>
                    <a:pt x="877425" y="1281676"/>
                    <a:pt x="881885" y="1277215"/>
                    <a:pt x="881885" y="1271713"/>
                  </a:cubicBezTo>
                  <a:lnTo>
                    <a:pt x="881885" y="1231864"/>
                  </a:lnTo>
                  <a:cubicBezTo>
                    <a:pt x="881885" y="1226362"/>
                    <a:pt x="877425" y="1221901"/>
                    <a:pt x="871923" y="1221901"/>
                  </a:cubicBezTo>
                  <a:close/>
                  <a:moveTo>
                    <a:pt x="1052149" y="1111644"/>
                  </a:moveTo>
                  <a:cubicBezTo>
                    <a:pt x="1044919" y="1111644"/>
                    <a:pt x="1039057" y="1117506"/>
                    <a:pt x="1039057" y="1124736"/>
                  </a:cubicBezTo>
                  <a:lnTo>
                    <a:pt x="1039057" y="1168203"/>
                  </a:lnTo>
                  <a:lnTo>
                    <a:pt x="1009466" y="1168203"/>
                  </a:lnTo>
                  <a:cubicBezTo>
                    <a:pt x="969193" y="1174775"/>
                    <a:pt x="956437" y="1243393"/>
                    <a:pt x="940007" y="1277093"/>
                  </a:cubicBezTo>
                  <a:cubicBezTo>
                    <a:pt x="776268" y="1309492"/>
                    <a:pt x="775043" y="1328679"/>
                    <a:pt x="736793" y="1421744"/>
                  </a:cubicBezTo>
                  <a:lnTo>
                    <a:pt x="648072" y="1812480"/>
                  </a:lnTo>
                  <a:cubicBezTo>
                    <a:pt x="648072" y="1882463"/>
                    <a:pt x="704805" y="1939195"/>
                    <a:pt x="774788" y="1939195"/>
                  </a:cubicBezTo>
                  <a:lnTo>
                    <a:pt x="1183772" y="1939195"/>
                  </a:lnTo>
                  <a:lnTo>
                    <a:pt x="1198456" y="1939195"/>
                  </a:lnTo>
                  <a:lnTo>
                    <a:pt x="1607440" y="1939195"/>
                  </a:lnTo>
                  <a:cubicBezTo>
                    <a:pt x="1677423" y="1939195"/>
                    <a:pt x="1734156" y="1882463"/>
                    <a:pt x="1734156" y="1812480"/>
                  </a:cubicBezTo>
                  <a:lnTo>
                    <a:pt x="1645435" y="1421744"/>
                  </a:lnTo>
                  <a:cubicBezTo>
                    <a:pt x="1607185" y="1328679"/>
                    <a:pt x="1605960" y="1309492"/>
                    <a:pt x="1442221" y="1277093"/>
                  </a:cubicBezTo>
                  <a:cubicBezTo>
                    <a:pt x="1425791" y="1243393"/>
                    <a:pt x="1413035" y="1174775"/>
                    <a:pt x="1372762" y="1168203"/>
                  </a:cubicBezTo>
                  <a:lnTo>
                    <a:pt x="1357854" y="1168203"/>
                  </a:lnTo>
                  <a:lnTo>
                    <a:pt x="1357854" y="1124736"/>
                  </a:lnTo>
                  <a:cubicBezTo>
                    <a:pt x="1357854" y="1117506"/>
                    <a:pt x="1351993" y="1111644"/>
                    <a:pt x="1344762" y="1111644"/>
                  </a:cubicBezTo>
                  <a:lnTo>
                    <a:pt x="1268702" y="1111644"/>
                  </a:lnTo>
                  <a:cubicBezTo>
                    <a:pt x="1261471" y="1111644"/>
                    <a:pt x="1255610" y="1117506"/>
                    <a:pt x="1255610" y="1124736"/>
                  </a:cubicBezTo>
                  <a:lnTo>
                    <a:pt x="1255610" y="1168203"/>
                  </a:lnTo>
                  <a:lnTo>
                    <a:pt x="1198456" y="1168203"/>
                  </a:lnTo>
                  <a:lnTo>
                    <a:pt x="1183772" y="1168203"/>
                  </a:lnTo>
                  <a:lnTo>
                    <a:pt x="1141302" y="1168203"/>
                  </a:lnTo>
                  <a:lnTo>
                    <a:pt x="1141302" y="1124736"/>
                  </a:lnTo>
                  <a:cubicBezTo>
                    <a:pt x="1141302" y="1117506"/>
                    <a:pt x="1135440" y="1111644"/>
                    <a:pt x="1128210" y="1111644"/>
                  </a:cubicBezTo>
                  <a:close/>
                  <a:moveTo>
                    <a:pt x="2705133" y="840243"/>
                  </a:moveTo>
                  <a:lnTo>
                    <a:pt x="2088233" y="1255464"/>
                  </a:lnTo>
                  <a:lnTo>
                    <a:pt x="2299068" y="1414858"/>
                  </a:lnTo>
                  <a:lnTo>
                    <a:pt x="2299068" y="1228076"/>
                  </a:lnTo>
                  <a:lnTo>
                    <a:pt x="3108494" y="1228076"/>
                  </a:lnTo>
                  <a:lnTo>
                    <a:pt x="3108494" y="1416902"/>
                  </a:lnTo>
                  <a:lnTo>
                    <a:pt x="3322033" y="1255464"/>
                  </a:lnTo>
                  <a:lnTo>
                    <a:pt x="3322033" y="1255464"/>
                  </a:lnTo>
                  <a:close/>
                  <a:moveTo>
                    <a:pt x="1195706" y="835207"/>
                  </a:moveTo>
                  <a:lnTo>
                    <a:pt x="1195706" y="835221"/>
                  </a:lnTo>
                  <a:cubicBezTo>
                    <a:pt x="866618" y="834160"/>
                    <a:pt x="692194" y="969423"/>
                    <a:pt x="665970" y="1132153"/>
                  </a:cubicBezTo>
                  <a:cubicBezTo>
                    <a:pt x="665970" y="1145595"/>
                    <a:pt x="659622" y="1181725"/>
                    <a:pt x="663418" y="1194550"/>
                  </a:cubicBezTo>
                  <a:lnTo>
                    <a:pt x="878440" y="1194550"/>
                  </a:lnTo>
                  <a:cubicBezTo>
                    <a:pt x="887485" y="1007425"/>
                    <a:pt x="1085027" y="1006045"/>
                    <a:pt x="1195706" y="1007712"/>
                  </a:cubicBezTo>
                  <a:lnTo>
                    <a:pt x="1195706" y="1007714"/>
                  </a:lnTo>
                  <a:cubicBezTo>
                    <a:pt x="1195809" y="1007712"/>
                    <a:pt x="1195911" y="1007710"/>
                    <a:pt x="1196014" y="1007712"/>
                  </a:cubicBezTo>
                  <a:lnTo>
                    <a:pt x="1196322" y="1007714"/>
                  </a:lnTo>
                  <a:lnTo>
                    <a:pt x="1196322" y="1007712"/>
                  </a:lnTo>
                  <a:cubicBezTo>
                    <a:pt x="1307001" y="1006045"/>
                    <a:pt x="1504542" y="1007425"/>
                    <a:pt x="1513587" y="1194550"/>
                  </a:cubicBezTo>
                  <a:lnTo>
                    <a:pt x="1728609" y="1194550"/>
                  </a:lnTo>
                  <a:cubicBezTo>
                    <a:pt x="1732405" y="1181725"/>
                    <a:pt x="1726057" y="1145595"/>
                    <a:pt x="1726057" y="1132153"/>
                  </a:cubicBezTo>
                  <a:cubicBezTo>
                    <a:pt x="1699834" y="969423"/>
                    <a:pt x="1525410" y="834160"/>
                    <a:pt x="1196322" y="835221"/>
                  </a:cubicBezTo>
                  <a:lnTo>
                    <a:pt x="1196322" y="835207"/>
                  </a:lnTo>
                  <a:cubicBezTo>
                    <a:pt x="1196219" y="835207"/>
                    <a:pt x="1196117" y="835206"/>
                    <a:pt x="1196014" y="835214"/>
                  </a:cubicBezTo>
                  <a:close/>
                  <a:moveTo>
                    <a:pt x="713043" y="263029"/>
                  </a:moveTo>
                  <a:lnTo>
                    <a:pt x="3158596" y="263029"/>
                  </a:lnTo>
                  <a:cubicBezTo>
                    <a:pt x="3365555" y="263029"/>
                    <a:pt x="3533328" y="430802"/>
                    <a:pt x="3533328" y="637761"/>
                  </a:cubicBezTo>
                  <a:lnTo>
                    <a:pt x="3533328" y="2136642"/>
                  </a:lnTo>
                  <a:cubicBezTo>
                    <a:pt x="3533328" y="2343601"/>
                    <a:pt x="3365555" y="2511374"/>
                    <a:pt x="3158596" y="2511374"/>
                  </a:cubicBezTo>
                  <a:lnTo>
                    <a:pt x="713043" y="2511374"/>
                  </a:lnTo>
                  <a:cubicBezTo>
                    <a:pt x="506084" y="2511374"/>
                    <a:pt x="338311" y="2343601"/>
                    <a:pt x="338311" y="2136642"/>
                  </a:cubicBezTo>
                  <a:lnTo>
                    <a:pt x="338311" y="637761"/>
                  </a:lnTo>
                  <a:cubicBezTo>
                    <a:pt x="338311" y="430802"/>
                    <a:pt x="506084" y="263029"/>
                    <a:pt x="713043" y="263029"/>
                  </a:cubicBezTo>
                  <a:close/>
                  <a:moveTo>
                    <a:pt x="593824" y="142875"/>
                  </a:moveTo>
                  <a:cubicBezTo>
                    <a:pt x="365814" y="142875"/>
                    <a:pt x="180975" y="327714"/>
                    <a:pt x="180975" y="555724"/>
                  </a:cubicBezTo>
                  <a:lnTo>
                    <a:pt x="180975" y="2207068"/>
                  </a:lnTo>
                  <a:cubicBezTo>
                    <a:pt x="180975" y="2435078"/>
                    <a:pt x="365814" y="2619917"/>
                    <a:pt x="593824" y="2619917"/>
                  </a:cubicBezTo>
                  <a:lnTo>
                    <a:pt x="3288134" y="2619917"/>
                  </a:lnTo>
                  <a:cubicBezTo>
                    <a:pt x="3516144" y="2619917"/>
                    <a:pt x="3700983" y="2435078"/>
                    <a:pt x="3700983" y="2207068"/>
                  </a:cubicBezTo>
                  <a:lnTo>
                    <a:pt x="3700983" y="555724"/>
                  </a:lnTo>
                  <a:cubicBezTo>
                    <a:pt x="3700983" y="327714"/>
                    <a:pt x="3516144" y="142875"/>
                    <a:pt x="3288134" y="142875"/>
                  </a:cubicBezTo>
                  <a:close/>
                  <a:moveTo>
                    <a:pt x="456060" y="0"/>
                  </a:moveTo>
                  <a:lnTo>
                    <a:pt x="3432372" y="0"/>
                  </a:lnTo>
                  <a:cubicBezTo>
                    <a:pt x="3684247" y="0"/>
                    <a:pt x="3888432" y="204185"/>
                    <a:pt x="3888432" y="456060"/>
                  </a:cubicBezTo>
                  <a:lnTo>
                    <a:pt x="3888432" y="2280244"/>
                  </a:lnTo>
                  <a:cubicBezTo>
                    <a:pt x="3888432" y="2532119"/>
                    <a:pt x="3684247" y="2736304"/>
                    <a:pt x="3432372" y="2736304"/>
                  </a:cubicBezTo>
                  <a:lnTo>
                    <a:pt x="456060" y="2736304"/>
                  </a:lnTo>
                  <a:cubicBezTo>
                    <a:pt x="204185" y="2736304"/>
                    <a:pt x="0" y="2532119"/>
                    <a:pt x="0" y="2280244"/>
                  </a:cubicBezTo>
                  <a:lnTo>
                    <a:pt x="0" y="456060"/>
                  </a:lnTo>
                  <a:cubicBezTo>
                    <a:pt x="0" y="204185"/>
                    <a:pt x="204185" y="0"/>
                    <a:pt x="456060" y="0"/>
                  </a:cubicBezTo>
                  <a:close/>
                </a:path>
              </a:pathLst>
            </a:custGeom>
            <a:solidFill>
              <a:srgbClr val="FEB856"/>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33" name="Round Same Side Corner Rectangle 20">
              <a:extLst>
                <a:ext uri="{FF2B5EF4-FFF2-40B4-BE49-F238E27FC236}">
                  <a16:creationId xmlns:a16="http://schemas.microsoft.com/office/drawing/2014/main" id="{453C185B-34F7-355D-0389-C6F35FC83144}"/>
                </a:ext>
              </a:extLst>
            </p:cNvPr>
            <p:cNvSpPr>
              <a:spLocks noChangeAspect="1"/>
            </p:cNvSpPr>
            <p:nvPr/>
          </p:nvSpPr>
          <p:spPr>
            <a:xfrm>
              <a:off x="4831582" y="3807091"/>
              <a:ext cx="283012" cy="303283"/>
            </a:xfrm>
            <a:custGeom>
              <a:avLst/>
              <a:gdLst/>
              <a:ahLst/>
              <a:cxnLst/>
              <a:rect l="l" t="t" r="r" b="b"/>
              <a:pathLst>
                <a:path w="3693941" h="3958524">
                  <a:moveTo>
                    <a:pt x="1259659" y="1763929"/>
                  </a:moveTo>
                  <a:lnTo>
                    <a:pt x="1093043" y="1930546"/>
                  </a:lnTo>
                  <a:lnTo>
                    <a:pt x="1097397" y="2187994"/>
                  </a:lnTo>
                  <a:lnTo>
                    <a:pt x="1266879" y="2190860"/>
                  </a:lnTo>
                  <a:close/>
                  <a:moveTo>
                    <a:pt x="1949135" y="1602992"/>
                  </a:moveTo>
                  <a:lnTo>
                    <a:pt x="1831095" y="1721032"/>
                  </a:lnTo>
                  <a:lnTo>
                    <a:pt x="1780848" y="1670785"/>
                  </a:lnTo>
                  <a:lnTo>
                    <a:pt x="1789784" y="2199254"/>
                  </a:lnTo>
                  <a:lnTo>
                    <a:pt x="1959266" y="2202120"/>
                  </a:lnTo>
                  <a:close/>
                  <a:moveTo>
                    <a:pt x="1486555" y="1537034"/>
                  </a:moveTo>
                  <a:lnTo>
                    <a:pt x="1319938" y="1703650"/>
                  </a:lnTo>
                  <a:lnTo>
                    <a:pt x="1328203" y="2192344"/>
                  </a:lnTo>
                  <a:lnTo>
                    <a:pt x="1497685" y="2195210"/>
                  </a:lnTo>
                  <a:close/>
                  <a:moveTo>
                    <a:pt x="1555241" y="1445177"/>
                  </a:moveTo>
                  <a:lnTo>
                    <a:pt x="1546449" y="1453969"/>
                  </a:lnTo>
                  <a:lnTo>
                    <a:pt x="1558993" y="2195799"/>
                  </a:lnTo>
                  <a:lnTo>
                    <a:pt x="1728476" y="2198665"/>
                  </a:lnTo>
                  <a:lnTo>
                    <a:pt x="1718495" y="1608431"/>
                  </a:lnTo>
                  <a:close/>
                  <a:moveTo>
                    <a:pt x="2176261" y="1389700"/>
                  </a:moveTo>
                  <a:lnTo>
                    <a:pt x="2009815" y="1566435"/>
                  </a:lnTo>
                  <a:lnTo>
                    <a:pt x="2020575" y="2202709"/>
                  </a:lnTo>
                  <a:lnTo>
                    <a:pt x="2190057" y="2205575"/>
                  </a:lnTo>
                  <a:close/>
                  <a:moveTo>
                    <a:pt x="2359564" y="1195064"/>
                  </a:moveTo>
                  <a:lnTo>
                    <a:pt x="2236479" y="1325759"/>
                  </a:lnTo>
                  <a:lnTo>
                    <a:pt x="2251397" y="2207956"/>
                  </a:lnTo>
                  <a:lnTo>
                    <a:pt x="2420879" y="2210822"/>
                  </a:lnTo>
                  <a:lnTo>
                    <a:pt x="2404462" y="1239962"/>
                  </a:lnTo>
                  <a:close/>
                  <a:moveTo>
                    <a:pt x="2155383" y="876720"/>
                  </a:moveTo>
                  <a:lnTo>
                    <a:pt x="2212254" y="933591"/>
                  </a:lnTo>
                  <a:lnTo>
                    <a:pt x="1826009" y="1319836"/>
                  </a:lnTo>
                  <a:lnTo>
                    <a:pt x="1563397" y="1057223"/>
                  </a:lnTo>
                  <a:lnTo>
                    <a:pt x="1560389" y="1060231"/>
                  </a:lnTo>
                  <a:lnTo>
                    <a:pt x="1557198" y="1057040"/>
                  </a:lnTo>
                  <a:lnTo>
                    <a:pt x="1092172" y="1522067"/>
                  </a:lnTo>
                  <a:lnTo>
                    <a:pt x="1091115" y="1816522"/>
                  </a:lnTo>
                  <a:lnTo>
                    <a:pt x="1091395" y="1816802"/>
                  </a:lnTo>
                  <a:lnTo>
                    <a:pt x="1565094" y="1343103"/>
                  </a:lnTo>
                  <a:lnTo>
                    <a:pt x="1829645" y="1607654"/>
                  </a:lnTo>
                  <a:lnTo>
                    <a:pt x="1971736" y="1465563"/>
                  </a:lnTo>
                  <a:lnTo>
                    <a:pt x="1971389" y="1465216"/>
                  </a:lnTo>
                  <a:lnTo>
                    <a:pt x="2357634" y="1078971"/>
                  </a:lnTo>
                  <a:lnTo>
                    <a:pt x="2414505" y="1135842"/>
                  </a:lnTo>
                  <a:lnTo>
                    <a:pt x="2411278" y="879947"/>
                  </a:lnTo>
                  <a:close/>
                  <a:moveTo>
                    <a:pt x="2527403" y="872992"/>
                  </a:moveTo>
                  <a:cubicBezTo>
                    <a:pt x="2497077" y="872479"/>
                    <a:pt x="2472908" y="896648"/>
                    <a:pt x="2473421" y="926974"/>
                  </a:cubicBezTo>
                  <a:lnTo>
                    <a:pt x="2496340" y="2282330"/>
                  </a:lnTo>
                  <a:lnTo>
                    <a:pt x="1148248" y="2259534"/>
                  </a:lnTo>
                  <a:cubicBezTo>
                    <a:pt x="1117921" y="2259021"/>
                    <a:pt x="1093753" y="2283189"/>
                    <a:pt x="1094266" y="2313516"/>
                  </a:cubicBezTo>
                  <a:cubicBezTo>
                    <a:pt x="1094778" y="2343843"/>
                    <a:pt x="1119778" y="2368843"/>
                    <a:pt x="1150105" y="2369356"/>
                  </a:cubicBezTo>
                  <a:lnTo>
                    <a:pt x="2498197" y="2392152"/>
                  </a:lnTo>
                  <a:lnTo>
                    <a:pt x="2608020" y="2394009"/>
                  </a:lnTo>
                  <a:lnTo>
                    <a:pt x="2606162" y="2284187"/>
                  </a:lnTo>
                  <a:lnTo>
                    <a:pt x="2583243" y="928832"/>
                  </a:lnTo>
                  <a:cubicBezTo>
                    <a:pt x="2582730" y="898505"/>
                    <a:pt x="2557730" y="873505"/>
                    <a:pt x="2527403" y="872992"/>
                  </a:cubicBezTo>
                  <a:close/>
                  <a:moveTo>
                    <a:pt x="1814377" y="0"/>
                  </a:moveTo>
                  <a:lnTo>
                    <a:pt x="1927791" y="0"/>
                  </a:lnTo>
                  <a:cubicBezTo>
                    <a:pt x="2022725" y="0"/>
                    <a:pt x="2099684" y="76959"/>
                    <a:pt x="2099684" y="171893"/>
                  </a:cubicBezTo>
                  <a:lnTo>
                    <a:pt x="2099684" y="220828"/>
                  </a:lnTo>
                  <a:lnTo>
                    <a:pt x="3593525" y="220828"/>
                  </a:lnTo>
                  <a:cubicBezTo>
                    <a:pt x="3636470" y="220828"/>
                    <a:pt x="3671284" y="255642"/>
                    <a:pt x="3671284" y="298587"/>
                  </a:cubicBezTo>
                  <a:lnTo>
                    <a:pt x="3671284" y="436388"/>
                  </a:lnTo>
                  <a:cubicBezTo>
                    <a:pt x="3671284" y="479333"/>
                    <a:pt x="3636470" y="514147"/>
                    <a:pt x="3593525" y="514147"/>
                  </a:cubicBezTo>
                  <a:lnTo>
                    <a:pt x="2099684" y="514147"/>
                  </a:lnTo>
                  <a:lnTo>
                    <a:pt x="2099684" y="584283"/>
                  </a:lnTo>
                  <a:lnTo>
                    <a:pt x="3485177" y="584283"/>
                  </a:lnTo>
                  <a:lnTo>
                    <a:pt x="3485177" y="2592297"/>
                  </a:lnTo>
                  <a:lnTo>
                    <a:pt x="2099684" y="2592297"/>
                  </a:lnTo>
                  <a:lnTo>
                    <a:pt x="2099684" y="2648596"/>
                  </a:lnTo>
                  <a:lnTo>
                    <a:pt x="3522641" y="2648596"/>
                  </a:lnTo>
                  <a:cubicBezTo>
                    <a:pt x="3565586" y="2648596"/>
                    <a:pt x="3600400" y="2683410"/>
                    <a:pt x="3600400" y="2726355"/>
                  </a:cubicBezTo>
                  <a:lnTo>
                    <a:pt x="3600400" y="2864156"/>
                  </a:lnTo>
                  <a:cubicBezTo>
                    <a:pt x="3600400" y="2907101"/>
                    <a:pt x="3565586" y="2941915"/>
                    <a:pt x="3522641" y="2941915"/>
                  </a:cubicBezTo>
                  <a:lnTo>
                    <a:pt x="2832113" y="2941915"/>
                  </a:lnTo>
                  <a:lnTo>
                    <a:pt x="3693941" y="3958522"/>
                  </a:lnTo>
                  <a:lnTo>
                    <a:pt x="3372650" y="3958522"/>
                  </a:lnTo>
                  <a:lnTo>
                    <a:pt x="2510822" y="2941915"/>
                  </a:lnTo>
                  <a:lnTo>
                    <a:pt x="1183121" y="2941915"/>
                  </a:lnTo>
                  <a:lnTo>
                    <a:pt x="321291" y="3958524"/>
                  </a:lnTo>
                  <a:lnTo>
                    <a:pt x="0" y="3958524"/>
                  </a:lnTo>
                  <a:lnTo>
                    <a:pt x="861830" y="2941915"/>
                  </a:lnTo>
                  <a:lnTo>
                    <a:pt x="77759" y="2941915"/>
                  </a:lnTo>
                  <a:cubicBezTo>
                    <a:pt x="34814" y="2941915"/>
                    <a:pt x="0" y="2907101"/>
                    <a:pt x="0" y="2864156"/>
                  </a:cubicBezTo>
                  <a:lnTo>
                    <a:pt x="0" y="2726355"/>
                  </a:lnTo>
                  <a:cubicBezTo>
                    <a:pt x="0" y="2683410"/>
                    <a:pt x="34814" y="2648596"/>
                    <a:pt x="77759" y="2648596"/>
                  </a:cubicBezTo>
                  <a:lnTo>
                    <a:pt x="1642484" y="2648596"/>
                  </a:lnTo>
                  <a:lnTo>
                    <a:pt x="1642484" y="2592297"/>
                  </a:lnTo>
                  <a:lnTo>
                    <a:pt x="100801" y="2592297"/>
                  </a:lnTo>
                  <a:lnTo>
                    <a:pt x="100801" y="584283"/>
                  </a:lnTo>
                  <a:lnTo>
                    <a:pt x="1642484" y="584283"/>
                  </a:lnTo>
                  <a:lnTo>
                    <a:pt x="1642484" y="514147"/>
                  </a:lnTo>
                  <a:lnTo>
                    <a:pt x="148643" y="514147"/>
                  </a:lnTo>
                  <a:cubicBezTo>
                    <a:pt x="105698" y="514147"/>
                    <a:pt x="70884" y="479333"/>
                    <a:pt x="70884" y="436388"/>
                  </a:cubicBezTo>
                  <a:lnTo>
                    <a:pt x="70884" y="298587"/>
                  </a:lnTo>
                  <a:cubicBezTo>
                    <a:pt x="70884" y="255642"/>
                    <a:pt x="105698" y="220828"/>
                    <a:pt x="148643" y="220828"/>
                  </a:cubicBezTo>
                  <a:lnTo>
                    <a:pt x="1642484" y="220828"/>
                  </a:lnTo>
                  <a:lnTo>
                    <a:pt x="1642484" y="171893"/>
                  </a:lnTo>
                  <a:cubicBezTo>
                    <a:pt x="1642484" y="76959"/>
                    <a:pt x="1719443" y="0"/>
                    <a:pt x="1814377" y="0"/>
                  </a:cubicBezTo>
                  <a:close/>
                </a:path>
              </a:pathLst>
            </a:custGeom>
            <a:solidFill>
              <a:srgbClr val="FEB856"/>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34" name="Donut 93">
              <a:extLst>
                <a:ext uri="{FF2B5EF4-FFF2-40B4-BE49-F238E27FC236}">
                  <a16:creationId xmlns:a16="http://schemas.microsoft.com/office/drawing/2014/main" id="{F5F8CDF8-AAD1-B9EF-51B8-B35C4A52B08B}"/>
                </a:ext>
              </a:extLst>
            </p:cNvPr>
            <p:cNvSpPr/>
            <p:nvPr/>
          </p:nvSpPr>
          <p:spPr>
            <a:xfrm>
              <a:off x="4643042" y="1883668"/>
              <a:ext cx="3889330" cy="3889330"/>
            </a:xfrm>
            <a:prstGeom prst="donut">
              <a:avLst>
                <a:gd name="adj" fmla="val 14003"/>
              </a:avLst>
            </a:prstGeom>
            <a:solidFill>
              <a:sysClr val="window" lastClr="FFFFFF">
                <a:alpha val="80000"/>
              </a:sys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dirty="0">
                <a:ln>
                  <a:noFill/>
                </a:ln>
                <a:solidFill>
                  <a:prstClr val="black"/>
                </a:solidFill>
                <a:effectLst/>
                <a:uLnTx/>
                <a:uFillTx/>
                <a:latin typeface="Arial"/>
                <a:ea typeface="Arial Unicode MS"/>
                <a:cs typeface="+mn-cs"/>
              </a:endParaRPr>
            </a:p>
          </p:txBody>
        </p:sp>
        <p:sp>
          <p:nvSpPr>
            <p:cNvPr id="35" name="Diagonal Stripe 18">
              <a:extLst>
                <a:ext uri="{FF2B5EF4-FFF2-40B4-BE49-F238E27FC236}">
                  <a16:creationId xmlns:a16="http://schemas.microsoft.com/office/drawing/2014/main" id="{CB41DC41-C46D-81D6-D551-F98710EFE921}"/>
                </a:ext>
              </a:extLst>
            </p:cNvPr>
            <p:cNvSpPr>
              <a:spLocks noChangeAspect="1"/>
            </p:cNvSpPr>
            <p:nvPr/>
          </p:nvSpPr>
          <p:spPr>
            <a:xfrm rot="2848566">
              <a:off x="6168812" y="3225998"/>
              <a:ext cx="924907" cy="923531"/>
            </a:xfrm>
            <a:custGeom>
              <a:avLst/>
              <a:gdLst>
                <a:gd name="connsiteX0" fmla="*/ 2711097 w 4203112"/>
                <a:gd name="connsiteY0" fmla="*/ 2591096 h 4242998"/>
                <a:gd name="connsiteX1" fmla="*/ 2769667 w 4203112"/>
                <a:gd name="connsiteY1" fmla="*/ 2552217 h 4242998"/>
                <a:gd name="connsiteX2" fmla="*/ 2887654 w 4203112"/>
                <a:gd name="connsiteY2" fmla="*/ 2586370 h 4242998"/>
                <a:gd name="connsiteX3" fmla="*/ 2942683 w 4203112"/>
                <a:gd name="connsiteY3" fmla="*/ 2773697 h 4242998"/>
                <a:gd name="connsiteX4" fmla="*/ 2935472 w 4203112"/>
                <a:gd name="connsiteY4" fmla="*/ 2796870 h 4242998"/>
                <a:gd name="connsiteX5" fmla="*/ 2711097 w 4203112"/>
                <a:gd name="connsiteY5" fmla="*/ 2591096 h 4242998"/>
                <a:gd name="connsiteX6" fmla="*/ 2171384 w 4203112"/>
                <a:gd name="connsiteY6" fmla="*/ 2337588 h 4242998"/>
                <a:gd name="connsiteX7" fmla="*/ 2373058 w 4203112"/>
                <a:gd name="connsiteY7" fmla="*/ 2522544 h 4242998"/>
                <a:gd name="connsiteX8" fmla="*/ 2370959 w 4203112"/>
                <a:gd name="connsiteY8" fmla="*/ 2523075 h 4242998"/>
                <a:gd name="connsiteX9" fmla="*/ 2214151 w 4203112"/>
                <a:gd name="connsiteY9" fmla="*/ 2478059 h 4242998"/>
                <a:gd name="connsiteX10" fmla="*/ 2213034 w 4203112"/>
                <a:gd name="connsiteY10" fmla="*/ 2479384 h 4242998"/>
                <a:gd name="connsiteX11" fmla="*/ 2171384 w 4203112"/>
                <a:gd name="connsiteY11" fmla="*/ 2337588 h 4242998"/>
                <a:gd name="connsiteX12" fmla="*/ 1919108 w 4203112"/>
                <a:gd name="connsiteY12" fmla="*/ 2106226 h 4242998"/>
                <a:gd name="connsiteX13" fmla="*/ 1977212 w 4203112"/>
                <a:gd name="connsiteY13" fmla="*/ 2159513 h 4242998"/>
                <a:gd name="connsiteX14" fmla="*/ 1925891 w 4203112"/>
                <a:gd name="connsiteY14" fmla="*/ 2266478 h 4242998"/>
                <a:gd name="connsiteX15" fmla="*/ 2052710 w 4203112"/>
                <a:gd name="connsiteY15" fmla="*/ 2669358 h 4242998"/>
                <a:gd name="connsiteX16" fmla="*/ 2400744 w 4203112"/>
                <a:gd name="connsiteY16" fmla="*/ 2771636 h 4242998"/>
                <a:gd name="connsiteX17" fmla="*/ 2573309 w 4203112"/>
                <a:gd name="connsiteY17" fmla="*/ 2706193 h 4242998"/>
                <a:gd name="connsiteX18" fmla="*/ 2803909 w 4203112"/>
                <a:gd name="connsiteY18" fmla="*/ 2917676 h 4242998"/>
                <a:gd name="connsiteX19" fmla="*/ 2611209 w 4203112"/>
                <a:gd name="connsiteY19" fmla="*/ 2866675 h 4242998"/>
                <a:gd name="connsiteX20" fmla="*/ 2418743 w 4203112"/>
                <a:gd name="connsiteY20" fmla="*/ 3057571 h 4242998"/>
                <a:gd name="connsiteX21" fmla="*/ 2877490 w 4203112"/>
                <a:gd name="connsiteY21" fmla="*/ 3178631 h 4242998"/>
                <a:gd name="connsiteX22" fmla="*/ 3016268 w 4203112"/>
                <a:gd name="connsiteY22" fmla="*/ 3112430 h 4242998"/>
                <a:gd name="connsiteX23" fmla="*/ 3074759 w 4203112"/>
                <a:gd name="connsiteY23" fmla="*/ 3166072 h 4242998"/>
                <a:gd name="connsiteX24" fmla="*/ 3195039 w 4203112"/>
                <a:gd name="connsiteY24" fmla="*/ 3034919 h 4242998"/>
                <a:gd name="connsiteX25" fmla="*/ 3140917 w 4203112"/>
                <a:gd name="connsiteY25" fmla="*/ 2985283 h 4242998"/>
                <a:gd name="connsiteX26" fmla="*/ 3206354 w 4203112"/>
                <a:gd name="connsiteY26" fmla="*/ 2836645 h 4242998"/>
                <a:gd name="connsiteX27" fmla="*/ 3073603 w 4203112"/>
                <a:gd name="connsiteY27" fmla="*/ 2389446 h 4242998"/>
                <a:gd name="connsiteX28" fmla="*/ 3074334 w 4203112"/>
                <a:gd name="connsiteY28" fmla="*/ 2388590 h 4242998"/>
                <a:gd name="connsiteX29" fmla="*/ 3069192 w 4203112"/>
                <a:gd name="connsiteY29" fmla="*/ 2384816 h 4242998"/>
                <a:gd name="connsiteX30" fmla="*/ 3067445 w 4203112"/>
                <a:gd name="connsiteY30" fmla="*/ 2382983 h 4242998"/>
                <a:gd name="connsiteX31" fmla="*/ 3067143 w 4203112"/>
                <a:gd name="connsiteY31" fmla="*/ 2383312 h 4242998"/>
                <a:gd name="connsiteX32" fmla="*/ 2729016 w 4203112"/>
                <a:gd name="connsiteY32" fmla="*/ 2296491 h 4242998"/>
                <a:gd name="connsiteX33" fmla="*/ 2522385 w 4203112"/>
                <a:gd name="connsiteY33" fmla="*/ 2418029 h 4242998"/>
                <a:gd name="connsiteX34" fmla="*/ 2283741 w 4203112"/>
                <a:gd name="connsiteY34" fmla="*/ 2199168 h 4242998"/>
                <a:gd name="connsiteX35" fmla="*/ 2297678 w 4203112"/>
                <a:gd name="connsiteY35" fmla="*/ 2193154 h 4242998"/>
                <a:gd name="connsiteX36" fmla="*/ 2471482 w 4203112"/>
                <a:gd name="connsiteY36" fmla="*/ 2239020 h 4242998"/>
                <a:gd name="connsiteX37" fmla="*/ 2644745 w 4203112"/>
                <a:gd name="connsiteY37" fmla="*/ 2067171 h 4242998"/>
                <a:gd name="connsiteX38" fmla="*/ 2231772 w 4203112"/>
                <a:gd name="connsiteY38" fmla="*/ 1958190 h 4242998"/>
                <a:gd name="connsiteX39" fmla="*/ 2094967 w 4203112"/>
                <a:gd name="connsiteY39" fmla="*/ 2026044 h 4242998"/>
                <a:gd name="connsiteX40" fmla="*/ 2039388 w 4203112"/>
                <a:gd name="connsiteY40" fmla="*/ 1975073 h 4242998"/>
                <a:gd name="connsiteX41" fmla="*/ 1919108 w 4203112"/>
                <a:gd name="connsiteY41" fmla="*/ 2106226 h 4242998"/>
                <a:gd name="connsiteX42" fmla="*/ 1078927 w 4203112"/>
                <a:gd name="connsiteY42" fmla="*/ 2448738 h 4242998"/>
                <a:gd name="connsiteX43" fmla="*/ 2259074 w 4203112"/>
                <a:gd name="connsiteY43" fmla="*/ 1170963 h 4242998"/>
                <a:gd name="connsiteX44" fmla="*/ 3829901 w 4203112"/>
                <a:gd name="connsiteY44" fmla="*/ 1459901 h 4242998"/>
                <a:gd name="connsiteX45" fmla="*/ 3448965 w 4203112"/>
                <a:gd name="connsiteY45" fmla="*/ 3384214 h 4242998"/>
                <a:gd name="connsiteX46" fmla="*/ 1444117 w 4203112"/>
                <a:gd name="connsiteY46" fmla="*/ 3911639 h 4242998"/>
                <a:gd name="connsiteX47" fmla="*/ 1441457 w 4203112"/>
                <a:gd name="connsiteY47" fmla="*/ 3907642 h 4242998"/>
                <a:gd name="connsiteX48" fmla="*/ 1078927 w 4203112"/>
                <a:gd name="connsiteY48" fmla="*/ 2448738 h 4242998"/>
                <a:gd name="connsiteX49" fmla="*/ 844073 w 4203112"/>
                <a:gd name="connsiteY49" fmla="*/ 2182941 h 4242998"/>
                <a:gd name="connsiteX50" fmla="*/ 1947259 w 4203112"/>
                <a:gd name="connsiteY50" fmla="*/ 980032 h 4242998"/>
                <a:gd name="connsiteX51" fmla="*/ 2015087 w 4203112"/>
                <a:gd name="connsiteY51" fmla="*/ 977099 h 4242998"/>
                <a:gd name="connsiteX52" fmla="*/ 2156605 w 4203112"/>
                <a:gd name="connsiteY52" fmla="*/ 1106884 h 4242998"/>
                <a:gd name="connsiteX53" fmla="*/ 2159538 w 4203112"/>
                <a:gd name="connsiteY53" fmla="*/ 1174712 h 4242998"/>
                <a:gd name="connsiteX54" fmla="*/ 1056351 w 4203112"/>
                <a:gd name="connsiteY54" fmla="*/ 2377621 h 4242998"/>
                <a:gd name="connsiteX55" fmla="*/ 988524 w 4203112"/>
                <a:gd name="connsiteY55" fmla="*/ 2380554 h 4242998"/>
                <a:gd name="connsiteX56" fmla="*/ 847006 w 4203112"/>
                <a:gd name="connsiteY56" fmla="*/ 2250768 h 4242998"/>
                <a:gd name="connsiteX57" fmla="*/ 844073 w 4203112"/>
                <a:gd name="connsiteY57" fmla="*/ 2182941 h 4242998"/>
                <a:gd name="connsiteX58" fmla="*/ 608369 w 4203112"/>
                <a:gd name="connsiteY58" fmla="*/ 694413 h 4242998"/>
                <a:gd name="connsiteX59" fmla="*/ 1323969 w 4203112"/>
                <a:gd name="connsiteY59" fmla="*/ 580732 h 4242998"/>
                <a:gd name="connsiteX60" fmla="*/ 1407055 w 4203112"/>
                <a:gd name="connsiteY60" fmla="*/ 95866 h 4242998"/>
                <a:gd name="connsiteX61" fmla="*/ 1935243 w 4203112"/>
                <a:gd name="connsiteY61" fmla="*/ 122235 h 4242998"/>
                <a:gd name="connsiteX62" fmla="*/ 1869929 w 4203112"/>
                <a:gd name="connsiteY62" fmla="*/ 929632 h 4242998"/>
                <a:gd name="connsiteX63" fmla="*/ 830647 w 4203112"/>
                <a:gd name="connsiteY63" fmla="*/ 2091045 h 4242998"/>
                <a:gd name="connsiteX64" fmla="*/ 111882 w 4203112"/>
                <a:gd name="connsiteY64" fmla="*/ 2120016 h 4242998"/>
                <a:gd name="connsiteX65" fmla="*/ 509974 w 4203112"/>
                <a:gd name="connsiteY65" fmla="*/ 1414093 h 4242998"/>
                <a:gd name="connsiteX66" fmla="*/ 530788 w 4203112"/>
                <a:gd name="connsiteY66" fmla="*/ 798353 h 4242998"/>
                <a:gd name="connsiteX67" fmla="*/ 608369 w 4203112"/>
                <a:gd name="connsiteY67" fmla="*/ 694413 h 4242998"/>
                <a:gd name="connsiteX0" fmla="*/ 2711097 w 4203112"/>
                <a:gd name="connsiteY0" fmla="*/ 2521084 h 4172986"/>
                <a:gd name="connsiteX1" fmla="*/ 2769667 w 4203112"/>
                <a:gd name="connsiteY1" fmla="*/ 2482205 h 4172986"/>
                <a:gd name="connsiteX2" fmla="*/ 2887654 w 4203112"/>
                <a:gd name="connsiteY2" fmla="*/ 2516358 h 4172986"/>
                <a:gd name="connsiteX3" fmla="*/ 2942683 w 4203112"/>
                <a:gd name="connsiteY3" fmla="*/ 2703685 h 4172986"/>
                <a:gd name="connsiteX4" fmla="*/ 2935472 w 4203112"/>
                <a:gd name="connsiteY4" fmla="*/ 2726858 h 4172986"/>
                <a:gd name="connsiteX5" fmla="*/ 2711097 w 4203112"/>
                <a:gd name="connsiteY5" fmla="*/ 2521084 h 4172986"/>
                <a:gd name="connsiteX6" fmla="*/ 2171384 w 4203112"/>
                <a:gd name="connsiteY6" fmla="*/ 2267576 h 4172986"/>
                <a:gd name="connsiteX7" fmla="*/ 2373058 w 4203112"/>
                <a:gd name="connsiteY7" fmla="*/ 2452532 h 4172986"/>
                <a:gd name="connsiteX8" fmla="*/ 2370959 w 4203112"/>
                <a:gd name="connsiteY8" fmla="*/ 2453063 h 4172986"/>
                <a:gd name="connsiteX9" fmla="*/ 2214151 w 4203112"/>
                <a:gd name="connsiteY9" fmla="*/ 2408047 h 4172986"/>
                <a:gd name="connsiteX10" fmla="*/ 2213034 w 4203112"/>
                <a:gd name="connsiteY10" fmla="*/ 2409372 h 4172986"/>
                <a:gd name="connsiteX11" fmla="*/ 2171384 w 4203112"/>
                <a:gd name="connsiteY11" fmla="*/ 2267576 h 4172986"/>
                <a:gd name="connsiteX12" fmla="*/ 1919108 w 4203112"/>
                <a:gd name="connsiteY12" fmla="*/ 2036214 h 4172986"/>
                <a:gd name="connsiteX13" fmla="*/ 1977212 w 4203112"/>
                <a:gd name="connsiteY13" fmla="*/ 2089501 h 4172986"/>
                <a:gd name="connsiteX14" fmla="*/ 1925891 w 4203112"/>
                <a:gd name="connsiteY14" fmla="*/ 2196466 h 4172986"/>
                <a:gd name="connsiteX15" fmla="*/ 2052710 w 4203112"/>
                <a:gd name="connsiteY15" fmla="*/ 2599346 h 4172986"/>
                <a:gd name="connsiteX16" fmla="*/ 2400744 w 4203112"/>
                <a:gd name="connsiteY16" fmla="*/ 2701624 h 4172986"/>
                <a:gd name="connsiteX17" fmla="*/ 2573309 w 4203112"/>
                <a:gd name="connsiteY17" fmla="*/ 2636181 h 4172986"/>
                <a:gd name="connsiteX18" fmla="*/ 2803909 w 4203112"/>
                <a:gd name="connsiteY18" fmla="*/ 2847664 h 4172986"/>
                <a:gd name="connsiteX19" fmla="*/ 2611209 w 4203112"/>
                <a:gd name="connsiteY19" fmla="*/ 2796663 h 4172986"/>
                <a:gd name="connsiteX20" fmla="*/ 2418743 w 4203112"/>
                <a:gd name="connsiteY20" fmla="*/ 2987559 h 4172986"/>
                <a:gd name="connsiteX21" fmla="*/ 2877490 w 4203112"/>
                <a:gd name="connsiteY21" fmla="*/ 3108619 h 4172986"/>
                <a:gd name="connsiteX22" fmla="*/ 3016268 w 4203112"/>
                <a:gd name="connsiteY22" fmla="*/ 3042418 h 4172986"/>
                <a:gd name="connsiteX23" fmla="*/ 3074759 w 4203112"/>
                <a:gd name="connsiteY23" fmla="*/ 3096060 h 4172986"/>
                <a:gd name="connsiteX24" fmla="*/ 3195039 w 4203112"/>
                <a:gd name="connsiteY24" fmla="*/ 2964907 h 4172986"/>
                <a:gd name="connsiteX25" fmla="*/ 3140917 w 4203112"/>
                <a:gd name="connsiteY25" fmla="*/ 2915271 h 4172986"/>
                <a:gd name="connsiteX26" fmla="*/ 3206354 w 4203112"/>
                <a:gd name="connsiteY26" fmla="*/ 2766633 h 4172986"/>
                <a:gd name="connsiteX27" fmla="*/ 3073603 w 4203112"/>
                <a:gd name="connsiteY27" fmla="*/ 2319434 h 4172986"/>
                <a:gd name="connsiteX28" fmla="*/ 3074334 w 4203112"/>
                <a:gd name="connsiteY28" fmla="*/ 2318578 h 4172986"/>
                <a:gd name="connsiteX29" fmla="*/ 3069192 w 4203112"/>
                <a:gd name="connsiteY29" fmla="*/ 2314804 h 4172986"/>
                <a:gd name="connsiteX30" fmla="*/ 3067445 w 4203112"/>
                <a:gd name="connsiteY30" fmla="*/ 2312971 h 4172986"/>
                <a:gd name="connsiteX31" fmla="*/ 3067143 w 4203112"/>
                <a:gd name="connsiteY31" fmla="*/ 2313300 h 4172986"/>
                <a:gd name="connsiteX32" fmla="*/ 2729016 w 4203112"/>
                <a:gd name="connsiteY32" fmla="*/ 2226479 h 4172986"/>
                <a:gd name="connsiteX33" fmla="*/ 2522385 w 4203112"/>
                <a:gd name="connsiteY33" fmla="*/ 2348017 h 4172986"/>
                <a:gd name="connsiteX34" fmla="*/ 2283741 w 4203112"/>
                <a:gd name="connsiteY34" fmla="*/ 2129156 h 4172986"/>
                <a:gd name="connsiteX35" fmla="*/ 2297678 w 4203112"/>
                <a:gd name="connsiteY35" fmla="*/ 2123142 h 4172986"/>
                <a:gd name="connsiteX36" fmla="*/ 2471482 w 4203112"/>
                <a:gd name="connsiteY36" fmla="*/ 2169008 h 4172986"/>
                <a:gd name="connsiteX37" fmla="*/ 2644745 w 4203112"/>
                <a:gd name="connsiteY37" fmla="*/ 1997159 h 4172986"/>
                <a:gd name="connsiteX38" fmla="*/ 2231772 w 4203112"/>
                <a:gd name="connsiteY38" fmla="*/ 1888178 h 4172986"/>
                <a:gd name="connsiteX39" fmla="*/ 2094967 w 4203112"/>
                <a:gd name="connsiteY39" fmla="*/ 1956032 h 4172986"/>
                <a:gd name="connsiteX40" fmla="*/ 2039388 w 4203112"/>
                <a:gd name="connsiteY40" fmla="*/ 1905061 h 4172986"/>
                <a:gd name="connsiteX41" fmla="*/ 1919108 w 4203112"/>
                <a:gd name="connsiteY41" fmla="*/ 2036214 h 4172986"/>
                <a:gd name="connsiteX42" fmla="*/ 1078927 w 4203112"/>
                <a:gd name="connsiteY42" fmla="*/ 2378726 h 4172986"/>
                <a:gd name="connsiteX43" fmla="*/ 2259074 w 4203112"/>
                <a:gd name="connsiteY43" fmla="*/ 1100951 h 4172986"/>
                <a:gd name="connsiteX44" fmla="*/ 3829901 w 4203112"/>
                <a:gd name="connsiteY44" fmla="*/ 1389889 h 4172986"/>
                <a:gd name="connsiteX45" fmla="*/ 3448965 w 4203112"/>
                <a:gd name="connsiteY45" fmla="*/ 3314202 h 4172986"/>
                <a:gd name="connsiteX46" fmla="*/ 1444117 w 4203112"/>
                <a:gd name="connsiteY46" fmla="*/ 3841627 h 4172986"/>
                <a:gd name="connsiteX47" fmla="*/ 1441457 w 4203112"/>
                <a:gd name="connsiteY47" fmla="*/ 3837630 h 4172986"/>
                <a:gd name="connsiteX48" fmla="*/ 1078927 w 4203112"/>
                <a:gd name="connsiteY48" fmla="*/ 2378726 h 4172986"/>
                <a:gd name="connsiteX49" fmla="*/ 844073 w 4203112"/>
                <a:gd name="connsiteY49" fmla="*/ 2112929 h 4172986"/>
                <a:gd name="connsiteX50" fmla="*/ 1947259 w 4203112"/>
                <a:gd name="connsiteY50" fmla="*/ 910020 h 4172986"/>
                <a:gd name="connsiteX51" fmla="*/ 2015087 w 4203112"/>
                <a:gd name="connsiteY51" fmla="*/ 907087 h 4172986"/>
                <a:gd name="connsiteX52" fmla="*/ 2156605 w 4203112"/>
                <a:gd name="connsiteY52" fmla="*/ 1036872 h 4172986"/>
                <a:gd name="connsiteX53" fmla="*/ 2159538 w 4203112"/>
                <a:gd name="connsiteY53" fmla="*/ 1104700 h 4172986"/>
                <a:gd name="connsiteX54" fmla="*/ 1056351 w 4203112"/>
                <a:gd name="connsiteY54" fmla="*/ 2307609 h 4172986"/>
                <a:gd name="connsiteX55" fmla="*/ 988524 w 4203112"/>
                <a:gd name="connsiteY55" fmla="*/ 2310542 h 4172986"/>
                <a:gd name="connsiteX56" fmla="*/ 847006 w 4203112"/>
                <a:gd name="connsiteY56" fmla="*/ 2180756 h 4172986"/>
                <a:gd name="connsiteX57" fmla="*/ 844073 w 4203112"/>
                <a:gd name="connsiteY57" fmla="*/ 2112929 h 4172986"/>
                <a:gd name="connsiteX58" fmla="*/ 608369 w 4203112"/>
                <a:gd name="connsiteY58" fmla="*/ 624401 h 4172986"/>
                <a:gd name="connsiteX59" fmla="*/ 1323969 w 4203112"/>
                <a:gd name="connsiteY59" fmla="*/ 510720 h 4172986"/>
                <a:gd name="connsiteX60" fmla="*/ 1407055 w 4203112"/>
                <a:gd name="connsiteY60" fmla="*/ 25854 h 4172986"/>
                <a:gd name="connsiteX61" fmla="*/ 1845112 w 4203112"/>
                <a:gd name="connsiteY61" fmla="*/ 150503 h 4172986"/>
                <a:gd name="connsiteX62" fmla="*/ 1869929 w 4203112"/>
                <a:gd name="connsiteY62" fmla="*/ 859620 h 4172986"/>
                <a:gd name="connsiteX63" fmla="*/ 830647 w 4203112"/>
                <a:gd name="connsiteY63" fmla="*/ 2021033 h 4172986"/>
                <a:gd name="connsiteX64" fmla="*/ 111882 w 4203112"/>
                <a:gd name="connsiteY64" fmla="*/ 2050004 h 4172986"/>
                <a:gd name="connsiteX65" fmla="*/ 509974 w 4203112"/>
                <a:gd name="connsiteY65" fmla="*/ 1344081 h 4172986"/>
                <a:gd name="connsiteX66" fmla="*/ 530788 w 4203112"/>
                <a:gd name="connsiteY66" fmla="*/ 728341 h 4172986"/>
                <a:gd name="connsiteX67" fmla="*/ 608369 w 4203112"/>
                <a:gd name="connsiteY67" fmla="*/ 624401 h 4172986"/>
                <a:gd name="connsiteX0" fmla="*/ 2711097 w 4203112"/>
                <a:gd name="connsiteY0" fmla="*/ 2579505 h 4231407"/>
                <a:gd name="connsiteX1" fmla="*/ 2769667 w 4203112"/>
                <a:gd name="connsiteY1" fmla="*/ 2540626 h 4231407"/>
                <a:gd name="connsiteX2" fmla="*/ 2887654 w 4203112"/>
                <a:gd name="connsiteY2" fmla="*/ 2574779 h 4231407"/>
                <a:gd name="connsiteX3" fmla="*/ 2942683 w 4203112"/>
                <a:gd name="connsiteY3" fmla="*/ 2762106 h 4231407"/>
                <a:gd name="connsiteX4" fmla="*/ 2935472 w 4203112"/>
                <a:gd name="connsiteY4" fmla="*/ 2785279 h 4231407"/>
                <a:gd name="connsiteX5" fmla="*/ 2711097 w 4203112"/>
                <a:gd name="connsiteY5" fmla="*/ 2579505 h 4231407"/>
                <a:gd name="connsiteX6" fmla="*/ 2171384 w 4203112"/>
                <a:gd name="connsiteY6" fmla="*/ 2325997 h 4231407"/>
                <a:gd name="connsiteX7" fmla="*/ 2373058 w 4203112"/>
                <a:gd name="connsiteY7" fmla="*/ 2510953 h 4231407"/>
                <a:gd name="connsiteX8" fmla="*/ 2370959 w 4203112"/>
                <a:gd name="connsiteY8" fmla="*/ 2511484 h 4231407"/>
                <a:gd name="connsiteX9" fmla="*/ 2214151 w 4203112"/>
                <a:gd name="connsiteY9" fmla="*/ 2466468 h 4231407"/>
                <a:gd name="connsiteX10" fmla="*/ 2213034 w 4203112"/>
                <a:gd name="connsiteY10" fmla="*/ 2467793 h 4231407"/>
                <a:gd name="connsiteX11" fmla="*/ 2171384 w 4203112"/>
                <a:gd name="connsiteY11" fmla="*/ 2325997 h 4231407"/>
                <a:gd name="connsiteX12" fmla="*/ 1919108 w 4203112"/>
                <a:gd name="connsiteY12" fmla="*/ 2094635 h 4231407"/>
                <a:gd name="connsiteX13" fmla="*/ 1977212 w 4203112"/>
                <a:gd name="connsiteY13" fmla="*/ 2147922 h 4231407"/>
                <a:gd name="connsiteX14" fmla="*/ 1925891 w 4203112"/>
                <a:gd name="connsiteY14" fmla="*/ 2254887 h 4231407"/>
                <a:gd name="connsiteX15" fmla="*/ 2052710 w 4203112"/>
                <a:gd name="connsiteY15" fmla="*/ 2657767 h 4231407"/>
                <a:gd name="connsiteX16" fmla="*/ 2400744 w 4203112"/>
                <a:gd name="connsiteY16" fmla="*/ 2760045 h 4231407"/>
                <a:gd name="connsiteX17" fmla="*/ 2573309 w 4203112"/>
                <a:gd name="connsiteY17" fmla="*/ 2694602 h 4231407"/>
                <a:gd name="connsiteX18" fmla="*/ 2803909 w 4203112"/>
                <a:gd name="connsiteY18" fmla="*/ 2906085 h 4231407"/>
                <a:gd name="connsiteX19" fmla="*/ 2611209 w 4203112"/>
                <a:gd name="connsiteY19" fmla="*/ 2855084 h 4231407"/>
                <a:gd name="connsiteX20" fmla="*/ 2418743 w 4203112"/>
                <a:gd name="connsiteY20" fmla="*/ 3045980 h 4231407"/>
                <a:gd name="connsiteX21" fmla="*/ 2877490 w 4203112"/>
                <a:gd name="connsiteY21" fmla="*/ 3167040 h 4231407"/>
                <a:gd name="connsiteX22" fmla="*/ 3016268 w 4203112"/>
                <a:gd name="connsiteY22" fmla="*/ 3100839 h 4231407"/>
                <a:gd name="connsiteX23" fmla="*/ 3074759 w 4203112"/>
                <a:gd name="connsiteY23" fmla="*/ 3154481 h 4231407"/>
                <a:gd name="connsiteX24" fmla="*/ 3195039 w 4203112"/>
                <a:gd name="connsiteY24" fmla="*/ 3023328 h 4231407"/>
                <a:gd name="connsiteX25" fmla="*/ 3140917 w 4203112"/>
                <a:gd name="connsiteY25" fmla="*/ 2973692 h 4231407"/>
                <a:gd name="connsiteX26" fmla="*/ 3206354 w 4203112"/>
                <a:gd name="connsiteY26" fmla="*/ 2825054 h 4231407"/>
                <a:gd name="connsiteX27" fmla="*/ 3073603 w 4203112"/>
                <a:gd name="connsiteY27" fmla="*/ 2377855 h 4231407"/>
                <a:gd name="connsiteX28" fmla="*/ 3074334 w 4203112"/>
                <a:gd name="connsiteY28" fmla="*/ 2376999 h 4231407"/>
                <a:gd name="connsiteX29" fmla="*/ 3069192 w 4203112"/>
                <a:gd name="connsiteY29" fmla="*/ 2373225 h 4231407"/>
                <a:gd name="connsiteX30" fmla="*/ 3067445 w 4203112"/>
                <a:gd name="connsiteY30" fmla="*/ 2371392 h 4231407"/>
                <a:gd name="connsiteX31" fmla="*/ 3067143 w 4203112"/>
                <a:gd name="connsiteY31" fmla="*/ 2371721 h 4231407"/>
                <a:gd name="connsiteX32" fmla="*/ 2729016 w 4203112"/>
                <a:gd name="connsiteY32" fmla="*/ 2284900 h 4231407"/>
                <a:gd name="connsiteX33" fmla="*/ 2522385 w 4203112"/>
                <a:gd name="connsiteY33" fmla="*/ 2406438 h 4231407"/>
                <a:gd name="connsiteX34" fmla="*/ 2283741 w 4203112"/>
                <a:gd name="connsiteY34" fmla="*/ 2187577 h 4231407"/>
                <a:gd name="connsiteX35" fmla="*/ 2297678 w 4203112"/>
                <a:gd name="connsiteY35" fmla="*/ 2181563 h 4231407"/>
                <a:gd name="connsiteX36" fmla="*/ 2471482 w 4203112"/>
                <a:gd name="connsiteY36" fmla="*/ 2227429 h 4231407"/>
                <a:gd name="connsiteX37" fmla="*/ 2644745 w 4203112"/>
                <a:gd name="connsiteY37" fmla="*/ 2055580 h 4231407"/>
                <a:gd name="connsiteX38" fmla="*/ 2231772 w 4203112"/>
                <a:gd name="connsiteY38" fmla="*/ 1946599 h 4231407"/>
                <a:gd name="connsiteX39" fmla="*/ 2094967 w 4203112"/>
                <a:gd name="connsiteY39" fmla="*/ 2014453 h 4231407"/>
                <a:gd name="connsiteX40" fmla="*/ 2039388 w 4203112"/>
                <a:gd name="connsiteY40" fmla="*/ 1963482 h 4231407"/>
                <a:gd name="connsiteX41" fmla="*/ 1919108 w 4203112"/>
                <a:gd name="connsiteY41" fmla="*/ 2094635 h 4231407"/>
                <a:gd name="connsiteX42" fmla="*/ 1078927 w 4203112"/>
                <a:gd name="connsiteY42" fmla="*/ 2437147 h 4231407"/>
                <a:gd name="connsiteX43" fmla="*/ 2259074 w 4203112"/>
                <a:gd name="connsiteY43" fmla="*/ 1159372 h 4231407"/>
                <a:gd name="connsiteX44" fmla="*/ 3829901 w 4203112"/>
                <a:gd name="connsiteY44" fmla="*/ 1448310 h 4231407"/>
                <a:gd name="connsiteX45" fmla="*/ 3448965 w 4203112"/>
                <a:gd name="connsiteY45" fmla="*/ 3372623 h 4231407"/>
                <a:gd name="connsiteX46" fmla="*/ 1444117 w 4203112"/>
                <a:gd name="connsiteY46" fmla="*/ 3900048 h 4231407"/>
                <a:gd name="connsiteX47" fmla="*/ 1441457 w 4203112"/>
                <a:gd name="connsiteY47" fmla="*/ 3896051 h 4231407"/>
                <a:gd name="connsiteX48" fmla="*/ 1078927 w 4203112"/>
                <a:gd name="connsiteY48" fmla="*/ 2437147 h 4231407"/>
                <a:gd name="connsiteX49" fmla="*/ 844073 w 4203112"/>
                <a:gd name="connsiteY49" fmla="*/ 2171350 h 4231407"/>
                <a:gd name="connsiteX50" fmla="*/ 1947259 w 4203112"/>
                <a:gd name="connsiteY50" fmla="*/ 968441 h 4231407"/>
                <a:gd name="connsiteX51" fmla="*/ 2015087 w 4203112"/>
                <a:gd name="connsiteY51" fmla="*/ 965508 h 4231407"/>
                <a:gd name="connsiteX52" fmla="*/ 2156605 w 4203112"/>
                <a:gd name="connsiteY52" fmla="*/ 1095293 h 4231407"/>
                <a:gd name="connsiteX53" fmla="*/ 2159538 w 4203112"/>
                <a:gd name="connsiteY53" fmla="*/ 1163121 h 4231407"/>
                <a:gd name="connsiteX54" fmla="*/ 1056351 w 4203112"/>
                <a:gd name="connsiteY54" fmla="*/ 2366030 h 4231407"/>
                <a:gd name="connsiteX55" fmla="*/ 988524 w 4203112"/>
                <a:gd name="connsiteY55" fmla="*/ 2368963 h 4231407"/>
                <a:gd name="connsiteX56" fmla="*/ 847006 w 4203112"/>
                <a:gd name="connsiteY56" fmla="*/ 2239177 h 4231407"/>
                <a:gd name="connsiteX57" fmla="*/ 844073 w 4203112"/>
                <a:gd name="connsiteY57" fmla="*/ 2171350 h 4231407"/>
                <a:gd name="connsiteX58" fmla="*/ 608369 w 4203112"/>
                <a:gd name="connsiteY58" fmla="*/ 682822 h 4231407"/>
                <a:gd name="connsiteX59" fmla="*/ 1323969 w 4203112"/>
                <a:gd name="connsiteY59" fmla="*/ 569141 h 4231407"/>
                <a:gd name="connsiteX60" fmla="*/ 1407055 w 4203112"/>
                <a:gd name="connsiteY60" fmla="*/ 84275 h 4231407"/>
                <a:gd name="connsiteX61" fmla="*/ 1845112 w 4203112"/>
                <a:gd name="connsiteY61" fmla="*/ 208924 h 4231407"/>
                <a:gd name="connsiteX62" fmla="*/ 1869929 w 4203112"/>
                <a:gd name="connsiteY62" fmla="*/ 918041 h 4231407"/>
                <a:gd name="connsiteX63" fmla="*/ 830647 w 4203112"/>
                <a:gd name="connsiteY63" fmla="*/ 2079454 h 4231407"/>
                <a:gd name="connsiteX64" fmla="*/ 111882 w 4203112"/>
                <a:gd name="connsiteY64" fmla="*/ 2108425 h 4231407"/>
                <a:gd name="connsiteX65" fmla="*/ 509974 w 4203112"/>
                <a:gd name="connsiteY65" fmla="*/ 1402502 h 4231407"/>
                <a:gd name="connsiteX66" fmla="*/ 530788 w 4203112"/>
                <a:gd name="connsiteY66" fmla="*/ 786762 h 4231407"/>
                <a:gd name="connsiteX67" fmla="*/ 608369 w 4203112"/>
                <a:gd name="connsiteY67" fmla="*/ 682822 h 4231407"/>
                <a:gd name="connsiteX0" fmla="*/ 2711097 w 4203112"/>
                <a:gd name="connsiteY0" fmla="*/ 2591123 h 4243025"/>
                <a:gd name="connsiteX1" fmla="*/ 2769667 w 4203112"/>
                <a:gd name="connsiteY1" fmla="*/ 2552244 h 4243025"/>
                <a:gd name="connsiteX2" fmla="*/ 2887654 w 4203112"/>
                <a:gd name="connsiteY2" fmla="*/ 2586397 h 4243025"/>
                <a:gd name="connsiteX3" fmla="*/ 2942683 w 4203112"/>
                <a:gd name="connsiteY3" fmla="*/ 2773724 h 4243025"/>
                <a:gd name="connsiteX4" fmla="*/ 2935472 w 4203112"/>
                <a:gd name="connsiteY4" fmla="*/ 2796897 h 4243025"/>
                <a:gd name="connsiteX5" fmla="*/ 2711097 w 4203112"/>
                <a:gd name="connsiteY5" fmla="*/ 2591123 h 4243025"/>
                <a:gd name="connsiteX6" fmla="*/ 2171384 w 4203112"/>
                <a:gd name="connsiteY6" fmla="*/ 2337615 h 4243025"/>
                <a:gd name="connsiteX7" fmla="*/ 2373058 w 4203112"/>
                <a:gd name="connsiteY7" fmla="*/ 2522571 h 4243025"/>
                <a:gd name="connsiteX8" fmla="*/ 2370959 w 4203112"/>
                <a:gd name="connsiteY8" fmla="*/ 2523102 h 4243025"/>
                <a:gd name="connsiteX9" fmla="*/ 2214151 w 4203112"/>
                <a:gd name="connsiteY9" fmla="*/ 2478086 h 4243025"/>
                <a:gd name="connsiteX10" fmla="*/ 2213034 w 4203112"/>
                <a:gd name="connsiteY10" fmla="*/ 2479411 h 4243025"/>
                <a:gd name="connsiteX11" fmla="*/ 2171384 w 4203112"/>
                <a:gd name="connsiteY11" fmla="*/ 2337615 h 4243025"/>
                <a:gd name="connsiteX12" fmla="*/ 1919108 w 4203112"/>
                <a:gd name="connsiteY12" fmla="*/ 2106253 h 4243025"/>
                <a:gd name="connsiteX13" fmla="*/ 1977212 w 4203112"/>
                <a:gd name="connsiteY13" fmla="*/ 2159540 h 4243025"/>
                <a:gd name="connsiteX14" fmla="*/ 1925891 w 4203112"/>
                <a:gd name="connsiteY14" fmla="*/ 2266505 h 4243025"/>
                <a:gd name="connsiteX15" fmla="*/ 2052710 w 4203112"/>
                <a:gd name="connsiteY15" fmla="*/ 2669385 h 4243025"/>
                <a:gd name="connsiteX16" fmla="*/ 2400744 w 4203112"/>
                <a:gd name="connsiteY16" fmla="*/ 2771663 h 4243025"/>
                <a:gd name="connsiteX17" fmla="*/ 2573309 w 4203112"/>
                <a:gd name="connsiteY17" fmla="*/ 2706220 h 4243025"/>
                <a:gd name="connsiteX18" fmla="*/ 2803909 w 4203112"/>
                <a:gd name="connsiteY18" fmla="*/ 2917703 h 4243025"/>
                <a:gd name="connsiteX19" fmla="*/ 2611209 w 4203112"/>
                <a:gd name="connsiteY19" fmla="*/ 2866702 h 4243025"/>
                <a:gd name="connsiteX20" fmla="*/ 2418743 w 4203112"/>
                <a:gd name="connsiteY20" fmla="*/ 3057598 h 4243025"/>
                <a:gd name="connsiteX21" fmla="*/ 2877490 w 4203112"/>
                <a:gd name="connsiteY21" fmla="*/ 3178658 h 4243025"/>
                <a:gd name="connsiteX22" fmla="*/ 3016268 w 4203112"/>
                <a:gd name="connsiteY22" fmla="*/ 3112457 h 4243025"/>
                <a:gd name="connsiteX23" fmla="*/ 3074759 w 4203112"/>
                <a:gd name="connsiteY23" fmla="*/ 3166099 h 4243025"/>
                <a:gd name="connsiteX24" fmla="*/ 3195039 w 4203112"/>
                <a:gd name="connsiteY24" fmla="*/ 3034946 h 4243025"/>
                <a:gd name="connsiteX25" fmla="*/ 3140917 w 4203112"/>
                <a:gd name="connsiteY25" fmla="*/ 2985310 h 4243025"/>
                <a:gd name="connsiteX26" fmla="*/ 3206354 w 4203112"/>
                <a:gd name="connsiteY26" fmla="*/ 2836672 h 4243025"/>
                <a:gd name="connsiteX27" fmla="*/ 3073603 w 4203112"/>
                <a:gd name="connsiteY27" fmla="*/ 2389473 h 4243025"/>
                <a:gd name="connsiteX28" fmla="*/ 3074334 w 4203112"/>
                <a:gd name="connsiteY28" fmla="*/ 2388617 h 4243025"/>
                <a:gd name="connsiteX29" fmla="*/ 3069192 w 4203112"/>
                <a:gd name="connsiteY29" fmla="*/ 2384843 h 4243025"/>
                <a:gd name="connsiteX30" fmla="*/ 3067445 w 4203112"/>
                <a:gd name="connsiteY30" fmla="*/ 2383010 h 4243025"/>
                <a:gd name="connsiteX31" fmla="*/ 3067143 w 4203112"/>
                <a:gd name="connsiteY31" fmla="*/ 2383339 h 4243025"/>
                <a:gd name="connsiteX32" fmla="*/ 2729016 w 4203112"/>
                <a:gd name="connsiteY32" fmla="*/ 2296518 h 4243025"/>
                <a:gd name="connsiteX33" fmla="*/ 2522385 w 4203112"/>
                <a:gd name="connsiteY33" fmla="*/ 2418056 h 4243025"/>
                <a:gd name="connsiteX34" fmla="*/ 2283741 w 4203112"/>
                <a:gd name="connsiteY34" fmla="*/ 2199195 h 4243025"/>
                <a:gd name="connsiteX35" fmla="*/ 2297678 w 4203112"/>
                <a:gd name="connsiteY35" fmla="*/ 2193181 h 4243025"/>
                <a:gd name="connsiteX36" fmla="*/ 2471482 w 4203112"/>
                <a:gd name="connsiteY36" fmla="*/ 2239047 h 4243025"/>
                <a:gd name="connsiteX37" fmla="*/ 2644745 w 4203112"/>
                <a:gd name="connsiteY37" fmla="*/ 2067198 h 4243025"/>
                <a:gd name="connsiteX38" fmla="*/ 2231772 w 4203112"/>
                <a:gd name="connsiteY38" fmla="*/ 1958217 h 4243025"/>
                <a:gd name="connsiteX39" fmla="*/ 2094967 w 4203112"/>
                <a:gd name="connsiteY39" fmla="*/ 2026071 h 4243025"/>
                <a:gd name="connsiteX40" fmla="*/ 2039388 w 4203112"/>
                <a:gd name="connsiteY40" fmla="*/ 1975100 h 4243025"/>
                <a:gd name="connsiteX41" fmla="*/ 1919108 w 4203112"/>
                <a:gd name="connsiteY41" fmla="*/ 2106253 h 4243025"/>
                <a:gd name="connsiteX42" fmla="*/ 1078927 w 4203112"/>
                <a:gd name="connsiteY42" fmla="*/ 2448765 h 4243025"/>
                <a:gd name="connsiteX43" fmla="*/ 2259074 w 4203112"/>
                <a:gd name="connsiteY43" fmla="*/ 1170990 h 4243025"/>
                <a:gd name="connsiteX44" fmla="*/ 3829901 w 4203112"/>
                <a:gd name="connsiteY44" fmla="*/ 1459928 h 4243025"/>
                <a:gd name="connsiteX45" fmla="*/ 3448965 w 4203112"/>
                <a:gd name="connsiteY45" fmla="*/ 3384241 h 4243025"/>
                <a:gd name="connsiteX46" fmla="*/ 1444117 w 4203112"/>
                <a:gd name="connsiteY46" fmla="*/ 3911666 h 4243025"/>
                <a:gd name="connsiteX47" fmla="*/ 1441457 w 4203112"/>
                <a:gd name="connsiteY47" fmla="*/ 3907669 h 4243025"/>
                <a:gd name="connsiteX48" fmla="*/ 1078927 w 4203112"/>
                <a:gd name="connsiteY48" fmla="*/ 2448765 h 4243025"/>
                <a:gd name="connsiteX49" fmla="*/ 844073 w 4203112"/>
                <a:gd name="connsiteY49" fmla="*/ 2182968 h 4243025"/>
                <a:gd name="connsiteX50" fmla="*/ 1947259 w 4203112"/>
                <a:gd name="connsiteY50" fmla="*/ 980059 h 4243025"/>
                <a:gd name="connsiteX51" fmla="*/ 2015087 w 4203112"/>
                <a:gd name="connsiteY51" fmla="*/ 977126 h 4243025"/>
                <a:gd name="connsiteX52" fmla="*/ 2156605 w 4203112"/>
                <a:gd name="connsiteY52" fmla="*/ 1106911 h 4243025"/>
                <a:gd name="connsiteX53" fmla="*/ 2159538 w 4203112"/>
                <a:gd name="connsiteY53" fmla="*/ 1174739 h 4243025"/>
                <a:gd name="connsiteX54" fmla="*/ 1056351 w 4203112"/>
                <a:gd name="connsiteY54" fmla="*/ 2377648 h 4243025"/>
                <a:gd name="connsiteX55" fmla="*/ 988524 w 4203112"/>
                <a:gd name="connsiteY55" fmla="*/ 2380581 h 4243025"/>
                <a:gd name="connsiteX56" fmla="*/ 847006 w 4203112"/>
                <a:gd name="connsiteY56" fmla="*/ 2250795 h 4243025"/>
                <a:gd name="connsiteX57" fmla="*/ 844073 w 4203112"/>
                <a:gd name="connsiteY57" fmla="*/ 2182968 h 4243025"/>
                <a:gd name="connsiteX58" fmla="*/ 608369 w 4203112"/>
                <a:gd name="connsiteY58" fmla="*/ 694440 h 4243025"/>
                <a:gd name="connsiteX59" fmla="*/ 1323969 w 4203112"/>
                <a:gd name="connsiteY59" fmla="*/ 580759 h 4243025"/>
                <a:gd name="connsiteX60" fmla="*/ 1407055 w 4203112"/>
                <a:gd name="connsiteY60" fmla="*/ 95893 h 4243025"/>
                <a:gd name="connsiteX61" fmla="*/ 1845112 w 4203112"/>
                <a:gd name="connsiteY61" fmla="*/ 220542 h 4243025"/>
                <a:gd name="connsiteX62" fmla="*/ 1869929 w 4203112"/>
                <a:gd name="connsiteY62" fmla="*/ 929659 h 4243025"/>
                <a:gd name="connsiteX63" fmla="*/ 830647 w 4203112"/>
                <a:gd name="connsiteY63" fmla="*/ 2091072 h 4243025"/>
                <a:gd name="connsiteX64" fmla="*/ 111882 w 4203112"/>
                <a:gd name="connsiteY64" fmla="*/ 2120043 h 4243025"/>
                <a:gd name="connsiteX65" fmla="*/ 509974 w 4203112"/>
                <a:gd name="connsiteY65" fmla="*/ 1414120 h 4243025"/>
                <a:gd name="connsiteX66" fmla="*/ 530788 w 4203112"/>
                <a:gd name="connsiteY66" fmla="*/ 798380 h 4243025"/>
                <a:gd name="connsiteX67" fmla="*/ 608369 w 4203112"/>
                <a:gd name="connsiteY67" fmla="*/ 694440 h 4243025"/>
                <a:gd name="connsiteX0" fmla="*/ 2711097 w 4203112"/>
                <a:gd name="connsiteY0" fmla="*/ 2522365 h 4174267"/>
                <a:gd name="connsiteX1" fmla="*/ 2769667 w 4203112"/>
                <a:gd name="connsiteY1" fmla="*/ 2483486 h 4174267"/>
                <a:gd name="connsiteX2" fmla="*/ 2887654 w 4203112"/>
                <a:gd name="connsiteY2" fmla="*/ 2517639 h 4174267"/>
                <a:gd name="connsiteX3" fmla="*/ 2942683 w 4203112"/>
                <a:gd name="connsiteY3" fmla="*/ 2704966 h 4174267"/>
                <a:gd name="connsiteX4" fmla="*/ 2935472 w 4203112"/>
                <a:gd name="connsiteY4" fmla="*/ 2728139 h 4174267"/>
                <a:gd name="connsiteX5" fmla="*/ 2711097 w 4203112"/>
                <a:gd name="connsiteY5" fmla="*/ 2522365 h 4174267"/>
                <a:gd name="connsiteX6" fmla="*/ 2171384 w 4203112"/>
                <a:gd name="connsiteY6" fmla="*/ 2268857 h 4174267"/>
                <a:gd name="connsiteX7" fmla="*/ 2373058 w 4203112"/>
                <a:gd name="connsiteY7" fmla="*/ 2453813 h 4174267"/>
                <a:gd name="connsiteX8" fmla="*/ 2370959 w 4203112"/>
                <a:gd name="connsiteY8" fmla="*/ 2454344 h 4174267"/>
                <a:gd name="connsiteX9" fmla="*/ 2214151 w 4203112"/>
                <a:gd name="connsiteY9" fmla="*/ 2409328 h 4174267"/>
                <a:gd name="connsiteX10" fmla="*/ 2213034 w 4203112"/>
                <a:gd name="connsiteY10" fmla="*/ 2410653 h 4174267"/>
                <a:gd name="connsiteX11" fmla="*/ 2171384 w 4203112"/>
                <a:gd name="connsiteY11" fmla="*/ 2268857 h 4174267"/>
                <a:gd name="connsiteX12" fmla="*/ 1919108 w 4203112"/>
                <a:gd name="connsiteY12" fmla="*/ 2037495 h 4174267"/>
                <a:gd name="connsiteX13" fmla="*/ 1977212 w 4203112"/>
                <a:gd name="connsiteY13" fmla="*/ 2090782 h 4174267"/>
                <a:gd name="connsiteX14" fmla="*/ 1925891 w 4203112"/>
                <a:gd name="connsiteY14" fmla="*/ 2197747 h 4174267"/>
                <a:gd name="connsiteX15" fmla="*/ 2052710 w 4203112"/>
                <a:gd name="connsiteY15" fmla="*/ 2600627 h 4174267"/>
                <a:gd name="connsiteX16" fmla="*/ 2400744 w 4203112"/>
                <a:gd name="connsiteY16" fmla="*/ 2702905 h 4174267"/>
                <a:gd name="connsiteX17" fmla="*/ 2573309 w 4203112"/>
                <a:gd name="connsiteY17" fmla="*/ 2637462 h 4174267"/>
                <a:gd name="connsiteX18" fmla="*/ 2803909 w 4203112"/>
                <a:gd name="connsiteY18" fmla="*/ 2848945 h 4174267"/>
                <a:gd name="connsiteX19" fmla="*/ 2611209 w 4203112"/>
                <a:gd name="connsiteY19" fmla="*/ 2797944 h 4174267"/>
                <a:gd name="connsiteX20" fmla="*/ 2418743 w 4203112"/>
                <a:gd name="connsiteY20" fmla="*/ 2988840 h 4174267"/>
                <a:gd name="connsiteX21" fmla="*/ 2877490 w 4203112"/>
                <a:gd name="connsiteY21" fmla="*/ 3109900 h 4174267"/>
                <a:gd name="connsiteX22" fmla="*/ 3016268 w 4203112"/>
                <a:gd name="connsiteY22" fmla="*/ 3043699 h 4174267"/>
                <a:gd name="connsiteX23" fmla="*/ 3074759 w 4203112"/>
                <a:gd name="connsiteY23" fmla="*/ 3097341 h 4174267"/>
                <a:gd name="connsiteX24" fmla="*/ 3195039 w 4203112"/>
                <a:gd name="connsiteY24" fmla="*/ 2966188 h 4174267"/>
                <a:gd name="connsiteX25" fmla="*/ 3140917 w 4203112"/>
                <a:gd name="connsiteY25" fmla="*/ 2916552 h 4174267"/>
                <a:gd name="connsiteX26" fmla="*/ 3206354 w 4203112"/>
                <a:gd name="connsiteY26" fmla="*/ 2767914 h 4174267"/>
                <a:gd name="connsiteX27" fmla="*/ 3073603 w 4203112"/>
                <a:gd name="connsiteY27" fmla="*/ 2320715 h 4174267"/>
                <a:gd name="connsiteX28" fmla="*/ 3074334 w 4203112"/>
                <a:gd name="connsiteY28" fmla="*/ 2319859 h 4174267"/>
                <a:gd name="connsiteX29" fmla="*/ 3069192 w 4203112"/>
                <a:gd name="connsiteY29" fmla="*/ 2316085 h 4174267"/>
                <a:gd name="connsiteX30" fmla="*/ 3067445 w 4203112"/>
                <a:gd name="connsiteY30" fmla="*/ 2314252 h 4174267"/>
                <a:gd name="connsiteX31" fmla="*/ 3067143 w 4203112"/>
                <a:gd name="connsiteY31" fmla="*/ 2314581 h 4174267"/>
                <a:gd name="connsiteX32" fmla="*/ 2729016 w 4203112"/>
                <a:gd name="connsiteY32" fmla="*/ 2227760 h 4174267"/>
                <a:gd name="connsiteX33" fmla="*/ 2522385 w 4203112"/>
                <a:gd name="connsiteY33" fmla="*/ 2349298 h 4174267"/>
                <a:gd name="connsiteX34" fmla="*/ 2283741 w 4203112"/>
                <a:gd name="connsiteY34" fmla="*/ 2130437 h 4174267"/>
                <a:gd name="connsiteX35" fmla="*/ 2297678 w 4203112"/>
                <a:gd name="connsiteY35" fmla="*/ 2124423 h 4174267"/>
                <a:gd name="connsiteX36" fmla="*/ 2471482 w 4203112"/>
                <a:gd name="connsiteY36" fmla="*/ 2170289 h 4174267"/>
                <a:gd name="connsiteX37" fmla="*/ 2644745 w 4203112"/>
                <a:gd name="connsiteY37" fmla="*/ 1998440 h 4174267"/>
                <a:gd name="connsiteX38" fmla="*/ 2231772 w 4203112"/>
                <a:gd name="connsiteY38" fmla="*/ 1889459 h 4174267"/>
                <a:gd name="connsiteX39" fmla="*/ 2094967 w 4203112"/>
                <a:gd name="connsiteY39" fmla="*/ 1957313 h 4174267"/>
                <a:gd name="connsiteX40" fmla="*/ 2039388 w 4203112"/>
                <a:gd name="connsiteY40" fmla="*/ 1906342 h 4174267"/>
                <a:gd name="connsiteX41" fmla="*/ 1919108 w 4203112"/>
                <a:gd name="connsiteY41" fmla="*/ 2037495 h 4174267"/>
                <a:gd name="connsiteX42" fmla="*/ 1078927 w 4203112"/>
                <a:gd name="connsiteY42" fmla="*/ 2380007 h 4174267"/>
                <a:gd name="connsiteX43" fmla="*/ 2259074 w 4203112"/>
                <a:gd name="connsiteY43" fmla="*/ 1102232 h 4174267"/>
                <a:gd name="connsiteX44" fmla="*/ 3829901 w 4203112"/>
                <a:gd name="connsiteY44" fmla="*/ 1391170 h 4174267"/>
                <a:gd name="connsiteX45" fmla="*/ 3448965 w 4203112"/>
                <a:gd name="connsiteY45" fmla="*/ 3315483 h 4174267"/>
                <a:gd name="connsiteX46" fmla="*/ 1444117 w 4203112"/>
                <a:gd name="connsiteY46" fmla="*/ 3842908 h 4174267"/>
                <a:gd name="connsiteX47" fmla="*/ 1441457 w 4203112"/>
                <a:gd name="connsiteY47" fmla="*/ 3838911 h 4174267"/>
                <a:gd name="connsiteX48" fmla="*/ 1078927 w 4203112"/>
                <a:gd name="connsiteY48" fmla="*/ 2380007 h 4174267"/>
                <a:gd name="connsiteX49" fmla="*/ 844073 w 4203112"/>
                <a:gd name="connsiteY49" fmla="*/ 2114210 h 4174267"/>
                <a:gd name="connsiteX50" fmla="*/ 1947259 w 4203112"/>
                <a:gd name="connsiteY50" fmla="*/ 911301 h 4174267"/>
                <a:gd name="connsiteX51" fmla="*/ 2015087 w 4203112"/>
                <a:gd name="connsiteY51" fmla="*/ 908368 h 4174267"/>
                <a:gd name="connsiteX52" fmla="*/ 2156605 w 4203112"/>
                <a:gd name="connsiteY52" fmla="*/ 1038153 h 4174267"/>
                <a:gd name="connsiteX53" fmla="*/ 2159538 w 4203112"/>
                <a:gd name="connsiteY53" fmla="*/ 1105981 h 4174267"/>
                <a:gd name="connsiteX54" fmla="*/ 1056351 w 4203112"/>
                <a:gd name="connsiteY54" fmla="*/ 2308890 h 4174267"/>
                <a:gd name="connsiteX55" fmla="*/ 988524 w 4203112"/>
                <a:gd name="connsiteY55" fmla="*/ 2311823 h 4174267"/>
                <a:gd name="connsiteX56" fmla="*/ 847006 w 4203112"/>
                <a:gd name="connsiteY56" fmla="*/ 2182037 h 4174267"/>
                <a:gd name="connsiteX57" fmla="*/ 844073 w 4203112"/>
                <a:gd name="connsiteY57" fmla="*/ 2114210 h 4174267"/>
                <a:gd name="connsiteX58" fmla="*/ 608369 w 4203112"/>
                <a:gd name="connsiteY58" fmla="*/ 625682 h 4174267"/>
                <a:gd name="connsiteX59" fmla="*/ 1230346 w 4203112"/>
                <a:gd name="connsiteY59" fmla="*/ 529532 h 4174267"/>
                <a:gd name="connsiteX60" fmla="*/ 1407055 w 4203112"/>
                <a:gd name="connsiteY60" fmla="*/ 27135 h 4174267"/>
                <a:gd name="connsiteX61" fmla="*/ 1845112 w 4203112"/>
                <a:gd name="connsiteY61" fmla="*/ 151784 h 4174267"/>
                <a:gd name="connsiteX62" fmla="*/ 1869929 w 4203112"/>
                <a:gd name="connsiteY62" fmla="*/ 860901 h 4174267"/>
                <a:gd name="connsiteX63" fmla="*/ 830647 w 4203112"/>
                <a:gd name="connsiteY63" fmla="*/ 2022314 h 4174267"/>
                <a:gd name="connsiteX64" fmla="*/ 111882 w 4203112"/>
                <a:gd name="connsiteY64" fmla="*/ 2051285 h 4174267"/>
                <a:gd name="connsiteX65" fmla="*/ 509974 w 4203112"/>
                <a:gd name="connsiteY65" fmla="*/ 1345362 h 4174267"/>
                <a:gd name="connsiteX66" fmla="*/ 530788 w 4203112"/>
                <a:gd name="connsiteY66" fmla="*/ 729622 h 4174267"/>
                <a:gd name="connsiteX67" fmla="*/ 608369 w 4203112"/>
                <a:gd name="connsiteY67" fmla="*/ 625682 h 4174267"/>
                <a:gd name="connsiteX0" fmla="*/ 2711097 w 4203112"/>
                <a:gd name="connsiteY0" fmla="*/ 2541845 h 4193747"/>
                <a:gd name="connsiteX1" fmla="*/ 2769667 w 4203112"/>
                <a:gd name="connsiteY1" fmla="*/ 2502966 h 4193747"/>
                <a:gd name="connsiteX2" fmla="*/ 2887654 w 4203112"/>
                <a:gd name="connsiteY2" fmla="*/ 2537119 h 4193747"/>
                <a:gd name="connsiteX3" fmla="*/ 2942683 w 4203112"/>
                <a:gd name="connsiteY3" fmla="*/ 2724446 h 4193747"/>
                <a:gd name="connsiteX4" fmla="*/ 2935472 w 4203112"/>
                <a:gd name="connsiteY4" fmla="*/ 2747619 h 4193747"/>
                <a:gd name="connsiteX5" fmla="*/ 2711097 w 4203112"/>
                <a:gd name="connsiteY5" fmla="*/ 2541845 h 4193747"/>
                <a:gd name="connsiteX6" fmla="*/ 2171384 w 4203112"/>
                <a:gd name="connsiteY6" fmla="*/ 2288337 h 4193747"/>
                <a:gd name="connsiteX7" fmla="*/ 2373058 w 4203112"/>
                <a:gd name="connsiteY7" fmla="*/ 2473293 h 4193747"/>
                <a:gd name="connsiteX8" fmla="*/ 2370959 w 4203112"/>
                <a:gd name="connsiteY8" fmla="*/ 2473824 h 4193747"/>
                <a:gd name="connsiteX9" fmla="*/ 2214151 w 4203112"/>
                <a:gd name="connsiteY9" fmla="*/ 2428808 h 4193747"/>
                <a:gd name="connsiteX10" fmla="*/ 2213034 w 4203112"/>
                <a:gd name="connsiteY10" fmla="*/ 2430133 h 4193747"/>
                <a:gd name="connsiteX11" fmla="*/ 2171384 w 4203112"/>
                <a:gd name="connsiteY11" fmla="*/ 2288337 h 4193747"/>
                <a:gd name="connsiteX12" fmla="*/ 1919108 w 4203112"/>
                <a:gd name="connsiteY12" fmla="*/ 2056975 h 4193747"/>
                <a:gd name="connsiteX13" fmla="*/ 1977212 w 4203112"/>
                <a:gd name="connsiteY13" fmla="*/ 2110262 h 4193747"/>
                <a:gd name="connsiteX14" fmla="*/ 1925891 w 4203112"/>
                <a:gd name="connsiteY14" fmla="*/ 2217227 h 4193747"/>
                <a:gd name="connsiteX15" fmla="*/ 2052710 w 4203112"/>
                <a:gd name="connsiteY15" fmla="*/ 2620107 h 4193747"/>
                <a:gd name="connsiteX16" fmla="*/ 2400744 w 4203112"/>
                <a:gd name="connsiteY16" fmla="*/ 2722385 h 4193747"/>
                <a:gd name="connsiteX17" fmla="*/ 2573309 w 4203112"/>
                <a:gd name="connsiteY17" fmla="*/ 2656942 h 4193747"/>
                <a:gd name="connsiteX18" fmla="*/ 2803909 w 4203112"/>
                <a:gd name="connsiteY18" fmla="*/ 2868425 h 4193747"/>
                <a:gd name="connsiteX19" fmla="*/ 2611209 w 4203112"/>
                <a:gd name="connsiteY19" fmla="*/ 2817424 h 4193747"/>
                <a:gd name="connsiteX20" fmla="*/ 2418743 w 4203112"/>
                <a:gd name="connsiteY20" fmla="*/ 3008320 h 4193747"/>
                <a:gd name="connsiteX21" fmla="*/ 2877490 w 4203112"/>
                <a:gd name="connsiteY21" fmla="*/ 3129380 h 4193747"/>
                <a:gd name="connsiteX22" fmla="*/ 3016268 w 4203112"/>
                <a:gd name="connsiteY22" fmla="*/ 3063179 h 4193747"/>
                <a:gd name="connsiteX23" fmla="*/ 3074759 w 4203112"/>
                <a:gd name="connsiteY23" fmla="*/ 3116821 h 4193747"/>
                <a:gd name="connsiteX24" fmla="*/ 3195039 w 4203112"/>
                <a:gd name="connsiteY24" fmla="*/ 2985668 h 4193747"/>
                <a:gd name="connsiteX25" fmla="*/ 3140917 w 4203112"/>
                <a:gd name="connsiteY25" fmla="*/ 2936032 h 4193747"/>
                <a:gd name="connsiteX26" fmla="*/ 3206354 w 4203112"/>
                <a:gd name="connsiteY26" fmla="*/ 2787394 h 4193747"/>
                <a:gd name="connsiteX27" fmla="*/ 3073603 w 4203112"/>
                <a:gd name="connsiteY27" fmla="*/ 2340195 h 4193747"/>
                <a:gd name="connsiteX28" fmla="*/ 3074334 w 4203112"/>
                <a:gd name="connsiteY28" fmla="*/ 2339339 h 4193747"/>
                <a:gd name="connsiteX29" fmla="*/ 3069192 w 4203112"/>
                <a:gd name="connsiteY29" fmla="*/ 2335565 h 4193747"/>
                <a:gd name="connsiteX30" fmla="*/ 3067445 w 4203112"/>
                <a:gd name="connsiteY30" fmla="*/ 2333732 h 4193747"/>
                <a:gd name="connsiteX31" fmla="*/ 3067143 w 4203112"/>
                <a:gd name="connsiteY31" fmla="*/ 2334061 h 4193747"/>
                <a:gd name="connsiteX32" fmla="*/ 2729016 w 4203112"/>
                <a:gd name="connsiteY32" fmla="*/ 2247240 h 4193747"/>
                <a:gd name="connsiteX33" fmla="*/ 2522385 w 4203112"/>
                <a:gd name="connsiteY33" fmla="*/ 2368778 h 4193747"/>
                <a:gd name="connsiteX34" fmla="*/ 2283741 w 4203112"/>
                <a:gd name="connsiteY34" fmla="*/ 2149917 h 4193747"/>
                <a:gd name="connsiteX35" fmla="*/ 2297678 w 4203112"/>
                <a:gd name="connsiteY35" fmla="*/ 2143903 h 4193747"/>
                <a:gd name="connsiteX36" fmla="*/ 2471482 w 4203112"/>
                <a:gd name="connsiteY36" fmla="*/ 2189769 h 4193747"/>
                <a:gd name="connsiteX37" fmla="*/ 2644745 w 4203112"/>
                <a:gd name="connsiteY37" fmla="*/ 2017920 h 4193747"/>
                <a:gd name="connsiteX38" fmla="*/ 2231772 w 4203112"/>
                <a:gd name="connsiteY38" fmla="*/ 1908939 h 4193747"/>
                <a:gd name="connsiteX39" fmla="*/ 2094967 w 4203112"/>
                <a:gd name="connsiteY39" fmla="*/ 1976793 h 4193747"/>
                <a:gd name="connsiteX40" fmla="*/ 2039388 w 4203112"/>
                <a:gd name="connsiteY40" fmla="*/ 1925822 h 4193747"/>
                <a:gd name="connsiteX41" fmla="*/ 1919108 w 4203112"/>
                <a:gd name="connsiteY41" fmla="*/ 2056975 h 4193747"/>
                <a:gd name="connsiteX42" fmla="*/ 1078927 w 4203112"/>
                <a:gd name="connsiteY42" fmla="*/ 2399487 h 4193747"/>
                <a:gd name="connsiteX43" fmla="*/ 2259074 w 4203112"/>
                <a:gd name="connsiteY43" fmla="*/ 1121712 h 4193747"/>
                <a:gd name="connsiteX44" fmla="*/ 3829901 w 4203112"/>
                <a:gd name="connsiteY44" fmla="*/ 1410650 h 4193747"/>
                <a:gd name="connsiteX45" fmla="*/ 3448965 w 4203112"/>
                <a:gd name="connsiteY45" fmla="*/ 3334963 h 4193747"/>
                <a:gd name="connsiteX46" fmla="*/ 1444117 w 4203112"/>
                <a:gd name="connsiteY46" fmla="*/ 3862388 h 4193747"/>
                <a:gd name="connsiteX47" fmla="*/ 1441457 w 4203112"/>
                <a:gd name="connsiteY47" fmla="*/ 3858391 h 4193747"/>
                <a:gd name="connsiteX48" fmla="*/ 1078927 w 4203112"/>
                <a:gd name="connsiteY48" fmla="*/ 2399487 h 4193747"/>
                <a:gd name="connsiteX49" fmla="*/ 844073 w 4203112"/>
                <a:gd name="connsiteY49" fmla="*/ 2133690 h 4193747"/>
                <a:gd name="connsiteX50" fmla="*/ 1947259 w 4203112"/>
                <a:gd name="connsiteY50" fmla="*/ 930781 h 4193747"/>
                <a:gd name="connsiteX51" fmla="*/ 2015087 w 4203112"/>
                <a:gd name="connsiteY51" fmla="*/ 927848 h 4193747"/>
                <a:gd name="connsiteX52" fmla="*/ 2156605 w 4203112"/>
                <a:gd name="connsiteY52" fmla="*/ 1057633 h 4193747"/>
                <a:gd name="connsiteX53" fmla="*/ 2159538 w 4203112"/>
                <a:gd name="connsiteY53" fmla="*/ 1125461 h 4193747"/>
                <a:gd name="connsiteX54" fmla="*/ 1056351 w 4203112"/>
                <a:gd name="connsiteY54" fmla="*/ 2328370 h 4193747"/>
                <a:gd name="connsiteX55" fmla="*/ 988524 w 4203112"/>
                <a:gd name="connsiteY55" fmla="*/ 2331303 h 4193747"/>
                <a:gd name="connsiteX56" fmla="*/ 847006 w 4203112"/>
                <a:gd name="connsiteY56" fmla="*/ 2201517 h 4193747"/>
                <a:gd name="connsiteX57" fmla="*/ 844073 w 4203112"/>
                <a:gd name="connsiteY57" fmla="*/ 2133690 h 4193747"/>
                <a:gd name="connsiteX58" fmla="*/ 608369 w 4203112"/>
                <a:gd name="connsiteY58" fmla="*/ 645162 h 4193747"/>
                <a:gd name="connsiteX59" fmla="*/ 1230346 w 4203112"/>
                <a:gd name="connsiteY59" fmla="*/ 549012 h 4193747"/>
                <a:gd name="connsiteX60" fmla="*/ 1407055 w 4203112"/>
                <a:gd name="connsiteY60" fmla="*/ 46615 h 4193747"/>
                <a:gd name="connsiteX61" fmla="*/ 1845112 w 4203112"/>
                <a:gd name="connsiteY61" fmla="*/ 171264 h 4193747"/>
                <a:gd name="connsiteX62" fmla="*/ 1869929 w 4203112"/>
                <a:gd name="connsiteY62" fmla="*/ 880381 h 4193747"/>
                <a:gd name="connsiteX63" fmla="*/ 830647 w 4203112"/>
                <a:gd name="connsiteY63" fmla="*/ 2041794 h 4193747"/>
                <a:gd name="connsiteX64" fmla="*/ 111882 w 4203112"/>
                <a:gd name="connsiteY64" fmla="*/ 2070765 h 4193747"/>
                <a:gd name="connsiteX65" fmla="*/ 509974 w 4203112"/>
                <a:gd name="connsiteY65" fmla="*/ 1364842 h 4193747"/>
                <a:gd name="connsiteX66" fmla="*/ 530788 w 4203112"/>
                <a:gd name="connsiteY66" fmla="*/ 749102 h 4193747"/>
                <a:gd name="connsiteX67" fmla="*/ 608369 w 4203112"/>
                <a:gd name="connsiteY67" fmla="*/ 645162 h 4193747"/>
                <a:gd name="connsiteX0" fmla="*/ 2711097 w 4203112"/>
                <a:gd name="connsiteY0" fmla="*/ 2541845 h 4193747"/>
                <a:gd name="connsiteX1" fmla="*/ 2769667 w 4203112"/>
                <a:gd name="connsiteY1" fmla="*/ 2502966 h 4193747"/>
                <a:gd name="connsiteX2" fmla="*/ 2887654 w 4203112"/>
                <a:gd name="connsiteY2" fmla="*/ 2537119 h 4193747"/>
                <a:gd name="connsiteX3" fmla="*/ 2942683 w 4203112"/>
                <a:gd name="connsiteY3" fmla="*/ 2724446 h 4193747"/>
                <a:gd name="connsiteX4" fmla="*/ 2935472 w 4203112"/>
                <a:gd name="connsiteY4" fmla="*/ 2747619 h 4193747"/>
                <a:gd name="connsiteX5" fmla="*/ 2711097 w 4203112"/>
                <a:gd name="connsiteY5" fmla="*/ 2541845 h 4193747"/>
                <a:gd name="connsiteX6" fmla="*/ 2171384 w 4203112"/>
                <a:gd name="connsiteY6" fmla="*/ 2288337 h 4193747"/>
                <a:gd name="connsiteX7" fmla="*/ 2373058 w 4203112"/>
                <a:gd name="connsiteY7" fmla="*/ 2473293 h 4193747"/>
                <a:gd name="connsiteX8" fmla="*/ 2370959 w 4203112"/>
                <a:gd name="connsiteY8" fmla="*/ 2473824 h 4193747"/>
                <a:gd name="connsiteX9" fmla="*/ 2214151 w 4203112"/>
                <a:gd name="connsiteY9" fmla="*/ 2428808 h 4193747"/>
                <a:gd name="connsiteX10" fmla="*/ 2213034 w 4203112"/>
                <a:gd name="connsiteY10" fmla="*/ 2430133 h 4193747"/>
                <a:gd name="connsiteX11" fmla="*/ 2171384 w 4203112"/>
                <a:gd name="connsiteY11" fmla="*/ 2288337 h 4193747"/>
                <a:gd name="connsiteX12" fmla="*/ 1919108 w 4203112"/>
                <a:gd name="connsiteY12" fmla="*/ 2056975 h 4193747"/>
                <a:gd name="connsiteX13" fmla="*/ 1977212 w 4203112"/>
                <a:gd name="connsiteY13" fmla="*/ 2110262 h 4193747"/>
                <a:gd name="connsiteX14" fmla="*/ 1925891 w 4203112"/>
                <a:gd name="connsiteY14" fmla="*/ 2217227 h 4193747"/>
                <a:gd name="connsiteX15" fmla="*/ 2052710 w 4203112"/>
                <a:gd name="connsiteY15" fmla="*/ 2620107 h 4193747"/>
                <a:gd name="connsiteX16" fmla="*/ 2400744 w 4203112"/>
                <a:gd name="connsiteY16" fmla="*/ 2722385 h 4193747"/>
                <a:gd name="connsiteX17" fmla="*/ 2573309 w 4203112"/>
                <a:gd name="connsiteY17" fmla="*/ 2656942 h 4193747"/>
                <a:gd name="connsiteX18" fmla="*/ 2803909 w 4203112"/>
                <a:gd name="connsiteY18" fmla="*/ 2868425 h 4193747"/>
                <a:gd name="connsiteX19" fmla="*/ 2611209 w 4203112"/>
                <a:gd name="connsiteY19" fmla="*/ 2817424 h 4193747"/>
                <a:gd name="connsiteX20" fmla="*/ 2418743 w 4203112"/>
                <a:gd name="connsiteY20" fmla="*/ 3008320 h 4193747"/>
                <a:gd name="connsiteX21" fmla="*/ 2877490 w 4203112"/>
                <a:gd name="connsiteY21" fmla="*/ 3129380 h 4193747"/>
                <a:gd name="connsiteX22" fmla="*/ 3016268 w 4203112"/>
                <a:gd name="connsiteY22" fmla="*/ 3063179 h 4193747"/>
                <a:gd name="connsiteX23" fmla="*/ 3074759 w 4203112"/>
                <a:gd name="connsiteY23" fmla="*/ 3116821 h 4193747"/>
                <a:gd name="connsiteX24" fmla="*/ 3195039 w 4203112"/>
                <a:gd name="connsiteY24" fmla="*/ 2985668 h 4193747"/>
                <a:gd name="connsiteX25" fmla="*/ 3140917 w 4203112"/>
                <a:gd name="connsiteY25" fmla="*/ 2936032 h 4193747"/>
                <a:gd name="connsiteX26" fmla="*/ 3206354 w 4203112"/>
                <a:gd name="connsiteY26" fmla="*/ 2787394 h 4193747"/>
                <a:gd name="connsiteX27" fmla="*/ 3073603 w 4203112"/>
                <a:gd name="connsiteY27" fmla="*/ 2340195 h 4193747"/>
                <a:gd name="connsiteX28" fmla="*/ 3074334 w 4203112"/>
                <a:gd name="connsiteY28" fmla="*/ 2339339 h 4193747"/>
                <a:gd name="connsiteX29" fmla="*/ 3069192 w 4203112"/>
                <a:gd name="connsiteY29" fmla="*/ 2335565 h 4193747"/>
                <a:gd name="connsiteX30" fmla="*/ 3067445 w 4203112"/>
                <a:gd name="connsiteY30" fmla="*/ 2333732 h 4193747"/>
                <a:gd name="connsiteX31" fmla="*/ 3067143 w 4203112"/>
                <a:gd name="connsiteY31" fmla="*/ 2334061 h 4193747"/>
                <a:gd name="connsiteX32" fmla="*/ 2729016 w 4203112"/>
                <a:gd name="connsiteY32" fmla="*/ 2247240 h 4193747"/>
                <a:gd name="connsiteX33" fmla="*/ 2522385 w 4203112"/>
                <a:gd name="connsiteY33" fmla="*/ 2368778 h 4193747"/>
                <a:gd name="connsiteX34" fmla="*/ 2283741 w 4203112"/>
                <a:gd name="connsiteY34" fmla="*/ 2149917 h 4193747"/>
                <a:gd name="connsiteX35" fmla="*/ 2297678 w 4203112"/>
                <a:gd name="connsiteY35" fmla="*/ 2143903 h 4193747"/>
                <a:gd name="connsiteX36" fmla="*/ 2471482 w 4203112"/>
                <a:gd name="connsiteY36" fmla="*/ 2189769 h 4193747"/>
                <a:gd name="connsiteX37" fmla="*/ 2644745 w 4203112"/>
                <a:gd name="connsiteY37" fmla="*/ 2017920 h 4193747"/>
                <a:gd name="connsiteX38" fmla="*/ 2231772 w 4203112"/>
                <a:gd name="connsiteY38" fmla="*/ 1908939 h 4193747"/>
                <a:gd name="connsiteX39" fmla="*/ 2094967 w 4203112"/>
                <a:gd name="connsiteY39" fmla="*/ 1976793 h 4193747"/>
                <a:gd name="connsiteX40" fmla="*/ 2039388 w 4203112"/>
                <a:gd name="connsiteY40" fmla="*/ 1925822 h 4193747"/>
                <a:gd name="connsiteX41" fmla="*/ 1919108 w 4203112"/>
                <a:gd name="connsiteY41" fmla="*/ 2056975 h 4193747"/>
                <a:gd name="connsiteX42" fmla="*/ 1078927 w 4203112"/>
                <a:gd name="connsiteY42" fmla="*/ 2399487 h 4193747"/>
                <a:gd name="connsiteX43" fmla="*/ 2259074 w 4203112"/>
                <a:gd name="connsiteY43" fmla="*/ 1121712 h 4193747"/>
                <a:gd name="connsiteX44" fmla="*/ 3829901 w 4203112"/>
                <a:gd name="connsiteY44" fmla="*/ 1410650 h 4193747"/>
                <a:gd name="connsiteX45" fmla="*/ 3448965 w 4203112"/>
                <a:gd name="connsiteY45" fmla="*/ 3334963 h 4193747"/>
                <a:gd name="connsiteX46" fmla="*/ 1444117 w 4203112"/>
                <a:gd name="connsiteY46" fmla="*/ 3862388 h 4193747"/>
                <a:gd name="connsiteX47" fmla="*/ 1441457 w 4203112"/>
                <a:gd name="connsiteY47" fmla="*/ 3858391 h 4193747"/>
                <a:gd name="connsiteX48" fmla="*/ 1078927 w 4203112"/>
                <a:gd name="connsiteY48" fmla="*/ 2399487 h 4193747"/>
                <a:gd name="connsiteX49" fmla="*/ 844073 w 4203112"/>
                <a:gd name="connsiteY49" fmla="*/ 2133690 h 4193747"/>
                <a:gd name="connsiteX50" fmla="*/ 1947259 w 4203112"/>
                <a:gd name="connsiteY50" fmla="*/ 930781 h 4193747"/>
                <a:gd name="connsiteX51" fmla="*/ 2015087 w 4203112"/>
                <a:gd name="connsiteY51" fmla="*/ 927848 h 4193747"/>
                <a:gd name="connsiteX52" fmla="*/ 2156605 w 4203112"/>
                <a:gd name="connsiteY52" fmla="*/ 1057633 h 4193747"/>
                <a:gd name="connsiteX53" fmla="*/ 2159538 w 4203112"/>
                <a:gd name="connsiteY53" fmla="*/ 1125461 h 4193747"/>
                <a:gd name="connsiteX54" fmla="*/ 1056351 w 4203112"/>
                <a:gd name="connsiteY54" fmla="*/ 2328370 h 4193747"/>
                <a:gd name="connsiteX55" fmla="*/ 988524 w 4203112"/>
                <a:gd name="connsiteY55" fmla="*/ 2331303 h 4193747"/>
                <a:gd name="connsiteX56" fmla="*/ 847006 w 4203112"/>
                <a:gd name="connsiteY56" fmla="*/ 2201517 h 4193747"/>
                <a:gd name="connsiteX57" fmla="*/ 844073 w 4203112"/>
                <a:gd name="connsiteY57" fmla="*/ 2133690 h 4193747"/>
                <a:gd name="connsiteX58" fmla="*/ 608369 w 4203112"/>
                <a:gd name="connsiteY58" fmla="*/ 645162 h 4193747"/>
                <a:gd name="connsiteX59" fmla="*/ 1230346 w 4203112"/>
                <a:gd name="connsiteY59" fmla="*/ 549012 h 4193747"/>
                <a:gd name="connsiteX60" fmla="*/ 1407055 w 4203112"/>
                <a:gd name="connsiteY60" fmla="*/ 46615 h 4193747"/>
                <a:gd name="connsiteX61" fmla="*/ 1845112 w 4203112"/>
                <a:gd name="connsiteY61" fmla="*/ 171264 h 4193747"/>
                <a:gd name="connsiteX62" fmla="*/ 1869929 w 4203112"/>
                <a:gd name="connsiteY62" fmla="*/ 880381 h 4193747"/>
                <a:gd name="connsiteX63" fmla="*/ 830647 w 4203112"/>
                <a:gd name="connsiteY63" fmla="*/ 2041794 h 4193747"/>
                <a:gd name="connsiteX64" fmla="*/ 111882 w 4203112"/>
                <a:gd name="connsiteY64" fmla="*/ 2070765 h 4193747"/>
                <a:gd name="connsiteX65" fmla="*/ 509974 w 4203112"/>
                <a:gd name="connsiteY65" fmla="*/ 1364842 h 4193747"/>
                <a:gd name="connsiteX66" fmla="*/ 530788 w 4203112"/>
                <a:gd name="connsiteY66" fmla="*/ 749102 h 4193747"/>
                <a:gd name="connsiteX67" fmla="*/ 608369 w 4203112"/>
                <a:gd name="connsiteY67" fmla="*/ 645162 h 4193747"/>
                <a:gd name="connsiteX0" fmla="*/ 2691954 w 4183969"/>
                <a:gd name="connsiteY0" fmla="*/ 2541845 h 4193747"/>
                <a:gd name="connsiteX1" fmla="*/ 2750524 w 4183969"/>
                <a:gd name="connsiteY1" fmla="*/ 2502966 h 4193747"/>
                <a:gd name="connsiteX2" fmla="*/ 2868511 w 4183969"/>
                <a:gd name="connsiteY2" fmla="*/ 2537119 h 4193747"/>
                <a:gd name="connsiteX3" fmla="*/ 2923540 w 4183969"/>
                <a:gd name="connsiteY3" fmla="*/ 2724446 h 4193747"/>
                <a:gd name="connsiteX4" fmla="*/ 2916329 w 4183969"/>
                <a:gd name="connsiteY4" fmla="*/ 2747619 h 4193747"/>
                <a:gd name="connsiteX5" fmla="*/ 2691954 w 4183969"/>
                <a:gd name="connsiteY5" fmla="*/ 2541845 h 4193747"/>
                <a:gd name="connsiteX6" fmla="*/ 2152241 w 4183969"/>
                <a:gd name="connsiteY6" fmla="*/ 2288337 h 4193747"/>
                <a:gd name="connsiteX7" fmla="*/ 2353915 w 4183969"/>
                <a:gd name="connsiteY7" fmla="*/ 2473293 h 4193747"/>
                <a:gd name="connsiteX8" fmla="*/ 2351816 w 4183969"/>
                <a:gd name="connsiteY8" fmla="*/ 2473824 h 4193747"/>
                <a:gd name="connsiteX9" fmla="*/ 2195008 w 4183969"/>
                <a:gd name="connsiteY9" fmla="*/ 2428808 h 4193747"/>
                <a:gd name="connsiteX10" fmla="*/ 2193891 w 4183969"/>
                <a:gd name="connsiteY10" fmla="*/ 2430133 h 4193747"/>
                <a:gd name="connsiteX11" fmla="*/ 2152241 w 4183969"/>
                <a:gd name="connsiteY11" fmla="*/ 2288337 h 4193747"/>
                <a:gd name="connsiteX12" fmla="*/ 1899965 w 4183969"/>
                <a:gd name="connsiteY12" fmla="*/ 2056975 h 4193747"/>
                <a:gd name="connsiteX13" fmla="*/ 1958069 w 4183969"/>
                <a:gd name="connsiteY13" fmla="*/ 2110262 h 4193747"/>
                <a:gd name="connsiteX14" fmla="*/ 1906748 w 4183969"/>
                <a:gd name="connsiteY14" fmla="*/ 2217227 h 4193747"/>
                <a:gd name="connsiteX15" fmla="*/ 2033567 w 4183969"/>
                <a:gd name="connsiteY15" fmla="*/ 2620107 h 4193747"/>
                <a:gd name="connsiteX16" fmla="*/ 2381601 w 4183969"/>
                <a:gd name="connsiteY16" fmla="*/ 2722385 h 4193747"/>
                <a:gd name="connsiteX17" fmla="*/ 2554166 w 4183969"/>
                <a:gd name="connsiteY17" fmla="*/ 2656942 h 4193747"/>
                <a:gd name="connsiteX18" fmla="*/ 2784766 w 4183969"/>
                <a:gd name="connsiteY18" fmla="*/ 2868425 h 4193747"/>
                <a:gd name="connsiteX19" fmla="*/ 2592066 w 4183969"/>
                <a:gd name="connsiteY19" fmla="*/ 2817424 h 4193747"/>
                <a:gd name="connsiteX20" fmla="*/ 2399600 w 4183969"/>
                <a:gd name="connsiteY20" fmla="*/ 3008320 h 4193747"/>
                <a:gd name="connsiteX21" fmla="*/ 2858347 w 4183969"/>
                <a:gd name="connsiteY21" fmla="*/ 3129380 h 4193747"/>
                <a:gd name="connsiteX22" fmla="*/ 2997125 w 4183969"/>
                <a:gd name="connsiteY22" fmla="*/ 3063179 h 4193747"/>
                <a:gd name="connsiteX23" fmla="*/ 3055616 w 4183969"/>
                <a:gd name="connsiteY23" fmla="*/ 3116821 h 4193747"/>
                <a:gd name="connsiteX24" fmla="*/ 3175896 w 4183969"/>
                <a:gd name="connsiteY24" fmla="*/ 2985668 h 4193747"/>
                <a:gd name="connsiteX25" fmla="*/ 3121774 w 4183969"/>
                <a:gd name="connsiteY25" fmla="*/ 2936032 h 4193747"/>
                <a:gd name="connsiteX26" fmla="*/ 3187211 w 4183969"/>
                <a:gd name="connsiteY26" fmla="*/ 2787394 h 4193747"/>
                <a:gd name="connsiteX27" fmla="*/ 3054460 w 4183969"/>
                <a:gd name="connsiteY27" fmla="*/ 2340195 h 4193747"/>
                <a:gd name="connsiteX28" fmla="*/ 3055191 w 4183969"/>
                <a:gd name="connsiteY28" fmla="*/ 2339339 h 4193747"/>
                <a:gd name="connsiteX29" fmla="*/ 3050049 w 4183969"/>
                <a:gd name="connsiteY29" fmla="*/ 2335565 h 4193747"/>
                <a:gd name="connsiteX30" fmla="*/ 3048302 w 4183969"/>
                <a:gd name="connsiteY30" fmla="*/ 2333732 h 4193747"/>
                <a:gd name="connsiteX31" fmla="*/ 3048000 w 4183969"/>
                <a:gd name="connsiteY31" fmla="*/ 2334061 h 4193747"/>
                <a:gd name="connsiteX32" fmla="*/ 2709873 w 4183969"/>
                <a:gd name="connsiteY32" fmla="*/ 2247240 h 4193747"/>
                <a:gd name="connsiteX33" fmla="*/ 2503242 w 4183969"/>
                <a:gd name="connsiteY33" fmla="*/ 2368778 h 4193747"/>
                <a:gd name="connsiteX34" fmla="*/ 2264598 w 4183969"/>
                <a:gd name="connsiteY34" fmla="*/ 2149917 h 4193747"/>
                <a:gd name="connsiteX35" fmla="*/ 2278535 w 4183969"/>
                <a:gd name="connsiteY35" fmla="*/ 2143903 h 4193747"/>
                <a:gd name="connsiteX36" fmla="*/ 2452339 w 4183969"/>
                <a:gd name="connsiteY36" fmla="*/ 2189769 h 4193747"/>
                <a:gd name="connsiteX37" fmla="*/ 2625602 w 4183969"/>
                <a:gd name="connsiteY37" fmla="*/ 2017920 h 4193747"/>
                <a:gd name="connsiteX38" fmla="*/ 2212629 w 4183969"/>
                <a:gd name="connsiteY38" fmla="*/ 1908939 h 4193747"/>
                <a:gd name="connsiteX39" fmla="*/ 2075824 w 4183969"/>
                <a:gd name="connsiteY39" fmla="*/ 1976793 h 4193747"/>
                <a:gd name="connsiteX40" fmla="*/ 2020245 w 4183969"/>
                <a:gd name="connsiteY40" fmla="*/ 1925822 h 4193747"/>
                <a:gd name="connsiteX41" fmla="*/ 1899965 w 4183969"/>
                <a:gd name="connsiteY41" fmla="*/ 2056975 h 4193747"/>
                <a:gd name="connsiteX42" fmla="*/ 1059784 w 4183969"/>
                <a:gd name="connsiteY42" fmla="*/ 2399487 h 4193747"/>
                <a:gd name="connsiteX43" fmla="*/ 2239931 w 4183969"/>
                <a:gd name="connsiteY43" fmla="*/ 1121712 h 4193747"/>
                <a:gd name="connsiteX44" fmla="*/ 3810758 w 4183969"/>
                <a:gd name="connsiteY44" fmla="*/ 1410650 h 4193747"/>
                <a:gd name="connsiteX45" fmla="*/ 3429822 w 4183969"/>
                <a:gd name="connsiteY45" fmla="*/ 3334963 h 4193747"/>
                <a:gd name="connsiteX46" fmla="*/ 1424974 w 4183969"/>
                <a:gd name="connsiteY46" fmla="*/ 3862388 h 4193747"/>
                <a:gd name="connsiteX47" fmla="*/ 1422314 w 4183969"/>
                <a:gd name="connsiteY47" fmla="*/ 3858391 h 4193747"/>
                <a:gd name="connsiteX48" fmla="*/ 1059784 w 4183969"/>
                <a:gd name="connsiteY48" fmla="*/ 2399487 h 4193747"/>
                <a:gd name="connsiteX49" fmla="*/ 824930 w 4183969"/>
                <a:gd name="connsiteY49" fmla="*/ 2133690 h 4193747"/>
                <a:gd name="connsiteX50" fmla="*/ 1928116 w 4183969"/>
                <a:gd name="connsiteY50" fmla="*/ 930781 h 4193747"/>
                <a:gd name="connsiteX51" fmla="*/ 1995944 w 4183969"/>
                <a:gd name="connsiteY51" fmla="*/ 927848 h 4193747"/>
                <a:gd name="connsiteX52" fmla="*/ 2137462 w 4183969"/>
                <a:gd name="connsiteY52" fmla="*/ 1057633 h 4193747"/>
                <a:gd name="connsiteX53" fmla="*/ 2140395 w 4183969"/>
                <a:gd name="connsiteY53" fmla="*/ 1125461 h 4193747"/>
                <a:gd name="connsiteX54" fmla="*/ 1037208 w 4183969"/>
                <a:gd name="connsiteY54" fmla="*/ 2328370 h 4193747"/>
                <a:gd name="connsiteX55" fmla="*/ 969381 w 4183969"/>
                <a:gd name="connsiteY55" fmla="*/ 2331303 h 4193747"/>
                <a:gd name="connsiteX56" fmla="*/ 827863 w 4183969"/>
                <a:gd name="connsiteY56" fmla="*/ 2201517 h 4193747"/>
                <a:gd name="connsiteX57" fmla="*/ 824930 w 4183969"/>
                <a:gd name="connsiteY57" fmla="*/ 2133690 h 4193747"/>
                <a:gd name="connsiteX58" fmla="*/ 589226 w 4183969"/>
                <a:gd name="connsiteY58" fmla="*/ 645162 h 4193747"/>
                <a:gd name="connsiteX59" fmla="*/ 1211203 w 4183969"/>
                <a:gd name="connsiteY59" fmla="*/ 549012 h 4193747"/>
                <a:gd name="connsiteX60" fmla="*/ 1387912 w 4183969"/>
                <a:gd name="connsiteY60" fmla="*/ 46615 h 4193747"/>
                <a:gd name="connsiteX61" fmla="*/ 1825969 w 4183969"/>
                <a:gd name="connsiteY61" fmla="*/ 171264 h 4193747"/>
                <a:gd name="connsiteX62" fmla="*/ 1850786 w 4183969"/>
                <a:gd name="connsiteY62" fmla="*/ 880381 h 4193747"/>
                <a:gd name="connsiteX63" fmla="*/ 811504 w 4183969"/>
                <a:gd name="connsiteY63" fmla="*/ 2041794 h 4193747"/>
                <a:gd name="connsiteX64" fmla="*/ 92739 w 4183969"/>
                <a:gd name="connsiteY64" fmla="*/ 2070765 h 4193747"/>
                <a:gd name="connsiteX65" fmla="*/ 400312 w 4183969"/>
                <a:gd name="connsiteY65" fmla="*/ 1454148 h 4193747"/>
                <a:gd name="connsiteX66" fmla="*/ 511645 w 4183969"/>
                <a:gd name="connsiteY66" fmla="*/ 749102 h 4193747"/>
                <a:gd name="connsiteX67" fmla="*/ 589226 w 4183969"/>
                <a:gd name="connsiteY67" fmla="*/ 645162 h 4193747"/>
                <a:gd name="connsiteX0" fmla="*/ 2691954 w 4183969"/>
                <a:gd name="connsiteY0" fmla="*/ 2541845 h 4193747"/>
                <a:gd name="connsiteX1" fmla="*/ 2750524 w 4183969"/>
                <a:gd name="connsiteY1" fmla="*/ 2502966 h 4193747"/>
                <a:gd name="connsiteX2" fmla="*/ 2868511 w 4183969"/>
                <a:gd name="connsiteY2" fmla="*/ 2537119 h 4193747"/>
                <a:gd name="connsiteX3" fmla="*/ 2923540 w 4183969"/>
                <a:gd name="connsiteY3" fmla="*/ 2724446 h 4193747"/>
                <a:gd name="connsiteX4" fmla="*/ 2916329 w 4183969"/>
                <a:gd name="connsiteY4" fmla="*/ 2747619 h 4193747"/>
                <a:gd name="connsiteX5" fmla="*/ 2691954 w 4183969"/>
                <a:gd name="connsiteY5" fmla="*/ 2541845 h 4193747"/>
                <a:gd name="connsiteX6" fmla="*/ 2152241 w 4183969"/>
                <a:gd name="connsiteY6" fmla="*/ 2288337 h 4193747"/>
                <a:gd name="connsiteX7" fmla="*/ 2353915 w 4183969"/>
                <a:gd name="connsiteY7" fmla="*/ 2473293 h 4193747"/>
                <a:gd name="connsiteX8" fmla="*/ 2351816 w 4183969"/>
                <a:gd name="connsiteY8" fmla="*/ 2473824 h 4193747"/>
                <a:gd name="connsiteX9" fmla="*/ 2195008 w 4183969"/>
                <a:gd name="connsiteY9" fmla="*/ 2428808 h 4193747"/>
                <a:gd name="connsiteX10" fmla="*/ 2193891 w 4183969"/>
                <a:gd name="connsiteY10" fmla="*/ 2430133 h 4193747"/>
                <a:gd name="connsiteX11" fmla="*/ 2152241 w 4183969"/>
                <a:gd name="connsiteY11" fmla="*/ 2288337 h 4193747"/>
                <a:gd name="connsiteX12" fmla="*/ 1899965 w 4183969"/>
                <a:gd name="connsiteY12" fmla="*/ 2056975 h 4193747"/>
                <a:gd name="connsiteX13" fmla="*/ 1958069 w 4183969"/>
                <a:gd name="connsiteY13" fmla="*/ 2110262 h 4193747"/>
                <a:gd name="connsiteX14" fmla="*/ 1906748 w 4183969"/>
                <a:gd name="connsiteY14" fmla="*/ 2217227 h 4193747"/>
                <a:gd name="connsiteX15" fmla="*/ 2033567 w 4183969"/>
                <a:gd name="connsiteY15" fmla="*/ 2620107 h 4193747"/>
                <a:gd name="connsiteX16" fmla="*/ 2381601 w 4183969"/>
                <a:gd name="connsiteY16" fmla="*/ 2722385 h 4193747"/>
                <a:gd name="connsiteX17" fmla="*/ 2554166 w 4183969"/>
                <a:gd name="connsiteY17" fmla="*/ 2656942 h 4193747"/>
                <a:gd name="connsiteX18" fmla="*/ 2784766 w 4183969"/>
                <a:gd name="connsiteY18" fmla="*/ 2868425 h 4193747"/>
                <a:gd name="connsiteX19" fmla="*/ 2592066 w 4183969"/>
                <a:gd name="connsiteY19" fmla="*/ 2817424 h 4193747"/>
                <a:gd name="connsiteX20" fmla="*/ 2399600 w 4183969"/>
                <a:gd name="connsiteY20" fmla="*/ 3008320 h 4193747"/>
                <a:gd name="connsiteX21" fmla="*/ 2858347 w 4183969"/>
                <a:gd name="connsiteY21" fmla="*/ 3129380 h 4193747"/>
                <a:gd name="connsiteX22" fmla="*/ 2997125 w 4183969"/>
                <a:gd name="connsiteY22" fmla="*/ 3063179 h 4193747"/>
                <a:gd name="connsiteX23" fmla="*/ 3055616 w 4183969"/>
                <a:gd name="connsiteY23" fmla="*/ 3116821 h 4193747"/>
                <a:gd name="connsiteX24" fmla="*/ 3175896 w 4183969"/>
                <a:gd name="connsiteY24" fmla="*/ 2985668 h 4193747"/>
                <a:gd name="connsiteX25" fmla="*/ 3121774 w 4183969"/>
                <a:gd name="connsiteY25" fmla="*/ 2936032 h 4193747"/>
                <a:gd name="connsiteX26" fmla="*/ 3187211 w 4183969"/>
                <a:gd name="connsiteY26" fmla="*/ 2787394 h 4193747"/>
                <a:gd name="connsiteX27" fmla="*/ 3054460 w 4183969"/>
                <a:gd name="connsiteY27" fmla="*/ 2340195 h 4193747"/>
                <a:gd name="connsiteX28" fmla="*/ 3055191 w 4183969"/>
                <a:gd name="connsiteY28" fmla="*/ 2339339 h 4193747"/>
                <a:gd name="connsiteX29" fmla="*/ 3050049 w 4183969"/>
                <a:gd name="connsiteY29" fmla="*/ 2335565 h 4193747"/>
                <a:gd name="connsiteX30" fmla="*/ 3048302 w 4183969"/>
                <a:gd name="connsiteY30" fmla="*/ 2333732 h 4193747"/>
                <a:gd name="connsiteX31" fmla="*/ 3048000 w 4183969"/>
                <a:gd name="connsiteY31" fmla="*/ 2334061 h 4193747"/>
                <a:gd name="connsiteX32" fmla="*/ 2709873 w 4183969"/>
                <a:gd name="connsiteY32" fmla="*/ 2247240 h 4193747"/>
                <a:gd name="connsiteX33" fmla="*/ 2503242 w 4183969"/>
                <a:gd name="connsiteY33" fmla="*/ 2368778 h 4193747"/>
                <a:gd name="connsiteX34" fmla="*/ 2264598 w 4183969"/>
                <a:gd name="connsiteY34" fmla="*/ 2149917 h 4193747"/>
                <a:gd name="connsiteX35" fmla="*/ 2278535 w 4183969"/>
                <a:gd name="connsiteY35" fmla="*/ 2143903 h 4193747"/>
                <a:gd name="connsiteX36" fmla="*/ 2452339 w 4183969"/>
                <a:gd name="connsiteY36" fmla="*/ 2189769 h 4193747"/>
                <a:gd name="connsiteX37" fmla="*/ 2625602 w 4183969"/>
                <a:gd name="connsiteY37" fmla="*/ 2017920 h 4193747"/>
                <a:gd name="connsiteX38" fmla="*/ 2212629 w 4183969"/>
                <a:gd name="connsiteY38" fmla="*/ 1908939 h 4193747"/>
                <a:gd name="connsiteX39" fmla="*/ 2075824 w 4183969"/>
                <a:gd name="connsiteY39" fmla="*/ 1976793 h 4193747"/>
                <a:gd name="connsiteX40" fmla="*/ 2020245 w 4183969"/>
                <a:gd name="connsiteY40" fmla="*/ 1925822 h 4193747"/>
                <a:gd name="connsiteX41" fmla="*/ 1899965 w 4183969"/>
                <a:gd name="connsiteY41" fmla="*/ 2056975 h 4193747"/>
                <a:gd name="connsiteX42" fmla="*/ 1059784 w 4183969"/>
                <a:gd name="connsiteY42" fmla="*/ 2399487 h 4193747"/>
                <a:gd name="connsiteX43" fmla="*/ 2239931 w 4183969"/>
                <a:gd name="connsiteY43" fmla="*/ 1121712 h 4193747"/>
                <a:gd name="connsiteX44" fmla="*/ 3810758 w 4183969"/>
                <a:gd name="connsiteY44" fmla="*/ 1410650 h 4193747"/>
                <a:gd name="connsiteX45" fmla="*/ 3429822 w 4183969"/>
                <a:gd name="connsiteY45" fmla="*/ 3334963 h 4193747"/>
                <a:gd name="connsiteX46" fmla="*/ 1424974 w 4183969"/>
                <a:gd name="connsiteY46" fmla="*/ 3862388 h 4193747"/>
                <a:gd name="connsiteX47" fmla="*/ 1422314 w 4183969"/>
                <a:gd name="connsiteY47" fmla="*/ 3858391 h 4193747"/>
                <a:gd name="connsiteX48" fmla="*/ 1059784 w 4183969"/>
                <a:gd name="connsiteY48" fmla="*/ 2399487 h 4193747"/>
                <a:gd name="connsiteX49" fmla="*/ 824930 w 4183969"/>
                <a:gd name="connsiteY49" fmla="*/ 2133690 h 4193747"/>
                <a:gd name="connsiteX50" fmla="*/ 1928116 w 4183969"/>
                <a:gd name="connsiteY50" fmla="*/ 930781 h 4193747"/>
                <a:gd name="connsiteX51" fmla="*/ 1995944 w 4183969"/>
                <a:gd name="connsiteY51" fmla="*/ 927848 h 4193747"/>
                <a:gd name="connsiteX52" fmla="*/ 2137462 w 4183969"/>
                <a:gd name="connsiteY52" fmla="*/ 1057633 h 4193747"/>
                <a:gd name="connsiteX53" fmla="*/ 2140395 w 4183969"/>
                <a:gd name="connsiteY53" fmla="*/ 1125461 h 4193747"/>
                <a:gd name="connsiteX54" fmla="*/ 1037208 w 4183969"/>
                <a:gd name="connsiteY54" fmla="*/ 2328370 h 4193747"/>
                <a:gd name="connsiteX55" fmla="*/ 969381 w 4183969"/>
                <a:gd name="connsiteY55" fmla="*/ 2331303 h 4193747"/>
                <a:gd name="connsiteX56" fmla="*/ 827863 w 4183969"/>
                <a:gd name="connsiteY56" fmla="*/ 2201517 h 4193747"/>
                <a:gd name="connsiteX57" fmla="*/ 824930 w 4183969"/>
                <a:gd name="connsiteY57" fmla="*/ 2133690 h 4193747"/>
                <a:gd name="connsiteX58" fmla="*/ 589226 w 4183969"/>
                <a:gd name="connsiteY58" fmla="*/ 645162 h 4193747"/>
                <a:gd name="connsiteX59" fmla="*/ 1211203 w 4183969"/>
                <a:gd name="connsiteY59" fmla="*/ 549012 h 4193747"/>
                <a:gd name="connsiteX60" fmla="*/ 1387912 w 4183969"/>
                <a:gd name="connsiteY60" fmla="*/ 46615 h 4193747"/>
                <a:gd name="connsiteX61" fmla="*/ 1825969 w 4183969"/>
                <a:gd name="connsiteY61" fmla="*/ 171264 h 4193747"/>
                <a:gd name="connsiteX62" fmla="*/ 1850786 w 4183969"/>
                <a:gd name="connsiteY62" fmla="*/ 880381 h 4193747"/>
                <a:gd name="connsiteX63" fmla="*/ 811504 w 4183969"/>
                <a:gd name="connsiteY63" fmla="*/ 2041794 h 4193747"/>
                <a:gd name="connsiteX64" fmla="*/ 92739 w 4183969"/>
                <a:gd name="connsiteY64" fmla="*/ 2070765 h 4193747"/>
                <a:gd name="connsiteX65" fmla="*/ 400312 w 4183969"/>
                <a:gd name="connsiteY65" fmla="*/ 1454148 h 4193747"/>
                <a:gd name="connsiteX66" fmla="*/ 511645 w 4183969"/>
                <a:gd name="connsiteY66" fmla="*/ 749102 h 4193747"/>
                <a:gd name="connsiteX67" fmla="*/ 589226 w 4183969"/>
                <a:gd name="connsiteY67" fmla="*/ 645162 h 4193747"/>
                <a:gd name="connsiteX0" fmla="*/ 2691954 w 4183969"/>
                <a:gd name="connsiteY0" fmla="*/ 2541845 h 4193747"/>
                <a:gd name="connsiteX1" fmla="*/ 2750524 w 4183969"/>
                <a:gd name="connsiteY1" fmla="*/ 2502966 h 4193747"/>
                <a:gd name="connsiteX2" fmla="*/ 2868511 w 4183969"/>
                <a:gd name="connsiteY2" fmla="*/ 2537119 h 4193747"/>
                <a:gd name="connsiteX3" fmla="*/ 2923540 w 4183969"/>
                <a:gd name="connsiteY3" fmla="*/ 2724446 h 4193747"/>
                <a:gd name="connsiteX4" fmla="*/ 2916329 w 4183969"/>
                <a:gd name="connsiteY4" fmla="*/ 2747619 h 4193747"/>
                <a:gd name="connsiteX5" fmla="*/ 2691954 w 4183969"/>
                <a:gd name="connsiteY5" fmla="*/ 2541845 h 4193747"/>
                <a:gd name="connsiteX6" fmla="*/ 2152241 w 4183969"/>
                <a:gd name="connsiteY6" fmla="*/ 2288337 h 4193747"/>
                <a:gd name="connsiteX7" fmla="*/ 2353915 w 4183969"/>
                <a:gd name="connsiteY7" fmla="*/ 2473293 h 4193747"/>
                <a:gd name="connsiteX8" fmla="*/ 2351816 w 4183969"/>
                <a:gd name="connsiteY8" fmla="*/ 2473824 h 4193747"/>
                <a:gd name="connsiteX9" fmla="*/ 2195008 w 4183969"/>
                <a:gd name="connsiteY9" fmla="*/ 2428808 h 4193747"/>
                <a:gd name="connsiteX10" fmla="*/ 2193891 w 4183969"/>
                <a:gd name="connsiteY10" fmla="*/ 2430133 h 4193747"/>
                <a:gd name="connsiteX11" fmla="*/ 2152241 w 4183969"/>
                <a:gd name="connsiteY11" fmla="*/ 2288337 h 4193747"/>
                <a:gd name="connsiteX12" fmla="*/ 1899965 w 4183969"/>
                <a:gd name="connsiteY12" fmla="*/ 2056975 h 4193747"/>
                <a:gd name="connsiteX13" fmla="*/ 1958069 w 4183969"/>
                <a:gd name="connsiteY13" fmla="*/ 2110262 h 4193747"/>
                <a:gd name="connsiteX14" fmla="*/ 1906748 w 4183969"/>
                <a:gd name="connsiteY14" fmla="*/ 2217227 h 4193747"/>
                <a:gd name="connsiteX15" fmla="*/ 2033567 w 4183969"/>
                <a:gd name="connsiteY15" fmla="*/ 2620107 h 4193747"/>
                <a:gd name="connsiteX16" fmla="*/ 2381601 w 4183969"/>
                <a:gd name="connsiteY16" fmla="*/ 2722385 h 4193747"/>
                <a:gd name="connsiteX17" fmla="*/ 2554166 w 4183969"/>
                <a:gd name="connsiteY17" fmla="*/ 2656942 h 4193747"/>
                <a:gd name="connsiteX18" fmla="*/ 2784766 w 4183969"/>
                <a:gd name="connsiteY18" fmla="*/ 2868425 h 4193747"/>
                <a:gd name="connsiteX19" fmla="*/ 2592066 w 4183969"/>
                <a:gd name="connsiteY19" fmla="*/ 2817424 h 4193747"/>
                <a:gd name="connsiteX20" fmla="*/ 2399600 w 4183969"/>
                <a:gd name="connsiteY20" fmla="*/ 3008320 h 4193747"/>
                <a:gd name="connsiteX21" fmla="*/ 2858347 w 4183969"/>
                <a:gd name="connsiteY21" fmla="*/ 3129380 h 4193747"/>
                <a:gd name="connsiteX22" fmla="*/ 2997125 w 4183969"/>
                <a:gd name="connsiteY22" fmla="*/ 3063179 h 4193747"/>
                <a:gd name="connsiteX23" fmla="*/ 3055616 w 4183969"/>
                <a:gd name="connsiteY23" fmla="*/ 3116821 h 4193747"/>
                <a:gd name="connsiteX24" fmla="*/ 3175896 w 4183969"/>
                <a:gd name="connsiteY24" fmla="*/ 2985668 h 4193747"/>
                <a:gd name="connsiteX25" fmla="*/ 3121774 w 4183969"/>
                <a:gd name="connsiteY25" fmla="*/ 2936032 h 4193747"/>
                <a:gd name="connsiteX26" fmla="*/ 3187211 w 4183969"/>
                <a:gd name="connsiteY26" fmla="*/ 2787394 h 4193747"/>
                <a:gd name="connsiteX27" fmla="*/ 3054460 w 4183969"/>
                <a:gd name="connsiteY27" fmla="*/ 2340195 h 4193747"/>
                <a:gd name="connsiteX28" fmla="*/ 3055191 w 4183969"/>
                <a:gd name="connsiteY28" fmla="*/ 2339339 h 4193747"/>
                <a:gd name="connsiteX29" fmla="*/ 3050049 w 4183969"/>
                <a:gd name="connsiteY29" fmla="*/ 2335565 h 4193747"/>
                <a:gd name="connsiteX30" fmla="*/ 3048302 w 4183969"/>
                <a:gd name="connsiteY30" fmla="*/ 2333732 h 4193747"/>
                <a:gd name="connsiteX31" fmla="*/ 3048000 w 4183969"/>
                <a:gd name="connsiteY31" fmla="*/ 2334061 h 4193747"/>
                <a:gd name="connsiteX32" fmla="*/ 2709873 w 4183969"/>
                <a:gd name="connsiteY32" fmla="*/ 2247240 h 4193747"/>
                <a:gd name="connsiteX33" fmla="*/ 2503242 w 4183969"/>
                <a:gd name="connsiteY33" fmla="*/ 2368778 h 4193747"/>
                <a:gd name="connsiteX34" fmla="*/ 2264598 w 4183969"/>
                <a:gd name="connsiteY34" fmla="*/ 2149917 h 4193747"/>
                <a:gd name="connsiteX35" fmla="*/ 2278535 w 4183969"/>
                <a:gd name="connsiteY35" fmla="*/ 2143903 h 4193747"/>
                <a:gd name="connsiteX36" fmla="*/ 2452339 w 4183969"/>
                <a:gd name="connsiteY36" fmla="*/ 2189769 h 4193747"/>
                <a:gd name="connsiteX37" fmla="*/ 2625602 w 4183969"/>
                <a:gd name="connsiteY37" fmla="*/ 2017920 h 4193747"/>
                <a:gd name="connsiteX38" fmla="*/ 2212629 w 4183969"/>
                <a:gd name="connsiteY38" fmla="*/ 1908939 h 4193747"/>
                <a:gd name="connsiteX39" fmla="*/ 2075824 w 4183969"/>
                <a:gd name="connsiteY39" fmla="*/ 1976793 h 4193747"/>
                <a:gd name="connsiteX40" fmla="*/ 2020245 w 4183969"/>
                <a:gd name="connsiteY40" fmla="*/ 1925822 h 4193747"/>
                <a:gd name="connsiteX41" fmla="*/ 1899965 w 4183969"/>
                <a:gd name="connsiteY41" fmla="*/ 2056975 h 4193747"/>
                <a:gd name="connsiteX42" fmla="*/ 1059784 w 4183969"/>
                <a:gd name="connsiteY42" fmla="*/ 2399487 h 4193747"/>
                <a:gd name="connsiteX43" fmla="*/ 2239931 w 4183969"/>
                <a:gd name="connsiteY43" fmla="*/ 1121712 h 4193747"/>
                <a:gd name="connsiteX44" fmla="*/ 3810758 w 4183969"/>
                <a:gd name="connsiteY44" fmla="*/ 1410650 h 4193747"/>
                <a:gd name="connsiteX45" fmla="*/ 3429822 w 4183969"/>
                <a:gd name="connsiteY45" fmla="*/ 3334963 h 4193747"/>
                <a:gd name="connsiteX46" fmla="*/ 1424974 w 4183969"/>
                <a:gd name="connsiteY46" fmla="*/ 3862388 h 4193747"/>
                <a:gd name="connsiteX47" fmla="*/ 1422314 w 4183969"/>
                <a:gd name="connsiteY47" fmla="*/ 3858391 h 4193747"/>
                <a:gd name="connsiteX48" fmla="*/ 1059784 w 4183969"/>
                <a:gd name="connsiteY48" fmla="*/ 2399487 h 4193747"/>
                <a:gd name="connsiteX49" fmla="*/ 824930 w 4183969"/>
                <a:gd name="connsiteY49" fmla="*/ 2133690 h 4193747"/>
                <a:gd name="connsiteX50" fmla="*/ 1928116 w 4183969"/>
                <a:gd name="connsiteY50" fmla="*/ 930781 h 4193747"/>
                <a:gd name="connsiteX51" fmla="*/ 1995944 w 4183969"/>
                <a:gd name="connsiteY51" fmla="*/ 927848 h 4193747"/>
                <a:gd name="connsiteX52" fmla="*/ 2137462 w 4183969"/>
                <a:gd name="connsiteY52" fmla="*/ 1057633 h 4193747"/>
                <a:gd name="connsiteX53" fmla="*/ 2140395 w 4183969"/>
                <a:gd name="connsiteY53" fmla="*/ 1125461 h 4193747"/>
                <a:gd name="connsiteX54" fmla="*/ 1037208 w 4183969"/>
                <a:gd name="connsiteY54" fmla="*/ 2328370 h 4193747"/>
                <a:gd name="connsiteX55" fmla="*/ 969381 w 4183969"/>
                <a:gd name="connsiteY55" fmla="*/ 2331303 h 4193747"/>
                <a:gd name="connsiteX56" fmla="*/ 827863 w 4183969"/>
                <a:gd name="connsiteY56" fmla="*/ 2201517 h 4193747"/>
                <a:gd name="connsiteX57" fmla="*/ 824930 w 4183969"/>
                <a:gd name="connsiteY57" fmla="*/ 2133690 h 4193747"/>
                <a:gd name="connsiteX58" fmla="*/ 589226 w 4183969"/>
                <a:gd name="connsiteY58" fmla="*/ 645162 h 4193747"/>
                <a:gd name="connsiteX59" fmla="*/ 1211203 w 4183969"/>
                <a:gd name="connsiteY59" fmla="*/ 549012 h 4193747"/>
                <a:gd name="connsiteX60" fmla="*/ 1387912 w 4183969"/>
                <a:gd name="connsiteY60" fmla="*/ 46615 h 4193747"/>
                <a:gd name="connsiteX61" fmla="*/ 1825969 w 4183969"/>
                <a:gd name="connsiteY61" fmla="*/ 171264 h 4193747"/>
                <a:gd name="connsiteX62" fmla="*/ 1850786 w 4183969"/>
                <a:gd name="connsiteY62" fmla="*/ 880381 h 4193747"/>
                <a:gd name="connsiteX63" fmla="*/ 811504 w 4183969"/>
                <a:gd name="connsiteY63" fmla="*/ 2041794 h 4193747"/>
                <a:gd name="connsiteX64" fmla="*/ 92739 w 4183969"/>
                <a:gd name="connsiteY64" fmla="*/ 2070765 h 4193747"/>
                <a:gd name="connsiteX65" fmla="*/ 400312 w 4183969"/>
                <a:gd name="connsiteY65" fmla="*/ 1454148 h 4193747"/>
                <a:gd name="connsiteX66" fmla="*/ 511645 w 4183969"/>
                <a:gd name="connsiteY66" fmla="*/ 749102 h 4193747"/>
                <a:gd name="connsiteX67" fmla="*/ 589226 w 4183969"/>
                <a:gd name="connsiteY67" fmla="*/ 645162 h 4193747"/>
                <a:gd name="connsiteX0" fmla="*/ 2691954 w 4183969"/>
                <a:gd name="connsiteY0" fmla="*/ 2541845 h 4193747"/>
                <a:gd name="connsiteX1" fmla="*/ 2750524 w 4183969"/>
                <a:gd name="connsiteY1" fmla="*/ 2502966 h 4193747"/>
                <a:gd name="connsiteX2" fmla="*/ 2868511 w 4183969"/>
                <a:gd name="connsiteY2" fmla="*/ 2537119 h 4193747"/>
                <a:gd name="connsiteX3" fmla="*/ 2923540 w 4183969"/>
                <a:gd name="connsiteY3" fmla="*/ 2724446 h 4193747"/>
                <a:gd name="connsiteX4" fmla="*/ 2916329 w 4183969"/>
                <a:gd name="connsiteY4" fmla="*/ 2747619 h 4193747"/>
                <a:gd name="connsiteX5" fmla="*/ 2691954 w 4183969"/>
                <a:gd name="connsiteY5" fmla="*/ 2541845 h 4193747"/>
                <a:gd name="connsiteX6" fmla="*/ 2152241 w 4183969"/>
                <a:gd name="connsiteY6" fmla="*/ 2288337 h 4193747"/>
                <a:gd name="connsiteX7" fmla="*/ 2353915 w 4183969"/>
                <a:gd name="connsiteY7" fmla="*/ 2473293 h 4193747"/>
                <a:gd name="connsiteX8" fmla="*/ 2351816 w 4183969"/>
                <a:gd name="connsiteY8" fmla="*/ 2473824 h 4193747"/>
                <a:gd name="connsiteX9" fmla="*/ 2195008 w 4183969"/>
                <a:gd name="connsiteY9" fmla="*/ 2428808 h 4193747"/>
                <a:gd name="connsiteX10" fmla="*/ 2193891 w 4183969"/>
                <a:gd name="connsiteY10" fmla="*/ 2430133 h 4193747"/>
                <a:gd name="connsiteX11" fmla="*/ 2152241 w 4183969"/>
                <a:gd name="connsiteY11" fmla="*/ 2288337 h 4193747"/>
                <a:gd name="connsiteX12" fmla="*/ 1899965 w 4183969"/>
                <a:gd name="connsiteY12" fmla="*/ 2056975 h 4193747"/>
                <a:gd name="connsiteX13" fmla="*/ 1958069 w 4183969"/>
                <a:gd name="connsiteY13" fmla="*/ 2110262 h 4193747"/>
                <a:gd name="connsiteX14" fmla="*/ 1906748 w 4183969"/>
                <a:gd name="connsiteY14" fmla="*/ 2217227 h 4193747"/>
                <a:gd name="connsiteX15" fmla="*/ 2033567 w 4183969"/>
                <a:gd name="connsiteY15" fmla="*/ 2620107 h 4193747"/>
                <a:gd name="connsiteX16" fmla="*/ 2381601 w 4183969"/>
                <a:gd name="connsiteY16" fmla="*/ 2722385 h 4193747"/>
                <a:gd name="connsiteX17" fmla="*/ 2554166 w 4183969"/>
                <a:gd name="connsiteY17" fmla="*/ 2656942 h 4193747"/>
                <a:gd name="connsiteX18" fmla="*/ 2784766 w 4183969"/>
                <a:gd name="connsiteY18" fmla="*/ 2868425 h 4193747"/>
                <a:gd name="connsiteX19" fmla="*/ 2592066 w 4183969"/>
                <a:gd name="connsiteY19" fmla="*/ 2817424 h 4193747"/>
                <a:gd name="connsiteX20" fmla="*/ 2399600 w 4183969"/>
                <a:gd name="connsiteY20" fmla="*/ 3008320 h 4193747"/>
                <a:gd name="connsiteX21" fmla="*/ 2858347 w 4183969"/>
                <a:gd name="connsiteY21" fmla="*/ 3129380 h 4193747"/>
                <a:gd name="connsiteX22" fmla="*/ 2997125 w 4183969"/>
                <a:gd name="connsiteY22" fmla="*/ 3063179 h 4193747"/>
                <a:gd name="connsiteX23" fmla="*/ 3055616 w 4183969"/>
                <a:gd name="connsiteY23" fmla="*/ 3116821 h 4193747"/>
                <a:gd name="connsiteX24" fmla="*/ 3175896 w 4183969"/>
                <a:gd name="connsiteY24" fmla="*/ 2985668 h 4193747"/>
                <a:gd name="connsiteX25" fmla="*/ 3121774 w 4183969"/>
                <a:gd name="connsiteY25" fmla="*/ 2936032 h 4193747"/>
                <a:gd name="connsiteX26" fmla="*/ 3187211 w 4183969"/>
                <a:gd name="connsiteY26" fmla="*/ 2787394 h 4193747"/>
                <a:gd name="connsiteX27" fmla="*/ 3054460 w 4183969"/>
                <a:gd name="connsiteY27" fmla="*/ 2340195 h 4193747"/>
                <a:gd name="connsiteX28" fmla="*/ 3055191 w 4183969"/>
                <a:gd name="connsiteY28" fmla="*/ 2339339 h 4193747"/>
                <a:gd name="connsiteX29" fmla="*/ 3050049 w 4183969"/>
                <a:gd name="connsiteY29" fmla="*/ 2335565 h 4193747"/>
                <a:gd name="connsiteX30" fmla="*/ 3048302 w 4183969"/>
                <a:gd name="connsiteY30" fmla="*/ 2333732 h 4193747"/>
                <a:gd name="connsiteX31" fmla="*/ 3048000 w 4183969"/>
                <a:gd name="connsiteY31" fmla="*/ 2334061 h 4193747"/>
                <a:gd name="connsiteX32" fmla="*/ 2709873 w 4183969"/>
                <a:gd name="connsiteY32" fmla="*/ 2247240 h 4193747"/>
                <a:gd name="connsiteX33" fmla="*/ 2503242 w 4183969"/>
                <a:gd name="connsiteY33" fmla="*/ 2368778 h 4193747"/>
                <a:gd name="connsiteX34" fmla="*/ 2264598 w 4183969"/>
                <a:gd name="connsiteY34" fmla="*/ 2149917 h 4193747"/>
                <a:gd name="connsiteX35" fmla="*/ 2278535 w 4183969"/>
                <a:gd name="connsiteY35" fmla="*/ 2143903 h 4193747"/>
                <a:gd name="connsiteX36" fmla="*/ 2452339 w 4183969"/>
                <a:gd name="connsiteY36" fmla="*/ 2189769 h 4193747"/>
                <a:gd name="connsiteX37" fmla="*/ 2625602 w 4183969"/>
                <a:gd name="connsiteY37" fmla="*/ 2017920 h 4193747"/>
                <a:gd name="connsiteX38" fmla="*/ 2212629 w 4183969"/>
                <a:gd name="connsiteY38" fmla="*/ 1908939 h 4193747"/>
                <a:gd name="connsiteX39" fmla="*/ 2075824 w 4183969"/>
                <a:gd name="connsiteY39" fmla="*/ 1976793 h 4193747"/>
                <a:gd name="connsiteX40" fmla="*/ 2020245 w 4183969"/>
                <a:gd name="connsiteY40" fmla="*/ 1925822 h 4193747"/>
                <a:gd name="connsiteX41" fmla="*/ 1899965 w 4183969"/>
                <a:gd name="connsiteY41" fmla="*/ 2056975 h 4193747"/>
                <a:gd name="connsiteX42" fmla="*/ 1059784 w 4183969"/>
                <a:gd name="connsiteY42" fmla="*/ 2399487 h 4193747"/>
                <a:gd name="connsiteX43" fmla="*/ 2239931 w 4183969"/>
                <a:gd name="connsiteY43" fmla="*/ 1121712 h 4193747"/>
                <a:gd name="connsiteX44" fmla="*/ 3810758 w 4183969"/>
                <a:gd name="connsiteY44" fmla="*/ 1410650 h 4193747"/>
                <a:gd name="connsiteX45" fmla="*/ 3429822 w 4183969"/>
                <a:gd name="connsiteY45" fmla="*/ 3334963 h 4193747"/>
                <a:gd name="connsiteX46" fmla="*/ 1424974 w 4183969"/>
                <a:gd name="connsiteY46" fmla="*/ 3862388 h 4193747"/>
                <a:gd name="connsiteX47" fmla="*/ 1422314 w 4183969"/>
                <a:gd name="connsiteY47" fmla="*/ 3858391 h 4193747"/>
                <a:gd name="connsiteX48" fmla="*/ 1059784 w 4183969"/>
                <a:gd name="connsiteY48" fmla="*/ 2399487 h 4193747"/>
                <a:gd name="connsiteX49" fmla="*/ 824930 w 4183969"/>
                <a:gd name="connsiteY49" fmla="*/ 2133690 h 4193747"/>
                <a:gd name="connsiteX50" fmla="*/ 1928116 w 4183969"/>
                <a:gd name="connsiteY50" fmla="*/ 930781 h 4193747"/>
                <a:gd name="connsiteX51" fmla="*/ 1995944 w 4183969"/>
                <a:gd name="connsiteY51" fmla="*/ 927848 h 4193747"/>
                <a:gd name="connsiteX52" fmla="*/ 2137462 w 4183969"/>
                <a:gd name="connsiteY52" fmla="*/ 1057633 h 4193747"/>
                <a:gd name="connsiteX53" fmla="*/ 2140395 w 4183969"/>
                <a:gd name="connsiteY53" fmla="*/ 1125461 h 4193747"/>
                <a:gd name="connsiteX54" fmla="*/ 1037208 w 4183969"/>
                <a:gd name="connsiteY54" fmla="*/ 2328370 h 4193747"/>
                <a:gd name="connsiteX55" fmla="*/ 969381 w 4183969"/>
                <a:gd name="connsiteY55" fmla="*/ 2331303 h 4193747"/>
                <a:gd name="connsiteX56" fmla="*/ 827863 w 4183969"/>
                <a:gd name="connsiteY56" fmla="*/ 2201517 h 4193747"/>
                <a:gd name="connsiteX57" fmla="*/ 824930 w 4183969"/>
                <a:gd name="connsiteY57" fmla="*/ 2133690 h 4193747"/>
                <a:gd name="connsiteX58" fmla="*/ 589226 w 4183969"/>
                <a:gd name="connsiteY58" fmla="*/ 645162 h 4193747"/>
                <a:gd name="connsiteX59" fmla="*/ 1211203 w 4183969"/>
                <a:gd name="connsiteY59" fmla="*/ 549012 h 4193747"/>
                <a:gd name="connsiteX60" fmla="*/ 1387912 w 4183969"/>
                <a:gd name="connsiteY60" fmla="*/ 46615 h 4193747"/>
                <a:gd name="connsiteX61" fmla="*/ 1825969 w 4183969"/>
                <a:gd name="connsiteY61" fmla="*/ 171264 h 4193747"/>
                <a:gd name="connsiteX62" fmla="*/ 1850786 w 4183969"/>
                <a:gd name="connsiteY62" fmla="*/ 880381 h 4193747"/>
                <a:gd name="connsiteX63" fmla="*/ 811504 w 4183969"/>
                <a:gd name="connsiteY63" fmla="*/ 2041794 h 4193747"/>
                <a:gd name="connsiteX64" fmla="*/ 92739 w 4183969"/>
                <a:gd name="connsiteY64" fmla="*/ 2070765 h 4193747"/>
                <a:gd name="connsiteX65" fmla="*/ 400312 w 4183969"/>
                <a:gd name="connsiteY65" fmla="*/ 1454148 h 4193747"/>
                <a:gd name="connsiteX66" fmla="*/ 511645 w 4183969"/>
                <a:gd name="connsiteY66" fmla="*/ 749102 h 4193747"/>
                <a:gd name="connsiteX67" fmla="*/ 589226 w 4183969"/>
                <a:gd name="connsiteY67" fmla="*/ 645162 h 4193747"/>
                <a:gd name="connsiteX0" fmla="*/ 2691954 w 4183969"/>
                <a:gd name="connsiteY0" fmla="*/ 2541845 h 4193747"/>
                <a:gd name="connsiteX1" fmla="*/ 2750524 w 4183969"/>
                <a:gd name="connsiteY1" fmla="*/ 2502966 h 4193747"/>
                <a:gd name="connsiteX2" fmla="*/ 2868511 w 4183969"/>
                <a:gd name="connsiteY2" fmla="*/ 2537119 h 4193747"/>
                <a:gd name="connsiteX3" fmla="*/ 2923540 w 4183969"/>
                <a:gd name="connsiteY3" fmla="*/ 2724446 h 4193747"/>
                <a:gd name="connsiteX4" fmla="*/ 2916329 w 4183969"/>
                <a:gd name="connsiteY4" fmla="*/ 2747619 h 4193747"/>
                <a:gd name="connsiteX5" fmla="*/ 2691954 w 4183969"/>
                <a:gd name="connsiteY5" fmla="*/ 2541845 h 4193747"/>
                <a:gd name="connsiteX6" fmla="*/ 2152241 w 4183969"/>
                <a:gd name="connsiteY6" fmla="*/ 2288337 h 4193747"/>
                <a:gd name="connsiteX7" fmla="*/ 2353915 w 4183969"/>
                <a:gd name="connsiteY7" fmla="*/ 2473293 h 4193747"/>
                <a:gd name="connsiteX8" fmla="*/ 2351816 w 4183969"/>
                <a:gd name="connsiteY8" fmla="*/ 2473824 h 4193747"/>
                <a:gd name="connsiteX9" fmla="*/ 2195008 w 4183969"/>
                <a:gd name="connsiteY9" fmla="*/ 2428808 h 4193747"/>
                <a:gd name="connsiteX10" fmla="*/ 2193891 w 4183969"/>
                <a:gd name="connsiteY10" fmla="*/ 2430133 h 4193747"/>
                <a:gd name="connsiteX11" fmla="*/ 2152241 w 4183969"/>
                <a:gd name="connsiteY11" fmla="*/ 2288337 h 4193747"/>
                <a:gd name="connsiteX12" fmla="*/ 1899965 w 4183969"/>
                <a:gd name="connsiteY12" fmla="*/ 2056975 h 4193747"/>
                <a:gd name="connsiteX13" fmla="*/ 1958069 w 4183969"/>
                <a:gd name="connsiteY13" fmla="*/ 2110262 h 4193747"/>
                <a:gd name="connsiteX14" fmla="*/ 1906748 w 4183969"/>
                <a:gd name="connsiteY14" fmla="*/ 2217227 h 4193747"/>
                <a:gd name="connsiteX15" fmla="*/ 2033567 w 4183969"/>
                <a:gd name="connsiteY15" fmla="*/ 2620107 h 4193747"/>
                <a:gd name="connsiteX16" fmla="*/ 2381601 w 4183969"/>
                <a:gd name="connsiteY16" fmla="*/ 2722385 h 4193747"/>
                <a:gd name="connsiteX17" fmla="*/ 2554166 w 4183969"/>
                <a:gd name="connsiteY17" fmla="*/ 2656942 h 4193747"/>
                <a:gd name="connsiteX18" fmla="*/ 2784766 w 4183969"/>
                <a:gd name="connsiteY18" fmla="*/ 2868425 h 4193747"/>
                <a:gd name="connsiteX19" fmla="*/ 2592066 w 4183969"/>
                <a:gd name="connsiteY19" fmla="*/ 2817424 h 4193747"/>
                <a:gd name="connsiteX20" fmla="*/ 2399600 w 4183969"/>
                <a:gd name="connsiteY20" fmla="*/ 3008320 h 4193747"/>
                <a:gd name="connsiteX21" fmla="*/ 2858347 w 4183969"/>
                <a:gd name="connsiteY21" fmla="*/ 3129380 h 4193747"/>
                <a:gd name="connsiteX22" fmla="*/ 2997125 w 4183969"/>
                <a:gd name="connsiteY22" fmla="*/ 3063179 h 4193747"/>
                <a:gd name="connsiteX23" fmla="*/ 3055616 w 4183969"/>
                <a:gd name="connsiteY23" fmla="*/ 3116821 h 4193747"/>
                <a:gd name="connsiteX24" fmla="*/ 3175896 w 4183969"/>
                <a:gd name="connsiteY24" fmla="*/ 2985668 h 4193747"/>
                <a:gd name="connsiteX25" fmla="*/ 3121774 w 4183969"/>
                <a:gd name="connsiteY25" fmla="*/ 2936032 h 4193747"/>
                <a:gd name="connsiteX26" fmla="*/ 3187211 w 4183969"/>
                <a:gd name="connsiteY26" fmla="*/ 2787394 h 4193747"/>
                <a:gd name="connsiteX27" fmla="*/ 3054460 w 4183969"/>
                <a:gd name="connsiteY27" fmla="*/ 2340195 h 4193747"/>
                <a:gd name="connsiteX28" fmla="*/ 3055191 w 4183969"/>
                <a:gd name="connsiteY28" fmla="*/ 2339339 h 4193747"/>
                <a:gd name="connsiteX29" fmla="*/ 3050049 w 4183969"/>
                <a:gd name="connsiteY29" fmla="*/ 2335565 h 4193747"/>
                <a:gd name="connsiteX30" fmla="*/ 3048302 w 4183969"/>
                <a:gd name="connsiteY30" fmla="*/ 2333732 h 4193747"/>
                <a:gd name="connsiteX31" fmla="*/ 3048000 w 4183969"/>
                <a:gd name="connsiteY31" fmla="*/ 2334061 h 4193747"/>
                <a:gd name="connsiteX32" fmla="*/ 2709873 w 4183969"/>
                <a:gd name="connsiteY32" fmla="*/ 2247240 h 4193747"/>
                <a:gd name="connsiteX33" fmla="*/ 2503242 w 4183969"/>
                <a:gd name="connsiteY33" fmla="*/ 2368778 h 4193747"/>
                <a:gd name="connsiteX34" fmla="*/ 2264598 w 4183969"/>
                <a:gd name="connsiteY34" fmla="*/ 2149917 h 4193747"/>
                <a:gd name="connsiteX35" fmla="*/ 2278535 w 4183969"/>
                <a:gd name="connsiteY35" fmla="*/ 2143903 h 4193747"/>
                <a:gd name="connsiteX36" fmla="*/ 2452339 w 4183969"/>
                <a:gd name="connsiteY36" fmla="*/ 2189769 h 4193747"/>
                <a:gd name="connsiteX37" fmla="*/ 2625602 w 4183969"/>
                <a:gd name="connsiteY37" fmla="*/ 2017920 h 4193747"/>
                <a:gd name="connsiteX38" fmla="*/ 2212629 w 4183969"/>
                <a:gd name="connsiteY38" fmla="*/ 1908939 h 4193747"/>
                <a:gd name="connsiteX39" fmla="*/ 2075824 w 4183969"/>
                <a:gd name="connsiteY39" fmla="*/ 1976793 h 4193747"/>
                <a:gd name="connsiteX40" fmla="*/ 2020245 w 4183969"/>
                <a:gd name="connsiteY40" fmla="*/ 1925822 h 4193747"/>
                <a:gd name="connsiteX41" fmla="*/ 1899965 w 4183969"/>
                <a:gd name="connsiteY41" fmla="*/ 2056975 h 4193747"/>
                <a:gd name="connsiteX42" fmla="*/ 1059784 w 4183969"/>
                <a:gd name="connsiteY42" fmla="*/ 2399487 h 4193747"/>
                <a:gd name="connsiteX43" fmla="*/ 2239931 w 4183969"/>
                <a:gd name="connsiteY43" fmla="*/ 1121712 h 4193747"/>
                <a:gd name="connsiteX44" fmla="*/ 3810758 w 4183969"/>
                <a:gd name="connsiteY44" fmla="*/ 1410650 h 4193747"/>
                <a:gd name="connsiteX45" fmla="*/ 3429822 w 4183969"/>
                <a:gd name="connsiteY45" fmla="*/ 3334963 h 4193747"/>
                <a:gd name="connsiteX46" fmla="*/ 1424974 w 4183969"/>
                <a:gd name="connsiteY46" fmla="*/ 3862388 h 4193747"/>
                <a:gd name="connsiteX47" fmla="*/ 1422314 w 4183969"/>
                <a:gd name="connsiteY47" fmla="*/ 3858391 h 4193747"/>
                <a:gd name="connsiteX48" fmla="*/ 1059784 w 4183969"/>
                <a:gd name="connsiteY48" fmla="*/ 2399487 h 4193747"/>
                <a:gd name="connsiteX49" fmla="*/ 824930 w 4183969"/>
                <a:gd name="connsiteY49" fmla="*/ 2133690 h 4193747"/>
                <a:gd name="connsiteX50" fmla="*/ 1928116 w 4183969"/>
                <a:gd name="connsiteY50" fmla="*/ 930781 h 4193747"/>
                <a:gd name="connsiteX51" fmla="*/ 1995944 w 4183969"/>
                <a:gd name="connsiteY51" fmla="*/ 927848 h 4193747"/>
                <a:gd name="connsiteX52" fmla="*/ 2137462 w 4183969"/>
                <a:gd name="connsiteY52" fmla="*/ 1057633 h 4193747"/>
                <a:gd name="connsiteX53" fmla="*/ 2140395 w 4183969"/>
                <a:gd name="connsiteY53" fmla="*/ 1125461 h 4193747"/>
                <a:gd name="connsiteX54" fmla="*/ 1037208 w 4183969"/>
                <a:gd name="connsiteY54" fmla="*/ 2328370 h 4193747"/>
                <a:gd name="connsiteX55" fmla="*/ 969381 w 4183969"/>
                <a:gd name="connsiteY55" fmla="*/ 2331303 h 4193747"/>
                <a:gd name="connsiteX56" fmla="*/ 827863 w 4183969"/>
                <a:gd name="connsiteY56" fmla="*/ 2201517 h 4193747"/>
                <a:gd name="connsiteX57" fmla="*/ 824930 w 4183969"/>
                <a:gd name="connsiteY57" fmla="*/ 2133690 h 4193747"/>
                <a:gd name="connsiteX58" fmla="*/ 589226 w 4183969"/>
                <a:gd name="connsiteY58" fmla="*/ 645162 h 4193747"/>
                <a:gd name="connsiteX59" fmla="*/ 1211203 w 4183969"/>
                <a:gd name="connsiteY59" fmla="*/ 549012 h 4193747"/>
                <a:gd name="connsiteX60" fmla="*/ 1387912 w 4183969"/>
                <a:gd name="connsiteY60" fmla="*/ 46615 h 4193747"/>
                <a:gd name="connsiteX61" fmla="*/ 1825969 w 4183969"/>
                <a:gd name="connsiteY61" fmla="*/ 171264 h 4193747"/>
                <a:gd name="connsiteX62" fmla="*/ 1850786 w 4183969"/>
                <a:gd name="connsiteY62" fmla="*/ 880381 h 4193747"/>
                <a:gd name="connsiteX63" fmla="*/ 811504 w 4183969"/>
                <a:gd name="connsiteY63" fmla="*/ 2041794 h 4193747"/>
                <a:gd name="connsiteX64" fmla="*/ 92739 w 4183969"/>
                <a:gd name="connsiteY64" fmla="*/ 2070765 h 4193747"/>
                <a:gd name="connsiteX65" fmla="*/ 400312 w 4183969"/>
                <a:gd name="connsiteY65" fmla="*/ 1454148 h 4193747"/>
                <a:gd name="connsiteX66" fmla="*/ 511645 w 4183969"/>
                <a:gd name="connsiteY66" fmla="*/ 749102 h 4193747"/>
                <a:gd name="connsiteX67" fmla="*/ 589226 w 4183969"/>
                <a:gd name="connsiteY67" fmla="*/ 645162 h 4193747"/>
                <a:gd name="connsiteX0" fmla="*/ 2691954 w 4183969"/>
                <a:gd name="connsiteY0" fmla="*/ 2541845 h 4193747"/>
                <a:gd name="connsiteX1" fmla="*/ 2750524 w 4183969"/>
                <a:gd name="connsiteY1" fmla="*/ 2502966 h 4193747"/>
                <a:gd name="connsiteX2" fmla="*/ 2868511 w 4183969"/>
                <a:gd name="connsiteY2" fmla="*/ 2537119 h 4193747"/>
                <a:gd name="connsiteX3" fmla="*/ 2923540 w 4183969"/>
                <a:gd name="connsiteY3" fmla="*/ 2724446 h 4193747"/>
                <a:gd name="connsiteX4" fmla="*/ 2916329 w 4183969"/>
                <a:gd name="connsiteY4" fmla="*/ 2747619 h 4193747"/>
                <a:gd name="connsiteX5" fmla="*/ 2691954 w 4183969"/>
                <a:gd name="connsiteY5" fmla="*/ 2541845 h 4193747"/>
                <a:gd name="connsiteX6" fmla="*/ 2152241 w 4183969"/>
                <a:gd name="connsiteY6" fmla="*/ 2288337 h 4193747"/>
                <a:gd name="connsiteX7" fmla="*/ 2353915 w 4183969"/>
                <a:gd name="connsiteY7" fmla="*/ 2473293 h 4193747"/>
                <a:gd name="connsiteX8" fmla="*/ 2351816 w 4183969"/>
                <a:gd name="connsiteY8" fmla="*/ 2473824 h 4193747"/>
                <a:gd name="connsiteX9" fmla="*/ 2195008 w 4183969"/>
                <a:gd name="connsiteY9" fmla="*/ 2428808 h 4193747"/>
                <a:gd name="connsiteX10" fmla="*/ 2193891 w 4183969"/>
                <a:gd name="connsiteY10" fmla="*/ 2430133 h 4193747"/>
                <a:gd name="connsiteX11" fmla="*/ 2152241 w 4183969"/>
                <a:gd name="connsiteY11" fmla="*/ 2288337 h 4193747"/>
                <a:gd name="connsiteX12" fmla="*/ 1899965 w 4183969"/>
                <a:gd name="connsiteY12" fmla="*/ 2056975 h 4193747"/>
                <a:gd name="connsiteX13" fmla="*/ 1958069 w 4183969"/>
                <a:gd name="connsiteY13" fmla="*/ 2110262 h 4193747"/>
                <a:gd name="connsiteX14" fmla="*/ 1906748 w 4183969"/>
                <a:gd name="connsiteY14" fmla="*/ 2217227 h 4193747"/>
                <a:gd name="connsiteX15" fmla="*/ 2033567 w 4183969"/>
                <a:gd name="connsiteY15" fmla="*/ 2620107 h 4193747"/>
                <a:gd name="connsiteX16" fmla="*/ 2381601 w 4183969"/>
                <a:gd name="connsiteY16" fmla="*/ 2722385 h 4193747"/>
                <a:gd name="connsiteX17" fmla="*/ 2554166 w 4183969"/>
                <a:gd name="connsiteY17" fmla="*/ 2656942 h 4193747"/>
                <a:gd name="connsiteX18" fmla="*/ 2784766 w 4183969"/>
                <a:gd name="connsiteY18" fmla="*/ 2868425 h 4193747"/>
                <a:gd name="connsiteX19" fmla="*/ 2592066 w 4183969"/>
                <a:gd name="connsiteY19" fmla="*/ 2817424 h 4193747"/>
                <a:gd name="connsiteX20" fmla="*/ 2399600 w 4183969"/>
                <a:gd name="connsiteY20" fmla="*/ 3008320 h 4193747"/>
                <a:gd name="connsiteX21" fmla="*/ 2858347 w 4183969"/>
                <a:gd name="connsiteY21" fmla="*/ 3129380 h 4193747"/>
                <a:gd name="connsiteX22" fmla="*/ 2997125 w 4183969"/>
                <a:gd name="connsiteY22" fmla="*/ 3063179 h 4193747"/>
                <a:gd name="connsiteX23" fmla="*/ 3055616 w 4183969"/>
                <a:gd name="connsiteY23" fmla="*/ 3116821 h 4193747"/>
                <a:gd name="connsiteX24" fmla="*/ 3175896 w 4183969"/>
                <a:gd name="connsiteY24" fmla="*/ 2985668 h 4193747"/>
                <a:gd name="connsiteX25" fmla="*/ 3121774 w 4183969"/>
                <a:gd name="connsiteY25" fmla="*/ 2936032 h 4193747"/>
                <a:gd name="connsiteX26" fmla="*/ 3187211 w 4183969"/>
                <a:gd name="connsiteY26" fmla="*/ 2787394 h 4193747"/>
                <a:gd name="connsiteX27" fmla="*/ 3054460 w 4183969"/>
                <a:gd name="connsiteY27" fmla="*/ 2340195 h 4193747"/>
                <a:gd name="connsiteX28" fmla="*/ 3055191 w 4183969"/>
                <a:gd name="connsiteY28" fmla="*/ 2339339 h 4193747"/>
                <a:gd name="connsiteX29" fmla="*/ 3050049 w 4183969"/>
                <a:gd name="connsiteY29" fmla="*/ 2335565 h 4193747"/>
                <a:gd name="connsiteX30" fmla="*/ 3048302 w 4183969"/>
                <a:gd name="connsiteY30" fmla="*/ 2333732 h 4193747"/>
                <a:gd name="connsiteX31" fmla="*/ 3048000 w 4183969"/>
                <a:gd name="connsiteY31" fmla="*/ 2334061 h 4193747"/>
                <a:gd name="connsiteX32" fmla="*/ 2709873 w 4183969"/>
                <a:gd name="connsiteY32" fmla="*/ 2247240 h 4193747"/>
                <a:gd name="connsiteX33" fmla="*/ 2503242 w 4183969"/>
                <a:gd name="connsiteY33" fmla="*/ 2368778 h 4193747"/>
                <a:gd name="connsiteX34" fmla="*/ 2264598 w 4183969"/>
                <a:gd name="connsiteY34" fmla="*/ 2149917 h 4193747"/>
                <a:gd name="connsiteX35" fmla="*/ 2278535 w 4183969"/>
                <a:gd name="connsiteY35" fmla="*/ 2143903 h 4193747"/>
                <a:gd name="connsiteX36" fmla="*/ 2452339 w 4183969"/>
                <a:gd name="connsiteY36" fmla="*/ 2189769 h 4193747"/>
                <a:gd name="connsiteX37" fmla="*/ 2625602 w 4183969"/>
                <a:gd name="connsiteY37" fmla="*/ 2017920 h 4193747"/>
                <a:gd name="connsiteX38" fmla="*/ 2212629 w 4183969"/>
                <a:gd name="connsiteY38" fmla="*/ 1908939 h 4193747"/>
                <a:gd name="connsiteX39" fmla="*/ 2075824 w 4183969"/>
                <a:gd name="connsiteY39" fmla="*/ 1976793 h 4193747"/>
                <a:gd name="connsiteX40" fmla="*/ 2020245 w 4183969"/>
                <a:gd name="connsiteY40" fmla="*/ 1925822 h 4193747"/>
                <a:gd name="connsiteX41" fmla="*/ 1899965 w 4183969"/>
                <a:gd name="connsiteY41" fmla="*/ 2056975 h 4193747"/>
                <a:gd name="connsiteX42" fmla="*/ 1059784 w 4183969"/>
                <a:gd name="connsiteY42" fmla="*/ 2399487 h 4193747"/>
                <a:gd name="connsiteX43" fmla="*/ 2239931 w 4183969"/>
                <a:gd name="connsiteY43" fmla="*/ 1121712 h 4193747"/>
                <a:gd name="connsiteX44" fmla="*/ 3810758 w 4183969"/>
                <a:gd name="connsiteY44" fmla="*/ 1410650 h 4193747"/>
                <a:gd name="connsiteX45" fmla="*/ 3429822 w 4183969"/>
                <a:gd name="connsiteY45" fmla="*/ 3334963 h 4193747"/>
                <a:gd name="connsiteX46" fmla="*/ 1424974 w 4183969"/>
                <a:gd name="connsiteY46" fmla="*/ 3862388 h 4193747"/>
                <a:gd name="connsiteX47" fmla="*/ 1422314 w 4183969"/>
                <a:gd name="connsiteY47" fmla="*/ 3858391 h 4193747"/>
                <a:gd name="connsiteX48" fmla="*/ 1059784 w 4183969"/>
                <a:gd name="connsiteY48" fmla="*/ 2399487 h 4193747"/>
                <a:gd name="connsiteX49" fmla="*/ 824930 w 4183969"/>
                <a:gd name="connsiteY49" fmla="*/ 2133690 h 4193747"/>
                <a:gd name="connsiteX50" fmla="*/ 1928116 w 4183969"/>
                <a:gd name="connsiteY50" fmla="*/ 930781 h 4193747"/>
                <a:gd name="connsiteX51" fmla="*/ 1995944 w 4183969"/>
                <a:gd name="connsiteY51" fmla="*/ 927848 h 4193747"/>
                <a:gd name="connsiteX52" fmla="*/ 2137462 w 4183969"/>
                <a:gd name="connsiteY52" fmla="*/ 1057633 h 4193747"/>
                <a:gd name="connsiteX53" fmla="*/ 2140395 w 4183969"/>
                <a:gd name="connsiteY53" fmla="*/ 1125461 h 4193747"/>
                <a:gd name="connsiteX54" fmla="*/ 1037208 w 4183969"/>
                <a:gd name="connsiteY54" fmla="*/ 2328370 h 4193747"/>
                <a:gd name="connsiteX55" fmla="*/ 969381 w 4183969"/>
                <a:gd name="connsiteY55" fmla="*/ 2331303 h 4193747"/>
                <a:gd name="connsiteX56" fmla="*/ 827863 w 4183969"/>
                <a:gd name="connsiteY56" fmla="*/ 2201517 h 4193747"/>
                <a:gd name="connsiteX57" fmla="*/ 824930 w 4183969"/>
                <a:gd name="connsiteY57" fmla="*/ 2133690 h 4193747"/>
                <a:gd name="connsiteX58" fmla="*/ 589226 w 4183969"/>
                <a:gd name="connsiteY58" fmla="*/ 645162 h 4193747"/>
                <a:gd name="connsiteX59" fmla="*/ 1211203 w 4183969"/>
                <a:gd name="connsiteY59" fmla="*/ 549012 h 4193747"/>
                <a:gd name="connsiteX60" fmla="*/ 1387912 w 4183969"/>
                <a:gd name="connsiteY60" fmla="*/ 46615 h 4193747"/>
                <a:gd name="connsiteX61" fmla="*/ 1825969 w 4183969"/>
                <a:gd name="connsiteY61" fmla="*/ 171264 h 4193747"/>
                <a:gd name="connsiteX62" fmla="*/ 1850786 w 4183969"/>
                <a:gd name="connsiteY62" fmla="*/ 880381 h 4193747"/>
                <a:gd name="connsiteX63" fmla="*/ 811504 w 4183969"/>
                <a:gd name="connsiteY63" fmla="*/ 2041794 h 4193747"/>
                <a:gd name="connsiteX64" fmla="*/ 92739 w 4183969"/>
                <a:gd name="connsiteY64" fmla="*/ 2070765 h 4193747"/>
                <a:gd name="connsiteX65" fmla="*/ 400312 w 4183969"/>
                <a:gd name="connsiteY65" fmla="*/ 1454148 h 4193747"/>
                <a:gd name="connsiteX66" fmla="*/ 511645 w 4183969"/>
                <a:gd name="connsiteY66" fmla="*/ 749102 h 4193747"/>
                <a:gd name="connsiteX67" fmla="*/ 589226 w 4183969"/>
                <a:gd name="connsiteY67" fmla="*/ 645162 h 4193747"/>
                <a:gd name="connsiteX0" fmla="*/ 2691954 w 4183969"/>
                <a:gd name="connsiteY0" fmla="*/ 2541845 h 4193747"/>
                <a:gd name="connsiteX1" fmla="*/ 2750524 w 4183969"/>
                <a:gd name="connsiteY1" fmla="*/ 2502966 h 4193747"/>
                <a:gd name="connsiteX2" fmla="*/ 2868511 w 4183969"/>
                <a:gd name="connsiteY2" fmla="*/ 2537119 h 4193747"/>
                <a:gd name="connsiteX3" fmla="*/ 2923540 w 4183969"/>
                <a:gd name="connsiteY3" fmla="*/ 2724446 h 4193747"/>
                <a:gd name="connsiteX4" fmla="*/ 2916329 w 4183969"/>
                <a:gd name="connsiteY4" fmla="*/ 2747619 h 4193747"/>
                <a:gd name="connsiteX5" fmla="*/ 2691954 w 4183969"/>
                <a:gd name="connsiteY5" fmla="*/ 2541845 h 4193747"/>
                <a:gd name="connsiteX6" fmla="*/ 2152241 w 4183969"/>
                <a:gd name="connsiteY6" fmla="*/ 2288337 h 4193747"/>
                <a:gd name="connsiteX7" fmla="*/ 2353915 w 4183969"/>
                <a:gd name="connsiteY7" fmla="*/ 2473293 h 4193747"/>
                <a:gd name="connsiteX8" fmla="*/ 2351816 w 4183969"/>
                <a:gd name="connsiteY8" fmla="*/ 2473824 h 4193747"/>
                <a:gd name="connsiteX9" fmla="*/ 2195008 w 4183969"/>
                <a:gd name="connsiteY9" fmla="*/ 2428808 h 4193747"/>
                <a:gd name="connsiteX10" fmla="*/ 2193891 w 4183969"/>
                <a:gd name="connsiteY10" fmla="*/ 2430133 h 4193747"/>
                <a:gd name="connsiteX11" fmla="*/ 2152241 w 4183969"/>
                <a:gd name="connsiteY11" fmla="*/ 2288337 h 4193747"/>
                <a:gd name="connsiteX12" fmla="*/ 1899965 w 4183969"/>
                <a:gd name="connsiteY12" fmla="*/ 2056975 h 4193747"/>
                <a:gd name="connsiteX13" fmla="*/ 1958069 w 4183969"/>
                <a:gd name="connsiteY13" fmla="*/ 2110262 h 4193747"/>
                <a:gd name="connsiteX14" fmla="*/ 1906748 w 4183969"/>
                <a:gd name="connsiteY14" fmla="*/ 2217227 h 4193747"/>
                <a:gd name="connsiteX15" fmla="*/ 2033567 w 4183969"/>
                <a:gd name="connsiteY15" fmla="*/ 2620107 h 4193747"/>
                <a:gd name="connsiteX16" fmla="*/ 2381601 w 4183969"/>
                <a:gd name="connsiteY16" fmla="*/ 2722385 h 4193747"/>
                <a:gd name="connsiteX17" fmla="*/ 2554166 w 4183969"/>
                <a:gd name="connsiteY17" fmla="*/ 2656942 h 4193747"/>
                <a:gd name="connsiteX18" fmla="*/ 2784766 w 4183969"/>
                <a:gd name="connsiteY18" fmla="*/ 2868425 h 4193747"/>
                <a:gd name="connsiteX19" fmla="*/ 2592066 w 4183969"/>
                <a:gd name="connsiteY19" fmla="*/ 2817424 h 4193747"/>
                <a:gd name="connsiteX20" fmla="*/ 2399600 w 4183969"/>
                <a:gd name="connsiteY20" fmla="*/ 3008320 h 4193747"/>
                <a:gd name="connsiteX21" fmla="*/ 2858347 w 4183969"/>
                <a:gd name="connsiteY21" fmla="*/ 3129380 h 4193747"/>
                <a:gd name="connsiteX22" fmla="*/ 2997125 w 4183969"/>
                <a:gd name="connsiteY22" fmla="*/ 3063179 h 4193747"/>
                <a:gd name="connsiteX23" fmla="*/ 3055616 w 4183969"/>
                <a:gd name="connsiteY23" fmla="*/ 3116821 h 4193747"/>
                <a:gd name="connsiteX24" fmla="*/ 3175896 w 4183969"/>
                <a:gd name="connsiteY24" fmla="*/ 2985668 h 4193747"/>
                <a:gd name="connsiteX25" fmla="*/ 3121774 w 4183969"/>
                <a:gd name="connsiteY25" fmla="*/ 2936032 h 4193747"/>
                <a:gd name="connsiteX26" fmla="*/ 3187211 w 4183969"/>
                <a:gd name="connsiteY26" fmla="*/ 2787394 h 4193747"/>
                <a:gd name="connsiteX27" fmla="*/ 3054460 w 4183969"/>
                <a:gd name="connsiteY27" fmla="*/ 2340195 h 4193747"/>
                <a:gd name="connsiteX28" fmla="*/ 3055191 w 4183969"/>
                <a:gd name="connsiteY28" fmla="*/ 2339339 h 4193747"/>
                <a:gd name="connsiteX29" fmla="*/ 3050049 w 4183969"/>
                <a:gd name="connsiteY29" fmla="*/ 2335565 h 4193747"/>
                <a:gd name="connsiteX30" fmla="*/ 3048302 w 4183969"/>
                <a:gd name="connsiteY30" fmla="*/ 2333732 h 4193747"/>
                <a:gd name="connsiteX31" fmla="*/ 3048000 w 4183969"/>
                <a:gd name="connsiteY31" fmla="*/ 2334061 h 4193747"/>
                <a:gd name="connsiteX32" fmla="*/ 2709873 w 4183969"/>
                <a:gd name="connsiteY32" fmla="*/ 2247240 h 4193747"/>
                <a:gd name="connsiteX33" fmla="*/ 2503242 w 4183969"/>
                <a:gd name="connsiteY33" fmla="*/ 2368778 h 4193747"/>
                <a:gd name="connsiteX34" fmla="*/ 2264598 w 4183969"/>
                <a:gd name="connsiteY34" fmla="*/ 2149917 h 4193747"/>
                <a:gd name="connsiteX35" fmla="*/ 2278535 w 4183969"/>
                <a:gd name="connsiteY35" fmla="*/ 2143903 h 4193747"/>
                <a:gd name="connsiteX36" fmla="*/ 2452339 w 4183969"/>
                <a:gd name="connsiteY36" fmla="*/ 2189769 h 4193747"/>
                <a:gd name="connsiteX37" fmla="*/ 2625602 w 4183969"/>
                <a:gd name="connsiteY37" fmla="*/ 2017920 h 4193747"/>
                <a:gd name="connsiteX38" fmla="*/ 2212629 w 4183969"/>
                <a:gd name="connsiteY38" fmla="*/ 1908939 h 4193747"/>
                <a:gd name="connsiteX39" fmla="*/ 2075824 w 4183969"/>
                <a:gd name="connsiteY39" fmla="*/ 1976793 h 4193747"/>
                <a:gd name="connsiteX40" fmla="*/ 2020245 w 4183969"/>
                <a:gd name="connsiteY40" fmla="*/ 1925822 h 4193747"/>
                <a:gd name="connsiteX41" fmla="*/ 1899965 w 4183969"/>
                <a:gd name="connsiteY41" fmla="*/ 2056975 h 4193747"/>
                <a:gd name="connsiteX42" fmla="*/ 1059784 w 4183969"/>
                <a:gd name="connsiteY42" fmla="*/ 2399487 h 4193747"/>
                <a:gd name="connsiteX43" fmla="*/ 2239931 w 4183969"/>
                <a:gd name="connsiteY43" fmla="*/ 1121712 h 4193747"/>
                <a:gd name="connsiteX44" fmla="*/ 3810758 w 4183969"/>
                <a:gd name="connsiteY44" fmla="*/ 1410650 h 4193747"/>
                <a:gd name="connsiteX45" fmla="*/ 3429822 w 4183969"/>
                <a:gd name="connsiteY45" fmla="*/ 3334963 h 4193747"/>
                <a:gd name="connsiteX46" fmla="*/ 1424974 w 4183969"/>
                <a:gd name="connsiteY46" fmla="*/ 3862388 h 4193747"/>
                <a:gd name="connsiteX47" fmla="*/ 1422314 w 4183969"/>
                <a:gd name="connsiteY47" fmla="*/ 3858391 h 4193747"/>
                <a:gd name="connsiteX48" fmla="*/ 1059784 w 4183969"/>
                <a:gd name="connsiteY48" fmla="*/ 2399487 h 4193747"/>
                <a:gd name="connsiteX49" fmla="*/ 824930 w 4183969"/>
                <a:gd name="connsiteY49" fmla="*/ 2133690 h 4193747"/>
                <a:gd name="connsiteX50" fmla="*/ 1928116 w 4183969"/>
                <a:gd name="connsiteY50" fmla="*/ 930781 h 4193747"/>
                <a:gd name="connsiteX51" fmla="*/ 1995944 w 4183969"/>
                <a:gd name="connsiteY51" fmla="*/ 927848 h 4193747"/>
                <a:gd name="connsiteX52" fmla="*/ 2137462 w 4183969"/>
                <a:gd name="connsiteY52" fmla="*/ 1057633 h 4193747"/>
                <a:gd name="connsiteX53" fmla="*/ 2140395 w 4183969"/>
                <a:gd name="connsiteY53" fmla="*/ 1125461 h 4193747"/>
                <a:gd name="connsiteX54" fmla="*/ 1037208 w 4183969"/>
                <a:gd name="connsiteY54" fmla="*/ 2328370 h 4193747"/>
                <a:gd name="connsiteX55" fmla="*/ 969381 w 4183969"/>
                <a:gd name="connsiteY55" fmla="*/ 2331303 h 4193747"/>
                <a:gd name="connsiteX56" fmla="*/ 827863 w 4183969"/>
                <a:gd name="connsiteY56" fmla="*/ 2201517 h 4193747"/>
                <a:gd name="connsiteX57" fmla="*/ 824930 w 4183969"/>
                <a:gd name="connsiteY57" fmla="*/ 2133690 h 4193747"/>
                <a:gd name="connsiteX58" fmla="*/ 589226 w 4183969"/>
                <a:gd name="connsiteY58" fmla="*/ 645162 h 4193747"/>
                <a:gd name="connsiteX59" fmla="*/ 1211203 w 4183969"/>
                <a:gd name="connsiteY59" fmla="*/ 549012 h 4193747"/>
                <a:gd name="connsiteX60" fmla="*/ 1387912 w 4183969"/>
                <a:gd name="connsiteY60" fmla="*/ 46615 h 4193747"/>
                <a:gd name="connsiteX61" fmla="*/ 1825969 w 4183969"/>
                <a:gd name="connsiteY61" fmla="*/ 171264 h 4193747"/>
                <a:gd name="connsiteX62" fmla="*/ 1850786 w 4183969"/>
                <a:gd name="connsiteY62" fmla="*/ 880381 h 4193747"/>
                <a:gd name="connsiteX63" fmla="*/ 811504 w 4183969"/>
                <a:gd name="connsiteY63" fmla="*/ 2041794 h 4193747"/>
                <a:gd name="connsiteX64" fmla="*/ 92739 w 4183969"/>
                <a:gd name="connsiteY64" fmla="*/ 2070765 h 4193747"/>
                <a:gd name="connsiteX65" fmla="*/ 400312 w 4183969"/>
                <a:gd name="connsiteY65" fmla="*/ 1454148 h 4193747"/>
                <a:gd name="connsiteX66" fmla="*/ 511645 w 4183969"/>
                <a:gd name="connsiteY66" fmla="*/ 749102 h 4193747"/>
                <a:gd name="connsiteX67" fmla="*/ 589226 w 4183969"/>
                <a:gd name="connsiteY67" fmla="*/ 645162 h 4193747"/>
                <a:gd name="connsiteX0" fmla="*/ 2691954 w 4183969"/>
                <a:gd name="connsiteY0" fmla="*/ 2541845 h 4193747"/>
                <a:gd name="connsiteX1" fmla="*/ 2750524 w 4183969"/>
                <a:gd name="connsiteY1" fmla="*/ 2502966 h 4193747"/>
                <a:gd name="connsiteX2" fmla="*/ 2868511 w 4183969"/>
                <a:gd name="connsiteY2" fmla="*/ 2537119 h 4193747"/>
                <a:gd name="connsiteX3" fmla="*/ 2923540 w 4183969"/>
                <a:gd name="connsiteY3" fmla="*/ 2724446 h 4193747"/>
                <a:gd name="connsiteX4" fmla="*/ 2916329 w 4183969"/>
                <a:gd name="connsiteY4" fmla="*/ 2747619 h 4193747"/>
                <a:gd name="connsiteX5" fmla="*/ 2691954 w 4183969"/>
                <a:gd name="connsiteY5" fmla="*/ 2541845 h 4193747"/>
                <a:gd name="connsiteX6" fmla="*/ 2152241 w 4183969"/>
                <a:gd name="connsiteY6" fmla="*/ 2288337 h 4193747"/>
                <a:gd name="connsiteX7" fmla="*/ 2353915 w 4183969"/>
                <a:gd name="connsiteY7" fmla="*/ 2473293 h 4193747"/>
                <a:gd name="connsiteX8" fmla="*/ 2351816 w 4183969"/>
                <a:gd name="connsiteY8" fmla="*/ 2473824 h 4193747"/>
                <a:gd name="connsiteX9" fmla="*/ 2195008 w 4183969"/>
                <a:gd name="connsiteY9" fmla="*/ 2428808 h 4193747"/>
                <a:gd name="connsiteX10" fmla="*/ 2193891 w 4183969"/>
                <a:gd name="connsiteY10" fmla="*/ 2430133 h 4193747"/>
                <a:gd name="connsiteX11" fmla="*/ 2152241 w 4183969"/>
                <a:gd name="connsiteY11" fmla="*/ 2288337 h 4193747"/>
                <a:gd name="connsiteX12" fmla="*/ 1899965 w 4183969"/>
                <a:gd name="connsiteY12" fmla="*/ 2056975 h 4193747"/>
                <a:gd name="connsiteX13" fmla="*/ 1958069 w 4183969"/>
                <a:gd name="connsiteY13" fmla="*/ 2110262 h 4193747"/>
                <a:gd name="connsiteX14" fmla="*/ 1906748 w 4183969"/>
                <a:gd name="connsiteY14" fmla="*/ 2217227 h 4193747"/>
                <a:gd name="connsiteX15" fmla="*/ 2033567 w 4183969"/>
                <a:gd name="connsiteY15" fmla="*/ 2620107 h 4193747"/>
                <a:gd name="connsiteX16" fmla="*/ 2381601 w 4183969"/>
                <a:gd name="connsiteY16" fmla="*/ 2722385 h 4193747"/>
                <a:gd name="connsiteX17" fmla="*/ 2554166 w 4183969"/>
                <a:gd name="connsiteY17" fmla="*/ 2656942 h 4193747"/>
                <a:gd name="connsiteX18" fmla="*/ 2784766 w 4183969"/>
                <a:gd name="connsiteY18" fmla="*/ 2868425 h 4193747"/>
                <a:gd name="connsiteX19" fmla="*/ 2592066 w 4183969"/>
                <a:gd name="connsiteY19" fmla="*/ 2817424 h 4193747"/>
                <a:gd name="connsiteX20" fmla="*/ 2399600 w 4183969"/>
                <a:gd name="connsiteY20" fmla="*/ 3008320 h 4193747"/>
                <a:gd name="connsiteX21" fmla="*/ 2858347 w 4183969"/>
                <a:gd name="connsiteY21" fmla="*/ 3129380 h 4193747"/>
                <a:gd name="connsiteX22" fmla="*/ 2997125 w 4183969"/>
                <a:gd name="connsiteY22" fmla="*/ 3063179 h 4193747"/>
                <a:gd name="connsiteX23" fmla="*/ 3055616 w 4183969"/>
                <a:gd name="connsiteY23" fmla="*/ 3116821 h 4193747"/>
                <a:gd name="connsiteX24" fmla="*/ 3175896 w 4183969"/>
                <a:gd name="connsiteY24" fmla="*/ 2985668 h 4193747"/>
                <a:gd name="connsiteX25" fmla="*/ 3121774 w 4183969"/>
                <a:gd name="connsiteY25" fmla="*/ 2936032 h 4193747"/>
                <a:gd name="connsiteX26" fmla="*/ 3187211 w 4183969"/>
                <a:gd name="connsiteY26" fmla="*/ 2787394 h 4193747"/>
                <a:gd name="connsiteX27" fmla="*/ 3054460 w 4183969"/>
                <a:gd name="connsiteY27" fmla="*/ 2340195 h 4193747"/>
                <a:gd name="connsiteX28" fmla="*/ 3055191 w 4183969"/>
                <a:gd name="connsiteY28" fmla="*/ 2339339 h 4193747"/>
                <a:gd name="connsiteX29" fmla="*/ 3050049 w 4183969"/>
                <a:gd name="connsiteY29" fmla="*/ 2335565 h 4193747"/>
                <a:gd name="connsiteX30" fmla="*/ 3048302 w 4183969"/>
                <a:gd name="connsiteY30" fmla="*/ 2333732 h 4193747"/>
                <a:gd name="connsiteX31" fmla="*/ 3048000 w 4183969"/>
                <a:gd name="connsiteY31" fmla="*/ 2334061 h 4193747"/>
                <a:gd name="connsiteX32" fmla="*/ 2709873 w 4183969"/>
                <a:gd name="connsiteY32" fmla="*/ 2247240 h 4193747"/>
                <a:gd name="connsiteX33" fmla="*/ 2503242 w 4183969"/>
                <a:gd name="connsiteY33" fmla="*/ 2368778 h 4193747"/>
                <a:gd name="connsiteX34" fmla="*/ 2264598 w 4183969"/>
                <a:gd name="connsiteY34" fmla="*/ 2149917 h 4193747"/>
                <a:gd name="connsiteX35" fmla="*/ 2278535 w 4183969"/>
                <a:gd name="connsiteY35" fmla="*/ 2143903 h 4193747"/>
                <a:gd name="connsiteX36" fmla="*/ 2452339 w 4183969"/>
                <a:gd name="connsiteY36" fmla="*/ 2189769 h 4193747"/>
                <a:gd name="connsiteX37" fmla="*/ 2625602 w 4183969"/>
                <a:gd name="connsiteY37" fmla="*/ 2017920 h 4193747"/>
                <a:gd name="connsiteX38" fmla="*/ 2212629 w 4183969"/>
                <a:gd name="connsiteY38" fmla="*/ 1908939 h 4193747"/>
                <a:gd name="connsiteX39" fmla="*/ 2075824 w 4183969"/>
                <a:gd name="connsiteY39" fmla="*/ 1976793 h 4193747"/>
                <a:gd name="connsiteX40" fmla="*/ 2020245 w 4183969"/>
                <a:gd name="connsiteY40" fmla="*/ 1925822 h 4193747"/>
                <a:gd name="connsiteX41" fmla="*/ 1899965 w 4183969"/>
                <a:gd name="connsiteY41" fmla="*/ 2056975 h 4193747"/>
                <a:gd name="connsiteX42" fmla="*/ 1059784 w 4183969"/>
                <a:gd name="connsiteY42" fmla="*/ 2399487 h 4193747"/>
                <a:gd name="connsiteX43" fmla="*/ 2239931 w 4183969"/>
                <a:gd name="connsiteY43" fmla="*/ 1121712 h 4193747"/>
                <a:gd name="connsiteX44" fmla="*/ 3810758 w 4183969"/>
                <a:gd name="connsiteY44" fmla="*/ 1410650 h 4193747"/>
                <a:gd name="connsiteX45" fmla="*/ 3429822 w 4183969"/>
                <a:gd name="connsiteY45" fmla="*/ 3334963 h 4193747"/>
                <a:gd name="connsiteX46" fmla="*/ 1424974 w 4183969"/>
                <a:gd name="connsiteY46" fmla="*/ 3862388 h 4193747"/>
                <a:gd name="connsiteX47" fmla="*/ 1422314 w 4183969"/>
                <a:gd name="connsiteY47" fmla="*/ 3858391 h 4193747"/>
                <a:gd name="connsiteX48" fmla="*/ 1059784 w 4183969"/>
                <a:gd name="connsiteY48" fmla="*/ 2399487 h 4193747"/>
                <a:gd name="connsiteX49" fmla="*/ 824930 w 4183969"/>
                <a:gd name="connsiteY49" fmla="*/ 2133690 h 4193747"/>
                <a:gd name="connsiteX50" fmla="*/ 1928116 w 4183969"/>
                <a:gd name="connsiteY50" fmla="*/ 930781 h 4193747"/>
                <a:gd name="connsiteX51" fmla="*/ 1995944 w 4183969"/>
                <a:gd name="connsiteY51" fmla="*/ 927848 h 4193747"/>
                <a:gd name="connsiteX52" fmla="*/ 2137462 w 4183969"/>
                <a:gd name="connsiteY52" fmla="*/ 1057633 h 4193747"/>
                <a:gd name="connsiteX53" fmla="*/ 2140395 w 4183969"/>
                <a:gd name="connsiteY53" fmla="*/ 1125461 h 4193747"/>
                <a:gd name="connsiteX54" fmla="*/ 1037208 w 4183969"/>
                <a:gd name="connsiteY54" fmla="*/ 2328370 h 4193747"/>
                <a:gd name="connsiteX55" fmla="*/ 969381 w 4183969"/>
                <a:gd name="connsiteY55" fmla="*/ 2331303 h 4193747"/>
                <a:gd name="connsiteX56" fmla="*/ 827863 w 4183969"/>
                <a:gd name="connsiteY56" fmla="*/ 2201517 h 4193747"/>
                <a:gd name="connsiteX57" fmla="*/ 824930 w 4183969"/>
                <a:gd name="connsiteY57" fmla="*/ 2133690 h 4193747"/>
                <a:gd name="connsiteX58" fmla="*/ 589226 w 4183969"/>
                <a:gd name="connsiteY58" fmla="*/ 645162 h 4193747"/>
                <a:gd name="connsiteX59" fmla="*/ 1211203 w 4183969"/>
                <a:gd name="connsiteY59" fmla="*/ 549012 h 4193747"/>
                <a:gd name="connsiteX60" fmla="*/ 1387912 w 4183969"/>
                <a:gd name="connsiteY60" fmla="*/ 46615 h 4193747"/>
                <a:gd name="connsiteX61" fmla="*/ 1825969 w 4183969"/>
                <a:gd name="connsiteY61" fmla="*/ 171264 h 4193747"/>
                <a:gd name="connsiteX62" fmla="*/ 1850786 w 4183969"/>
                <a:gd name="connsiteY62" fmla="*/ 880381 h 4193747"/>
                <a:gd name="connsiteX63" fmla="*/ 811504 w 4183969"/>
                <a:gd name="connsiteY63" fmla="*/ 2041794 h 4193747"/>
                <a:gd name="connsiteX64" fmla="*/ 92739 w 4183969"/>
                <a:gd name="connsiteY64" fmla="*/ 2070765 h 4193747"/>
                <a:gd name="connsiteX65" fmla="*/ 400312 w 4183969"/>
                <a:gd name="connsiteY65" fmla="*/ 1454148 h 4193747"/>
                <a:gd name="connsiteX66" fmla="*/ 507353 w 4183969"/>
                <a:gd name="connsiteY66" fmla="*/ 753782 h 4193747"/>
                <a:gd name="connsiteX67" fmla="*/ 589226 w 4183969"/>
                <a:gd name="connsiteY67" fmla="*/ 645162 h 4193747"/>
                <a:gd name="connsiteX0" fmla="*/ 2691954 w 4183969"/>
                <a:gd name="connsiteY0" fmla="*/ 2541845 h 4193747"/>
                <a:gd name="connsiteX1" fmla="*/ 2750524 w 4183969"/>
                <a:gd name="connsiteY1" fmla="*/ 2502966 h 4193747"/>
                <a:gd name="connsiteX2" fmla="*/ 2868511 w 4183969"/>
                <a:gd name="connsiteY2" fmla="*/ 2537119 h 4193747"/>
                <a:gd name="connsiteX3" fmla="*/ 2923540 w 4183969"/>
                <a:gd name="connsiteY3" fmla="*/ 2724446 h 4193747"/>
                <a:gd name="connsiteX4" fmla="*/ 2916329 w 4183969"/>
                <a:gd name="connsiteY4" fmla="*/ 2747619 h 4193747"/>
                <a:gd name="connsiteX5" fmla="*/ 2691954 w 4183969"/>
                <a:gd name="connsiteY5" fmla="*/ 2541845 h 4193747"/>
                <a:gd name="connsiteX6" fmla="*/ 2152241 w 4183969"/>
                <a:gd name="connsiteY6" fmla="*/ 2288337 h 4193747"/>
                <a:gd name="connsiteX7" fmla="*/ 2353915 w 4183969"/>
                <a:gd name="connsiteY7" fmla="*/ 2473293 h 4193747"/>
                <a:gd name="connsiteX8" fmla="*/ 2351816 w 4183969"/>
                <a:gd name="connsiteY8" fmla="*/ 2473824 h 4193747"/>
                <a:gd name="connsiteX9" fmla="*/ 2195008 w 4183969"/>
                <a:gd name="connsiteY9" fmla="*/ 2428808 h 4193747"/>
                <a:gd name="connsiteX10" fmla="*/ 2193891 w 4183969"/>
                <a:gd name="connsiteY10" fmla="*/ 2430133 h 4193747"/>
                <a:gd name="connsiteX11" fmla="*/ 2152241 w 4183969"/>
                <a:gd name="connsiteY11" fmla="*/ 2288337 h 4193747"/>
                <a:gd name="connsiteX12" fmla="*/ 1899965 w 4183969"/>
                <a:gd name="connsiteY12" fmla="*/ 2056975 h 4193747"/>
                <a:gd name="connsiteX13" fmla="*/ 1958069 w 4183969"/>
                <a:gd name="connsiteY13" fmla="*/ 2110262 h 4193747"/>
                <a:gd name="connsiteX14" fmla="*/ 1906748 w 4183969"/>
                <a:gd name="connsiteY14" fmla="*/ 2217227 h 4193747"/>
                <a:gd name="connsiteX15" fmla="*/ 2033567 w 4183969"/>
                <a:gd name="connsiteY15" fmla="*/ 2620107 h 4193747"/>
                <a:gd name="connsiteX16" fmla="*/ 2381601 w 4183969"/>
                <a:gd name="connsiteY16" fmla="*/ 2722385 h 4193747"/>
                <a:gd name="connsiteX17" fmla="*/ 2554166 w 4183969"/>
                <a:gd name="connsiteY17" fmla="*/ 2656942 h 4193747"/>
                <a:gd name="connsiteX18" fmla="*/ 2784766 w 4183969"/>
                <a:gd name="connsiteY18" fmla="*/ 2868425 h 4193747"/>
                <a:gd name="connsiteX19" fmla="*/ 2592066 w 4183969"/>
                <a:gd name="connsiteY19" fmla="*/ 2817424 h 4193747"/>
                <a:gd name="connsiteX20" fmla="*/ 2399600 w 4183969"/>
                <a:gd name="connsiteY20" fmla="*/ 3008320 h 4193747"/>
                <a:gd name="connsiteX21" fmla="*/ 2858347 w 4183969"/>
                <a:gd name="connsiteY21" fmla="*/ 3129380 h 4193747"/>
                <a:gd name="connsiteX22" fmla="*/ 2997125 w 4183969"/>
                <a:gd name="connsiteY22" fmla="*/ 3063179 h 4193747"/>
                <a:gd name="connsiteX23" fmla="*/ 3055616 w 4183969"/>
                <a:gd name="connsiteY23" fmla="*/ 3116821 h 4193747"/>
                <a:gd name="connsiteX24" fmla="*/ 3175896 w 4183969"/>
                <a:gd name="connsiteY24" fmla="*/ 2985668 h 4193747"/>
                <a:gd name="connsiteX25" fmla="*/ 3121774 w 4183969"/>
                <a:gd name="connsiteY25" fmla="*/ 2936032 h 4193747"/>
                <a:gd name="connsiteX26" fmla="*/ 3187211 w 4183969"/>
                <a:gd name="connsiteY26" fmla="*/ 2787394 h 4193747"/>
                <a:gd name="connsiteX27" fmla="*/ 3054460 w 4183969"/>
                <a:gd name="connsiteY27" fmla="*/ 2340195 h 4193747"/>
                <a:gd name="connsiteX28" fmla="*/ 3055191 w 4183969"/>
                <a:gd name="connsiteY28" fmla="*/ 2339339 h 4193747"/>
                <a:gd name="connsiteX29" fmla="*/ 3050049 w 4183969"/>
                <a:gd name="connsiteY29" fmla="*/ 2335565 h 4193747"/>
                <a:gd name="connsiteX30" fmla="*/ 3048302 w 4183969"/>
                <a:gd name="connsiteY30" fmla="*/ 2333732 h 4193747"/>
                <a:gd name="connsiteX31" fmla="*/ 3048000 w 4183969"/>
                <a:gd name="connsiteY31" fmla="*/ 2334061 h 4193747"/>
                <a:gd name="connsiteX32" fmla="*/ 2709873 w 4183969"/>
                <a:gd name="connsiteY32" fmla="*/ 2247240 h 4193747"/>
                <a:gd name="connsiteX33" fmla="*/ 2503242 w 4183969"/>
                <a:gd name="connsiteY33" fmla="*/ 2368778 h 4193747"/>
                <a:gd name="connsiteX34" fmla="*/ 2264598 w 4183969"/>
                <a:gd name="connsiteY34" fmla="*/ 2149917 h 4193747"/>
                <a:gd name="connsiteX35" fmla="*/ 2278535 w 4183969"/>
                <a:gd name="connsiteY35" fmla="*/ 2143903 h 4193747"/>
                <a:gd name="connsiteX36" fmla="*/ 2452339 w 4183969"/>
                <a:gd name="connsiteY36" fmla="*/ 2189769 h 4193747"/>
                <a:gd name="connsiteX37" fmla="*/ 2625602 w 4183969"/>
                <a:gd name="connsiteY37" fmla="*/ 2017920 h 4193747"/>
                <a:gd name="connsiteX38" fmla="*/ 2212629 w 4183969"/>
                <a:gd name="connsiteY38" fmla="*/ 1908939 h 4193747"/>
                <a:gd name="connsiteX39" fmla="*/ 2075824 w 4183969"/>
                <a:gd name="connsiteY39" fmla="*/ 1976793 h 4193747"/>
                <a:gd name="connsiteX40" fmla="*/ 2020245 w 4183969"/>
                <a:gd name="connsiteY40" fmla="*/ 1925822 h 4193747"/>
                <a:gd name="connsiteX41" fmla="*/ 1899965 w 4183969"/>
                <a:gd name="connsiteY41" fmla="*/ 2056975 h 4193747"/>
                <a:gd name="connsiteX42" fmla="*/ 1059784 w 4183969"/>
                <a:gd name="connsiteY42" fmla="*/ 2399487 h 4193747"/>
                <a:gd name="connsiteX43" fmla="*/ 2239931 w 4183969"/>
                <a:gd name="connsiteY43" fmla="*/ 1121712 h 4193747"/>
                <a:gd name="connsiteX44" fmla="*/ 3810758 w 4183969"/>
                <a:gd name="connsiteY44" fmla="*/ 1410650 h 4193747"/>
                <a:gd name="connsiteX45" fmla="*/ 3429822 w 4183969"/>
                <a:gd name="connsiteY45" fmla="*/ 3334963 h 4193747"/>
                <a:gd name="connsiteX46" fmla="*/ 1424974 w 4183969"/>
                <a:gd name="connsiteY46" fmla="*/ 3862388 h 4193747"/>
                <a:gd name="connsiteX47" fmla="*/ 1422314 w 4183969"/>
                <a:gd name="connsiteY47" fmla="*/ 3858391 h 4193747"/>
                <a:gd name="connsiteX48" fmla="*/ 1059784 w 4183969"/>
                <a:gd name="connsiteY48" fmla="*/ 2399487 h 4193747"/>
                <a:gd name="connsiteX49" fmla="*/ 824930 w 4183969"/>
                <a:gd name="connsiteY49" fmla="*/ 2133690 h 4193747"/>
                <a:gd name="connsiteX50" fmla="*/ 1928116 w 4183969"/>
                <a:gd name="connsiteY50" fmla="*/ 930781 h 4193747"/>
                <a:gd name="connsiteX51" fmla="*/ 1995944 w 4183969"/>
                <a:gd name="connsiteY51" fmla="*/ 927848 h 4193747"/>
                <a:gd name="connsiteX52" fmla="*/ 2137462 w 4183969"/>
                <a:gd name="connsiteY52" fmla="*/ 1057633 h 4193747"/>
                <a:gd name="connsiteX53" fmla="*/ 2140395 w 4183969"/>
                <a:gd name="connsiteY53" fmla="*/ 1125461 h 4193747"/>
                <a:gd name="connsiteX54" fmla="*/ 1037208 w 4183969"/>
                <a:gd name="connsiteY54" fmla="*/ 2328370 h 4193747"/>
                <a:gd name="connsiteX55" fmla="*/ 969381 w 4183969"/>
                <a:gd name="connsiteY55" fmla="*/ 2331303 h 4193747"/>
                <a:gd name="connsiteX56" fmla="*/ 827863 w 4183969"/>
                <a:gd name="connsiteY56" fmla="*/ 2201517 h 4193747"/>
                <a:gd name="connsiteX57" fmla="*/ 824930 w 4183969"/>
                <a:gd name="connsiteY57" fmla="*/ 2133690 h 4193747"/>
                <a:gd name="connsiteX58" fmla="*/ 589226 w 4183969"/>
                <a:gd name="connsiteY58" fmla="*/ 645162 h 4193747"/>
                <a:gd name="connsiteX59" fmla="*/ 1211203 w 4183969"/>
                <a:gd name="connsiteY59" fmla="*/ 549012 h 4193747"/>
                <a:gd name="connsiteX60" fmla="*/ 1387912 w 4183969"/>
                <a:gd name="connsiteY60" fmla="*/ 46615 h 4193747"/>
                <a:gd name="connsiteX61" fmla="*/ 1825969 w 4183969"/>
                <a:gd name="connsiteY61" fmla="*/ 171264 h 4193747"/>
                <a:gd name="connsiteX62" fmla="*/ 1850786 w 4183969"/>
                <a:gd name="connsiteY62" fmla="*/ 880381 h 4193747"/>
                <a:gd name="connsiteX63" fmla="*/ 811504 w 4183969"/>
                <a:gd name="connsiteY63" fmla="*/ 2041794 h 4193747"/>
                <a:gd name="connsiteX64" fmla="*/ 92739 w 4183969"/>
                <a:gd name="connsiteY64" fmla="*/ 2070765 h 4193747"/>
                <a:gd name="connsiteX65" fmla="*/ 400312 w 4183969"/>
                <a:gd name="connsiteY65" fmla="*/ 1454148 h 4193747"/>
                <a:gd name="connsiteX66" fmla="*/ 502673 w 4183969"/>
                <a:gd name="connsiteY66" fmla="*/ 749490 h 4193747"/>
                <a:gd name="connsiteX67" fmla="*/ 589226 w 4183969"/>
                <a:gd name="connsiteY67" fmla="*/ 645162 h 4193747"/>
                <a:gd name="connsiteX0" fmla="*/ 2691954 w 4183969"/>
                <a:gd name="connsiteY0" fmla="*/ 2541845 h 4193747"/>
                <a:gd name="connsiteX1" fmla="*/ 2750524 w 4183969"/>
                <a:gd name="connsiteY1" fmla="*/ 2502966 h 4193747"/>
                <a:gd name="connsiteX2" fmla="*/ 2868511 w 4183969"/>
                <a:gd name="connsiteY2" fmla="*/ 2537119 h 4193747"/>
                <a:gd name="connsiteX3" fmla="*/ 2923540 w 4183969"/>
                <a:gd name="connsiteY3" fmla="*/ 2724446 h 4193747"/>
                <a:gd name="connsiteX4" fmla="*/ 2916329 w 4183969"/>
                <a:gd name="connsiteY4" fmla="*/ 2747619 h 4193747"/>
                <a:gd name="connsiteX5" fmla="*/ 2691954 w 4183969"/>
                <a:gd name="connsiteY5" fmla="*/ 2541845 h 4193747"/>
                <a:gd name="connsiteX6" fmla="*/ 2152241 w 4183969"/>
                <a:gd name="connsiteY6" fmla="*/ 2288337 h 4193747"/>
                <a:gd name="connsiteX7" fmla="*/ 2353915 w 4183969"/>
                <a:gd name="connsiteY7" fmla="*/ 2473293 h 4193747"/>
                <a:gd name="connsiteX8" fmla="*/ 2351816 w 4183969"/>
                <a:gd name="connsiteY8" fmla="*/ 2473824 h 4193747"/>
                <a:gd name="connsiteX9" fmla="*/ 2195008 w 4183969"/>
                <a:gd name="connsiteY9" fmla="*/ 2428808 h 4193747"/>
                <a:gd name="connsiteX10" fmla="*/ 2193891 w 4183969"/>
                <a:gd name="connsiteY10" fmla="*/ 2430133 h 4193747"/>
                <a:gd name="connsiteX11" fmla="*/ 2152241 w 4183969"/>
                <a:gd name="connsiteY11" fmla="*/ 2288337 h 4193747"/>
                <a:gd name="connsiteX12" fmla="*/ 1899965 w 4183969"/>
                <a:gd name="connsiteY12" fmla="*/ 2056975 h 4193747"/>
                <a:gd name="connsiteX13" fmla="*/ 1958069 w 4183969"/>
                <a:gd name="connsiteY13" fmla="*/ 2110262 h 4193747"/>
                <a:gd name="connsiteX14" fmla="*/ 1906748 w 4183969"/>
                <a:gd name="connsiteY14" fmla="*/ 2217227 h 4193747"/>
                <a:gd name="connsiteX15" fmla="*/ 2033567 w 4183969"/>
                <a:gd name="connsiteY15" fmla="*/ 2620107 h 4193747"/>
                <a:gd name="connsiteX16" fmla="*/ 2381601 w 4183969"/>
                <a:gd name="connsiteY16" fmla="*/ 2722385 h 4193747"/>
                <a:gd name="connsiteX17" fmla="*/ 2554166 w 4183969"/>
                <a:gd name="connsiteY17" fmla="*/ 2656942 h 4193747"/>
                <a:gd name="connsiteX18" fmla="*/ 2784766 w 4183969"/>
                <a:gd name="connsiteY18" fmla="*/ 2868425 h 4193747"/>
                <a:gd name="connsiteX19" fmla="*/ 2592066 w 4183969"/>
                <a:gd name="connsiteY19" fmla="*/ 2817424 h 4193747"/>
                <a:gd name="connsiteX20" fmla="*/ 2399600 w 4183969"/>
                <a:gd name="connsiteY20" fmla="*/ 3008320 h 4193747"/>
                <a:gd name="connsiteX21" fmla="*/ 2858347 w 4183969"/>
                <a:gd name="connsiteY21" fmla="*/ 3129380 h 4193747"/>
                <a:gd name="connsiteX22" fmla="*/ 2997125 w 4183969"/>
                <a:gd name="connsiteY22" fmla="*/ 3063179 h 4193747"/>
                <a:gd name="connsiteX23" fmla="*/ 3055616 w 4183969"/>
                <a:gd name="connsiteY23" fmla="*/ 3116821 h 4193747"/>
                <a:gd name="connsiteX24" fmla="*/ 3175896 w 4183969"/>
                <a:gd name="connsiteY24" fmla="*/ 2985668 h 4193747"/>
                <a:gd name="connsiteX25" fmla="*/ 3121774 w 4183969"/>
                <a:gd name="connsiteY25" fmla="*/ 2936032 h 4193747"/>
                <a:gd name="connsiteX26" fmla="*/ 3187211 w 4183969"/>
                <a:gd name="connsiteY26" fmla="*/ 2787394 h 4193747"/>
                <a:gd name="connsiteX27" fmla="*/ 3054460 w 4183969"/>
                <a:gd name="connsiteY27" fmla="*/ 2340195 h 4193747"/>
                <a:gd name="connsiteX28" fmla="*/ 3055191 w 4183969"/>
                <a:gd name="connsiteY28" fmla="*/ 2339339 h 4193747"/>
                <a:gd name="connsiteX29" fmla="*/ 3050049 w 4183969"/>
                <a:gd name="connsiteY29" fmla="*/ 2335565 h 4193747"/>
                <a:gd name="connsiteX30" fmla="*/ 3048302 w 4183969"/>
                <a:gd name="connsiteY30" fmla="*/ 2333732 h 4193747"/>
                <a:gd name="connsiteX31" fmla="*/ 3048000 w 4183969"/>
                <a:gd name="connsiteY31" fmla="*/ 2334061 h 4193747"/>
                <a:gd name="connsiteX32" fmla="*/ 2709873 w 4183969"/>
                <a:gd name="connsiteY32" fmla="*/ 2247240 h 4193747"/>
                <a:gd name="connsiteX33" fmla="*/ 2503242 w 4183969"/>
                <a:gd name="connsiteY33" fmla="*/ 2368778 h 4193747"/>
                <a:gd name="connsiteX34" fmla="*/ 2264598 w 4183969"/>
                <a:gd name="connsiteY34" fmla="*/ 2149917 h 4193747"/>
                <a:gd name="connsiteX35" fmla="*/ 2278535 w 4183969"/>
                <a:gd name="connsiteY35" fmla="*/ 2143903 h 4193747"/>
                <a:gd name="connsiteX36" fmla="*/ 2452339 w 4183969"/>
                <a:gd name="connsiteY36" fmla="*/ 2189769 h 4193747"/>
                <a:gd name="connsiteX37" fmla="*/ 2625602 w 4183969"/>
                <a:gd name="connsiteY37" fmla="*/ 2017920 h 4193747"/>
                <a:gd name="connsiteX38" fmla="*/ 2212629 w 4183969"/>
                <a:gd name="connsiteY38" fmla="*/ 1908939 h 4193747"/>
                <a:gd name="connsiteX39" fmla="*/ 2075824 w 4183969"/>
                <a:gd name="connsiteY39" fmla="*/ 1976793 h 4193747"/>
                <a:gd name="connsiteX40" fmla="*/ 2020245 w 4183969"/>
                <a:gd name="connsiteY40" fmla="*/ 1925822 h 4193747"/>
                <a:gd name="connsiteX41" fmla="*/ 1899965 w 4183969"/>
                <a:gd name="connsiteY41" fmla="*/ 2056975 h 4193747"/>
                <a:gd name="connsiteX42" fmla="*/ 1059784 w 4183969"/>
                <a:gd name="connsiteY42" fmla="*/ 2399487 h 4193747"/>
                <a:gd name="connsiteX43" fmla="*/ 2239931 w 4183969"/>
                <a:gd name="connsiteY43" fmla="*/ 1121712 h 4193747"/>
                <a:gd name="connsiteX44" fmla="*/ 3810758 w 4183969"/>
                <a:gd name="connsiteY44" fmla="*/ 1410650 h 4193747"/>
                <a:gd name="connsiteX45" fmla="*/ 3429822 w 4183969"/>
                <a:gd name="connsiteY45" fmla="*/ 3334963 h 4193747"/>
                <a:gd name="connsiteX46" fmla="*/ 1424974 w 4183969"/>
                <a:gd name="connsiteY46" fmla="*/ 3862388 h 4193747"/>
                <a:gd name="connsiteX47" fmla="*/ 1422314 w 4183969"/>
                <a:gd name="connsiteY47" fmla="*/ 3858391 h 4193747"/>
                <a:gd name="connsiteX48" fmla="*/ 1059784 w 4183969"/>
                <a:gd name="connsiteY48" fmla="*/ 2399487 h 4193747"/>
                <a:gd name="connsiteX49" fmla="*/ 824930 w 4183969"/>
                <a:gd name="connsiteY49" fmla="*/ 2133690 h 4193747"/>
                <a:gd name="connsiteX50" fmla="*/ 1928116 w 4183969"/>
                <a:gd name="connsiteY50" fmla="*/ 930781 h 4193747"/>
                <a:gd name="connsiteX51" fmla="*/ 1995944 w 4183969"/>
                <a:gd name="connsiteY51" fmla="*/ 927848 h 4193747"/>
                <a:gd name="connsiteX52" fmla="*/ 2137462 w 4183969"/>
                <a:gd name="connsiteY52" fmla="*/ 1057633 h 4193747"/>
                <a:gd name="connsiteX53" fmla="*/ 2140395 w 4183969"/>
                <a:gd name="connsiteY53" fmla="*/ 1125461 h 4193747"/>
                <a:gd name="connsiteX54" fmla="*/ 1037208 w 4183969"/>
                <a:gd name="connsiteY54" fmla="*/ 2328370 h 4193747"/>
                <a:gd name="connsiteX55" fmla="*/ 969381 w 4183969"/>
                <a:gd name="connsiteY55" fmla="*/ 2331303 h 4193747"/>
                <a:gd name="connsiteX56" fmla="*/ 827863 w 4183969"/>
                <a:gd name="connsiteY56" fmla="*/ 2201517 h 4193747"/>
                <a:gd name="connsiteX57" fmla="*/ 824930 w 4183969"/>
                <a:gd name="connsiteY57" fmla="*/ 2133690 h 4193747"/>
                <a:gd name="connsiteX58" fmla="*/ 589226 w 4183969"/>
                <a:gd name="connsiteY58" fmla="*/ 645162 h 4193747"/>
                <a:gd name="connsiteX59" fmla="*/ 1211203 w 4183969"/>
                <a:gd name="connsiteY59" fmla="*/ 549012 h 4193747"/>
                <a:gd name="connsiteX60" fmla="*/ 1387912 w 4183969"/>
                <a:gd name="connsiteY60" fmla="*/ 46615 h 4193747"/>
                <a:gd name="connsiteX61" fmla="*/ 1825969 w 4183969"/>
                <a:gd name="connsiteY61" fmla="*/ 171264 h 4193747"/>
                <a:gd name="connsiteX62" fmla="*/ 1850786 w 4183969"/>
                <a:gd name="connsiteY62" fmla="*/ 880381 h 4193747"/>
                <a:gd name="connsiteX63" fmla="*/ 811504 w 4183969"/>
                <a:gd name="connsiteY63" fmla="*/ 2041794 h 4193747"/>
                <a:gd name="connsiteX64" fmla="*/ 92739 w 4183969"/>
                <a:gd name="connsiteY64" fmla="*/ 2070765 h 4193747"/>
                <a:gd name="connsiteX65" fmla="*/ 400312 w 4183969"/>
                <a:gd name="connsiteY65" fmla="*/ 1454148 h 4193747"/>
                <a:gd name="connsiteX66" fmla="*/ 589226 w 4183969"/>
                <a:gd name="connsiteY66" fmla="*/ 645162 h 4193747"/>
                <a:gd name="connsiteX0" fmla="*/ 2691954 w 4183969"/>
                <a:gd name="connsiteY0" fmla="*/ 2541845 h 4193747"/>
                <a:gd name="connsiteX1" fmla="*/ 2750524 w 4183969"/>
                <a:gd name="connsiteY1" fmla="*/ 2502966 h 4193747"/>
                <a:gd name="connsiteX2" fmla="*/ 2868511 w 4183969"/>
                <a:gd name="connsiteY2" fmla="*/ 2537119 h 4193747"/>
                <a:gd name="connsiteX3" fmla="*/ 2923540 w 4183969"/>
                <a:gd name="connsiteY3" fmla="*/ 2724446 h 4193747"/>
                <a:gd name="connsiteX4" fmla="*/ 2916329 w 4183969"/>
                <a:gd name="connsiteY4" fmla="*/ 2747619 h 4193747"/>
                <a:gd name="connsiteX5" fmla="*/ 2691954 w 4183969"/>
                <a:gd name="connsiteY5" fmla="*/ 2541845 h 4193747"/>
                <a:gd name="connsiteX6" fmla="*/ 2152241 w 4183969"/>
                <a:gd name="connsiteY6" fmla="*/ 2288337 h 4193747"/>
                <a:gd name="connsiteX7" fmla="*/ 2353915 w 4183969"/>
                <a:gd name="connsiteY7" fmla="*/ 2473293 h 4193747"/>
                <a:gd name="connsiteX8" fmla="*/ 2351816 w 4183969"/>
                <a:gd name="connsiteY8" fmla="*/ 2473824 h 4193747"/>
                <a:gd name="connsiteX9" fmla="*/ 2195008 w 4183969"/>
                <a:gd name="connsiteY9" fmla="*/ 2428808 h 4193747"/>
                <a:gd name="connsiteX10" fmla="*/ 2193891 w 4183969"/>
                <a:gd name="connsiteY10" fmla="*/ 2430133 h 4193747"/>
                <a:gd name="connsiteX11" fmla="*/ 2152241 w 4183969"/>
                <a:gd name="connsiteY11" fmla="*/ 2288337 h 4193747"/>
                <a:gd name="connsiteX12" fmla="*/ 1899965 w 4183969"/>
                <a:gd name="connsiteY12" fmla="*/ 2056975 h 4193747"/>
                <a:gd name="connsiteX13" fmla="*/ 1958069 w 4183969"/>
                <a:gd name="connsiteY13" fmla="*/ 2110262 h 4193747"/>
                <a:gd name="connsiteX14" fmla="*/ 1906748 w 4183969"/>
                <a:gd name="connsiteY14" fmla="*/ 2217227 h 4193747"/>
                <a:gd name="connsiteX15" fmla="*/ 2033567 w 4183969"/>
                <a:gd name="connsiteY15" fmla="*/ 2620107 h 4193747"/>
                <a:gd name="connsiteX16" fmla="*/ 2381601 w 4183969"/>
                <a:gd name="connsiteY16" fmla="*/ 2722385 h 4193747"/>
                <a:gd name="connsiteX17" fmla="*/ 2554166 w 4183969"/>
                <a:gd name="connsiteY17" fmla="*/ 2656942 h 4193747"/>
                <a:gd name="connsiteX18" fmla="*/ 2784766 w 4183969"/>
                <a:gd name="connsiteY18" fmla="*/ 2868425 h 4193747"/>
                <a:gd name="connsiteX19" fmla="*/ 2592066 w 4183969"/>
                <a:gd name="connsiteY19" fmla="*/ 2817424 h 4193747"/>
                <a:gd name="connsiteX20" fmla="*/ 2399600 w 4183969"/>
                <a:gd name="connsiteY20" fmla="*/ 3008320 h 4193747"/>
                <a:gd name="connsiteX21" fmla="*/ 2858347 w 4183969"/>
                <a:gd name="connsiteY21" fmla="*/ 3129380 h 4193747"/>
                <a:gd name="connsiteX22" fmla="*/ 2997125 w 4183969"/>
                <a:gd name="connsiteY22" fmla="*/ 3063179 h 4193747"/>
                <a:gd name="connsiteX23" fmla="*/ 3055616 w 4183969"/>
                <a:gd name="connsiteY23" fmla="*/ 3116821 h 4193747"/>
                <a:gd name="connsiteX24" fmla="*/ 3175896 w 4183969"/>
                <a:gd name="connsiteY24" fmla="*/ 2985668 h 4193747"/>
                <a:gd name="connsiteX25" fmla="*/ 3121774 w 4183969"/>
                <a:gd name="connsiteY25" fmla="*/ 2936032 h 4193747"/>
                <a:gd name="connsiteX26" fmla="*/ 3187211 w 4183969"/>
                <a:gd name="connsiteY26" fmla="*/ 2787394 h 4193747"/>
                <a:gd name="connsiteX27" fmla="*/ 3054460 w 4183969"/>
                <a:gd name="connsiteY27" fmla="*/ 2340195 h 4193747"/>
                <a:gd name="connsiteX28" fmla="*/ 3055191 w 4183969"/>
                <a:gd name="connsiteY28" fmla="*/ 2339339 h 4193747"/>
                <a:gd name="connsiteX29" fmla="*/ 3050049 w 4183969"/>
                <a:gd name="connsiteY29" fmla="*/ 2335565 h 4193747"/>
                <a:gd name="connsiteX30" fmla="*/ 3048302 w 4183969"/>
                <a:gd name="connsiteY30" fmla="*/ 2333732 h 4193747"/>
                <a:gd name="connsiteX31" fmla="*/ 3048000 w 4183969"/>
                <a:gd name="connsiteY31" fmla="*/ 2334061 h 4193747"/>
                <a:gd name="connsiteX32" fmla="*/ 2709873 w 4183969"/>
                <a:gd name="connsiteY32" fmla="*/ 2247240 h 4193747"/>
                <a:gd name="connsiteX33" fmla="*/ 2503242 w 4183969"/>
                <a:gd name="connsiteY33" fmla="*/ 2368778 h 4193747"/>
                <a:gd name="connsiteX34" fmla="*/ 2264598 w 4183969"/>
                <a:gd name="connsiteY34" fmla="*/ 2149917 h 4193747"/>
                <a:gd name="connsiteX35" fmla="*/ 2278535 w 4183969"/>
                <a:gd name="connsiteY35" fmla="*/ 2143903 h 4193747"/>
                <a:gd name="connsiteX36" fmla="*/ 2452339 w 4183969"/>
                <a:gd name="connsiteY36" fmla="*/ 2189769 h 4193747"/>
                <a:gd name="connsiteX37" fmla="*/ 2625602 w 4183969"/>
                <a:gd name="connsiteY37" fmla="*/ 2017920 h 4193747"/>
                <a:gd name="connsiteX38" fmla="*/ 2212629 w 4183969"/>
                <a:gd name="connsiteY38" fmla="*/ 1908939 h 4193747"/>
                <a:gd name="connsiteX39" fmla="*/ 2075824 w 4183969"/>
                <a:gd name="connsiteY39" fmla="*/ 1976793 h 4193747"/>
                <a:gd name="connsiteX40" fmla="*/ 2020245 w 4183969"/>
                <a:gd name="connsiteY40" fmla="*/ 1925822 h 4193747"/>
                <a:gd name="connsiteX41" fmla="*/ 1899965 w 4183969"/>
                <a:gd name="connsiteY41" fmla="*/ 2056975 h 4193747"/>
                <a:gd name="connsiteX42" fmla="*/ 1059784 w 4183969"/>
                <a:gd name="connsiteY42" fmla="*/ 2399487 h 4193747"/>
                <a:gd name="connsiteX43" fmla="*/ 2239931 w 4183969"/>
                <a:gd name="connsiteY43" fmla="*/ 1121712 h 4193747"/>
                <a:gd name="connsiteX44" fmla="*/ 3810758 w 4183969"/>
                <a:gd name="connsiteY44" fmla="*/ 1410650 h 4193747"/>
                <a:gd name="connsiteX45" fmla="*/ 3429822 w 4183969"/>
                <a:gd name="connsiteY45" fmla="*/ 3334963 h 4193747"/>
                <a:gd name="connsiteX46" fmla="*/ 1424974 w 4183969"/>
                <a:gd name="connsiteY46" fmla="*/ 3862388 h 4193747"/>
                <a:gd name="connsiteX47" fmla="*/ 1422314 w 4183969"/>
                <a:gd name="connsiteY47" fmla="*/ 3858391 h 4193747"/>
                <a:gd name="connsiteX48" fmla="*/ 1059784 w 4183969"/>
                <a:gd name="connsiteY48" fmla="*/ 2399487 h 4193747"/>
                <a:gd name="connsiteX49" fmla="*/ 824930 w 4183969"/>
                <a:gd name="connsiteY49" fmla="*/ 2133690 h 4193747"/>
                <a:gd name="connsiteX50" fmla="*/ 1928116 w 4183969"/>
                <a:gd name="connsiteY50" fmla="*/ 930781 h 4193747"/>
                <a:gd name="connsiteX51" fmla="*/ 1995944 w 4183969"/>
                <a:gd name="connsiteY51" fmla="*/ 927848 h 4193747"/>
                <a:gd name="connsiteX52" fmla="*/ 2137462 w 4183969"/>
                <a:gd name="connsiteY52" fmla="*/ 1057633 h 4193747"/>
                <a:gd name="connsiteX53" fmla="*/ 2140395 w 4183969"/>
                <a:gd name="connsiteY53" fmla="*/ 1125461 h 4193747"/>
                <a:gd name="connsiteX54" fmla="*/ 1037208 w 4183969"/>
                <a:gd name="connsiteY54" fmla="*/ 2328370 h 4193747"/>
                <a:gd name="connsiteX55" fmla="*/ 969381 w 4183969"/>
                <a:gd name="connsiteY55" fmla="*/ 2331303 h 4193747"/>
                <a:gd name="connsiteX56" fmla="*/ 827863 w 4183969"/>
                <a:gd name="connsiteY56" fmla="*/ 2201517 h 4193747"/>
                <a:gd name="connsiteX57" fmla="*/ 824930 w 4183969"/>
                <a:gd name="connsiteY57" fmla="*/ 2133690 h 4193747"/>
                <a:gd name="connsiteX58" fmla="*/ 589226 w 4183969"/>
                <a:gd name="connsiteY58" fmla="*/ 645162 h 4193747"/>
                <a:gd name="connsiteX59" fmla="*/ 1211203 w 4183969"/>
                <a:gd name="connsiteY59" fmla="*/ 549012 h 4193747"/>
                <a:gd name="connsiteX60" fmla="*/ 1387912 w 4183969"/>
                <a:gd name="connsiteY60" fmla="*/ 46615 h 4193747"/>
                <a:gd name="connsiteX61" fmla="*/ 1825969 w 4183969"/>
                <a:gd name="connsiteY61" fmla="*/ 171264 h 4193747"/>
                <a:gd name="connsiteX62" fmla="*/ 1850786 w 4183969"/>
                <a:gd name="connsiteY62" fmla="*/ 880381 h 4193747"/>
                <a:gd name="connsiteX63" fmla="*/ 811504 w 4183969"/>
                <a:gd name="connsiteY63" fmla="*/ 2041794 h 4193747"/>
                <a:gd name="connsiteX64" fmla="*/ 92739 w 4183969"/>
                <a:gd name="connsiteY64" fmla="*/ 2070765 h 4193747"/>
                <a:gd name="connsiteX65" fmla="*/ 400312 w 4183969"/>
                <a:gd name="connsiteY65" fmla="*/ 1454148 h 4193747"/>
                <a:gd name="connsiteX66" fmla="*/ 589226 w 4183969"/>
                <a:gd name="connsiteY66" fmla="*/ 645162 h 4193747"/>
                <a:gd name="connsiteX0" fmla="*/ 2691954 w 4183969"/>
                <a:gd name="connsiteY0" fmla="*/ 2541845 h 4193747"/>
                <a:gd name="connsiteX1" fmla="*/ 2750524 w 4183969"/>
                <a:gd name="connsiteY1" fmla="*/ 2502966 h 4193747"/>
                <a:gd name="connsiteX2" fmla="*/ 2868511 w 4183969"/>
                <a:gd name="connsiteY2" fmla="*/ 2537119 h 4193747"/>
                <a:gd name="connsiteX3" fmla="*/ 2923540 w 4183969"/>
                <a:gd name="connsiteY3" fmla="*/ 2724446 h 4193747"/>
                <a:gd name="connsiteX4" fmla="*/ 2916329 w 4183969"/>
                <a:gd name="connsiteY4" fmla="*/ 2747619 h 4193747"/>
                <a:gd name="connsiteX5" fmla="*/ 2691954 w 4183969"/>
                <a:gd name="connsiteY5" fmla="*/ 2541845 h 4193747"/>
                <a:gd name="connsiteX6" fmla="*/ 2152241 w 4183969"/>
                <a:gd name="connsiteY6" fmla="*/ 2288337 h 4193747"/>
                <a:gd name="connsiteX7" fmla="*/ 2353915 w 4183969"/>
                <a:gd name="connsiteY7" fmla="*/ 2473293 h 4193747"/>
                <a:gd name="connsiteX8" fmla="*/ 2351816 w 4183969"/>
                <a:gd name="connsiteY8" fmla="*/ 2473824 h 4193747"/>
                <a:gd name="connsiteX9" fmla="*/ 2195008 w 4183969"/>
                <a:gd name="connsiteY9" fmla="*/ 2428808 h 4193747"/>
                <a:gd name="connsiteX10" fmla="*/ 2193891 w 4183969"/>
                <a:gd name="connsiteY10" fmla="*/ 2430133 h 4193747"/>
                <a:gd name="connsiteX11" fmla="*/ 2152241 w 4183969"/>
                <a:gd name="connsiteY11" fmla="*/ 2288337 h 4193747"/>
                <a:gd name="connsiteX12" fmla="*/ 1899965 w 4183969"/>
                <a:gd name="connsiteY12" fmla="*/ 2056975 h 4193747"/>
                <a:gd name="connsiteX13" fmla="*/ 1958069 w 4183969"/>
                <a:gd name="connsiteY13" fmla="*/ 2110262 h 4193747"/>
                <a:gd name="connsiteX14" fmla="*/ 1906748 w 4183969"/>
                <a:gd name="connsiteY14" fmla="*/ 2217227 h 4193747"/>
                <a:gd name="connsiteX15" fmla="*/ 2033567 w 4183969"/>
                <a:gd name="connsiteY15" fmla="*/ 2620107 h 4193747"/>
                <a:gd name="connsiteX16" fmla="*/ 2381601 w 4183969"/>
                <a:gd name="connsiteY16" fmla="*/ 2722385 h 4193747"/>
                <a:gd name="connsiteX17" fmla="*/ 2554166 w 4183969"/>
                <a:gd name="connsiteY17" fmla="*/ 2656942 h 4193747"/>
                <a:gd name="connsiteX18" fmla="*/ 2784766 w 4183969"/>
                <a:gd name="connsiteY18" fmla="*/ 2868425 h 4193747"/>
                <a:gd name="connsiteX19" fmla="*/ 2592066 w 4183969"/>
                <a:gd name="connsiteY19" fmla="*/ 2817424 h 4193747"/>
                <a:gd name="connsiteX20" fmla="*/ 2399600 w 4183969"/>
                <a:gd name="connsiteY20" fmla="*/ 3008320 h 4193747"/>
                <a:gd name="connsiteX21" fmla="*/ 2858347 w 4183969"/>
                <a:gd name="connsiteY21" fmla="*/ 3129380 h 4193747"/>
                <a:gd name="connsiteX22" fmla="*/ 2997125 w 4183969"/>
                <a:gd name="connsiteY22" fmla="*/ 3063179 h 4193747"/>
                <a:gd name="connsiteX23" fmla="*/ 3055616 w 4183969"/>
                <a:gd name="connsiteY23" fmla="*/ 3116821 h 4193747"/>
                <a:gd name="connsiteX24" fmla="*/ 3175896 w 4183969"/>
                <a:gd name="connsiteY24" fmla="*/ 2985668 h 4193747"/>
                <a:gd name="connsiteX25" fmla="*/ 3121774 w 4183969"/>
                <a:gd name="connsiteY25" fmla="*/ 2936032 h 4193747"/>
                <a:gd name="connsiteX26" fmla="*/ 3187211 w 4183969"/>
                <a:gd name="connsiteY26" fmla="*/ 2787394 h 4193747"/>
                <a:gd name="connsiteX27" fmla="*/ 3054460 w 4183969"/>
                <a:gd name="connsiteY27" fmla="*/ 2340195 h 4193747"/>
                <a:gd name="connsiteX28" fmla="*/ 3055191 w 4183969"/>
                <a:gd name="connsiteY28" fmla="*/ 2339339 h 4193747"/>
                <a:gd name="connsiteX29" fmla="*/ 3050049 w 4183969"/>
                <a:gd name="connsiteY29" fmla="*/ 2335565 h 4193747"/>
                <a:gd name="connsiteX30" fmla="*/ 3048302 w 4183969"/>
                <a:gd name="connsiteY30" fmla="*/ 2333732 h 4193747"/>
                <a:gd name="connsiteX31" fmla="*/ 3048000 w 4183969"/>
                <a:gd name="connsiteY31" fmla="*/ 2334061 h 4193747"/>
                <a:gd name="connsiteX32" fmla="*/ 2709873 w 4183969"/>
                <a:gd name="connsiteY32" fmla="*/ 2247240 h 4193747"/>
                <a:gd name="connsiteX33" fmla="*/ 2503242 w 4183969"/>
                <a:gd name="connsiteY33" fmla="*/ 2368778 h 4193747"/>
                <a:gd name="connsiteX34" fmla="*/ 2264598 w 4183969"/>
                <a:gd name="connsiteY34" fmla="*/ 2149917 h 4193747"/>
                <a:gd name="connsiteX35" fmla="*/ 2278535 w 4183969"/>
                <a:gd name="connsiteY35" fmla="*/ 2143903 h 4193747"/>
                <a:gd name="connsiteX36" fmla="*/ 2452339 w 4183969"/>
                <a:gd name="connsiteY36" fmla="*/ 2189769 h 4193747"/>
                <a:gd name="connsiteX37" fmla="*/ 2625602 w 4183969"/>
                <a:gd name="connsiteY37" fmla="*/ 2017920 h 4193747"/>
                <a:gd name="connsiteX38" fmla="*/ 2212629 w 4183969"/>
                <a:gd name="connsiteY38" fmla="*/ 1908939 h 4193747"/>
                <a:gd name="connsiteX39" fmla="*/ 2075824 w 4183969"/>
                <a:gd name="connsiteY39" fmla="*/ 1976793 h 4193747"/>
                <a:gd name="connsiteX40" fmla="*/ 2020245 w 4183969"/>
                <a:gd name="connsiteY40" fmla="*/ 1925822 h 4193747"/>
                <a:gd name="connsiteX41" fmla="*/ 1899965 w 4183969"/>
                <a:gd name="connsiteY41" fmla="*/ 2056975 h 4193747"/>
                <a:gd name="connsiteX42" fmla="*/ 1059784 w 4183969"/>
                <a:gd name="connsiteY42" fmla="*/ 2399487 h 4193747"/>
                <a:gd name="connsiteX43" fmla="*/ 2239931 w 4183969"/>
                <a:gd name="connsiteY43" fmla="*/ 1121712 h 4193747"/>
                <a:gd name="connsiteX44" fmla="*/ 3810758 w 4183969"/>
                <a:gd name="connsiteY44" fmla="*/ 1410650 h 4193747"/>
                <a:gd name="connsiteX45" fmla="*/ 3429822 w 4183969"/>
                <a:gd name="connsiteY45" fmla="*/ 3334963 h 4193747"/>
                <a:gd name="connsiteX46" fmla="*/ 1424974 w 4183969"/>
                <a:gd name="connsiteY46" fmla="*/ 3862388 h 4193747"/>
                <a:gd name="connsiteX47" fmla="*/ 1422314 w 4183969"/>
                <a:gd name="connsiteY47" fmla="*/ 3858391 h 4193747"/>
                <a:gd name="connsiteX48" fmla="*/ 1059784 w 4183969"/>
                <a:gd name="connsiteY48" fmla="*/ 2399487 h 4193747"/>
                <a:gd name="connsiteX49" fmla="*/ 824930 w 4183969"/>
                <a:gd name="connsiteY49" fmla="*/ 2133690 h 4193747"/>
                <a:gd name="connsiteX50" fmla="*/ 1928116 w 4183969"/>
                <a:gd name="connsiteY50" fmla="*/ 930781 h 4193747"/>
                <a:gd name="connsiteX51" fmla="*/ 1995944 w 4183969"/>
                <a:gd name="connsiteY51" fmla="*/ 927848 h 4193747"/>
                <a:gd name="connsiteX52" fmla="*/ 2137462 w 4183969"/>
                <a:gd name="connsiteY52" fmla="*/ 1057633 h 4193747"/>
                <a:gd name="connsiteX53" fmla="*/ 2140395 w 4183969"/>
                <a:gd name="connsiteY53" fmla="*/ 1125461 h 4193747"/>
                <a:gd name="connsiteX54" fmla="*/ 1037208 w 4183969"/>
                <a:gd name="connsiteY54" fmla="*/ 2328370 h 4193747"/>
                <a:gd name="connsiteX55" fmla="*/ 969381 w 4183969"/>
                <a:gd name="connsiteY55" fmla="*/ 2331303 h 4193747"/>
                <a:gd name="connsiteX56" fmla="*/ 827863 w 4183969"/>
                <a:gd name="connsiteY56" fmla="*/ 2201517 h 4193747"/>
                <a:gd name="connsiteX57" fmla="*/ 824930 w 4183969"/>
                <a:gd name="connsiteY57" fmla="*/ 2133690 h 4193747"/>
                <a:gd name="connsiteX58" fmla="*/ 589226 w 4183969"/>
                <a:gd name="connsiteY58" fmla="*/ 645162 h 4193747"/>
                <a:gd name="connsiteX59" fmla="*/ 1211203 w 4183969"/>
                <a:gd name="connsiteY59" fmla="*/ 549012 h 4193747"/>
                <a:gd name="connsiteX60" fmla="*/ 1387912 w 4183969"/>
                <a:gd name="connsiteY60" fmla="*/ 46615 h 4193747"/>
                <a:gd name="connsiteX61" fmla="*/ 1825969 w 4183969"/>
                <a:gd name="connsiteY61" fmla="*/ 171264 h 4193747"/>
                <a:gd name="connsiteX62" fmla="*/ 1850786 w 4183969"/>
                <a:gd name="connsiteY62" fmla="*/ 880381 h 4193747"/>
                <a:gd name="connsiteX63" fmla="*/ 811504 w 4183969"/>
                <a:gd name="connsiteY63" fmla="*/ 2041794 h 4193747"/>
                <a:gd name="connsiteX64" fmla="*/ 92739 w 4183969"/>
                <a:gd name="connsiteY64" fmla="*/ 2070765 h 4193747"/>
                <a:gd name="connsiteX65" fmla="*/ 400312 w 4183969"/>
                <a:gd name="connsiteY65" fmla="*/ 1454148 h 4193747"/>
                <a:gd name="connsiteX66" fmla="*/ 589226 w 4183969"/>
                <a:gd name="connsiteY66" fmla="*/ 645162 h 4193747"/>
                <a:gd name="connsiteX0" fmla="*/ 2743554 w 4235569"/>
                <a:gd name="connsiteY0" fmla="*/ 2541845 h 4193747"/>
                <a:gd name="connsiteX1" fmla="*/ 2802124 w 4235569"/>
                <a:gd name="connsiteY1" fmla="*/ 2502966 h 4193747"/>
                <a:gd name="connsiteX2" fmla="*/ 2920111 w 4235569"/>
                <a:gd name="connsiteY2" fmla="*/ 2537119 h 4193747"/>
                <a:gd name="connsiteX3" fmla="*/ 2975140 w 4235569"/>
                <a:gd name="connsiteY3" fmla="*/ 2724446 h 4193747"/>
                <a:gd name="connsiteX4" fmla="*/ 2967929 w 4235569"/>
                <a:gd name="connsiteY4" fmla="*/ 2747619 h 4193747"/>
                <a:gd name="connsiteX5" fmla="*/ 2743554 w 4235569"/>
                <a:gd name="connsiteY5" fmla="*/ 2541845 h 4193747"/>
                <a:gd name="connsiteX6" fmla="*/ 2203841 w 4235569"/>
                <a:gd name="connsiteY6" fmla="*/ 2288337 h 4193747"/>
                <a:gd name="connsiteX7" fmla="*/ 2405515 w 4235569"/>
                <a:gd name="connsiteY7" fmla="*/ 2473293 h 4193747"/>
                <a:gd name="connsiteX8" fmla="*/ 2403416 w 4235569"/>
                <a:gd name="connsiteY8" fmla="*/ 2473824 h 4193747"/>
                <a:gd name="connsiteX9" fmla="*/ 2246608 w 4235569"/>
                <a:gd name="connsiteY9" fmla="*/ 2428808 h 4193747"/>
                <a:gd name="connsiteX10" fmla="*/ 2245491 w 4235569"/>
                <a:gd name="connsiteY10" fmla="*/ 2430133 h 4193747"/>
                <a:gd name="connsiteX11" fmla="*/ 2203841 w 4235569"/>
                <a:gd name="connsiteY11" fmla="*/ 2288337 h 4193747"/>
                <a:gd name="connsiteX12" fmla="*/ 1951565 w 4235569"/>
                <a:gd name="connsiteY12" fmla="*/ 2056975 h 4193747"/>
                <a:gd name="connsiteX13" fmla="*/ 2009669 w 4235569"/>
                <a:gd name="connsiteY13" fmla="*/ 2110262 h 4193747"/>
                <a:gd name="connsiteX14" fmla="*/ 1958348 w 4235569"/>
                <a:gd name="connsiteY14" fmla="*/ 2217227 h 4193747"/>
                <a:gd name="connsiteX15" fmla="*/ 2085167 w 4235569"/>
                <a:gd name="connsiteY15" fmla="*/ 2620107 h 4193747"/>
                <a:gd name="connsiteX16" fmla="*/ 2433201 w 4235569"/>
                <a:gd name="connsiteY16" fmla="*/ 2722385 h 4193747"/>
                <a:gd name="connsiteX17" fmla="*/ 2605766 w 4235569"/>
                <a:gd name="connsiteY17" fmla="*/ 2656942 h 4193747"/>
                <a:gd name="connsiteX18" fmla="*/ 2836366 w 4235569"/>
                <a:gd name="connsiteY18" fmla="*/ 2868425 h 4193747"/>
                <a:gd name="connsiteX19" fmla="*/ 2643666 w 4235569"/>
                <a:gd name="connsiteY19" fmla="*/ 2817424 h 4193747"/>
                <a:gd name="connsiteX20" fmla="*/ 2451200 w 4235569"/>
                <a:gd name="connsiteY20" fmla="*/ 3008320 h 4193747"/>
                <a:gd name="connsiteX21" fmla="*/ 2909947 w 4235569"/>
                <a:gd name="connsiteY21" fmla="*/ 3129380 h 4193747"/>
                <a:gd name="connsiteX22" fmla="*/ 3048725 w 4235569"/>
                <a:gd name="connsiteY22" fmla="*/ 3063179 h 4193747"/>
                <a:gd name="connsiteX23" fmla="*/ 3107216 w 4235569"/>
                <a:gd name="connsiteY23" fmla="*/ 3116821 h 4193747"/>
                <a:gd name="connsiteX24" fmla="*/ 3227496 w 4235569"/>
                <a:gd name="connsiteY24" fmla="*/ 2985668 h 4193747"/>
                <a:gd name="connsiteX25" fmla="*/ 3173374 w 4235569"/>
                <a:gd name="connsiteY25" fmla="*/ 2936032 h 4193747"/>
                <a:gd name="connsiteX26" fmla="*/ 3238811 w 4235569"/>
                <a:gd name="connsiteY26" fmla="*/ 2787394 h 4193747"/>
                <a:gd name="connsiteX27" fmla="*/ 3106060 w 4235569"/>
                <a:gd name="connsiteY27" fmla="*/ 2340195 h 4193747"/>
                <a:gd name="connsiteX28" fmla="*/ 3106791 w 4235569"/>
                <a:gd name="connsiteY28" fmla="*/ 2339339 h 4193747"/>
                <a:gd name="connsiteX29" fmla="*/ 3101649 w 4235569"/>
                <a:gd name="connsiteY29" fmla="*/ 2335565 h 4193747"/>
                <a:gd name="connsiteX30" fmla="*/ 3099902 w 4235569"/>
                <a:gd name="connsiteY30" fmla="*/ 2333732 h 4193747"/>
                <a:gd name="connsiteX31" fmla="*/ 3099600 w 4235569"/>
                <a:gd name="connsiteY31" fmla="*/ 2334061 h 4193747"/>
                <a:gd name="connsiteX32" fmla="*/ 2761473 w 4235569"/>
                <a:gd name="connsiteY32" fmla="*/ 2247240 h 4193747"/>
                <a:gd name="connsiteX33" fmla="*/ 2554842 w 4235569"/>
                <a:gd name="connsiteY33" fmla="*/ 2368778 h 4193747"/>
                <a:gd name="connsiteX34" fmla="*/ 2316198 w 4235569"/>
                <a:gd name="connsiteY34" fmla="*/ 2149917 h 4193747"/>
                <a:gd name="connsiteX35" fmla="*/ 2330135 w 4235569"/>
                <a:gd name="connsiteY35" fmla="*/ 2143903 h 4193747"/>
                <a:gd name="connsiteX36" fmla="*/ 2503939 w 4235569"/>
                <a:gd name="connsiteY36" fmla="*/ 2189769 h 4193747"/>
                <a:gd name="connsiteX37" fmla="*/ 2677202 w 4235569"/>
                <a:gd name="connsiteY37" fmla="*/ 2017920 h 4193747"/>
                <a:gd name="connsiteX38" fmla="*/ 2264229 w 4235569"/>
                <a:gd name="connsiteY38" fmla="*/ 1908939 h 4193747"/>
                <a:gd name="connsiteX39" fmla="*/ 2127424 w 4235569"/>
                <a:gd name="connsiteY39" fmla="*/ 1976793 h 4193747"/>
                <a:gd name="connsiteX40" fmla="*/ 2071845 w 4235569"/>
                <a:gd name="connsiteY40" fmla="*/ 1925822 h 4193747"/>
                <a:gd name="connsiteX41" fmla="*/ 1951565 w 4235569"/>
                <a:gd name="connsiteY41" fmla="*/ 2056975 h 4193747"/>
                <a:gd name="connsiteX42" fmla="*/ 1111384 w 4235569"/>
                <a:gd name="connsiteY42" fmla="*/ 2399487 h 4193747"/>
                <a:gd name="connsiteX43" fmla="*/ 2291531 w 4235569"/>
                <a:gd name="connsiteY43" fmla="*/ 1121712 h 4193747"/>
                <a:gd name="connsiteX44" fmla="*/ 3862358 w 4235569"/>
                <a:gd name="connsiteY44" fmla="*/ 1410650 h 4193747"/>
                <a:gd name="connsiteX45" fmla="*/ 3481422 w 4235569"/>
                <a:gd name="connsiteY45" fmla="*/ 3334963 h 4193747"/>
                <a:gd name="connsiteX46" fmla="*/ 1476574 w 4235569"/>
                <a:gd name="connsiteY46" fmla="*/ 3862388 h 4193747"/>
                <a:gd name="connsiteX47" fmla="*/ 1473914 w 4235569"/>
                <a:gd name="connsiteY47" fmla="*/ 3858391 h 4193747"/>
                <a:gd name="connsiteX48" fmla="*/ 1111384 w 4235569"/>
                <a:gd name="connsiteY48" fmla="*/ 2399487 h 4193747"/>
                <a:gd name="connsiteX49" fmla="*/ 876530 w 4235569"/>
                <a:gd name="connsiteY49" fmla="*/ 2133690 h 4193747"/>
                <a:gd name="connsiteX50" fmla="*/ 1979716 w 4235569"/>
                <a:gd name="connsiteY50" fmla="*/ 930781 h 4193747"/>
                <a:gd name="connsiteX51" fmla="*/ 2047544 w 4235569"/>
                <a:gd name="connsiteY51" fmla="*/ 927848 h 4193747"/>
                <a:gd name="connsiteX52" fmla="*/ 2189062 w 4235569"/>
                <a:gd name="connsiteY52" fmla="*/ 1057633 h 4193747"/>
                <a:gd name="connsiteX53" fmla="*/ 2191995 w 4235569"/>
                <a:gd name="connsiteY53" fmla="*/ 1125461 h 4193747"/>
                <a:gd name="connsiteX54" fmla="*/ 1088808 w 4235569"/>
                <a:gd name="connsiteY54" fmla="*/ 2328370 h 4193747"/>
                <a:gd name="connsiteX55" fmla="*/ 1020981 w 4235569"/>
                <a:gd name="connsiteY55" fmla="*/ 2331303 h 4193747"/>
                <a:gd name="connsiteX56" fmla="*/ 879463 w 4235569"/>
                <a:gd name="connsiteY56" fmla="*/ 2201517 h 4193747"/>
                <a:gd name="connsiteX57" fmla="*/ 876530 w 4235569"/>
                <a:gd name="connsiteY57" fmla="*/ 2133690 h 4193747"/>
                <a:gd name="connsiteX58" fmla="*/ 640826 w 4235569"/>
                <a:gd name="connsiteY58" fmla="*/ 645162 h 4193747"/>
                <a:gd name="connsiteX59" fmla="*/ 1262803 w 4235569"/>
                <a:gd name="connsiteY59" fmla="*/ 549012 h 4193747"/>
                <a:gd name="connsiteX60" fmla="*/ 1439512 w 4235569"/>
                <a:gd name="connsiteY60" fmla="*/ 46615 h 4193747"/>
                <a:gd name="connsiteX61" fmla="*/ 1877569 w 4235569"/>
                <a:gd name="connsiteY61" fmla="*/ 171264 h 4193747"/>
                <a:gd name="connsiteX62" fmla="*/ 1902386 w 4235569"/>
                <a:gd name="connsiteY62" fmla="*/ 880381 h 4193747"/>
                <a:gd name="connsiteX63" fmla="*/ 863104 w 4235569"/>
                <a:gd name="connsiteY63" fmla="*/ 2041794 h 4193747"/>
                <a:gd name="connsiteX64" fmla="*/ 144339 w 4235569"/>
                <a:gd name="connsiteY64" fmla="*/ 2070765 h 4193747"/>
                <a:gd name="connsiteX65" fmla="*/ 451912 w 4235569"/>
                <a:gd name="connsiteY65" fmla="*/ 1454148 h 4193747"/>
                <a:gd name="connsiteX66" fmla="*/ 640826 w 4235569"/>
                <a:gd name="connsiteY66" fmla="*/ 645162 h 4193747"/>
                <a:gd name="connsiteX0" fmla="*/ 2743554 w 4235569"/>
                <a:gd name="connsiteY0" fmla="*/ 2541845 h 4193747"/>
                <a:gd name="connsiteX1" fmla="*/ 2802124 w 4235569"/>
                <a:gd name="connsiteY1" fmla="*/ 2502966 h 4193747"/>
                <a:gd name="connsiteX2" fmla="*/ 2920111 w 4235569"/>
                <a:gd name="connsiteY2" fmla="*/ 2537119 h 4193747"/>
                <a:gd name="connsiteX3" fmla="*/ 2975140 w 4235569"/>
                <a:gd name="connsiteY3" fmla="*/ 2724446 h 4193747"/>
                <a:gd name="connsiteX4" fmla="*/ 2967929 w 4235569"/>
                <a:gd name="connsiteY4" fmla="*/ 2747619 h 4193747"/>
                <a:gd name="connsiteX5" fmla="*/ 2743554 w 4235569"/>
                <a:gd name="connsiteY5" fmla="*/ 2541845 h 4193747"/>
                <a:gd name="connsiteX6" fmla="*/ 2203841 w 4235569"/>
                <a:gd name="connsiteY6" fmla="*/ 2288337 h 4193747"/>
                <a:gd name="connsiteX7" fmla="*/ 2405515 w 4235569"/>
                <a:gd name="connsiteY7" fmla="*/ 2473293 h 4193747"/>
                <a:gd name="connsiteX8" fmla="*/ 2403416 w 4235569"/>
                <a:gd name="connsiteY8" fmla="*/ 2473824 h 4193747"/>
                <a:gd name="connsiteX9" fmla="*/ 2246608 w 4235569"/>
                <a:gd name="connsiteY9" fmla="*/ 2428808 h 4193747"/>
                <a:gd name="connsiteX10" fmla="*/ 2245491 w 4235569"/>
                <a:gd name="connsiteY10" fmla="*/ 2430133 h 4193747"/>
                <a:gd name="connsiteX11" fmla="*/ 2203841 w 4235569"/>
                <a:gd name="connsiteY11" fmla="*/ 2288337 h 4193747"/>
                <a:gd name="connsiteX12" fmla="*/ 1951565 w 4235569"/>
                <a:gd name="connsiteY12" fmla="*/ 2056975 h 4193747"/>
                <a:gd name="connsiteX13" fmla="*/ 2009669 w 4235569"/>
                <a:gd name="connsiteY13" fmla="*/ 2110262 h 4193747"/>
                <a:gd name="connsiteX14" fmla="*/ 1958348 w 4235569"/>
                <a:gd name="connsiteY14" fmla="*/ 2217227 h 4193747"/>
                <a:gd name="connsiteX15" fmla="*/ 2085167 w 4235569"/>
                <a:gd name="connsiteY15" fmla="*/ 2620107 h 4193747"/>
                <a:gd name="connsiteX16" fmla="*/ 2433201 w 4235569"/>
                <a:gd name="connsiteY16" fmla="*/ 2722385 h 4193747"/>
                <a:gd name="connsiteX17" fmla="*/ 2605766 w 4235569"/>
                <a:gd name="connsiteY17" fmla="*/ 2656942 h 4193747"/>
                <a:gd name="connsiteX18" fmla="*/ 2836366 w 4235569"/>
                <a:gd name="connsiteY18" fmla="*/ 2868425 h 4193747"/>
                <a:gd name="connsiteX19" fmla="*/ 2643666 w 4235569"/>
                <a:gd name="connsiteY19" fmla="*/ 2817424 h 4193747"/>
                <a:gd name="connsiteX20" fmla="*/ 2451200 w 4235569"/>
                <a:gd name="connsiteY20" fmla="*/ 3008320 h 4193747"/>
                <a:gd name="connsiteX21" fmla="*/ 2909947 w 4235569"/>
                <a:gd name="connsiteY21" fmla="*/ 3129380 h 4193747"/>
                <a:gd name="connsiteX22" fmla="*/ 3048725 w 4235569"/>
                <a:gd name="connsiteY22" fmla="*/ 3063179 h 4193747"/>
                <a:gd name="connsiteX23" fmla="*/ 3107216 w 4235569"/>
                <a:gd name="connsiteY23" fmla="*/ 3116821 h 4193747"/>
                <a:gd name="connsiteX24" fmla="*/ 3227496 w 4235569"/>
                <a:gd name="connsiteY24" fmla="*/ 2985668 h 4193747"/>
                <a:gd name="connsiteX25" fmla="*/ 3173374 w 4235569"/>
                <a:gd name="connsiteY25" fmla="*/ 2936032 h 4193747"/>
                <a:gd name="connsiteX26" fmla="*/ 3238811 w 4235569"/>
                <a:gd name="connsiteY26" fmla="*/ 2787394 h 4193747"/>
                <a:gd name="connsiteX27" fmla="*/ 3106060 w 4235569"/>
                <a:gd name="connsiteY27" fmla="*/ 2340195 h 4193747"/>
                <a:gd name="connsiteX28" fmla="*/ 3106791 w 4235569"/>
                <a:gd name="connsiteY28" fmla="*/ 2339339 h 4193747"/>
                <a:gd name="connsiteX29" fmla="*/ 3101649 w 4235569"/>
                <a:gd name="connsiteY29" fmla="*/ 2335565 h 4193747"/>
                <a:gd name="connsiteX30" fmla="*/ 3099902 w 4235569"/>
                <a:gd name="connsiteY30" fmla="*/ 2333732 h 4193747"/>
                <a:gd name="connsiteX31" fmla="*/ 3099600 w 4235569"/>
                <a:gd name="connsiteY31" fmla="*/ 2334061 h 4193747"/>
                <a:gd name="connsiteX32" fmla="*/ 2761473 w 4235569"/>
                <a:gd name="connsiteY32" fmla="*/ 2247240 h 4193747"/>
                <a:gd name="connsiteX33" fmla="*/ 2554842 w 4235569"/>
                <a:gd name="connsiteY33" fmla="*/ 2368778 h 4193747"/>
                <a:gd name="connsiteX34" fmla="*/ 2316198 w 4235569"/>
                <a:gd name="connsiteY34" fmla="*/ 2149917 h 4193747"/>
                <a:gd name="connsiteX35" fmla="*/ 2330135 w 4235569"/>
                <a:gd name="connsiteY35" fmla="*/ 2143903 h 4193747"/>
                <a:gd name="connsiteX36" fmla="*/ 2503939 w 4235569"/>
                <a:gd name="connsiteY36" fmla="*/ 2189769 h 4193747"/>
                <a:gd name="connsiteX37" fmla="*/ 2677202 w 4235569"/>
                <a:gd name="connsiteY37" fmla="*/ 2017920 h 4193747"/>
                <a:gd name="connsiteX38" fmla="*/ 2264229 w 4235569"/>
                <a:gd name="connsiteY38" fmla="*/ 1908939 h 4193747"/>
                <a:gd name="connsiteX39" fmla="*/ 2127424 w 4235569"/>
                <a:gd name="connsiteY39" fmla="*/ 1976793 h 4193747"/>
                <a:gd name="connsiteX40" fmla="*/ 2071845 w 4235569"/>
                <a:gd name="connsiteY40" fmla="*/ 1925822 h 4193747"/>
                <a:gd name="connsiteX41" fmla="*/ 1951565 w 4235569"/>
                <a:gd name="connsiteY41" fmla="*/ 2056975 h 4193747"/>
                <a:gd name="connsiteX42" fmla="*/ 1111384 w 4235569"/>
                <a:gd name="connsiteY42" fmla="*/ 2399487 h 4193747"/>
                <a:gd name="connsiteX43" fmla="*/ 2291531 w 4235569"/>
                <a:gd name="connsiteY43" fmla="*/ 1121712 h 4193747"/>
                <a:gd name="connsiteX44" fmla="*/ 3862358 w 4235569"/>
                <a:gd name="connsiteY44" fmla="*/ 1410650 h 4193747"/>
                <a:gd name="connsiteX45" fmla="*/ 3481422 w 4235569"/>
                <a:gd name="connsiteY45" fmla="*/ 3334963 h 4193747"/>
                <a:gd name="connsiteX46" fmla="*/ 1476574 w 4235569"/>
                <a:gd name="connsiteY46" fmla="*/ 3862388 h 4193747"/>
                <a:gd name="connsiteX47" fmla="*/ 1473914 w 4235569"/>
                <a:gd name="connsiteY47" fmla="*/ 3858391 h 4193747"/>
                <a:gd name="connsiteX48" fmla="*/ 1111384 w 4235569"/>
                <a:gd name="connsiteY48" fmla="*/ 2399487 h 4193747"/>
                <a:gd name="connsiteX49" fmla="*/ 876530 w 4235569"/>
                <a:gd name="connsiteY49" fmla="*/ 2133690 h 4193747"/>
                <a:gd name="connsiteX50" fmla="*/ 1979716 w 4235569"/>
                <a:gd name="connsiteY50" fmla="*/ 930781 h 4193747"/>
                <a:gd name="connsiteX51" fmla="*/ 2047544 w 4235569"/>
                <a:gd name="connsiteY51" fmla="*/ 927848 h 4193747"/>
                <a:gd name="connsiteX52" fmla="*/ 2189062 w 4235569"/>
                <a:gd name="connsiteY52" fmla="*/ 1057633 h 4193747"/>
                <a:gd name="connsiteX53" fmla="*/ 2191995 w 4235569"/>
                <a:gd name="connsiteY53" fmla="*/ 1125461 h 4193747"/>
                <a:gd name="connsiteX54" fmla="*/ 1088808 w 4235569"/>
                <a:gd name="connsiteY54" fmla="*/ 2328370 h 4193747"/>
                <a:gd name="connsiteX55" fmla="*/ 1020981 w 4235569"/>
                <a:gd name="connsiteY55" fmla="*/ 2331303 h 4193747"/>
                <a:gd name="connsiteX56" fmla="*/ 879463 w 4235569"/>
                <a:gd name="connsiteY56" fmla="*/ 2201517 h 4193747"/>
                <a:gd name="connsiteX57" fmla="*/ 876530 w 4235569"/>
                <a:gd name="connsiteY57" fmla="*/ 2133690 h 4193747"/>
                <a:gd name="connsiteX58" fmla="*/ 640826 w 4235569"/>
                <a:gd name="connsiteY58" fmla="*/ 645162 h 4193747"/>
                <a:gd name="connsiteX59" fmla="*/ 1262803 w 4235569"/>
                <a:gd name="connsiteY59" fmla="*/ 549012 h 4193747"/>
                <a:gd name="connsiteX60" fmla="*/ 1439512 w 4235569"/>
                <a:gd name="connsiteY60" fmla="*/ 46615 h 4193747"/>
                <a:gd name="connsiteX61" fmla="*/ 1877569 w 4235569"/>
                <a:gd name="connsiteY61" fmla="*/ 171264 h 4193747"/>
                <a:gd name="connsiteX62" fmla="*/ 1902386 w 4235569"/>
                <a:gd name="connsiteY62" fmla="*/ 880381 h 4193747"/>
                <a:gd name="connsiteX63" fmla="*/ 863104 w 4235569"/>
                <a:gd name="connsiteY63" fmla="*/ 2041794 h 4193747"/>
                <a:gd name="connsiteX64" fmla="*/ 144339 w 4235569"/>
                <a:gd name="connsiteY64" fmla="*/ 2070765 h 4193747"/>
                <a:gd name="connsiteX65" fmla="*/ 451912 w 4235569"/>
                <a:gd name="connsiteY65" fmla="*/ 1454148 h 4193747"/>
                <a:gd name="connsiteX66" fmla="*/ 640826 w 4235569"/>
                <a:gd name="connsiteY66" fmla="*/ 645162 h 4193747"/>
                <a:gd name="connsiteX0" fmla="*/ 2685517 w 4177532"/>
                <a:gd name="connsiteY0" fmla="*/ 2541845 h 4193747"/>
                <a:gd name="connsiteX1" fmla="*/ 2744087 w 4177532"/>
                <a:gd name="connsiteY1" fmla="*/ 2502966 h 4193747"/>
                <a:gd name="connsiteX2" fmla="*/ 2862074 w 4177532"/>
                <a:gd name="connsiteY2" fmla="*/ 2537119 h 4193747"/>
                <a:gd name="connsiteX3" fmla="*/ 2917103 w 4177532"/>
                <a:gd name="connsiteY3" fmla="*/ 2724446 h 4193747"/>
                <a:gd name="connsiteX4" fmla="*/ 2909892 w 4177532"/>
                <a:gd name="connsiteY4" fmla="*/ 2747619 h 4193747"/>
                <a:gd name="connsiteX5" fmla="*/ 2685517 w 4177532"/>
                <a:gd name="connsiteY5" fmla="*/ 2541845 h 4193747"/>
                <a:gd name="connsiteX6" fmla="*/ 2145804 w 4177532"/>
                <a:gd name="connsiteY6" fmla="*/ 2288337 h 4193747"/>
                <a:gd name="connsiteX7" fmla="*/ 2347478 w 4177532"/>
                <a:gd name="connsiteY7" fmla="*/ 2473293 h 4193747"/>
                <a:gd name="connsiteX8" fmla="*/ 2345379 w 4177532"/>
                <a:gd name="connsiteY8" fmla="*/ 2473824 h 4193747"/>
                <a:gd name="connsiteX9" fmla="*/ 2188571 w 4177532"/>
                <a:gd name="connsiteY9" fmla="*/ 2428808 h 4193747"/>
                <a:gd name="connsiteX10" fmla="*/ 2187454 w 4177532"/>
                <a:gd name="connsiteY10" fmla="*/ 2430133 h 4193747"/>
                <a:gd name="connsiteX11" fmla="*/ 2145804 w 4177532"/>
                <a:gd name="connsiteY11" fmla="*/ 2288337 h 4193747"/>
                <a:gd name="connsiteX12" fmla="*/ 1893528 w 4177532"/>
                <a:gd name="connsiteY12" fmla="*/ 2056975 h 4193747"/>
                <a:gd name="connsiteX13" fmla="*/ 1951632 w 4177532"/>
                <a:gd name="connsiteY13" fmla="*/ 2110262 h 4193747"/>
                <a:gd name="connsiteX14" fmla="*/ 1900311 w 4177532"/>
                <a:gd name="connsiteY14" fmla="*/ 2217227 h 4193747"/>
                <a:gd name="connsiteX15" fmla="*/ 2027130 w 4177532"/>
                <a:gd name="connsiteY15" fmla="*/ 2620107 h 4193747"/>
                <a:gd name="connsiteX16" fmla="*/ 2375164 w 4177532"/>
                <a:gd name="connsiteY16" fmla="*/ 2722385 h 4193747"/>
                <a:gd name="connsiteX17" fmla="*/ 2547729 w 4177532"/>
                <a:gd name="connsiteY17" fmla="*/ 2656942 h 4193747"/>
                <a:gd name="connsiteX18" fmla="*/ 2778329 w 4177532"/>
                <a:gd name="connsiteY18" fmla="*/ 2868425 h 4193747"/>
                <a:gd name="connsiteX19" fmla="*/ 2585629 w 4177532"/>
                <a:gd name="connsiteY19" fmla="*/ 2817424 h 4193747"/>
                <a:gd name="connsiteX20" fmla="*/ 2393163 w 4177532"/>
                <a:gd name="connsiteY20" fmla="*/ 3008320 h 4193747"/>
                <a:gd name="connsiteX21" fmla="*/ 2851910 w 4177532"/>
                <a:gd name="connsiteY21" fmla="*/ 3129380 h 4193747"/>
                <a:gd name="connsiteX22" fmla="*/ 2990688 w 4177532"/>
                <a:gd name="connsiteY22" fmla="*/ 3063179 h 4193747"/>
                <a:gd name="connsiteX23" fmla="*/ 3049179 w 4177532"/>
                <a:gd name="connsiteY23" fmla="*/ 3116821 h 4193747"/>
                <a:gd name="connsiteX24" fmla="*/ 3169459 w 4177532"/>
                <a:gd name="connsiteY24" fmla="*/ 2985668 h 4193747"/>
                <a:gd name="connsiteX25" fmla="*/ 3115337 w 4177532"/>
                <a:gd name="connsiteY25" fmla="*/ 2936032 h 4193747"/>
                <a:gd name="connsiteX26" fmla="*/ 3180774 w 4177532"/>
                <a:gd name="connsiteY26" fmla="*/ 2787394 h 4193747"/>
                <a:gd name="connsiteX27" fmla="*/ 3048023 w 4177532"/>
                <a:gd name="connsiteY27" fmla="*/ 2340195 h 4193747"/>
                <a:gd name="connsiteX28" fmla="*/ 3048754 w 4177532"/>
                <a:gd name="connsiteY28" fmla="*/ 2339339 h 4193747"/>
                <a:gd name="connsiteX29" fmla="*/ 3043612 w 4177532"/>
                <a:gd name="connsiteY29" fmla="*/ 2335565 h 4193747"/>
                <a:gd name="connsiteX30" fmla="*/ 3041865 w 4177532"/>
                <a:gd name="connsiteY30" fmla="*/ 2333732 h 4193747"/>
                <a:gd name="connsiteX31" fmla="*/ 3041563 w 4177532"/>
                <a:gd name="connsiteY31" fmla="*/ 2334061 h 4193747"/>
                <a:gd name="connsiteX32" fmla="*/ 2703436 w 4177532"/>
                <a:gd name="connsiteY32" fmla="*/ 2247240 h 4193747"/>
                <a:gd name="connsiteX33" fmla="*/ 2496805 w 4177532"/>
                <a:gd name="connsiteY33" fmla="*/ 2368778 h 4193747"/>
                <a:gd name="connsiteX34" fmla="*/ 2258161 w 4177532"/>
                <a:gd name="connsiteY34" fmla="*/ 2149917 h 4193747"/>
                <a:gd name="connsiteX35" fmla="*/ 2272098 w 4177532"/>
                <a:gd name="connsiteY35" fmla="*/ 2143903 h 4193747"/>
                <a:gd name="connsiteX36" fmla="*/ 2445902 w 4177532"/>
                <a:gd name="connsiteY36" fmla="*/ 2189769 h 4193747"/>
                <a:gd name="connsiteX37" fmla="*/ 2619165 w 4177532"/>
                <a:gd name="connsiteY37" fmla="*/ 2017920 h 4193747"/>
                <a:gd name="connsiteX38" fmla="*/ 2206192 w 4177532"/>
                <a:gd name="connsiteY38" fmla="*/ 1908939 h 4193747"/>
                <a:gd name="connsiteX39" fmla="*/ 2069387 w 4177532"/>
                <a:gd name="connsiteY39" fmla="*/ 1976793 h 4193747"/>
                <a:gd name="connsiteX40" fmla="*/ 2013808 w 4177532"/>
                <a:gd name="connsiteY40" fmla="*/ 1925822 h 4193747"/>
                <a:gd name="connsiteX41" fmla="*/ 1893528 w 4177532"/>
                <a:gd name="connsiteY41" fmla="*/ 2056975 h 4193747"/>
                <a:gd name="connsiteX42" fmla="*/ 1053347 w 4177532"/>
                <a:gd name="connsiteY42" fmla="*/ 2399487 h 4193747"/>
                <a:gd name="connsiteX43" fmla="*/ 2233494 w 4177532"/>
                <a:gd name="connsiteY43" fmla="*/ 1121712 h 4193747"/>
                <a:gd name="connsiteX44" fmla="*/ 3804321 w 4177532"/>
                <a:gd name="connsiteY44" fmla="*/ 1410650 h 4193747"/>
                <a:gd name="connsiteX45" fmla="*/ 3423385 w 4177532"/>
                <a:gd name="connsiteY45" fmla="*/ 3334963 h 4193747"/>
                <a:gd name="connsiteX46" fmla="*/ 1418537 w 4177532"/>
                <a:gd name="connsiteY46" fmla="*/ 3862388 h 4193747"/>
                <a:gd name="connsiteX47" fmla="*/ 1415877 w 4177532"/>
                <a:gd name="connsiteY47" fmla="*/ 3858391 h 4193747"/>
                <a:gd name="connsiteX48" fmla="*/ 1053347 w 4177532"/>
                <a:gd name="connsiteY48" fmla="*/ 2399487 h 4193747"/>
                <a:gd name="connsiteX49" fmla="*/ 818493 w 4177532"/>
                <a:gd name="connsiteY49" fmla="*/ 2133690 h 4193747"/>
                <a:gd name="connsiteX50" fmla="*/ 1921679 w 4177532"/>
                <a:gd name="connsiteY50" fmla="*/ 930781 h 4193747"/>
                <a:gd name="connsiteX51" fmla="*/ 1989507 w 4177532"/>
                <a:gd name="connsiteY51" fmla="*/ 927848 h 4193747"/>
                <a:gd name="connsiteX52" fmla="*/ 2131025 w 4177532"/>
                <a:gd name="connsiteY52" fmla="*/ 1057633 h 4193747"/>
                <a:gd name="connsiteX53" fmla="*/ 2133958 w 4177532"/>
                <a:gd name="connsiteY53" fmla="*/ 1125461 h 4193747"/>
                <a:gd name="connsiteX54" fmla="*/ 1030771 w 4177532"/>
                <a:gd name="connsiteY54" fmla="*/ 2328370 h 4193747"/>
                <a:gd name="connsiteX55" fmla="*/ 962944 w 4177532"/>
                <a:gd name="connsiteY55" fmla="*/ 2331303 h 4193747"/>
                <a:gd name="connsiteX56" fmla="*/ 821426 w 4177532"/>
                <a:gd name="connsiteY56" fmla="*/ 2201517 h 4193747"/>
                <a:gd name="connsiteX57" fmla="*/ 818493 w 4177532"/>
                <a:gd name="connsiteY57" fmla="*/ 2133690 h 4193747"/>
                <a:gd name="connsiteX58" fmla="*/ 582789 w 4177532"/>
                <a:gd name="connsiteY58" fmla="*/ 645162 h 4193747"/>
                <a:gd name="connsiteX59" fmla="*/ 1204766 w 4177532"/>
                <a:gd name="connsiteY59" fmla="*/ 549012 h 4193747"/>
                <a:gd name="connsiteX60" fmla="*/ 1381475 w 4177532"/>
                <a:gd name="connsiteY60" fmla="*/ 46615 h 4193747"/>
                <a:gd name="connsiteX61" fmla="*/ 1819532 w 4177532"/>
                <a:gd name="connsiteY61" fmla="*/ 171264 h 4193747"/>
                <a:gd name="connsiteX62" fmla="*/ 1844349 w 4177532"/>
                <a:gd name="connsiteY62" fmla="*/ 880381 h 4193747"/>
                <a:gd name="connsiteX63" fmla="*/ 805067 w 4177532"/>
                <a:gd name="connsiteY63" fmla="*/ 2041794 h 4193747"/>
                <a:gd name="connsiteX64" fmla="*/ 86302 w 4177532"/>
                <a:gd name="connsiteY64" fmla="*/ 2070765 h 4193747"/>
                <a:gd name="connsiteX65" fmla="*/ 406751 w 4177532"/>
                <a:gd name="connsiteY65" fmla="*/ 1440109 h 4193747"/>
                <a:gd name="connsiteX66" fmla="*/ 582789 w 4177532"/>
                <a:gd name="connsiteY66" fmla="*/ 645162 h 4193747"/>
                <a:gd name="connsiteX0" fmla="*/ 2706143 w 4198158"/>
                <a:gd name="connsiteY0" fmla="*/ 2541845 h 4193747"/>
                <a:gd name="connsiteX1" fmla="*/ 2764713 w 4198158"/>
                <a:gd name="connsiteY1" fmla="*/ 2502966 h 4193747"/>
                <a:gd name="connsiteX2" fmla="*/ 2882700 w 4198158"/>
                <a:gd name="connsiteY2" fmla="*/ 2537119 h 4193747"/>
                <a:gd name="connsiteX3" fmla="*/ 2937729 w 4198158"/>
                <a:gd name="connsiteY3" fmla="*/ 2724446 h 4193747"/>
                <a:gd name="connsiteX4" fmla="*/ 2930518 w 4198158"/>
                <a:gd name="connsiteY4" fmla="*/ 2747619 h 4193747"/>
                <a:gd name="connsiteX5" fmla="*/ 2706143 w 4198158"/>
                <a:gd name="connsiteY5" fmla="*/ 2541845 h 4193747"/>
                <a:gd name="connsiteX6" fmla="*/ 2166430 w 4198158"/>
                <a:gd name="connsiteY6" fmla="*/ 2288337 h 4193747"/>
                <a:gd name="connsiteX7" fmla="*/ 2368104 w 4198158"/>
                <a:gd name="connsiteY7" fmla="*/ 2473293 h 4193747"/>
                <a:gd name="connsiteX8" fmla="*/ 2366005 w 4198158"/>
                <a:gd name="connsiteY8" fmla="*/ 2473824 h 4193747"/>
                <a:gd name="connsiteX9" fmla="*/ 2209197 w 4198158"/>
                <a:gd name="connsiteY9" fmla="*/ 2428808 h 4193747"/>
                <a:gd name="connsiteX10" fmla="*/ 2208080 w 4198158"/>
                <a:gd name="connsiteY10" fmla="*/ 2430133 h 4193747"/>
                <a:gd name="connsiteX11" fmla="*/ 2166430 w 4198158"/>
                <a:gd name="connsiteY11" fmla="*/ 2288337 h 4193747"/>
                <a:gd name="connsiteX12" fmla="*/ 1914154 w 4198158"/>
                <a:gd name="connsiteY12" fmla="*/ 2056975 h 4193747"/>
                <a:gd name="connsiteX13" fmla="*/ 1972258 w 4198158"/>
                <a:gd name="connsiteY13" fmla="*/ 2110262 h 4193747"/>
                <a:gd name="connsiteX14" fmla="*/ 1920937 w 4198158"/>
                <a:gd name="connsiteY14" fmla="*/ 2217227 h 4193747"/>
                <a:gd name="connsiteX15" fmla="*/ 2047756 w 4198158"/>
                <a:gd name="connsiteY15" fmla="*/ 2620107 h 4193747"/>
                <a:gd name="connsiteX16" fmla="*/ 2395790 w 4198158"/>
                <a:gd name="connsiteY16" fmla="*/ 2722385 h 4193747"/>
                <a:gd name="connsiteX17" fmla="*/ 2568355 w 4198158"/>
                <a:gd name="connsiteY17" fmla="*/ 2656942 h 4193747"/>
                <a:gd name="connsiteX18" fmla="*/ 2798955 w 4198158"/>
                <a:gd name="connsiteY18" fmla="*/ 2868425 h 4193747"/>
                <a:gd name="connsiteX19" fmla="*/ 2606255 w 4198158"/>
                <a:gd name="connsiteY19" fmla="*/ 2817424 h 4193747"/>
                <a:gd name="connsiteX20" fmla="*/ 2413789 w 4198158"/>
                <a:gd name="connsiteY20" fmla="*/ 3008320 h 4193747"/>
                <a:gd name="connsiteX21" fmla="*/ 2872536 w 4198158"/>
                <a:gd name="connsiteY21" fmla="*/ 3129380 h 4193747"/>
                <a:gd name="connsiteX22" fmla="*/ 3011314 w 4198158"/>
                <a:gd name="connsiteY22" fmla="*/ 3063179 h 4193747"/>
                <a:gd name="connsiteX23" fmla="*/ 3069805 w 4198158"/>
                <a:gd name="connsiteY23" fmla="*/ 3116821 h 4193747"/>
                <a:gd name="connsiteX24" fmla="*/ 3190085 w 4198158"/>
                <a:gd name="connsiteY24" fmla="*/ 2985668 h 4193747"/>
                <a:gd name="connsiteX25" fmla="*/ 3135963 w 4198158"/>
                <a:gd name="connsiteY25" fmla="*/ 2936032 h 4193747"/>
                <a:gd name="connsiteX26" fmla="*/ 3201400 w 4198158"/>
                <a:gd name="connsiteY26" fmla="*/ 2787394 h 4193747"/>
                <a:gd name="connsiteX27" fmla="*/ 3068649 w 4198158"/>
                <a:gd name="connsiteY27" fmla="*/ 2340195 h 4193747"/>
                <a:gd name="connsiteX28" fmla="*/ 3069380 w 4198158"/>
                <a:gd name="connsiteY28" fmla="*/ 2339339 h 4193747"/>
                <a:gd name="connsiteX29" fmla="*/ 3064238 w 4198158"/>
                <a:gd name="connsiteY29" fmla="*/ 2335565 h 4193747"/>
                <a:gd name="connsiteX30" fmla="*/ 3062491 w 4198158"/>
                <a:gd name="connsiteY30" fmla="*/ 2333732 h 4193747"/>
                <a:gd name="connsiteX31" fmla="*/ 3062189 w 4198158"/>
                <a:gd name="connsiteY31" fmla="*/ 2334061 h 4193747"/>
                <a:gd name="connsiteX32" fmla="*/ 2724062 w 4198158"/>
                <a:gd name="connsiteY32" fmla="*/ 2247240 h 4193747"/>
                <a:gd name="connsiteX33" fmla="*/ 2517431 w 4198158"/>
                <a:gd name="connsiteY33" fmla="*/ 2368778 h 4193747"/>
                <a:gd name="connsiteX34" fmla="*/ 2278787 w 4198158"/>
                <a:gd name="connsiteY34" fmla="*/ 2149917 h 4193747"/>
                <a:gd name="connsiteX35" fmla="*/ 2292724 w 4198158"/>
                <a:gd name="connsiteY35" fmla="*/ 2143903 h 4193747"/>
                <a:gd name="connsiteX36" fmla="*/ 2466528 w 4198158"/>
                <a:gd name="connsiteY36" fmla="*/ 2189769 h 4193747"/>
                <a:gd name="connsiteX37" fmla="*/ 2639791 w 4198158"/>
                <a:gd name="connsiteY37" fmla="*/ 2017920 h 4193747"/>
                <a:gd name="connsiteX38" fmla="*/ 2226818 w 4198158"/>
                <a:gd name="connsiteY38" fmla="*/ 1908939 h 4193747"/>
                <a:gd name="connsiteX39" fmla="*/ 2090013 w 4198158"/>
                <a:gd name="connsiteY39" fmla="*/ 1976793 h 4193747"/>
                <a:gd name="connsiteX40" fmla="*/ 2034434 w 4198158"/>
                <a:gd name="connsiteY40" fmla="*/ 1925822 h 4193747"/>
                <a:gd name="connsiteX41" fmla="*/ 1914154 w 4198158"/>
                <a:gd name="connsiteY41" fmla="*/ 2056975 h 4193747"/>
                <a:gd name="connsiteX42" fmla="*/ 1073973 w 4198158"/>
                <a:gd name="connsiteY42" fmla="*/ 2399487 h 4193747"/>
                <a:gd name="connsiteX43" fmla="*/ 2254120 w 4198158"/>
                <a:gd name="connsiteY43" fmla="*/ 1121712 h 4193747"/>
                <a:gd name="connsiteX44" fmla="*/ 3824947 w 4198158"/>
                <a:gd name="connsiteY44" fmla="*/ 1410650 h 4193747"/>
                <a:gd name="connsiteX45" fmla="*/ 3444011 w 4198158"/>
                <a:gd name="connsiteY45" fmla="*/ 3334963 h 4193747"/>
                <a:gd name="connsiteX46" fmla="*/ 1439163 w 4198158"/>
                <a:gd name="connsiteY46" fmla="*/ 3862388 h 4193747"/>
                <a:gd name="connsiteX47" fmla="*/ 1436503 w 4198158"/>
                <a:gd name="connsiteY47" fmla="*/ 3858391 h 4193747"/>
                <a:gd name="connsiteX48" fmla="*/ 1073973 w 4198158"/>
                <a:gd name="connsiteY48" fmla="*/ 2399487 h 4193747"/>
                <a:gd name="connsiteX49" fmla="*/ 839119 w 4198158"/>
                <a:gd name="connsiteY49" fmla="*/ 2133690 h 4193747"/>
                <a:gd name="connsiteX50" fmla="*/ 1942305 w 4198158"/>
                <a:gd name="connsiteY50" fmla="*/ 930781 h 4193747"/>
                <a:gd name="connsiteX51" fmla="*/ 2010133 w 4198158"/>
                <a:gd name="connsiteY51" fmla="*/ 927848 h 4193747"/>
                <a:gd name="connsiteX52" fmla="*/ 2151651 w 4198158"/>
                <a:gd name="connsiteY52" fmla="*/ 1057633 h 4193747"/>
                <a:gd name="connsiteX53" fmla="*/ 2154584 w 4198158"/>
                <a:gd name="connsiteY53" fmla="*/ 1125461 h 4193747"/>
                <a:gd name="connsiteX54" fmla="*/ 1051397 w 4198158"/>
                <a:gd name="connsiteY54" fmla="*/ 2328370 h 4193747"/>
                <a:gd name="connsiteX55" fmla="*/ 983570 w 4198158"/>
                <a:gd name="connsiteY55" fmla="*/ 2331303 h 4193747"/>
                <a:gd name="connsiteX56" fmla="*/ 842052 w 4198158"/>
                <a:gd name="connsiteY56" fmla="*/ 2201517 h 4193747"/>
                <a:gd name="connsiteX57" fmla="*/ 839119 w 4198158"/>
                <a:gd name="connsiteY57" fmla="*/ 2133690 h 4193747"/>
                <a:gd name="connsiteX58" fmla="*/ 603415 w 4198158"/>
                <a:gd name="connsiteY58" fmla="*/ 645162 h 4193747"/>
                <a:gd name="connsiteX59" fmla="*/ 1225392 w 4198158"/>
                <a:gd name="connsiteY59" fmla="*/ 549012 h 4193747"/>
                <a:gd name="connsiteX60" fmla="*/ 1402101 w 4198158"/>
                <a:gd name="connsiteY60" fmla="*/ 46615 h 4193747"/>
                <a:gd name="connsiteX61" fmla="*/ 1840158 w 4198158"/>
                <a:gd name="connsiteY61" fmla="*/ 171264 h 4193747"/>
                <a:gd name="connsiteX62" fmla="*/ 1864975 w 4198158"/>
                <a:gd name="connsiteY62" fmla="*/ 880381 h 4193747"/>
                <a:gd name="connsiteX63" fmla="*/ 825693 w 4198158"/>
                <a:gd name="connsiteY63" fmla="*/ 2041794 h 4193747"/>
                <a:gd name="connsiteX64" fmla="*/ 106928 w 4198158"/>
                <a:gd name="connsiteY64" fmla="*/ 2070765 h 4193747"/>
                <a:gd name="connsiteX65" fmla="*/ 427377 w 4198158"/>
                <a:gd name="connsiteY65" fmla="*/ 1440109 h 4193747"/>
                <a:gd name="connsiteX66" fmla="*/ 603415 w 4198158"/>
                <a:gd name="connsiteY66" fmla="*/ 645162 h 4193747"/>
                <a:gd name="connsiteX0" fmla="*/ 2726972 w 4218987"/>
                <a:gd name="connsiteY0" fmla="*/ 2541845 h 4193747"/>
                <a:gd name="connsiteX1" fmla="*/ 2785542 w 4218987"/>
                <a:gd name="connsiteY1" fmla="*/ 2502966 h 4193747"/>
                <a:gd name="connsiteX2" fmla="*/ 2903529 w 4218987"/>
                <a:gd name="connsiteY2" fmla="*/ 2537119 h 4193747"/>
                <a:gd name="connsiteX3" fmla="*/ 2958558 w 4218987"/>
                <a:gd name="connsiteY3" fmla="*/ 2724446 h 4193747"/>
                <a:gd name="connsiteX4" fmla="*/ 2951347 w 4218987"/>
                <a:gd name="connsiteY4" fmla="*/ 2747619 h 4193747"/>
                <a:gd name="connsiteX5" fmla="*/ 2726972 w 4218987"/>
                <a:gd name="connsiteY5" fmla="*/ 2541845 h 4193747"/>
                <a:gd name="connsiteX6" fmla="*/ 2187259 w 4218987"/>
                <a:gd name="connsiteY6" fmla="*/ 2288337 h 4193747"/>
                <a:gd name="connsiteX7" fmla="*/ 2388933 w 4218987"/>
                <a:gd name="connsiteY7" fmla="*/ 2473293 h 4193747"/>
                <a:gd name="connsiteX8" fmla="*/ 2386834 w 4218987"/>
                <a:gd name="connsiteY8" fmla="*/ 2473824 h 4193747"/>
                <a:gd name="connsiteX9" fmla="*/ 2230026 w 4218987"/>
                <a:gd name="connsiteY9" fmla="*/ 2428808 h 4193747"/>
                <a:gd name="connsiteX10" fmla="*/ 2228909 w 4218987"/>
                <a:gd name="connsiteY10" fmla="*/ 2430133 h 4193747"/>
                <a:gd name="connsiteX11" fmla="*/ 2187259 w 4218987"/>
                <a:gd name="connsiteY11" fmla="*/ 2288337 h 4193747"/>
                <a:gd name="connsiteX12" fmla="*/ 1934983 w 4218987"/>
                <a:gd name="connsiteY12" fmla="*/ 2056975 h 4193747"/>
                <a:gd name="connsiteX13" fmla="*/ 1993087 w 4218987"/>
                <a:gd name="connsiteY13" fmla="*/ 2110262 h 4193747"/>
                <a:gd name="connsiteX14" fmla="*/ 1941766 w 4218987"/>
                <a:gd name="connsiteY14" fmla="*/ 2217227 h 4193747"/>
                <a:gd name="connsiteX15" fmla="*/ 2068585 w 4218987"/>
                <a:gd name="connsiteY15" fmla="*/ 2620107 h 4193747"/>
                <a:gd name="connsiteX16" fmla="*/ 2416619 w 4218987"/>
                <a:gd name="connsiteY16" fmla="*/ 2722385 h 4193747"/>
                <a:gd name="connsiteX17" fmla="*/ 2589184 w 4218987"/>
                <a:gd name="connsiteY17" fmla="*/ 2656942 h 4193747"/>
                <a:gd name="connsiteX18" fmla="*/ 2819784 w 4218987"/>
                <a:gd name="connsiteY18" fmla="*/ 2868425 h 4193747"/>
                <a:gd name="connsiteX19" fmla="*/ 2627084 w 4218987"/>
                <a:gd name="connsiteY19" fmla="*/ 2817424 h 4193747"/>
                <a:gd name="connsiteX20" fmla="*/ 2434618 w 4218987"/>
                <a:gd name="connsiteY20" fmla="*/ 3008320 h 4193747"/>
                <a:gd name="connsiteX21" fmla="*/ 2893365 w 4218987"/>
                <a:gd name="connsiteY21" fmla="*/ 3129380 h 4193747"/>
                <a:gd name="connsiteX22" fmla="*/ 3032143 w 4218987"/>
                <a:gd name="connsiteY22" fmla="*/ 3063179 h 4193747"/>
                <a:gd name="connsiteX23" fmla="*/ 3090634 w 4218987"/>
                <a:gd name="connsiteY23" fmla="*/ 3116821 h 4193747"/>
                <a:gd name="connsiteX24" fmla="*/ 3210914 w 4218987"/>
                <a:gd name="connsiteY24" fmla="*/ 2985668 h 4193747"/>
                <a:gd name="connsiteX25" fmla="*/ 3156792 w 4218987"/>
                <a:gd name="connsiteY25" fmla="*/ 2936032 h 4193747"/>
                <a:gd name="connsiteX26" fmla="*/ 3222229 w 4218987"/>
                <a:gd name="connsiteY26" fmla="*/ 2787394 h 4193747"/>
                <a:gd name="connsiteX27" fmla="*/ 3089478 w 4218987"/>
                <a:gd name="connsiteY27" fmla="*/ 2340195 h 4193747"/>
                <a:gd name="connsiteX28" fmla="*/ 3090209 w 4218987"/>
                <a:gd name="connsiteY28" fmla="*/ 2339339 h 4193747"/>
                <a:gd name="connsiteX29" fmla="*/ 3085067 w 4218987"/>
                <a:gd name="connsiteY29" fmla="*/ 2335565 h 4193747"/>
                <a:gd name="connsiteX30" fmla="*/ 3083320 w 4218987"/>
                <a:gd name="connsiteY30" fmla="*/ 2333732 h 4193747"/>
                <a:gd name="connsiteX31" fmla="*/ 3083018 w 4218987"/>
                <a:gd name="connsiteY31" fmla="*/ 2334061 h 4193747"/>
                <a:gd name="connsiteX32" fmla="*/ 2744891 w 4218987"/>
                <a:gd name="connsiteY32" fmla="*/ 2247240 h 4193747"/>
                <a:gd name="connsiteX33" fmla="*/ 2538260 w 4218987"/>
                <a:gd name="connsiteY33" fmla="*/ 2368778 h 4193747"/>
                <a:gd name="connsiteX34" fmla="*/ 2299616 w 4218987"/>
                <a:gd name="connsiteY34" fmla="*/ 2149917 h 4193747"/>
                <a:gd name="connsiteX35" fmla="*/ 2313553 w 4218987"/>
                <a:gd name="connsiteY35" fmla="*/ 2143903 h 4193747"/>
                <a:gd name="connsiteX36" fmla="*/ 2487357 w 4218987"/>
                <a:gd name="connsiteY36" fmla="*/ 2189769 h 4193747"/>
                <a:gd name="connsiteX37" fmla="*/ 2660620 w 4218987"/>
                <a:gd name="connsiteY37" fmla="*/ 2017920 h 4193747"/>
                <a:gd name="connsiteX38" fmla="*/ 2247647 w 4218987"/>
                <a:gd name="connsiteY38" fmla="*/ 1908939 h 4193747"/>
                <a:gd name="connsiteX39" fmla="*/ 2110842 w 4218987"/>
                <a:gd name="connsiteY39" fmla="*/ 1976793 h 4193747"/>
                <a:gd name="connsiteX40" fmla="*/ 2055263 w 4218987"/>
                <a:gd name="connsiteY40" fmla="*/ 1925822 h 4193747"/>
                <a:gd name="connsiteX41" fmla="*/ 1934983 w 4218987"/>
                <a:gd name="connsiteY41" fmla="*/ 2056975 h 4193747"/>
                <a:gd name="connsiteX42" fmla="*/ 1094802 w 4218987"/>
                <a:gd name="connsiteY42" fmla="*/ 2399487 h 4193747"/>
                <a:gd name="connsiteX43" fmla="*/ 2274949 w 4218987"/>
                <a:gd name="connsiteY43" fmla="*/ 1121712 h 4193747"/>
                <a:gd name="connsiteX44" fmla="*/ 3845776 w 4218987"/>
                <a:gd name="connsiteY44" fmla="*/ 1410650 h 4193747"/>
                <a:gd name="connsiteX45" fmla="*/ 3464840 w 4218987"/>
                <a:gd name="connsiteY45" fmla="*/ 3334963 h 4193747"/>
                <a:gd name="connsiteX46" fmla="*/ 1459992 w 4218987"/>
                <a:gd name="connsiteY46" fmla="*/ 3862388 h 4193747"/>
                <a:gd name="connsiteX47" fmla="*/ 1457332 w 4218987"/>
                <a:gd name="connsiteY47" fmla="*/ 3858391 h 4193747"/>
                <a:gd name="connsiteX48" fmla="*/ 1094802 w 4218987"/>
                <a:gd name="connsiteY48" fmla="*/ 2399487 h 4193747"/>
                <a:gd name="connsiteX49" fmla="*/ 859948 w 4218987"/>
                <a:gd name="connsiteY49" fmla="*/ 2133690 h 4193747"/>
                <a:gd name="connsiteX50" fmla="*/ 1963134 w 4218987"/>
                <a:gd name="connsiteY50" fmla="*/ 930781 h 4193747"/>
                <a:gd name="connsiteX51" fmla="*/ 2030962 w 4218987"/>
                <a:gd name="connsiteY51" fmla="*/ 927848 h 4193747"/>
                <a:gd name="connsiteX52" fmla="*/ 2172480 w 4218987"/>
                <a:gd name="connsiteY52" fmla="*/ 1057633 h 4193747"/>
                <a:gd name="connsiteX53" fmla="*/ 2175413 w 4218987"/>
                <a:gd name="connsiteY53" fmla="*/ 1125461 h 4193747"/>
                <a:gd name="connsiteX54" fmla="*/ 1072226 w 4218987"/>
                <a:gd name="connsiteY54" fmla="*/ 2328370 h 4193747"/>
                <a:gd name="connsiteX55" fmla="*/ 1004399 w 4218987"/>
                <a:gd name="connsiteY55" fmla="*/ 2331303 h 4193747"/>
                <a:gd name="connsiteX56" fmla="*/ 862881 w 4218987"/>
                <a:gd name="connsiteY56" fmla="*/ 2201517 h 4193747"/>
                <a:gd name="connsiteX57" fmla="*/ 859948 w 4218987"/>
                <a:gd name="connsiteY57" fmla="*/ 2133690 h 4193747"/>
                <a:gd name="connsiteX58" fmla="*/ 624244 w 4218987"/>
                <a:gd name="connsiteY58" fmla="*/ 645162 h 4193747"/>
                <a:gd name="connsiteX59" fmla="*/ 1246221 w 4218987"/>
                <a:gd name="connsiteY59" fmla="*/ 549012 h 4193747"/>
                <a:gd name="connsiteX60" fmla="*/ 1422930 w 4218987"/>
                <a:gd name="connsiteY60" fmla="*/ 46615 h 4193747"/>
                <a:gd name="connsiteX61" fmla="*/ 1860987 w 4218987"/>
                <a:gd name="connsiteY61" fmla="*/ 171264 h 4193747"/>
                <a:gd name="connsiteX62" fmla="*/ 1885804 w 4218987"/>
                <a:gd name="connsiteY62" fmla="*/ 880381 h 4193747"/>
                <a:gd name="connsiteX63" fmla="*/ 846522 w 4218987"/>
                <a:gd name="connsiteY63" fmla="*/ 2041794 h 4193747"/>
                <a:gd name="connsiteX64" fmla="*/ 127757 w 4218987"/>
                <a:gd name="connsiteY64" fmla="*/ 2070765 h 4193747"/>
                <a:gd name="connsiteX65" fmla="*/ 448206 w 4218987"/>
                <a:gd name="connsiteY65" fmla="*/ 1440109 h 4193747"/>
                <a:gd name="connsiteX66" fmla="*/ 624244 w 4218987"/>
                <a:gd name="connsiteY66" fmla="*/ 645162 h 4193747"/>
                <a:gd name="connsiteX0" fmla="*/ 2726972 w 4218987"/>
                <a:gd name="connsiteY0" fmla="*/ 2541845 h 4193747"/>
                <a:gd name="connsiteX1" fmla="*/ 2785542 w 4218987"/>
                <a:gd name="connsiteY1" fmla="*/ 2502966 h 4193747"/>
                <a:gd name="connsiteX2" fmla="*/ 2903529 w 4218987"/>
                <a:gd name="connsiteY2" fmla="*/ 2537119 h 4193747"/>
                <a:gd name="connsiteX3" fmla="*/ 2958558 w 4218987"/>
                <a:gd name="connsiteY3" fmla="*/ 2724446 h 4193747"/>
                <a:gd name="connsiteX4" fmla="*/ 2951347 w 4218987"/>
                <a:gd name="connsiteY4" fmla="*/ 2747619 h 4193747"/>
                <a:gd name="connsiteX5" fmla="*/ 2726972 w 4218987"/>
                <a:gd name="connsiteY5" fmla="*/ 2541845 h 4193747"/>
                <a:gd name="connsiteX6" fmla="*/ 2187259 w 4218987"/>
                <a:gd name="connsiteY6" fmla="*/ 2288337 h 4193747"/>
                <a:gd name="connsiteX7" fmla="*/ 2388933 w 4218987"/>
                <a:gd name="connsiteY7" fmla="*/ 2473293 h 4193747"/>
                <a:gd name="connsiteX8" fmla="*/ 2386834 w 4218987"/>
                <a:gd name="connsiteY8" fmla="*/ 2473824 h 4193747"/>
                <a:gd name="connsiteX9" fmla="*/ 2230026 w 4218987"/>
                <a:gd name="connsiteY9" fmla="*/ 2428808 h 4193747"/>
                <a:gd name="connsiteX10" fmla="*/ 2228909 w 4218987"/>
                <a:gd name="connsiteY10" fmla="*/ 2430133 h 4193747"/>
                <a:gd name="connsiteX11" fmla="*/ 2187259 w 4218987"/>
                <a:gd name="connsiteY11" fmla="*/ 2288337 h 4193747"/>
                <a:gd name="connsiteX12" fmla="*/ 1934983 w 4218987"/>
                <a:gd name="connsiteY12" fmla="*/ 2056975 h 4193747"/>
                <a:gd name="connsiteX13" fmla="*/ 1993087 w 4218987"/>
                <a:gd name="connsiteY13" fmla="*/ 2110262 h 4193747"/>
                <a:gd name="connsiteX14" fmla="*/ 1941766 w 4218987"/>
                <a:gd name="connsiteY14" fmla="*/ 2217227 h 4193747"/>
                <a:gd name="connsiteX15" fmla="*/ 2068585 w 4218987"/>
                <a:gd name="connsiteY15" fmla="*/ 2620107 h 4193747"/>
                <a:gd name="connsiteX16" fmla="*/ 2416619 w 4218987"/>
                <a:gd name="connsiteY16" fmla="*/ 2722385 h 4193747"/>
                <a:gd name="connsiteX17" fmla="*/ 2589184 w 4218987"/>
                <a:gd name="connsiteY17" fmla="*/ 2656942 h 4193747"/>
                <a:gd name="connsiteX18" fmla="*/ 2819784 w 4218987"/>
                <a:gd name="connsiteY18" fmla="*/ 2868425 h 4193747"/>
                <a:gd name="connsiteX19" fmla="*/ 2627084 w 4218987"/>
                <a:gd name="connsiteY19" fmla="*/ 2817424 h 4193747"/>
                <a:gd name="connsiteX20" fmla="*/ 2434618 w 4218987"/>
                <a:gd name="connsiteY20" fmla="*/ 3008320 h 4193747"/>
                <a:gd name="connsiteX21" fmla="*/ 2893365 w 4218987"/>
                <a:gd name="connsiteY21" fmla="*/ 3129380 h 4193747"/>
                <a:gd name="connsiteX22" fmla="*/ 3032143 w 4218987"/>
                <a:gd name="connsiteY22" fmla="*/ 3063179 h 4193747"/>
                <a:gd name="connsiteX23" fmla="*/ 3090634 w 4218987"/>
                <a:gd name="connsiteY23" fmla="*/ 3116821 h 4193747"/>
                <a:gd name="connsiteX24" fmla="*/ 3210914 w 4218987"/>
                <a:gd name="connsiteY24" fmla="*/ 2985668 h 4193747"/>
                <a:gd name="connsiteX25" fmla="*/ 3156792 w 4218987"/>
                <a:gd name="connsiteY25" fmla="*/ 2936032 h 4193747"/>
                <a:gd name="connsiteX26" fmla="*/ 3222229 w 4218987"/>
                <a:gd name="connsiteY26" fmla="*/ 2787394 h 4193747"/>
                <a:gd name="connsiteX27" fmla="*/ 3089478 w 4218987"/>
                <a:gd name="connsiteY27" fmla="*/ 2340195 h 4193747"/>
                <a:gd name="connsiteX28" fmla="*/ 3090209 w 4218987"/>
                <a:gd name="connsiteY28" fmla="*/ 2339339 h 4193747"/>
                <a:gd name="connsiteX29" fmla="*/ 3085067 w 4218987"/>
                <a:gd name="connsiteY29" fmla="*/ 2335565 h 4193747"/>
                <a:gd name="connsiteX30" fmla="*/ 3083320 w 4218987"/>
                <a:gd name="connsiteY30" fmla="*/ 2333732 h 4193747"/>
                <a:gd name="connsiteX31" fmla="*/ 3083018 w 4218987"/>
                <a:gd name="connsiteY31" fmla="*/ 2334061 h 4193747"/>
                <a:gd name="connsiteX32" fmla="*/ 2744891 w 4218987"/>
                <a:gd name="connsiteY32" fmla="*/ 2247240 h 4193747"/>
                <a:gd name="connsiteX33" fmla="*/ 2538260 w 4218987"/>
                <a:gd name="connsiteY33" fmla="*/ 2368778 h 4193747"/>
                <a:gd name="connsiteX34" fmla="*/ 2299616 w 4218987"/>
                <a:gd name="connsiteY34" fmla="*/ 2149917 h 4193747"/>
                <a:gd name="connsiteX35" fmla="*/ 2313553 w 4218987"/>
                <a:gd name="connsiteY35" fmla="*/ 2143903 h 4193747"/>
                <a:gd name="connsiteX36" fmla="*/ 2487357 w 4218987"/>
                <a:gd name="connsiteY36" fmla="*/ 2189769 h 4193747"/>
                <a:gd name="connsiteX37" fmla="*/ 2660620 w 4218987"/>
                <a:gd name="connsiteY37" fmla="*/ 2017920 h 4193747"/>
                <a:gd name="connsiteX38" fmla="*/ 2247647 w 4218987"/>
                <a:gd name="connsiteY38" fmla="*/ 1908939 h 4193747"/>
                <a:gd name="connsiteX39" fmla="*/ 2110842 w 4218987"/>
                <a:gd name="connsiteY39" fmla="*/ 1976793 h 4193747"/>
                <a:gd name="connsiteX40" fmla="*/ 2055263 w 4218987"/>
                <a:gd name="connsiteY40" fmla="*/ 1925822 h 4193747"/>
                <a:gd name="connsiteX41" fmla="*/ 1934983 w 4218987"/>
                <a:gd name="connsiteY41" fmla="*/ 2056975 h 4193747"/>
                <a:gd name="connsiteX42" fmla="*/ 1094802 w 4218987"/>
                <a:gd name="connsiteY42" fmla="*/ 2399487 h 4193747"/>
                <a:gd name="connsiteX43" fmla="*/ 2274949 w 4218987"/>
                <a:gd name="connsiteY43" fmla="*/ 1121712 h 4193747"/>
                <a:gd name="connsiteX44" fmla="*/ 3845776 w 4218987"/>
                <a:gd name="connsiteY44" fmla="*/ 1410650 h 4193747"/>
                <a:gd name="connsiteX45" fmla="*/ 3464840 w 4218987"/>
                <a:gd name="connsiteY45" fmla="*/ 3334963 h 4193747"/>
                <a:gd name="connsiteX46" fmla="*/ 1459992 w 4218987"/>
                <a:gd name="connsiteY46" fmla="*/ 3862388 h 4193747"/>
                <a:gd name="connsiteX47" fmla="*/ 1457332 w 4218987"/>
                <a:gd name="connsiteY47" fmla="*/ 3858391 h 4193747"/>
                <a:gd name="connsiteX48" fmla="*/ 1094802 w 4218987"/>
                <a:gd name="connsiteY48" fmla="*/ 2399487 h 4193747"/>
                <a:gd name="connsiteX49" fmla="*/ 859948 w 4218987"/>
                <a:gd name="connsiteY49" fmla="*/ 2133690 h 4193747"/>
                <a:gd name="connsiteX50" fmla="*/ 1963134 w 4218987"/>
                <a:gd name="connsiteY50" fmla="*/ 930781 h 4193747"/>
                <a:gd name="connsiteX51" fmla="*/ 2030962 w 4218987"/>
                <a:gd name="connsiteY51" fmla="*/ 927848 h 4193747"/>
                <a:gd name="connsiteX52" fmla="*/ 2172480 w 4218987"/>
                <a:gd name="connsiteY52" fmla="*/ 1057633 h 4193747"/>
                <a:gd name="connsiteX53" fmla="*/ 2175413 w 4218987"/>
                <a:gd name="connsiteY53" fmla="*/ 1125461 h 4193747"/>
                <a:gd name="connsiteX54" fmla="*/ 1072226 w 4218987"/>
                <a:gd name="connsiteY54" fmla="*/ 2328370 h 4193747"/>
                <a:gd name="connsiteX55" fmla="*/ 1004399 w 4218987"/>
                <a:gd name="connsiteY55" fmla="*/ 2331303 h 4193747"/>
                <a:gd name="connsiteX56" fmla="*/ 862881 w 4218987"/>
                <a:gd name="connsiteY56" fmla="*/ 2201517 h 4193747"/>
                <a:gd name="connsiteX57" fmla="*/ 859948 w 4218987"/>
                <a:gd name="connsiteY57" fmla="*/ 2133690 h 4193747"/>
                <a:gd name="connsiteX58" fmla="*/ 624244 w 4218987"/>
                <a:gd name="connsiteY58" fmla="*/ 645162 h 4193747"/>
                <a:gd name="connsiteX59" fmla="*/ 1246221 w 4218987"/>
                <a:gd name="connsiteY59" fmla="*/ 549012 h 4193747"/>
                <a:gd name="connsiteX60" fmla="*/ 1422930 w 4218987"/>
                <a:gd name="connsiteY60" fmla="*/ 46615 h 4193747"/>
                <a:gd name="connsiteX61" fmla="*/ 1860987 w 4218987"/>
                <a:gd name="connsiteY61" fmla="*/ 171264 h 4193747"/>
                <a:gd name="connsiteX62" fmla="*/ 1885804 w 4218987"/>
                <a:gd name="connsiteY62" fmla="*/ 880381 h 4193747"/>
                <a:gd name="connsiteX63" fmla="*/ 846522 w 4218987"/>
                <a:gd name="connsiteY63" fmla="*/ 2041794 h 4193747"/>
                <a:gd name="connsiteX64" fmla="*/ 127757 w 4218987"/>
                <a:gd name="connsiteY64" fmla="*/ 2070765 h 4193747"/>
                <a:gd name="connsiteX65" fmla="*/ 448206 w 4218987"/>
                <a:gd name="connsiteY65" fmla="*/ 1440109 h 4193747"/>
                <a:gd name="connsiteX66" fmla="*/ 624244 w 4218987"/>
                <a:gd name="connsiteY66" fmla="*/ 645162 h 4193747"/>
                <a:gd name="connsiteX0" fmla="*/ 2726972 w 4218987"/>
                <a:gd name="connsiteY0" fmla="*/ 2541845 h 4193747"/>
                <a:gd name="connsiteX1" fmla="*/ 2785542 w 4218987"/>
                <a:gd name="connsiteY1" fmla="*/ 2502966 h 4193747"/>
                <a:gd name="connsiteX2" fmla="*/ 2903529 w 4218987"/>
                <a:gd name="connsiteY2" fmla="*/ 2537119 h 4193747"/>
                <a:gd name="connsiteX3" fmla="*/ 2958558 w 4218987"/>
                <a:gd name="connsiteY3" fmla="*/ 2724446 h 4193747"/>
                <a:gd name="connsiteX4" fmla="*/ 2951347 w 4218987"/>
                <a:gd name="connsiteY4" fmla="*/ 2747619 h 4193747"/>
                <a:gd name="connsiteX5" fmla="*/ 2726972 w 4218987"/>
                <a:gd name="connsiteY5" fmla="*/ 2541845 h 4193747"/>
                <a:gd name="connsiteX6" fmla="*/ 2187259 w 4218987"/>
                <a:gd name="connsiteY6" fmla="*/ 2288337 h 4193747"/>
                <a:gd name="connsiteX7" fmla="*/ 2388933 w 4218987"/>
                <a:gd name="connsiteY7" fmla="*/ 2473293 h 4193747"/>
                <a:gd name="connsiteX8" fmla="*/ 2386834 w 4218987"/>
                <a:gd name="connsiteY8" fmla="*/ 2473824 h 4193747"/>
                <a:gd name="connsiteX9" fmla="*/ 2230026 w 4218987"/>
                <a:gd name="connsiteY9" fmla="*/ 2428808 h 4193747"/>
                <a:gd name="connsiteX10" fmla="*/ 2228909 w 4218987"/>
                <a:gd name="connsiteY10" fmla="*/ 2430133 h 4193747"/>
                <a:gd name="connsiteX11" fmla="*/ 2187259 w 4218987"/>
                <a:gd name="connsiteY11" fmla="*/ 2288337 h 4193747"/>
                <a:gd name="connsiteX12" fmla="*/ 1934983 w 4218987"/>
                <a:gd name="connsiteY12" fmla="*/ 2056975 h 4193747"/>
                <a:gd name="connsiteX13" fmla="*/ 1993087 w 4218987"/>
                <a:gd name="connsiteY13" fmla="*/ 2110262 h 4193747"/>
                <a:gd name="connsiteX14" fmla="*/ 1941766 w 4218987"/>
                <a:gd name="connsiteY14" fmla="*/ 2217227 h 4193747"/>
                <a:gd name="connsiteX15" fmla="*/ 2068585 w 4218987"/>
                <a:gd name="connsiteY15" fmla="*/ 2620107 h 4193747"/>
                <a:gd name="connsiteX16" fmla="*/ 2416619 w 4218987"/>
                <a:gd name="connsiteY16" fmla="*/ 2722385 h 4193747"/>
                <a:gd name="connsiteX17" fmla="*/ 2589184 w 4218987"/>
                <a:gd name="connsiteY17" fmla="*/ 2656942 h 4193747"/>
                <a:gd name="connsiteX18" fmla="*/ 2819784 w 4218987"/>
                <a:gd name="connsiteY18" fmla="*/ 2868425 h 4193747"/>
                <a:gd name="connsiteX19" fmla="*/ 2627084 w 4218987"/>
                <a:gd name="connsiteY19" fmla="*/ 2817424 h 4193747"/>
                <a:gd name="connsiteX20" fmla="*/ 2434618 w 4218987"/>
                <a:gd name="connsiteY20" fmla="*/ 3008320 h 4193747"/>
                <a:gd name="connsiteX21" fmla="*/ 2893365 w 4218987"/>
                <a:gd name="connsiteY21" fmla="*/ 3129380 h 4193747"/>
                <a:gd name="connsiteX22" fmla="*/ 3032143 w 4218987"/>
                <a:gd name="connsiteY22" fmla="*/ 3063179 h 4193747"/>
                <a:gd name="connsiteX23" fmla="*/ 3090634 w 4218987"/>
                <a:gd name="connsiteY23" fmla="*/ 3116821 h 4193747"/>
                <a:gd name="connsiteX24" fmla="*/ 3210914 w 4218987"/>
                <a:gd name="connsiteY24" fmla="*/ 2985668 h 4193747"/>
                <a:gd name="connsiteX25" fmla="*/ 3156792 w 4218987"/>
                <a:gd name="connsiteY25" fmla="*/ 2936032 h 4193747"/>
                <a:gd name="connsiteX26" fmla="*/ 3222229 w 4218987"/>
                <a:gd name="connsiteY26" fmla="*/ 2787394 h 4193747"/>
                <a:gd name="connsiteX27" fmla="*/ 3089478 w 4218987"/>
                <a:gd name="connsiteY27" fmla="*/ 2340195 h 4193747"/>
                <a:gd name="connsiteX28" fmla="*/ 3090209 w 4218987"/>
                <a:gd name="connsiteY28" fmla="*/ 2339339 h 4193747"/>
                <a:gd name="connsiteX29" fmla="*/ 3085067 w 4218987"/>
                <a:gd name="connsiteY29" fmla="*/ 2335565 h 4193747"/>
                <a:gd name="connsiteX30" fmla="*/ 3083320 w 4218987"/>
                <a:gd name="connsiteY30" fmla="*/ 2333732 h 4193747"/>
                <a:gd name="connsiteX31" fmla="*/ 3083018 w 4218987"/>
                <a:gd name="connsiteY31" fmla="*/ 2334061 h 4193747"/>
                <a:gd name="connsiteX32" fmla="*/ 2744891 w 4218987"/>
                <a:gd name="connsiteY32" fmla="*/ 2247240 h 4193747"/>
                <a:gd name="connsiteX33" fmla="*/ 2538260 w 4218987"/>
                <a:gd name="connsiteY33" fmla="*/ 2368778 h 4193747"/>
                <a:gd name="connsiteX34" fmla="*/ 2299616 w 4218987"/>
                <a:gd name="connsiteY34" fmla="*/ 2149917 h 4193747"/>
                <a:gd name="connsiteX35" fmla="*/ 2313553 w 4218987"/>
                <a:gd name="connsiteY35" fmla="*/ 2143903 h 4193747"/>
                <a:gd name="connsiteX36" fmla="*/ 2487357 w 4218987"/>
                <a:gd name="connsiteY36" fmla="*/ 2189769 h 4193747"/>
                <a:gd name="connsiteX37" fmla="*/ 2660620 w 4218987"/>
                <a:gd name="connsiteY37" fmla="*/ 2017920 h 4193747"/>
                <a:gd name="connsiteX38" fmla="*/ 2247647 w 4218987"/>
                <a:gd name="connsiteY38" fmla="*/ 1908939 h 4193747"/>
                <a:gd name="connsiteX39" fmla="*/ 2110842 w 4218987"/>
                <a:gd name="connsiteY39" fmla="*/ 1976793 h 4193747"/>
                <a:gd name="connsiteX40" fmla="*/ 2055263 w 4218987"/>
                <a:gd name="connsiteY40" fmla="*/ 1925822 h 4193747"/>
                <a:gd name="connsiteX41" fmla="*/ 1934983 w 4218987"/>
                <a:gd name="connsiteY41" fmla="*/ 2056975 h 4193747"/>
                <a:gd name="connsiteX42" fmla="*/ 1094802 w 4218987"/>
                <a:gd name="connsiteY42" fmla="*/ 2399487 h 4193747"/>
                <a:gd name="connsiteX43" fmla="*/ 2274949 w 4218987"/>
                <a:gd name="connsiteY43" fmla="*/ 1121712 h 4193747"/>
                <a:gd name="connsiteX44" fmla="*/ 3845776 w 4218987"/>
                <a:gd name="connsiteY44" fmla="*/ 1410650 h 4193747"/>
                <a:gd name="connsiteX45" fmla="*/ 3464840 w 4218987"/>
                <a:gd name="connsiteY45" fmla="*/ 3334963 h 4193747"/>
                <a:gd name="connsiteX46" fmla="*/ 1459992 w 4218987"/>
                <a:gd name="connsiteY46" fmla="*/ 3862388 h 4193747"/>
                <a:gd name="connsiteX47" fmla="*/ 1457332 w 4218987"/>
                <a:gd name="connsiteY47" fmla="*/ 3858391 h 4193747"/>
                <a:gd name="connsiteX48" fmla="*/ 1094802 w 4218987"/>
                <a:gd name="connsiteY48" fmla="*/ 2399487 h 4193747"/>
                <a:gd name="connsiteX49" fmla="*/ 859948 w 4218987"/>
                <a:gd name="connsiteY49" fmla="*/ 2133690 h 4193747"/>
                <a:gd name="connsiteX50" fmla="*/ 1963134 w 4218987"/>
                <a:gd name="connsiteY50" fmla="*/ 930781 h 4193747"/>
                <a:gd name="connsiteX51" fmla="*/ 2030962 w 4218987"/>
                <a:gd name="connsiteY51" fmla="*/ 927848 h 4193747"/>
                <a:gd name="connsiteX52" fmla="*/ 2172480 w 4218987"/>
                <a:gd name="connsiteY52" fmla="*/ 1057633 h 4193747"/>
                <a:gd name="connsiteX53" fmla="*/ 2175413 w 4218987"/>
                <a:gd name="connsiteY53" fmla="*/ 1125461 h 4193747"/>
                <a:gd name="connsiteX54" fmla="*/ 1072226 w 4218987"/>
                <a:gd name="connsiteY54" fmla="*/ 2328370 h 4193747"/>
                <a:gd name="connsiteX55" fmla="*/ 1004399 w 4218987"/>
                <a:gd name="connsiteY55" fmla="*/ 2331303 h 4193747"/>
                <a:gd name="connsiteX56" fmla="*/ 862881 w 4218987"/>
                <a:gd name="connsiteY56" fmla="*/ 2201517 h 4193747"/>
                <a:gd name="connsiteX57" fmla="*/ 859948 w 4218987"/>
                <a:gd name="connsiteY57" fmla="*/ 2133690 h 4193747"/>
                <a:gd name="connsiteX58" fmla="*/ 624244 w 4218987"/>
                <a:gd name="connsiteY58" fmla="*/ 645162 h 4193747"/>
                <a:gd name="connsiteX59" fmla="*/ 1246221 w 4218987"/>
                <a:gd name="connsiteY59" fmla="*/ 549012 h 4193747"/>
                <a:gd name="connsiteX60" fmla="*/ 1422930 w 4218987"/>
                <a:gd name="connsiteY60" fmla="*/ 46615 h 4193747"/>
                <a:gd name="connsiteX61" fmla="*/ 1860987 w 4218987"/>
                <a:gd name="connsiteY61" fmla="*/ 171264 h 4193747"/>
                <a:gd name="connsiteX62" fmla="*/ 1885804 w 4218987"/>
                <a:gd name="connsiteY62" fmla="*/ 880381 h 4193747"/>
                <a:gd name="connsiteX63" fmla="*/ 846522 w 4218987"/>
                <a:gd name="connsiteY63" fmla="*/ 2041794 h 4193747"/>
                <a:gd name="connsiteX64" fmla="*/ 127757 w 4218987"/>
                <a:gd name="connsiteY64" fmla="*/ 2070765 h 4193747"/>
                <a:gd name="connsiteX65" fmla="*/ 448206 w 4218987"/>
                <a:gd name="connsiteY65" fmla="*/ 1440109 h 4193747"/>
                <a:gd name="connsiteX66" fmla="*/ 624244 w 4218987"/>
                <a:gd name="connsiteY66" fmla="*/ 645162 h 4193747"/>
                <a:gd name="connsiteX0" fmla="*/ 2726972 w 4218987"/>
                <a:gd name="connsiteY0" fmla="*/ 2541845 h 4193747"/>
                <a:gd name="connsiteX1" fmla="*/ 2785542 w 4218987"/>
                <a:gd name="connsiteY1" fmla="*/ 2502966 h 4193747"/>
                <a:gd name="connsiteX2" fmla="*/ 2903529 w 4218987"/>
                <a:gd name="connsiteY2" fmla="*/ 2537119 h 4193747"/>
                <a:gd name="connsiteX3" fmla="*/ 2958558 w 4218987"/>
                <a:gd name="connsiteY3" fmla="*/ 2724446 h 4193747"/>
                <a:gd name="connsiteX4" fmla="*/ 2951347 w 4218987"/>
                <a:gd name="connsiteY4" fmla="*/ 2747619 h 4193747"/>
                <a:gd name="connsiteX5" fmla="*/ 2726972 w 4218987"/>
                <a:gd name="connsiteY5" fmla="*/ 2541845 h 4193747"/>
                <a:gd name="connsiteX6" fmla="*/ 2187259 w 4218987"/>
                <a:gd name="connsiteY6" fmla="*/ 2288337 h 4193747"/>
                <a:gd name="connsiteX7" fmla="*/ 2388933 w 4218987"/>
                <a:gd name="connsiteY7" fmla="*/ 2473293 h 4193747"/>
                <a:gd name="connsiteX8" fmla="*/ 2386834 w 4218987"/>
                <a:gd name="connsiteY8" fmla="*/ 2473824 h 4193747"/>
                <a:gd name="connsiteX9" fmla="*/ 2230026 w 4218987"/>
                <a:gd name="connsiteY9" fmla="*/ 2428808 h 4193747"/>
                <a:gd name="connsiteX10" fmla="*/ 2228909 w 4218987"/>
                <a:gd name="connsiteY10" fmla="*/ 2430133 h 4193747"/>
                <a:gd name="connsiteX11" fmla="*/ 2187259 w 4218987"/>
                <a:gd name="connsiteY11" fmla="*/ 2288337 h 4193747"/>
                <a:gd name="connsiteX12" fmla="*/ 1934983 w 4218987"/>
                <a:gd name="connsiteY12" fmla="*/ 2056975 h 4193747"/>
                <a:gd name="connsiteX13" fmla="*/ 1993087 w 4218987"/>
                <a:gd name="connsiteY13" fmla="*/ 2110262 h 4193747"/>
                <a:gd name="connsiteX14" fmla="*/ 1941766 w 4218987"/>
                <a:gd name="connsiteY14" fmla="*/ 2217227 h 4193747"/>
                <a:gd name="connsiteX15" fmla="*/ 2068585 w 4218987"/>
                <a:gd name="connsiteY15" fmla="*/ 2620107 h 4193747"/>
                <a:gd name="connsiteX16" fmla="*/ 2416619 w 4218987"/>
                <a:gd name="connsiteY16" fmla="*/ 2722385 h 4193747"/>
                <a:gd name="connsiteX17" fmla="*/ 2589184 w 4218987"/>
                <a:gd name="connsiteY17" fmla="*/ 2656942 h 4193747"/>
                <a:gd name="connsiteX18" fmla="*/ 2819784 w 4218987"/>
                <a:gd name="connsiteY18" fmla="*/ 2868425 h 4193747"/>
                <a:gd name="connsiteX19" fmla="*/ 2627084 w 4218987"/>
                <a:gd name="connsiteY19" fmla="*/ 2817424 h 4193747"/>
                <a:gd name="connsiteX20" fmla="*/ 2434618 w 4218987"/>
                <a:gd name="connsiteY20" fmla="*/ 3008320 h 4193747"/>
                <a:gd name="connsiteX21" fmla="*/ 2893365 w 4218987"/>
                <a:gd name="connsiteY21" fmla="*/ 3129380 h 4193747"/>
                <a:gd name="connsiteX22" fmla="*/ 3032143 w 4218987"/>
                <a:gd name="connsiteY22" fmla="*/ 3063179 h 4193747"/>
                <a:gd name="connsiteX23" fmla="*/ 3090634 w 4218987"/>
                <a:gd name="connsiteY23" fmla="*/ 3116821 h 4193747"/>
                <a:gd name="connsiteX24" fmla="*/ 3210914 w 4218987"/>
                <a:gd name="connsiteY24" fmla="*/ 2985668 h 4193747"/>
                <a:gd name="connsiteX25" fmla="*/ 3156792 w 4218987"/>
                <a:gd name="connsiteY25" fmla="*/ 2936032 h 4193747"/>
                <a:gd name="connsiteX26" fmla="*/ 3222229 w 4218987"/>
                <a:gd name="connsiteY26" fmla="*/ 2787394 h 4193747"/>
                <a:gd name="connsiteX27" fmla="*/ 3089478 w 4218987"/>
                <a:gd name="connsiteY27" fmla="*/ 2340195 h 4193747"/>
                <a:gd name="connsiteX28" fmla="*/ 3090209 w 4218987"/>
                <a:gd name="connsiteY28" fmla="*/ 2339339 h 4193747"/>
                <a:gd name="connsiteX29" fmla="*/ 3085067 w 4218987"/>
                <a:gd name="connsiteY29" fmla="*/ 2335565 h 4193747"/>
                <a:gd name="connsiteX30" fmla="*/ 3083320 w 4218987"/>
                <a:gd name="connsiteY30" fmla="*/ 2333732 h 4193747"/>
                <a:gd name="connsiteX31" fmla="*/ 3083018 w 4218987"/>
                <a:gd name="connsiteY31" fmla="*/ 2334061 h 4193747"/>
                <a:gd name="connsiteX32" fmla="*/ 2744891 w 4218987"/>
                <a:gd name="connsiteY32" fmla="*/ 2247240 h 4193747"/>
                <a:gd name="connsiteX33" fmla="*/ 2538260 w 4218987"/>
                <a:gd name="connsiteY33" fmla="*/ 2368778 h 4193747"/>
                <a:gd name="connsiteX34" fmla="*/ 2299616 w 4218987"/>
                <a:gd name="connsiteY34" fmla="*/ 2149917 h 4193747"/>
                <a:gd name="connsiteX35" fmla="*/ 2313553 w 4218987"/>
                <a:gd name="connsiteY35" fmla="*/ 2143903 h 4193747"/>
                <a:gd name="connsiteX36" fmla="*/ 2487357 w 4218987"/>
                <a:gd name="connsiteY36" fmla="*/ 2189769 h 4193747"/>
                <a:gd name="connsiteX37" fmla="*/ 2660620 w 4218987"/>
                <a:gd name="connsiteY37" fmla="*/ 2017920 h 4193747"/>
                <a:gd name="connsiteX38" fmla="*/ 2247647 w 4218987"/>
                <a:gd name="connsiteY38" fmla="*/ 1908939 h 4193747"/>
                <a:gd name="connsiteX39" fmla="*/ 2110842 w 4218987"/>
                <a:gd name="connsiteY39" fmla="*/ 1976793 h 4193747"/>
                <a:gd name="connsiteX40" fmla="*/ 2055263 w 4218987"/>
                <a:gd name="connsiteY40" fmla="*/ 1925822 h 4193747"/>
                <a:gd name="connsiteX41" fmla="*/ 1934983 w 4218987"/>
                <a:gd name="connsiteY41" fmla="*/ 2056975 h 4193747"/>
                <a:gd name="connsiteX42" fmla="*/ 1094802 w 4218987"/>
                <a:gd name="connsiteY42" fmla="*/ 2399487 h 4193747"/>
                <a:gd name="connsiteX43" fmla="*/ 2274949 w 4218987"/>
                <a:gd name="connsiteY43" fmla="*/ 1121712 h 4193747"/>
                <a:gd name="connsiteX44" fmla="*/ 3845776 w 4218987"/>
                <a:gd name="connsiteY44" fmla="*/ 1410650 h 4193747"/>
                <a:gd name="connsiteX45" fmla="*/ 3464840 w 4218987"/>
                <a:gd name="connsiteY45" fmla="*/ 3334963 h 4193747"/>
                <a:gd name="connsiteX46" fmla="*/ 1459992 w 4218987"/>
                <a:gd name="connsiteY46" fmla="*/ 3862388 h 4193747"/>
                <a:gd name="connsiteX47" fmla="*/ 1457332 w 4218987"/>
                <a:gd name="connsiteY47" fmla="*/ 3858391 h 4193747"/>
                <a:gd name="connsiteX48" fmla="*/ 1094802 w 4218987"/>
                <a:gd name="connsiteY48" fmla="*/ 2399487 h 4193747"/>
                <a:gd name="connsiteX49" fmla="*/ 859948 w 4218987"/>
                <a:gd name="connsiteY49" fmla="*/ 2133690 h 4193747"/>
                <a:gd name="connsiteX50" fmla="*/ 1963134 w 4218987"/>
                <a:gd name="connsiteY50" fmla="*/ 930781 h 4193747"/>
                <a:gd name="connsiteX51" fmla="*/ 2030962 w 4218987"/>
                <a:gd name="connsiteY51" fmla="*/ 927848 h 4193747"/>
                <a:gd name="connsiteX52" fmla="*/ 2172480 w 4218987"/>
                <a:gd name="connsiteY52" fmla="*/ 1057633 h 4193747"/>
                <a:gd name="connsiteX53" fmla="*/ 2175413 w 4218987"/>
                <a:gd name="connsiteY53" fmla="*/ 1125461 h 4193747"/>
                <a:gd name="connsiteX54" fmla="*/ 1072226 w 4218987"/>
                <a:gd name="connsiteY54" fmla="*/ 2328370 h 4193747"/>
                <a:gd name="connsiteX55" fmla="*/ 1004399 w 4218987"/>
                <a:gd name="connsiteY55" fmla="*/ 2331303 h 4193747"/>
                <a:gd name="connsiteX56" fmla="*/ 862881 w 4218987"/>
                <a:gd name="connsiteY56" fmla="*/ 2201517 h 4193747"/>
                <a:gd name="connsiteX57" fmla="*/ 859948 w 4218987"/>
                <a:gd name="connsiteY57" fmla="*/ 2133690 h 4193747"/>
                <a:gd name="connsiteX58" fmla="*/ 624244 w 4218987"/>
                <a:gd name="connsiteY58" fmla="*/ 645162 h 4193747"/>
                <a:gd name="connsiteX59" fmla="*/ 1246221 w 4218987"/>
                <a:gd name="connsiteY59" fmla="*/ 549012 h 4193747"/>
                <a:gd name="connsiteX60" fmla="*/ 1422930 w 4218987"/>
                <a:gd name="connsiteY60" fmla="*/ 46615 h 4193747"/>
                <a:gd name="connsiteX61" fmla="*/ 1860987 w 4218987"/>
                <a:gd name="connsiteY61" fmla="*/ 171264 h 4193747"/>
                <a:gd name="connsiteX62" fmla="*/ 1885804 w 4218987"/>
                <a:gd name="connsiteY62" fmla="*/ 880381 h 4193747"/>
                <a:gd name="connsiteX63" fmla="*/ 846522 w 4218987"/>
                <a:gd name="connsiteY63" fmla="*/ 2041794 h 4193747"/>
                <a:gd name="connsiteX64" fmla="*/ 127757 w 4218987"/>
                <a:gd name="connsiteY64" fmla="*/ 2070765 h 4193747"/>
                <a:gd name="connsiteX65" fmla="*/ 448206 w 4218987"/>
                <a:gd name="connsiteY65" fmla="*/ 1440109 h 4193747"/>
                <a:gd name="connsiteX66" fmla="*/ 624244 w 4218987"/>
                <a:gd name="connsiteY66" fmla="*/ 645162 h 4193747"/>
                <a:gd name="connsiteX0" fmla="*/ 2726972 w 4218987"/>
                <a:gd name="connsiteY0" fmla="*/ 2522365 h 4174267"/>
                <a:gd name="connsiteX1" fmla="*/ 2785542 w 4218987"/>
                <a:gd name="connsiteY1" fmla="*/ 2483486 h 4174267"/>
                <a:gd name="connsiteX2" fmla="*/ 2903529 w 4218987"/>
                <a:gd name="connsiteY2" fmla="*/ 2517639 h 4174267"/>
                <a:gd name="connsiteX3" fmla="*/ 2958558 w 4218987"/>
                <a:gd name="connsiteY3" fmla="*/ 2704966 h 4174267"/>
                <a:gd name="connsiteX4" fmla="*/ 2951347 w 4218987"/>
                <a:gd name="connsiteY4" fmla="*/ 2728139 h 4174267"/>
                <a:gd name="connsiteX5" fmla="*/ 2726972 w 4218987"/>
                <a:gd name="connsiteY5" fmla="*/ 2522365 h 4174267"/>
                <a:gd name="connsiteX6" fmla="*/ 2187259 w 4218987"/>
                <a:gd name="connsiteY6" fmla="*/ 2268857 h 4174267"/>
                <a:gd name="connsiteX7" fmla="*/ 2388933 w 4218987"/>
                <a:gd name="connsiteY7" fmla="*/ 2453813 h 4174267"/>
                <a:gd name="connsiteX8" fmla="*/ 2386834 w 4218987"/>
                <a:gd name="connsiteY8" fmla="*/ 2454344 h 4174267"/>
                <a:gd name="connsiteX9" fmla="*/ 2230026 w 4218987"/>
                <a:gd name="connsiteY9" fmla="*/ 2409328 h 4174267"/>
                <a:gd name="connsiteX10" fmla="*/ 2228909 w 4218987"/>
                <a:gd name="connsiteY10" fmla="*/ 2410653 h 4174267"/>
                <a:gd name="connsiteX11" fmla="*/ 2187259 w 4218987"/>
                <a:gd name="connsiteY11" fmla="*/ 2268857 h 4174267"/>
                <a:gd name="connsiteX12" fmla="*/ 1934983 w 4218987"/>
                <a:gd name="connsiteY12" fmla="*/ 2037495 h 4174267"/>
                <a:gd name="connsiteX13" fmla="*/ 1993087 w 4218987"/>
                <a:gd name="connsiteY13" fmla="*/ 2090782 h 4174267"/>
                <a:gd name="connsiteX14" fmla="*/ 1941766 w 4218987"/>
                <a:gd name="connsiteY14" fmla="*/ 2197747 h 4174267"/>
                <a:gd name="connsiteX15" fmla="*/ 2068585 w 4218987"/>
                <a:gd name="connsiteY15" fmla="*/ 2600627 h 4174267"/>
                <a:gd name="connsiteX16" fmla="*/ 2416619 w 4218987"/>
                <a:gd name="connsiteY16" fmla="*/ 2702905 h 4174267"/>
                <a:gd name="connsiteX17" fmla="*/ 2589184 w 4218987"/>
                <a:gd name="connsiteY17" fmla="*/ 2637462 h 4174267"/>
                <a:gd name="connsiteX18" fmla="*/ 2819784 w 4218987"/>
                <a:gd name="connsiteY18" fmla="*/ 2848945 h 4174267"/>
                <a:gd name="connsiteX19" fmla="*/ 2627084 w 4218987"/>
                <a:gd name="connsiteY19" fmla="*/ 2797944 h 4174267"/>
                <a:gd name="connsiteX20" fmla="*/ 2434618 w 4218987"/>
                <a:gd name="connsiteY20" fmla="*/ 2988840 h 4174267"/>
                <a:gd name="connsiteX21" fmla="*/ 2893365 w 4218987"/>
                <a:gd name="connsiteY21" fmla="*/ 3109900 h 4174267"/>
                <a:gd name="connsiteX22" fmla="*/ 3032143 w 4218987"/>
                <a:gd name="connsiteY22" fmla="*/ 3043699 h 4174267"/>
                <a:gd name="connsiteX23" fmla="*/ 3090634 w 4218987"/>
                <a:gd name="connsiteY23" fmla="*/ 3097341 h 4174267"/>
                <a:gd name="connsiteX24" fmla="*/ 3210914 w 4218987"/>
                <a:gd name="connsiteY24" fmla="*/ 2966188 h 4174267"/>
                <a:gd name="connsiteX25" fmla="*/ 3156792 w 4218987"/>
                <a:gd name="connsiteY25" fmla="*/ 2916552 h 4174267"/>
                <a:gd name="connsiteX26" fmla="*/ 3222229 w 4218987"/>
                <a:gd name="connsiteY26" fmla="*/ 2767914 h 4174267"/>
                <a:gd name="connsiteX27" fmla="*/ 3089478 w 4218987"/>
                <a:gd name="connsiteY27" fmla="*/ 2320715 h 4174267"/>
                <a:gd name="connsiteX28" fmla="*/ 3090209 w 4218987"/>
                <a:gd name="connsiteY28" fmla="*/ 2319859 h 4174267"/>
                <a:gd name="connsiteX29" fmla="*/ 3085067 w 4218987"/>
                <a:gd name="connsiteY29" fmla="*/ 2316085 h 4174267"/>
                <a:gd name="connsiteX30" fmla="*/ 3083320 w 4218987"/>
                <a:gd name="connsiteY30" fmla="*/ 2314252 h 4174267"/>
                <a:gd name="connsiteX31" fmla="*/ 3083018 w 4218987"/>
                <a:gd name="connsiteY31" fmla="*/ 2314581 h 4174267"/>
                <a:gd name="connsiteX32" fmla="*/ 2744891 w 4218987"/>
                <a:gd name="connsiteY32" fmla="*/ 2227760 h 4174267"/>
                <a:gd name="connsiteX33" fmla="*/ 2538260 w 4218987"/>
                <a:gd name="connsiteY33" fmla="*/ 2349298 h 4174267"/>
                <a:gd name="connsiteX34" fmla="*/ 2299616 w 4218987"/>
                <a:gd name="connsiteY34" fmla="*/ 2130437 h 4174267"/>
                <a:gd name="connsiteX35" fmla="*/ 2313553 w 4218987"/>
                <a:gd name="connsiteY35" fmla="*/ 2124423 h 4174267"/>
                <a:gd name="connsiteX36" fmla="*/ 2487357 w 4218987"/>
                <a:gd name="connsiteY36" fmla="*/ 2170289 h 4174267"/>
                <a:gd name="connsiteX37" fmla="*/ 2660620 w 4218987"/>
                <a:gd name="connsiteY37" fmla="*/ 1998440 h 4174267"/>
                <a:gd name="connsiteX38" fmla="*/ 2247647 w 4218987"/>
                <a:gd name="connsiteY38" fmla="*/ 1889459 h 4174267"/>
                <a:gd name="connsiteX39" fmla="*/ 2110842 w 4218987"/>
                <a:gd name="connsiteY39" fmla="*/ 1957313 h 4174267"/>
                <a:gd name="connsiteX40" fmla="*/ 2055263 w 4218987"/>
                <a:gd name="connsiteY40" fmla="*/ 1906342 h 4174267"/>
                <a:gd name="connsiteX41" fmla="*/ 1934983 w 4218987"/>
                <a:gd name="connsiteY41" fmla="*/ 2037495 h 4174267"/>
                <a:gd name="connsiteX42" fmla="*/ 1094802 w 4218987"/>
                <a:gd name="connsiteY42" fmla="*/ 2380007 h 4174267"/>
                <a:gd name="connsiteX43" fmla="*/ 2274949 w 4218987"/>
                <a:gd name="connsiteY43" fmla="*/ 1102232 h 4174267"/>
                <a:gd name="connsiteX44" fmla="*/ 3845776 w 4218987"/>
                <a:gd name="connsiteY44" fmla="*/ 1391170 h 4174267"/>
                <a:gd name="connsiteX45" fmla="*/ 3464840 w 4218987"/>
                <a:gd name="connsiteY45" fmla="*/ 3315483 h 4174267"/>
                <a:gd name="connsiteX46" fmla="*/ 1459992 w 4218987"/>
                <a:gd name="connsiteY46" fmla="*/ 3842908 h 4174267"/>
                <a:gd name="connsiteX47" fmla="*/ 1457332 w 4218987"/>
                <a:gd name="connsiteY47" fmla="*/ 3838911 h 4174267"/>
                <a:gd name="connsiteX48" fmla="*/ 1094802 w 4218987"/>
                <a:gd name="connsiteY48" fmla="*/ 2380007 h 4174267"/>
                <a:gd name="connsiteX49" fmla="*/ 859948 w 4218987"/>
                <a:gd name="connsiteY49" fmla="*/ 2114210 h 4174267"/>
                <a:gd name="connsiteX50" fmla="*/ 1963134 w 4218987"/>
                <a:gd name="connsiteY50" fmla="*/ 911301 h 4174267"/>
                <a:gd name="connsiteX51" fmla="*/ 2030962 w 4218987"/>
                <a:gd name="connsiteY51" fmla="*/ 908368 h 4174267"/>
                <a:gd name="connsiteX52" fmla="*/ 2172480 w 4218987"/>
                <a:gd name="connsiteY52" fmla="*/ 1038153 h 4174267"/>
                <a:gd name="connsiteX53" fmla="*/ 2175413 w 4218987"/>
                <a:gd name="connsiteY53" fmla="*/ 1105981 h 4174267"/>
                <a:gd name="connsiteX54" fmla="*/ 1072226 w 4218987"/>
                <a:gd name="connsiteY54" fmla="*/ 2308890 h 4174267"/>
                <a:gd name="connsiteX55" fmla="*/ 1004399 w 4218987"/>
                <a:gd name="connsiteY55" fmla="*/ 2311823 h 4174267"/>
                <a:gd name="connsiteX56" fmla="*/ 862881 w 4218987"/>
                <a:gd name="connsiteY56" fmla="*/ 2182037 h 4174267"/>
                <a:gd name="connsiteX57" fmla="*/ 859948 w 4218987"/>
                <a:gd name="connsiteY57" fmla="*/ 2114210 h 4174267"/>
                <a:gd name="connsiteX58" fmla="*/ 624244 w 4218987"/>
                <a:gd name="connsiteY58" fmla="*/ 625682 h 4174267"/>
                <a:gd name="connsiteX59" fmla="*/ 1246221 w 4218987"/>
                <a:gd name="connsiteY59" fmla="*/ 529532 h 4174267"/>
                <a:gd name="connsiteX60" fmla="*/ 1422930 w 4218987"/>
                <a:gd name="connsiteY60" fmla="*/ 27135 h 4174267"/>
                <a:gd name="connsiteX61" fmla="*/ 1860987 w 4218987"/>
                <a:gd name="connsiteY61" fmla="*/ 151784 h 4174267"/>
                <a:gd name="connsiteX62" fmla="*/ 1885804 w 4218987"/>
                <a:gd name="connsiteY62" fmla="*/ 860901 h 4174267"/>
                <a:gd name="connsiteX63" fmla="*/ 846522 w 4218987"/>
                <a:gd name="connsiteY63" fmla="*/ 2022314 h 4174267"/>
                <a:gd name="connsiteX64" fmla="*/ 127757 w 4218987"/>
                <a:gd name="connsiteY64" fmla="*/ 2051285 h 4174267"/>
                <a:gd name="connsiteX65" fmla="*/ 448206 w 4218987"/>
                <a:gd name="connsiteY65" fmla="*/ 1420629 h 4174267"/>
                <a:gd name="connsiteX66" fmla="*/ 624244 w 4218987"/>
                <a:gd name="connsiteY66" fmla="*/ 625682 h 4174267"/>
                <a:gd name="connsiteX0" fmla="*/ 2726972 w 4218987"/>
                <a:gd name="connsiteY0" fmla="*/ 2522365 h 4174267"/>
                <a:gd name="connsiteX1" fmla="*/ 2785542 w 4218987"/>
                <a:gd name="connsiteY1" fmla="*/ 2483486 h 4174267"/>
                <a:gd name="connsiteX2" fmla="*/ 2903529 w 4218987"/>
                <a:gd name="connsiteY2" fmla="*/ 2517639 h 4174267"/>
                <a:gd name="connsiteX3" fmla="*/ 2958558 w 4218987"/>
                <a:gd name="connsiteY3" fmla="*/ 2704966 h 4174267"/>
                <a:gd name="connsiteX4" fmla="*/ 2951347 w 4218987"/>
                <a:gd name="connsiteY4" fmla="*/ 2728139 h 4174267"/>
                <a:gd name="connsiteX5" fmla="*/ 2726972 w 4218987"/>
                <a:gd name="connsiteY5" fmla="*/ 2522365 h 4174267"/>
                <a:gd name="connsiteX6" fmla="*/ 2187259 w 4218987"/>
                <a:gd name="connsiteY6" fmla="*/ 2268857 h 4174267"/>
                <a:gd name="connsiteX7" fmla="*/ 2388933 w 4218987"/>
                <a:gd name="connsiteY7" fmla="*/ 2453813 h 4174267"/>
                <a:gd name="connsiteX8" fmla="*/ 2386834 w 4218987"/>
                <a:gd name="connsiteY8" fmla="*/ 2454344 h 4174267"/>
                <a:gd name="connsiteX9" fmla="*/ 2230026 w 4218987"/>
                <a:gd name="connsiteY9" fmla="*/ 2409328 h 4174267"/>
                <a:gd name="connsiteX10" fmla="*/ 2228909 w 4218987"/>
                <a:gd name="connsiteY10" fmla="*/ 2410653 h 4174267"/>
                <a:gd name="connsiteX11" fmla="*/ 2187259 w 4218987"/>
                <a:gd name="connsiteY11" fmla="*/ 2268857 h 4174267"/>
                <a:gd name="connsiteX12" fmla="*/ 1934983 w 4218987"/>
                <a:gd name="connsiteY12" fmla="*/ 2037495 h 4174267"/>
                <a:gd name="connsiteX13" fmla="*/ 1993087 w 4218987"/>
                <a:gd name="connsiteY13" fmla="*/ 2090782 h 4174267"/>
                <a:gd name="connsiteX14" fmla="*/ 1941766 w 4218987"/>
                <a:gd name="connsiteY14" fmla="*/ 2197747 h 4174267"/>
                <a:gd name="connsiteX15" fmla="*/ 2068585 w 4218987"/>
                <a:gd name="connsiteY15" fmla="*/ 2600627 h 4174267"/>
                <a:gd name="connsiteX16" fmla="*/ 2416619 w 4218987"/>
                <a:gd name="connsiteY16" fmla="*/ 2702905 h 4174267"/>
                <a:gd name="connsiteX17" fmla="*/ 2589184 w 4218987"/>
                <a:gd name="connsiteY17" fmla="*/ 2637462 h 4174267"/>
                <a:gd name="connsiteX18" fmla="*/ 2819784 w 4218987"/>
                <a:gd name="connsiteY18" fmla="*/ 2848945 h 4174267"/>
                <a:gd name="connsiteX19" fmla="*/ 2627084 w 4218987"/>
                <a:gd name="connsiteY19" fmla="*/ 2797944 h 4174267"/>
                <a:gd name="connsiteX20" fmla="*/ 2434618 w 4218987"/>
                <a:gd name="connsiteY20" fmla="*/ 2988840 h 4174267"/>
                <a:gd name="connsiteX21" fmla="*/ 2893365 w 4218987"/>
                <a:gd name="connsiteY21" fmla="*/ 3109900 h 4174267"/>
                <a:gd name="connsiteX22" fmla="*/ 3032143 w 4218987"/>
                <a:gd name="connsiteY22" fmla="*/ 3043699 h 4174267"/>
                <a:gd name="connsiteX23" fmla="*/ 3090634 w 4218987"/>
                <a:gd name="connsiteY23" fmla="*/ 3097341 h 4174267"/>
                <a:gd name="connsiteX24" fmla="*/ 3210914 w 4218987"/>
                <a:gd name="connsiteY24" fmla="*/ 2966188 h 4174267"/>
                <a:gd name="connsiteX25" fmla="*/ 3156792 w 4218987"/>
                <a:gd name="connsiteY25" fmla="*/ 2916552 h 4174267"/>
                <a:gd name="connsiteX26" fmla="*/ 3222229 w 4218987"/>
                <a:gd name="connsiteY26" fmla="*/ 2767914 h 4174267"/>
                <a:gd name="connsiteX27" fmla="*/ 3089478 w 4218987"/>
                <a:gd name="connsiteY27" fmla="*/ 2320715 h 4174267"/>
                <a:gd name="connsiteX28" fmla="*/ 3090209 w 4218987"/>
                <a:gd name="connsiteY28" fmla="*/ 2319859 h 4174267"/>
                <a:gd name="connsiteX29" fmla="*/ 3085067 w 4218987"/>
                <a:gd name="connsiteY29" fmla="*/ 2316085 h 4174267"/>
                <a:gd name="connsiteX30" fmla="*/ 3083320 w 4218987"/>
                <a:gd name="connsiteY30" fmla="*/ 2314252 h 4174267"/>
                <a:gd name="connsiteX31" fmla="*/ 3083018 w 4218987"/>
                <a:gd name="connsiteY31" fmla="*/ 2314581 h 4174267"/>
                <a:gd name="connsiteX32" fmla="*/ 2744891 w 4218987"/>
                <a:gd name="connsiteY32" fmla="*/ 2227760 h 4174267"/>
                <a:gd name="connsiteX33" fmla="*/ 2538260 w 4218987"/>
                <a:gd name="connsiteY33" fmla="*/ 2349298 h 4174267"/>
                <a:gd name="connsiteX34" fmla="*/ 2299616 w 4218987"/>
                <a:gd name="connsiteY34" fmla="*/ 2130437 h 4174267"/>
                <a:gd name="connsiteX35" fmla="*/ 2313553 w 4218987"/>
                <a:gd name="connsiteY35" fmla="*/ 2124423 h 4174267"/>
                <a:gd name="connsiteX36" fmla="*/ 2487357 w 4218987"/>
                <a:gd name="connsiteY36" fmla="*/ 2170289 h 4174267"/>
                <a:gd name="connsiteX37" fmla="*/ 2660620 w 4218987"/>
                <a:gd name="connsiteY37" fmla="*/ 1998440 h 4174267"/>
                <a:gd name="connsiteX38" fmla="*/ 2247647 w 4218987"/>
                <a:gd name="connsiteY38" fmla="*/ 1889459 h 4174267"/>
                <a:gd name="connsiteX39" fmla="*/ 2110842 w 4218987"/>
                <a:gd name="connsiteY39" fmla="*/ 1957313 h 4174267"/>
                <a:gd name="connsiteX40" fmla="*/ 2055263 w 4218987"/>
                <a:gd name="connsiteY40" fmla="*/ 1906342 h 4174267"/>
                <a:gd name="connsiteX41" fmla="*/ 1934983 w 4218987"/>
                <a:gd name="connsiteY41" fmla="*/ 2037495 h 4174267"/>
                <a:gd name="connsiteX42" fmla="*/ 1094802 w 4218987"/>
                <a:gd name="connsiteY42" fmla="*/ 2380007 h 4174267"/>
                <a:gd name="connsiteX43" fmla="*/ 2274949 w 4218987"/>
                <a:gd name="connsiteY43" fmla="*/ 1102232 h 4174267"/>
                <a:gd name="connsiteX44" fmla="*/ 3845776 w 4218987"/>
                <a:gd name="connsiteY44" fmla="*/ 1391170 h 4174267"/>
                <a:gd name="connsiteX45" fmla="*/ 3464840 w 4218987"/>
                <a:gd name="connsiteY45" fmla="*/ 3315483 h 4174267"/>
                <a:gd name="connsiteX46" fmla="*/ 1459992 w 4218987"/>
                <a:gd name="connsiteY46" fmla="*/ 3842908 h 4174267"/>
                <a:gd name="connsiteX47" fmla="*/ 1457332 w 4218987"/>
                <a:gd name="connsiteY47" fmla="*/ 3838911 h 4174267"/>
                <a:gd name="connsiteX48" fmla="*/ 1094802 w 4218987"/>
                <a:gd name="connsiteY48" fmla="*/ 2380007 h 4174267"/>
                <a:gd name="connsiteX49" fmla="*/ 859948 w 4218987"/>
                <a:gd name="connsiteY49" fmla="*/ 2114210 h 4174267"/>
                <a:gd name="connsiteX50" fmla="*/ 1963134 w 4218987"/>
                <a:gd name="connsiteY50" fmla="*/ 911301 h 4174267"/>
                <a:gd name="connsiteX51" fmla="*/ 2030962 w 4218987"/>
                <a:gd name="connsiteY51" fmla="*/ 908368 h 4174267"/>
                <a:gd name="connsiteX52" fmla="*/ 2172480 w 4218987"/>
                <a:gd name="connsiteY52" fmla="*/ 1038153 h 4174267"/>
                <a:gd name="connsiteX53" fmla="*/ 2175413 w 4218987"/>
                <a:gd name="connsiteY53" fmla="*/ 1105981 h 4174267"/>
                <a:gd name="connsiteX54" fmla="*/ 1072226 w 4218987"/>
                <a:gd name="connsiteY54" fmla="*/ 2308890 h 4174267"/>
                <a:gd name="connsiteX55" fmla="*/ 1004399 w 4218987"/>
                <a:gd name="connsiteY55" fmla="*/ 2311823 h 4174267"/>
                <a:gd name="connsiteX56" fmla="*/ 862881 w 4218987"/>
                <a:gd name="connsiteY56" fmla="*/ 2182037 h 4174267"/>
                <a:gd name="connsiteX57" fmla="*/ 859948 w 4218987"/>
                <a:gd name="connsiteY57" fmla="*/ 2114210 h 4174267"/>
                <a:gd name="connsiteX58" fmla="*/ 624244 w 4218987"/>
                <a:gd name="connsiteY58" fmla="*/ 625682 h 4174267"/>
                <a:gd name="connsiteX59" fmla="*/ 1246221 w 4218987"/>
                <a:gd name="connsiteY59" fmla="*/ 529532 h 4174267"/>
                <a:gd name="connsiteX60" fmla="*/ 1422930 w 4218987"/>
                <a:gd name="connsiteY60" fmla="*/ 27135 h 4174267"/>
                <a:gd name="connsiteX61" fmla="*/ 1860987 w 4218987"/>
                <a:gd name="connsiteY61" fmla="*/ 151784 h 4174267"/>
                <a:gd name="connsiteX62" fmla="*/ 1885804 w 4218987"/>
                <a:gd name="connsiteY62" fmla="*/ 860901 h 4174267"/>
                <a:gd name="connsiteX63" fmla="*/ 846522 w 4218987"/>
                <a:gd name="connsiteY63" fmla="*/ 2022314 h 4174267"/>
                <a:gd name="connsiteX64" fmla="*/ 127757 w 4218987"/>
                <a:gd name="connsiteY64" fmla="*/ 2051285 h 4174267"/>
                <a:gd name="connsiteX65" fmla="*/ 448206 w 4218987"/>
                <a:gd name="connsiteY65" fmla="*/ 1420629 h 4174267"/>
                <a:gd name="connsiteX66" fmla="*/ 624244 w 4218987"/>
                <a:gd name="connsiteY66" fmla="*/ 625682 h 4174267"/>
                <a:gd name="connsiteX0" fmla="*/ 2726972 w 4218987"/>
                <a:gd name="connsiteY0" fmla="*/ 2522365 h 4174267"/>
                <a:gd name="connsiteX1" fmla="*/ 2785542 w 4218987"/>
                <a:gd name="connsiteY1" fmla="*/ 2483486 h 4174267"/>
                <a:gd name="connsiteX2" fmla="*/ 2903529 w 4218987"/>
                <a:gd name="connsiteY2" fmla="*/ 2517639 h 4174267"/>
                <a:gd name="connsiteX3" fmla="*/ 2958558 w 4218987"/>
                <a:gd name="connsiteY3" fmla="*/ 2704966 h 4174267"/>
                <a:gd name="connsiteX4" fmla="*/ 2951347 w 4218987"/>
                <a:gd name="connsiteY4" fmla="*/ 2728139 h 4174267"/>
                <a:gd name="connsiteX5" fmla="*/ 2726972 w 4218987"/>
                <a:gd name="connsiteY5" fmla="*/ 2522365 h 4174267"/>
                <a:gd name="connsiteX6" fmla="*/ 2187259 w 4218987"/>
                <a:gd name="connsiteY6" fmla="*/ 2268857 h 4174267"/>
                <a:gd name="connsiteX7" fmla="*/ 2388933 w 4218987"/>
                <a:gd name="connsiteY7" fmla="*/ 2453813 h 4174267"/>
                <a:gd name="connsiteX8" fmla="*/ 2386834 w 4218987"/>
                <a:gd name="connsiteY8" fmla="*/ 2454344 h 4174267"/>
                <a:gd name="connsiteX9" fmla="*/ 2230026 w 4218987"/>
                <a:gd name="connsiteY9" fmla="*/ 2409328 h 4174267"/>
                <a:gd name="connsiteX10" fmla="*/ 2228909 w 4218987"/>
                <a:gd name="connsiteY10" fmla="*/ 2410653 h 4174267"/>
                <a:gd name="connsiteX11" fmla="*/ 2187259 w 4218987"/>
                <a:gd name="connsiteY11" fmla="*/ 2268857 h 4174267"/>
                <a:gd name="connsiteX12" fmla="*/ 1934983 w 4218987"/>
                <a:gd name="connsiteY12" fmla="*/ 2037495 h 4174267"/>
                <a:gd name="connsiteX13" fmla="*/ 1993087 w 4218987"/>
                <a:gd name="connsiteY13" fmla="*/ 2090782 h 4174267"/>
                <a:gd name="connsiteX14" fmla="*/ 1941766 w 4218987"/>
                <a:gd name="connsiteY14" fmla="*/ 2197747 h 4174267"/>
                <a:gd name="connsiteX15" fmla="*/ 2068585 w 4218987"/>
                <a:gd name="connsiteY15" fmla="*/ 2600627 h 4174267"/>
                <a:gd name="connsiteX16" fmla="*/ 2416619 w 4218987"/>
                <a:gd name="connsiteY16" fmla="*/ 2702905 h 4174267"/>
                <a:gd name="connsiteX17" fmla="*/ 2589184 w 4218987"/>
                <a:gd name="connsiteY17" fmla="*/ 2637462 h 4174267"/>
                <a:gd name="connsiteX18" fmla="*/ 2819784 w 4218987"/>
                <a:gd name="connsiteY18" fmla="*/ 2848945 h 4174267"/>
                <a:gd name="connsiteX19" fmla="*/ 2627084 w 4218987"/>
                <a:gd name="connsiteY19" fmla="*/ 2797944 h 4174267"/>
                <a:gd name="connsiteX20" fmla="*/ 2434618 w 4218987"/>
                <a:gd name="connsiteY20" fmla="*/ 2988840 h 4174267"/>
                <a:gd name="connsiteX21" fmla="*/ 2893365 w 4218987"/>
                <a:gd name="connsiteY21" fmla="*/ 3109900 h 4174267"/>
                <a:gd name="connsiteX22" fmla="*/ 3032143 w 4218987"/>
                <a:gd name="connsiteY22" fmla="*/ 3043699 h 4174267"/>
                <a:gd name="connsiteX23" fmla="*/ 3090634 w 4218987"/>
                <a:gd name="connsiteY23" fmla="*/ 3097341 h 4174267"/>
                <a:gd name="connsiteX24" fmla="*/ 3210914 w 4218987"/>
                <a:gd name="connsiteY24" fmla="*/ 2966188 h 4174267"/>
                <a:gd name="connsiteX25" fmla="*/ 3156792 w 4218987"/>
                <a:gd name="connsiteY25" fmla="*/ 2916552 h 4174267"/>
                <a:gd name="connsiteX26" fmla="*/ 3222229 w 4218987"/>
                <a:gd name="connsiteY26" fmla="*/ 2767914 h 4174267"/>
                <a:gd name="connsiteX27" fmla="*/ 3089478 w 4218987"/>
                <a:gd name="connsiteY27" fmla="*/ 2320715 h 4174267"/>
                <a:gd name="connsiteX28" fmla="*/ 3090209 w 4218987"/>
                <a:gd name="connsiteY28" fmla="*/ 2319859 h 4174267"/>
                <a:gd name="connsiteX29" fmla="*/ 3085067 w 4218987"/>
                <a:gd name="connsiteY29" fmla="*/ 2316085 h 4174267"/>
                <a:gd name="connsiteX30" fmla="*/ 3083320 w 4218987"/>
                <a:gd name="connsiteY30" fmla="*/ 2314252 h 4174267"/>
                <a:gd name="connsiteX31" fmla="*/ 3083018 w 4218987"/>
                <a:gd name="connsiteY31" fmla="*/ 2314581 h 4174267"/>
                <a:gd name="connsiteX32" fmla="*/ 2744891 w 4218987"/>
                <a:gd name="connsiteY32" fmla="*/ 2227760 h 4174267"/>
                <a:gd name="connsiteX33" fmla="*/ 2538260 w 4218987"/>
                <a:gd name="connsiteY33" fmla="*/ 2349298 h 4174267"/>
                <a:gd name="connsiteX34" fmla="*/ 2299616 w 4218987"/>
                <a:gd name="connsiteY34" fmla="*/ 2130437 h 4174267"/>
                <a:gd name="connsiteX35" fmla="*/ 2313553 w 4218987"/>
                <a:gd name="connsiteY35" fmla="*/ 2124423 h 4174267"/>
                <a:gd name="connsiteX36" fmla="*/ 2487357 w 4218987"/>
                <a:gd name="connsiteY36" fmla="*/ 2170289 h 4174267"/>
                <a:gd name="connsiteX37" fmla="*/ 2660620 w 4218987"/>
                <a:gd name="connsiteY37" fmla="*/ 1998440 h 4174267"/>
                <a:gd name="connsiteX38" fmla="*/ 2247647 w 4218987"/>
                <a:gd name="connsiteY38" fmla="*/ 1889459 h 4174267"/>
                <a:gd name="connsiteX39" fmla="*/ 2110842 w 4218987"/>
                <a:gd name="connsiteY39" fmla="*/ 1957313 h 4174267"/>
                <a:gd name="connsiteX40" fmla="*/ 2055263 w 4218987"/>
                <a:gd name="connsiteY40" fmla="*/ 1906342 h 4174267"/>
                <a:gd name="connsiteX41" fmla="*/ 1934983 w 4218987"/>
                <a:gd name="connsiteY41" fmla="*/ 2037495 h 4174267"/>
                <a:gd name="connsiteX42" fmla="*/ 1094802 w 4218987"/>
                <a:gd name="connsiteY42" fmla="*/ 2380007 h 4174267"/>
                <a:gd name="connsiteX43" fmla="*/ 2274949 w 4218987"/>
                <a:gd name="connsiteY43" fmla="*/ 1102232 h 4174267"/>
                <a:gd name="connsiteX44" fmla="*/ 3845776 w 4218987"/>
                <a:gd name="connsiteY44" fmla="*/ 1391170 h 4174267"/>
                <a:gd name="connsiteX45" fmla="*/ 3464840 w 4218987"/>
                <a:gd name="connsiteY45" fmla="*/ 3315483 h 4174267"/>
                <a:gd name="connsiteX46" fmla="*/ 1459992 w 4218987"/>
                <a:gd name="connsiteY46" fmla="*/ 3842908 h 4174267"/>
                <a:gd name="connsiteX47" fmla="*/ 1457332 w 4218987"/>
                <a:gd name="connsiteY47" fmla="*/ 3838911 h 4174267"/>
                <a:gd name="connsiteX48" fmla="*/ 1094802 w 4218987"/>
                <a:gd name="connsiteY48" fmla="*/ 2380007 h 4174267"/>
                <a:gd name="connsiteX49" fmla="*/ 859948 w 4218987"/>
                <a:gd name="connsiteY49" fmla="*/ 2114210 h 4174267"/>
                <a:gd name="connsiteX50" fmla="*/ 1963134 w 4218987"/>
                <a:gd name="connsiteY50" fmla="*/ 911301 h 4174267"/>
                <a:gd name="connsiteX51" fmla="*/ 2030962 w 4218987"/>
                <a:gd name="connsiteY51" fmla="*/ 908368 h 4174267"/>
                <a:gd name="connsiteX52" fmla="*/ 2172480 w 4218987"/>
                <a:gd name="connsiteY52" fmla="*/ 1038153 h 4174267"/>
                <a:gd name="connsiteX53" fmla="*/ 2175413 w 4218987"/>
                <a:gd name="connsiteY53" fmla="*/ 1105981 h 4174267"/>
                <a:gd name="connsiteX54" fmla="*/ 1072226 w 4218987"/>
                <a:gd name="connsiteY54" fmla="*/ 2308890 h 4174267"/>
                <a:gd name="connsiteX55" fmla="*/ 1004399 w 4218987"/>
                <a:gd name="connsiteY55" fmla="*/ 2311823 h 4174267"/>
                <a:gd name="connsiteX56" fmla="*/ 862881 w 4218987"/>
                <a:gd name="connsiteY56" fmla="*/ 2182037 h 4174267"/>
                <a:gd name="connsiteX57" fmla="*/ 859948 w 4218987"/>
                <a:gd name="connsiteY57" fmla="*/ 2114210 h 4174267"/>
                <a:gd name="connsiteX58" fmla="*/ 624244 w 4218987"/>
                <a:gd name="connsiteY58" fmla="*/ 625682 h 4174267"/>
                <a:gd name="connsiteX59" fmla="*/ 1246221 w 4218987"/>
                <a:gd name="connsiteY59" fmla="*/ 529532 h 4174267"/>
                <a:gd name="connsiteX60" fmla="*/ 1422930 w 4218987"/>
                <a:gd name="connsiteY60" fmla="*/ 27135 h 4174267"/>
                <a:gd name="connsiteX61" fmla="*/ 1860987 w 4218987"/>
                <a:gd name="connsiteY61" fmla="*/ 151784 h 4174267"/>
                <a:gd name="connsiteX62" fmla="*/ 1885804 w 4218987"/>
                <a:gd name="connsiteY62" fmla="*/ 860901 h 4174267"/>
                <a:gd name="connsiteX63" fmla="*/ 846522 w 4218987"/>
                <a:gd name="connsiteY63" fmla="*/ 2022314 h 4174267"/>
                <a:gd name="connsiteX64" fmla="*/ 127757 w 4218987"/>
                <a:gd name="connsiteY64" fmla="*/ 2051285 h 4174267"/>
                <a:gd name="connsiteX65" fmla="*/ 448206 w 4218987"/>
                <a:gd name="connsiteY65" fmla="*/ 1420629 h 4174267"/>
                <a:gd name="connsiteX66" fmla="*/ 624244 w 4218987"/>
                <a:gd name="connsiteY66" fmla="*/ 625682 h 4174267"/>
                <a:gd name="connsiteX0" fmla="*/ 2726972 w 4218987"/>
                <a:gd name="connsiteY0" fmla="*/ 2498676 h 4150578"/>
                <a:gd name="connsiteX1" fmla="*/ 2785542 w 4218987"/>
                <a:gd name="connsiteY1" fmla="*/ 2459797 h 4150578"/>
                <a:gd name="connsiteX2" fmla="*/ 2903529 w 4218987"/>
                <a:gd name="connsiteY2" fmla="*/ 2493950 h 4150578"/>
                <a:gd name="connsiteX3" fmla="*/ 2958558 w 4218987"/>
                <a:gd name="connsiteY3" fmla="*/ 2681277 h 4150578"/>
                <a:gd name="connsiteX4" fmla="*/ 2951347 w 4218987"/>
                <a:gd name="connsiteY4" fmla="*/ 2704450 h 4150578"/>
                <a:gd name="connsiteX5" fmla="*/ 2726972 w 4218987"/>
                <a:gd name="connsiteY5" fmla="*/ 2498676 h 4150578"/>
                <a:gd name="connsiteX6" fmla="*/ 2187259 w 4218987"/>
                <a:gd name="connsiteY6" fmla="*/ 2245168 h 4150578"/>
                <a:gd name="connsiteX7" fmla="*/ 2388933 w 4218987"/>
                <a:gd name="connsiteY7" fmla="*/ 2430124 h 4150578"/>
                <a:gd name="connsiteX8" fmla="*/ 2386834 w 4218987"/>
                <a:gd name="connsiteY8" fmla="*/ 2430655 h 4150578"/>
                <a:gd name="connsiteX9" fmla="*/ 2230026 w 4218987"/>
                <a:gd name="connsiteY9" fmla="*/ 2385639 h 4150578"/>
                <a:gd name="connsiteX10" fmla="*/ 2228909 w 4218987"/>
                <a:gd name="connsiteY10" fmla="*/ 2386964 h 4150578"/>
                <a:gd name="connsiteX11" fmla="*/ 2187259 w 4218987"/>
                <a:gd name="connsiteY11" fmla="*/ 2245168 h 4150578"/>
                <a:gd name="connsiteX12" fmla="*/ 1934983 w 4218987"/>
                <a:gd name="connsiteY12" fmla="*/ 2013806 h 4150578"/>
                <a:gd name="connsiteX13" fmla="*/ 1993087 w 4218987"/>
                <a:gd name="connsiteY13" fmla="*/ 2067093 h 4150578"/>
                <a:gd name="connsiteX14" fmla="*/ 1941766 w 4218987"/>
                <a:gd name="connsiteY14" fmla="*/ 2174058 h 4150578"/>
                <a:gd name="connsiteX15" fmla="*/ 2068585 w 4218987"/>
                <a:gd name="connsiteY15" fmla="*/ 2576938 h 4150578"/>
                <a:gd name="connsiteX16" fmla="*/ 2416619 w 4218987"/>
                <a:gd name="connsiteY16" fmla="*/ 2679216 h 4150578"/>
                <a:gd name="connsiteX17" fmla="*/ 2589184 w 4218987"/>
                <a:gd name="connsiteY17" fmla="*/ 2613773 h 4150578"/>
                <a:gd name="connsiteX18" fmla="*/ 2819784 w 4218987"/>
                <a:gd name="connsiteY18" fmla="*/ 2825256 h 4150578"/>
                <a:gd name="connsiteX19" fmla="*/ 2627084 w 4218987"/>
                <a:gd name="connsiteY19" fmla="*/ 2774255 h 4150578"/>
                <a:gd name="connsiteX20" fmla="*/ 2434618 w 4218987"/>
                <a:gd name="connsiteY20" fmla="*/ 2965151 h 4150578"/>
                <a:gd name="connsiteX21" fmla="*/ 2893365 w 4218987"/>
                <a:gd name="connsiteY21" fmla="*/ 3086211 h 4150578"/>
                <a:gd name="connsiteX22" fmla="*/ 3032143 w 4218987"/>
                <a:gd name="connsiteY22" fmla="*/ 3020010 h 4150578"/>
                <a:gd name="connsiteX23" fmla="*/ 3090634 w 4218987"/>
                <a:gd name="connsiteY23" fmla="*/ 3073652 h 4150578"/>
                <a:gd name="connsiteX24" fmla="*/ 3210914 w 4218987"/>
                <a:gd name="connsiteY24" fmla="*/ 2942499 h 4150578"/>
                <a:gd name="connsiteX25" fmla="*/ 3156792 w 4218987"/>
                <a:gd name="connsiteY25" fmla="*/ 2892863 h 4150578"/>
                <a:gd name="connsiteX26" fmla="*/ 3222229 w 4218987"/>
                <a:gd name="connsiteY26" fmla="*/ 2744225 h 4150578"/>
                <a:gd name="connsiteX27" fmla="*/ 3089478 w 4218987"/>
                <a:gd name="connsiteY27" fmla="*/ 2297026 h 4150578"/>
                <a:gd name="connsiteX28" fmla="*/ 3090209 w 4218987"/>
                <a:gd name="connsiteY28" fmla="*/ 2296170 h 4150578"/>
                <a:gd name="connsiteX29" fmla="*/ 3085067 w 4218987"/>
                <a:gd name="connsiteY29" fmla="*/ 2292396 h 4150578"/>
                <a:gd name="connsiteX30" fmla="*/ 3083320 w 4218987"/>
                <a:gd name="connsiteY30" fmla="*/ 2290563 h 4150578"/>
                <a:gd name="connsiteX31" fmla="*/ 3083018 w 4218987"/>
                <a:gd name="connsiteY31" fmla="*/ 2290892 h 4150578"/>
                <a:gd name="connsiteX32" fmla="*/ 2744891 w 4218987"/>
                <a:gd name="connsiteY32" fmla="*/ 2204071 h 4150578"/>
                <a:gd name="connsiteX33" fmla="*/ 2538260 w 4218987"/>
                <a:gd name="connsiteY33" fmla="*/ 2325609 h 4150578"/>
                <a:gd name="connsiteX34" fmla="*/ 2299616 w 4218987"/>
                <a:gd name="connsiteY34" fmla="*/ 2106748 h 4150578"/>
                <a:gd name="connsiteX35" fmla="*/ 2313553 w 4218987"/>
                <a:gd name="connsiteY35" fmla="*/ 2100734 h 4150578"/>
                <a:gd name="connsiteX36" fmla="*/ 2487357 w 4218987"/>
                <a:gd name="connsiteY36" fmla="*/ 2146600 h 4150578"/>
                <a:gd name="connsiteX37" fmla="*/ 2660620 w 4218987"/>
                <a:gd name="connsiteY37" fmla="*/ 1974751 h 4150578"/>
                <a:gd name="connsiteX38" fmla="*/ 2247647 w 4218987"/>
                <a:gd name="connsiteY38" fmla="*/ 1865770 h 4150578"/>
                <a:gd name="connsiteX39" fmla="*/ 2110842 w 4218987"/>
                <a:gd name="connsiteY39" fmla="*/ 1933624 h 4150578"/>
                <a:gd name="connsiteX40" fmla="*/ 2055263 w 4218987"/>
                <a:gd name="connsiteY40" fmla="*/ 1882653 h 4150578"/>
                <a:gd name="connsiteX41" fmla="*/ 1934983 w 4218987"/>
                <a:gd name="connsiteY41" fmla="*/ 2013806 h 4150578"/>
                <a:gd name="connsiteX42" fmla="*/ 1094802 w 4218987"/>
                <a:gd name="connsiteY42" fmla="*/ 2356318 h 4150578"/>
                <a:gd name="connsiteX43" fmla="*/ 2274949 w 4218987"/>
                <a:gd name="connsiteY43" fmla="*/ 1078543 h 4150578"/>
                <a:gd name="connsiteX44" fmla="*/ 3845776 w 4218987"/>
                <a:gd name="connsiteY44" fmla="*/ 1367481 h 4150578"/>
                <a:gd name="connsiteX45" fmla="*/ 3464840 w 4218987"/>
                <a:gd name="connsiteY45" fmla="*/ 3291794 h 4150578"/>
                <a:gd name="connsiteX46" fmla="*/ 1459992 w 4218987"/>
                <a:gd name="connsiteY46" fmla="*/ 3819219 h 4150578"/>
                <a:gd name="connsiteX47" fmla="*/ 1457332 w 4218987"/>
                <a:gd name="connsiteY47" fmla="*/ 3815222 h 4150578"/>
                <a:gd name="connsiteX48" fmla="*/ 1094802 w 4218987"/>
                <a:gd name="connsiteY48" fmla="*/ 2356318 h 4150578"/>
                <a:gd name="connsiteX49" fmla="*/ 859948 w 4218987"/>
                <a:gd name="connsiteY49" fmla="*/ 2090521 h 4150578"/>
                <a:gd name="connsiteX50" fmla="*/ 1963134 w 4218987"/>
                <a:gd name="connsiteY50" fmla="*/ 887612 h 4150578"/>
                <a:gd name="connsiteX51" fmla="*/ 2030962 w 4218987"/>
                <a:gd name="connsiteY51" fmla="*/ 884679 h 4150578"/>
                <a:gd name="connsiteX52" fmla="*/ 2172480 w 4218987"/>
                <a:gd name="connsiteY52" fmla="*/ 1014464 h 4150578"/>
                <a:gd name="connsiteX53" fmla="*/ 2175413 w 4218987"/>
                <a:gd name="connsiteY53" fmla="*/ 1082292 h 4150578"/>
                <a:gd name="connsiteX54" fmla="*/ 1072226 w 4218987"/>
                <a:gd name="connsiteY54" fmla="*/ 2285201 h 4150578"/>
                <a:gd name="connsiteX55" fmla="*/ 1004399 w 4218987"/>
                <a:gd name="connsiteY55" fmla="*/ 2288134 h 4150578"/>
                <a:gd name="connsiteX56" fmla="*/ 862881 w 4218987"/>
                <a:gd name="connsiteY56" fmla="*/ 2158348 h 4150578"/>
                <a:gd name="connsiteX57" fmla="*/ 859948 w 4218987"/>
                <a:gd name="connsiteY57" fmla="*/ 2090521 h 4150578"/>
                <a:gd name="connsiteX58" fmla="*/ 624244 w 4218987"/>
                <a:gd name="connsiteY58" fmla="*/ 601993 h 4150578"/>
                <a:gd name="connsiteX59" fmla="*/ 1246221 w 4218987"/>
                <a:gd name="connsiteY59" fmla="*/ 505843 h 4150578"/>
                <a:gd name="connsiteX60" fmla="*/ 1422930 w 4218987"/>
                <a:gd name="connsiteY60" fmla="*/ 3446 h 4150578"/>
                <a:gd name="connsiteX61" fmla="*/ 1885804 w 4218987"/>
                <a:gd name="connsiteY61" fmla="*/ 837212 h 4150578"/>
                <a:gd name="connsiteX62" fmla="*/ 846522 w 4218987"/>
                <a:gd name="connsiteY62" fmla="*/ 1998625 h 4150578"/>
                <a:gd name="connsiteX63" fmla="*/ 127757 w 4218987"/>
                <a:gd name="connsiteY63" fmla="*/ 2027596 h 4150578"/>
                <a:gd name="connsiteX64" fmla="*/ 448206 w 4218987"/>
                <a:gd name="connsiteY64" fmla="*/ 1396940 h 4150578"/>
                <a:gd name="connsiteX65" fmla="*/ 624244 w 4218987"/>
                <a:gd name="connsiteY65" fmla="*/ 601993 h 4150578"/>
                <a:gd name="connsiteX0" fmla="*/ 2726972 w 4218987"/>
                <a:gd name="connsiteY0" fmla="*/ 2657094 h 4308996"/>
                <a:gd name="connsiteX1" fmla="*/ 2785542 w 4218987"/>
                <a:gd name="connsiteY1" fmla="*/ 2618215 h 4308996"/>
                <a:gd name="connsiteX2" fmla="*/ 2903529 w 4218987"/>
                <a:gd name="connsiteY2" fmla="*/ 2652368 h 4308996"/>
                <a:gd name="connsiteX3" fmla="*/ 2958558 w 4218987"/>
                <a:gd name="connsiteY3" fmla="*/ 2839695 h 4308996"/>
                <a:gd name="connsiteX4" fmla="*/ 2951347 w 4218987"/>
                <a:gd name="connsiteY4" fmla="*/ 2862868 h 4308996"/>
                <a:gd name="connsiteX5" fmla="*/ 2726972 w 4218987"/>
                <a:gd name="connsiteY5" fmla="*/ 2657094 h 4308996"/>
                <a:gd name="connsiteX6" fmla="*/ 2187259 w 4218987"/>
                <a:gd name="connsiteY6" fmla="*/ 2403586 h 4308996"/>
                <a:gd name="connsiteX7" fmla="*/ 2388933 w 4218987"/>
                <a:gd name="connsiteY7" fmla="*/ 2588542 h 4308996"/>
                <a:gd name="connsiteX8" fmla="*/ 2386834 w 4218987"/>
                <a:gd name="connsiteY8" fmla="*/ 2589073 h 4308996"/>
                <a:gd name="connsiteX9" fmla="*/ 2230026 w 4218987"/>
                <a:gd name="connsiteY9" fmla="*/ 2544057 h 4308996"/>
                <a:gd name="connsiteX10" fmla="*/ 2228909 w 4218987"/>
                <a:gd name="connsiteY10" fmla="*/ 2545382 h 4308996"/>
                <a:gd name="connsiteX11" fmla="*/ 2187259 w 4218987"/>
                <a:gd name="connsiteY11" fmla="*/ 2403586 h 4308996"/>
                <a:gd name="connsiteX12" fmla="*/ 1934983 w 4218987"/>
                <a:gd name="connsiteY12" fmla="*/ 2172224 h 4308996"/>
                <a:gd name="connsiteX13" fmla="*/ 1993087 w 4218987"/>
                <a:gd name="connsiteY13" fmla="*/ 2225511 h 4308996"/>
                <a:gd name="connsiteX14" fmla="*/ 1941766 w 4218987"/>
                <a:gd name="connsiteY14" fmla="*/ 2332476 h 4308996"/>
                <a:gd name="connsiteX15" fmla="*/ 2068585 w 4218987"/>
                <a:gd name="connsiteY15" fmla="*/ 2735356 h 4308996"/>
                <a:gd name="connsiteX16" fmla="*/ 2416619 w 4218987"/>
                <a:gd name="connsiteY16" fmla="*/ 2837634 h 4308996"/>
                <a:gd name="connsiteX17" fmla="*/ 2589184 w 4218987"/>
                <a:gd name="connsiteY17" fmla="*/ 2772191 h 4308996"/>
                <a:gd name="connsiteX18" fmla="*/ 2819784 w 4218987"/>
                <a:gd name="connsiteY18" fmla="*/ 2983674 h 4308996"/>
                <a:gd name="connsiteX19" fmla="*/ 2627084 w 4218987"/>
                <a:gd name="connsiteY19" fmla="*/ 2932673 h 4308996"/>
                <a:gd name="connsiteX20" fmla="*/ 2434618 w 4218987"/>
                <a:gd name="connsiteY20" fmla="*/ 3123569 h 4308996"/>
                <a:gd name="connsiteX21" fmla="*/ 2893365 w 4218987"/>
                <a:gd name="connsiteY21" fmla="*/ 3244629 h 4308996"/>
                <a:gd name="connsiteX22" fmla="*/ 3032143 w 4218987"/>
                <a:gd name="connsiteY22" fmla="*/ 3178428 h 4308996"/>
                <a:gd name="connsiteX23" fmla="*/ 3090634 w 4218987"/>
                <a:gd name="connsiteY23" fmla="*/ 3232070 h 4308996"/>
                <a:gd name="connsiteX24" fmla="*/ 3210914 w 4218987"/>
                <a:gd name="connsiteY24" fmla="*/ 3100917 h 4308996"/>
                <a:gd name="connsiteX25" fmla="*/ 3156792 w 4218987"/>
                <a:gd name="connsiteY25" fmla="*/ 3051281 h 4308996"/>
                <a:gd name="connsiteX26" fmla="*/ 3222229 w 4218987"/>
                <a:gd name="connsiteY26" fmla="*/ 2902643 h 4308996"/>
                <a:gd name="connsiteX27" fmla="*/ 3089478 w 4218987"/>
                <a:gd name="connsiteY27" fmla="*/ 2455444 h 4308996"/>
                <a:gd name="connsiteX28" fmla="*/ 3090209 w 4218987"/>
                <a:gd name="connsiteY28" fmla="*/ 2454588 h 4308996"/>
                <a:gd name="connsiteX29" fmla="*/ 3085067 w 4218987"/>
                <a:gd name="connsiteY29" fmla="*/ 2450814 h 4308996"/>
                <a:gd name="connsiteX30" fmla="*/ 3083320 w 4218987"/>
                <a:gd name="connsiteY30" fmla="*/ 2448981 h 4308996"/>
                <a:gd name="connsiteX31" fmla="*/ 3083018 w 4218987"/>
                <a:gd name="connsiteY31" fmla="*/ 2449310 h 4308996"/>
                <a:gd name="connsiteX32" fmla="*/ 2744891 w 4218987"/>
                <a:gd name="connsiteY32" fmla="*/ 2362489 h 4308996"/>
                <a:gd name="connsiteX33" fmla="*/ 2538260 w 4218987"/>
                <a:gd name="connsiteY33" fmla="*/ 2484027 h 4308996"/>
                <a:gd name="connsiteX34" fmla="*/ 2299616 w 4218987"/>
                <a:gd name="connsiteY34" fmla="*/ 2265166 h 4308996"/>
                <a:gd name="connsiteX35" fmla="*/ 2313553 w 4218987"/>
                <a:gd name="connsiteY35" fmla="*/ 2259152 h 4308996"/>
                <a:gd name="connsiteX36" fmla="*/ 2487357 w 4218987"/>
                <a:gd name="connsiteY36" fmla="*/ 2305018 h 4308996"/>
                <a:gd name="connsiteX37" fmla="*/ 2660620 w 4218987"/>
                <a:gd name="connsiteY37" fmla="*/ 2133169 h 4308996"/>
                <a:gd name="connsiteX38" fmla="*/ 2247647 w 4218987"/>
                <a:gd name="connsiteY38" fmla="*/ 2024188 h 4308996"/>
                <a:gd name="connsiteX39" fmla="*/ 2110842 w 4218987"/>
                <a:gd name="connsiteY39" fmla="*/ 2092042 h 4308996"/>
                <a:gd name="connsiteX40" fmla="*/ 2055263 w 4218987"/>
                <a:gd name="connsiteY40" fmla="*/ 2041071 h 4308996"/>
                <a:gd name="connsiteX41" fmla="*/ 1934983 w 4218987"/>
                <a:gd name="connsiteY41" fmla="*/ 2172224 h 4308996"/>
                <a:gd name="connsiteX42" fmla="*/ 1094802 w 4218987"/>
                <a:gd name="connsiteY42" fmla="*/ 2514736 h 4308996"/>
                <a:gd name="connsiteX43" fmla="*/ 2274949 w 4218987"/>
                <a:gd name="connsiteY43" fmla="*/ 1236961 h 4308996"/>
                <a:gd name="connsiteX44" fmla="*/ 3845776 w 4218987"/>
                <a:gd name="connsiteY44" fmla="*/ 1525899 h 4308996"/>
                <a:gd name="connsiteX45" fmla="*/ 3464840 w 4218987"/>
                <a:gd name="connsiteY45" fmla="*/ 3450212 h 4308996"/>
                <a:gd name="connsiteX46" fmla="*/ 1459992 w 4218987"/>
                <a:gd name="connsiteY46" fmla="*/ 3977637 h 4308996"/>
                <a:gd name="connsiteX47" fmla="*/ 1457332 w 4218987"/>
                <a:gd name="connsiteY47" fmla="*/ 3973640 h 4308996"/>
                <a:gd name="connsiteX48" fmla="*/ 1094802 w 4218987"/>
                <a:gd name="connsiteY48" fmla="*/ 2514736 h 4308996"/>
                <a:gd name="connsiteX49" fmla="*/ 859948 w 4218987"/>
                <a:gd name="connsiteY49" fmla="*/ 2248939 h 4308996"/>
                <a:gd name="connsiteX50" fmla="*/ 1963134 w 4218987"/>
                <a:gd name="connsiteY50" fmla="*/ 1046030 h 4308996"/>
                <a:gd name="connsiteX51" fmla="*/ 2030962 w 4218987"/>
                <a:gd name="connsiteY51" fmla="*/ 1043097 h 4308996"/>
                <a:gd name="connsiteX52" fmla="*/ 2172480 w 4218987"/>
                <a:gd name="connsiteY52" fmla="*/ 1172882 h 4308996"/>
                <a:gd name="connsiteX53" fmla="*/ 2175413 w 4218987"/>
                <a:gd name="connsiteY53" fmla="*/ 1240710 h 4308996"/>
                <a:gd name="connsiteX54" fmla="*/ 1072226 w 4218987"/>
                <a:gd name="connsiteY54" fmla="*/ 2443619 h 4308996"/>
                <a:gd name="connsiteX55" fmla="*/ 1004399 w 4218987"/>
                <a:gd name="connsiteY55" fmla="*/ 2446552 h 4308996"/>
                <a:gd name="connsiteX56" fmla="*/ 862881 w 4218987"/>
                <a:gd name="connsiteY56" fmla="*/ 2316766 h 4308996"/>
                <a:gd name="connsiteX57" fmla="*/ 859948 w 4218987"/>
                <a:gd name="connsiteY57" fmla="*/ 2248939 h 4308996"/>
                <a:gd name="connsiteX58" fmla="*/ 624244 w 4218987"/>
                <a:gd name="connsiteY58" fmla="*/ 760411 h 4308996"/>
                <a:gd name="connsiteX59" fmla="*/ 1246221 w 4218987"/>
                <a:gd name="connsiteY59" fmla="*/ 664261 h 4308996"/>
                <a:gd name="connsiteX60" fmla="*/ 1422930 w 4218987"/>
                <a:gd name="connsiteY60" fmla="*/ 161864 h 4308996"/>
                <a:gd name="connsiteX61" fmla="*/ 1885804 w 4218987"/>
                <a:gd name="connsiteY61" fmla="*/ 995630 h 4308996"/>
                <a:gd name="connsiteX62" fmla="*/ 846522 w 4218987"/>
                <a:gd name="connsiteY62" fmla="*/ 2157043 h 4308996"/>
                <a:gd name="connsiteX63" fmla="*/ 127757 w 4218987"/>
                <a:gd name="connsiteY63" fmla="*/ 2186014 h 4308996"/>
                <a:gd name="connsiteX64" fmla="*/ 448206 w 4218987"/>
                <a:gd name="connsiteY64" fmla="*/ 1555358 h 4308996"/>
                <a:gd name="connsiteX65" fmla="*/ 624244 w 4218987"/>
                <a:gd name="connsiteY65" fmla="*/ 760411 h 4308996"/>
                <a:gd name="connsiteX0" fmla="*/ 2726972 w 4218987"/>
                <a:gd name="connsiteY0" fmla="*/ 2714720 h 4366622"/>
                <a:gd name="connsiteX1" fmla="*/ 2785542 w 4218987"/>
                <a:gd name="connsiteY1" fmla="*/ 2675841 h 4366622"/>
                <a:gd name="connsiteX2" fmla="*/ 2903529 w 4218987"/>
                <a:gd name="connsiteY2" fmla="*/ 2709994 h 4366622"/>
                <a:gd name="connsiteX3" fmla="*/ 2958558 w 4218987"/>
                <a:gd name="connsiteY3" fmla="*/ 2897321 h 4366622"/>
                <a:gd name="connsiteX4" fmla="*/ 2951347 w 4218987"/>
                <a:gd name="connsiteY4" fmla="*/ 2920494 h 4366622"/>
                <a:gd name="connsiteX5" fmla="*/ 2726972 w 4218987"/>
                <a:gd name="connsiteY5" fmla="*/ 2714720 h 4366622"/>
                <a:gd name="connsiteX6" fmla="*/ 2187259 w 4218987"/>
                <a:gd name="connsiteY6" fmla="*/ 2461212 h 4366622"/>
                <a:gd name="connsiteX7" fmla="*/ 2388933 w 4218987"/>
                <a:gd name="connsiteY7" fmla="*/ 2646168 h 4366622"/>
                <a:gd name="connsiteX8" fmla="*/ 2386834 w 4218987"/>
                <a:gd name="connsiteY8" fmla="*/ 2646699 h 4366622"/>
                <a:gd name="connsiteX9" fmla="*/ 2230026 w 4218987"/>
                <a:gd name="connsiteY9" fmla="*/ 2601683 h 4366622"/>
                <a:gd name="connsiteX10" fmla="*/ 2228909 w 4218987"/>
                <a:gd name="connsiteY10" fmla="*/ 2603008 h 4366622"/>
                <a:gd name="connsiteX11" fmla="*/ 2187259 w 4218987"/>
                <a:gd name="connsiteY11" fmla="*/ 2461212 h 4366622"/>
                <a:gd name="connsiteX12" fmla="*/ 1934983 w 4218987"/>
                <a:gd name="connsiteY12" fmla="*/ 2229850 h 4366622"/>
                <a:gd name="connsiteX13" fmla="*/ 1993087 w 4218987"/>
                <a:gd name="connsiteY13" fmla="*/ 2283137 h 4366622"/>
                <a:gd name="connsiteX14" fmla="*/ 1941766 w 4218987"/>
                <a:gd name="connsiteY14" fmla="*/ 2390102 h 4366622"/>
                <a:gd name="connsiteX15" fmla="*/ 2068585 w 4218987"/>
                <a:gd name="connsiteY15" fmla="*/ 2792982 h 4366622"/>
                <a:gd name="connsiteX16" fmla="*/ 2416619 w 4218987"/>
                <a:gd name="connsiteY16" fmla="*/ 2895260 h 4366622"/>
                <a:gd name="connsiteX17" fmla="*/ 2589184 w 4218987"/>
                <a:gd name="connsiteY17" fmla="*/ 2829817 h 4366622"/>
                <a:gd name="connsiteX18" fmla="*/ 2819784 w 4218987"/>
                <a:gd name="connsiteY18" fmla="*/ 3041300 h 4366622"/>
                <a:gd name="connsiteX19" fmla="*/ 2627084 w 4218987"/>
                <a:gd name="connsiteY19" fmla="*/ 2990299 h 4366622"/>
                <a:gd name="connsiteX20" fmla="*/ 2434618 w 4218987"/>
                <a:gd name="connsiteY20" fmla="*/ 3181195 h 4366622"/>
                <a:gd name="connsiteX21" fmla="*/ 2893365 w 4218987"/>
                <a:gd name="connsiteY21" fmla="*/ 3302255 h 4366622"/>
                <a:gd name="connsiteX22" fmla="*/ 3032143 w 4218987"/>
                <a:gd name="connsiteY22" fmla="*/ 3236054 h 4366622"/>
                <a:gd name="connsiteX23" fmla="*/ 3090634 w 4218987"/>
                <a:gd name="connsiteY23" fmla="*/ 3289696 h 4366622"/>
                <a:gd name="connsiteX24" fmla="*/ 3210914 w 4218987"/>
                <a:gd name="connsiteY24" fmla="*/ 3158543 h 4366622"/>
                <a:gd name="connsiteX25" fmla="*/ 3156792 w 4218987"/>
                <a:gd name="connsiteY25" fmla="*/ 3108907 h 4366622"/>
                <a:gd name="connsiteX26" fmla="*/ 3222229 w 4218987"/>
                <a:gd name="connsiteY26" fmla="*/ 2960269 h 4366622"/>
                <a:gd name="connsiteX27" fmla="*/ 3089478 w 4218987"/>
                <a:gd name="connsiteY27" fmla="*/ 2513070 h 4366622"/>
                <a:gd name="connsiteX28" fmla="*/ 3090209 w 4218987"/>
                <a:gd name="connsiteY28" fmla="*/ 2512214 h 4366622"/>
                <a:gd name="connsiteX29" fmla="*/ 3085067 w 4218987"/>
                <a:gd name="connsiteY29" fmla="*/ 2508440 h 4366622"/>
                <a:gd name="connsiteX30" fmla="*/ 3083320 w 4218987"/>
                <a:gd name="connsiteY30" fmla="*/ 2506607 h 4366622"/>
                <a:gd name="connsiteX31" fmla="*/ 3083018 w 4218987"/>
                <a:gd name="connsiteY31" fmla="*/ 2506936 h 4366622"/>
                <a:gd name="connsiteX32" fmla="*/ 2744891 w 4218987"/>
                <a:gd name="connsiteY32" fmla="*/ 2420115 h 4366622"/>
                <a:gd name="connsiteX33" fmla="*/ 2538260 w 4218987"/>
                <a:gd name="connsiteY33" fmla="*/ 2541653 h 4366622"/>
                <a:gd name="connsiteX34" fmla="*/ 2299616 w 4218987"/>
                <a:gd name="connsiteY34" fmla="*/ 2322792 h 4366622"/>
                <a:gd name="connsiteX35" fmla="*/ 2313553 w 4218987"/>
                <a:gd name="connsiteY35" fmla="*/ 2316778 h 4366622"/>
                <a:gd name="connsiteX36" fmla="*/ 2487357 w 4218987"/>
                <a:gd name="connsiteY36" fmla="*/ 2362644 h 4366622"/>
                <a:gd name="connsiteX37" fmla="*/ 2660620 w 4218987"/>
                <a:gd name="connsiteY37" fmla="*/ 2190795 h 4366622"/>
                <a:gd name="connsiteX38" fmla="*/ 2247647 w 4218987"/>
                <a:gd name="connsiteY38" fmla="*/ 2081814 h 4366622"/>
                <a:gd name="connsiteX39" fmla="*/ 2110842 w 4218987"/>
                <a:gd name="connsiteY39" fmla="*/ 2149668 h 4366622"/>
                <a:gd name="connsiteX40" fmla="*/ 2055263 w 4218987"/>
                <a:gd name="connsiteY40" fmla="*/ 2098697 h 4366622"/>
                <a:gd name="connsiteX41" fmla="*/ 1934983 w 4218987"/>
                <a:gd name="connsiteY41" fmla="*/ 2229850 h 4366622"/>
                <a:gd name="connsiteX42" fmla="*/ 1094802 w 4218987"/>
                <a:gd name="connsiteY42" fmla="*/ 2572362 h 4366622"/>
                <a:gd name="connsiteX43" fmla="*/ 2274949 w 4218987"/>
                <a:gd name="connsiteY43" fmla="*/ 1294587 h 4366622"/>
                <a:gd name="connsiteX44" fmla="*/ 3845776 w 4218987"/>
                <a:gd name="connsiteY44" fmla="*/ 1583525 h 4366622"/>
                <a:gd name="connsiteX45" fmla="*/ 3464840 w 4218987"/>
                <a:gd name="connsiteY45" fmla="*/ 3507838 h 4366622"/>
                <a:gd name="connsiteX46" fmla="*/ 1459992 w 4218987"/>
                <a:gd name="connsiteY46" fmla="*/ 4035263 h 4366622"/>
                <a:gd name="connsiteX47" fmla="*/ 1457332 w 4218987"/>
                <a:gd name="connsiteY47" fmla="*/ 4031266 h 4366622"/>
                <a:gd name="connsiteX48" fmla="*/ 1094802 w 4218987"/>
                <a:gd name="connsiteY48" fmla="*/ 2572362 h 4366622"/>
                <a:gd name="connsiteX49" fmla="*/ 859948 w 4218987"/>
                <a:gd name="connsiteY49" fmla="*/ 2306565 h 4366622"/>
                <a:gd name="connsiteX50" fmla="*/ 1963134 w 4218987"/>
                <a:gd name="connsiteY50" fmla="*/ 1103656 h 4366622"/>
                <a:gd name="connsiteX51" fmla="*/ 2030962 w 4218987"/>
                <a:gd name="connsiteY51" fmla="*/ 1100723 h 4366622"/>
                <a:gd name="connsiteX52" fmla="*/ 2172480 w 4218987"/>
                <a:gd name="connsiteY52" fmla="*/ 1230508 h 4366622"/>
                <a:gd name="connsiteX53" fmla="*/ 2175413 w 4218987"/>
                <a:gd name="connsiteY53" fmla="*/ 1298336 h 4366622"/>
                <a:gd name="connsiteX54" fmla="*/ 1072226 w 4218987"/>
                <a:gd name="connsiteY54" fmla="*/ 2501245 h 4366622"/>
                <a:gd name="connsiteX55" fmla="*/ 1004399 w 4218987"/>
                <a:gd name="connsiteY55" fmla="*/ 2504178 h 4366622"/>
                <a:gd name="connsiteX56" fmla="*/ 862881 w 4218987"/>
                <a:gd name="connsiteY56" fmla="*/ 2374392 h 4366622"/>
                <a:gd name="connsiteX57" fmla="*/ 859948 w 4218987"/>
                <a:gd name="connsiteY57" fmla="*/ 2306565 h 4366622"/>
                <a:gd name="connsiteX58" fmla="*/ 624244 w 4218987"/>
                <a:gd name="connsiteY58" fmla="*/ 818037 h 4366622"/>
                <a:gd name="connsiteX59" fmla="*/ 1246221 w 4218987"/>
                <a:gd name="connsiteY59" fmla="*/ 721887 h 4366622"/>
                <a:gd name="connsiteX60" fmla="*/ 1422930 w 4218987"/>
                <a:gd name="connsiteY60" fmla="*/ 219490 h 4366622"/>
                <a:gd name="connsiteX61" fmla="*/ 1885804 w 4218987"/>
                <a:gd name="connsiteY61" fmla="*/ 1053256 h 4366622"/>
                <a:gd name="connsiteX62" fmla="*/ 846522 w 4218987"/>
                <a:gd name="connsiteY62" fmla="*/ 2214669 h 4366622"/>
                <a:gd name="connsiteX63" fmla="*/ 127757 w 4218987"/>
                <a:gd name="connsiteY63" fmla="*/ 2243640 h 4366622"/>
                <a:gd name="connsiteX64" fmla="*/ 448206 w 4218987"/>
                <a:gd name="connsiteY64" fmla="*/ 1612984 h 4366622"/>
                <a:gd name="connsiteX65" fmla="*/ 624244 w 4218987"/>
                <a:gd name="connsiteY65" fmla="*/ 818037 h 4366622"/>
                <a:gd name="connsiteX0" fmla="*/ 2726972 w 4218987"/>
                <a:gd name="connsiteY0" fmla="*/ 2679961 h 4331863"/>
                <a:gd name="connsiteX1" fmla="*/ 2785542 w 4218987"/>
                <a:gd name="connsiteY1" fmla="*/ 2641082 h 4331863"/>
                <a:gd name="connsiteX2" fmla="*/ 2903529 w 4218987"/>
                <a:gd name="connsiteY2" fmla="*/ 2675235 h 4331863"/>
                <a:gd name="connsiteX3" fmla="*/ 2958558 w 4218987"/>
                <a:gd name="connsiteY3" fmla="*/ 2862562 h 4331863"/>
                <a:gd name="connsiteX4" fmla="*/ 2951347 w 4218987"/>
                <a:gd name="connsiteY4" fmla="*/ 2885735 h 4331863"/>
                <a:gd name="connsiteX5" fmla="*/ 2726972 w 4218987"/>
                <a:gd name="connsiteY5" fmla="*/ 2679961 h 4331863"/>
                <a:gd name="connsiteX6" fmla="*/ 2187259 w 4218987"/>
                <a:gd name="connsiteY6" fmla="*/ 2426453 h 4331863"/>
                <a:gd name="connsiteX7" fmla="*/ 2388933 w 4218987"/>
                <a:gd name="connsiteY7" fmla="*/ 2611409 h 4331863"/>
                <a:gd name="connsiteX8" fmla="*/ 2386834 w 4218987"/>
                <a:gd name="connsiteY8" fmla="*/ 2611940 h 4331863"/>
                <a:gd name="connsiteX9" fmla="*/ 2230026 w 4218987"/>
                <a:gd name="connsiteY9" fmla="*/ 2566924 h 4331863"/>
                <a:gd name="connsiteX10" fmla="*/ 2228909 w 4218987"/>
                <a:gd name="connsiteY10" fmla="*/ 2568249 h 4331863"/>
                <a:gd name="connsiteX11" fmla="*/ 2187259 w 4218987"/>
                <a:gd name="connsiteY11" fmla="*/ 2426453 h 4331863"/>
                <a:gd name="connsiteX12" fmla="*/ 1934983 w 4218987"/>
                <a:gd name="connsiteY12" fmla="*/ 2195091 h 4331863"/>
                <a:gd name="connsiteX13" fmla="*/ 1993087 w 4218987"/>
                <a:gd name="connsiteY13" fmla="*/ 2248378 h 4331863"/>
                <a:gd name="connsiteX14" fmla="*/ 1941766 w 4218987"/>
                <a:gd name="connsiteY14" fmla="*/ 2355343 h 4331863"/>
                <a:gd name="connsiteX15" fmla="*/ 2068585 w 4218987"/>
                <a:gd name="connsiteY15" fmla="*/ 2758223 h 4331863"/>
                <a:gd name="connsiteX16" fmla="*/ 2416619 w 4218987"/>
                <a:gd name="connsiteY16" fmla="*/ 2860501 h 4331863"/>
                <a:gd name="connsiteX17" fmla="*/ 2589184 w 4218987"/>
                <a:gd name="connsiteY17" fmla="*/ 2795058 h 4331863"/>
                <a:gd name="connsiteX18" fmla="*/ 2819784 w 4218987"/>
                <a:gd name="connsiteY18" fmla="*/ 3006541 h 4331863"/>
                <a:gd name="connsiteX19" fmla="*/ 2627084 w 4218987"/>
                <a:gd name="connsiteY19" fmla="*/ 2955540 h 4331863"/>
                <a:gd name="connsiteX20" fmla="*/ 2434618 w 4218987"/>
                <a:gd name="connsiteY20" fmla="*/ 3146436 h 4331863"/>
                <a:gd name="connsiteX21" fmla="*/ 2893365 w 4218987"/>
                <a:gd name="connsiteY21" fmla="*/ 3267496 h 4331863"/>
                <a:gd name="connsiteX22" fmla="*/ 3032143 w 4218987"/>
                <a:gd name="connsiteY22" fmla="*/ 3201295 h 4331863"/>
                <a:gd name="connsiteX23" fmla="*/ 3090634 w 4218987"/>
                <a:gd name="connsiteY23" fmla="*/ 3254937 h 4331863"/>
                <a:gd name="connsiteX24" fmla="*/ 3210914 w 4218987"/>
                <a:gd name="connsiteY24" fmla="*/ 3123784 h 4331863"/>
                <a:gd name="connsiteX25" fmla="*/ 3156792 w 4218987"/>
                <a:gd name="connsiteY25" fmla="*/ 3074148 h 4331863"/>
                <a:gd name="connsiteX26" fmla="*/ 3222229 w 4218987"/>
                <a:gd name="connsiteY26" fmla="*/ 2925510 h 4331863"/>
                <a:gd name="connsiteX27" fmla="*/ 3089478 w 4218987"/>
                <a:gd name="connsiteY27" fmla="*/ 2478311 h 4331863"/>
                <a:gd name="connsiteX28" fmla="*/ 3090209 w 4218987"/>
                <a:gd name="connsiteY28" fmla="*/ 2477455 h 4331863"/>
                <a:gd name="connsiteX29" fmla="*/ 3085067 w 4218987"/>
                <a:gd name="connsiteY29" fmla="*/ 2473681 h 4331863"/>
                <a:gd name="connsiteX30" fmla="*/ 3083320 w 4218987"/>
                <a:gd name="connsiteY30" fmla="*/ 2471848 h 4331863"/>
                <a:gd name="connsiteX31" fmla="*/ 3083018 w 4218987"/>
                <a:gd name="connsiteY31" fmla="*/ 2472177 h 4331863"/>
                <a:gd name="connsiteX32" fmla="*/ 2744891 w 4218987"/>
                <a:gd name="connsiteY32" fmla="*/ 2385356 h 4331863"/>
                <a:gd name="connsiteX33" fmla="*/ 2538260 w 4218987"/>
                <a:gd name="connsiteY33" fmla="*/ 2506894 h 4331863"/>
                <a:gd name="connsiteX34" fmla="*/ 2299616 w 4218987"/>
                <a:gd name="connsiteY34" fmla="*/ 2288033 h 4331863"/>
                <a:gd name="connsiteX35" fmla="*/ 2313553 w 4218987"/>
                <a:gd name="connsiteY35" fmla="*/ 2282019 h 4331863"/>
                <a:gd name="connsiteX36" fmla="*/ 2487357 w 4218987"/>
                <a:gd name="connsiteY36" fmla="*/ 2327885 h 4331863"/>
                <a:gd name="connsiteX37" fmla="*/ 2660620 w 4218987"/>
                <a:gd name="connsiteY37" fmla="*/ 2156036 h 4331863"/>
                <a:gd name="connsiteX38" fmla="*/ 2247647 w 4218987"/>
                <a:gd name="connsiteY38" fmla="*/ 2047055 h 4331863"/>
                <a:gd name="connsiteX39" fmla="*/ 2110842 w 4218987"/>
                <a:gd name="connsiteY39" fmla="*/ 2114909 h 4331863"/>
                <a:gd name="connsiteX40" fmla="*/ 2055263 w 4218987"/>
                <a:gd name="connsiteY40" fmla="*/ 2063938 h 4331863"/>
                <a:gd name="connsiteX41" fmla="*/ 1934983 w 4218987"/>
                <a:gd name="connsiteY41" fmla="*/ 2195091 h 4331863"/>
                <a:gd name="connsiteX42" fmla="*/ 1094802 w 4218987"/>
                <a:gd name="connsiteY42" fmla="*/ 2537603 h 4331863"/>
                <a:gd name="connsiteX43" fmla="*/ 2274949 w 4218987"/>
                <a:gd name="connsiteY43" fmla="*/ 1259828 h 4331863"/>
                <a:gd name="connsiteX44" fmla="*/ 3845776 w 4218987"/>
                <a:gd name="connsiteY44" fmla="*/ 1548766 h 4331863"/>
                <a:gd name="connsiteX45" fmla="*/ 3464840 w 4218987"/>
                <a:gd name="connsiteY45" fmla="*/ 3473079 h 4331863"/>
                <a:gd name="connsiteX46" fmla="*/ 1459992 w 4218987"/>
                <a:gd name="connsiteY46" fmla="*/ 4000504 h 4331863"/>
                <a:gd name="connsiteX47" fmla="*/ 1457332 w 4218987"/>
                <a:gd name="connsiteY47" fmla="*/ 3996507 h 4331863"/>
                <a:gd name="connsiteX48" fmla="*/ 1094802 w 4218987"/>
                <a:gd name="connsiteY48" fmla="*/ 2537603 h 4331863"/>
                <a:gd name="connsiteX49" fmla="*/ 859948 w 4218987"/>
                <a:gd name="connsiteY49" fmla="*/ 2271806 h 4331863"/>
                <a:gd name="connsiteX50" fmla="*/ 1963134 w 4218987"/>
                <a:gd name="connsiteY50" fmla="*/ 1068897 h 4331863"/>
                <a:gd name="connsiteX51" fmla="*/ 2030962 w 4218987"/>
                <a:gd name="connsiteY51" fmla="*/ 1065964 h 4331863"/>
                <a:gd name="connsiteX52" fmla="*/ 2172480 w 4218987"/>
                <a:gd name="connsiteY52" fmla="*/ 1195749 h 4331863"/>
                <a:gd name="connsiteX53" fmla="*/ 2175413 w 4218987"/>
                <a:gd name="connsiteY53" fmla="*/ 1263577 h 4331863"/>
                <a:gd name="connsiteX54" fmla="*/ 1072226 w 4218987"/>
                <a:gd name="connsiteY54" fmla="*/ 2466486 h 4331863"/>
                <a:gd name="connsiteX55" fmla="*/ 1004399 w 4218987"/>
                <a:gd name="connsiteY55" fmla="*/ 2469419 h 4331863"/>
                <a:gd name="connsiteX56" fmla="*/ 862881 w 4218987"/>
                <a:gd name="connsiteY56" fmla="*/ 2339633 h 4331863"/>
                <a:gd name="connsiteX57" fmla="*/ 859948 w 4218987"/>
                <a:gd name="connsiteY57" fmla="*/ 2271806 h 4331863"/>
                <a:gd name="connsiteX58" fmla="*/ 624244 w 4218987"/>
                <a:gd name="connsiteY58" fmla="*/ 783278 h 4331863"/>
                <a:gd name="connsiteX59" fmla="*/ 1246221 w 4218987"/>
                <a:gd name="connsiteY59" fmla="*/ 687128 h 4331863"/>
                <a:gd name="connsiteX60" fmla="*/ 1422930 w 4218987"/>
                <a:gd name="connsiteY60" fmla="*/ 184731 h 4331863"/>
                <a:gd name="connsiteX61" fmla="*/ 1885804 w 4218987"/>
                <a:gd name="connsiteY61" fmla="*/ 1018497 h 4331863"/>
                <a:gd name="connsiteX62" fmla="*/ 846522 w 4218987"/>
                <a:gd name="connsiteY62" fmla="*/ 2179910 h 4331863"/>
                <a:gd name="connsiteX63" fmla="*/ 127757 w 4218987"/>
                <a:gd name="connsiteY63" fmla="*/ 2208881 h 4331863"/>
                <a:gd name="connsiteX64" fmla="*/ 448206 w 4218987"/>
                <a:gd name="connsiteY64" fmla="*/ 1578225 h 4331863"/>
                <a:gd name="connsiteX65" fmla="*/ 624244 w 4218987"/>
                <a:gd name="connsiteY65" fmla="*/ 783278 h 4331863"/>
                <a:gd name="connsiteX0" fmla="*/ 2726972 w 4218987"/>
                <a:gd name="connsiteY0" fmla="*/ 2700941 h 4352843"/>
                <a:gd name="connsiteX1" fmla="*/ 2785542 w 4218987"/>
                <a:gd name="connsiteY1" fmla="*/ 2662062 h 4352843"/>
                <a:gd name="connsiteX2" fmla="*/ 2903529 w 4218987"/>
                <a:gd name="connsiteY2" fmla="*/ 2696215 h 4352843"/>
                <a:gd name="connsiteX3" fmla="*/ 2958558 w 4218987"/>
                <a:gd name="connsiteY3" fmla="*/ 2883542 h 4352843"/>
                <a:gd name="connsiteX4" fmla="*/ 2951347 w 4218987"/>
                <a:gd name="connsiteY4" fmla="*/ 2906715 h 4352843"/>
                <a:gd name="connsiteX5" fmla="*/ 2726972 w 4218987"/>
                <a:gd name="connsiteY5" fmla="*/ 2700941 h 4352843"/>
                <a:gd name="connsiteX6" fmla="*/ 2187259 w 4218987"/>
                <a:gd name="connsiteY6" fmla="*/ 2447433 h 4352843"/>
                <a:gd name="connsiteX7" fmla="*/ 2388933 w 4218987"/>
                <a:gd name="connsiteY7" fmla="*/ 2632389 h 4352843"/>
                <a:gd name="connsiteX8" fmla="*/ 2386834 w 4218987"/>
                <a:gd name="connsiteY8" fmla="*/ 2632920 h 4352843"/>
                <a:gd name="connsiteX9" fmla="*/ 2230026 w 4218987"/>
                <a:gd name="connsiteY9" fmla="*/ 2587904 h 4352843"/>
                <a:gd name="connsiteX10" fmla="*/ 2228909 w 4218987"/>
                <a:gd name="connsiteY10" fmla="*/ 2589229 h 4352843"/>
                <a:gd name="connsiteX11" fmla="*/ 2187259 w 4218987"/>
                <a:gd name="connsiteY11" fmla="*/ 2447433 h 4352843"/>
                <a:gd name="connsiteX12" fmla="*/ 1934983 w 4218987"/>
                <a:gd name="connsiteY12" fmla="*/ 2216071 h 4352843"/>
                <a:gd name="connsiteX13" fmla="*/ 1993087 w 4218987"/>
                <a:gd name="connsiteY13" fmla="*/ 2269358 h 4352843"/>
                <a:gd name="connsiteX14" fmla="*/ 1941766 w 4218987"/>
                <a:gd name="connsiteY14" fmla="*/ 2376323 h 4352843"/>
                <a:gd name="connsiteX15" fmla="*/ 2068585 w 4218987"/>
                <a:gd name="connsiteY15" fmla="*/ 2779203 h 4352843"/>
                <a:gd name="connsiteX16" fmla="*/ 2416619 w 4218987"/>
                <a:gd name="connsiteY16" fmla="*/ 2881481 h 4352843"/>
                <a:gd name="connsiteX17" fmla="*/ 2589184 w 4218987"/>
                <a:gd name="connsiteY17" fmla="*/ 2816038 h 4352843"/>
                <a:gd name="connsiteX18" fmla="*/ 2819784 w 4218987"/>
                <a:gd name="connsiteY18" fmla="*/ 3027521 h 4352843"/>
                <a:gd name="connsiteX19" fmla="*/ 2627084 w 4218987"/>
                <a:gd name="connsiteY19" fmla="*/ 2976520 h 4352843"/>
                <a:gd name="connsiteX20" fmla="*/ 2434618 w 4218987"/>
                <a:gd name="connsiteY20" fmla="*/ 3167416 h 4352843"/>
                <a:gd name="connsiteX21" fmla="*/ 2893365 w 4218987"/>
                <a:gd name="connsiteY21" fmla="*/ 3288476 h 4352843"/>
                <a:gd name="connsiteX22" fmla="*/ 3032143 w 4218987"/>
                <a:gd name="connsiteY22" fmla="*/ 3222275 h 4352843"/>
                <a:gd name="connsiteX23" fmla="*/ 3090634 w 4218987"/>
                <a:gd name="connsiteY23" fmla="*/ 3275917 h 4352843"/>
                <a:gd name="connsiteX24" fmla="*/ 3210914 w 4218987"/>
                <a:gd name="connsiteY24" fmla="*/ 3144764 h 4352843"/>
                <a:gd name="connsiteX25" fmla="*/ 3156792 w 4218987"/>
                <a:gd name="connsiteY25" fmla="*/ 3095128 h 4352843"/>
                <a:gd name="connsiteX26" fmla="*/ 3222229 w 4218987"/>
                <a:gd name="connsiteY26" fmla="*/ 2946490 h 4352843"/>
                <a:gd name="connsiteX27" fmla="*/ 3089478 w 4218987"/>
                <a:gd name="connsiteY27" fmla="*/ 2499291 h 4352843"/>
                <a:gd name="connsiteX28" fmla="*/ 3090209 w 4218987"/>
                <a:gd name="connsiteY28" fmla="*/ 2498435 h 4352843"/>
                <a:gd name="connsiteX29" fmla="*/ 3085067 w 4218987"/>
                <a:gd name="connsiteY29" fmla="*/ 2494661 h 4352843"/>
                <a:gd name="connsiteX30" fmla="*/ 3083320 w 4218987"/>
                <a:gd name="connsiteY30" fmla="*/ 2492828 h 4352843"/>
                <a:gd name="connsiteX31" fmla="*/ 3083018 w 4218987"/>
                <a:gd name="connsiteY31" fmla="*/ 2493157 h 4352843"/>
                <a:gd name="connsiteX32" fmla="*/ 2744891 w 4218987"/>
                <a:gd name="connsiteY32" fmla="*/ 2406336 h 4352843"/>
                <a:gd name="connsiteX33" fmla="*/ 2538260 w 4218987"/>
                <a:gd name="connsiteY33" fmla="*/ 2527874 h 4352843"/>
                <a:gd name="connsiteX34" fmla="*/ 2299616 w 4218987"/>
                <a:gd name="connsiteY34" fmla="*/ 2309013 h 4352843"/>
                <a:gd name="connsiteX35" fmla="*/ 2313553 w 4218987"/>
                <a:gd name="connsiteY35" fmla="*/ 2302999 h 4352843"/>
                <a:gd name="connsiteX36" fmla="*/ 2487357 w 4218987"/>
                <a:gd name="connsiteY36" fmla="*/ 2348865 h 4352843"/>
                <a:gd name="connsiteX37" fmla="*/ 2660620 w 4218987"/>
                <a:gd name="connsiteY37" fmla="*/ 2177016 h 4352843"/>
                <a:gd name="connsiteX38" fmla="*/ 2247647 w 4218987"/>
                <a:gd name="connsiteY38" fmla="*/ 2068035 h 4352843"/>
                <a:gd name="connsiteX39" fmla="*/ 2110842 w 4218987"/>
                <a:gd name="connsiteY39" fmla="*/ 2135889 h 4352843"/>
                <a:gd name="connsiteX40" fmla="*/ 2055263 w 4218987"/>
                <a:gd name="connsiteY40" fmla="*/ 2084918 h 4352843"/>
                <a:gd name="connsiteX41" fmla="*/ 1934983 w 4218987"/>
                <a:gd name="connsiteY41" fmla="*/ 2216071 h 4352843"/>
                <a:gd name="connsiteX42" fmla="*/ 1094802 w 4218987"/>
                <a:gd name="connsiteY42" fmla="*/ 2558583 h 4352843"/>
                <a:gd name="connsiteX43" fmla="*/ 2274949 w 4218987"/>
                <a:gd name="connsiteY43" fmla="*/ 1280808 h 4352843"/>
                <a:gd name="connsiteX44" fmla="*/ 3845776 w 4218987"/>
                <a:gd name="connsiteY44" fmla="*/ 1569746 h 4352843"/>
                <a:gd name="connsiteX45" fmla="*/ 3464840 w 4218987"/>
                <a:gd name="connsiteY45" fmla="*/ 3494059 h 4352843"/>
                <a:gd name="connsiteX46" fmla="*/ 1459992 w 4218987"/>
                <a:gd name="connsiteY46" fmla="*/ 4021484 h 4352843"/>
                <a:gd name="connsiteX47" fmla="*/ 1457332 w 4218987"/>
                <a:gd name="connsiteY47" fmla="*/ 4017487 h 4352843"/>
                <a:gd name="connsiteX48" fmla="*/ 1094802 w 4218987"/>
                <a:gd name="connsiteY48" fmla="*/ 2558583 h 4352843"/>
                <a:gd name="connsiteX49" fmla="*/ 859948 w 4218987"/>
                <a:gd name="connsiteY49" fmla="*/ 2292786 h 4352843"/>
                <a:gd name="connsiteX50" fmla="*/ 1963134 w 4218987"/>
                <a:gd name="connsiteY50" fmla="*/ 1089877 h 4352843"/>
                <a:gd name="connsiteX51" fmla="*/ 2030962 w 4218987"/>
                <a:gd name="connsiteY51" fmla="*/ 1086944 h 4352843"/>
                <a:gd name="connsiteX52" fmla="*/ 2172480 w 4218987"/>
                <a:gd name="connsiteY52" fmla="*/ 1216729 h 4352843"/>
                <a:gd name="connsiteX53" fmla="*/ 2175413 w 4218987"/>
                <a:gd name="connsiteY53" fmla="*/ 1284557 h 4352843"/>
                <a:gd name="connsiteX54" fmla="*/ 1072226 w 4218987"/>
                <a:gd name="connsiteY54" fmla="*/ 2487466 h 4352843"/>
                <a:gd name="connsiteX55" fmla="*/ 1004399 w 4218987"/>
                <a:gd name="connsiteY55" fmla="*/ 2490399 h 4352843"/>
                <a:gd name="connsiteX56" fmla="*/ 862881 w 4218987"/>
                <a:gd name="connsiteY56" fmla="*/ 2360613 h 4352843"/>
                <a:gd name="connsiteX57" fmla="*/ 859948 w 4218987"/>
                <a:gd name="connsiteY57" fmla="*/ 2292786 h 4352843"/>
                <a:gd name="connsiteX58" fmla="*/ 624244 w 4218987"/>
                <a:gd name="connsiteY58" fmla="*/ 804258 h 4352843"/>
                <a:gd name="connsiteX59" fmla="*/ 1246221 w 4218987"/>
                <a:gd name="connsiteY59" fmla="*/ 708108 h 4352843"/>
                <a:gd name="connsiteX60" fmla="*/ 1422930 w 4218987"/>
                <a:gd name="connsiteY60" fmla="*/ 205711 h 4352843"/>
                <a:gd name="connsiteX61" fmla="*/ 1885804 w 4218987"/>
                <a:gd name="connsiteY61" fmla="*/ 1039477 h 4352843"/>
                <a:gd name="connsiteX62" fmla="*/ 846522 w 4218987"/>
                <a:gd name="connsiteY62" fmla="*/ 2200890 h 4352843"/>
                <a:gd name="connsiteX63" fmla="*/ 127757 w 4218987"/>
                <a:gd name="connsiteY63" fmla="*/ 2229861 h 4352843"/>
                <a:gd name="connsiteX64" fmla="*/ 448206 w 4218987"/>
                <a:gd name="connsiteY64" fmla="*/ 1599205 h 4352843"/>
                <a:gd name="connsiteX65" fmla="*/ 624244 w 4218987"/>
                <a:gd name="connsiteY65" fmla="*/ 804258 h 4352843"/>
                <a:gd name="connsiteX0" fmla="*/ 2726972 w 4218987"/>
                <a:gd name="connsiteY0" fmla="*/ 2700941 h 4352843"/>
                <a:gd name="connsiteX1" fmla="*/ 2785542 w 4218987"/>
                <a:gd name="connsiteY1" fmla="*/ 2662062 h 4352843"/>
                <a:gd name="connsiteX2" fmla="*/ 2903529 w 4218987"/>
                <a:gd name="connsiteY2" fmla="*/ 2696215 h 4352843"/>
                <a:gd name="connsiteX3" fmla="*/ 2958558 w 4218987"/>
                <a:gd name="connsiteY3" fmla="*/ 2883542 h 4352843"/>
                <a:gd name="connsiteX4" fmla="*/ 2951347 w 4218987"/>
                <a:gd name="connsiteY4" fmla="*/ 2906715 h 4352843"/>
                <a:gd name="connsiteX5" fmla="*/ 2726972 w 4218987"/>
                <a:gd name="connsiteY5" fmla="*/ 2700941 h 4352843"/>
                <a:gd name="connsiteX6" fmla="*/ 2187259 w 4218987"/>
                <a:gd name="connsiteY6" fmla="*/ 2447433 h 4352843"/>
                <a:gd name="connsiteX7" fmla="*/ 2388933 w 4218987"/>
                <a:gd name="connsiteY7" fmla="*/ 2632389 h 4352843"/>
                <a:gd name="connsiteX8" fmla="*/ 2386834 w 4218987"/>
                <a:gd name="connsiteY8" fmla="*/ 2632920 h 4352843"/>
                <a:gd name="connsiteX9" fmla="*/ 2230026 w 4218987"/>
                <a:gd name="connsiteY9" fmla="*/ 2587904 h 4352843"/>
                <a:gd name="connsiteX10" fmla="*/ 2228909 w 4218987"/>
                <a:gd name="connsiteY10" fmla="*/ 2589229 h 4352843"/>
                <a:gd name="connsiteX11" fmla="*/ 2187259 w 4218987"/>
                <a:gd name="connsiteY11" fmla="*/ 2447433 h 4352843"/>
                <a:gd name="connsiteX12" fmla="*/ 1934983 w 4218987"/>
                <a:gd name="connsiteY12" fmla="*/ 2216071 h 4352843"/>
                <a:gd name="connsiteX13" fmla="*/ 1993087 w 4218987"/>
                <a:gd name="connsiteY13" fmla="*/ 2269358 h 4352843"/>
                <a:gd name="connsiteX14" fmla="*/ 1941766 w 4218987"/>
                <a:gd name="connsiteY14" fmla="*/ 2376323 h 4352843"/>
                <a:gd name="connsiteX15" fmla="*/ 2068585 w 4218987"/>
                <a:gd name="connsiteY15" fmla="*/ 2779203 h 4352843"/>
                <a:gd name="connsiteX16" fmla="*/ 2416619 w 4218987"/>
                <a:gd name="connsiteY16" fmla="*/ 2881481 h 4352843"/>
                <a:gd name="connsiteX17" fmla="*/ 2589184 w 4218987"/>
                <a:gd name="connsiteY17" fmla="*/ 2816038 h 4352843"/>
                <a:gd name="connsiteX18" fmla="*/ 2819784 w 4218987"/>
                <a:gd name="connsiteY18" fmla="*/ 3027521 h 4352843"/>
                <a:gd name="connsiteX19" fmla="*/ 2627084 w 4218987"/>
                <a:gd name="connsiteY19" fmla="*/ 2976520 h 4352843"/>
                <a:gd name="connsiteX20" fmla="*/ 2434618 w 4218987"/>
                <a:gd name="connsiteY20" fmla="*/ 3167416 h 4352843"/>
                <a:gd name="connsiteX21" fmla="*/ 2893365 w 4218987"/>
                <a:gd name="connsiteY21" fmla="*/ 3288476 h 4352843"/>
                <a:gd name="connsiteX22" fmla="*/ 3032143 w 4218987"/>
                <a:gd name="connsiteY22" fmla="*/ 3222275 h 4352843"/>
                <a:gd name="connsiteX23" fmla="*/ 3090634 w 4218987"/>
                <a:gd name="connsiteY23" fmla="*/ 3275917 h 4352843"/>
                <a:gd name="connsiteX24" fmla="*/ 3210914 w 4218987"/>
                <a:gd name="connsiteY24" fmla="*/ 3144764 h 4352843"/>
                <a:gd name="connsiteX25" fmla="*/ 3156792 w 4218987"/>
                <a:gd name="connsiteY25" fmla="*/ 3095128 h 4352843"/>
                <a:gd name="connsiteX26" fmla="*/ 3222229 w 4218987"/>
                <a:gd name="connsiteY26" fmla="*/ 2946490 h 4352843"/>
                <a:gd name="connsiteX27" fmla="*/ 3089478 w 4218987"/>
                <a:gd name="connsiteY27" fmla="*/ 2499291 h 4352843"/>
                <a:gd name="connsiteX28" fmla="*/ 3090209 w 4218987"/>
                <a:gd name="connsiteY28" fmla="*/ 2498435 h 4352843"/>
                <a:gd name="connsiteX29" fmla="*/ 3085067 w 4218987"/>
                <a:gd name="connsiteY29" fmla="*/ 2494661 h 4352843"/>
                <a:gd name="connsiteX30" fmla="*/ 3083320 w 4218987"/>
                <a:gd name="connsiteY30" fmla="*/ 2492828 h 4352843"/>
                <a:gd name="connsiteX31" fmla="*/ 3083018 w 4218987"/>
                <a:gd name="connsiteY31" fmla="*/ 2493157 h 4352843"/>
                <a:gd name="connsiteX32" fmla="*/ 2744891 w 4218987"/>
                <a:gd name="connsiteY32" fmla="*/ 2406336 h 4352843"/>
                <a:gd name="connsiteX33" fmla="*/ 2538260 w 4218987"/>
                <a:gd name="connsiteY33" fmla="*/ 2527874 h 4352843"/>
                <a:gd name="connsiteX34" fmla="*/ 2299616 w 4218987"/>
                <a:gd name="connsiteY34" fmla="*/ 2309013 h 4352843"/>
                <a:gd name="connsiteX35" fmla="*/ 2313553 w 4218987"/>
                <a:gd name="connsiteY35" fmla="*/ 2302999 h 4352843"/>
                <a:gd name="connsiteX36" fmla="*/ 2487357 w 4218987"/>
                <a:gd name="connsiteY36" fmla="*/ 2348865 h 4352843"/>
                <a:gd name="connsiteX37" fmla="*/ 2660620 w 4218987"/>
                <a:gd name="connsiteY37" fmla="*/ 2177016 h 4352843"/>
                <a:gd name="connsiteX38" fmla="*/ 2247647 w 4218987"/>
                <a:gd name="connsiteY38" fmla="*/ 2068035 h 4352843"/>
                <a:gd name="connsiteX39" fmla="*/ 2110842 w 4218987"/>
                <a:gd name="connsiteY39" fmla="*/ 2135889 h 4352843"/>
                <a:gd name="connsiteX40" fmla="*/ 2055263 w 4218987"/>
                <a:gd name="connsiteY40" fmla="*/ 2084918 h 4352843"/>
                <a:gd name="connsiteX41" fmla="*/ 1934983 w 4218987"/>
                <a:gd name="connsiteY41" fmla="*/ 2216071 h 4352843"/>
                <a:gd name="connsiteX42" fmla="*/ 1094802 w 4218987"/>
                <a:gd name="connsiteY42" fmla="*/ 2558583 h 4352843"/>
                <a:gd name="connsiteX43" fmla="*/ 2274949 w 4218987"/>
                <a:gd name="connsiteY43" fmla="*/ 1280808 h 4352843"/>
                <a:gd name="connsiteX44" fmla="*/ 3845776 w 4218987"/>
                <a:gd name="connsiteY44" fmla="*/ 1569746 h 4352843"/>
                <a:gd name="connsiteX45" fmla="*/ 3464840 w 4218987"/>
                <a:gd name="connsiteY45" fmla="*/ 3494059 h 4352843"/>
                <a:gd name="connsiteX46" fmla="*/ 1459992 w 4218987"/>
                <a:gd name="connsiteY46" fmla="*/ 4021484 h 4352843"/>
                <a:gd name="connsiteX47" fmla="*/ 1457332 w 4218987"/>
                <a:gd name="connsiteY47" fmla="*/ 4017487 h 4352843"/>
                <a:gd name="connsiteX48" fmla="*/ 1094802 w 4218987"/>
                <a:gd name="connsiteY48" fmla="*/ 2558583 h 4352843"/>
                <a:gd name="connsiteX49" fmla="*/ 859948 w 4218987"/>
                <a:gd name="connsiteY49" fmla="*/ 2292786 h 4352843"/>
                <a:gd name="connsiteX50" fmla="*/ 1963134 w 4218987"/>
                <a:gd name="connsiteY50" fmla="*/ 1089877 h 4352843"/>
                <a:gd name="connsiteX51" fmla="*/ 2030962 w 4218987"/>
                <a:gd name="connsiteY51" fmla="*/ 1086944 h 4352843"/>
                <a:gd name="connsiteX52" fmla="*/ 2172480 w 4218987"/>
                <a:gd name="connsiteY52" fmla="*/ 1216729 h 4352843"/>
                <a:gd name="connsiteX53" fmla="*/ 2175413 w 4218987"/>
                <a:gd name="connsiteY53" fmla="*/ 1284557 h 4352843"/>
                <a:gd name="connsiteX54" fmla="*/ 1072226 w 4218987"/>
                <a:gd name="connsiteY54" fmla="*/ 2487466 h 4352843"/>
                <a:gd name="connsiteX55" fmla="*/ 1004399 w 4218987"/>
                <a:gd name="connsiteY55" fmla="*/ 2490399 h 4352843"/>
                <a:gd name="connsiteX56" fmla="*/ 862881 w 4218987"/>
                <a:gd name="connsiteY56" fmla="*/ 2360613 h 4352843"/>
                <a:gd name="connsiteX57" fmla="*/ 859948 w 4218987"/>
                <a:gd name="connsiteY57" fmla="*/ 2292786 h 4352843"/>
                <a:gd name="connsiteX58" fmla="*/ 617213 w 4218987"/>
                <a:gd name="connsiteY58" fmla="*/ 849506 h 4352843"/>
                <a:gd name="connsiteX59" fmla="*/ 1246221 w 4218987"/>
                <a:gd name="connsiteY59" fmla="*/ 708108 h 4352843"/>
                <a:gd name="connsiteX60" fmla="*/ 1422930 w 4218987"/>
                <a:gd name="connsiteY60" fmla="*/ 205711 h 4352843"/>
                <a:gd name="connsiteX61" fmla="*/ 1885804 w 4218987"/>
                <a:gd name="connsiteY61" fmla="*/ 1039477 h 4352843"/>
                <a:gd name="connsiteX62" fmla="*/ 846522 w 4218987"/>
                <a:gd name="connsiteY62" fmla="*/ 2200890 h 4352843"/>
                <a:gd name="connsiteX63" fmla="*/ 127757 w 4218987"/>
                <a:gd name="connsiteY63" fmla="*/ 2229861 h 4352843"/>
                <a:gd name="connsiteX64" fmla="*/ 448206 w 4218987"/>
                <a:gd name="connsiteY64" fmla="*/ 1599205 h 4352843"/>
                <a:gd name="connsiteX65" fmla="*/ 617213 w 4218987"/>
                <a:gd name="connsiteY65" fmla="*/ 849506 h 4352843"/>
                <a:gd name="connsiteX0" fmla="*/ 2726972 w 4218987"/>
                <a:gd name="connsiteY0" fmla="*/ 2700941 h 4352843"/>
                <a:gd name="connsiteX1" fmla="*/ 2785542 w 4218987"/>
                <a:gd name="connsiteY1" fmla="*/ 2662062 h 4352843"/>
                <a:gd name="connsiteX2" fmla="*/ 2903529 w 4218987"/>
                <a:gd name="connsiteY2" fmla="*/ 2696215 h 4352843"/>
                <a:gd name="connsiteX3" fmla="*/ 2958558 w 4218987"/>
                <a:gd name="connsiteY3" fmla="*/ 2883542 h 4352843"/>
                <a:gd name="connsiteX4" fmla="*/ 2951347 w 4218987"/>
                <a:gd name="connsiteY4" fmla="*/ 2906715 h 4352843"/>
                <a:gd name="connsiteX5" fmla="*/ 2726972 w 4218987"/>
                <a:gd name="connsiteY5" fmla="*/ 2700941 h 4352843"/>
                <a:gd name="connsiteX6" fmla="*/ 2187259 w 4218987"/>
                <a:gd name="connsiteY6" fmla="*/ 2447433 h 4352843"/>
                <a:gd name="connsiteX7" fmla="*/ 2388933 w 4218987"/>
                <a:gd name="connsiteY7" fmla="*/ 2632389 h 4352843"/>
                <a:gd name="connsiteX8" fmla="*/ 2386834 w 4218987"/>
                <a:gd name="connsiteY8" fmla="*/ 2632920 h 4352843"/>
                <a:gd name="connsiteX9" fmla="*/ 2230026 w 4218987"/>
                <a:gd name="connsiteY9" fmla="*/ 2587904 h 4352843"/>
                <a:gd name="connsiteX10" fmla="*/ 2228909 w 4218987"/>
                <a:gd name="connsiteY10" fmla="*/ 2589229 h 4352843"/>
                <a:gd name="connsiteX11" fmla="*/ 2187259 w 4218987"/>
                <a:gd name="connsiteY11" fmla="*/ 2447433 h 4352843"/>
                <a:gd name="connsiteX12" fmla="*/ 1934983 w 4218987"/>
                <a:gd name="connsiteY12" fmla="*/ 2216071 h 4352843"/>
                <a:gd name="connsiteX13" fmla="*/ 1993087 w 4218987"/>
                <a:gd name="connsiteY13" fmla="*/ 2269358 h 4352843"/>
                <a:gd name="connsiteX14" fmla="*/ 1941766 w 4218987"/>
                <a:gd name="connsiteY14" fmla="*/ 2376323 h 4352843"/>
                <a:gd name="connsiteX15" fmla="*/ 2068585 w 4218987"/>
                <a:gd name="connsiteY15" fmla="*/ 2779203 h 4352843"/>
                <a:gd name="connsiteX16" fmla="*/ 2416619 w 4218987"/>
                <a:gd name="connsiteY16" fmla="*/ 2881481 h 4352843"/>
                <a:gd name="connsiteX17" fmla="*/ 2589184 w 4218987"/>
                <a:gd name="connsiteY17" fmla="*/ 2816038 h 4352843"/>
                <a:gd name="connsiteX18" fmla="*/ 2819784 w 4218987"/>
                <a:gd name="connsiteY18" fmla="*/ 3027521 h 4352843"/>
                <a:gd name="connsiteX19" fmla="*/ 2627084 w 4218987"/>
                <a:gd name="connsiteY19" fmla="*/ 2976520 h 4352843"/>
                <a:gd name="connsiteX20" fmla="*/ 2434618 w 4218987"/>
                <a:gd name="connsiteY20" fmla="*/ 3167416 h 4352843"/>
                <a:gd name="connsiteX21" fmla="*/ 2893365 w 4218987"/>
                <a:gd name="connsiteY21" fmla="*/ 3288476 h 4352843"/>
                <a:gd name="connsiteX22" fmla="*/ 3032143 w 4218987"/>
                <a:gd name="connsiteY22" fmla="*/ 3222275 h 4352843"/>
                <a:gd name="connsiteX23" fmla="*/ 3090634 w 4218987"/>
                <a:gd name="connsiteY23" fmla="*/ 3275917 h 4352843"/>
                <a:gd name="connsiteX24" fmla="*/ 3210914 w 4218987"/>
                <a:gd name="connsiteY24" fmla="*/ 3144764 h 4352843"/>
                <a:gd name="connsiteX25" fmla="*/ 3156792 w 4218987"/>
                <a:gd name="connsiteY25" fmla="*/ 3095128 h 4352843"/>
                <a:gd name="connsiteX26" fmla="*/ 3222229 w 4218987"/>
                <a:gd name="connsiteY26" fmla="*/ 2946490 h 4352843"/>
                <a:gd name="connsiteX27" fmla="*/ 3089478 w 4218987"/>
                <a:gd name="connsiteY27" fmla="*/ 2499291 h 4352843"/>
                <a:gd name="connsiteX28" fmla="*/ 3090209 w 4218987"/>
                <a:gd name="connsiteY28" fmla="*/ 2498435 h 4352843"/>
                <a:gd name="connsiteX29" fmla="*/ 3085067 w 4218987"/>
                <a:gd name="connsiteY29" fmla="*/ 2494661 h 4352843"/>
                <a:gd name="connsiteX30" fmla="*/ 3083320 w 4218987"/>
                <a:gd name="connsiteY30" fmla="*/ 2492828 h 4352843"/>
                <a:gd name="connsiteX31" fmla="*/ 3083018 w 4218987"/>
                <a:gd name="connsiteY31" fmla="*/ 2493157 h 4352843"/>
                <a:gd name="connsiteX32" fmla="*/ 2744891 w 4218987"/>
                <a:gd name="connsiteY32" fmla="*/ 2406336 h 4352843"/>
                <a:gd name="connsiteX33" fmla="*/ 2538260 w 4218987"/>
                <a:gd name="connsiteY33" fmla="*/ 2527874 h 4352843"/>
                <a:gd name="connsiteX34" fmla="*/ 2299616 w 4218987"/>
                <a:gd name="connsiteY34" fmla="*/ 2309013 h 4352843"/>
                <a:gd name="connsiteX35" fmla="*/ 2313553 w 4218987"/>
                <a:gd name="connsiteY35" fmla="*/ 2302999 h 4352843"/>
                <a:gd name="connsiteX36" fmla="*/ 2487357 w 4218987"/>
                <a:gd name="connsiteY36" fmla="*/ 2348865 h 4352843"/>
                <a:gd name="connsiteX37" fmla="*/ 2660620 w 4218987"/>
                <a:gd name="connsiteY37" fmla="*/ 2177016 h 4352843"/>
                <a:gd name="connsiteX38" fmla="*/ 2247647 w 4218987"/>
                <a:gd name="connsiteY38" fmla="*/ 2068035 h 4352843"/>
                <a:gd name="connsiteX39" fmla="*/ 2110842 w 4218987"/>
                <a:gd name="connsiteY39" fmla="*/ 2135889 h 4352843"/>
                <a:gd name="connsiteX40" fmla="*/ 2055263 w 4218987"/>
                <a:gd name="connsiteY40" fmla="*/ 2084918 h 4352843"/>
                <a:gd name="connsiteX41" fmla="*/ 1934983 w 4218987"/>
                <a:gd name="connsiteY41" fmla="*/ 2216071 h 4352843"/>
                <a:gd name="connsiteX42" fmla="*/ 1094802 w 4218987"/>
                <a:gd name="connsiteY42" fmla="*/ 2558583 h 4352843"/>
                <a:gd name="connsiteX43" fmla="*/ 2274949 w 4218987"/>
                <a:gd name="connsiteY43" fmla="*/ 1280808 h 4352843"/>
                <a:gd name="connsiteX44" fmla="*/ 3845776 w 4218987"/>
                <a:gd name="connsiteY44" fmla="*/ 1569746 h 4352843"/>
                <a:gd name="connsiteX45" fmla="*/ 3464840 w 4218987"/>
                <a:gd name="connsiteY45" fmla="*/ 3494059 h 4352843"/>
                <a:gd name="connsiteX46" fmla="*/ 1459992 w 4218987"/>
                <a:gd name="connsiteY46" fmla="*/ 4021484 h 4352843"/>
                <a:gd name="connsiteX47" fmla="*/ 1457332 w 4218987"/>
                <a:gd name="connsiteY47" fmla="*/ 4017487 h 4352843"/>
                <a:gd name="connsiteX48" fmla="*/ 1094802 w 4218987"/>
                <a:gd name="connsiteY48" fmla="*/ 2558583 h 4352843"/>
                <a:gd name="connsiteX49" fmla="*/ 859948 w 4218987"/>
                <a:gd name="connsiteY49" fmla="*/ 2292786 h 4352843"/>
                <a:gd name="connsiteX50" fmla="*/ 1963134 w 4218987"/>
                <a:gd name="connsiteY50" fmla="*/ 1089877 h 4352843"/>
                <a:gd name="connsiteX51" fmla="*/ 2030962 w 4218987"/>
                <a:gd name="connsiteY51" fmla="*/ 1086944 h 4352843"/>
                <a:gd name="connsiteX52" fmla="*/ 2172480 w 4218987"/>
                <a:gd name="connsiteY52" fmla="*/ 1216729 h 4352843"/>
                <a:gd name="connsiteX53" fmla="*/ 2175413 w 4218987"/>
                <a:gd name="connsiteY53" fmla="*/ 1284557 h 4352843"/>
                <a:gd name="connsiteX54" fmla="*/ 1072226 w 4218987"/>
                <a:gd name="connsiteY54" fmla="*/ 2487466 h 4352843"/>
                <a:gd name="connsiteX55" fmla="*/ 1004399 w 4218987"/>
                <a:gd name="connsiteY55" fmla="*/ 2490399 h 4352843"/>
                <a:gd name="connsiteX56" fmla="*/ 862881 w 4218987"/>
                <a:gd name="connsiteY56" fmla="*/ 2360613 h 4352843"/>
                <a:gd name="connsiteX57" fmla="*/ 859948 w 4218987"/>
                <a:gd name="connsiteY57" fmla="*/ 2292786 h 4352843"/>
                <a:gd name="connsiteX58" fmla="*/ 617213 w 4218987"/>
                <a:gd name="connsiteY58" fmla="*/ 849506 h 4352843"/>
                <a:gd name="connsiteX59" fmla="*/ 1246221 w 4218987"/>
                <a:gd name="connsiteY59" fmla="*/ 708108 h 4352843"/>
                <a:gd name="connsiteX60" fmla="*/ 1422930 w 4218987"/>
                <a:gd name="connsiteY60" fmla="*/ 205711 h 4352843"/>
                <a:gd name="connsiteX61" fmla="*/ 1885804 w 4218987"/>
                <a:gd name="connsiteY61" fmla="*/ 1039477 h 4352843"/>
                <a:gd name="connsiteX62" fmla="*/ 846522 w 4218987"/>
                <a:gd name="connsiteY62" fmla="*/ 2200890 h 4352843"/>
                <a:gd name="connsiteX63" fmla="*/ 127757 w 4218987"/>
                <a:gd name="connsiteY63" fmla="*/ 2229861 h 4352843"/>
                <a:gd name="connsiteX64" fmla="*/ 448206 w 4218987"/>
                <a:gd name="connsiteY64" fmla="*/ 1599205 h 4352843"/>
                <a:gd name="connsiteX65" fmla="*/ 617213 w 4218987"/>
                <a:gd name="connsiteY65" fmla="*/ 849506 h 4352843"/>
                <a:gd name="connsiteX0" fmla="*/ 2726972 w 4218987"/>
                <a:gd name="connsiteY0" fmla="*/ 2498006 h 4149908"/>
                <a:gd name="connsiteX1" fmla="*/ 2785542 w 4218987"/>
                <a:gd name="connsiteY1" fmla="*/ 2459127 h 4149908"/>
                <a:gd name="connsiteX2" fmla="*/ 2903529 w 4218987"/>
                <a:gd name="connsiteY2" fmla="*/ 2493280 h 4149908"/>
                <a:gd name="connsiteX3" fmla="*/ 2958558 w 4218987"/>
                <a:gd name="connsiteY3" fmla="*/ 2680607 h 4149908"/>
                <a:gd name="connsiteX4" fmla="*/ 2951347 w 4218987"/>
                <a:gd name="connsiteY4" fmla="*/ 2703780 h 4149908"/>
                <a:gd name="connsiteX5" fmla="*/ 2726972 w 4218987"/>
                <a:gd name="connsiteY5" fmla="*/ 2498006 h 4149908"/>
                <a:gd name="connsiteX6" fmla="*/ 2187259 w 4218987"/>
                <a:gd name="connsiteY6" fmla="*/ 2244498 h 4149908"/>
                <a:gd name="connsiteX7" fmla="*/ 2388933 w 4218987"/>
                <a:gd name="connsiteY7" fmla="*/ 2429454 h 4149908"/>
                <a:gd name="connsiteX8" fmla="*/ 2386834 w 4218987"/>
                <a:gd name="connsiteY8" fmla="*/ 2429985 h 4149908"/>
                <a:gd name="connsiteX9" fmla="*/ 2230026 w 4218987"/>
                <a:gd name="connsiteY9" fmla="*/ 2384969 h 4149908"/>
                <a:gd name="connsiteX10" fmla="*/ 2228909 w 4218987"/>
                <a:gd name="connsiteY10" fmla="*/ 2386294 h 4149908"/>
                <a:gd name="connsiteX11" fmla="*/ 2187259 w 4218987"/>
                <a:gd name="connsiteY11" fmla="*/ 2244498 h 4149908"/>
                <a:gd name="connsiteX12" fmla="*/ 1934983 w 4218987"/>
                <a:gd name="connsiteY12" fmla="*/ 2013136 h 4149908"/>
                <a:gd name="connsiteX13" fmla="*/ 1993087 w 4218987"/>
                <a:gd name="connsiteY13" fmla="*/ 2066423 h 4149908"/>
                <a:gd name="connsiteX14" fmla="*/ 1941766 w 4218987"/>
                <a:gd name="connsiteY14" fmla="*/ 2173388 h 4149908"/>
                <a:gd name="connsiteX15" fmla="*/ 2068585 w 4218987"/>
                <a:gd name="connsiteY15" fmla="*/ 2576268 h 4149908"/>
                <a:gd name="connsiteX16" fmla="*/ 2416619 w 4218987"/>
                <a:gd name="connsiteY16" fmla="*/ 2678546 h 4149908"/>
                <a:gd name="connsiteX17" fmla="*/ 2589184 w 4218987"/>
                <a:gd name="connsiteY17" fmla="*/ 2613103 h 4149908"/>
                <a:gd name="connsiteX18" fmla="*/ 2819784 w 4218987"/>
                <a:gd name="connsiteY18" fmla="*/ 2824586 h 4149908"/>
                <a:gd name="connsiteX19" fmla="*/ 2627084 w 4218987"/>
                <a:gd name="connsiteY19" fmla="*/ 2773585 h 4149908"/>
                <a:gd name="connsiteX20" fmla="*/ 2434618 w 4218987"/>
                <a:gd name="connsiteY20" fmla="*/ 2964481 h 4149908"/>
                <a:gd name="connsiteX21" fmla="*/ 2893365 w 4218987"/>
                <a:gd name="connsiteY21" fmla="*/ 3085541 h 4149908"/>
                <a:gd name="connsiteX22" fmla="*/ 3032143 w 4218987"/>
                <a:gd name="connsiteY22" fmla="*/ 3019340 h 4149908"/>
                <a:gd name="connsiteX23" fmla="*/ 3090634 w 4218987"/>
                <a:gd name="connsiteY23" fmla="*/ 3072982 h 4149908"/>
                <a:gd name="connsiteX24" fmla="*/ 3210914 w 4218987"/>
                <a:gd name="connsiteY24" fmla="*/ 2941829 h 4149908"/>
                <a:gd name="connsiteX25" fmla="*/ 3156792 w 4218987"/>
                <a:gd name="connsiteY25" fmla="*/ 2892193 h 4149908"/>
                <a:gd name="connsiteX26" fmla="*/ 3222229 w 4218987"/>
                <a:gd name="connsiteY26" fmla="*/ 2743555 h 4149908"/>
                <a:gd name="connsiteX27" fmla="*/ 3089478 w 4218987"/>
                <a:gd name="connsiteY27" fmla="*/ 2296356 h 4149908"/>
                <a:gd name="connsiteX28" fmla="*/ 3090209 w 4218987"/>
                <a:gd name="connsiteY28" fmla="*/ 2295500 h 4149908"/>
                <a:gd name="connsiteX29" fmla="*/ 3085067 w 4218987"/>
                <a:gd name="connsiteY29" fmla="*/ 2291726 h 4149908"/>
                <a:gd name="connsiteX30" fmla="*/ 3083320 w 4218987"/>
                <a:gd name="connsiteY30" fmla="*/ 2289893 h 4149908"/>
                <a:gd name="connsiteX31" fmla="*/ 3083018 w 4218987"/>
                <a:gd name="connsiteY31" fmla="*/ 2290222 h 4149908"/>
                <a:gd name="connsiteX32" fmla="*/ 2744891 w 4218987"/>
                <a:gd name="connsiteY32" fmla="*/ 2203401 h 4149908"/>
                <a:gd name="connsiteX33" fmla="*/ 2538260 w 4218987"/>
                <a:gd name="connsiteY33" fmla="*/ 2324939 h 4149908"/>
                <a:gd name="connsiteX34" fmla="*/ 2299616 w 4218987"/>
                <a:gd name="connsiteY34" fmla="*/ 2106078 h 4149908"/>
                <a:gd name="connsiteX35" fmla="*/ 2313553 w 4218987"/>
                <a:gd name="connsiteY35" fmla="*/ 2100064 h 4149908"/>
                <a:gd name="connsiteX36" fmla="*/ 2487357 w 4218987"/>
                <a:gd name="connsiteY36" fmla="*/ 2145930 h 4149908"/>
                <a:gd name="connsiteX37" fmla="*/ 2660620 w 4218987"/>
                <a:gd name="connsiteY37" fmla="*/ 1974081 h 4149908"/>
                <a:gd name="connsiteX38" fmla="*/ 2247647 w 4218987"/>
                <a:gd name="connsiteY38" fmla="*/ 1865100 h 4149908"/>
                <a:gd name="connsiteX39" fmla="*/ 2110842 w 4218987"/>
                <a:gd name="connsiteY39" fmla="*/ 1932954 h 4149908"/>
                <a:gd name="connsiteX40" fmla="*/ 2055263 w 4218987"/>
                <a:gd name="connsiteY40" fmla="*/ 1881983 h 4149908"/>
                <a:gd name="connsiteX41" fmla="*/ 1934983 w 4218987"/>
                <a:gd name="connsiteY41" fmla="*/ 2013136 h 4149908"/>
                <a:gd name="connsiteX42" fmla="*/ 1094802 w 4218987"/>
                <a:gd name="connsiteY42" fmla="*/ 2355648 h 4149908"/>
                <a:gd name="connsiteX43" fmla="*/ 2274949 w 4218987"/>
                <a:gd name="connsiteY43" fmla="*/ 1077873 h 4149908"/>
                <a:gd name="connsiteX44" fmla="*/ 3845776 w 4218987"/>
                <a:gd name="connsiteY44" fmla="*/ 1366811 h 4149908"/>
                <a:gd name="connsiteX45" fmla="*/ 3464840 w 4218987"/>
                <a:gd name="connsiteY45" fmla="*/ 3291124 h 4149908"/>
                <a:gd name="connsiteX46" fmla="*/ 1459992 w 4218987"/>
                <a:gd name="connsiteY46" fmla="*/ 3818549 h 4149908"/>
                <a:gd name="connsiteX47" fmla="*/ 1457332 w 4218987"/>
                <a:gd name="connsiteY47" fmla="*/ 3814552 h 4149908"/>
                <a:gd name="connsiteX48" fmla="*/ 1094802 w 4218987"/>
                <a:gd name="connsiteY48" fmla="*/ 2355648 h 4149908"/>
                <a:gd name="connsiteX49" fmla="*/ 859948 w 4218987"/>
                <a:gd name="connsiteY49" fmla="*/ 2089851 h 4149908"/>
                <a:gd name="connsiteX50" fmla="*/ 1963134 w 4218987"/>
                <a:gd name="connsiteY50" fmla="*/ 886942 h 4149908"/>
                <a:gd name="connsiteX51" fmla="*/ 2030962 w 4218987"/>
                <a:gd name="connsiteY51" fmla="*/ 884009 h 4149908"/>
                <a:gd name="connsiteX52" fmla="*/ 2172480 w 4218987"/>
                <a:gd name="connsiteY52" fmla="*/ 1013794 h 4149908"/>
                <a:gd name="connsiteX53" fmla="*/ 2175413 w 4218987"/>
                <a:gd name="connsiteY53" fmla="*/ 1081622 h 4149908"/>
                <a:gd name="connsiteX54" fmla="*/ 1072226 w 4218987"/>
                <a:gd name="connsiteY54" fmla="*/ 2284531 h 4149908"/>
                <a:gd name="connsiteX55" fmla="*/ 1004399 w 4218987"/>
                <a:gd name="connsiteY55" fmla="*/ 2287464 h 4149908"/>
                <a:gd name="connsiteX56" fmla="*/ 862881 w 4218987"/>
                <a:gd name="connsiteY56" fmla="*/ 2157678 h 4149908"/>
                <a:gd name="connsiteX57" fmla="*/ 859948 w 4218987"/>
                <a:gd name="connsiteY57" fmla="*/ 2089851 h 4149908"/>
                <a:gd name="connsiteX58" fmla="*/ 617213 w 4218987"/>
                <a:gd name="connsiteY58" fmla="*/ 646571 h 4149908"/>
                <a:gd name="connsiteX59" fmla="*/ 1193554 w 4218987"/>
                <a:gd name="connsiteY59" fmla="*/ 534417 h 4149908"/>
                <a:gd name="connsiteX60" fmla="*/ 1422930 w 4218987"/>
                <a:gd name="connsiteY60" fmla="*/ 2776 h 4149908"/>
                <a:gd name="connsiteX61" fmla="*/ 1885804 w 4218987"/>
                <a:gd name="connsiteY61" fmla="*/ 836542 h 4149908"/>
                <a:gd name="connsiteX62" fmla="*/ 846522 w 4218987"/>
                <a:gd name="connsiteY62" fmla="*/ 1997955 h 4149908"/>
                <a:gd name="connsiteX63" fmla="*/ 127757 w 4218987"/>
                <a:gd name="connsiteY63" fmla="*/ 2026926 h 4149908"/>
                <a:gd name="connsiteX64" fmla="*/ 448206 w 4218987"/>
                <a:gd name="connsiteY64" fmla="*/ 1396270 h 4149908"/>
                <a:gd name="connsiteX65" fmla="*/ 617213 w 4218987"/>
                <a:gd name="connsiteY65" fmla="*/ 646571 h 4149908"/>
                <a:gd name="connsiteX0" fmla="*/ 2726972 w 4218987"/>
                <a:gd name="connsiteY0" fmla="*/ 2558980 h 4210882"/>
                <a:gd name="connsiteX1" fmla="*/ 2785542 w 4218987"/>
                <a:gd name="connsiteY1" fmla="*/ 2520101 h 4210882"/>
                <a:gd name="connsiteX2" fmla="*/ 2903529 w 4218987"/>
                <a:gd name="connsiteY2" fmla="*/ 2554254 h 4210882"/>
                <a:gd name="connsiteX3" fmla="*/ 2958558 w 4218987"/>
                <a:gd name="connsiteY3" fmla="*/ 2741581 h 4210882"/>
                <a:gd name="connsiteX4" fmla="*/ 2951347 w 4218987"/>
                <a:gd name="connsiteY4" fmla="*/ 2764754 h 4210882"/>
                <a:gd name="connsiteX5" fmla="*/ 2726972 w 4218987"/>
                <a:gd name="connsiteY5" fmla="*/ 2558980 h 4210882"/>
                <a:gd name="connsiteX6" fmla="*/ 2187259 w 4218987"/>
                <a:gd name="connsiteY6" fmla="*/ 2305472 h 4210882"/>
                <a:gd name="connsiteX7" fmla="*/ 2388933 w 4218987"/>
                <a:gd name="connsiteY7" fmla="*/ 2490428 h 4210882"/>
                <a:gd name="connsiteX8" fmla="*/ 2386834 w 4218987"/>
                <a:gd name="connsiteY8" fmla="*/ 2490959 h 4210882"/>
                <a:gd name="connsiteX9" fmla="*/ 2230026 w 4218987"/>
                <a:gd name="connsiteY9" fmla="*/ 2445943 h 4210882"/>
                <a:gd name="connsiteX10" fmla="*/ 2228909 w 4218987"/>
                <a:gd name="connsiteY10" fmla="*/ 2447268 h 4210882"/>
                <a:gd name="connsiteX11" fmla="*/ 2187259 w 4218987"/>
                <a:gd name="connsiteY11" fmla="*/ 2305472 h 4210882"/>
                <a:gd name="connsiteX12" fmla="*/ 1934983 w 4218987"/>
                <a:gd name="connsiteY12" fmla="*/ 2074110 h 4210882"/>
                <a:gd name="connsiteX13" fmla="*/ 1993087 w 4218987"/>
                <a:gd name="connsiteY13" fmla="*/ 2127397 h 4210882"/>
                <a:gd name="connsiteX14" fmla="*/ 1941766 w 4218987"/>
                <a:gd name="connsiteY14" fmla="*/ 2234362 h 4210882"/>
                <a:gd name="connsiteX15" fmla="*/ 2068585 w 4218987"/>
                <a:gd name="connsiteY15" fmla="*/ 2637242 h 4210882"/>
                <a:gd name="connsiteX16" fmla="*/ 2416619 w 4218987"/>
                <a:gd name="connsiteY16" fmla="*/ 2739520 h 4210882"/>
                <a:gd name="connsiteX17" fmla="*/ 2589184 w 4218987"/>
                <a:gd name="connsiteY17" fmla="*/ 2674077 h 4210882"/>
                <a:gd name="connsiteX18" fmla="*/ 2819784 w 4218987"/>
                <a:gd name="connsiteY18" fmla="*/ 2885560 h 4210882"/>
                <a:gd name="connsiteX19" fmla="*/ 2627084 w 4218987"/>
                <a:gd name="connsiteY19" fmla="*/ 2834559 h 4210882"/>
                <a:gd name="connsiteX20" fmla="*/ 2434618 w 4218987"/>
                <a:gd name="connsiteY20" fmla="*/ 3025455 h 4210882"/>
                <a:gd name="connsiteX21" fmla="*/ 2893365 w 4218987"/>
                <a:gd name="connsiteY21" fmla="*/ 3146515 h 4210882"/>
                <a:gd name="connsiteX22" fmla="*/ 3032143 w 4218987"/>
                <a:gd name="connsiteY22" fmla="*/ 3080314 h 4210882"/>
                <a:gd name="connsiteX23" fmla="*/ 3090634 w 4218987"/>
                <a:gd name="connsiteY23" fmla="*/ 3133956 h 4210882"/>
                <a:gd name="connsiteX24" fmla="*/ 3210914 w 4218987"/>
                <a:gd name="connsiteY24" fmla="*/ 3002803 h 4210882"/>
                <a:gd name="connsiteX25" fmla="*/ 3156792 w 4218987"/>
                <a:gd name="connsiteY25" fmla="*/ 2953167 h 4210882"/>
                <a:gd name="connsiteX26" fmla="*/ 3222229 w 4218987"/>
                <a:gd name="connsiteY26" fmla="*/ 2804529 h 4210882"/>
                <a:gd name="connsiteX27" fmla="*/ 3089478 w 4218987"/>
                <a:gd name="connsiteY27" fmla="*/ 2357330 h 4210882"/>
                <a:gd name="connsiteX28" fmla="*/ 3090209 w 4218987"/>
                <a:gd name="connsiteY28" fmla="*/ 2356474 h 4210882"/>
                <a:gd name="connsiteX29" fmla="*/ 3085067 w 4218987"/>
                <a:gd name="connsiteY29" fmla="*/ 2352700 h 4210882"/>
                <a:gd name="connsiteX30" fmla="*/ 3083320 w 4218987"/>
                <a:gd name="connsiteY30" fmla="*/ 2350867 h 4210882"/>
                <a:gd name="connsiteX31" fmla="*/ 3083018 w 4218987"/>
                <a:gd name="connsiteY31" fmla="*/ 2351196 h 4210882"/>
                <a:gd name="connsiteX32" fmla="*/ 2744891 w 4218987"/>
                <a:gd name="connsiteY32" fmla="*/ 2264375 h 4210882"/>
                <a:gd name="connsiteX33" fmla="*/ 2538260 w 4218987"/>
                <a:gd name="connsiteY33" fmla="*/ 2385913 h 4210882"/>
                <a:gd name="connsiteX34" fmla="*/ 2299616 w 4218987"/>
                <a:gd name="connsiteY34" fmla="*/ 2167052 h 4210882"/>
                <a:gd name="connsiteX35" fmla="*/ 2313553 w 4218987"/>
                <a:gd name="connsiteY35" fmla="*/ 2161038 h 4210882"/>
                <a:gd name="connsiteX36" fmla="*/ 2487357 w 4218987"/>
                <a:gd name="connsiteY36" fmla="*/ 2206904 h 4210882"/>
                <a:gd name="connsiteX37" fmla="*/ 2660620 w 4218987"/>
                <a:gd name="connsiteY37" fmla="*/ 2035055 h 4210882"/>
                <a:gd name="connsiteX38" fmla="*/ 2247647 w 4218987"/>
                <a:gd name="connsiteY38" fmla="*/ 1926074 h 4210882"/>
                <a:gd name="connsiteX39" fmla="*/ 2110842 w 4218987"/>
                <a:gd name="connsiteY39" fmla="*/ 1993928 h 4210882"/>
                <a:gd name="connsiteX40" fmla="*/ 2055263 w 4218987"/>
                <a:gd name="connsiteY40" fmla="*/ 1942957 h 4210882"/>
                <a:gd name="connsiteX41" fmla="*/ 1934983 w 4218987"/>
                <a:gd name="connsiteY41" fmla="*/ 2074110 h 4210882"/>
                <a:gd name="connsiteX42" fmla="*/ 1094802 w 4218987"/>
                <a:gd name="connsiteY42" fmla="*/ 2416622 h 4210882"/>
                <a:gd name="connsiteX43" fmla="*/ 2274949 w 4218987"/>
                <a:gd name="connsiteY43" fmla="*/ 1138847 h 4210882"/>
                <a:gd name="connsiteX44" fmla="*/ 3845776 w 4218987"/>
                <a:gd name="connsiteY44" fmla="*/ 1427785 h 4210882"/>
                <a:gd name="connsiteX45" fmla="*/ 3464840 w 4218987"/>
                <a:gd name="connsiteY45" fmla="*/ 3352098 h 4210882"/>
                <a:gd name="connsiteX46" fmla="*/ 1459992 w 4218987"/>
                <a:gd name="connsiteY46" fmla="*/ 3879523 h 4210882"/>
                <a:gd name="connsiteX47" fmla="*/ 1457332 w 4218987"/>
                <a:gd name="connsiteY47" fmla="*/ 3875526 h 4210882"/>
                <a:gd name="connsiteX48" fmla="*/ 1094802 w 4218987"/>
                <a:gd name="connsiteY48" fmla="*/ 2416622 h 4210882"/>
                <a:gd name="connsiteX49" fmla="*/ 859948 w 4218987"/>
                <a:gd name="connsiteY49" fmla="*/ 2150825 h 4210882"/>
                <a:gd name="connsiteX50" fmla="*/ 1963134 w 4218987"/>
                <a:gd name="connsiteY50" fmla="*/ 947916 h 4210882"/>
                <a:gd name="connsiteX51" fmla="*/ 2030962 w 4218987"/>
                <a:gd name="connsiteY51" fmla="*/ 944983 h 4210882"/>
                <a:gd name="connsiteX52" fmla="*/ 2172480 w 4218987"/>
                <a:gd name="connsiteY52" fmla="*/ 1074768 h 4210882"/>
                <a:gd name="connsiteX53" fmla="*/ 2175413 w 4218987"/>
                <a:gd name="connsiteY53" fmla="*/ 1142596 h 4210882"/>
                <a:gd name="connsiteX54" fmla="*/ 1072226 w 4218987"/>
                <a:gd name="connsiteY54" fmla="*/ 2345505 h 4210882"/>
                <a:gd name="connsiteX55" fmla="*/ 1004399 w 4218987"/>
                <a:gd name="connsiteY55" fmla="*/ 2348438 h 4210882"/>
                <a:gd name="connsiteX56" fmla="*/ 862881 w 4218987"/>
                <a:gd name="connsiteY56" fmla="*/ 2218652 h 4210882"/>
                <a:gd name="connsiteX57" fmla="*/ 859948 w 4218987"/>
                <a:gd name="connsiteY57" fmla="*/ 2150825 h 4210882"/>
                <a:gd name="connsiteX58" fmla="*/ 617213 w 4218987"/>
                <a:gd name="connsiteY58" fmla="*/ 707545 h 4210882"/>
                <a:gd name="connsiteX59" fmla="*/ 1193554 w 4218987"/>
                <a:gd name="connsiteY59" fmla="*/ 595391 h 4210882"/>
                <a:gd name="connsiteX60" fmla="*/ 1591068 w 4218987"/>
                <a:gd name="connsiteY60" fmla="*/ 2547 h 4210882"/>
                <a:gd name="connsiteX61" fmla="*/ 1885804 w 4218987"/>
                <a:gd name="connsiteY61" fmla="*/ 897516 h 4210882"/>
                <a:gd name="connsiteX62" fmla="*/ 846522 w 4218987"/>
                <a:gd name="connsiteY62" fmla="*/ 2058929 h 4210882"/>
                <a:gd name="connsiteX63" fmla="*/ 127757 w 4218987"/>
                <a:gd name="connsiteY63" fmla="*/ 2087900 h 4210882"/>
                <a:gd name="connsiteX64" fmla="*/ 448206 w 4218987"/>
                <a:gd name="connsiteY64" fmla="*/ 1457244 h 4210882"/>
                <a:gd name="connsiteX65" fmla="*/ 617213 w 4218987"/>
                <a:gd name="connsiteY65" fmla="*/ 707545 h 4210882"/>
                <a:gd name="connsiteX0" fmla="*/ 2726972 w 4218987"/>
                <a:gd name="connsiteY0" fmla="*/ 2566931 h 4218833"/>
                <a:gd name="connsiteX1" fmla="*/ 2785542 w 4218987"/>
                <a:gd name="connsiteY1" fmla="*/ 2528052 h 4218833"/>
                <a:gd name="connsiteX2" fmla="*/ 2903529 w 4218987"/>
                <a:gd name="connsiteY2" fmla="*/ 2562205 h 4218833"/>
                <a:gd name="connsiteX3" fmla="*/ 2958558 w 4218987"/>
                <a:gd name="connsiteY3" fmla="*/ 2749532 h 4218833"/>
                <a:gd name="connsiteX4" fmla="*/ 2951347 w 4218987"/>
                <a:gd name="connsiteY4" fmla="*/ 2772705 h 4218833"/>
                <a:gd name="connsiteX5" fmla="*/ 2726972 w 4218987"/>
                <a:gd name="connsiteY5" fmla="*/ 2566931 h 4218833"/>
                <a:gd name="connsiteX6" fmla="*/ 2187259 w 4218987"/>
                <a:gd name="connsiteY6" fmla="*/ 2313423 h 4218833"/>
                <a:gd name="connsiteX7" fmla="*/ 2388933 w 4218987"/>
                <a:gd name="connsiteY7" fmla="*/ 2498379 h 4218833"/>
                <a:gd name="connsiteX8" fmla="*/ 2386834 w 4218987"/>
                <a:gd name="connsiteY8" fmla="*/ 2498910 h 4218833"/>
                <a:gd name="connsiteX9" fmla="*/ 2230026 w 4218987"/>
                <a:gd name="connsiteY9" fmla="*/ 2453894 h 4218833"/>
                <a:gd name="connsiteX10" fmla="*/ 2228909 w 4218987"/>
                <a:gd name="connsiteY10" fmla="*/ 2455219 h 4218833"/>
                <a:gd name="connsiteX11" fmla="*/ 2187259 w 4218987"/>
                <a:gd name="connsiteY11" fmla="*/ 2313423 h 4218833"/>
                <a:gd name="connsiteX12" fmla="*/ 1934983 w 4218987"/>
                <a:gd name="connsiteY12" fmla="*/ 2082061 h 4218833"/>
                <a:gd name="connsiteX13" fmla="*/ 1993087 w 4218987"/>
                <a:gd name="connsiteY13" fmla="*/ 2135348 h 4218833"/>
                <a:gd name="connsiteX14" fmla="*/ 1941766 w 4218987"/>
                <a:gd name="connsiteY14" fmla="*/ 2242313 h 4218833"/>
                <a:gd name="connsiteX15" fmla="*/ 2068585 w 4218987"/>
                <a:gd name="connsiteY15" fmla="*/ 2645193 h 4218833"/>
                <a:gd name="connsiteX16" fmla="*/ 2416619 w 4218987"/>
                <a:gd name="connsiteY16" fmla="*/ 2747471 h 4218833"/>
                <a:gd name="connsiteX17" fmla="*/ 2589184 w 4218987"/>
                <a:gd name="connsiteY17" fmla="*/ 2682028 h 4218833"/>
                <a:gd name="connsiteX18" fmla="*/ 2819784 w 4218987"/>
                <a:gd name="connsiteY18" fmla="*/ 2893511 h 4218833"/>
                <a:gd name="connsiteX19" fmla="*/ 2627084 w 4218987"/>
                <a:gd name="connsiteY19" fmla="*/ 2842510 h 4218833"/>
                <a:gd name="connsiteX20" fmla="*/ 2434618 w 4218987"/>
                <a:gd name="connsiteY20" fmla="*/ 3033406 h 4218833"/>
                <a:gd name="connsiteX21" fmla="*/ 2893365 w 4218987"/>
                <a:gd name="connsiteY21" fmla="*/ 3154466 h 4218833"/>
                <a:gd name="connsiteX22" fmla="*/ 3032143 w 4218987"/>
                <a:gd name="connsiteY22" fmla="*/ 3088265 h 4218833"/>
                <a:gd name="connsiteX23" fmla="*/ 3090634 w 4218987"/>
                <a:gd name="connsiteY23" fmla="*/ 3141907 h 4218833"/>
                <a:gd name="connsiteX24" fmla="*/ 3210914 w 4218987"/>
                <a:gd name="connsiteY24" fmla="*/ 3010754 h 4218833"/>
                <a:gd name="connsiteX25" fmla="*/ 3156792 w 4218987"/>
                <a:gd name="connsiteY25" fmla="*/ 2961118 h 4218833"/>
                <a:gd name="connsiteX26" fmla="*/ 3222229 w 4218987"/>
                <a:gd name="connsiteY26" fmla="*/ 2812480 h 4218833"/>
                <a:gd name="connsiteX27" fmla="*/ 3089478 w 4218987"/>
                <a:gd name="connsiteY27" fmla="*/ 2365281 h 4218833"/>
                <a:gd name="connsiteX28" fmla="*/ 3090209 w 4218987"/>
                <a:gd name="connsiteY28" fmla="*/ 2364425 h 4218833"/>
                <a:gd name="connsiteX29" fmla="*/ 3085067 w 4218987"/>
                <a:gd name="connsiteY29" fmla="*/ 2360651 h 4218833"/>
                <a:gd name="connsiteX30" fmla="*/ 3083320 w 4218987"/>
                <a:gd name="connsiteY30" fmla="*/ 2358818 h 4218833"/>
                <a:gd name="connsiteX31" fmla="*/ 3083018 w 4218987"/>
                <a:gd name="connsiteY31" fmla="*/ 2359147 h 4218833"/>
                <a:gd name="connsiteX32" fmla="*/ 2744891 w 4218987"/>
                <a:gd name="connsiteY32" fmla="*/ 2272326 h 4218833"/>
                <a:gd name="connsiteX33" fmla="*/ 2538260 w 4218987"/>
                <a:gd name="connsiteY33" fmla="*/ 2393864 h 4218833"/>
                <a:gd name="connsiteX34" fmla="*/ 2299616 w 4218987"/>
                <a:gd name="connsiteY34" fmla="*/ 2175003 h 4218833"/>
                <a:gd name="connsiteX35" fmla="*/ 2313553 w 4218987"/>
                <a:gd name="connsiteY35" fmla="*/ 2168989 h 4218833"/>
                <a:gd name="connsiteX36" fmla="*/ 2487357 w 4218987"/>
                <a:gd name="connsiteY36" fmla="*/ 2214855 h 4218833"/>
                <a:gd name="connsiteX37" fmla="*/ 2660620 w 4218987"/>
                <a:gd name="connsiteY37" fmla="*/ 2043006 h 4218833"/>
                <a:gd name="connsiteX38" fmla="*/ 2247647 w 4218987"/>
                <a:gd name="connsiteY38" fmla="*/ 1934025 h 4218833"/>
                <a:gd name="connsiteX39" fmla="*/ 2110842 w 4218987"/>
                <a:gd name="connsiteY39" fmla="*/ 2001879 h 4218833"/>
                <a:gd name="connsiteX40" fmla="*/ 2055263 w 4218987"/>
                <a:gd name="connsiteY40" fmla="*/ 1950908 h 4218833"/>
                <a:gd name="connsiteX41" fmla="*/ 1934983 w 4218987"/>
                <a:gd name="connsiteY41" fmla="*/ 2082061 h 4218833"/>
                <a:gd name="connsiteX42" fmla="*/ 1094802 w 4218987"/>
                <a:gd name="connsiteY42" fmla="*/ 2424573 h 4218833"/>
                <a:gd name="connsiteX43" fmla="*/ 2274949 w 4218987"/>
                <a:gd name="connsiteY43" fmla="*/ 1146798 h 4218833"/>
                <a:gd name="connsiteX44" fmla="*/ 3845776 w 4218987"/>
                <a:gd name="connsiteY44" fmla="*/ 1435736 h 4218833"/>
                <a:gd name="connsiteX45" fmla="*/ 3464840 w 4218987"/>
                <a:gd name="connsiteY45" fmla="*/ 3360049 h 4218833"/>
                <a:gd name="connsiteX46" fmla="*/ 1459992 w 4218987"/>
                <a:gd name="connsiteY46" fmla="*/ 3887474 h 4218833"/>
                <a:gd name="connsiteX47" fmla="*/ 1457332 w 4218987"/>
                <a:gd name="connsiteY47" fmla="*/ 3883477 h 4218833"/>
                <a:gd name="connsiteX48" fmla="*/ 1094802 w 4218987"/>
                <a:gd name="connsiteY48" fmla="*/ 2424573 h 4218833"/>
                <a:gd name="connsiteX49" fmla="*/ 859948 w 4218987"/>
                <a:gd name="connsiteY49" fmla="*/ 2158776 h 4218833"/>
                <a:gd name="connsiteX50" fmla="*/ 1963134 w 4218987"/>
                <a:gd name="connsiteY50" fmla="*/ 955867 h 4218833"/>
                <a:gd name="connsiteX51" fmla="*/ 2030962 w 4218987"/>
                <a:gd name="connsiteY51" fmla="*/ 952934 h 4218833"/>
                <a:gd name="connsiteX52" fmla="*/ 2172480 w 4218987"/>
                <a:gd name="connsiteY52" fmla="*/ 1082719 h 4218833"/>
                <a:gd name="connsiteX53" fmla="*/ 2175413 w 4218987"/>
                <a:gd name="connsiteY53" fmla="*/ 1150547 h 4218833"/>
                <a:gd name="connsiteX54" fmla="*/ 1072226 w 4218987"/>
                <a:gd name="connsiteY54" fmla="*/ 2353456 h 4218833"/>
                <a:gd name="connsiteX55" fmla="*/ 1004399 w 4218987"/>
                <a:gd name="connsiteY55" fmla="*/ 2356389 h 4218833"/>
                <a:gd name="connsiteX56" fmla="*/ 862881 w 4218987"/>
                <a:gd name="connsiteY56" fmla="*/ 2226603 h 4218833"/>
                <a:gd name="connsiteX57" fmla="*/ 859948 w 4218987"/>
                <a:gd name="connsiteY57" fmla="*/ 2158776 h 4218833"/>
                <a:gd name="connsiteX58" fmla="*/ 617213 w 4218987"/>
                <a:gd name="connsiteY58" fmla="*/ 715496 h 4218833"/>
                <a:gd name="connsiteX59" fmla="*/ 1193554 w 4218987"/>
                <a:gd name="connsiteY59" fmla="*/ 603342 h 4218833"/>
                <a:gd name="connsiteX60" fmla="*/ 1591068 w 4218987"/>
                <a:gd name="connsiteY60" fmla="*/ 10498 h 4218833"/>
                <a:gd name="connsiteX61" fmla="*/ 1885804 w 4218987"/>
                <a:gd name="connsiteY61" fmla="*/ 905467 h 4218833"/>
                <a:gd name="connsiteX62" fmla="*/ 846522 w 4218987"/>
                <a:gd name="connsiteY62" fmla="*/ 2066880 h 4218833"/>
                <a:gd name="connsiteX63" fmla="*/ 127757 w 4218987"/>
                <a:gd name="connsiteY63" fmla="*/ 2095851 h 4218833"/>
                <a:gd name="connsiteX64" fmla="*/ 448206 w 4218987"/>
                <a:gd name="connsiteY64" fmla="*/ 1465195 h 4218833"/>
                <a:gd name="connsiteX65" fmla="*/ 617213 w 4218987"/>
                <a:gd name="connsiteY65" fmla="*/ 715496 h 4218833"/>
                <a:gd name="connsiteX0" fmla="*/ 2726972 w 4218987"/>
                <a:gd name="connsiteY0" fmla="*/ 2560838 h 4212740"/>
                <a:gd name="connsiteX1" fmla="*/ 2785542 w 4218987"/>
                <a:gd name="connsiteY1" fmla="*/ 2521959 h 4212740"/>
                <a:gd name="connsiteX2" fmla="*/ 2903529 w 4218987"/>
                <a:gd name="connsiteY2" fmla="*/ 2556112 h 4212740"/>
                <a:gd name="connsiteX3" fmla="*/ 2958558 w 4218987"/>
                <a:gd name="connsiteY3" fmla="*/ 2743439 h 4212740"/>
                <a:gd name="connsiteX4" fmla="*/ 2951347 w 4218987"/>
                <a:gd name="connsiteY4" fmla="*/ 2766612 h 4212740"/>
                <a:gd name="connsiteX5" fmla="*/ 2726972 w 4218987"/>
                <a:gd name="connsiteY5" fmla="*/ 2560838 h 4212740"/>
                <a:gd name="connsiteX6" fmla="*/ 2187259 w 4218987"/>
                <a:gd name="connsiteY6" fmla="*/ 2307330 h 4212740"/>
                <a:gd name="connsiteX7" fmla="*/ 2388933 w 4218987"/>
                <a:gd name="connsiteY7" fmla="*/ 2492286 h 4212740"/>
                <a:gd name="connsiteX8" fmla="*/ 2386834 w 4218987"/>
                <a:gd name="connsiteY8" fmla="*/ 2492817 h 4212740"/>
                <a:gd name="connsiteX9" fmla="*/ 2230026 w 4218987"/>
                <a:gd name="connsiteY9" fmla="*/ 2447801 h 4212740"/>
                <a:gd name="connsiteX10" fmla="*/ 2228909 w 4218987"/>
                <a:gd name="connsiteY10" fmla="*/ 2449126 h 4212740"/>
                <a:gd name="connsiteX11" fmla="*/ 2187259 w 4218987"/>
                <a:gd name="connsiteY11" fmla="*/ 2307330 h 4212740"/>
                <a:gd name="connsiteX12" fmla="*/ 1934983 w 4218987"/>
                <a:gd name="connsiteY12" fmla="*/ 2075968 h 4212740"/>
                <a:gd name="connsiteX13" fmla="*/ 1993087 w 4218987"/>
                <a:gd name="connsiteY13" fmla="*/ 2129255 h 4212740"/>
                <a:gd name="connsiteX14" fmla="*/ 1941766 w 4218987"/>
                <a:gd name="connsiteY14" fmla="*/ 2236220 h 4212740"/>
                <a:gd name="connsiteX15" fmla="*/ 2068585 w 4218987"/>
                <a:gd name="connsiteY15" fmla="*/ 2639100 h 4212740"/>
                <a:gd name="connsiteX16" fmla="*/ 2416619 w 4218987"/>
                <a:gd name="connsiteY16" fmla="*/ 2741378 h 4212740"/>
                <a:gd name="connsiteX17" fmla="*/ 2589184 w 4218987"/>
                <a:gd name="connsiteY17" fmla="*/ 2675935 h 4212740"/>
                <a:gd name="connsiteX18" fmla="*/ 2819784 w 4218987"/>
                <a:gd name="connsiteY18" fmla="*/ 2887418 h 4212740"/>
                <a:gd name="connsiteX19" fmla="*/ 2627084 w 4218987"/>
                <a:gd name="connsiteY19" fmla="*/ 2836417 h 4212740"/>
                <a:gd name="connsiteX20" fmla="*/ 2434618 w 4218987"/>
                <a:gd name="connsiteY20" fmla="*/ 3027313 h 4212740"/>
                <a:gd name="connsiteX21" fmla="*/ 2893365 w 4218987"/>
                <a:gd name="connsiteY21" fmla="*/ 3148373 h 4212740"/>
                <a:gd name="connsiteX22" fmla="*/ 3032143 w 4218987"/>
                <a:gd name="connsiteY22" fmla="*/ 3082172 h 4212740"/>
                <a:gd name="connsiteX23" fmla="*/ 3090634 w 4218987"/>
                <a:gd name="connsiteY23" fmla="*/ 3135814 h 4212740"/>
                <a:gd name="connsiteX24" fmla="*/ 3210914 w 4218987"/>
                <a:gd name="connsiteY24" fmla="*/ 3004661 h 4212740"/>
                <a:gd name="connsiteX25" fmla="*/ 3156792 w 4218987"/>
                <a:gd name="connsiteY25" fmla="*/ 2955025 h 4212740"/>
                <a:gd name="connsiteX26" fmla="*/ 3222229 w 4218987"/>
                <a:gd name="connsiteY26" fmla="*/ 2806387 h 4212740"/>
                <a:gd name="connsiteX27" fmla="*/ 3089478 w 4218987"/>
                <a:gd name="connsiteY27" fmla="*/ 2359188 h 4212740"/>
                <a:gd name="connsiteX28" fmla="*/ 3090209 w 4218987"/>
                <a:gd name="connsiteY28" fmla="*/ 2358332 h 4212740"/>
                <a:gd name="connsiteX29" fmla="*/ 3085067 w 4218987"/>
                <a:gd name="connsiteY29" fmla="*/ 2354558 h 4212740"/>
                <a:gd name="connsiteX30" fmla="*/ 3083320 w 4218987"/>
                <a:gd name="connsiteY30" fmla="*/ 2352725 h 4212740"/>
                <a:gd name="connsiteX31" fmla="*/ 3083018 w 4218987"/>
                <a:gd name="connsiteY31" fmla="*/ 2353054 h 4212740"/>
                <a:gd name="connsiteX32" fmla="*/ 2744891 w 4218987"/>
                <a:gd name="connsiteY32" fmla="*/ 2266233 h 4212740"/>
                <a:gd name="connsiteX33" fmla="*/ 2538260 w 4218987"/>
                <a:gd name="connsiteY33" fmla="*/ 2387771 h 4212740"/>
                <a:gd name="connsiteX34" fmla="*/ 2299616 w 4218987"/>
                <a:gd name="connsiteY34" fmla="*/ 2168910 h 4212740"/>
                <a:gd name="connsiteX35" fmla="*/ 2313553 w 4218987"/>
                <a:gd name="connsiteY35" fmla="*/ 2162896 h 4212740"/>
                <a:gd name="connsiteX36" fmla="*/ 2487357 w 4218987"/>
                <a:gd name="connsiteY36" fmla="*/ 2208762 h 4212740"/>
                <a:gd name="connsiteX37" fmla="*/ 2660620 w 4218987"/>
                <a:gd name="connsiteY37" fmla="*/ 2036913 h 4212740"/>
                <a:gd name="connsiteX38" fmla="*/ 2247647 w 4218987"/>
                <a:gd name="connsiteY38" fmla="*/ 1927932 h 4212740"/>
                <a:gd name="connsiteX39" fmla="*/ 2110842 w 4218987"/>
                <a:gd name="connsiteY39" fmla="*/ 1995786 h 4212740"/>
                <a:gd name="connsiteX40" fmla="*/ 2055263 w 4218987"/>
                <a:gd name="connsiteY40" fmla="*/ 1944815 h 4212740"/>
                <a:gd name="connsiteX41" fmla="*/ 1934983 w 4218987"/>
                <a:gd name="connsiteY41" fmla="*/ 2075968 h 4212740"/>
                <a:gd name="connsiteX42" fmla="*/ 1094802 w 4218987"/>
                <a:gd name="connsiteY42" fmla="*/ 2418480 h 4212740"/>
                <a:gd name="connsiteX43" fmla="*/ 2274949 w 4218987"/>
                <a:gd name="connsiteY43" fmla="*/ 1140705 h 4212740"/>
                <a:gd name="connsiteX44" fmla="*/ 3845776 w 4218987"/>
                <a:gd name="connsiteY44" fmla="*/ 1429643 h 4212740"/>
                <a:gd name="connsiteX45" fmla="*/ 3464840 w 4218987"/>
                <a:gd name="connsiteY45" fmla="*/ 3353956 h 4212740"/>
                <a:gd name="connsiteX46" fmla="*/ 1459992 w 4218987"/>
                <a:gd name="connsiteY46" fmla="*/ 3881381 h 4212740"/>
                <a:gd name="connsiteX47" fmla="*/ 1457332 w 4218987"/>
                <a:gd name="connsiteY47" fmla="*/ 3877384 h 4212740"/>
                <a:gd name="connsiteX48" fmla="*/ 1094802 w 4218987"/>
                <a:gd name="connsiteY48" fmla="*/ 2418480 h 4212740"/>
                <a:gd name="connsiteX49" fmla="*/ 859948 w 4218987"/>
                <a:gd name="connsiteY49" fmla="*/ 2152683 h 4212740"/>
                <a:gd name="connsiteX50" fmla="*/ 1963134 w 4218987"/>
                <a:gd name="connsiteY50" fmla="*/ 949774 h 4212740"/>
                <a:gd name="connsiteX51" fmla="*/ 2030962 w 4218987"/>
                <a:gd name="connsiteY51" fmla="*/ 946841 h 4212740"/>
                <a:gd name="connsiteX52" fmla="*/ 2172480 w 4218987"/>
                <a:gd name="connsiteY52" fmla="*/ 1076626 h 4212740"/>
                <a:gd name="connsiteX53" fmla="*/ 2175413 w 4218987"/>
                <a:gd name="connsiteY53" fmla="*/ 1144454 h 4212740"/>
                <a:gd name="connsiteX54" fmla="*/ 1072226 w 4218987"/>
                <a:gd name="connsiteY54" fmla="*/ 2347363 h 4212740"/>
                <a:gd name="connsiteX55" fmla="*/ 1004399 w 4218987"/>
                <a:gd name="connsiteY55" fmla="*/ 2350296 h 4212740"/>
                <a:gd name="connsiteX56" fmla="*/ 862881 w 4218987"/>
                <a:gd name="connsiteY56" fmla="*/ 2220510 h 4212740"/>
                <a:gd name="connsiteX57" fmla="*/ 859948 w 4218987"/>
                <a:gd name="connsiteY57" fmla="*/ 2152683 h 4212740"/>
                <a:gd name="connsiteX58" fmla="*/ 617213 w 4218987"/>
                <a:gd name="connsiteY58" fmla="*/ 709403 h 4212740"/>
                <a:gd name="connsiteX59" fmla="*/ 1193554 w 4218987"/>
                <a:gd name="connsiteY59" fmla="*/ 597249 h 4212740"/>
                <a:gd name="connsiteX60" fmla="*/ 1591068 w 4218987"/>
                <a:gd name="connsiteY60" fmla="*/ 4405 h 4212740"/>
                <a:gd name="connsiteX61" fmla="*/ 1885804 w 4218987"/>
                <a:gd name="connsiteY61" fmla="*/ 899374 h 4212740"/>
                <a:gd name="connsiteX62" fmla="*/ 846522 w 4218987"/>
                <a:gd name="connsiteY62" fmla="*/ 2060787 h 4212740"/>
                <a:gd name="connsiteX63" fmla="*/ 127757 w 4218987"/>
                <a:gd name="connsiteY63" fmla="*/ 2089758 h 4212740"/>
                <a:gd name="connsiteX64" fmla="*/ 448206 w 4218987"/>
                <a:gd name="connsiteY64" fmla="*/ 1459102 h 4212740"/>
                <a:gd name="connsiteX65" fmla="*/ 617213 w 4218987"/>
                <a:gd name="connsiteY65" fmla="*/ 709403 h 421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18987" h="4212740">
                  <a:moveTo>
                    <a:pt x="2726972" y="2560838"/>
                  </a:moveTo>
                  <a:cubicBezTo>
                    <a:pt x="2742919" y="2545669"/>
                    <a:pt x="2761036" y="2532131"/>
                    <a:pt x="2785542" y="2521959"/>
                  </a:cubicBezTo>
                  <a:cubicBezTo>
                    <a:pt x="2842367" y="2511454"/>
                    <a:pt x="2866050" y="2521010"/>
                    <a:pt x="2903529" y="2556112"/>
                  </a:cubicBezTo>
                  <a:cubicBezTo>
                    <a:pt x="2953803" y="2604223"/>
                    <a:pt x="2974773" y="2675518"/>
                    <a:pt x="2958558" y="2743439"/>
                  </a:cubicBezTo>
                  <a:cubicBezTo>
                    <a:pt x="2956662" y="2751378"/>
                    <a:pt x="2954293" y="2759129"/>
                    <a:pt x="2951347" y="2766612"/>
                  </a:cubicBezTo>
                  <a:lnTo>
                    <a:pt x="2726972" y="2560838"/>
                  </a:lnTo>
                  <a:close/>
                  <a:moveTo>
                    <a:pt x="2187259" y="2307330"/>
                  </a:moveTo>
                  <a:lnTo>
                    <a:pt x="2388933" y="2492286"/>
                  </a:lnTo>
                  <a:lnTo>
                    <a:pt x="2386834" y="2492817"/>
                  </a:lnTo>
                  <a:cubicBezTo>
                    <a:pt x="2324502" y="2508724"/>
                    <a:pt x="2271072" y="2488504"/>
                    <a:pt x="2230026" y="2447801"/>
                  </a:cubicBezTo>
                  <a:lnTo>
                    <a:pt x="2228909" y="2449126"/>
                  </a:lnTo>
                  <a:cubicBezTo>
                    <a:pt x="2193714" y="2410899"/>
                    <a:pt x="2178315" y="2358663"/>
                    <a:pt x="2187259" y="2307330"/>
                  </a:cubicBezTo>
                  <a:close/>
                  <a:moveTo>
                    <a:pt x="1934983" y="2075968"/>
                  </a:moveTo>
                  <a:lnTo>
                    <a:pt x="1993087" y="2129255"/>
                  </a:lnTo>
                  <a:cubicBezTo>
                    <a:pt x="1974652" y="2162240"/>
                    <a:pt x="1950785" y="2198446"/>
                    <a:pt x="1941766" y="2236220"/>
                  </a:cubicBezTo>
                  <a:cubicBezTo>
                    <a:pt x="1904674" y="2387735"/>
                    <a:pt x="1931447" y="2512849"/>
                    <a:pt x="2068585" y="2639100"/>
                  </a:cubicBezTo>
                  <a:cubicBezTo>
                    <a:pt x="2164747" y="2720768"/>
                    <a:pt x="2290975" y="2757863"/>
                    <a:pt x="2416619" y="2741378"/>
                  </a:cubicBezTo>
                  <a:cubicBezTo>
                    <a:pt x="2479450" y="2733135"/>
                    <a:pt x="2537492" y="2710222"/>
                    <a:pt x="2589184" y="2675935"/>
                  </a:cubicBezTo>
                  <a:lnTo>
                    <a:pt x="2819784" y="2887418"/>
                  </a:lnTo>
                  <a:cubicBezTo>
                    <a:pt x="2751065" y="2906608"/>
                    <a:pt x="2677341" y="2887088"/>
                    <a:pt x="2627084" y="2836417"/>
                  </a:cubicBezTo>
                  <a:lnTo>
                    <a:pt x="2434618" y="3027313"/>
                  </a:lnTo>
                  <a:cubicBezTo>
                    <a:pt x="2554238" y="3147918"/>
                    <a:pt x="2729811" y="3194250"/>
                    <a:pt x="2893365" y="3148373"/>
                  </a:cubicBezTo>
                  <a:cubicBezTo>
                    <a:pt x="2943893" y="3134200"/>
                    <a:pt x="2990823" y="3111914"/>
                    <a:pt x="3032143" y="3082172"/>
                  </a:cubicBezTo>
                  <a:lnTo>
                    <a:pt x="3090634" y="3135814"/>
                  </a:lnTo>
                  <a:lnTo>
                    <a:pt x="3210914" y="3004661"/>
                  </a:lnTo>
                  <a:lnTo>
                    <a:pt x="3156792" y="2955025"/>
                  </a:lnTo>
                  <a:cubicBezTo>
                    <a:pt x="3187233" y="2910677"/>
                    <a:pt x="3209343" y="2860364"/>
                    <a:pt x="3222229" y="2806387"/>
                  </a:cubicBezTo>
                  <a:cubicBezTo>
                    <a:pt x="3260983" y="2644060"/>
                    <a:pt x="3210346" y="2473619"/>
                    <a:pt x="3089478" y="2359188"/>
                  </a:cubicBezTo>
                  <a:lnTo>
                    <a:pt x="3090209" y="2358332"/>
                  </a:lnTo>
                  <a:cubicBezTo>
                    <a:pt x="3088590" y="2356959"/>
                    <a:pt x="3086958" y="2355602"/>
                    <a:pt x="3085067" y="2354558"/>
                  </a:cubicBezTo>
                  <a:lnTo>
                    <a:pt x="3083320" y="2352725"/>
                  </a:lnTo>
                  <a:lnTo>
                    <a:pt x="3083018" y="2353054"/>
                  </a:lnTo>
                  <a:cubicBezTo>
                    <a:pt x="2988175" y="2276339"/>
                    <a:pt x="2860427" y="2234599"/>
                    <a:pt x="2744891" y="2266233"/>
                  </a:cubicBezTo>
                  <a:cubicBezTo>
                    <a:pt x="2669329" y="2286922"/>
                    <a:pt x="2604815" y="2324138"/>
                    <a:pt x="2538260" y="2387771"/>
                  </a:cubicBezTo>
                  <a:lnTo>
                    <a:pt x="2299616" y="2168910"/>
                  </a:lnTo>
                  <a:lnTo>
                    <a:pt x="2313553" y="2162896"/>
                  </a:lnTo>
                  <a:cubicBezTo>
                    <a:pt x="2375518" y="2145515"/>
                    <a:pt x="2442037" y="2163069"/>
                    <a:pt x="2487357" y="2208762"/>
                  </a:cubicBezTo>
                  <a:lnTo>
                    <a:pt x="2660620" y="2036913"/>
                  </a:lnTo>
                  <a:cubicBezTo>
                    <a:pt x="2552935" y="1928342"/>
                    <a:pt x="2394881" y="1886633"/>
                    <a:pt x="2247647" y="1927932"/>
                  </a:cubicBezTo>
                  <a:cubicBezTo>
                    <a:pt x="2197362" y="1942037"/>
                    <a:pt x="2151035" y="1965068"/>
                    <a:pt x="2110842" y="1995786"/>
                  </a:cubicBezTo>
                  <a:lnTo>
                    <a:pt x="2055263" y="1944815"/>
                  </a:lnTo>
                  <a:lnTo>
                    <a:pt x="1934983" y="2075968"/>
                  </a:lnTo>
                  <a:close/>
                  <a:moveTo>
                    <a:pt x="1094802" y="2418480"/>
                  </a:moveTo>
                  <a:lnTo>
                    <a:pt x="2274949" y="1140705"/>
                  </a:lnTo>
                  <a:cubicBezTo>
                    <a:pt x="3066920" y="1107715"/>
                    <a:pt x="3506098" y="1181630"/>
                    <a:pt x="3845776" y="1429643"/>
                  </a:cubicBezTo>
                  <a:cubicBezTo>
                    <a:pt x="4361123" y="1802856"/>
                    <a:pt x="4436743" y="2218686"/>
                    <a:pt x="3464840" y="3353956"/>
                  </a:cubicBezTo>
                  <a:cubicBezTo>
                    <a:pt x="2372477" y="4481621"/>
                    <a:pt x="1885659" y="4318774"/>
                    <a:pt x="1459992" y="3881381"/>
                  </a:cubicBezTo>
                  <a:lnTo>
                    <a:pt x="1457332" y="3877384"/>
                  </a:lnTo>
                  <a:cubicBezTo>
                    <a:pt x="1174687" y="3560083"/>
                    <a:pt x="1093021" y="3193236"/>
                    <a:pt x="1094802" y="2418480"/>
                  </a:cubicBezTo>
                  <a:close/>
                  <a:moveTo>
                    <a:pt x="859948" y="2152683"/>
                  </a:moveTo>
                  <a:lnTo>
                    <a:pt x="1963134" y="949774"/>
                  </a:lnTo>
                  <a:cubicBezTo>
                    <a:pt x="1981055" y="930234"/>
                    <a:pt x="2011422" y="928920"/>
                    <a:pt x="2030962" y="946841"/>
                  </a:cubicBezTo>
                  <a:lnTo>
                    <a:pt x="2172480" y="1076626"/>
                  </a:lnTo>
                  <a:cubicBezTo>
                    <a:pt x="2192020" y="1094546"/>
                    <a:pt x="2193333" y="1124914"/>
                    <a:pt x="2175413" y="1144454"/>
                  </a:cubicBezTo>
                  <a:lnTo>
                    <a:pt x="1072226" y="2347363"/>
                  </a:lnTo>
                  <a:cubicBezTo>
                    <a:pt x="1054306" y="2366903"/>
                    <a:pt x="1023939" y="2368216"/>
                    <a:pt x="1004399" y="2350296"/>
                  </a:cubicBezTo>
                  <a:lnTo>
                    <a:pt x="862881" y="2220510"/>
                  </a:lnTo>
                  <a:cubicBezTo>
                    <a:pt x="843341" y="2202590"/>
                    <a:pt x="842028" y="2172223"/>
                    <a:pt x="859948" y="2152683"/>
                  </a:cubicBezTo>
                  <a:close/>
                  <a:moveTo>
                    <a:pt x="617213" y="709403"/>
                  </a:moveTo>
                  <a:cubicBezTo>
                    <a:pt x="867493" y="482409"/>
                    <a:pt x="905041" y="540987"/>
                    <a:pt x="1193554" y="597249"/>
                  </a:cubicBezTo>
                  <a:cubicBezTo>
                    <a:pt x="1611640" y="667547"/>
                    <a:pt x="1434098" y="64942"/>
                    <a:pt x="1591068" y="4405"/>
                  </a:cubicBezTo>
                  <a:cubicBezTo>
                    <a:pt x="1728507" y="-48600"/>
                    <a:pt x="2045888" y="384303"/>
                    <a:pt x="1885804" y="899374"/>
                  </a:cubicBezTo>
                  <a:cubicBezTo>
                    <a:pt x="1524682" y="1293140"/>
                    <a:pt x="1207644" y="1667021"/>
                    <a:pt x="846522" y="2060787"/>
                  </a:cubicBezTo>
                  <a:cubicBezTo>
                    <a:pt x="455578" y="2242802"/>
                    <a:pt x="293609" y="2203716"/>
                    <a:pt x="127757" y="2089758"/>
                  </a:cubicBezTo>
                  <a:cubicBezTo>
                    <a:pt x="-38095" y="1975800"/>
                    <a:pt x="-136790" y="1614018"/>
                    <a:pt x="448206" y="1459102"/>
                  </a:cubicBezTo>
                  <a:cubicBezTo>
                    <a:pt x="669775" y="1417745"/>
                    <a:pt x="251827" y="1252233"/>
                    <a:pt x="617213" y="709403"/>
                  </a:cubicBezTo>
                  <a:close/>
                </a:path>
              </a:pathLst>
            </a:custGeom>
            <a:solidFill>
              <a:srgbClr val="1CBBB4"/>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black"/>
                </a:solidFill>
                <a:effectLst/>
                <a:uLnTx/>
                <a:uFillTx/>
                <a:latin typeface="Arial"/>
                <a:ea typeface="Arial Unicode MS"/>
                <a:cs typeface="+mn-cs"/>
              </a:endParaRPr>
            </a:p>
          </p:txBody>
        </p:sp>
        <p:grpSp>
          <p:nvGrpSpPr>
            <p:cNvPr id="36" name="Group 35">
              <a:extLst>
                <a:ext uri="{FF2B5EF4-FFF2-40B4-BE49-F238E27FC236}">
                  <a16:creationId xmlns:a16="http://schemas.microsoft.com/office/drawing/2014/main" id="{07E5034C-E0E8-BD28-DB73-5ABA2F23A312}"/>
                </a:ext>
              </a:extLst>
            </p:cNvPr>
            <p:cNvGrpSpPr/>
            <p:nvPr/>
          </p:nvGrpSpPr>
          <p:grpSpPr>
            <a:xfrm>
              <a:off x="5300752" y="2500289"/>
              <a:ext cx="2591331" cy="2607234"/>
              <a:chOff x="5300752" y="2500289"/>
              <a:chExt cx="2591331" cy="2607234"/>
            </a:xfrm>
          </p:grpSpPr>
          <p:sp>
            <p:nvSpPr>
              <p:cNvPr id="45" name="Freeform 43">
                <a:extLst>
                  <a:ext uri="{FF2B5EF4-FFF2-40B4-BE49-F238E27FC236}">
                    <a16:creationId xmlns:a16="http://schemas.microsoft.com/office/drawing/2014/main" id="{7432C824-4471-753B-71E0-358D2E449F2E}"/>
                  </a:ext>
                </a:extLst>
              </p:cNvPr>
              <p:cNvSpPr>
                <a:spLocks/>
              </p:cNvSpPr>
              <p:nvPr/>
            </p:nvSpPr>
            <p:spPr>
              <a:xfrm>
                <a:off x="7513300" y="3403957"/>
                <a:ext cx="360000" cy="360000"/>
              </a:xfrm>
              <a:custGeom>
                <a:avLst/>
                <a:gdLst/>
                <a:ahLst/>
                <a:cxnLst/>
                <a:rect l="l" t="t" r="r" b="b"/>
                <a:pathLst>
                  <a:path w="2376266" h="2700265">
                    <a:moveTo>
                      <a:pt x="1656387" y="1972892"/>
                    </a:moveTo>
                    <a:cubicBezTo>
                      <a:pt x="1611887" y="1973356"/>
                      <a:pt x="1563385" y="2005080"/>
                      <a:pt x="1534629" y="2057337"/>
                    </a:cubicBezTo>
                    <a:cubicBezTo>
                      <a:pt x="1496288" y="2127013"/>
                      <a:pt x="1507568" y="2206808"/>
                      <a:pt x="1559826" y="2235565"/>
                    </a:cubicBezTo>
                    <a:cubicBezTo>
                      <a:pt x="1612084" y="2264320"/>
                      <a:pt x="1685527" y="2231149"/>
                      <a:pt x="1723869" y="2161473"/>
                    </a:cubicBezTo>
                    <a:cubicBezTo>
                      <a:pt x="1762211" y="2091796"/>
                      <a:pt x="1750931" y="2012000"/>
                      <a:pt x="1698673" y="1983245"/>
                    </a:cubicBezTo>
                    <a:cubicBezTo>
                      <a:pt x="1685608" y="1976055"/>
                      <a:pt x="1671220" y="1972736"/>
                      <a:pt x="1656387" y="1972892"/>
                    </a:cubicBezTo>
                    <a:close/>
                    <a:moveTo>
                      <a:pt x="312688" y="1634792"/>
                    </a:moveTo>
                    <a:cubicBezTo>
                      <a:pt x="281116" y="1626772"/>
                      <a:pt x="249981" y="1631172"/>
                      <a:pt x="226763" y="1649891"/>
                    </a:cubicBezTo>
                    <a:cubicBezTo>
                      <a:pt x="180329" y="1687329"/>
                      <a:pt x="183153" y="1767868"/>
                      <a:pt x="233071" y="1829780"/>
                    </a:cubicBezTo>
                    <a:cubicBezTo>
                      <a:pt x="282989" y="1891692"/>
                      <a:pt x="361097" y="1911533"/>
                      <a:pt x="407532" y="1874094"/>
                    </a:cubicBezTo>
                    <a:cubicBezTo>
                      <a:pt x="453966" y="1836657"/>
                      <a:pt x="451142" y="1756118"/>
                      <a:pt x="401224" y="1694205"/>
                    </a:cubicBezTo>
                    <a:cubicBezTo>
                      <a:pt x="376265" y="1663249"/>
                      <a:pt x="344258" y="1642811"/>
                      <a:pt x="312688" y="1634792"/>
                    </a:cubicBezTo>
                    <a:close/>
                    <a:moveTo>
                      <a:pt x="1869299" y="1519920"/>
                    </a:moveTo>
                    <a:cubicBezTo>
                      <a:pt x="1824865" y="1522388"/>
                      <a:pt x="1777842" y="1556264"/>
                      <a:pt x="1751468" y="1609764"/>
                    </a:cubicBezTo>
                    <a:cubicBezTo>
                      <a:pt x="1716305" y="1681096"/>
                      <a:pt x="1731168" y="1760303"/>
                      <a:pt x="1784668" y="1786676"/>
                    </a:cubicBezTo>
                    <a:cubicBezTo>
                      <a:pt x="1838168" y="1813049"/>
                      <a:pt x="1910044" y="1776602"/>
                      <a:pt x="1945208" y="1705269"/>
                    </a:cubicBezTo>
                    <a:cubicBezTo>
                      <a:pt x="1980371" y="1633937"/>
                      <a:pt x="1965508" y="1554730"/>
                      <a:pt x="1912008" y="1528357"/>
                    </a:cubicBezTo>
                    <a:cubicBezTo>
                      <a:pt x="1898633" y="1521764"/>
                      <a:pt x="1884109" y="1519097"/>
                      <a:pt x="1869299" y="1519920"/>
                    </a:cubicBezTo>
                    <a:close/>
                    <a:moveTo>
                      <a:pt x="741251" y="1329992"/>
                    </a:moveTo>
                    <a:cubicBezTo>
                      <a:pt x="709680" y="1321974"/>
                      <a:pt x="678544" y="1326372"/>
                      <a:pt x="655326" y="1345092"/>
                    </a:cubicBezTo>
                    <a:cubicBezTo>
                      <a:pt x="608892" y="1382530"/>
                      <a:pt x="611716" y="1463069"/>
                      <a:pt x="661634" y="1524981"/>
                    </a:cubicBezTo>
                    <a:cubicBezTo>
                      <a:pt x="711552" y="1586893"/>
                      <a:pt x="789660" y="1606734"/>
                      <a:pt x="836094" y="1569294"/>
                    </a:cubicBezTo>
                    <a:cubicBezTo>
                      <a:pt x="882529" y="1531856"/>
                      <a:pt x="879704" y="1451317"/>
                      <a:pt x="829787" y="1389406"/>
                    </a:cubicBezTo>
                    <a:cubicBezTo>
                      <a:pt x="804828" y="1358450"/>
                      <a:pt x="772822" y="1338012"/>
                      <a:pt x="741251" y="1329992"/>
                    </a:cubicBezTo>
                    <a:close/>
                    <a:moveTo>
                      <a:pt x="2079316" y="1065457"/>
                    </a:moveTo>
                    <a:cubicBezTo>
                      <a:pt x="2035146" y="1070876"/>
                      <a:pt x="1990481" y="1107807"/>
                      <a:pt x="1967725" y="1162943"/>
                    </a:cubicBezTo>
                    <a:cubicBezTo>
                      <a:pt x="1937386" y="1236457"/>
                      <a:pt x="1957487" y="1314499"/>
                      <a:pt x="2012623" y="1337253"/>
                    </a:cubicBezTo>
                    <a:cubicBezTo>
                      <a:pt x="2067759" y="1360009"/>
                      <a:pt x="2137051" y="1318860"/>
                      <a:pt x="2167391" y="1245345"/>
                    </a:cubicBezTo>
                    <a:cubicBezTo>
                      <a:pt x="2197730" y="1171831"/>
                      <a:pt x="2177629" y="1093789"/>
                      <a:pt x="2122493" y="1071035"/>
                    </a:cubicBezTo>
                    <a:cubicBezTo>
                      <a:pt x="2108709" y="1065345"/>
                      <a:pt x="2094040" y="1063650"/>
                      <a:pt x="2079316" y="1065457"/>
                    </a:cubicBezTo>
                    <a:close/>
                    <a:moveTo>
                      <a:pt x="0" y="654162"/>
                    </a:moveTo>
                    <a:lnTo>
                      <a:pt x="1082073" y="1244384"/>
                    </a:lnTo>
                    <a:lnTo>
                      <a:pt x="1121421" y="2700265"/>
                    </a:lnTo>
                    <a:lnTo>
                      <a:pt x="4918" y="1923139"/>
                    </a:lnTo>
                    <a:cubicBezTo>
                      <a:pt x="3279" y="1498508"/>
                      <a:pt x="1639" y="1073875"/>
                      <a:pt x="0" y="654162"/>
                    </a:cubicBezTo>
                    <a:close/>
                    <a:moveTo>
                      <a:pt x="2375644" y="688592"/>
                    </a:moveTo>
                    <a:lnTo>
                      <a:pt x="2360889" y="1967406"/>
                    </a:lnTo>
                    <a:lnTo>
                      <a:pt x="1293570" y="2700265"/>
                    </a:lnTo>
                    <a:lnTo>
                      <a:pt x="1249303" y="1239466"/>
                    </a:lnTo>
                    <a:close/>
                    <a:moveTo>
                      <a:pt x="1214923" y="371219"/>
                    </a:moveTo>
                    <a:cubicBezTo>
                      <a:pt x="1197013" y="368793"/>
                      <a:pt x="1177834" y="369067"/>
                      <a:pt x="1158247" y="372480"/>
                    </a:cubicBezTo>
                    <a:cubicBezTo>
                      <a:pt x="1079899" y="386133"/>
                      <a:pt x="1024686" y="444836"/>
                      <a:pt x="1034926" y="503598"/>
                    </a:cubicBezTo>
                    <a:cubicBezTo>
                      <a:pt x="1045165" y="562359"/>
                      <a:pt x="1116980" y="598927"/>
                      <a:pt x="1195328" y="585274"/>
                    </a:cubicBezTo>
                    <a:cubicBezTo>
                      <a:pt x="1273676" y="571621"/>
                      <a:pt x="1328889" y="512918"/>
                      <a:pt x="1318650" y="454156"/>
                    </a:cubicBezTo>
                    <a:cubicBezTo>
                      <a:pt x="1310970" y="410086"/>
                      <a:pt x="1268654" y="378499"/>
                      <a:pt x="1214923" y="371219"/>
                    </a:cubicBezTo>
                    <a:close/>
                    <a:moveTo>
                      <a:pt x="1185985" y="0"/>
                    </a:moveTo>
                    <a:lnTo>
                      <a:pt x="2376266" y="506608"/>
                    </a:lnTo>
                    <a:lnTo>
                      <a:pt x="1161392" y="1101748"/>
                    </a:lnTo>
                    <a:lnTo>
                      <a:pt x="10460" y="491852"/>
                    </a:lnTo>
                    <a:close/>
                  </a:path>
                </a:pathLst>
              </a:custGeom>
              <a:solidFill>
                <a:srgbClr val="9FEDF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46" name="Rectangle 15">
                <a:extLst>
                  <a:ext uri="{FF2B5EF4-FFF2-40B4-BE49-F238E27FC236}">
                    <a16:creationId xmlns:a16="http://schemas.microsoft.com/office/drawing/2014/main" id="{E0191930-1144-BE21-0011-15A60DA9E660}"/>
                  </a:ext>
                </a:extLst>
              </p:cNvPr>
              <p:cNvSpPr>
                <a:spLocks/>
              </p:cNvSpPr>
              <p:nvPr/>
            </p:nvSpPr>
            <p:spPr>
              <a:xfrm>
                <a:off x="5418883" y="4118203"/>
                <a:ext cx="360000" cy="360000"/>
              </a:xfrm>
              <a:custGeom>
                <a:avLst/>
                <a:gdLst/>
                <a:ahLst/>
                <a:cxnLst/>
                <a:rect l="l" t="t" r="r" b="b"/>
                <a:pathLst>
                  <a:path w="4088964" h="4259405">
                    <a:moveTo>
                      <a:pt x="1480605" y="2231940"/>
                    </a:moveTo>
                    <a:lnTo>
                      <a:pt x="1199818" y="2044620"/>
                    </a:lnTo>
                    <a:lnTo>
                      <a:pt x="761621" y="2687221"/>
                    </a:lnTo>
                    <a:cubicBezTo>
                      <a:pt x="501536" y="2652619"/>
                      <a:pt x="265323" y="2467912"/>
                      <a:pt x="39127" y="2272940"/>
                    </a:cubicBezTo>
                    <a:cubicBezTo>
                      <a:pt x="-80639" y="2070133"/>
                      <a:pt x="269496" y="1743507"/>
                      <a:pt x="374515" y="1494038"/>
                    </a:cubicBezTo>
                    <a:lnTo>
                      <a:pt x="93728" y="1306717"/>
                    </a:lnTo>
                    <a:lnTo>
                      <a:pt x="1091841" y="1312633"/>
                    </a:lnTo>
                    <a:close/>
                    <a:moveTo>
                      <a:pt x="2759566" y="226796"/>
                    </a:moveTo>
                    <a:cubicBezTo>
                      <a:pt x="2331051" y="377379"/>
                      <a:pt x="2150002" y="492309"/>
                      <a:pt x="1991062" y="643648"/>
                    </a:cubicBezTo>
                    <a:lnTo>
                      <a:pt x="1463599" y="1446568"/>
                    </a:lnTo>
                    <a:lnTo>
                      <a:pt x="610317" y="909936"/>
                    </a:lnTo>
                    <a:cubicBezTo>
                      <a:pt x="810411" y="627556"/>
                      <a:pt x="1020899" y="239191"/>
                      <a:pt x="1244930" y="61882"/>
                    </a:cubicBezTo>
                    <a:cubicBezTo>
                      <a:pt x="1491876" y="-75367"/>
                      <a:pt x="1697752" y="31605"/>
                      <a:pt x="2759566" y="226796"/>
                    </a:cubicBezTo>
                    <a:close/>
                    <a:moveTo>
                      <a:pt x="1722488" y="3820535"/>
                    </a:moveTo>
                    <a:cubicBezTo>
                      <a:pt x="1376925" y="3801485"/>
                      <a:pt x="936112" y="3830060"/>
                      <a:pt x="666750" y="3734810"/>
                    </a:cubicBezTo>
                    <a:cubicBezTo>
                      <a:pt x="419100" y="3598835"/>
                      <a:pt x="400050" y="3367610"/>
                      <a:pt x="0" y="2364860"/>
                    </a:cubicBezTo>
                    <a:cubicBezTo>
                      <a:pt x="355600" y="2647435"/>
                      <a:pt x="549276" y="2739510"/>
                      <a:pt x="762000" y="2793485"/>
                    </a:cubicBezTo>
                    <a:lnTo>
                      <a:pt x="1722487" y="2812535"/>
                    </a:lnTo>
                    <a:close/>
                    <a:moveTo>
                      <a:pt x="3605396" y="869465"/>
                    </a:moveTo>
                    <a:lnTo>
                      <a:pt x="3069019" y="1711228"/>
                    </a:lnTo>
                    <a:lnTo>
                      <a:pt x="2083849" y="1550906"/>
                    </a:lnTo>
                    <a:lnTo>
                      <a:pt x="2391902" y="1412941"/>
                    </a:lnTo>
                    <a:lnTo>
                      <a:pt x="2081217" y="699900"/>
                    </a:lnTo>
                    <a:cubicBezTo>
                      <a:pt x="2248971" y="498156"/>
                      <a:pt x="2531081" y="396532"/>
                      <a:pt x="2816547" y="308854"/>
                    </a:cubicBezTo>
                    <a:cubicBezTo>
                      <a:pt x="3051986" y="315439"/>
                      <a:pt x="3142075" y="785719"/>
                      <a:pt x="3297344" y="1007430"/>
                    </a:cubicBezTo>
                    <a:close/>
                    <a:moveTo>
                      <a:pt x="3222215" y="3788662"/>
                    </a:moveTo>
                    <a:cubicBezTo>
                      <a:pt x="3089072" y="3954283"/>
                      <a:pt x="2662122" y="3869088"/>
                      <a:pt x="2413930" y="3921936"/>
                    </a:cubicBezTo>
                    <a:lnTo>
                      <a:pt x="2420658" y="4259405"/>
                    </a:lnTo>
                    <a:lnTo>
                      <a:pt x="1855155" y="3436926"/>
                    </a:lnTo>
                    <a:lnTo>
                      <a:pt x="2387428" y="2592563"/>
                    </a:lnTo>
                    <a:lnTo>
                      <a:pt x="2394156" y="2930032"/>
                    </a:lnTo>
                    <a:lnTo>
                      <a:pt x="3171906" y="2922431"/>
                    </a:lnTo>
                    <a:cubicBezTo>
                      <a:pt x="3292132" y="3155642"/>
                      <a:pt x="3275533" y="3455038"/>
                      <a:pt x="3244786" y="3752078"/>
                    </a:cubicBezTo>
                    <a:cubicBezTo>
                      <a:pt x="3238662" y="3765464"/>
                      <a:pt x="3231091" y="3777620"/>
                      <a:pt x="3222215" y="3788662"/>
                    </a:cubicBezTo>
                    <a:close/>
                    <a:moveTo>
                      <a:pt x="3948285" y="2834020"/>
                    </a:moveTo>
                    <a:cubicBezTo>
                      <a:pt x="3833022" y="3018741"/>
                      <a:pt x="3639730" y="3281008"/>
                      <a:pt x="3342579" y="3731662"/>
                    </a:cubicBezTo>
                    <a:cubicBezTo>
                      <a:pt x="3371271" y="3278367"/>
                      <a:pt x="3336159" y="3066813"/>
                      <a:pt x="3258895" y="2861397"/>
                    </a:cubicBezTo>
                    <a:lnTo>
                      <a:pt x="2725671" y="2062291"/>
                    </a:lnTo>
                    <a:lnTo>
                      <a:pt x="3552883" y="1486284"/>
                    </a:lnTo>
                    <a:cubicBezTo>
                      <a:pt x="3734716" y="1780754"/>
                      <a:pt x="4010062" y="2126176"/>
                      <a:pt x="4085819" y="2401657"/>
                    </a:cubicBezTo>
                    <a:cubicBezTo>
                      <a:pt x="4100783" y="2542124"/>
                      <a:pt x="4063549" y="2649298"/>
                      <a:pt x="3948285" y="2834020"/>
                    </a:cubicBezTo>
                    <a:close/>
                  </a:path>
                </a:pathLst>
              </a:custGeom>
              <a:solidFill>
                <a:srgbClr val="9FEDF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47" name="Rectangle 1">
                <a:extLst>
                  <a:ext uri="{FF2B5EF4-FFF2-40B4-BE49-F238E27FC236}">
                    <a16:creationId xmlns:a16="http://schemas.microsoft.com/office/drawing/2014/main" id="{2E45F2CD-BBEE-EC7A-33B8-B1883636215B}"/>
                  </a:ext>
                </a:extLst>
              </p:cNvPr>
              <p:cNvSpPr>
                <a:spLocks noChangeAspect="1"/>
              </p:cNvSpPr>
              <p:nvPr/>
            </p:nvSpPr>
            <p:spPr>
              <a:xfrm>
                <a:off x="6382101" y="2500289"/>
                <a:ext cx="360691" cy="360000"/>
              </a:xfrm>
              <a:custGeom>
                <a:avLst/>
                <a:gdLst/>
                <a:ahLst/>
                <a:cxnLst/>
                <a:rect l="l" t="t" r="r" b="b"/>
                <a:pathLst>
                  <a:path w="4020621" h="4012920">
                    <a:moveTo>
                      <a:pt x="780213" y="3724888"/>
                    </a:moveTo>
                    <a:lnTo>
                      <a:pt x="2868445" y="3724888"/>
                    </a:lnTo>
                    <a:lnTo>
                      <a:pt x="2868445" y="4012920"/>
                    </a:lnTo>
                    <a:lnTo>
                      <a:pt x="780213" y="4012920"/>
                    </a:lnTo>
                    <a:close/>
                    <a:moveTo>
                      <a:pt x="4020621" y="2152587"/>
                    </a:moveTo>
                    <a:lnTo>
                      <a:pt x="4020621" y="3448731"/>
                    </a:lnTo>
                    <a:lnTo>
                      <a:pt x="3903908" y="3386593"/>
                    </a:lnTo>
                    <a:lnTo>
                      <a:pt x="3903908" y="2214725"/>
                    </a:lnTo>
                    <a:close/>
                    <a:moveTo>
                      <a:pt x="1582587" y="1544569"/>
                    </a:moveTo>
                    <a:cubicBezTo>
                      <a:pt x="1525677" y="1652847"/>
                      <a:pt x="1434945" y="1739939"/>
                      <a:pt x="1324158" y="1792547"/>
                    </a:cubicBezTo>
                    <a:lnTo>
                      <a:pt x="1790243" y="1792547"/>
                    </a:lnTo>
                    <a:cubicBezTo>
                      <a:pt x="1708293" y="1721838"/>
                      <a:pt x="1638004" y="1638154"/>
                      <a:pt x="1582587" y="1544569"/>
                    </a:cubicBezTo>
                    <a:close/>
                    <a:moveTo>
                      <a:pt x="1238323" y="1312673"/>
                    </a:moveTo>
                    <a:cubicBezTo>
                      <a:pt x="1173622" y="1312673"/>
                      <a:pt x="1121172" y="1365123"/>
                      <a:pt x="1121172" y="1429824"/>
                    </a:cubicBezTo>
                    <a:cubicBezTo>
                      <a:pt x="1121172" y="1494525"/>
                      <a:pt x="1173622" y="1546975"/>
                      <a:pt x="1238323" y="1546975"/>
                    </a:cubicBezTo>
                    <a:cubicBezTo>
                      <a:pt x="1303024" y="1546975"/>
                      <a:pt x="1355474" y="1494525"/>
                      <a:pt x="1355474" y="1429824"/>
                    </a:cubicBezTo>
                    <a:cubicBezTo>
                      <a:pt x="1355474" y="1365123"/>
                      <a:pt x="1303024" y="1312673"/>
                      <a:pt x="1238323" y="1312673"/>
                    </a:cubicBezTo>
                    <a:close/>
                    <a:moveTo>
                      <a:pt x="870057" y="1312673"/>
                    </a:moveTo>
                    <a:cubicBezTo>
                      <a:pt x="805356" y="1312673"/>
                      <a:pt x="752906" y="1365123"/>
                      <a:pt x="752906" y="1429824"/>
                    </a:cubicBezTo>
                    <a:cubicBezTo>
                      <a:pt x="752906" y="1494525"/>
                      <a:pt x="805356" y="1546975"/>
                      <a:pt x="870057" y="1546975"/>
                    </a:cubicBezTo>
                    <a:cubicBezTo>
                      <a:pt x="934758" y="1546975"/>
                      <a:pt x="987208" y="1494525"/>
                      <a:pt x="987208" y="1429824"/>
                    </a:cubicBezTo>
                    <a:cubicBezTo>
                      <a:pt x="987208" y="1365123"/>
                      <a:pt x="934758" y="1312673"/>
                      <a:pt x="870057" y="1312673"/>
                    </a:cubicBezTo>
                    <a:close/>
                    <a:moveTo>
                      <a:pt x="2775838" y="1127627"/>
                    </a:moveTo>
                    <a:cubicBezTo>
                      <a:pt x="2666578" y="1127627"/>
                      <a:pt x="2578006" y="1216199"/>
                      <a:pt x="2578006" y="1325459"/>
                    </a:cubicBezTo>
                    <a:cubicBezTo>
                      <a:pt x="2578006" y="1434719"/>
                      <a:pt x="2666578" y="1523291"/>
                      <a:pt x="2775838" y="1523291"/>
                    </a:cubicBezTo>
                    <a:cubicBezTo>
                      <a:pt x="2885098" y="1523291"/>
                      <a:pt x="2973670" y="1434719"/>
                      <a:pt x="2973670" y="1325459"/>
                    </a:cubicBezTo>
                    <a:cubicBezTo>
                      <a:pt x="2973670" y="1216199"/>
                      <a:pt x="2885098" y="1127627"/>
                      <a:pt x="2775838" y="1127627"/>
                    </a:cubicBezTo>
                    <a:close/>
                    <a:moveTo>
                      <a:pt x="2153949" y="1127627"/>
                    </a:moveTo>
                    <a:cubicBezTo>
                      <a:pt x="2044689" y="1127627"/>
                      <a:pt x="1956117" y="1216199"/>
                      <a:pt x="1956117" y="1325459"/>
                    </a:cubicBezTo>
                    <a:cubicBezTo>
                      <a:pt x="1956117" y="1434719"/>
                      <a:pt x="2044689" y="1523291"/>
                      <a:pt x="2153949" y="1523291"/>
                    </a:cubicBezTo>
                    <a:cubicBezTo>
                      <a:pt x="2263209" y="1523291"/>
                      <a:pt x="2351781" y="1434719"/>
                      <a:pt x="2351781" y="1325459"/>
                    </a:cubicBezTo>
                    <a:cubicBezTo>
                      <a:pt x="2351781" y="1216199"/>
                      <a:pt x="2263209" y="1127627"/>
                      <a:pt x="2153949" y="1127627"/>
                    </a:cubicBezTo>
                    <a:close/>
                    <a:moveTo>
                      <a:pt x="1238323" y="956510"/>
                    </a:moveTo>
                    <a:cubicBezTo>
                      <a:pt x="1173622" y="956510"/>
                      <a:pt x="1121172" y="1008960"/>
                      <a:pt x="1121172" y="1073661"/>
                    </a:cubicBezTo>
                    <a:cubicBezTo>
                      <a:pt x="1121172" y="1138362"/>
                      <a:pt x="1173622" y="1190812"/>
                      <a:pt x="1238323" y="1190812"/>
                    </a:cubicBezTo>
                    <a:cubicBezTo>
                      <a:pt x="1303024" y="1190812"/>
                      <a:pt x="1355474" y="1138362"/>
                      <a:pt x="1355474" y="1073661"/>
                    </a:cubicBezTo>
                    <a:cubicBezTo>
                      <a:pt x="1355474" y="1008960"/>
                      <a:pt x="1303024" y="956510"/>
                      <a:pt x="1238323" y="956510"/>
                    </a:cubicBezTo>
                    <a:close/>
                    <a:moveTo>
                      <a:pt x="870057" y="956510"/>
                    </a:moveTo>
                    <a:cubicBezTo>
                      <a:pt x="805356" y="956510"/>
                      <a:pt x="752906" y="1008960"/>
                      <a:pt x="752906" y="1073661"/>
                    </a:cubicBezTo>
                    <a:cubicBezTo>
                      <a:pt x="752906" y="1138362"/>
                      <a:pt x="805356" y="1190812"/>
                      <a:pt x="870057" y="1190812"/>
                    </a:cubicBezTo>
                    <a:cubicBezTo>
                      <a:pt x="934758" y="1190812"/>
                      <a:pt x="987208" y="1138362"/>
                      <a:pt x="987208" y="1073661"/>
                    </a:cubicBezTo>
                    <a:cubicBezTo>
                      <a:pt x="987208" y="1008960"/>
                      <a:pt x="934758" y="956510"/>
                      <a:pt x="870057" y="956510"/>
                    </a:cubicBezTo>
                    <a:close/>
                    <a:moveTo>
                      <a:pt x="2775838" y="526176"/>
                    </a:moveTo>
                    <a:cubicBezTo>
                      <a:pt x="2666578" y="526176"/>
                      <a:pt x="2578006" y="614748"/>
                      <a:pt x="2578006" y="724008"/>
                    </a:cubicBezTo>
                    <a:cubicBezTo>
                      <a:pt x="2578006" y="833268"/>
                      <a:pt x="2666578" y="921840"/>
                      <a:pt x="2775838" y="921840"/>
                    </a:cubicBezTo>
                    <a:cubicBezTo>
                      <a:pt x="2885098" y="921840"/>
                      <a:pt x="2973670" y="833268"/>
                      <a:pt x="2973670" y="724008"/>
                    </a:cubicBezTo>
                    <a:cubicBezTo>
                      <a:pt x="2973670" y="614748"/>
                      <a:pt x="2885098" y="526176"/>
                      <a:pt x="2775838" y="526176"/>
                    </a:cubicBezTo>
                    <a:close/>
                    <a:moveTo>
                      <a:pt x="2153949" y="526176"/>
                    </a:moveTo>
                    <a:cubicBezTo>
                      <a:pt x="2044689" y="526176"/>
                      <a:pt x="1956117" y="614748"/>
                      <a:pt x="1956117" y="724008"/>
                    </a:cubicBezTo>
                    <a:cubicBezTo>
                      <a:pt x="1956117" y="833268"/>
                      <a:pt x="2044689" y="921840"/>
                      <a:pt x="2153949" y="921840"/>
                    </a:cubicBezTo>
                    <a:cubicBezTo>
                      <a:pt x="2263209" y="921840"/>
                      <a:pt x="2351781" y="833268"/>
                      <a:pt x="2351781" y="724008"/>
                    </a:cubicBezTo>
                    <a:cubicBezTo>
                      <a:pt x="2351781" y="614748"/>
                      <a:pt x="2263209" y="526176"/>
                      <a:pt x="2153949" y="526176"/>
                    </a:cubicBezTo>
                    <a:close/>
                    <a:moveTo>
                      <a:pt x="2464893" y="0"/>
                    </a:moveTo>
                    <a:cubicBezTo>
                      <a:pt x="3030837" y="0"/>
                      <a:pt x="3489626" y="458789"/>
                      <a:pt x="3489626" y="1024733"/>
                    </a:cubicBezTo>
                    <a:cubicBezTo>
                      <a:pt x="3489626" y="1442455"/>
                      <a:pt x="3239684" y="1801800"/>
                      <a:pt x="2880320" y="1959209"/>
                    </a:cubicBezTo>
                    <a:lnTo>
                      <a:pt x="2880320" y="2008571"/>
                    </a:lnTo>
                    <a:lnTo>
                      <a:pt x="3250857" y="2008571"/>
                    </a:lnTo>
                    <a:lnTo>
                      <a:pt x="3250857" y="2359970"/>
                    </a:lnTo>
                    <a:lnTo>
                      <a:pt x="3437294" y="2359970"/>
                    </a:lnTo>
                    <a:lnTo>
                      <a:pt x="3437294" y="2360694"/>
                    </a:lnTo>
                    <a:lnTo>
                      <a:pt x="3852060" y="2233461"/>
                    </a:lnTo>
                    <a:lnTo>
                      <a:pt x="3852060" y="3367858"/>
                    </a:lnTo>
                    <a:lnTo>
                      <a:pt x="3437294" y="3240624"/>
                    </a:lnTo>
                    <a:lnTo>
                      <a:pt x="3437294" y="3241349"/>
                    </a:lnTo>
                    <a:lnTo>
                      <a:pt x="3250857" y="3241349"/>
                    </a:lnTo>
                    <a:lnTo>
                      <a:pt x="3250857" y="3633063"/>
                    </a:lnTo>
                    <a:lnTo>
                      <a:pt x="298529" y="3633063"/>
                    </a:lnTo>
                    <a:lnTo>
                      <a:pt x="298529" y="2431730"/>
                    </a:lnTo>
                    <a:lnTo>
                      <a:pt x="0" y="2008571"/>
                    </a:lnTo>
                    <a:lnTo>
                      <a:pt x="298529" y="2008571"/>
                    </a:lnTo>
                    <a:lnTo>
                      <a:pt x="792088" y="2008571"/>
                    </a:lnTo>
                    <a:lnTo>
                      <a:pt x="792088" y="1796817"/>
                    </a:lnTo>
                    <a:cubicBezTo>
                      <a:pt x="587745" y="1700755"/>
                      <a:pt x="447370" y="1492642"/>
                      <a:pt x="447370" y="1251742"/>
                    </a:cubicBezTo>
                    <a:cubicBezTo>
                      <a:pt x="447370" y="916605"/>
                      <a:pt x="719053" y="644923"/>
                      <a:pt x="1054190" y="644923"/>
                    </a:cubicBezTo>
                    <a:cubicBezTo>
                      <a:pt x="1212753" y="644923"/>
                      <a:pt x="1357112" y="705740"/>
                      <a:pt x="1463939" y="806702"/>
                    </a:cubicBezTo>
                    <a:cubicBezTo>
                      <a:pt x="1563407" y="345444"/>
                      <a:pt x="1973809" y="0"/>
                      <a:pt x="2464893" y="0"/>
                    </a:cubicBezTo>
                    <a:close/>
                  </a:path>
                </a:pathLst>
              </a:custGeom>
              <a:solidFill>
                <a:srgbClr val="9FEDF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48" name="Trapezoid 11">
                <a:extLst>
                  <a:ext uri="{FF2B5EF4-FFF2-40B4-BE49-F238E27FC236}">
                    <a16:creationId xmlns:a16="http://schemas.microsoft.com/office/drawing/2014/main" id="{06E5867D-62C3-FE97-56C8-95447E71FBC8}"/>
                  </a:ext>
                </a:extLst>
              </p:cNvPr>
              <p:cNvSpPr>
                <a:spLocks noChangeAspect="1"/>
              </p:cNvSpPr>
              <p:nvPr/>
            </p:nvSpPr>
            <p:spPr>
              <a:xfrm rot="9900000">
                <a:off x="7120153" y="2790149"/>
                <a:ext cx="321995" cy="388199"/>
              </a:xfrm>
              <a:custGeom>
                <a:avLst/>
                <a:gdLst/>
                <a:ahLst/>
                <a:cxnLst/>
                <a:rect l="l" t="t" r="r" b="b"/>
                <a:pathLst>
                  <a:path w="3370953" h="4064034">
                    <a:moveTo>
                      <a:pt x="307836" y="3226369"/>
                    </a:moveTo>
                    <a:lnTo>
                      <a:pt x="307836" y="2810144"/>
                    </a:lnTo>
                    <a:lnTo>
                      <a:pt x="1258549" y="2810144"/>
                    </a:lnTo>
                    <a:lnTo>
                      <a:pt x="1331954" y="2516524"/>
                    </a:lnTo>
                    <a:lnTo>
                      <a:pt x="1639161" y="2516524"/>
                    </a:lnTo>
                    <a:lnTo>
                      <a:pt x="1806826" y="1890788"/>
                    </a:lnTo>
                    <a:cubicBezTo>
                      <a:pt x="1709407" y="1836984"/>
                      <a:pt x="1651662" y="1730051"/>
                      <a:pt x="1660897" y="1618049"/>
                    </a:cubicBezTo>
                    <a:lnTo>
                      <a:pt x="497736" y="946498"/>
                    </a:lnTo>
                    <a:lnTo>
                      <a:pt x="415801" y="1252284"/>
                    </a:lnTo>
                    <a:cubicBezTo>
                      <a:pt x="388670" y="1353539"/>
                      <a:pt x="284592" y="1413628"/>
                      <a:pt x="183338" y="1386497"/>
                    </a:cubicBezTo>
                    <a:lnTo>
                      <a:pt x="0" y="1337372"/>
                    </a:lnTo>
                    <a:lnTo>
                      <a:pt x="358348" y="0"/>
                    </a:lnTo>
                    <a:lnTo>
                      <a:pt x="541685" y="49125"/>
                    </a:lnTo>
                    <a:cubicBezTo>
                      <a:pt x="642940" y="76256"/>
                      <a:pt x="703029" y="180334"/>
                      <a:pt x="675898" y="281588"/>
                    </a:cubicBezTo>
                    <a:lnTo>
                      <a:pt x="574914" y="658466"/>
                    </a:lnTo>
                    <a:lnTo>
                      <a:pt x="1826395" y="1381009"/>
                    </a:lnTo>
                    <a:cubicBezTo>
                      <a:pt x="1885142" y="1352063"/>
                      <a:pt x="1954182" y="1344264"/>
                      <a:pt x="2022379" y="1362537"/>
                    </a:cubicBezTo>
                    <a:cubicBezTo>
                      <a:pt x="2176035" y="1403709"/>
                      <a:pt x="2267221" y="1561647"/>
                      <a:pt x="2226049" y="1715303"/>
                    </a:cubicBezTo>
                    <a:cubicBezTo>
                      <a:pt x="2207347" y="1785100"/>
                      <a:pt x="2164552" y="1842007"/>
                      <a:pt x="2108323" y="1878457"/>
                    </a:cubicBezTo>
                    <a:lnTo>
                      <a:pt x="1937353" y="2516524"/>
                    </a:lnTo>
                    <a:lnTo>
                      <a:pt x="2236046" y="2516524"/>
                    </a:lnTo>
                    <a:lnTo>
                      <a:pt x="2309451" y="2810144"/>
                    </a:lnTo>
                    <a:lnTo>
                      <a:pt x="2828116" y="2810144"/>
                    </a:lnTo>
                    <a:lnTo>
                      <a:pt x="2828116" y="2930119"/>
                    </a:lnTo>
                    <a:lnTo>
                      <a:pt x="2945247" y="2930119"/>
                    </a:lnTo>
                    <a:lnTo>
                      <a:pt x="3109201" y="2856867"/>
                    </a:lnTo>
                    <a:cubicBezTo>
                      <a:pt x="3112004" y="2849082"/>
                      <a:pt x="3119624" y="2844415"/>
                      <a:pt x="3128335" y="2844415"/>
                    </a:cubicBezTo>
                    <a:lnTo>
                      <a:pt x="3223771" y="2844415"/>
                    </a:lnTo>
                    <a:cubicBezTo>
                      <a:pt x="3236949" y="2844415"/>
                      <a:pt x="3247631" y="2855097"/>
                      <a:pt x="3247631" y="2868275"/>
                    </a:cubicBezTo>
                    <a:lnTo>
                      <a:pt x="3247631" y="3606750"/>
                    </a:lnTo>
                    <a:cubicBezTo>
                      <a:pt x="3247631" y="3619928"/>
                      <a:pt x="3236949" y="3630610"/>
                      <a:pt x="3223771" y="3630610"/>
                    </a:cubicBezTo>
                    <a:lnTo>
                      <a:pt x="3128335" y="3630610"/>
                    </a:lnTo>
                    <a:cubicBezTo>
                      <a:pt x="3120852" y="3630610"/>
                      <a:pt x="3114174" y="3627166"/>
                      <a:pt x="3110472" y="3621230"/>
                    </a:cubicBezTo>
                    <a:lnTo>
                      <a:pt x="3110472" y="3624351"/>
                    </a:lnTo>
                    <a:lnTo>
                      <a:pt x="2954172" y="3554518"/>
                    </a:lnTo>
                    <a:lnTo>
                      <a:pt x="2954172" y="3558788"/>
                    </a:lnTo>
                    <a:lnTo>
                      <a:pt x="2828116" y="3558788"/>
                    </a:lnTo>
                    <a:lnTo>
                      <a:pt x="2828116" y="3630610"/>
                    </a:lnTo>
                    <a:lnTo>
                      <a:pt x="2038337" y="3226369"/>
                    </a:lnTo>
                    <a:close/>
                    <a:moveTo>
                      <a:pt x="77048" y="4064034"/>
                    </a:moveTo>
                    <a:lnTo>
                      <a:pt x="77048" y="3342578"/>
                    </a:lnTo>
                    <a:lnTo>
                      <a:pt x="2050947" y="3342578"/>
                    </a:lnTo>
                    <a:lnTo>
                      <a:pt x="3370953" y="4058524"/>
                    </a:lnTo>
                    <a:lnTo>
                      <a:pt x="3370953" y="4064034"/>
                    </a:lnTo>
                    <a:close/>
                  </a:path>
                </a:pathLst>
              </a:custGeom>
              <a:solidFill>
                <a:srgbClr val="9FEDF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49" name="Rounded Rectangle 1">
                <a:extLst>
                  <a:ext uri="{FF2B5EF4-FFF2-40B4-BE49-F238E27FC236}">
                    <a16:creationId xmlns:a16="http://schemas.microsoft.com/office/drawing/2014/main" id="{B5E6569B-CFE7-AA5C-AA34-62797770FA7B}"/>
                  </a:ext>
                </a:extLst>
              </p:cNvPr>
              <p:cNvSpPr>
                <a:spLocks noChangeAspect="1"/>
              </p:cNvSpPr>
              <p:nvPr/>
            </p:nvSpPr>
            <p:spPr>
              <a:xfrm>
                <a:off x="7326252" y="4441985"/>
                <a:ext cx="213327" cy="360000"/>
              </a:xfrm>
              <a:custGeom>
                <a:avLst/>
                <a:gdLst/>
                <a:ahLst/>
                <a:cxnLst/>
                <a:rect l="l" t="t" r="r" b="b"/>
                <a:pathLst>
                  <a:path w="2337548" h="3944720">
                    <a:moveTo>
                      <a:pt x="2013548" y="1242075"/>
                    </a:moveTo>
                    <a:lnTo>
                      <a:pt x="2337548" y="1242075"/>
                    </a:lnTo>
                    <a:lnTo>
                      <a:pt x="2337548" y="1945866"/>
                    </a:lnTo>
                    <a:lnTo>
                      <a:pt x="2337548" y="1962155"/>
                    </a:lnTo>
                    <a:lnTo>
                      <a:pt x="2336798" y="1962155"/>
                    </a:lnTo>
                    <a:cubicBezTo>
                      <a:pt x="2330129" y="2597501"/>
                      <a:pt x="1898450" y="3121603"/>
                      <a:pt x="1336990" y="3208701"/>
                    </a:cubicBezTo>
                    <a:lnTo>
                      <a:pt x="1336990" y="3620720"/>
                    </a:lnTo>
                    <a:lnTo>
                      <a:pt x="1895070" y="3620720"/>
                    </a:lnTo>
                    <a:lnTo>
                      <a:pt x="1895070" y="3944720"/>
                    </a:lnTo>
                    <a:lnTo>
                      <a:pt x="454910" y="3944720"/>
                    </a:lnTo>
                    <a:lnTo>
                      <a:pt x="454910" y="3620720"/>
                    </a:lnTo>
                    <a:lnTo>
                      <a:pt x="1012990" y="3620720"/>
                    </a:lnTo>
                    <a:lnTo>
                      <a:pt x="1012990" y="3210585"/>
                    </a:lnTo>
                    <a:cubicBezTo>
                      <a:pt x="447376" y="3129632"/>
                      <a:pt x="8655" y="2604919"/>
                      <a:pt x="389" y="1964536"/>
                    </a:cubicBezTo>
                    <a:lnTo>
                      <a:pt x="0" y="1964536"/>
                    </a:lnTo>
                    <a:lnTo>
                      <a:pt x="0" y="1244456"/>
                    </a:lnTo>
                    <a:lnTo>
                      <a:pt x="324000" y="1244456"/>
                    </a:lnTo>
                    <a:lnTo>
                      <a:pt x="324000" y="1964536"/>
                    </a:lnTo>
                    <a:lnTo>
                      <a:pt x="323361" y="1964536"/>
                    </a:lnTo>
                    <a:cubicBezTo>
                      <a:pt x="331926" y="2486037"/>
                      <a:pt x="710705" y="2903701"/>
                      <a:pt x="1173940" y="2900510"/>
                    </a:cubicBezTo>
                    <a:cubicBezTo>
                      <a:pt x="1634302" y="2897337"/>
                      <a:pt x="2006933" y="2479634"/>
                      <a:pt x="2014006" y="1962155"/>
                    </a:cubicBezTo>
                    <a:lnTo>
                      <a:pt x="2013548" y="1962155"/>
                    </a:lnTo>
                    <a:close/>
                    <a:moveTo>
                      <a:pt x="1168773" y="0"/>
                    </a:moveTo>
                    <a:cubicBezTo>
                      <a:pt x="1546536" y="0"/>
                      <a:pt x="1852773" y="306237"/>
                      <a:pt x="1852773" y="684000"/>
                    </a:cubicBezTo>
                    <a:lnTo>
                      <a:pt x="1852773" y="1980000"/>
                    </a:lnTo>
                    <a:cubicBezTo>
                      <a:pt x="1852773" y="2357763"/>
                      <a:pt x="1546536" y="2664000"/>
                      <a:pt x="1168773" y="2664000"/>
                    </a:cubicBezTo>
                    <a:cubicBezTo>
                      <a:pt x="791010" y="2664000"/>
                      <a:pt x="484773" y="2357763"/>
                      <a:pt x="484773" y="1980000"/>
                    </a:cubicBezTo>
                    <a:lnTo>
                      <a:pt x="484773" y="684000"/>
                    </a:lnTo>
                    <a:cubicBezTo>
                      <a:pt x="484773" y="306237"/>
                      <a:pt x="791010" y="0"/>
                      <a:pt x="1168773" y="0"/>
                    </a:cubicBezTo>
                    <a:close/>
                  </a:path>
                </a:pathLst>
              </a:custGeom>
              <a:solidFill>
                <a:srgbClr val="9FEDF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black"/>
                  </a:solidFill>
                  <a:effectLst/>
                  <a:uLnTx/>
                  <a:uFillTx/>
                  <a:latin typeface="Arial"/>
                  <a:ea typeface="Arial Unicode MS"/>
                  <a:cs typeface="+mn-cs"/>
                </a:endParaRPr>
              </a:p>
            </p:txBody>
          </p:sp>
          <p:sp>
            <p:nvSpPr>
              <p:cNvPr id="50" name="Rectangle 3">
                <a:extLst>
                  <a:ext uri="{FF2B5EF4-FFF2-40B4-BE49-F238E27FC236}">
                    <a16:creationId xmlns:a16="http://schemas.microsoft.com/office/drawing/2014/main" id="{A009866E-8BBC-3EF6-67EA-87D425126BF0}"/>
                  </a:ext>
                </a:extLst>
              </p:cNvPr>
              <p:cNvSpPr/>
              <p:nvPr/>
            </p:nvSpPr>
            <p:spPr>
              <a:xfrm rot="3600000">
                <a:off x="5723732" y="4346824"/>
                <a:ext cx="148530" cy="438548"/>
              </a:xfrm>
              <a:custGeom>
                <a:avLst/>
                <a:gdLst/>
                <a:ahLst/>
                <a:cxnLst/>
                <a:rect l="l" t="t" r="r" b="b"/>
                <a:pathLst>
                  <a:path w="1327763" h="3920353">
                    <a:moveTo>
                      <a:pt x="483881" y="2840232"/>
                    </a:moveTo>
                    <a:lnTo>
                      <a:pt x="843881" y="2840232"/>
                    </a:lnTo>
                    <a:lnTo>
                      <a:pt x="843881" y="3920353"/>
                    </a:lnTo>
                    <a:lnTo>
                      <a:pt x="483881" y="3920353"/>
                    </a:lnTo>
                    <a:close/>
                    <a:moveTo>
                      <a:pt x="757697" y="168239"/>
                    </a:moveTo>
                    <a:lnTo>
                      <a:pt x="757697" y="384263"/>
                    </a:lnTo>
                    <a:lnTo>
                      <a:pt x="930062" y="384263"/>
                    </a:lnTo>
                    <a:lnTo>
                      <a:pt x="930062" y="168239"/>
                    </a:lnTo>
                    <a:close/>
                    <a:moveTo>
                      <a:pt x="432932" y="168239"/>
                    </a:moveTo>
                    <a:lnTo>
                      <a:pt x="432932" y="384263"/>
                    </a:lnTo>
                    <a:lnTo>
                      <a:pt x="605297" y="384263"/>
                    </a:lnTo>
                    <a:lnTo>
                      <a:pt x="605297" y="168239"/>
                    </a:lnTo>
                    <a:close/>
                    <a:moveTo>
                      <a:pt x="168643" y="0"/>
                    </a:moveTo>
                    <a:lnTo>
                      <a:pt x="1159119" y="0"/>
                    </a:lnTo>
                    <a:lnTo>
                      <a:pt x="1159119" y="539093"/>
                    </a:lnTo>
                    <a:lnTo>
                      <a:pt x="1327763" y="539093"/>
                    </a:lnTo>
                    <a:lnTo>
                      <a:pt x="1327763" y="2245406"/>
                    </a:lnTo>
                    <a:lnTo>
                      <a:pt x="1318300" y="2245406"/>
                    </a:lnTo>
                    <a:lnTo>
                      <a:pt x="1127664" y="2719000"/>
                    </a:lnTo>
                    <a:lnTo>
                      <a:pt x="200100" y="2719000"/>
                    </a:lnTo>
                    <a:lnTo>
                      <a:pt x="9464" y="2245406"/>
                    </a:lnTo>
                    <a:lnTo>
                      <a:pt x="0" y="2245406"/>
                    </a:lnTo>
                    <a:lnTo>
                      <a:pt x="0" y="539093"/>
                    </a:lnTo>
                    <a:lnTo>
                      <a:pt x="168643" y="539093"/>
                    </a:lnTo>
                    <a:close/>
                  </a:path>
                </a:pathLst>
              </a:custGeom>
              <a:solidFill>
                <a:srgbClr val="9FEDF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black"/>
                  </a:solidFill>
                  <a:effectLst/>
                  <a:uLnTx/>
                  <a:uFillTx/>
                  <a:latin typeface="Arial"/>
                  <a:ea typeface="Arial Unicode MS"/>
                  <a:cs typeface="+mn-cs"/>
                </a:endParaRPr>
              </a:p>
            </p:txBody>
          </p:sp>
          <p:sp>
            <p:nvSpPr>
              <p:cNvPr id="51" name="Block Arc 21">
                <a:extLst>
                  <a:ext uri="{FF2B5EF4-FFF2-40B4-BE49-F238E27FC236}">
                    <a16:creationId xmlns:a16="http://schemas.microsoft.com/office/drawing/2014/main" id="{3F4B53B6-AD3F-14EC-9601-13A5F533F6FA}"/>
                  </a:ext>
                </a:extLst>
              </p:cNvPr>
              <p:cNvSpPr>
                <a:spLocks noChangeAspect="1"/>
              </p:cNvSpPr>
              <p:nvPr/>
            </p:nvSpPr>
            <p:spPr>
              <a:xfrm>
                <a:off x="5870452" y="4620657"/>
                <a:ext cx="234896" cy="321911"/>
              </a:xfrm>
              <a:custGeom>
                <a:avLst/>
                <a:gdLst>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641823 w 1649823"/>
                  <a:gd name="connsiteY16" fmla="*/ 1880682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73103 w 1649823"/>
                  <a:gd name="connsiteY16" fmla="*/ 1884606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26019 w 1649823"/>
                  <a:gd name="connsiteY16" fmla="*/ 1884606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26019 w 1649823"/>
                  <a:gd name="connsiteY16" fmla="*/ 1884606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26019 w 1649823"/>
                  <a:gd name="connsiteY16" fmla="*/ 1884606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26019 w 1649823"/>
                  <a:gd name="connsiteY16" fmla="*/ 1884606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73104 w 1649823"/>
                  <a:gd name="connsiteY16" fmla="*/ 1888529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41714 w 1649823"/>
                  <a:gd name="connsiteY16" fmla="*/ 1888529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41714 w 1649823"/>
                  <a:gd name="connsiteY16" fmla="*/ 1888529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41714 w 1649823"/>
                  <a:gd name="connsiteY16" fmla="*/ 1888529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73104 w 1649823"/>
                  <a:gd name="connsiteY16" fmla="*/ 1884606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73104 w 1649823"/>
                  <a:gd name="connsiteY16" fmla="*/ 1884606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73104 w 1649823"/>
                  <a:gd name="connsiteY16" fmla="*/ 1884606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73104 w 1649823"/>
                  <a:gd name="connsiteY16" fmla="*/ 1884606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73104 w 1649823"/>
                  <a:gd name="connsiteY16" fmla="*/ 1884606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73104 w 1649823"/>
                  <a:gd name="connsiteY16" fmla="*/ 1884606 h 2276682"/>
                  <a:gd name="connsiteX17" fmla="*/ 1534707 w 1649823"/>
                  <a:gd name="connsiteY17" fmla="*/ 1880682 h 2276682"/>
                  <a:gd name="connsiteX18" fmla="*/ 1534707 w 1649823"/>
                  <a:gd name="connsiteY18" fmla="*/ 2276682 h 2276682"/>
                  <a:gd name="connsiteX19" fmla="*/ 85082 w 1649823"/>
                  <a:gd name="connsiteY19" fmla="*/ 2260987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504494 w 1649823"/>
                  <a:gd name="connsiteY16" fmla="*/ 1884606 h 2276682"/>
                  <a:gd name="connsiteX17" fmla="*/ 1534707 w 1649823"/>
                  <a:gd name="connsiteY17" fmla="*/ 1880682 h 2276682"/>
                  <a:gd name="connsiteX18" fmla="*/ 1534707 w 1649823"/>
                  <a:gd name="connsiteY18" fmla="*/ 2276682 h 2276682"/>
                  <a:gd name="connsiteX19" fmla="*/ 85082 w 1649823"/>
                  <a:gd name="connsiteY19" fmla="*/ 2260987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504494 w 1649823"/>
                  <a:gd name="connsiteY16" fmla="*/ 1884606 h 2276682"/>
                  <a:gd name="connsiteX17" fmla="*/ 1534707 w 1649823"/>
                  <a:gd name="connsiteY17" fmla="*/ 1880682 h 2276682"/>
                  <a:gd name="connsiteX18" fmla="*/ 1534707 w 1649823"/>
                  <a:gd name="connsiteY18" fmla="*/ 2276682 h 2276682"/>
                  <a:gd name="connsiteX19" fmla="*/ 85082 w 1649823"/>
                  <a:gd name="connsiteY19" fmla="*/ 2260987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88799 w 1649823"/>
                  <a:gd name="connsiteY16" fmla="*/ 1884606 h 2276682"/>
                  <a:gd name="connsiteX17" fmla="*/ 1534707 w 1649823"/>
                  <a:gd name="connsiteY17" fmla="*/ 1880682 h 2276682"/>
                  <a:gd name="connsiteX18" fmla="*/ 1534707 w 1649823"/>
                  <a:gd name="connsiteY18" fmla="*/ 2276682 h 2276682"/>
                  <a:gd name="connsiteX19" fmla="*/ 85082 w 1649823"/>
                  <a:gd name="connsiteY19" fmla="*/ 2260987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60987"/>
                  <a:gd name="connsiteX1" fmla="*/ 1299369 w 1649823"/>
                  <a:gd name="connsiteY1" fmla="*/ 94365 h 2260987"/>
                  <a:gd name="connsiteX2" fmla="*/ 1649823 w 1649823"/>
                  <a:gd name="connsiteY2" fmla="*/ 702944 h 2260987"/>
                  <a:gd name="connsiteX3" fmla="*/ 1257111 w 1649823"/>
                  <a:gd name="connsiteY3" fmla="*/ 702416 h 2260987"/>
                  <a:gd name="connsiteX4" fmla="*/ 1102708 w 1649823"/>
                  <a:gd name="connsiteY4" fmla="*/ 434288 h 2260987"/>
                  <a:gd name="connsiteX5" fmla="*/ 793301 w 1649823"/>
                  <a:gd name="connsiteY5" fmla="*/ 434080 h 2260987"/>
                  <a:gd name="connsiteX6" fmla="*/ 639582 w 1649823"/>
                  <a:gd name="connsiteY6" fmla="*/ 694124 h 2260987"/>
                  <a:gd name="connsiteX7" fmla="*/ 641823 w 1649823"/>
                  <a:gd name="connsiteY7" fmla="*/ 694124 h 2260987"/>
                  <a:gd name="connsiteX8" fmla="*/ 641823 w 1649823"/>
                  <a:gd name="connsiteY8" fmla="*/ 922486 h 2260987"/>
                  <a:gd name="connsiteX9" fmla="*/ 1090531 w 1649823"/>
                  <a:gd name="connsiteY9" fmla="*/ 922486 h 2260987"/>
                  <a:gd name="connsiteX10" fmla="*/ 1090531 w 1649823"/>
                  <a:gd name="connsiteY10" fmla="*/ 1210486 h 2260987"/>
                  <a:gd name="connsiteX11" fmla="*/ 641823 w 1649823"/>
                  <a:gd name="connsiteY11" fmla="*/ 1210486 h 2260987"/>
                  <a:gd name="connsiteX12" fmla="*/ 641823 w 1649823"/>
                  <a:gd name="connsiteY12" fmla="*/ 1308697 h 2260987"/>
                  <a:gd name="connsiteX13" fmla="*/ 1080000 w 1649823"/>
                  <a:gd name="connsiteY13" fmla="*/ 1308697 h 2260987"/>
                  <a:gd name="connsiteX14" fmla="*/ 1080000 w 1649823"/>
                  <a:gd name="connsiteY14" fmla="*/ 1596697 h 2260987"/>
                  <a:gd name="connsiteX15" fmla="*/ 641823 w 1649823"/>
                  <a:gd name="connsiteY15" fmla="*/ 1596697 h 2260987"/>
                  <a:gd name="connsiteX16" fmla="*/ 488799 w 1649823"/>
                  <a:gd name="connsiteY16" fmla="*/ 1884606 h 2260987"/>
                  <a:gd name="connsiteX17" fmla="*/ 1534707 w 1649823"/>
                  <a:gd name="connsiteY17" fmla="*/ 1880682 h 2260987"/>
                  <a:gd name="connsiteX18" fmla="*/ 1550401 w 1649823"/>
                  <a:gd name="connsiteY18" fmla="*/ 2257063 h 2260987"/>
                  <a:gd name="connsiteX19" fmla="*/ 85082 w 1649823"/>
                  <a:gd name="connsiteY19" fmla="*/ 2260987 h 2260987"/>
                  <a:gd name="connsiteX20" fmla="*/ 10531 w 1649823"/>
                  <a:gd name="connsiteY20" fmla="*/ 1880682 h 2260987"/>
                  <a:gd name="connsiteX21" fmla="*/ 14323 w 1649823"/>
                  <a:gd name="connsiteY21" fmla="*/ 1892454 h 2260987"/>
                  <a:gd name="connsiteX22" fmla="*/ 245823 w 1649823"/>
                  <a:gd name="connsiteY22" fmla="*/ 1596697 h 2260987"/>
                  <a:gd name="connsiteX23" fmla="*/ 0 w 1649823"/>
                  <a:gd name="connsiteY23" fmla="*/ 1596697 h 2260987"/>
                  <a:gd name="connsiteX24" fmla="*/ 0 w 1649823"/>
                  <a:gd name="connsiteY24" fmla="*/ 1308697 h 2260987"/>
                  <a:gd name="connsiteX25" fmla="*/ 245823 w 1649823"/>
                  <a:gd name="connsiteY25" fmla="*/ 1308697 h 2260987"/>
                  <a:gd name="connsiteX26" fmla="*/ 245823 w 1649823"/>
                  <a:gd name="connsiteY26" fmla="*/ 1210486 h 2260987"/>
                  <a:gd name="connsiteX27" fmla="*/ 10531 w 1649823"/>
                  <a:gd name="connsiteY27" fmla="*/ 1210486 h 2260987"/>
                  <a:gd name="connsiteX28" fmla="*/ 10531 w 1649823"/>
                  <a:gd name="connsiteY28" fmla="*/ 922486 h 2260987"/>
                  <a:gd name="connsiteX29" fmla="*/ 245823 w 1649823"/>
                  <a:gd name="connsiteY29" fmla="*/ 922486 h 2260987"/>
                  <a:gd name="connsiteX30" fmla="*/ 245823 w 1649823"/>
                  <a:gd name="connsiteY30" fmla="*/ 694124 h 2260987"/>
                  <a:gd name="connsiteX31" fmla="*/ 246347 w 1649823"/>
                  <a:gd name="connsiteY31" fmla="*/ 694124 h 2260987"/>
                  <a:gd name="connsiteX32" fmla="*/ 597097 w 1649823"/>
                  <a:gd name="connsiteY32" fmla="*/ 93893 h 2260987"/>
                  <a:gd name="connsiteX33" fmla="*/ 948296 w 1649823"/>
                  <a:gd name="connsiteY33" fmla="*/ 0 h 2260987"/>
                  <a:gd name="connsiteX0" fmla="*/ 948296 w 1649823"/>
                  <a:gd name="connsiteY0" fmla="*/ 0 h 2260987"/>
                  <a:gd name="connsiteX1" fmla="*/ 1299369 w 1649823"/>
                  <a:gd name="connsiteY1" fmla="*/ 94365 h 2260987"/>
                  <a:gd name="connsiteX2" fmla="*/ 1649823 w 1649823"/>
                  <a:gd name="connsiteY2" fmla="*/ 702944 h 2260987"/>
                  <a:gd name="connsiteX3" fmla="*/ 1257111 w 1649823"/>
                  <a:gd name="connsiteY3" fmla="*/ 702416 h 2260987"/>
                  <a:gd name="connsiteX4" fmla="*/ 1102708 w 1649823"/>
                  <a:gd name="connsiteY4" fmla="*/ 434288 h 2260987"/>
                  <a:gd name="connsiteX5" fmla="*/ 793301 w 1649823"/>
                  <a:gd name="connsiteY5" fmla="*/ 434080 h 2260987"/>
                  <a:gd name="connsiteX6" fmla="*/ 639582 w 1649823"/>
                  <a:gd name="connsiteY6" fmla="*/ 694124 h 2260987"/>
                  <a:gd name="connsiteX7" fmla="*/ 641823 w 1649823"/>
                  <a:gd name="connsiteY7" fmla="*/ 694124 h 2260987"/>
                  <a:gd name="connsiteX8" fmla="*/ 641823 w 1649823"/>
                  <a:gd name="connsiteY8" fmla="*/ 922486 h 2260987"/>
                  <a:gd name="connsiteX9" fmla="*/ 1090531 w 1649823"/>
                  <a:gd name="connsiteY9" fmla="*/ 922486 h 2260987"/>
                  <a:gd name="connsiteX10" fmla="*/ 1090531 w 1649823"/>
                  <a:gd name="connsiteY10" fmla="*/ 1210486 h 2260987"/>
                  <a:gd name="connsiteX11" fmla="*/ 641823 w 1649823"/>
                  <a:gd name="connsiteY11" fmla="*/ 1210486 h 2260987"/>
                  <a:gd name="connsiteX12" fmla="*/ 641823 w 1649823"/>
                  <a:gd name="connsiteY12" fmla="*/ 1308697 h 2260987"/>
                  <a:gd name="connsiteX13" fmla="*/ 1080000 w 1649823"/>
                  <a:gd name="connsiteY13" fmla="*/ 1308697 h 2260987"/>
                  <a:gd name="connsiteX14" fmla="*/ 1080000 w 1649823"/>
                  <a:gd name="connsiteY14" fmla="*/ 1596697 h 2260987"/>
                  <a:gd name="connsiteX15" fmla="*/ 641823 w 1649823"/>
                  <a:gd name="connsiteY15" fmla="*/ 1596697 h 2260987"/>
                  <a:gd name="connsiteX16" fmla="*/ 488799 w 1649823"/>
                  <a:gd name="connsiteY16" fmla="*/ 1884606 h 2260987"/>
                  <a:gd name="connsiteX17" fmla="*/ 1534707 w 1649823"/>
                  <a:gd name="connsiteY17" fmla="*/ 1880682 h 2260987"/>
                  <a:gd name="connsiteX18" fmla="*/ 1538630 w 1649823"/>
                  <a:gd name="connsiteY18" fmla="*/ 2253139 h 2260987"/>
                  <a:gd name="connsiteX19" fmla="*/ 85082 w 1649823"/>
                  <a:gd name="connsiteY19" fmla="*/ 2260987 h 2260987"/>
                  <a:gd name="connsiteX20" fmla="*/ 10531 w 1649823"/>
                  <a:gd name="connsiteY20" fmla="*/ 1880682 h 2260987"/>
                  <a:gd name="connsiteX21" fmla="*/ 14323 w 1649823"/>
                  <a:gd name="connsiteY21" fmla="*/ 1892454 h 2260987"/>
                  <a:gd name="connsiteX22" fmla="*/ 245823 w 1649823"/>
                  <a:gd name="connsiteY22" fmla="*/ 1596697 h 2260987"/>
                  <a:gd name="connsiteX23" fmla="*/ 0 w 1649823"/>
                  <a:gd name="connsiteY23" fmla="*/ 1596697 h 2260987"/>
                  <a:gd name="connsiteX24" fmla="*/ 0 w 1649823"/>
                  <a:gd name="connsiteY24" fmla="*/ 1308697 h 2260987"/>
                  <a:gd name="connsiteX25" fmla="*/ 245823 w 1649823"/>
                  <a:gd name="connsiteY25" fmla="*/ 1308697 h 2260987"/>
                  <a:gd name="connsiteX26" fmla="*/ 245823 w 1649823"/>
                  <a:gd name="connsiteY26" fmla="*/ 1210486 h 2260987"/>
                  <a:gd name="connsiteX27" fmla="*/ 10531 w 1649823"/>
                  <a:gd name="connsiteY27" fmla="*/ 1210486 h 2260987"/>
                  <a:gd name="connsiteX28" fmla="*/ 10531 w 1649823"/>
                  <a:gd name="connsiteY28" fmla="*/ 922486 h 2260987"/>
                  <a:gd name="connsiteX29" fmla="*/ 245823 w 1649823"/>
                  <a:gd name="connsiteY29" fmla="*/ 922486 h 2260987"/>
                  <a:gd name="connsiteX30" fmla="*/ 245823 w 1649823"/>
                  <a:gd name="connsiteY30" fmla="*/ 694124 h 2260987"/>
                  <a:gd name="connsiteX31" fmla="*/ 246347 w 1649823"/>
                  <a:gd name="connsiteY31" fmla="*/ 694124 h 2260987"/>
                  <a:gd name="connsiteX32" fmla="*/ 597097 w 1649823"/>
                  <a:gd name="connsiteY32" fmla="*/ 93893 h 2260987"/>
                  <a:gd name="connsiteX33" fmla="*/ 948296 w 1649823"/>
                  <a:gd name="connsiteY33" fmla="*/ 0 h 2260987"/>
                  <a:gd name="connsiteX0" fmla="*/ 948296 w 1649823"/>
                  <a:gd name="connsiteY0" fmla="*/ 0 h 2260987"/>
                  <a:gd name="connsiteX1" fmla="*/ 1299369 w 1649823"/>
                  <a:gd name="connsiteY1" fmla="*/ 94365 h 2260987"/>
                  <a:gd name="connsiteX2" fmla="*/ 1649823 w 1649823"/>
                  <a:gd name="connsiteY2" fmla="*/ 702944 h 2260987"/>
                  <a:gd name="connsiteX3" fmla="*/ 1257111 w 1649823"/>
                  <a:gd name="connsiteY3" fmla="*/ 702416 h 2260987"/>
                  <a:gd name="connsiteX4" fmla="*/ 1102708 w 1649823"/>
                  <a:gd name="connsiteY4" fmla="*/ 434288 h 2260987"/>
                  <a:gd name="connsiteX5" fmla="*/ 793301 w 1649823"/>
                  <a:gd name="connsiteY5" fmla="*/ 434080 h 2260987"/>
                  <a:gd name="connsiteX6" fmla="*/ 639582 w 1649823"/>
                  <a:gd name="connsiteY6" fmla="*/ 694124 h 2260987"/>
                  <a:gd name="connsiteX7" fmla="*/ 641823 w 1649823"/>
                  <a:gd name="connsiteY7" fmla="*/ 694124 h 2260987"/>
                  <a:gd name="connsiteX8" fmla="*/ 641823 w 1649823"/>
                  <a:gd name="connsiteY8" fmla="*/ 922486 h 2260987"/>
                  <a:gd name="connsiteX9" fmla="*/ 1090531 w 1649823"/>
                  <a:gd name="connsiteY9" fmla="*/ 922486 h 2260987"/>
                  <a:gd name="connsiteX10" fmla="*/ 1090531 w 1649823"/>
                  <a:gd name="connsiteY10" fmla="*/ 1210486 h 2260987"/>
                  <a:gd name="connsiteX11" fmla="*/ 641823 w 1649823"/>
                  <a:gd name="connsiteY11" fmla="*/ 1210486 h 2260987"/>
                  <a:gd name="connsiteX12" fmla="*/ 641823 w 1649823"/>
                  <a:gd name="connsiteY12" fmla="*/ 1308697 h 2260987"/>
                  <a:gd name="connsiteX13" fmla="*/ 1080000 w 1649823"/>
                  <a:gd name="connsiteY13" fmla="*/ 1308697 h 2260987"/>
                  <a:gd name="connsiteX14" fmla="*/ 1080000 w 1649823"/>
                  <a:gd name="connsiteY14" fmla="*/ 1596697 h 2260987"/>
                  <a:gd name="connsiteX15" fmla="*/ 641823 w 1649823"/>
                  <a:gd name="connsiteY15" fmla="*/ 1596697 h 2260987"/>
                  <a:gd name="connsiteX16" fmla="*/ 488799 w 1649823"/>
                  <a:gd name="connsiteY16" fmla="*/ 1884606 h 2260987"/>
                  <a:gd name="connsiteX17" fmla="*/ 1534707 w 1649823"/>
                  <a:gd name="connsiteY17" fmla="*/ 1880682 h 2260987"/>
                  <a:gd name="connsiteX18" fmla="*/ 1538630 w 1649823"/>
                  <a:gd name="connsiteY18" fmla="*/ 2253139 h 2260987"/>
                  <a:gd name="connsiteX19" fmla="*/ 85082 w 1649823"/>
                  <a:gd name="connsiteY19" fmla="*/ 2260987 h 2260987"/>
                  <a:gd name="connsiteX20" fmla="*/ 10531 w 1649823"/>
                  <a:gd name="connsiteY20" fmla="*/ 1880682 h 2260987"/>
                  <a:gd name="connsiteX21" fmla="*/ 14323 w 1649823"/>
                  <a:gd name="connsiteY21" fmla="*/ 1892454 h 2260987"/>
                  <a:gd name="connsiteX22" fmla="*/ 245823 w 1649823"/>
                  <a:gd name="connsiteY22" fmla="*/ 1596697 h 2260987"/>
                  <a:gd name="connsiteX23" fmla="*/ 0 w 1649823"/>
                  <a:gd name="connsiteY23" fmla="*/ 1596697 h 2260987"/>
                  <a:gd name="connsiteX24" fmla="*/ 0 w 1649823"/>
                  <a:gd name="connsiteY24" fmla="*/ 1308697 h 2260987"/>
                  <a:gd name="connsiteX25" fmla="*/ 245823 w 1649823"/>
                  <a:gd name="connsiteY25" fmla="*/ 1308697 h 2260987"/>
                  <a:gd name="connsiteX26" fmla="*/ 245823 w 1649823"/>
                  <a:gd name="connsiteY26" fmla="*/ 1210486 h 2260987"/>
                  <a:gd name="connsiteX27" fmla="*/ 10531 w 1649823"/>
                  <a:gd name="connsiteY27" fmla="*/ 1210486 h 2260987"/>
                  <a:gd name="connsiteX28" fmla="*/ 10531 w 1649823"/>
                  <a:gd name="connsiteY28" fmla="*/ 922486 h 2260987"/>
                  <a:gd name="connsiteX29" fmla="*/ 245823 w 1649823"/>
                  <a:gd name="connsiteY29" fmla="*/ 922486 h 2260987"/>
                  <a:gd name="connsiteX30" fmla="*/ 245823 w 1649823"/>
                  <a:gd name="connsiteY30" fmla="*/ 694124 h 2260987"/>
                  <a:gd name="connsiteX31" fmla="*/ 246347 w 1649823"/>
                  <a:gd name="connsiteY31" fmla="*/ 694124 h 2260987"/>
                  <a:gd name="connsiteX32" fmla="*/ 597097 w 1649823"/>
                  <a:gd name="connsiteY32" fmla="*/ 93893 h 2260987"/>
                  <a:gd name="connsiteX33" fmla="*/ 948296 w 1649823"/>
                  <a:gd name="connsiteY33" fmla="*/ 0 h 2260987"/>
                  <a:gd name="connsiteX0" fmla="*/ 948296 w 1649823"/>
                  <a:gd name="connsiteY0" fmla="*/ 0 h 2260987"/>
                  <a:gd name="connsiteX1" fmla="*/ 1299369 w 1649823"/>
                  <a:gd name="connsiteY1" fmla="*/ 94365 h 2260987"/>
                  <a:gd name="connsiteX2" fmla="*/ 1649823 w 1649823"/>
                  <a:gd name="connsiteY2" fmla="*/ 702944 h 2260987"/>
                  <a:gd name="connsiteX3" fmla="*/ 1257111 w 1649823"/>
                  <a:gd name="connsiteY3" fmla="*/ 702416 h 2260987"/>
                  <a:gd name="connsiteX4" fmla="*/ 1102708 w 1649823"/>
                  <a:gd name="connsiteY4" fmla="*/ 434288 h 2260987"/>
                  <a:gd name="connsiteX5" fmla="*/ 793301 w 1649823"/>
                  <a:gd name="connsiteY5" fmla="*/ 434080 h 2260987"/>
                  <a:gd name="connsiteX6" fmla="*/ 639582 w 1649823"/>
                  <a:gd name="connsiteY6" fmla="*/ 694124 h 2260987"/>
                  <a:gd name="connsiteX7" fmla="*/ 641823 w 1649823"/>
                  <a:gd name="connsiteY7" fmla="*/ 694124 h 2260987"/>
                  <a:gd name="connsiteX8" fmla="*/ 641823 w 1649823"/>
                  <a:gd name="connsiteY8" fmla="*/ 922486 h 2260987"/>
                  <a:gd name="connsiteX9" fmla="*/ 1090531 w 1649823"/>
                  <a:gd name="connsiteY9" fmla="*/ 922486 h 2260987"/>
                  <a:gd name="connsiteX10" fmla="*/ 1090531 w 1649823"/>
                  <a:gd name="connsiteY10" fmla="*/ 1210486 h 2260987"/>
                  <a:gd name="connsiteX11" fmla="*/ 641823 w 1649823"/>
                  <a:gd name="connsiteY11" fmla="*/ 1210486 h 2260987"/>
                  <a:gd name="connsiteX12" fmla="*/ 641823 w 1649823"/>
                  <a:gd name="connsiteY12" fmla="*/ 1308697 h 2260987"/>
                  <a:gd name="connsiteX13" fmla="*/ 1080000 w 1649823"/>
                  <a:gd name="connsiteY13" fmla="*/ 1308697 h 2260987"/>
                  <a:gd name="connsiteX14" fmla="*/ 1080000 w 1649823"/>
                  <a:gd name="connsiteY14" fmla="*/ 1596697 h 2260987"/>
                  <a:gd name="connsiteX15" fmla="*/ 641823 w 1649823"/>
                  <a:gd name="connsiteY15" fmla="*/ 1596697 h 2260987"/>
                  <a:gd name="connsiteX16" fmla="*/ 488799 w 1649823"/>
                  <a:gd name="connsiteY16" fmla="*/ 1884606 h 2260987"/>
                  <a:gd name="connsiteX17" fmla="*/ 1534707 w 1649823"/>
                  <a:gd name="connsiteY17" fmla="*/ 1880682 h 2260987"/>
                  <a:gd name="connsiteX18" fmla="*/ 1538630 w 1649823"/>
                  <a:gd name="connsiteY18" fmla="*/ 2253139 h 2260987"/>
                  <a:gd name="connsiteX19" fmla="*/ 85082 w 1649823"/>
                  <a:gd name="connsiteY19" fmla="*/ 2260987 h 2260987"/>
                  <a:gd name="connsiteX20" fmla="*/ 10531 w 1649823"/>
                  <a:gd name="connsiteY20" fmla="*/ 1880682 h 2260987"/>
                  <a:gd name="connsiteX21" fmla="*/ 14323 w 1649823"/>
                  <a:gd name="connsiteY21" fmla="*/ 1892454 h 2260987"/>
                  <a:gd name="connsiteX22" fmla="*/ 245823 w 1649823"/>
                  <a:gd name="connsiteY22" fmla="*/ 1596697 h 2260987"/>
                  <a:gd name="connsiteX23" fmla="*/ 0 w 1649823"/>
                  <a:gd name="connsiteY23" fmla="*/ 1596697 h 2260987"/>
                  <a:gd name="connsiteX24" fmla="*/ 0 w 1649823"/>
                  <a:gd name="connsiteY24" fmla="*/ 1308697 h 2260987"/>
                  <a:gd name="connsiteX25" fmla="*/ 245823 w 1649823"/>
                  <a:gd name="connsiteY25" fmla="*/ 1308697 h 2260987"/>
                  <a:gd name="connsiteX26" fmla="*/ 245823 w 1649823"/>
                  <a:gd name="connsiteY26" fmla="*/ 1210486 h 2260987"/>
                  <a:gd name="connsiteX27" fmla="*/ 10531 w 1649823"/>
                  <a:gd name="connsiteY27" fmla="*/ 1210486 h 2260987"/>
                  <a:gd name="connsiteX28" fmla="*/ 10531 w 1649823"/>
                  <a:gd name="connsiteY28" fmla="*/ 922486 h 2260987"/>
                  <a:gd name="connsiteX29" fmla="*/ 245823 w 1649823"/>
                  <a:gd name="connsiteY29" fmla="*/ 922486 h 2260987"/>
                  <a:gd name="connsiteX30" fmla="*/ 245823 w 1649823"/>
                  <a:gd name="connsiteY30" fmla="*/ 694124 h 2260987"/>
                  <a:gd name="connsiteX31" fmla="*/ 246347 w 1649823"/>
                  <a:gd name="connsiteY31" fmla="*/ 694124 h 2260987"/>
                  <a:gd name="connsiteX32" fmla="*/ 597097 w 1649823"/>
                  <a:gd name="connsiteY32" fmla="*/ 93893 h 2260987"/>
                  <a:gd name="connsiteX33" fmla="*/ 948296 w 1649823"/>
                  <a:gd name="connsiteY33" fmla="*/ 0 h 2260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49823" h="2260987">
                    <a:moveTo>
                      <a:pt x="948296" y="0"/>
                    </a:moveTo>
                    <a:cubicBezTo>
                      <a:pt x="1069547" y="82"/>
                      <a:pt x="1190777" y="31540"/>
                      <a:pt x="1299369" y="94365"/>
                    </a:cubicBezTo>
                    <a:cubicBezTo>
                      <a:pt x="1516553" y="220016"/>
                      <a:pt x="1650161" y="452031"/>
                      <a:pt x="1649823" y="702944"/>
                    </a:cubicBezTo>
                    <a:lnTo>
                      <a:pt x="1257111" y="702416"/>
                    </a:lnTo>
                    <a:cubicBezTo>
                      <a:pt x="1257260" y="591869"/>
                      <a:pt x="1198395" y="489648"/>
                      <a:pt x="1102708" y="434288"/>
                    </a:cubicBezTo>
                    <a:cubicBezTo>
                      <a:pt x="1007021" y="378929"/>
                      <a:pt x="889062" y="378849"/>
                      <a:pt x="793301" y="434080"/>
                    </a:cubicBezTo>
                    <a:cubicBezTo>
                      <a:pt x="699825" y="487993"/>
                      <a:pt x="641374" y="586604"/>
                      <a:pt x="639582" y="694124"/>
                    </a:cubicBezTo>
                    <a:lnTo>
                      <a:pt x="641823" y="694124"/>
                    </a:lnTo>
                    <a:lnTo>
                      <a:pt x="641823" y="922486"/>
                    </a:lnTo>
                    <a:lnTo>
                      <a:pt x="1090531" y="922486"/>
                    </a:lnTo>
                    <a:lnTo>
                      <a:pt x="1090531" y="1210486"/>
                    </a:lnTo>
                    <a:lnTo>
                      <a:pt x="641823" y="1210486"/>
                    </a:lnTo>
                    <a:lnTo>
                      <a:pt x="641823" y="1308697"/>
                    </a:lnTo>
                    <a:lnTo>
                      <a:pt x="1080000" y="1308697"/>
                    </a:lnTo>
                    <a:lnTo>
                      <a:pt x="1080000" y="1596697"/>
                    </a:lnTo>
                    <a:lnTo>
                      <a:pt x="641823" y="1596697"/>
                    </a:lnTo>
                    <a:cubicBezTo>
                      <a:pt x="616973" y="1735828"/>
                      <a:pt x="568580" y="1816102"/>
                      <a:pt x="488799" y="1884606"/>
                    </a:cubicBezTo>
                    <a:lnTo>
                      <a:pt x="1534707" y="1880682"/>
                    </a:lnTo>
                    <a:cubicBezTo>
                      <a:pt x="1536015" y="2004834"/>
                      <a:pt x="1537322" y="2128987"/>
                      <a:pt x="1538630" y="2253139"/>
                    </a:cubicBezTo>
                    <a:lnTo>
                      <a:pt x="85082" y="2260987"/>
                    </a:lnTo>
                    <a:lnTo>
                      <a:pt x="10531" y="1880682"/>
                    </a:lnTo>
                    <a:lnTo>
                      <a:pt x="14323" y="1892454"/>
                    </a:lnTo>
                    <a:cubicBezTo>
                      <a:pt x="142499" y="1821335"/>
                      <a:pt x="231436" y="1758063"/>
                      <a:pt x="245823" y="1596697"/>
                    </a:cubicBezTo>
                    <a:lnTo>
                      <a:pt x="0" y="1596697"/>
                    </a:lnTo>
                    <a:lnTo>
                      <a:pt x="0" y="1308697"/>
                    </a:lnTo>
                    <a:lnTo>
                      <a:pt x="245823" y="1308697"/>
                    </a:lnTo>
                    <a:lnTo>
                      <a:pt x="245823" y="1210486"/>
                    </a:lnTo>
                    <a:lnTo>
                      <a:pt x="10531" y="1210486"/>
                    </a:lnTo>
                    <a:lnTo>
                      <a:pt x="10531" y="922486"/>
                    </a:lnTo>
                    <a:lnTo>
                      <a:pt x="245823" y="922486"/>
                    </a:lnTo>
                    <a:lnTo>
                      <a:pt x="245823" y="694124"/>
                    </a:lnTo>
                    <a:lnTo>
                      <a:pt x="246347" y="694124"/>
                    </a:lnTo>
                    <a:cubicBezTo>
                      <a:pt x="248640" y="446240"/>
                      <a:pt x="382021" y="217938"/>
                      <a:pt x="597097" y="93893"/>
                    </a:cubicBezTo>
                    <a:cubicBezTo>
                      <a:pt x="705773" y="31214"/>
                      <a:pt x="827045" y="-81"/>
                      <a:pt x="948296" y="0"/>
                    </a:cubicBezTo>
                    <a:close/>
                  </a:path>
                </a:pathLst>
              </a:custGeom>
              <a:solidFill>
                <a:srgbClr val="48DCE2"/>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black"/>
                  </a:solidFill>
                  <a:effectLst/>
                  <a:uLnTx/>
                  <a:uFillTx/>
                  <a:latin typeface="Arial"/>
                  <a:ea typeface="Arial Unicode MS"/>
                  <a:cs typeface="+mn-cs"/>
                </a:endParaRPr>
              </a:p>
            </p:txBody>
          </p:sp>
          <p:sp>
            <p:nvSpPr>
              <p:cNvPr id="52" name="Rectangle 2">
                <a:extLst>
                  <a:ext uri="{FF2B5EF4-FFF2-40B4-BE49-F238E27FC236}">
                    <a16:creationId xmlns:a16="http://schemas.microsoft.com/office/drawing/2014/main" id="{099ADD52-BB20-555F-3BD7-CA063717660E}"/>
                  </a:ext>
                </a:extLst>
              </p:cNvPr>
              <p:cNvSpPr>
                <a:spLocks noChangeAspect="1"/>
              </p:cNvSpPr>
              <p:nvPr/>
            </p:nvSpPr>
            <p:spPr>
              <a:xfrm>
                <a:off x="5834319" y="2765284"/>
                <a:ext cx="219540" cy="321911"/>
              </a:xfrm>
              <a:custGeom>
                <a:avLst/>
                <a:gdLst/>
                <a:ahLst/>
                <a:cxnLst/>
                <a:rect l="l" t="t" r="r" b="b"/>
                <a:pathLst>
                  <a:path w="2700676" h="3960000">
                    <a:moveTo>
                      <a:pt x="1602689" y="2463003"/>
                    </a:moveTo>
                    <a:lnTo>
                      <a:pt x="1602689" y="2950470"/>
                    </a:lnTo>
                    <a:cubicBezTo>
                      <a:pt x="1687205" y="2891119"/>
                      <a:pt x="1739253" y="2801128"/>
                      <a:pt x="1737291" y="2701504"/>
                    </a:cubicBezTo>
                    <a:cubicBezTo>
                      <a:pt x="1735404" y="2605672"/>
                      <a:pt x="1683918" y="2520125"/>
                      <a:pt x="1602689" y="2463003"/>
                    </a:cubicBezTo>
                    <a:close/>
                    <a:moveTo>
                      <a:pt x="1098689" y="1009338"/>
                    </a:moveTo>
                    <a:cubicBezTo>
                      <a:pt x="1013764" y="1068693"/>
                      <a:pt x="961418" y="1158910"/>
                      <a:pt x="963385" y="1258814"/>
                    </a:cubicBezTo>
                    <a:cubicBezTo>
                      <a:pt x="965278" y="1354920"/>
                      <a:pt x="1017053" y="1440682"/>
                      <a:pt x="1098689" y="1497792"/>
                    </a:cubicBezTo>
                    <a:close/>
                    <a:moveTo>
                      <a:pt x="1098689" y="0"/>
                    </a:moveTo>
                    <a:lnTo>
                      <a:pt x="1602689" y="0"/>
                    </a:lnTo>
                    <a:lnTo>
                      <a:pt x="1602689" y="144043"/>
                    </a:lnTo>
                    <a:cubicBezTo>
                      <a:pt x="2202506" y="238198"/>
                      <a:pt x="2667631" y="666545"/>
                      <a:pt x="2699027" y="1197644"/>
                    </a:cubicBezTo>
                    <a:lnTo>
                      <a:pt x="1736872" y="1237476"/>
                    </a:lnTo>
                    <a:cubicBezTo>
                      <a:pt x="1731432" y="1145454"/>
                      <a:pt x="1680559" y="1064195"/>
                      <a:pt x="1602689" y="1009004"/>
                    </a:cubicBezTo>
                    <a:lnTo>
                      <a:pt x="1602689" y="1597155"/>
                    </a:lnTo>
                    <a:cubicBezTo>
                      <a:pt x="2220011" y="1694259"/>
                      <a:pt x="2689768" y="2143644"/>
                      <a:pt x="2700490" y="2688223"/>
                    </a:cubicBezTo>
                    <a:cubicBezTo>
                      <a:pt x="2711466" y="3245591"/>
                      <a:pt x="2237928" y="3716553"/>
                      <a:pt x="1602689" y="3815701"/>
                    </a:cubicBezTo>
                    <a:lnTo>
                      <a:pt x="1602689" y="3960000"/>
                    </a:lnTo>
                    <a:lnTo>
                      <a:pt x="1098689" y="3960000"/>
                    </a:lnTo>
                    <a:lnTo>
                      <a:pt x="1098689" y="3816404"/>
                    </a:lnTo>
                    <a:cubicBezTo>
                      <a:pt x="498535" y="3722456"/>
                      <a:pt x="33057" y="3293981"/>
                      <a:pt x="1649" y="2762674"/>
                    </a:cubicBezTo>
                    <a:lnTo>
                      <a:pt x="963804" y="2722842"/>
                    </a:lnTo>
                    <a:cubicBezTo>
                      <a:pt x="969260" y="2815132"/>
                      <a:pt x="1020413" y="2896595"/>
                      <a:pt x="1098689" y="2951760"/>
                    </a:cubicBezTo>
                    <a:lnTo>
                      <a:pt x="1098689" y="2363252"/>
                    </a:lnTo>
                    <a:cubicBezTo>
                      <a:pt x="481020" y="2266398"/>
                      <a:pt x="10912" y="1816880"/>
                      <a:pt x="186" y="1272095"/>
                    </a:cubicBezTo>
                    <a:cubicBezTo>
                      <a:pt x="-10794" y="714522"/>
                      <a:pt x="463097" y="243418"/>
                      <a:pt x="1098689" y="144508"/>
                    </a:cubicBezTo>
                    <a:close/>
                  </a:path>
                </a:pathLst>
              </a:custGeom>
              <a:solidFill>
                <a:srgbClr val="48DCE2"/>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53" name="Rectangle 44">
                <a:extLst>
                  <a:ext uri="{FF2B5EF4-FFF2-40B4-BE49-F238E27FC236}">
                    <a16:creationId xmlns:a16="http://schemas.microsoft.com/office/drawing/2014/main" id="{AB7F99AC-91FA-26D1-09C2-DADD471016B5}"/>
                  </a:ext>
                </a:extLst>
              </p:cNvPr>
              <p:cNvSpPr>
                <a:spLocks noChangeAspect="1"/>
              </p:cNvSpPr>
              <p:nvPr/>
            </p:nvSpPr>
            <p:spPr>
              <a:xfrm>
                <a:off x="7561902" y="4180221"/>
                <a:ext cx="269642" cy="321911"/>
              </a:xfrm>
              <a:custGeom>
                <a:avLst/>
                <a:gdLst/>
                <a:ahLst/>
                <a:cxnLst/>
                <a:rect l="l" t="t" r="r" b="b"/>
                <a:pathLst>
                  <a:path w="1930109" h="2304256">
                    <a:moveTo>
                      <a:pt x="499032" y="360040"/>
                    </a:moveTo>
                    <a:lnTo>
                      <a:pt x="499032" y="1016070"/>
                    </a:lnTo>
                    <a:lnTo>
                      <a:pt x="1258521" y="1016070"/>
                    </a:lnTo>
                    <a:cubicBezTo>
                      <a:pt x="1368910" y="1012801"/>
                      <a:pt x="1469808" y="952440"/>
                      <a:pt x="1526552" y="856603"/>
                    </a:cubicBezTo>
                    <a:cubicBezTo>
                      <a:pt x="1587011" y="754492"/>
                      <a:pt x="1588055" y="627797"/>
                      <a:pt x="1529286" y="524704"/>
                    </a:cubicBezTo>
                    <a:cubicBezTo>
                      <a:pt x="1473114" y="426166"/>
                      <a:pt x="1370550" y="363662"/>
                      <a:pt x="1257894" y="360040"/>
                    </a:cubicBezTo>
                    <a:close/>
                    <a:moveTo>
                      <a:pt x="138992" y="0"/>
                    </a:moveTo>
                    <a:lnTo>
                      <a:pt x="180856" y="0"/>
                    </a:lnTo>
                    <a:lnTo>
                      <a:pt x="499032" y="0"/>
                    </a:lnTo>
                    <a:lnTo>
                      <a:pt x="1260856" y="0"/>
                    </a:lnTo>
                    <a:lnTo>
                      <a:pt x="1260856" y="1730"/>
                    </a:lnTo>
                    <a:cubicBezTo>
                      <a:pt x="1500773" y="7202"/>
                      <a:pt x="1720550" y="138412"/>
                      <a:pt x="1839840" y="347673"/>
                    </a:cubicBezTo>
                    <a:cubicBezTo>
                      <a:pt x="1962203" y="562326"/>
                      <a:pt x="1960030" y="826119"/>
                      <a:pt x="1834148" y="1038727"/>
                    </a:cubicBezTo>
                    <a:cubicBezTo>
                      <a:pt x="1717086" y="1236437"/>
                      <a:pt x="1509773" y="1361631"/>
                      <a:pt x="1282539" y="1373428"/>
                    </a:cubicBezTo>
                    <a:lnTo>
                      <a:pt x="1282539" y="1376110"/>
                    </a:lnTo>
                    <a:lnTo>
                      <a:pt x="499032" y="1376110"/>
                    </a:lnTo>
                    <a:lnTo>
                      <a:pt x="499032" y="1533934"/>
                    </a:lnTo>
                    <a:lnTo>
                      <a:pt x="1296144" y="1533934"/>
                    </a:lnTo>
                    <a:lnTo>
                      <a:pt x="1296144" y="1821966"/>
                    </a:lnTo>
                    <a:lnTo>
                      <a:pt x="499032" y="1821966"/>
                    </a:lnTo>
                    <a:lnTo>
                      <a:pt x="499032" y="2304256"/>
                    </a:lnTo>
                    <a:lnTo>
                      <a:pt x="138992" y="2304256"/>
                    </a:lnTo>
                    <a:lnTo>
                      <a:pt x="138992" y="1821966"/>
                    </a:lnTo>
                    <a:lnTo>
                      <a:pt x="0" y="1821966"/>
                    </a:lnTo>
                    <a:lnTo>
                      <a:pt x="0" y="1533934"/>
                    </a:lnTo>
                    <a:lnTo>
                      <a:pt x="138992" y="1533934"/>
                    </a:lnTo>
                    <a:lnTo>
                      <a:pt x="138992" y="1376110"/>
                    </a:lnTo>
                    <a:lnTo>
                      <a:pt x="0" y="1376110"/>
                    </a:lnTo>
                    <a:lnTo>
                      <a:pt x="0" y="1016070"/>
                    </a:lnTo>
                    <a:lnTo>
                      <a:pt x="138992" y="1016070"/>
                    </a:lnTo>
                    <a:close/>
                  </a:path>
                </a:pathLst>
              </a:custGeom>
              <a:solidFill>
                <a:srgbClr val="48DCE2"/>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54" name="Rectangle 50">
                <a:extLst>
                  <a:ext uri="{FF2B5EF4-FFF2-40B4-BE49-F238E27FC236}">
                    <a16:creationId xmlns:a16="http://schemas.microsoft.com/office/drawing/2014/main" id="{BF5CEC90-3D35-4525-1E6E-7DD1DB61C6ED}"/>
                  </a:ext>
                </a:extLst>
              </p:cNvPr>
              <p:cNvSpPr>
                <a:spLocks noChangeAspect="1"/>
              </p:cNvSpPr>
              <p:nvPr/>
            </p:nvSpPr>
            <p:spPr>
              <a:xfrm>
                <a:off x="6587707" y="4890486"/>
                <a:ext cx="321911" cy="184379"/>
              </a:xfrm>
              <a:custGeom>
                <a:avLst/>
                <a:gdLst/>
                <a:ahLst/>
                <a:cxnLst/>
                <a:rect l="l" t="t" r="r" b="b"/>
                <a:pathLst>
                  <a:path w="2797236" h="1602166">
                    <a:moveTo>
                      <a:pt x="676854" y="738042"/>
                    </a:moveTo>
                    <a:cubicBezTo>
                      <a:pt x="614942" y="702297"/>
                      <a:pt x="535774" y="723510"/>
                      <a:pt x="500029" y="785422"/>
                    </a:cubicBezTo>
                    <a:cubicBezTo>
                      <a:pt x="464284" y="847335"/>
                      <a:pt x="485497" y="926503"/>
                      <a:pt x="547409" y="962248"/>
                    </a:cubicBezTo>
                    <a:cubicBezTo>
                      <a:pt x="609321" y="997993"/>
                      <a:pt x="688490" y="976780"/>
                      <a:pt x="724235" y="914867"/>
                    </a:cubicBezTo>
                    <a:cubicBezTo>
                      <a:pt x="759980" y="852955"/>
                      <a:pt x="738766" y="773787"/>
                      <a:pt x="676854" y="738042"/>
                    </a:cubicBezTo>
                    <a:close/>
                    <a:moveTo>
                      <a:pt x="1505478" y="880583"/>
                    </a:moveTo>
                    <a:lnTo>
                      <a:pt x="1475082" y="873061"/>
                    </a:lnTo>
                    <a:lnTo>
                      <a:pt x="1475082" y="1008668"/>
                    </a:lnTo>
                    <a:cubicBezTo>
                      <a:pt x="1478425" y="1007382"/>
                      <a:pt x="1481683" y="1005827"/>
                      <a:pt x="1484860" y="1004059"/>
                    </a:cubicBezTo>
                    <a:cubicBezTo>
                      <a:pt x="1512039" y="988933"/>
                      <a:pt x="1529130" y="960585"/>
                      <a:pt x="1529788" y="929597"/>
                    </a:cubicBezTo>
                    <a:cubicBezTo>
                      <a:pt x="1530028" y="906726"/>
                      <a:pt x="1526034" y="896074"/>
                      <a:pt x="1505478" y="880583"/>
                    </a:cubicBezTo>
                    <a:close/>
                    <a:moveTo>
                      <a:pt x="1395816" y="619564"/>
                    </a:moveTo>
                    <a:cubicBezTo>
                      <a:pt x="1376272" y="632083"/>
                      <a:pt x="1363760" y="652864"/>
                      <a:pt x="1361807" y="675926"/>
                    </a:cubicBezTo>
                    <a:lnTo>
                      <a:pt x="1362578" y="675894"/>
                    </a:lnTo>
                    <a:cubicBezTo>
                      <a:pt x="1361574" y="701623"/>
                      <a:pt x="1371022" y="725250"/>
                      <a:pt x="1395009" y="740923"/>
                    </a:cubicBezTo>
                    <a:lnTo>
                      <a:pt x="1395816" y="741452"/>
                    </a:lnTo>
                    <a:close/>
                    <a:moveTo>
                      <a:pt x="1475082" y="467094"/>
                    </a:moveTo>
                    <a:lnTo>
                      <a:pt x="1475082" y="500684"/>
                    </a:lnTo>
                    <a:cubicBezTo>
                      <a:pt x="1497267" y="504631"/>
                      <a:pt x="1518774" y="512905"/>
                      <a:pt x="1538543" y="525166"/>
                    </a:cubicBezTo>
                    <a:cubicBezTo>
                      <a:pt x="1596427" y="561066"/>
                      <a:pt x="1630319" y="625508"/>
                      <a:pt x="1627098" y="693545"/>
                    </a:cubicBezTo>
                    <a:lnTo>
                      <a:pt x="1518521" y="688404"/>
                    </a:lnTo>
                    <a:cubicBezTo>
                      <a:pt x="1519877" y="659770"/>
                      <a:pt x="1505613" y="632649"/>
                      <a:pt x="1481252" y="617540"/>
                    </a:cubicBezTo>
                    <a:lnTo>
                      <a:pt x="1475082" y="614775"/>
                    </a:lnTo>
                    <a:lnTo>
                      <a:pt x="1475082" y="759007"/>
                    </a:lnTo>
                    <a:cubicBezTo>
                      <a:pt x="1516008" y="761698"/>
                      <a:pt x="1547648" y="771672"/>
                      <a:pt x="1577189" y="790249"/>
                    </a:cubicBezTo>
                    <a:cubicBezTo>
                      <a:pt x="1622357" y="818652"/>
                      <a:pt x="1647114" y="873156"/>
                      <a:pt x="1650484" y="927386"/>
                    </a:cubicBezTo>
                    <a:lnTo>
                      <a:pt x="1650683" y="927386"/>
                    </a:lnTo>
                    <a:lnTo>
                      <a:pt x="1650607" y="928511"/>
                    </a:lnTo>
                    <a:cubicBezTo>
                      <a:pt x="1650834" y="929446"/>
                      <a:pt x="1650880" y="930391"/>
                      <a:pt x="1650916" y="931336"/>
                    </a:cubicBezTo>
                    <a:lnTo>
                      <a:pt x="1650415" y="931353"/>
                    </a:lnTo>
                    <a:cubicBezTo>
                      <a:pt x="1649239" y="1005482"/>
                      <a:pt x="1608533" y="1073418"/>
                      <a:pt x="1543577" y="1109567"/>
                    </a:cubicBezTo>
                    <a:cubicBezTo>
                      <a:pt x="1521978" y="1121587"/>
                      <a:pt x="1498805" y="1129476"/>
                      <a:pt x="1475082" y="1132835"/>
                    </a:cubicBezTo>
                    <a:lnTo>
                      <a:pt x="1475082" y="1165545"/>
                    </a:lnTo>
                    <a:lnTo>
                      <a:pt x="1395816" y="1165545"/>
                    </a:lnTo>
                    <a:lnTo>
                      <a:pt x="1395816" y="1130194"/>
                    </a:lnTo>
                    <a:cubicBezTo>
                      <a:pt x="1373613" y="1125585"/>
                      <a:pt x="1352168" y="1116888"/>
                      <a:pt x="1332303" y="1104568"/>
                    </a:cubicBezTo>
                    <a:cubicBezTo>
                      <a:pt x="1268003" y="1064689"/>
                      <a:pt x="1230355" y="993103"/>
                      <a:pt x="1233933" y="917525"/>
                    </a:cubicBezTo>
                    <a:lnTo>
                      <a:pt x="1354544" y="923236"/>
                    </a:lnTo>
                    <a:cubicBezTo>
                      <a:pt x="1353040" y="954989"/>
                      <a:pt x="1368828" y="985067"/>
                      <a:pt x="1395816" y="1001849"/>
                    </a:cubicBezTo>
                    <a:lnTo>
                      <a:pt x="1395816" y="862479"/>
                    </a:lnTo>
                    <a:cubicBezTo>
                      <a:pt x="1368998" y="855832"/>
                      <a:pt x="1344002" y="843677"/>
                      <a:pt x="1322380" y="825533"/>
                    </a:cubicBezTo>
                    <a:cubicBezTo>
                      <a:pt x="1279142" y="789250"/>
                      <a:pt x="1253317" y="736644"/>
                      <a:pt x="1251176" y="680490"/>
                    </a:cubicBezTo>
                    <a:cubicBezTo>
                      <a:pt x="1251334" y="597461"/>
                      <a:pt x="1284345" y="551005"/>
                      <a:pt x="1345251" y="517567"/>
                    </a:cubicBezTo>
                    <a:cubicBezTo>
                      <a:pt x="1360367" y="509155"/>
                      <a:pt x="1379438" y="506089"/>
                      <a:pt x="1395816" y="502211"/>
                    </a:cubicBezTo>
                    <a:lnTo>
                      <a:pt x="1395816" y="467094"/>
                    </a:lnTo>
                    <a:close/>
                    <a:moveTo>
                      <a:pt x="1670907" y="420372"/>
                    </a:moveTo>
                    <a:cubicBezTo>
                      <a:pt x="1452232" y="294120"/>
                      <a:pt x="1172613" y="369043"/>
                      <a:pt x="1046361" y="587719"/>
                    </a:cubicBezTo>
                    <a:cubicBezTo>
                      <a:pt x="920108" y="806395"/>
                      <a:pt x="995032" y="1086013"/>
                      <a:pt x="1213707" y="1212266"/>
                    </a:cubicBezTo>
                    <a:cubicBezTo>
                      <a:pt x="1432383" y="1338518"/>
                      <a:pt x="1712002" y="1263595"/>
                      <a:pt x="1838254" y="1044919"/>
                    </a:cubicBezTo>
                    <a:cubicBezTo>
                      <a:pt x="1964507" y="826243"/>
                      <a:pt x="1889583" y="546625"/>
                      <a:pt x="1670907" y="420372"/>
                    </a:cubicBezTo>
                    <a:close/>
                    <a:moveTo>
                      <a:pt x="2337204" y="670392"/>
                    </a:moveTo>
                    <a:cubicBezTo>
                      <a:pt x="2275292" y="634647"/>
                      <a:pt x="2196124" y="655860"/>
                      <a:pt x="2160379" y="717772"/>
                    </a:cubicBezTo>
                    <a:cubicBezTo>
                      <a:pt x="2124634" y="779684"/>
                      <a:pt x="2145847" y="858852"/>
                      <a:pt x="2207759" y="894597"/>
                    </a:cubicBezTo>
                    <a:cubicBezTo>
                      <a:pt x="2269672" y="930342"/>
                      <a:pt x="2348840" y="909129"/>
                      <a:pt x="2384585" y="847217"/>
                    </a:cubicBezTo>
                    <a:cubicBezTo>
                      <a:pt x="2420330" y="785305"/>
                      <a:pt x="2399117" y="706137"/>
                      <a:pt x="2337204" y="670392"/>
                    </a:cubicBezTo>
                    <a:close/>
                    <a:moveTo>
                      <a:pt x="2384613" y="233313"/>
                    </a:moveTo>
                    <a:cubicBezTo>
                      <a:pt x="2428818" y="319090"/>
                      <a:pt x="2503845" y="385970"/>
                      <a:pt x="2595156" y="420224"/>
                    </a:cubicBezTo>
                    <a:lnTo>
                      <a:pt x="2595155" y="1152677"/>
                    </a:lnTo>
                    <a:cubicBezTo>
                      <a:pt x="2489919" y="1191773"/>
                      <a:pt x="2405690" y="1273809"/>
                      <a:pt x="2363285" y="1377636"/>
                    </a:cubicBezTo>
                    <a:lnTo>
                      <a:pt x="402182" y="1377636"/>
                    </a:lnTo>
                    <a:cubicBezTo>
                      <a:pt x="366180" y="1300676"/>
                      <a:pt x="305669" y="1237745"/>
                      <a:pt x="230221" y="1198942"/>
                    </a:cubicBezTo>
                    <a:lnTo>
                      <a:pt x="230221" y="415045"/>
                    </a:lnTo>
                    <a:cubicBezTo>
                      <a:pt x="307865" y="376272"/>
                      <a:pt x="370258" y="312122"/>
                      <a:pt x="407224" y="233313"/>
                    </a:cubicBezTo>
                    <a:close/>
                    <a:moveTo>
                      <a:pt x="2374194" y="127259"/>
                    </a:moveTo>
                    <a:lnTo>
                      <a:pt x="406569" y="127259"/>
                    </a:lnTo>
                    <a:cubicBezTo>
                      <a:pt x="368226" y="267341"/>
                      <a:pt x="255955" y="376146"/>
                      <a:pt x="114433" y="410154"/>
                    </a:cubicBezTo>
                    <a:lnTo>
                      <a:pt x="114433" y="1207711"/>
                    </a:lnTo>
                    <a:cubicBezTo>
                      <a:pt x="249220" y="1241659"/>
                      <a:pt x="356431" y="1343562"/>
                      <a:pt x="397550" y="1475019"/>
                    </a:cubicBezTo>
                    <a:lnTo>
                      <a:pt x="2364592" y="1475019"/>
                    </a:lnTo>
                    <a:cubicBezTo>
                      <a:pt x="2403043" y="1323089"/>
                      <a:pt x="2527516" y="1206120"/>
                      <a:pt x="2682804" y="1177407"/>
                    </a:cubicBezTo>
                    <a:lnTo>
                      <a:pt x="2682804" y="401000"/>
                    </a:lnTo>
                    <a:cubicBezTo>
                      <a:pt x="2536308" y="373254"/>
                      <a:pt x="2418049" y="266915"/>
                      <a:pt x="2374194" y="127259"/>
                    </a:cubicBezTo>
                    <a:close/>
                    <a:moveTo>
                      <a:pt x="2797236" y="112"/>
                    </a:moveTo>
                    <a:lnTo>
                      <a:pt x="2797236" y="1602166"/>
                    </a:lnTo>
                    <a:lnTo>
                      <a:pt x="419639" y="1602166"/>
                    </a:lnTo>
                    <a:lnTo>
                      <a:pt x="12661" y="1602166"/>
                    </a:lnTo>
                    <a:lnTo>
                      <a:pt x="0" y="1602166"/>
                    </a:lnTo>
                    <a:lnTo>
                      <a:pt x="0" y="112"/>
                    </a:lnTo>
                    <a:lnTo>
                      <a:pt x="2352082" y="112"/>
                    </a:lnTo>
                    <a:cubicBezTo>
                      <a:pt x="2352071" y="75"/>
                      <a:pt x="2352071" y="37"/>
                      <a:pt x="2352071" y="0"/>
                    </a:cubicBezTo>
                    <a:lnTo>
                      <a:pt x="2759048" y="0"/>
                    </a:lnTo>
                    <a:lnTo>
                      <a:pt x="2759047" y="112"/>
                    </a:lnTo>
                    <a:close/>
                  </a:path>
                </a:pathLst>
              </a:custGeom>
              <a:solidFill>
                <a:srgbClr val="48DCE2"/>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55" name="Isosceles Triangle 22">
                <a:extLst>
                  <a:ext uri="{FF2B5EF4-FFF2-40B4-BE49-F238E27FC236}">
                    <a16:creationId xmlns:a16="http://schemas.microsoft.com/office/drawing/2014/main" id="{9DEDF23F-14E5-A7F5-639C-1E6FE352C89F}"/>
                  </a:ext>
                </a:extLst>
              </p:cNvPr>
              <p:cNvSpPr>
                <a:spLocks noChangeAspect="1"/>
              </p:cNvSpPr>
              <p:nvPr/>
            </p:nvSpPr>
            <p:spPr>
              <a:xfrm rot="19800000">
                <a:off x="5337370" y="3381502"/>
                <a:ext cx="370260" cy="370198"/>
              </a:xfrm>
              <a:custGeom>
                <a:avLst/>
                <a:gdLst/>
                <a:ahLst/>
                <a:cxnLst/>
                <a:rect l="l" t="t" r="r" b="b"/>
                <a:pathLst>
                  <a:path w="3948369" h="3947711">
                    <a:moveTo>
                      <a:pt x="1024184" y="1327019"/>
                    </a:moveTo>
                    <a:cubicBezTo>
                      <a:pt x="953964" y="1286477"/>
                      <a:pt x="864174" y="1310536"/>
                      <a:pt x="823632" y="1380756"/>
                    </a:cubicBezTo>
                    <a:cubicBezTo>
                      <a:pt x="783091" y="1450976"/>
                      <a:pt x="807150" y="1540767"/>
                      <a:pt x="877370" y="1581308"/>
                    </a:cubicBezTo>
                    <a:cubicBezTo>
                      <a:pt x="947590" y="1621850"/>
                      <a:pt x="1037380" y="1597790"/>
                      <a:pt x="1077922" y="1527570"/>
                    </a:cubicBezTo>
                    <a:cubicBezTo>
                      <a:pt x="1118463" y="1457350"/>
                      <a:pt x="1094404" y="1367560"/>
                      <a:pt x="1024184" y="1327019"/>
                    </a:cubicBezTo>
                    <a:close/>
                    <a:moveTo>
                      <a:pt x="3610643" y="2228121"/>
                    </a:moveTo>
                    <a:cubicBezTo>
                      <a:pt x="3600833" y="2220477"/>
                      <a:pt x="3589363" y="2214630"/>
                      <a:pt x="3576595" y="2211209"/>
                    </a:cubicBezTo>
                    <a:cubicBezTo>
                      <a:pt x="3525522" y="2197524"/>
                      <a:pt x="3473024" y="2227833"/>
                      <a:pt x="3459339" y="2278906"/>
                    </a:cubicBezTo>
                    <a:cubicBezTo>
                      <a:pt x="3445654" y="2329979"/>
                      <a:pt x="3475964" y="2382476"/>
                      <a:pt x="3527037" y="2396161"/>
                    </a:cubicBezTo>
                    <a:cubicBezTo>
                      <a:pt x="3578110" y="2409846"/>
                      <a:pt x="3630607" y="2379537"/>
                      <a:pt x="3644292" y="2328464"/>
                    </a:cubicBezTo>
                    <a:cubicBezTo>
                      <a:pt x="3654556" y="2290159"/>
                      <a:pt x="3640073" y="2251053"/>
                      <a:pt x="3610643" y="2228121"/>
                    </a:cubicBezTo>
                    <a:close/>
                    <a:moveTo>
                      <a:pt x="3948369" y="2177025"/>
                    </a:moveTo>
                    <a:lnTo>
                      <a:pt x="3902391" y="2247588"/>
                    </a:lnTo>
                    <a:cubicBezTo>
                      <a:pt x="3840166" y="2207044"/>
                      <a:pt x="3769677" y="2184131"/>
                      <a:pt x="3697935" y="2180296"/>
                    </a:cubicBezTo>
                    <a:cubicBezTo>
                      <a:pt x="3737123" y="2226403"/>
                      <a:pt x="3753617" y="2290363"/>
                      <a:pt x="3736768" y="2353243"/>
                    </a:cubicBezTo>
                    <a:cubicBezTo>
                      <a:pt x="3709398" y="2455390"/>
                      <a:pt x="3604404" y="2516008"/>
                      <a:pt x="3502258" y="2488638"/>
                    </a:cubicBezTo>
                    <a:cubicBezTo>
                      <a:pt x="3400111" y="2461268"/>
                      <a:pt x="3339493" y="2356274"/>
                      <a:pt x="3366863" y="2254127"/>
                    </a:cubicBezTo>
                    <a:cubicBezTo>
                      <a:pt x="3381032" y="2201247"/>
                      <a:pt x="3416004" y="2159497"/>
                      <a:pt x="3460818" y="2135698"/>
                    </a:cubicBezTo>
                    <a:cubicBezTo>
                      <a:pt x="3436032" y="2129730"/>
                      <a:pt x="3409996" y="2129302"/>
                      <a:pt x="3383900" y="2133133"/>
                    </a:cubicBezTo>
                    <a:cubicBezTo>
                      <a:pt x="3331988" y="2140756"/>
                      <a:pt x="3285146" y="2164460"/>
                      <a:pt x="3249703" y="2200200"/>
                    </a:cubicBezTo>
                    <a:cubicBezTo>
                      <a:pt x="3299772" y="2410806"/>
                      <a:pt x="3262997" y="2663063"/>
                      <a:pt x="3111944" y="2983361"/>
                    </a:cubicBezTo>
                    <a:cubicBezTo>
                      <a:pt x="2900481" y="3337269"/>
                      <a:pt x="2604169" y="3479398"/>
                      <a:pt x="2264290" y="3473876"/>
                    </a:cubicBezTo>
                    <a:lnTo>
                      <a:pt x="1854414" y="3947711"/>
                    </a:lnTo>
                    <a:lnTo>
                      <a:pt x="1615515" y="3809782"/>
                    </a:lnTo>
                    <a:lnTo>
                      <a:pt x="1764774" y="3379707"/>
                    </a:lnTo>
                    <a:cubicBezTo>
                      <a:pt x="1587770" y="3319643"/>
                      <a:pt x="1405350" y="3232972"/>
                      <a:pt x="1221865" y="3127037"/>
                    </a:cubicBezTo>
                    <a:cubicBezTo>
                      <a:pt x="1120271" y="3068382"/>
                      <a:pt x="1025311" y="3004264"/>
                      <a:pt x="938291" y="2935309"/>
                    </a:cubicBezTo>
                    <a:lnTo>
                      <a:pt x="509476" y="3157353"/>
                    </a:lnTo>
                    <a:lnTo>
                      <a:pt x="247593" y="2999226"/>
                    </a:lnTo>
                    <a:lnTo>
                      <a:pt x="599626" y="2603610"/>
                    </a:lnTo>
                    <a:cubicBezTo>
                      <a:pt x="384783" y="2338553"/>
                      <a:pt x="289709" y="2193107"/>
                      <a:pt x="174176" y="1843897"/>
                    </a:cubicBezTo>
                    <a:lnTo>
                      <a:pt x="0" y="1381252"/>
                    </a:lnTo>
                    <a:lnTo>
                      <a:pt x="107522" y="1111013"/>
                    </a:lnTo>
                    <a:cubicBezTo>
                      <a:pt x="159316" y="1021302"/>
                      <a:pt x="259400" y="1099908"/>
                      <a:pt x="349113" y="1151702"/>
                    </a:cubicBezTo>
                    <a:lnTo>
                      <a:pt x="486246" y="1217020"/>
                    </a:lnTo>
                    <a:cubicBezTo>
                      <a:pt x="628225" y="1148493"/>
                      <a:pt x="768311" y="1094036"/>
                      <a:pt x="908721" y="1057007"/>
                    </a:cubicBezTo>
                    <a:cubicBezTo>
                      <a:pt x="1011476" y="947354"/>
                      <a:pt x="1021990" y="857768"/>
                      <a:pt x="976491" y="611195"/>
                    </a:cubicBezTo>
                    <a:cubicBezTo>
                      <a:pt x="1335325" y="817429"/>
                      <a:pt x="1326102" y="899150"/>
                      <a:pt x="1389221" y="1007976"/>
                    </a:cubicBezTo>
                    <a:cubicBezTo>
                      <a:pt x="1615807" y="1002289"/>
                      <a:pt x="1836555" y="1044211"/>
                      <a:pt x="2066828" y="1133629"/>
                    </a:cubicBezTo>
                    <a:cubicBezTo>
                      <a:pt x="2047082" y="1203277"/>
                      <a:pt x="2048342" y="1275855"/>
                      <a:pt x="2067080" y="1343672"/>
                    </a:cubicBezTo>
                    <a:cubicBezTo>
                      <a:pt x="2009772" y="1325329"/>
                      <a:pt x="1950048" y="1312156"/>
                      <a:pt x="1888409" y="1302802"/>
                    </a:cubicBezTo>
                    <a:lnTo>
                      <a:pt x="1831983" y="1466454"/>
                    </a:lnTo>
                    <a:cubicBezTo>
                      <a:pt x="2171713" y="1545279"/>
                      <a:pt x="2334158" y="1639067"/>
                      <a:pt x="2533793" y="1871644"/>
                    </a:cubicBezTo>
                    <a:lnTo>
                      <a:pt x="2655130" y="1752801"/>
                    </a:lnTo>
                    <a:cubicBezTo>
                      <a:pt x="2623271" y="1710443"/>
                      <a:pt x="2589631" y="1671169"/>
                      <a:pt x="2553401" y="1635762"/>
                    </a:cubicBezTo>
                    <a:cubicBezTo>
                      <a:pt x="2626342" y="1620812"/>
                      <a:pt x="2694472" y="1585039"/>
                      <a:pt x="2748239" y="1530606"/>
                    </a:cubicBezTo>
                    <a:cubicBezTo>
                      <a:pt x="2959801" y="1699876"/>
                      <a:pt x="3152007" y="1908367"/>
                      <a:pt x="3223775" y="2111154"/>
                    </a:cubicBezTo>
                    <a:cubicBezTo>
                      <a:pt x="3265103" y="2076949"/>
                      <a:pt x="3316077" y="2055387"/>
                      <a:pt x="3371292" y="2047279"/>
                    </a:cubicBezTo>
                    <a:cubicBezTo>
                      <a:pt x="3454199" y="2035105"/>
                      <a:pt x="3536665" y="2054733"/>
                      <a:pt x="3603728" y="2099347"/>
                    </a:cubicBezTo>
                    <a:cubicBezTo>
                      <a:pt x="3679156" y="2088543"/>
                      <a:pt x="3756158" y="2095770"/>
                      <a:pt x="3828792" y="2119628"/>
                    </a:cubicBezTo>
                    <a:cubicBezTo>
                      <a:pt x="3870454" y="2133311"/>
                      <a:pt x="3910678" y="2152466"/>
                      <a:pt x="3948369" y="2177025"/>
                    </a:cubicBezTo>
                    <a:close/>
                    <a:moveTo>
                      <a:pt x="2661401" y="883270"/>
                    </a:moveTo>
                    <a:cubicBezTo>
                      <a:pt x="2838812" y="985699"/>
                      <a:pt x="2899598" y="1212554"/>
                      <a:pt x="2797170" y="1389966"/>
                    </a:cubicBezTo>
                    <a:cubicBezTo>
                      <a:pt x="2694741" y="1567377"/>
                      <a:pt x="2467885" y="1628163"/>
                      <a:pt x="2290474" y="1525735"/>
                    </a:cubicBezTo>
                    <a:cubicBezTo>
                      <a:pt x="2113063" y="1423306"/>
                      <a:pt x="2052277" y="1196450"/>
                      <a:pt x="2154705" y="1019039"/>
                    </a:cubicBezTo>
                    <a:cubicBezTo>
                      <a:pt x="2257134" y="841627"/>
                      <a:pt x="2483990" y="780842"/>
                      <a:pt x="2661401" y="883270"/>
                    </a:cubicBezTo>
                    <a:close/>
                    <a:moveTo>
                      <a:pt x="2494139" y="49756"/>
                    </a:moveTo>
                    <a:cubicBezTo>
                      <a:pt x="2671551" y="152184"/>
                      <a:pt x="2732337" y="379040"/>
                      <a:pt x="2629908" y="556451"/>
                    </a:cubicBezTo>
                    <a:cubicBezTo>
                      <a:pt x="2527480" y="733863"/>
                      <a:pt x="2300624" y="794648"/>
                      <a:pt x="2123212" y="692220"/>
                    </a:cubicBezTo>
                    <a:cubicBezTo>
                      <a:pt x="1945801" y="589791"/>
                      <a:pt x="1885015" y="362936"/>
                      <a:pt x="1987444" y="185524"/>
                    </a:cubicBezTo>
                    <a:cubicBezTo>
                      <a:pt x="2089872" y="8113"/>
                      <a:pt x="2316728" y="-52673"/>
                      <a:pt x="2494139" y="49756"/>
                    </a:cubicBezTo>
                    <a:close/>
                  </a:path>
                </a:pathLst>
              </a:custGeom>
              <a:solidFill>
                <a:srgbClr val="48DCE2"/>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56" name="Pie 2">
                <a:extLst>
                  <a:ext uri="{FF2B5EF4-FFF2-40B4-BE49-F238E27FC236}">
                    <a16:creationId xmlns:a16="http://schemas.microsoft.com/office/drawing/2014/main" id="{627AA6D7-1907-0EAB-C7B4-F779242BF170}"/>
                  </a:ext>
                </a:extLst>
              </p:cNvPr>
              <p:cNvSpPr>
                <a:spLocks noChangeAspect="1"/>
              </p:cNvSpPr>
              <p:nvPr/>
            </p:nvSpPr>
            <p:spPr>
              <a:xfrm>
                <a:off x="6080733" y="2580386"/>
                <a:ext cx="308447" cy="303283"/>
              </a:xfrm>
              <a:custGeom>
                <a:avLst/>
                <a:gdLst/>
                <a:ahLst/>
                <a:cxnLst/>
                <a:rect l="l" t="t" r="r" b="b"/>
                <a:pathLst>
                  <a:path w="3851322" h="3786842">
                    <a:moveTo>
                      <a:pt x="3845029" y="1629937"/>
                    </a:moveTo>
                    <a:lnTo>
                      <a:pt x="3851322" y="1762720"/>
                    </a:lnTo>
                    <a:lnTo>
                      <a:pt x="3812477" y="1776859"/>
                    </a:lnTo>
                    <a:lnTo>
                      <a:pt x="3444864" y="1775585"/>
                    </a:lnTo>
                    <a:close/>
                    <a:moveTo>
                      <a:pt x="3791299" y="1322869"/>
                    </a:moveTo>
                    <a:cubicBezTo>
                      <a:pt x="3804294" y="1363489"/>
                      <a:pt x="3813753" y="1405089"/>
                      <a:pt x="3820726" y="1447230"/>
                    </a:cubicBezTo>
                    <a:lnTo>
                      <a:pt x="2923542" y="1773779"/>
                    </a:lnTo>
                    <a:lnTo>
                      <a:pt x="2555935" y="1772505"/>
                    </a:lnTo>
                    <a:close/>
                    <a:moveTo>
                      <a:pt x="3686733" y="1034305"/>
                    </a:moveTo>
                    <a:cubicBezTo>
                      <a:pt x="3706467" y="1071934"/>
                      <a:pt x="3722972" y="1111031"/>
                      <a:pt x="3736130" y="1151397"/>
                    </a:cubicBezTo>
                    <a:lnTo>
                      <a:pt x="2052009" y="1764367"/>
                    </a:lnTo>
                    <a:lnTo>
                      <a:pt x="2052009" y="1629296"/>
                    </a:lnTo>
                    <a:close/>
                    <a:moveTo>
                      <a:pt x="3531650" y="764128"/>
                    </a:moveTo>
                    <a:cubicBezTo>
                      <a:pt x="3557479" y="799119"/>
                      <a:pt x="3581112" y="835525"/>
                      <a:pt x="3601539" y="873761"/>
                    </a:cubicBezTo>
                    <a:lnTo>
                      <a:pt x="2052009" y="1437744"/>
                    </a:lnTo>
                    <a:lnTo>
                      <a:pt x="2052009" y="1302673"/>
                    </a:lnTo>
                    <a:close/>
                    <a:moveTo>
                      <a:pt x="3320179" y="514474"/>
                    </a:moveTo>
                    <a:lnTo>
                      <a:pt x="3414136" y="615348"/>
                    </a:lnTo>
                    <a:lnTo>
                      <a:pt x="2052009" y="1111121"/>
                    </a:lnTo>
                    <a:lnTo>
                      <a:pt x="2052009" y="976050"/>
                    </a:lnTo>
                    <a:close/>
                    <a:moveTo>
                      <a:pt x="3038975" y="290201"/>
                    </a:moveTo>
                    <a:cubicBezTo>
                      <a:pt x="3082160" y="317774"/>
                      <a:pt x="3124087" y="347421"/>
                      <a:pt x="3164106" y="379728"/>
                    </a:cubicBezTo>
                    <a:lnTo>
                      <a:pt x="2052009" y="784498"/>
                    </a:lnTo>
                    <a:lnTo>
                      <a:pt x="2052009" y="649428"/>
                    </a:lnTo>
                    <a:close/>
                    <a:moveTo>
                      <a:pt x="1800000" y="186842"/>
                    </a:moveTo>
                    <a:lnTo>
                      <a:pt x="1800000" y="1986842"/>
                    </a:lnTo>
                    <a:lnTo>
                      <a:pt x="3600000" y="1986842"/>
                    </a:lnTo>
                    <a:cubicBezTo>
                      <a:pt x="3600000" y="2980955"/>
                      <a:pt x="2794113" y="3786842"/>
                      <a:pt x="1800000" y="3786842"/>
                    </a:cubicBezTo>
                    <a:cubicBezTo>
                      <a:pt x="805887" y="3786842"/>
                      <a:pt x="0" y="2980955"/>
                      <a:pt x="0" y="1986842"/>
                    </a:cubicBezTo>
                    <a:cubicBezTo>
                      <a:pt x="0" y="992729"/>
                      <a:pt x="805887" y="186842"/>
                      <a:pt x="1800000" y="186842"/>
                    </a:cubicBezTo>
                    <a:close/>
                    <a:moveTo>
                      <a:pt x="2653345" y="103936"/>
                    </a:moveTo>
                    <a:cubicBezTo>
                      <a:pt x="2713623" y="122781"/>
                      <a:pt x="2772066" y="146664"/>
                      <a:pt x="2828252" y="175345"/>
                    </a:cubicBezTo>
                    <a:lnTo>
                      <a:pt x="2052009" y="457876"/>
                    </a:lnTo>
                    <a:lnTo>
                      <a:pt x="2052009" y="322805"/>
                    </a:lnTo>
                    <a:close/>
                    <a:moveTo>
                      <a:pt x="2052009" y="0"/>
                    </a:moveTo>
                    <a:cubicBezTo>
                      <a:pt x="2150315" y="0"/>
                      <a:pt x="2247800" y="7911"/>
                      <a:pt x="2343281" y="25238"/>
                    </a:cubicBezTo>
                    <a:lnTo>
                      <a:pt x="2052009" y="131252"/>
                    </a:lnTo>
                    <a:close/>
                  </a:path>
                </a:pathLst>
              </a:custGeom>
              <a:solidFill>
                <a:srgbClr val="FEB856"/>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black"/>
                  </a:solidFill>
                  <a:effectLst/>
                  <a:uLnTx/>
                  <a:uFillTx/>
                  <a:latin typeface="Arial"/>
                  <a:ea typeface="Arial Unicode MS"/>
                  <a:cs typeface="+mn-cs"/>
                </a:endParaRPr>
              </a:p>
            </p:txBody>
          </p:sp>
          <p:sp>
            <p:nvSpPr>
              <p:cNvPr id="57" name="Rectangle 15">
                <a:extLst>
                  <a:ext uri="{FF2B5EF4-FFF2-40B4-BE49-F238E27FC236}">
                    <a16:creationId xmlns:a16="http://schemas.microsoft.com/office/drawing/2014/main" id="{A96B834A-7482-1635-DC4B-4199FA57D213}"/>
                  </a:ext>
                </a:extLst>
              </p:cNvPr>
              <p:cNvSpPr>
                <a:spLocks noChangeAspect="1"/>
              </p:cNvSpPr>
              <p:nvPr/>
            </p:nvSpPr>
            <p:spPr>
              <a:xfrm>
                <a:off x="5300752" y="3818808"/>
                <a:ext cx="303283" cy="239127"/>
              </a:xfrm>
              <a:custGeom>
                <a:avLst/>
                <a:gdLst/>
                <a:ahLst/>
                <a:cxnLst/>
                <a:rect l="l" t="t" r="r" b="b"/>
                <a:pathLst>
                  <a:path w="3744416" h="2952328">
                    <a:moveTo>
                      <a:pt x="184806" y="576064"/>
                    </a:moveTo>
                    <a:lnTo>
                      <a:pt x="895314" y="576064"/>
                    </a:lnTo>
                    <a:cubicBezTo>
                      <a:pt x="997380" y="576064"/>
                      <a:pt x="1080120" y="658804"/>
                      <a:pt x="1080120" y="760870"/>
                    </a:cubicBezTo>
                    <a:lnTo>
                      <a:pt x="1080120" y="792088"/>
                    </a:lnTo>
                    <a:lnTo>
                      <a:pt x="3312368" y="792088"/>
                    </a:lnTo>
                    <a:lnTo>
                      <a:pt x="3312368" y="2952328"/>
                    </a:lnTo>
                    <a:lnTo>
                      <a:pt x="0" y="2952328"/>
                    </a:lnTo>
                    <a:lnTo>
                      <a:pt x="0" y="1072569"/>
                    </a:lnTo>
                    <a:lnTo>
                      <a:pt x="0" y="792088"/>
                    </a:lnTo>
                    <a:lnTo>
                      <a:pt x="0" y="760870"/>
                    </a:lnTo>
                    <a:cubicBezTo>
                      <a:pt x="0" y="658804"/>
                      <a:pt x="82740" y="576064"/>
                      <a:pt x="184806" y="576064"/>
                    </a:cubicBezTo>
                    <a:close/>
                    <a:moveTo>
                      <a:pt x="616854" y="0"/>
                    </a:moveTo>
                    <a:lnTo>
                      <a:pt x="1327362" y="0"/>
                    </a:lnTo>
                    <a:cubicBezTo>
                      <a:pt x="1429428" y="0"/>
                      <a:pt x="1512168" y="82740"/>
                      <a:pt x="1512168" y="184806"/>
                    </a:cubicBezTo>
                    <a:lnTo>
                      <a:pt x="1512168" y="216024"/>
                    </a:lnTo>
                    <a:lnTo>
                      <a:pt x="3744416" y="216024"/>
                    </a:lnTo>
                    <a:lnTo>
                      <a:pt x="3744416" y="2376264"/>
                    </a:lnTo>
                    <a:lnTo>
                      <a:pt x="3464768" y="2376264"/>
                    </a:lnTo>
                    <a:lnTo>
                      <a:pt x="3464768" y="648072"/>
                    </a:lnTo>
                    <a:lnTo>
                      <a:pt x="1232520" y="648072"/>
                    </a:lnTo>
                    <a:lnTo>
                      <a:pt x="1232520" y="616854"/>
                    </a:lnTo>
                    <a:cubicBezTo>
                      <a:pt x="1232520" y="514788"/>
                      <a:pt x="1149780" y="432048"/>
                      <a:pt x="1047714" y="432048"/>
                    </a:cubicBezTo>
                    <a:lnTo>
                      <a:pt x="432048" y="432048"/>
                    </a:lnTo>
                    <a:lnTo>
                      <a:pt x="432048" y="216024"/>
                    </a:lnTo>
                    <a:lnTo>
                      <a:pt x="432048" y="184806"/>
                    </a:lnTo>
                    <a:cubicBezTo>
                      <a:pt x="432048" y="82740"/>
                      <a:pt x="514788" y="0"/>
                      <a:pt x="616854" y="0"/>
                    </a:cubicBezTo>
                    <a:close/>
                  </a:path>
                </a:pathLst>
              </a:custGeom>
              <a:solidFill>
                <a:srgbClr val="FEB856"/>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58" name="Donut 21">
                <a:extLst>
                  <a:ext uri="{FF2B5EF4-FFF2-40B4-BE49-F238E27FC236}">
                    <a16:creationId xmlns:a16="http://schemas.microsoft.com/office/drawing/2014/main" id="{C25C89F8-7E98-CE0A-989C-399431C03E42}"/>
                  </a:ext>
                </a:extLst>
              </p:cNvPr>
              <p:cNvSpPr>
                <a:spLocks/>
              </p:cNvSpPr>
              <p:nvPr/>
            </p:nvSpPr>
            <p:spPr>
              <a:xfrm>
                <a:off x="7634074" y="3807091"/>
                <a:ext cx="258009" cy="258009"/>
              </a:xfrm>
              <a:custGeom>
                <a:avLst/>
                <a:gdLst/>
                <a:ahLst/>
                <a:cxnLst/>
                <a:rect l="l" t="t" r="r" b="b"/>
                <a:pathLst>
                  <a:path w="3934148" h="3956624">
                    <a:moveTo>
                      <a:pt x="3047194" y="2259765"/>
                    </a:moveTo>
                    <a:cubicBezTo>
                      <a:pt x="2802268" y="2259765"/>
                      <a:pt x="2603717" y="2540344"/>
                      <a:pt x="2603717" y="2886456"/>
                    </a:cubicBezTo>
                    <a:cubicBezTo>
                      <a:pt x="2603717" y="3232568"/>
                      <a:pt x="2802268" y="3513147"/>
                      <a:pt x="3047194" y="3513147"/>
                    </a:cubicBezTo>
                    <a:cubicBezTo>
                      <a:pt x="3292120" y="3513147"/>
                      <a:pt x="3490671" y="3232568"/>
                      <a:pt x="3490671" y="2886456"/>
                    </a:cubicBezTo>
                    <a:cubicBezTo>
                      <a:pt x="3490671" y="2540344"/>
                      <a:pt x="3292120" y="2259765"/>
                      <a:pt x="3047194" y="2259765"/>
                    </a:cubicBezTo>
                    <a:close/>
                    <a:moveTo>
                      <a:pt x="3047194" y="1816288"/>
                    </a:moveTo>
                    <a:cubicBezTo>
                      <a:pt x="3537045" y="1816288"/>
                      <a:pt x="3934148" y="2295419"/>
                      <a:pt x="3934148" y="2886456"/>
                    </a:cubicBezTo>
                    <a:cubicBezTo>
                      <a:pt x="3934148" y="3477493"/>
                      <a:pt x="3537045" y="3956624"/>
                      <a:pt x="3047194" y="3956624"/>
                    </a:cubicBezTo>
                    <a:cubicBezTo>
                      <a:pt x="2557343" y="3956624"/>
                      <a:pt x="2160240" y="3477493"/>
                      <a:pt x="2160240" y="2886456"/>
                    </a:cubicBezTo>
                    <a:cubicBezTo>
                      <a:pt x="2160240" y="2295419"/>
                      <a:pt x="2557343" y="1816288"/>
                      <a:pt x="3047194" y="1816288"/>
                    </a:cubicBezTo>
                    <a:close/>
                    <a:moveTo>
                      <a:pt x="886954" y="443477"/>
                    </a:moveTo>
                    <a:cubicBezTo>
                      <a:pt x="642028" y="443477"/>
                      <a:pt x="443477" y="724056"/>
                      <a:pt x="443477" y="1070168"/>
                    </a:cubicBezTo>
                    <a:cubicBezTo>
                      <a:pt x="443477" y="1416280"/>
                      <a:pt x="642028" y="1696859"/>
                      <a:pt x="886954" y="1696859"/>
                    </a:cubicBezTo>
                    <a:cubicBezTo>
                      <a:pt x="1131880" y="1696859"/>
                      <a:pt x="1330431" y="1416280"/>
                      <a:pt x="1330431" y="1070168"/>
                    </a:cubicBezTo>
                    <a:cubicBezTo>
                      <a:pt x="1330431" y="724056"/>
                      <a:pt x="1131880" y="443477"/>
                      <a:pt x="886954" y="443477"/>
                    </a:cubicBezTo>
                    <a:close/>
                    <a:moveTo>
                      <a:pt x="2992326" y="5291"/>
                    </a:moveTo>
                    <a:lnTo>
                      <a:pt x="3531059" y="5291"/>
                    </a:lnTo>
                    <a:lnTo>
                      <a:pt x="896107" y="3919534"/>
                    </a:lnTo>
                    <a:lnTo>
                      <a:pt x="357374" y="3919534"/>
                    </a:lnTo>
                    <a:close/>
                    <a:moveTo>
                      <a:pt x="886954" y="0"/>
                    </a:moveTo>
                    <a:cubicBezTo>
                      <a:pt x="1376805" y="0"/>
                      <a:pt x="1773908" y="479131"/>
                      <a:pt x="1773908" y="1070168"/>
                    </a:cubicBezTo>
                    <a:cubicBezTo>
                      <a:pt x="1773908" y="1661205"/>
                      <a:pt x="1376805" y="2140336"/>
                      <a:pt x="886954" y="2140336"/>
                    </a:cubicBezTo>
                    <a:cubicBezTo>
                      <a:pt x="397103" y="2140336"/>
                      <a:pt x="0" y="1661205"/>
                      <a:pt x="0" y="1070168"/>
                    </a:cubicBezTo>
                    <a:cubicBezTo>
                      <a:pt x="0" y="479131"/>
                      <a:pt x="397103" y="0"/>
                      <a:pt x="886954" y="0"/>
                    </a:cubicBezTo>
                    <a:close/>
                  </a:path>
                </a:pathLst>
              </a:custGeom>
              <a:solidFill>
                <a:srgbClr val="FEB85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black"/>
                  </a:solidFill>
                  <a:effectLst/>
                  <a:uLnTx/>
                  <a:uFillTx/>
                  <a:latin typeface="Arial"/>
                  <a:ea typeface="Arial Unicode MS"/>
                  <a:cs typeface="+mn-cs"/>
                </a:endParaRPr>
              </a:p>
            </p:txBody>
          </p:sp>
          <p:sp>
            <p:nvSpPr>
              <p:cNvPr id="59" name="Round Same Side Corner Rectangle 3">
                <a:extLst>
                  <a:ext uri="{FF2B5EF4-FFF2-40B4-BE49-F238E27FC236}">
                    <a16:creationId xmlns:a16="http://schemas.microsoft.com/office/drawing/2014/main" id="{4DF040ED-8213-77DA-5EE0-9FAEEC4E8055}"/>
                  </a:ext>
                </a:extLst>
              </p:cNvPr>
              <p:cNvSpPr>
                <a:spLocks noChangeAspect="1"/>
              </p:cNvSpPr>
              <p:nvPr/>
            </p:nvSpPr>
            <p:spPr>
              <a:xfrm rot="10800000">
                <a:off x="5522500" y="3061334"/>
                <a:ext cx="301605" cy="303283"/>
              </a:xfrm>
              <a:custGeom>
                <a:avLst/>
                <a:gdLst/>
                <a:ahLst/>
                <a:cxnLst/>
                <a:rect l="l" t="t" r="r" b="b"/>
                <a:pathLst>
                  <a:path w="3935149" h="3957041">
                    <a:moveTo>
                      <a:pt x="2899653" y="531993"/>
                    </a:moveTo>
                    <a:lnTo>
                      <a:pt x="2899653" y="423993"/>
                    </a:lnTo>
                    <a:lnTo>
                      <a:pt x="271653" y="423993"/>
                    </a:lnTo>
                    <a:lnTo>
                      <a:pt x="271653" y="531993"/>
                    </a:lnTo>
                    <a:close/>
                    <a:moveTo>
                      <a:pt x="2899653" y="893649"/>
                    </a:moveTo>
                    <a:lnTo>
                      <a:pt x="2899653" y="785649"/>
                    </a:lnTo>
                    <a:lnTo>
                      <a:pt x="271653" y="785649"/>
                    </a:lnTo>
                    <a:lnTo>
                      <a:pt x="271653" y="893649"/>
                    </a:lnTo>
                    <a:close/>
                    <a:moveTo>
                      <a:pt x="2899653" y="1255303"/>
                    </a:moveTo>
                    <a:lnTo>
                      <a:pt x="2899653" y="1147303"/>
                    </a:lnTo>
                    <a:lnTo>
                      <a:pt x="271653" y="1147303"/>
                    </a:lnTo>
                    <a:lnTo>
                      <a:pt x="271653" y="1255303"/>
                    </a:lnTo>
                    <a:close/>
                    <a:moveTo>
                      <a:pt x="2899653" y="1616957"/>
                    </a:moveTo>
                    <a:lnTo>
                      <a:pt x="2899653" y="1508957"/>
                    </a:lnTo>
                    <a:lnTo>
                      <a:pt x="271653" y="1508957"/>
                    </a:lnTo>
                    <a:lnTo>
                      <a:pt x="271653" y="1616957"/>
                    </a:lnTo>
                    <a:close/>
                    <a:moveTo>
                      <a:pt x="1315653" y="1999083"/>
                    </a:moveTo>
                    <a:lnTo>
                      <a:pt x="1315653" y="1891083"/>
                    </a:lnTo>
                    <a:lnTo>
                      <a:pt x="271653" y="1891083"/>
                    </a:lnTo>
                    <a:lnTo>
                      <a:pt x="271653" y="1999083"/>
                    </a:lnTo>
                    <a:close/>
                    <a:moveTo>
                      <a:pt x="1315653" y="2360737"/>
                    </a:moveTo>
                    <a:lnTo>
                      <a:pt x="1315653" y="2252737"/>
                    </a:lnTo>
                    <a:lnTo>
                      <a:pt x="271653" y="2252737"/>
                    </a:lnTo>
                    <a:lnTo>
                      <a:pt x="271653" y="2360737"/>
                    </a:lnTo>
                    <a:close/>
                    <a:moveTo>
                      <a:pt x="1315653" y="2722391"/>
                    </a:moveTo>
                    <a:lnTo>
                      <a:pt x="1315653" y="2614391"/>
                    </a:lnTo>
                    <a:lnTo>
                      <a:pt x="271653" y="2614391"/>
                    </a:lnTo>
                    <a:lnTo>
                      <a:pt x="271653" y="2722391"/>
                    </a:lnTo>
                    <a:close/>
                    <a:moveTo>
                      <a:pt x="2900162" y="2797568"/>
                    </a:moveTo>
                    <a:lnTo>
                      <a:pt x="2900162" y="1844447"/>
                    </a:lnTo>
                    <a:lnTo>
                      <a:pt x="1629979" y="1844447"/>
                    </a:lnTo>
                    <a:lnTo>
                      <a:pt x="1629979" y="2797568"/>
                    </a:lnTo>
                    <a:close/>
                    <a:moveTo>
                      <a:pt x="3810581" y="2815737"/>
                    </a:moveTo>
                    <a:lnTo>
                      <a:pt x="3810581" y="306661"/>
                    </a:lnTo>
                    <a:cubicBezTo>
                      <a:pt x="3810581" y="280746"/>
                      <a:pt x="3789572" y="259737"/>
                      <a:pt x="3763657" y="259737"/>
                    </a:cubicBezTo>
                    <a:cubicBezTo>
                      <a:pt x="3737742" y="259737"/>
                      <a:pt x="3716733" y="280746"/>
                      <a:pt x="3716733" y="306661"/>
                    </a:cubicBezTo>
                    <a:lnTo>
                      <a:pt x="3716733" y="2815737"/>
                    </a:lnTo>
                    <a:close/>
                    <a:moveTo>
                      <a:pt x="3598887" y="2979130"/>
                    </a:moveTo>
                    <a:lnTo>
                      <a:pt x="3598887" y="218054"/>
                    </a:lnTo>
                    <a:cubicBezTo>
                      <a:pt x="3598887" y="192139"/>
                      <a:pt x="3577878" y="171130"/>
                      <a:pt x="3551963" y="171130"/>
                    </a:cubicBezTo>
                    <a:cubicBezTo>
                      <a:pt x="3526048" y="171130"/>
                      <a:pt x="3505039" y="192139"/>
                      <a:pt x="3505039" y="218054"/>
                    </a:cubicBezTo>
                    <a:lnTo>
                      <a:pt x="3505039" y="2979130"/>
                    </a:lnTo>
                    <a:close/>
                    <a:moveTo>
                      <a:pt x="3355251" y="3231428"/>
                    </a:moveTo>
                    <a:lnTo>
                      <a:pt x="3355251" y="182352"/>
                    </a:lnTo>
                    <a:cubicBezTo>
                      <a:pt x="3355251" y="156437"/>
                      <a:pt x="3334242" y="135428"/>
                      <a:pt x="3308327" y="135428"/>
                    </a:cubicBezTo>
                    <a:cubicBezTo>
                      <a:pt x="3282412" y="135428"/>
                      <a:pt x="3261403" y="156437"/>
                      <a:pt x="3261403" y="182352"/>
                    </a:cubicBezTo>
                    <a:lnTo>
                      <a:pt x="3261403" y="3231428"/>
                    </a:lnTo>
                    <a:close/>
                    <a:moveTo>
                      <a:pt x="689888" y="3532959"/>
                    </a:moveTo>
                    <a:cubicBezTo>
                      <a:pt x="817550" y="3530004"/>
                      <a:pt x="918251" y="3455702"/>
                      <a:pt x="916146" y="3366015"/>
                    </a:cubicBezTo>
                    <a:cubicBezTo>
                      <a:pt x="914042" y="3276328"/>
                      <a:pt x="809910" y="3204397"/>
                      <a:pt x="682179" y="3204397"/>
                    </a:cubicBezTo>
                    <a:lnTo>
                      <a:pt x="682179" y="3204473"/>
                    </a:lnTo>
                    <a:cubicBezTo>
                      <a:pt x="645571" y="3204473"/>
                      <a:pt x="615727" y="3183857"/>
                      <a:pt x="615124" y="3158153"/>
                    </a:cubicBezTo>
                    <a:cubicBezTo>
                      <a:pt x="614521" y="3132449"/>
                      <a:pt x="643381" y="3111154"/>
                      <a:pt x="679969" y="3110307"/>
                    </a:cubicBezTo>
                    <a:cubicBezTo>
                      <a:pt x="716557" y="3109460"/>
                      <a:pt x="747352" y="3129374"/>
                      <a:pt x="749161" y="3155050"/>
                    </a:cubicBezTo>
                    <a:lnTo>
                      <a:pt x="915893" y="3149258"/>
                    </a:lnTo>
                    <a:cubicBezTo>
                      <a:pt x="909582" y="3059669"/>
                      <a:pt x="802131" y="2990185"/>
                      <a:pt x="674469" y="2993141"/>
                    </a:cubicBezTo>
                    <a:cubicBezTo>
                      <a:pt x="546807" y="2996096"/>
                      <a:pt x="446107" y="3070398"/>
                      <a:pt x="448211" y="3160085"/>
                    </a:cubicBezTo>
                    <a:cubicBezTo>
                      <a:pt x="450316" y="3249772"/>
                      <a:pt x="554448" y="3321703"/>
                      <a:pt x="682179" y="3321703"/>
                    </a:cubicBezTo>
                    <a:lnTo>
                      <a:pt x="682179" y="3321627"/>
                    </a:lnTo>
                    <a:cubicBezTo>
                      <a:pt x="718786" y="3321627"/>
                      <a:pt x="748631" y="3342242"/>
                      <a:pt x="749234" y="3367946"/>
                    </a:cubicBezTo>
                    <a:cubicBezTo>
                      <a:pt x="749837" y="3393651"/>
                      <a:pt x="720976" y="3414946"/>
                      <a:pt x="684388" y="3415793"/>
                    </a:cubicBezTo>
                    <a:cubicBezTo>
                      <a:pt x="647800" y="3416640"/>
                      <a:pt x="617005" y="3396726"/>
                      <a:pt x="615196" y="3371049"/>
                    </a:cubicBezTo>
                    <a:lnTo>
                      <a:pt x="448465" y="3376842"/>
                    </a:lnTo>
                    <a:cubicBezTo>
                      <a:pt x="454776" y="3466431"/>
                      <a:pt x="562226" y="3535915"/>
                      <a:pt x="689888" y="3532959"/>
                    </a:cubicBezTo>
                    <a:close/>
                    <a:moveTo>
                      <a:pt x="1563929" y="3533050"/>
                    </a:moveTo>
                    <a:lnTo>
                      <a:pt x="1450158" y="2995479"/>
                    </a:lnTo>
                    <a:cubicBezTo>
                      <a:pt x="1450329" y="2994669"/>
                      <a:pt x="1450501" y="2993860"/>
                      <a:pt x="1450672" y="2993050"/>
                    </a:cubicBezTo>
                    <a:lnTo>
                      <a:pt x="1449643" y="2993050"/>
                    </a:lnTo>
                    <a:lnTo>
                      <a:pt x="1303428" y="2993050"/>
                    </a:lnTo>
                    <a:lnTo>
                      <a:pt x="1302400" y="2993050"/>
                    </a:lnTo>
                    <a:cubicBezTo>
                      <a:pt x="1302571" y="2993860"/>
                      <a:pt x="1302743" y="2994669"/>
                      <a:pt x="1302914" y="2995479"/>
                    </a:cubicBezTo>
                    <a:lnTo>
                      <a:pt x="1260527" y="3195759"/>
                    </a:lnTo>
                    <a:lnTo>
                      <a:pt x="1218140" y="2995479"/>
                    </a:lnTo>
                    <a:cubicBezTo>
                      <a:pt x="1218311" y="2994669"/>
                      <a:pt x="1218483" y="2993860"/>
                      <a:pt x="1218654" y="2993050"/>
                    </a:cubicBezTo>
                    <a:lnTo>
                      <a:pt x="1217625" y="2993050"/>
                    </a:lnTo>
                    <a:lnTo>
                      <a:pt x="1071410" y="2993050"/>
                    </a:lnTo>
                    <a:lnTo>
                      <a:pt x="1070382" y="2993050"/>
                    </a:lnTo>
                    <a:cubicBezTo>
                      <a:pt x="1070553" y="2993860"/>
                      <a:pt x="1070725" y="2994669"/>
                      <a:pt x="1070896" y="2995479"/>
                    </a:cubicBezTo>
                    <a:lnTo>
                      <a:pt x="957124" y="3533050"/>
                    </a:lnTo>
                    <a:lnTo>
                      <a:pt x="1104368" y="3533050"/>
                    </a:lnTo>
                    <a:lnTo>
                      <a:pt x="1144518" y="3343342"/>
                    </a:lnTo>
                    <a:lnTo>
                      <a:pt x="1184667" y="3533050"/>
                    </a:lnTo>
                    <a:lnTo>
                      <a:pt x="1189142" y="3533050"/>
                    </a:lnTo>
                    <a:lnTo>
                      <a:pt x="1331911" y="3533050"/>
                    </a:lnTo>
                    <a:lnTo>
                      <a:pt x="1336386" y="3533050"/>
                    </a:lnTo>
                    <a:lnTo>
                      <a:pt x="1376536" y="3343342"/>
                    </a:lnTo>
                    <a:lnTo>
                      <a:pt x="1416686" y="3533050"/>
                    </a:lnTo>
                    <a:close/>
                    <a:moveTo>
                      <a:pt x="2126028" y="3533050"/>
                    </a:moveTo>
                    <a:lnTo>
                      <a:pt x="2126028" y="3406155"/>
                    </a:lnTo>
                    <a:lnTo>
                      <a:pt x="2126028" y="3326497"/>
                    </a:lnTo>
                    <a:lnTo>
                      <a:pt x="2126028" y="3199602"/>
                    </a:lnTo>
                    <a:lnTo>
                      <a:pt x="2126028" y="3119945"/>
                    </a:lnTo>
                    <a:lnTo>
                      <a:pt x="2126028" y="2993050"/>
                    </a:lnTo>
                    <a:lnTo>
                      <a:pt x="1658028" y="2993050"/>
                    </a:lnTo>
                    <a:lnTo>
                      <a:pt x="1658028" y="3119945"/>
                    </a:lnTo>
                    <a:lnTo>
                      <a:pt x="1989309" y="3119945"/>
                    </a:lnTo>
                    <a:lnTo>
                      <a:pt x="1989309" y="3199602"/>
                    </a:lnTo>
                    <a:lnTo>
                      <a:pt x="1658028" y="3199602"/>
                    </a:lnTo>
                    <a:lnTo>
                      <a:pt x="1658028" y="3326497"/>
                    </a:lnTo>
                    <a:lnTo>
                      <a:pt x="1989309" y="3326497"/>
                    </a:lnTo>
                    <a:lnTo>
                      <a:pt x="1989309" y="3406155"/>
                    </a:lnTo>
                    <a:lnTo>
                      <a:pt x="1658028" y="3406155"/>
                    </a:lnTo>
                    <a:lnTo>
                      <a:pt x="1658028" y="3533050"/>
                    </a:lnTo>
                    <a:close/>
                    <a:moveTo>
                      <a:pt x="2721509" y="3533050"/>
                    </a:moveTo>
                    <a:lnTo>
                      <a:pt x="2721509" y="2993050"/>
                    </a:lnTo>
                    <a:lnTo>
                      <a:pt x="2610374" y="2993050"/>
                    </a:lnTo>
                    <a:lnTo>
                      <a:pt x="2610374" y="3332072"/>
                    </a:lnTo>
                    <a:lnTo>
                      <a:pt x="2365383" y="2996750"/>
                    </a:lnTo>
                    <a:lnTo>
                      <a:pt x="2365383" y="2993050"/>
                    </a:lnTo>
                    <a:lnTo>
                      <a:pt x="2254248" y="2993050"/>
                    </a:lnTo>
                    <a:lnTo>
                      <a:pt x="2254248" y="3533050"/>
                    </a:lnTo>
                    <a:lnTo>
                      <a:pt x="2365383" y="3533050"/>
                    </a:lnTo>
                    <a:lnTo>
                      <a:pt x="2365383" y="3195316"/>
                    </a:lnTo>
                    <a:lnTo>
                      <a:pt x="2610374" y="3530639"/>
                    </a:lnTo>
                    <a:lnTo>
                      <a:pt x="2610374" y="3533050"/>
                    </a:lnTo>
                    <a:close/>
                    <a:moveTo>
                      <a:pt x="3240360" y="3957041"/>
                    </a:moveTo>
                    <a:lnTo>
                      <a:pt x="0" y="3957041"/>
                    </a:lnTo>
                    <a:cubicBezTo>
                      <a:pt x="1236" y="2806695"/>
                      <a:pt x="2473" y="1669946"/>
                      <a:pt x="3709" y="519600"/>
                    </a:cubicBezTo>
                    <a:cubicBezTo>
                      <a:pt x="5872" y="183235"/>
                      <a:pt x="181397" y="16834"/>
                      <a:pt x="503091" y="0"/>
                    </a:cubicBezTo>
                    <a:lnTo>
                      <a:pt x="3441061" y="1"/>
                    </a:lnTo>
                    <a:cubicBezTo>
                      <a:pt x="3578904" y="24486"/>
                      <a:pt x="3655553" y="22411"/>
                      <a:pt x="3759198" y="79593"/>
                    </a:cubicBezTo>
                    <a:cubicBezTo>
                      <a:pt x="3885281" y="187263"/>
                      <a:pt x="3932832" y="263653"/>
                      <a:pt x="3933900" y="449681"/>
                    </a:cubicBezTo>
                    <a:cubicBezTo>
                      <a:pt x="3936712" y="939497"/>
                      <a:pt x="3933899" y="2112038"/>
                      <a:pt x="3933899" y="3013339"/>
                    </a:cubicBezTo>
                    <a:lnTo>
                      <a:pt x="3711125" y="3015171"/>
                    </a:lnTo>
                    <a:cubicBezTo>
                      <a:pt x="3710964" y="3066672"/>
                      <a:pt x="3710896" y="3117212"/>
                      <a:pt x="3710896" y="3166612"/>
                    </a:cubicBezTo>
                    <a:lnTo>
                      <a:pt x="3501148" y="3170775"/>
                    </a:lnTo>
                    <a:lnTo>
                      <a:pt x="3501148" y="3349247"/>
                    </a:lnTo>
                    <a:lnTo>
                      <a:pt x="3290598" y="3353687"/>
                    </a:lnTo>
                    <a:lnTo>
                      <a:pt x="3240846" y="3350727"/>
                    </a:lnTo>
                    <a:close/>
                  </a:path>
                </a:pathLst>
              </a:custGeom>
              <a:solidFill>
                <a:srgbClr val="FEB856"/>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60" name="Donut 2">
                <a:extLst>
                  <a:ext uri="{FF2B5EF4-FFF2-40B4-BE49-F238E27FC236}">
                    <a16:creationId xmlns:a16="http://schemas.microsoft.com/office/drawing/2014/main" id="{69EE0CCF-86C9-F4A6-1765-2BBD71B16932}"/>
                  </a:ext>
                </a:extLst>
              </p:cNvPr>
              <p:cNvSpPr>
                <a:spLocks noChangeAspect="1"/>
              </p:cNvSpPr>
              <p:nvPr/>
            </p:nvSpPr>
            <p:spPr>
              <a:xfrm>
                <a:off x="6178631" y="4804240"/>
                <a:ext cx="278971" cy="303283"/>
              </a:xfrm>
              <a:custGeom>
                <a:avLst/>
                <a:gdLst/>
                <a:ahLst/>
                <a:cxnLst/>
                <a:rect l="l" t="t" r="r" b="b"/>
                <a:pathLst>
                  <a:path w="3708000" h="4031150">
                    <a:moveTo>
                      <a:pt x="2226025" y="2078010"/>
                    </a:moveTo>
                    <a:lnTo>
                      <a:pt x="1976753" y="2339372"/>
                    </a:lnTo>
                    <a:lnTo>
                      <a:pt x="1976910" y="2339581"/>
                    </a:lnTo>
                    <a:lnTo>
                      <a:pt x="1976204" y="2339948"/>
                    </a:lnTo>
                    <a:lnTo>
                      <a:pt x="1975656" y="2340523"/>
                    </a:lnTo>
                    <a:lnTo>
                      <a:pt x="1975499" y="2340314"/>
                    </a:lnTo>
                    <a:lnTo>
                      <a:pt x="1688579" y="2489240"/>
                    </a:lnTo>
                    <a:cubicBezTo>
                      <a:pt x="1740712" y="2519877"/>
                      <a:pt x="1801557" y="2536438"/>
                      <a:pt x="1866270" y="2536438"/>
                    </a:cubicBezTo>
                    <a:cubicBezTo>
                      <a:pt x="2071258" y="2536438"/>
                      <a:pt x="2237434" y="2370262"/>
                      <a:pt x="2237434" y="2165274"/>
                    </a:cubicBezTo>
                    <a:cubicBezTo>
                      <a:pt x="2237434" y="2135129"/>
                      <a:pt x="2233840" y="2105822"/>
                      <a:pt x="2226025" y="2078010"/>
                    </a:cubicBezTo>
                    <a:close/>
                    <a:moveTo>
                      <a:pt x="1866270" y="1794110"/>
                    </a:moveTo>
                    <a:cubicBezTo>
                      <a:pt x="1661282" y="1794110"/>
                      <a:pt x="1495106" y="1960286"/>
                      <a:pt x="1495106" y="2165274"/>
                    </a:cubicBezTo>
                    <a:cubicBezTo>
                      <a:pt x="1495106" y="2194876"/>
                      <a:pt x="1498572" y="2223668"/>
                      <a:pt x="1506052" y="2251046"/>
                    </a:cubicBezTo>
                    <a:lnTo>
                      <a:pt x="1731247" y="2014929"/>
                    </a:lnTo>
                    <a:lnTo>
                      <a:pt x="1731090" y="2014720"/>
                    </a:lnTo>
                    <a:lnTo>
                      <a:pt x="1731796" y="2014353"/>
                    </a:lnTo>
                    <a:lnTo>
                      <a:pt x="1732344" y="2013778"/>
                    </a:lnTo>
                    <a:lnTo>
                      <a:pt x="1732501" y="2013987"/>
                    </a:lnTo>
                    <a:lnTo>
                      <a:pt x="2054335" y="1846939"/>
                    </a:lnTo>
                    <a:cubicBezTo>
                      <a:pt x="1999773" y="1812909"/>
                      <a:pt x="1935217" y="1794110"/>
                      <a:pt x="1866270" y="1794110"/>
                    </a:cubicBezTo>
                    <a:close/>
                    <a:moveTo>
                      <a:pt x="1866270" y="1281021"/>
                    </a:moveTo>
                    <a:lnTo>
                      <a:pt x="1995916" y="1728077"/>
                    </a:lnTo>
                    <a:cubicBezTo>
                      <a:pt x="2049420" y="1742880"/>
                      <a:pt x="2098387" y="1768442"/>
                      <a:pt x="2141027" y="1801941"/>
                    </a:cubicBezTo>
                    <a:lnTo>
                      <a:pt x="2830781" y="1443923"/>
                    </a:lnTo>
                    <a:lnTo>
                      <a:pt x="2293677" y="2007077"/>
                    </a:lnTo>
                    <a:lnTo>
                      <a:pt x="2302169" y="2036187"/>
                    </a:lnTo>
                    <a:lnTo>
                      <a:pt x="2755181" y="2167560"/>
                    </a:lnTo>
                    <a:lnTo>
                      <a:pt x="2301207" y="2299213"/>
                    </a:lnTo>
                    <a:cubicBezTo>
                      <a:pt x="2288949" y="2340747"/>
                      <a:pt x="2270868" y="2379745"/>
                      <a:pt x="2246307" y="2414255"/>
                    </a:cubicBezTo>
                    <a:lnTo>
                      <a:pt x="2368615" y="2636476"/>
                    </a:lnTo>
                    <a:lnTo>
                      <a:pt x="2152396" y="2517472"/>
                    </a:lnTo>
                    <a:cubicBezTo>
                      <a:pt x="2112986" y="2553805"/>
                      <a:pt x="2065424" y="2580505"/>
                      <a:pt x="2013636" y="2598144"/>
                    </a:cubicBezTo>
                    <a:lnTo>
                      <a:pt x="1875846" y="3073280"/>
                    </a:lnTo>
                    <a:lnTo>
                      <a:pt x="1739624" y="2603548"/>
                    </a:lnTo>
                    <a:cubicBezTo>
                      <a:pt x="1688445" y="2589723"/>
                      <a:pt x="1641302" y="2566161"/>
                      <a:pt x="1599709" y="2535368"/>
                    </a:cubicBezTo>
                    <a:lnTo>
                      <a:pt x="877219" y="2910378"/>
                    </a:lnTo>
                    <a:lnTo>
                      <a:pt x="1438400" y="2321979"/>
                    </a:lnTo>
                    <a:lnTo>
                      <a:pt x="1437655" y="2319411"/>
                    </a:lnTo>
                    <a:lnTo>
                      <a:pt x="963153" y="2181805"/>
                    </a:lnTo>
                    <a:lnTo>
                      <a:pt x="1425898" y="2047609"/>
                    </a:lnTo>
                    <a:cubicBezTo>
                      <a:pt x="1440318" y="1991458"/>
                      <a:pt x="1465316" y="1939627"/>
                      <a:pt x="1501635" y="1896529"/>
                    </a:cubicBezTo>
                    <a:lnTo>
                      <a:pt x="1375628" y="1667588"/>
                    </a:lnTo>
                    <a:lnTo>
                      <a:pt x="1605635" y="1794181"/>
                    </a:lnTo>
                    <a:cubicBezTo>
                      <a:pt x="1643852" y="1764149"/>
                      <a:pt x="1688437" y="1742763"/>
                      <a:pt x="1736328" y="1729097"/>
                    </a:cubicBezTo>
                    <a:close/>
                    <a:moveTo>
                      <a:pt x="1801446" y="873772"/>
                    </a:moveTo>
                    <a:cubicBezTo>
                      <a:pt x="1122607" y="899096"/>
                      <a:pt x="577020" y="1443990"/>
                      <a:pt x="550657" y="2122563"/>
                    </a:cubicBezTo>
                    <a:lnTo>
                      <a:pt x="754935" y="2181804"/>
                    </a:lnTo>
                    <a:lnTo>
                      <a:pt x="551187" y="2240891"/>
                    </a:lnTo>
                    <a:cubicBezTo>
                      <a:pt x="582476" y="2925954"/>
                      <a:pt x="1143118" y="3472541"/>
                      <a:pt x="1833783" y="3482192"/>
                    </a:cubicBezTo>
                    <a:lnTo>
                      <a:pt x="1883029" y="3312376"/>
                    </a:lnTo>
                    <a:lnTo>
                      <a:pt x="1931451" y="3479348"/>
                    </a:lnTo>
                    <a:cubicBezTo>
                      <a:pt x="2602724" y="3441618"/>
                      <a:pt x="3137685" y="2895457"/>
                      <a:pt x="3157888" y="2219621"/>
                    </a:cubicBezTo>
                    <a:lnTo>
                      <a:pt x="2970483" y="2165273"/>
                    </a:lnTo>
                    <a:lnTo>
                      <a:pt x="3156785" y="2111246"/>
                    </a:lnTo>
                    <a:cubicBezTo>
                      <a:pt x="3124894" y="1437932"/>
                      <a:pt x="2581609" y="898954"/>
                      <a:pt x="1906553" y="873772"/>
                    </a:cubicBezTo>
                    <a:lnTo>
                      <a:pt x="1853999" y="1054992"/>
                    </a:lnTo>
                    <a:close/>
                    <a:moveTo>
                      <a:pt x="1842112" y="204015"/>
                    </a:moveTo>
                    <a:cubicBezTo>
                      <a:pt x="1750186" y="208331"/>
                      <a:pt x="1671595" y="261235"/>
                      <a:pt x="1631665" y="337724"/>
                    </a:cubicBezTo>
                    <a:cubicBezTo>
                      <a:pt x="1704451" y="327639"/>
                      <a:pt x="1778701" y="323150"/>
                      <a:pt x="1854000" y="323150"/>
                    </a:cubicBezTo>
                    <a:cubicBezTo>
                      <a:pt x="1929687" y="323150"/>
                      <a:pt x="2004315" y="327685"/>
                      <a:pt x="2077458" y="337895"/>
                    </a:cubicBezTo>
                    <a:cubicBezTo>
                      <a:pt x="2032849" y="253989"/>
                      <a:pt x="1942703" y="199292"/>
                      <a:pt x="1842112" y="204015"/>
                    </a:cubicBezTo>
                    <a:close/>
                    <a:moveTo>
                      <a:pt x="1832557" y="511"/>
                    </a:moveTo>
                    <a:cubicBezTo>
                      <a:pt x="2064724" y="-10390"/>
                      <a:pt x="2266043" y="154192"/>
                      <a:pt x="2302551" y="380077"/>
                    </a:cubicBezTo>
                    <a:cubicBezTo>
                      <a:pt x="3110034" y="578670"/>
                      <a:pt x="3708000" y="1308079"/>
                      <a:pt x="3708000" y="2177150"/>
                    </a:cubicBezTo>
                    <a:cubicBezTo>
                      <a:pt x="3708000" y="3201086"/>
                      <a:pt x="2877936" y="4031150"/>
                      <a:pt x="1854000" y="4031150"/>
                    </a:cubicBezTo>
                    <a:cubicBezTo>
                      <a:pt x="830064" y="4031150"/>
                      <a:pt x="0" y="3201086"/>
                      <a:pt x="0" y="2177150"/>
                    </a:cubicBezTo>
                    <a:cubicBezTo>
                      <a:pt x="0" y="1308490"/>
                      <a:pt x="597400" y="579361"/>
                      <a:pt x="1404307" y="380371"/>
                    </a:cubicBezTo>
                    <a:cubicBezTo>
                      <a:pt x="1438620" y="172028"/>
                      <a:pt x="1614858" y="10733"/>
                      <a:pt x="1832557" y="511"/>
                    </a:cubicBezTo>
                    <a:close/>
                  </a:path>
                </a:pathLst>
              </a:custGeom>
              <a:solidFill>
                <a:srgbClr val="FEB856"/>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black"/>
                  </a:solidFill>
                  <a:effectLst/>
                  <a:uLnTx/>
                  <a:uFillTx/>
                  <a:latin typeface="Arial"/>
                  <a:ea typeface="Arial Unicode MS"/>
                  <a:cs typeface="+mn-cs"/>
                </a:endParaRPr>
              </a:p>
            </p:txBody>
          </p:sp>
          <p:sp>
            <p:nvSpPr>
              <p:cNvPr id="61" name="Rectangle 19">
                <a:extLst>
                  <a:ext uri="{FF2B5EF4-FFF2-40B4-BE49-F238E27FC236}">
                    <a16:creationId xmlns:a16="http://schemas.microsoft.com/office/drawing/2014/main" id="{BBFE190F-4164-6FF0-1332-802E49542E2D}"/>
                  </a:ext>
                </a:extLst>
              </p:cNvPr>
              <p:cNvSpPr>
                <a:spLocks noChangeAspect="1"/>
              </p:cNvSpPr>
              <p:nvPr/>
            </p:nvSpPr>
            <p:spPr>
              <a:xfrm>
                <a:off x="7002341" y="4679392"/>
                <a:ext cx="235534" cy="303283"/>
              </a:xfrm>
              <a:custGeom>
                <a:avLst/>
                <a:gdLst/>
                <a:ahLst/>
                <a:cxnLst/>
                <a:rect l="l" t="t" r="r" b="b"/>
                <a:pathLst>
                  <a:path w="3039346" h="3913585">
                    <a:moveTo>
                      <a:pt x="1527178" y="2618567"/>
                    </a:moveTo>
                    <a:cubicBezTo>
                      <a:pt x="1429201" y="2618567"/>
                      <a:pt x="1349775" y="2697993"/>
                      <a:pt x="1349775" y="2795971"/>
                    </a:cubicBezTo>
                    <a:cubicBezTo>
                      <a:pt x="1349775" y="2861110"/>
                      <a:pt x="1384883" y="2918050"/>
                      <a:pt x="1437574" y="2948279"/>
                    </a:cubicBezTo>
                    <a:lnTo>
                      <a:pt x="1275150" y="3311239"/>
                    </a:lnTo>
                    <a:lnTo>
                      <a:pt x="1779206" y="3311239"/>
                    </a:lnTo>
                    <a:lnTo>
                      <a:pt x="1616782" y="2948279"/>
                    </a:lnTo>
                    <a:cubicBezTo>
                      <a:pt x="1669475" y="2918050"/>
                      <a:pt x="1704582" y="2861110"/>
                      <a:pt x="1704582" y="2795971"/>
                    </a:cubicBezTo>
                    <a:cubicBezTo>
                      <a:pt x="1704582" y="2697993"/>
                      <a:pt x="1625156" y="2618567"/>
                      <a:pt x="1527178" y="2618567"/>
                    </a:cubicBezTo>
                    <a:close/>
                    <a:moveTo>
                      <a:pt x="1527178" y="0"/>
                    </a:moveTo>
                    <a:cubicBezTo>
                      <a:pt x="2026975" y="0"/>
                      <a:pt x="2435288" y="391686"/>
                      <a:pt x="2460697" y="884907"/>
                    </a:cubicBezTo>
                    <a:lnTo>
                      <a:pt x="2463282" y="884907"/>
                    </a:lnTo>
                    <a:lnTo>
                      <a:pt x="2463282" y="936104"/>
                    </a:lnTo>
                    <a:lnTo>
                      <a:pt x="2463282" y="1656184"/>
                    </a:lnTo>
                    <a:lnTo>
                      <a:pt x="2067282" y="1656184"/>
                    </a:lnTo>
                    <a:lnTo>
                      <a:pt x="2067282" y="1427425"/>
                    </a:lnTo>
                    <a:lnTo>
                      <a:pt x="2310132" y="1427584"/>
                    </a:lnTo>
                    <a:cubicBezTo>
                      <a:pt x="2310132" y="1320268"/>
                      <a:pt x="2206785" y="1230216"/>
                      <a:pt x="2067282" y="1206340"/>
                    </a:cubicBezTo>
                    <a:lnTo>
                      <a:pt x="2067282" y="936104"/>
                    </a:lnTo>
                    <a:lnTo>
                      <a:pt x="2066786" y="936104"/>
                    </a:lnTo>
                    <a:cubicBezTo>
                      <a:pt x="2066786" y="638087"/>
                      <a:pt x="1825195" y="396496"/>
                      <a:pt x="1527178" y="396496"/>
                    </a:cubicBezTo>
                    <a:cubicBezTo>
                      <a:pt x="1229161" y="396496"/>
                      <a:pt x="987570" y="638087"/>
                      <a:pt x="987570" y="936104"/>
                    </a:cubicBezTo>
                    <a:lnTo>
                      <a:pt x="987074" y="936104"/>
                    </a:lnTo>
                    <a:lnTo>
                      <a:pt x="987074" y="1872209"/>
                    </a:lnTo>
                    <a:lnTo>
                      <a:pt x="2699110" y="1872209"/>
                    </a:lnTo>
                    <a:cubicBezTo>
                      <a:pt x="2887017" y="1872209"/>
                      <a:pt x="3039346" y="2024538"/>
                      <a:pt x="3039346" y="2212445"/>
                    </a:cubicBezTo>
                    <a:lnTo>
                      <a:pt x="3039346" y="3573349"/>
                    </a:lnTo>
                    <a:cubicBezTo>
                      <a:pt x="3039346" y="3761256"/>
                      <a:pt x="2887017" y="3913585"/>
                      <a:pt x="2699110" y="3913585"/>
                    </a:cubicBezTo>
                    <a:lnTo>
                      <a:pt x="340236" y="3913585"/>
                    </a:lnTo>
                    <a:cubicBezTo>
                      <a:pt x="152329" y="3913585"/>
                      <a:pt x="0" y="3761256"/>
                      <a:pt x="0" y="3573349"/>
                    </a:cubicBezTo>
                    <a:lnTo>
                      <a:pt x="0" y="2212445"/>
                    </a:lnTo>
                    <a:cubicBezTo>
                      <a:pt x="0" y="2024538"/>
                      <a:pt x="152329" y="1872209"/>
                      <a:pt x="340236" y="1872209"/>
                    </a:cubicBezTo>
                    <a:lnTo>
                      <a:pt x="591074" y="1872209"/>
                    </a:lnTo>
                    <a:lnTo>
                      <a:pt x="591074" y="936104"/>
                    </a:lnTo>
                    <a:cubicBezTo>
                      <a:pt x="591074" y="419108"/>
                      <a:pt x="1010182" y="0"/>
                      <a:pt x="1527178" y="0"/>
                    </a:cubicBezTo>
                    <a:close/>
                  </a:path>
                </a:pathLst>
              </a:custGeom>
              <a:solidFill>
                <a:srgbClr val="FEB856"/>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62" name="Rectangle 3">
                <a:extLst>
                  <a:ext uri="{FF2B5EF4-FFF2-40B4-BE49-F238E27FC236}">
                    <a16:creationId xmlns:a16="http://schemas.microsoft.com/office/drawing/2014/main" id="{53F6AAB6-51B0-DD08-46DA-365D2DB95371}"/>
                  </a:ext>
                </a:extLst>
              </p:cNvPr>
              <p:cNvSpPr>
                <a:spLocks noChangeAspect="1"/>
              </p:cNvSpPr>
              <p:nvPr/>
            </p:nvSpPr>
            <p:spPr>
              <a:xfrm>
                <a:off x="6795387" y="2541701"/>
                <a:ext cx="295950" cy="303283"/>
              </a:xfrm>
              <a:custGeom>
                <a:avLst/>
                <a:gdLst/>
                <a:ahLst/>
                <a:cxnLst/>
                <a:rect l="l" t="t" r="r" b="b"/>
                <a:pathLst>
                  <a:path w="3888432" h="3984815">
                    <a:moveTo>
                      <a:pt x="1060704" y="2605404"/>
                    </a:moveTo>
                    <a:lnTo>
                      <a:pt x="1060704" y="3484562"/>
                    </a:lnTo>
                    <a:lnTo>
                      <a:pt x="520704" y="3484562"/>
                    </a:lnTo>
                    <a:lnTo>
                      <a:pt x="520704" y="2921369"/>
                    </a:lnTo>
                    <a:close/>
                    <a:moveTo>
                      <a:pt x="1767636" y="2191764"/>
                    </a:moveTo>
                    <a:lnTo>
                      <a:pt x="1767636" y="3484562"/>
                    </a:lnTo>
                    <a:lnTo>
                      <a:pt x="1227636" y="3484562"/>
                    </a:lnTo>
                    <a:lnTo>
                      <a:pt x="1227636" y="2507729"/>
                    </a:lnTo>
                    <a:close/>
                    <a:moveTo>
                      <a:pt x="727824" y="1898926"/>
                    </a:moveTo>
                    <a:cubicBezTo>
                      <a:pt x="778935" y="1901797"/>
                      <a:pt x="823008" y="1922133"/>
                      <a:pt x="848185" y="1959270"/>
                    </a:cubicBezTo>
                    <a:lnTo>
                      <a:pt x="709850" y="2046427"/>
                    </a:lnTo>
                    <a:cubicBezTo>
                      <a:pt x="695418" y="2025141"/>
                      <a:pt x="659325" y="2023114"/>
                      <a:pt x="628755" y="2041873"/>
                    </a:cubicBezTo>
                    <a:cubicBezTo>
                      <a:pt x="598186" y="2060633"/>
                      <a:pt x="584435" y="2093247"/>
                      <a:pt x="597859" y="2115152"/>
                    </a:cubicBezTo>
                    <a:cubicBezTo>
                      <a:pt x="611284" y="2137057"/>
                      <a:pt x="646923" y="2140159"/>
                      <a:pt x="677935" y="2122121"/>
                    </a:cubicBezTo>
                    <a:lnTo>
                      <a:pt x="677897" y="2122055"/>
                    </a:lnTo>
                    <a:cubicBezTo>
                      <a:pt x="786104" y="2059118"/>
                      <a:pt x="910457" y="2069940"/>
                      <a:pt x="957298" y="2146370"/>
                    </a:cubicBezTo>
                    <a:cubicBezTo>
                      <a:pt x="1004139" y="2222801"/>
                      <a:pt x="956160" y="2336598"/>
                      <a:pt x="849496" y="2402054"/>
                    </a:cubicBezTo>
                    <a:cubicBezTo>
                      <a:pt x="742833" y="2467510"/>
                      <a:pt x="616898" y="2460438"/>
                      <a:pt x="566543" y="2386164"/>
                    </a:cubicBezTo>
                    <a:lnTo>
                      <a:pt x="704879" y="2299007"/>
                    </a:lnTo>
                    <a:cubicBezTo>
                      <a:pt x="719311" y="2320294"/>
                      <a:pt x="755403" y="2322320"/>
                      <a:pt x="785973" y="2303561"/>
                    </a:cubicBezTo>
                    <a:cubicBezTo>
                      <a:pt x="816543" y="2284801"/>
                      <a:pt x="830294" y="2252187"/>
                      <a:pt x="816869" y="2230282"/>
                    </a:cubicBezTo>
                    <a:cubicBezTo>
                      <a:pt x="803444" y="2208377"/>
                      <a:pt x="767805" y="2205275"/>
                      <a:pt x="736793" y="2223313"/>
                    </a:cubicBezTo>
                    <a:lnTo>
                      <a:pt x="736831" y="2223379"/>
                    </a:lnTo>
                    <a:cubicBezTo>
                      <a:pt x="628624" y="2286317"/>
                      <a:pt x="504271" y="2275495"/>
                      <a:pt x="457430" y="2199064"/>
                    </a:cubicBezTo>
                    <a:cubicBezTo>
                      <a:pt x="410589" y="2122633"/>
                      <a:pt x="458569" y="2008836"/>
                      <a:pt x="565232" y="1943380"/>
                    </a:cubicBezTo>
                    <a:cubicBezTo>
                      <a:pt x="618564" y="1910652"/>
                      <a:pt x="676713" y="1896056"/>
                      <a:pt x="727824" y="1898926"/>
                    </a:cubicBezTo>
                    <a:close/>
                    <a:moveTo>
                      <a:pt x="2474568" y="1778124"/>
                    </a:moveTo>
                    <a:lnTo>
                      <a:pt x="2474568" y="3484562"/>
                    </a:lnTo>
                    <a:lnTo>
                      <a:pt x="1934568" y="3484562"/>
                    </a:lnTo>
                    <a:lnTo>
                      <a:pt x="1934568" y="2094088"/>
                    </a:lnTo>
                    <a:close/>
                    <a:moveTo>
                      <a:pt x="1224767" y="1559663"/>
                    </a:moveTo>
                    <a:lnTo>
                      <a:pt x="1357901" y="1788558"/>
                    </a:lnTo>
                    <a:lnTo>
                      <a:pt x="1360429" y="1792904"/>
                    </a:lnTo>
                    <a:lnTo>
                      <a:pt x="1360300" y="1792978"/>
                    </a:lnTo>
                    <a:cubicBezTo>
                      <a:pt x="1407585" y="1877153"/>
                      <a:pt x="1412196" y="1977076"/>
                      <a:pt x="1372257" y="2055997"/>
                    </a:cubicBezTo>
                    <a:cubicBezTo>
                      <a:pt x="1331625" y="2136287"/>
                      <a:pt x="1251098" y="2182566"/>
                      <a:pt x="1161171" y="2177306"/>
                    </a:cubicBezTo>
                    <a:cubicBezTo>
                      <a:pt x="1073551" y="2172181"/>
                      <a:pt x="990060" y="2118890"/>
                      <a:pt x="940792" y="2036981"/>
                    </a:cubicBezTo>
                    <a:lnTo>
                      <a:pt x="940643" y="2037067"/>
                    </a:lnTo>
                    <a:lnTo>
                      <a:pt x="804981" y="1803827"/>
                    </a:lnTo>
                    <a:lnTo>
                      <a:pt x="919468" y="1737237"/>
                    </a:lnTo>
                    <a:lnTo>
                      <a:pt x="1052024" y="1965138"/>
                    </a:lnTo>
                    <a:lnTo>
                      <a:pt x="1052135" y="1965075"/>
                    </a:lnTo>
                    <a:cubicBezTo>
                      <a:pt x="1074300" y="2003905"/>
                      <a:pt x="1113155" y="2029329"/>
                      <a:pt x="1153985" y="2031717"/>
                    </a:cubicBezTo>
                    <a:cubicBezTo>
                      <a:pt x="1194815" y="2034105"/>
                      <a:pt x="1231378" y="2013093"/>
                      <a:pt x="1249826" y="1976638"/>
                    </a:cubicBezTo>
                    <a:cubicBezTo>
                      <a:pt x="1268275" y="1940183"/>
                      <a:pt x="1265788" y="1893859"/>
                      <a:pt x="1243308" y="1855210"/>
                    </a:cubicBezTo>
                    <a:lnTo>
                      <a:pt x="1243414" y="1855148"/>
                    </a:lnTo>
                    <a:lnTo>
                      <a:pt x="1110280" y="1626253"/>
                    </a:lnTo>
                    <a:close/>
                    <a:moveTo>
                      <a:pt x="1640138" y="1367306"/>
                    </a:moveTo>
                    <a:cubicBezTo>
                      <a:pt x="1702502" y="1369961"/>
                      <a:pt x="1763949" y="1394172"/>
                      <a:pt x="1812541" y="1439430"/>
                    </a:cubicBezTo>
                    <a:lnTo>
                      <a:pt x="1703977" y="1555990"/>
                    </a:lnTo>
                    <a:cubicBezTo>
                      <a:pt x="1664170" y="1518915"/>
                      <a:pt x="1603302" y="1516323"/>
                      <a:pt x="1560488" y="1549881"/>
                    </a:cubicBezTo>
                    <a:cubicBezTo>
                      <a:pt x="1517674" y="1583438"/>
                      <a:pt x="1505649" y="1643162"/>
                      <a:pt x="1532141" y="1690673"/>
                    </a:cubicBezTo>
                    <a:cubicBezTo>
                      <a:pt x="1558633" y="1738185"/>
                      <a:pt x="1615761" y="1759350"/>
                      <a:pt x="1666814" y="1740568"/>
                    </a:cubicBezTo>
                    <a:cubicBezTo>
                      <a:pt x="1717867" y="1721786"/>
                      <a:pt x="1747658" y="1668643"/>
                      <a:pt x="1737042" y="1615291"/>
                    </a:cubicBezTo>
                    <a:lnTo>
                      <a:pt x="1893267" y="1584208"/>
                    </a:lnTo>
                    <a:cubicBezTo>
                      <a:pt x="1919183" y="1714462"/>
                      <a:pt x="1846451" y="1844204"/>
                      <a:pt x="1721811" y="1890058"/>
                    </a:cubicBezTo>
                    <a:cubicBezTo>
                      <a:pt x="1597171" y="1935912"/>
                      <a:pt x="1457698" y="1884239"/>
                      <a:pt x="1393021" y="1768245"/>
                    </a:cubicBezTo>
                    <a:cubicBezTo>
                      <a:pt x="1328344" y="1652252"/>
                      <a:pt x="1357701" y="1506440"/>
                      <a:pt x="1462228" y="1424513"/>
                    </a:cubicBezTo>
                    <a:cubicBezTo>
                      <a:pt x="1514491" y="1383550"/>
                      <a:pt x="1577773" y="1364650"/>
                      <a:pt x="1640138" y="1367306"/>
                    </a:cubicBezTo>
                    <a:close/>
                    <a:moveTo>
                      <a:pt x="3181500" y="1364483"/>
                    </a:moveTo>
                    <a:lnTo>
                      <a:pt x="3181500" y="3484562"/>
                    </a:lnTo>
                    <a:lnTo>
                      <a:pt x="2641500" y="3484562"/>
                    </a:lnTo>
                    <a:lnTo>
                      <a:pt x="2641500" y="1680448"/>
                    </a:lnTo>
                    <a:close/>
                    <a:moveTo>
                      <a:pt x="2141599" y="1075636"/>
                    </a:moveTo>
                    <a:cubicBezTo>
                      <a:pt x="2203963" y="1078291"/>
                      <a:pt x="2265410" y="1102502"/>
                      <a:pt x="2314002" y="1147760"/>
                    </a:cubicBezTo>
                    <a:lnTo>
                      <a:pt x="2205438" y="1264320"/>
                    </a:lnTo>
                    <a:cubicBezTo>
                      <a:pt x="2165631" y="1227245"/>
                      <a:pt x="2104763" y="1224653"/>
                      <a:pt x="2061949" y="1258211"/>
                    </a:cubicBezTo>
                    <a:cubicBezTo>
                      <a:pt x="2019135" y="1291768"/>
                      <a:pt x="2007110" y="1351492"/>
                      <a:pt x="2033602" y="1399003"/>
                    </a:cubicBezTo>
                    <a:cubicBezTo>
                      <a:pt x="2060094" y="1446515"/>
                      <a:pt x="2117222" y="1467680"/>
                      <a:pt x="2168275" y="1448898"/>
                    </a:cubicBezTo>
                    <a:cubicBezTo>
                      <a:pt x="2219328" y="1430116"/>
                      <a:pt x="2249119" y="1376973"/>
                      <a:pt x="2238503" y="1323621"/>
                    </a:cubicBezTo>
                    <a:lnTo>
                      <a:pt x="2394728" y="1292538"/>
                    </a:lnTo>
                    <a:cubicBezTo>
                      <a:pt x="2420644" y="1422792"/>
                      <a:pt x="2347912" y="1552534"/>
                      <a:pt x="2223272" y="1598388"/>
                    </a:cubicBezTo>
                    <a:cubicBezTo>
                      <a:pt x="2098632" y="1644242"/>
                      <a:pt x="1959159" y="1592569"/>
                      <a:pt x="1894482" y="1476575"/>
                    </a:cubicBezTo>
                    <a:cubicBezTo>
                      <a:pt x="1829805" y="1360582"/>
                      <a:pt x="1859162" y="1214770"/>
                      <a:pt x="1963689" y="1132843"/>
                    </a:cubicBezTo>
                    <a:cubicBezTo>
                      <a:pt x="2015952" y="1091880"/>
                      <a:pt x="2079234" y="1072980"/>
                      <a:pt x="2141599" y="1075636"/>
                    </a:cubicBezTo>
                    <a:close/>
                    <a:moveTo>
                      <a:pt x="3888432" y="950843"/>
                    </a:moveTo>
                    <a:lnTo>
                      <a:pt x="3888432" y="3484562"/>
                    </a:lnTo>
                    <a:lnTo>
                      <a:pt x="3348432" y="3484562"/>
                    </a:lnTo>
                    <a:lnTo>
                      <a:pt x="3348432" y="1266808"/>
                    </a:lnTo>
                    <a:close/>
                    <a:moveTo>
                      <a:pt x="2612541" y="752479"/>
                    </a:moveTo>
                    <a:lnTo>
                      <a:pt x="2676292" y="862085"/>
                    </a:lnTo>
                    <a:lnTo>
                      <a:pt x="2428666" y="1006115"/>
                    </a:lnTo>
                    <a:lnTo>
                      <a:pt x="2468686" y="1074919"/>
                    </a:lnTo>
                    <a:lnTo>
                      <a:pt x="2716312" y="930890"/>
                    </a:lnTo>
                    <a:lnTo>
                      <a:pt x="2780063" y="1040496"/>
                    </a:lnTo>
                    <a:lnTo>
                      <a:pt x="2532437" y="1184525"/>
                    </a:lnTo>
                    <a:lnTo>
                      <a:pt x="2572457" y="1253330"/>
                    </a:lnTo>
                    <a:lnTo>
                      <a:pt x="2820083" y="1109301"/>
                    </a:lnTo>
                    <a:lnTo>
                      <a:pt x="2883834" y="1218907"/>
                    </a:lnTo>
                    <a:lnTo>
                      <a:pt x="2534013" y="1422377"/>
                    </a:lnTo>
                    <a:lnTo>
                      <a:pt x="2470261" y="1312771"/>
                    </a:lnTo>
                    <a:lnTo>
                      <a:pt x="2470262" y="1312771"/>
                    </a:lnTo>
                    <a:lnTo>
                      <a:pt x="2430242" y="1243966"/>
                    </a:lnTo>
                    <a:lnTo>
                      <a:pt x="2366491" y="1134360"/>
                    </a:lnTo>
                    <a:lnTo>
                      <a:pt x="2366491" y="1134360"/>
                    </a:lnTo>
                    <a:lnTo>
                      <a:pt x="2326471" y="1065555"/>
                    </a:lnTo>
                    <a:lnTo>
                      <a:pt x="2262720" y="955949"/>
                    </a:lnTo>
                    <a:close/>
                    <a:moveTo>
                      <a:pt x="3001911" y="576226"/>
                    </a:moveTo>
                    <a:cubicBezTo>
                      <a:pt x="3053022" y="579097"/>
                      <a:pt x="3097095" y="599433"/>
                      <a:pt x="3122273" y="636570"/>
                    </a:cubicBezTo>
                    <a:lnTo>
                      <a:pt x="2983937" y="723727"/>
                    </a:lnTo>
                    <a:cubicBezTo>
                      <a:pt x="2969505" y="702441"/>
                      <a:pt x="2933412" y="700414"/>
                      <a:pt x="2902842" y="719173"/>
                    </a:cubicBezTo>
                    <a:cubicBezTo>
                      <a:pt x="2872273" y="737933"/>
                      <a:pt x="2858522" y="770547"/>
                      <a:pt x="2871946" y="792452"/>
                    </a:cubicBezTo>
                    <a:cubicBezTo>
                      <a:pt x="2885371" y="814357"/>
                      <a:pt x="2921011" y="817459"/>
                      <a:pt x="2952022" y="799421"/>
                    </a:cubicBezTo>
                    <a:lnTo>
                      <a:pt x="2951984" y="799355"/>
                    </a:lnTo>
                    <a:cubicBezTo>
                      <a:pt x="3060191" y="736418"/>
                      <a:pt x="3184544" y="747240"/>
                      <a:pt x="3231385" y="823670"/>
                    </a:cubicBezTo>
                    <a:cubicBezTo>
                      <a:pt x="3278226" y="900101"/>
                      <a:pt x="3230247" y="1013898"/>
                      <a:pt x="3123583" y="1079354"/>
                    </a:cubicBezTo>
                    <a:cubicBezTo>
                      <a:pt x="3016920" y="1144810"/>
                      <a:pt x="2890986" y="1137738"/>
                      <a:pt x="2840630" y="1063464"/>
                    </a:cubicBezTo>
                    <a:lnTo>
                      <a:pt x="2978966" y="976307"/>
                    </a:lnTo>
                    <a:cubicBezTo>
                      <a:pt x="2993398" y="997594"/>
                      <a:pt x="3029490" y="999620"/>
                      <a:pt x="3060060" y="980861"/>
                    </a:cubicBezTo>
                    <a:cubicBezTo>
                      <a:pt x="3090630" y="962101"/>
                      <a:pt x="3104381" y="929487"/>
                      <a:pt x="3090956" y="907582"/>
                    </a:cubicBezTo>
                    <a:cubicBezTo>
                      <a:pt x="3077531" y="885677"/>
                      <a:pt x="3041892" y="882575"/>
                      <a:pt x="3010880" y="900613"/>
                    </a:cubicBezTo>
                    <a:lnTo>
                      <a:pt x="3010918" y="900679"/>
                    </a:lnTo>
                    <a:cubicBezTo>
                      <a:pt x="2902711" y="963617"/>
                      <a:pt x="2778358" y="952795"/>
                      <a:pt x="2731517" y="876364"/>
                    </a:cubicBezTo>
                    <a:cubicBezTo>
                      <a:pt x="2684676" y="799933"/>
                      <a:pt x="2732656" y="686136"/>
                      <a:pt x="2839319" y="620680"/>
                    </a:cubicBezTo>
                    <a:cubicBezTo>
                      <a:pt x="2892651" y="587952"/>
                      <a:pt x="2950800" y="573356"/>
                      <a:pt x="3001911" y="576226"/>
                    </a:cubicBezTo>
                    <a:close/>
                    <a:moveTo>
                      <a:pt x="3433408" y="325251"/>
                    </a:moveTo>
                    <a:cubicBezTo>
                      <a:pt x="3484519" y="328122"/>
                      <a:pt x="3528592" y="348458"/>
                      <a:pt x="3553770" y="385595"/>
                    </a:cubicBezTo>
                    <a:lnTo>
                      <a:pt x="3415434" y="472752"/>
                    </a:lnTo>
                    <a:cubicBezTo>
                      <a:pt x="3401002" y="451466"/>
                      <a:pt x="3364909" y="449439"/>
                      <a:pt x="3334339" y="468198"/>
                    </a:cubicBezTo>
                    <a:cubicBezTo>
                      <a:pt x="3303770" y="486958"/>
                      <a:pt x="3290019" y="519572"/>
                      <a:pt x="3303443" y="541477"/>
                    </a:cubicBezTo>
                    <a:cubicBezTo>
                      <a:pt x="3316868" y="563382"/>
                      <a:pt x="3352508" y="566484"/>
                      <a:pt x="3383519" y="548446"/>
                    </a:cubicBezTo>
                    <a:lnTo>
                      <a:pt x="3383481" y="548380"/>
                    </a:lnTo>
                    <a:cubicBezTo>
                      <a:pt x="3491688" y="485443"/>
                      <a:pt x="3616041" y="496264"/>
                      <a:pt x="3662882" y="572695"/>
                    </a:cubicBezTo>
                    <a:cubicBezTo>
                      <a:pt x="3709723" y="649126"/>
                      <a:pt x="3661744" y="762923"/>
                      <a:pt x="3555080" y="828379"/>
                    </a:cubicBezTo>
                    <a:cubicBezTo>
                      <a:pt x="3448417" y="893835"/>
                      <a:pt x="3322483" y="886763"/>
                      <a:pt x="3272127" y="812489"/>
                    </a:cubicBezTo>
                    <a:lnTo>
                      <a:pt x="3410463" y="725332"/>
                    </a:lnTo>
                    <a:cubicBezTo>
                      <a:pt x="3424895" y="746619"/>
                      <a:pt x="3460987" y="748645"/>
                      <a:pt x="3491557" y="729886"/>
                    </a:cubicBezTo>
                    <a:cubicBezTo>
                      <a:pt x="3522127" y="711126"/>
                      <a:pt x="3535878" y="678512"/>
                      <a:pt x="3522453" y="656607"/>
                    </a:cubicBezTo>
                    <a:cubicBezTo>
                      <a:pt x="3509028" y="634702"/>
                      <a:pt x="3473389" y="631600"/>
                      <a:pt x="3442377" y="649638"/>
                    </a:cubicBezTo>
                    <a:lnTo>
                      <a:pt x="3442415" y="649704"/>
                    </a:lnTo>
                    <a:cubicBezTo>
                      <a:pt x="3334208" y="712642"/>
                      <a:pt x="3209855" y="701820"/>
                      <a:pt x="3163014" y="625389"/>
                    </a:cubicBezTo>
                    <a:cubicBezTo>
                      <a:pt x="3116173" y="548958"/>
                      <a:pt x="3164153" y="435161"/>
                      <a:pt x="3270816" y="369705"/>
                    </a:cubicBezTo>
                    <a:cubicBezTo>
                      <a:pt x="3324148" y="336977"/>
                      <a:pt x="3382297" y="322381"/>
                      <a:pt x="3433408" y="325251"/>
                    </a:cubicBezTo>
                    <a:close/>
                    <a:moveTo>
                      <a:pt x="0" y="0"/>
                    </a:moveTo>
                    <a:lnTo>
                      <a:pt x="360000" y="0"/>
                    </a:lnTo>
                    <a:lnTo>
                      <a:pt x="360000" y="3624815"/>
                    </a:lnTo>
                    <a:lnTo>
                      <a:pt x="3888432" y="3624815"/>
                    </a:lnTo>
                    <a:lnTo>
                      <a:pt x="3888432" y="3984815"/>
                    </a:lnTo>
                    <a:lnTo>
                      <a:pt x="0" y="3984815"/>
                    </a:lnTo>
                    <a:lnTo>
                      <a:pt x="0" y="3888432"/>
                    </a:lnTo>
                    <a:lnTo>
                      <a:pt x="0" y="3624815"/>
                    </a:lnTo>
                    <a:close/>
                  </a:path>
                </a:pathLst>
              </a:custGeom>
              <a:solidFill>
                <a:srgbClr val="FEB856"/>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63" name="Rounded Rectangle 25">
                <a:extLst>
                  <a:ext uri="{FF2B5EF4-FFF2-40B4-BE49-F238E27FC236}">
                    <a16:creationId xmlns:a16="http://schemas.microsoft.com/office/drawing/2014/main" id="{29201BD9-92D9-D9B5-33E1-13C5FBBE78E7}"/>
                  </a:ext>
                </a:extLst>
              </p:cNvPr>
              <p:cNvSpPr>
                <a:spLocks noChangeAspect="1"/>
              </p:cNvSpPr>
              <p:nvPr/>
            </p:nvSpPr>
            <p:spPr>
              <a:xfrm rot="1744853">
                <a:off x="7406985" y="3082965"/>
                <a:ext cx="333022" cy="354102"/>
              </a:xfrm>
              <a:custGeom>
                <a:avLst/>
                <a:gdLst/>
                <a:ahLst/>
                <a:cxnLst/>
                <a:rect l="l" t="t" r="r" b="b"/>
                <a:pathLst>
                  <a:path w="3378473" h="3592322">
                    <a:moveTo>
                      <a:pt x="1018094" y="2946028"/>
                    </a:moveTo>
                    <a:cubicBezTo>
                      <a:pt x="963419" y="2976436"/>
                      <a:pt x="943746" y="3045409"/>
                      <a:pt x="974154" y="3100084"/>
                    </a:cubicBezTo>
                    <a:cubicBezTo>
                      <a:pt x="1004562" y="3154759"/>
                      <a:pt x="1073534" y="3174431"/>
                      <a:pt x="1128209" y="3144023"/>
                    </a:cubicBezTo>
                    <a:lnTo>
                      <a:pt x="1992690" y="2663238"/>
                    </a:lnTo>
                    <a:cubicBezTo>
                      <a:pt x="2047365" y="2632830"/>
                      <a:pt x="2067037" y="2563857"/>
                      <a:pt x="2036630" y="2509182"/>
                    </a:cubicBezTo>
                    <a:lnTo>
                      <a:pt x="2036630" y="2509182"/>
                    </a:lnTo>
                    <a:cubicBezTo>
                      <a:pt x="2006223" y="2454507"/>
                      <a:pt x="1937250" y="2434834"/>
                      <a:pt x="1882575" y="2465242"/>
                    </a:cubicBezTo>
                    <a:close/>
                    <a:moveTo>
                      <a:pt x="1509175" y="1968491"/>
                    </a:moveTo>
                    <a:cubicBezTo>
                      <a:pt x="1454500" y="1998899"/>
                      <a:pt x="1434828" y="2067872"/>
                      <a:pt x="1465236" y="2122547"/>
                    </a:cubicBezTo>
                    <a:cubicBezTo>
                      <a:pt x="1495644" y="2177222"/>
                      <a:pt x="1564616" y="2196894"/>
                      <a:pt x="1619291" y="2166486"/>
                    </a:cubicBezTo>
                    <a:lnTo>
                      <a:pt x="2483772" y="1685701"/>
                    </a:lnTo>
                    <a:cubicBezTo>
                      <a:pt x="2538447" y="1655293"/>
                      <a:pt x="2558119" y="1586320"/>
                      <a:pt x="2527711" y="1531645"/>
                    </a:cubicBezTo>
                    <a:lnTo>
                      <a:pt x="2527712" y="1531645"/>
                    </a:lnTo>
                    <a:cubicBezTo>
                      <a:pt x="2497304" y="1476970"/>
                      <a:pt x="2428332" y="1457297"/>
                      <a:pt x="2373656" y="1487705"/>
                    </a:cubicBezTo>
                    <a:close/>
                    <a:moveTo>
                      <a:pt x="630422" y="2325257"/>
                    </a:moveTo>
                    <a:cubicBezTo>
                      <a:pt x="593643" y="2345712"/>
                      <a:pt x="580410" y="2392109"/>
                      <a:pt x="600865" y="2428888"/>
                    </a:cubicBezTo>
                    <a:lnTo>
                      <a:pt x="749009" y="2695261"/>
                    </a:lnTo>
                    <a:cubicBezTo>
                      <a:pt x="769465" y="2732041"/>
                      <a:pt x="815862" y="2745274"/>
                      <a:pt x="852641" y="2724819"/>
                    </a:cubicBezTo>
                    <a:lnTo>
                      <a:pt x="1159964" y="2553899"/>
                    </a:lnTo>
                    <a:cubicBezTo>
                      <a:pt x="1196743" y="2533444"/>
                      <a:pt x="1209977" y="2487047"/>
                      <a:pt x="1189521" y="2450268"/>
                    </a:cubicBezTo>
                    <a:lnTo>
                      <a:pt x="1041377" y="2183895"/>
                    </a:lnTo>
                    <a:cubicBezTo>
                      <a:pt x="1020921" y="2147116"/>
                      <a:pt x="974524" y="2133882"/>
                      <a:pt x="937745" y="2154338"/>
                    </a:cubicBezTo>
                    <a:close/>
                    <a:moveTo>
                      <a:pt x="1306181" y="1603496"/>
                    </a:moveTo>
                    <a:cubicBezTo>
                      <a:pt x="1251506" y="1633904"/>
                      <a:pt x="1231834" y="1702877"/>
                      <a:pt x="1262242" y="1757552"/>
                    </a:cubicBezTo>
                    <a:cubicBezTo>
                      <a:pt x="1292649" y="1812226"/>
                      <a:pt x="1361622" y="1831898"/>
                      <a:pt x="1416297" y="1801490"/>
                    </a:cubicBezTo>
                    <a:lnTo>
                      <a:pt x="2280778" y="1320706"/>
                    </a:lnTo>
                    <a:cubicBezTo>
                      <a:pt x="2335453" y="1290298"/>
                      <a:pt x="2355125" y="1221325"/>
                      <a:pt x="2324717" y="1166650"/>
                    </a:cubicBezTo>
                    <a:lnTo>
                      <a:pt x="2324718" y="1166649"/>
                    </a:lnTo>
                    <a:cubicBezTo>
                      <a:pt x="2294310" y="1111974"/>
                      <a:pt x="2225337" y="1092302"/>
                      <a:pt x="2170662" y="1122710"/>
                    </a:cubicBezTo>
                    <a:close/>
                    <a:moveTo>
                      <a:pt x="2616548" y="868567"/>
                    </a:moveTo>
                    <a:lnTo>
                      <a:pt x="3378473" y="868567"/>
                    </a:lnTo>
                    <a:lnTo>
                      <a:pt x="3378473" y="1559146"/>
                    </a:lnTo>
                    <a:cubicBezTo>
                      <a:pt x="3378473" y="1702688"/>
                      <a:pt x="3299888" y="1827875"/>
                      <a:pt x="3182538" y="1892525"/>
                    </a:cubicBezTo>
                    <a:lnTo>
                      <a:pt x="3170499" y="1864603"/>
                    </a:lnTo>
                    <a:close/>
                    <a:moveTo>
                      <a:pt x="197868" y="1844807"/>
                    </a:moveTo>
                    <a:lnTo>
                      <a:pt x="2042125" y="819113"/>
                    </a:lnTo>
                    <a:cubicBezTo>
                      <a:pt x="2227878" y="715805"/>
                      <a:pt x="2462209" y="782640"/>
                      <a:pt x="2565518" y="968394"/>
                    </a:cubicBezTo>
                    <a:lnTo>
                      <a:pt x="3136275" y="1994648"/>
                    </a:lnTo>
                    <a:cubicBezTo>
                      <a:pt x="3239583" y="2180402"/>
                      <a:pt x="3172748" y="2414733"/>
                      <a:pt x="2986994" y="2518041"/>
                    </a:cubicBezTo>
                    <a:lnTo>
                      <a:pt x="1142737" y="3543736"/>
                    </a:lnTo>
                    <a:cubicBezTo>
                      <a:pt x="956983" y="3647044"/>
                      <a:pt x="722652" y="3580208"/>
                      <a:pt x="619344" y="3394455"/>
                    </a:cubicBezTo>
                    <a:lnTo>
                      <a:pt x="48586" y="2368200"/>
                    </a:lnTo>
                    <a:cubicBezTo>
                      <a:pt x="-54722" y="2182446"/>
                      <a:pt x="12114" y="1948115"/>
                      <a:pt x="197868" y="1844807"/>
                    </a:cubicBezTo>
                    <a:close/>
                    <a:moveTo>
                      <a:pt x="498473" y="868567"/>
                    </a:moveTo>
                    <a:lnTo>
                      <a:pt x="1753598" y="868567"/>
                    </a:lnTo>
                    <a:lnTo>
                      <a:pt x="499185" y="1566216"/>
                    </a:lnTo>
                    <a:cubicBezTo>
                      <a:pt x="498494" y="1563872"/>
                      <a:pt x="498473" y="1561512"/>
                      <a:pt x="498473" y="1559146"/>
                    </a:cubicBezTo>
                    <a:close/>
                    <a:moveTo>
                      <a:pt x="716476" y="37951"/>
                    </a:moveTo>
                    <a:cubicBezTo>
                      <a:pt x="766951" y="13629"/>
                      <a:pt x="823548" y="0"/>
                      <a:pt x="883327" y="0"/>
                    </a:cubicBezTo>
                    <a:lnTo>
                      <a:pt x="2993619" y="0"/>
                    </a:lnTo>
                    <a:cubicBezTo>
                      <a:pt x="3206168" y="0"/>
                      <a:pt x="3378473" y="172305"/>
                      <a:pt x="3378473" y="384854"/>
                    </a:cubicBezTo>
                    <a:lnTo>
                      <a:pt x="3378473" y="435947"/>
                    </a:lnTo>
                    <a:lnTo>
                      <a:pt x="498473" y="435947"/>
                    </a:lnTo>
                    <a:lnTo>
                      <a:pt x="498473" y="384854"/>
                    </a:lnTo>
                    <a:cubicBezTo>
                      <a:pt x="498473" y="252011"/>
                      <a:pt x="565780" y="134888"/>
                      <a:pt x="668151" y="65727"/>
                    </a:cubicBezTo>
                    <a:cubicBezTo>
                      <a:pt x="683507" y="55353"/>
                      <a:pt x="699651" y="46058"/>
                      <a:pt x="716476" y="37951"/>
                    </a:cubicBezTo>
                    <a:close/>
                  </a:path>
                </a:pathLst>
              </a:custGeom>
              <a:solidFill>
                <a:srgbClr val="48DCE2"/>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grpSp>
        <p:sp>
          <p:nvSpPr>
            <p:cNvPr id="37" name="자유형: 도형 96">
              <a:extLst>
                <a:ext uri="{FF2B5EF4-FFF2-40B4-BE49-F238E27FC236}">
                  <a16:creationId xmlns:a16="http://schemas.microsoft.com/office/drawing/2014/main" id="{16C8AB2C-D0E7-968F-9376-270092B2C935}"/>
                </a:ext>
              </a:extLst>
            </p:cNvPr>
            <p:cNvSpPr/>
            <p:nvPr/>
          </p:nvSpPr>
          <p:spPr>
            <a:xfrm rot="8348922">
              <a:off x="8190529" y="4836264"/>
              <a:ext cx="281140" cy="2109330"/>
            </a:xfrm>
            <a:custGeom>
              <a:avLst/>
              <a:gdLst>
                <a:gd name="connsiteX0" fmla="*/ 0 w 281140"/>
                <a:gd name="connsiteY0" fmla="*/ 2109328 h 2109330"/>
                <a:gd name="connsiteX1" fmla="*/ 0 w 281140"/>
                <a:gd name="connsiteY1" fmla="*/ 0 h 2109330"/>
                <a:gd name="connsiteX2" fmla="*/ 281140 w 281140"/>
                <a:gd name="connsiteY2" fmla="*/ 243113 h 2109330"/>
                <a:gd name="connsiteX3" fmla="*/ 281140 w 281140"/>
                <a:gd name="connsiteY3" fmla="*/ 2109330 h 2109330"/>
              </a:gdLst>
              <a:ahLst/>
              <a:cxnLst>
                <a:cxn ang="0">
                  <a:pos x="connsiteX0" y="connsiteY0"/>
                </a:cxn>
                <a:cxn ang="0">
                  <a:pos x="connsiteX1" y="connsiteY1"/>
                </a:cxn>
                <a:cxn ang="0">
                  <a:pos x="connsiteX2" y="connsiteY2"/>
                </a:cxn>
                <a:cxn ang="0">
                  <a:pos x="connsiteX3" y="connsiteY3"/>
                </a:cxn>
              </a:cxnLst>
              <a:rect l="l" t="t" r="r" b="b"/>
              <a:pathLst>
                <a:path w="281140" h="2109330">
                  <a:moveTo>
                    <a:pt x="0" y="2109328"/>
                  </a:moveTo>
                  <a:lnTo>
                    <a:pt x="0" y="0"/>
                  </a:lnTo>
                  <a:lnTo>
                    <a:pt x="281140" y="243113"/>
                  </a:lnTo>
                  <a:lnTo>
                    <a:pt x="281140" y="2109330"/>
                  </a:lnTo>
                  <a:close/>
                </a:path>
              </a:pathLst>
            </a:custGeom>
            <a:solidFill>
              <a:sysClr val="windowText" lastClr="000000">
                <a:lumMod val="75000"/>
                <a:lumOff val="25000"/>
              </a:sysClr>
            </a:solidFill>
            <a:ln w="12700" cap="flat" cmpd="sng" algn="ctr">
              <a:noFill/>
              <a:prstDash val="solid"/>
              <a:miter lim="800000"/>
            </a:ln>
            <a:effectLst/>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43" name="Donut 4">
              <a:extLst>
                <a:ext uri="{FF2B5EF4-FFF2-40B4-BE49-F238E27FC236}">
                  <a16:creationId xmlns:a16="http://schemas.microsoft.com/office/drawing/2014/main" id="{7CADDC97-2543-164F-AE55-60AAF59E06EF}"/>
                </a:ext>
              </a:extLst>
            </p:cNvPr>
            <p:cNvSpPr/>
            <p:nvPr/>
          </p:nvSpPr>
          <p:spPr>
            <a:xfrm>
              <a:off x="5174578" y="2407953"/>
              <a:ext cx="2840760" cy="2840760"/>
            </a:xfrm>
            <a:prstGeom prst="donut">
              <a:avLst>
                <a:gd name="adj" fmla="val 3665"/>
              </a:avLst>
            </a:prstGeom>
            <a:solidFill>
              <a:sysClr val="windowText" lastClr="000000">
                <a:lumMod val="50000"/>
                <a:lumOff val="50000"/>
              </a:sys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black"/>
                </a:solidFill>
                <a:effectLst/>
                <a:uLnTx/>
                <a:uFillTx/>
                <a:latin typeface="Arial"/>
                <a:ea typeface="Arial Unicode MS"/>
                <a:cs typeface="+mn-cs"/>
              </a:endParaRPr>
            </a:p>
          </p:txBody>
        </p:sp>
        <p:sp>
          <p:nvSpPr>
            <p:cNvPr id="44" name="Round Same Side Corner Rectangle 5">
              <a:extLst>
                <a:ext uri="{FF2B5EF4-FFF2-40B4-BE49-F238E27FC236}">
                  <a16:creationId xmlns:a16="http://schemas.microsoft.com/office/drawing/2014/main" id="{CF049897-BD7C-70C2-83BC-8CF3369AD64B}"/>
                </a:ext>
              </a:extLst>
            </p:cNvPr>
            <p:cNvSpPr/>
            <p:nvPr/>
          </p:nvSpPr>
          <p:spPr>
            <a:xfrm rot="8399802">
              <a:off x="7327780" y="4855936"/>
              <a:ext cx="457200" cy="281857"/>
            </a:xfrm>
            <a:prstGeom prst="round2SameRect">
              <a:avLst>
                <a:gd name="adj1" fmla="val 31004"/>
                <a:gd name="adj2" fmla="val 0"/>
              </a:avLst>
            </a:prstGeom>
            <a:solidFill>
              <a:sysClr val="windowText" lastClr="000000">
                <a:lumMod val="50000"/>
                <a:lumOff val="50000"/>
              </a:sys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grpSp>
    </p:spTree>
    <p:extLst>
      <p:ext uri="{BB962C8B-B14F-4D97-AF65-F5344CB8AC3E}">
        <p14:creationId xmlns:p14="http://schemas.microsoft.com/office/powerpoint/2010/main" val="30556245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19C64EC-B9E1-D10A-06FE-54E2B7CB6E55}"/>
              </a:ext>
            </a:extLst>
          </p:cNvPr>
          <p:cNvSpPr/>
          <p:nvPr/>
        </p:nvSpPr>
        <p:spPr>
          <a:xfrm>
            <a:off x="2611915" y="261353"/>
            <a:ext cx="6744960" cy="821412"/>
          </a:xfrm>
          <a:prstGeom prst="roundRect">
            <a:avLst/>
          </a:prstGeom>
          <a:solidFill>
            <a:srgbClr val="7BA79D"/>
          </a:solidFill>
          <a:ln w="12700" cap="flat" cmpd="sng" algn="ctr">
            <a:solidFill>
              <a:srgbClr val="7BA79D">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cs typeface="+mn-cs"/>
            </a:endParaRPr>
          </a:p>
        </p:txBody>
      </p:sp>
      <p:sp>
        <p:nvSpPr>
          <p:cNvPr id="3" name="Text Placeholder 1">
            <a:extLst>
              <a:ext uri="{FF2B5EF4-FFF2-40B4-BE49-F238E27FC236}">
                <a16:creationId xmlns:a16="http://schemas.microsoft.com/office/drawing/2014/main" id="{D5C7F974-88E7-0960-9749-0F7550A8BE39}"/>
              </a:ext>
            </a:extLst>
          </p:cNvPr>
          <p:cNvSpPr txBox="1">
            <a:spLocks/>
          </p:cNvSpPr>
          <p:nvPr/>
        </p:nvSpPr>
        <p:spPr>
          <a:xfrm>
            <a:off x="323529" y="287255"/>
            <a:ext cx="11573197" cy="72424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800" b="0" i="0" u="none" strike="noStrike" kern="1200" cap="none" spc="0" normalizeH="0" baseline="0" noProof="0" dirty="0">
                <a:ln>
                  <a:noFill/>
                </a:ln>
                <a:solidFill>
                  <a:prstClr val="black">
                    <a:lumMod val="85000"/>
                    <a:lumOff val="15000"/>
                  </a:prstClr>
                </a:solidFill>
                <a:effectLst/>
                <a:uLnTx/>
                <a:uFillTx/>
                <a:latin typeface="Arial"/>
                <a:cs typeface="B Titr" panose="00000700000000000000" pitchFamily="2" charset="-78"/>
              </a:rPr>
              <a:t>کمیسیون مدیریت واردات و بازرگانی خارجی</a:t>
            </a:r>
          </a:p>
        </p:txBody>
      </p:sp>
      <p:pic>
        <p:nvPicPr>
          <p:cNvPr id="4" name="Picture 3">
            <a:extLst>
              <a:ext uri="{FF2B5EF4-FFF2-40B4-BE49-F238E27FC236}">
                <a16:creationId xmlns:a16="http://schemas.microsoft.com/office/drawing/2014/main" id="{CA388D9B-E0E6-87D7-B9C1-31FB0ECAC4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719"/>
            <a:ext cx="1726622" cy="1311888"/>
          </a:xfrm>
          <a:prstGeom prst="rect">
            <a:avLst/>
          </a:prstGeom>
        </p:spPr>
      </p:pic>
      <p:grpSp>
        <p:nvGrpSpPr>
          <p:cNvPr id="38" name="Group 37">
            <a:extLst>
              <a:ext uri="{FF2B5EF4-FFF2-40B4-BE49-F238E27FC236}">
                <a16:creationId xmlns:a16="http://schemas.microsoft.com/office/drawing/2014/main" id="{5EBAF46C-7062-427F-ADEC-FE36F5B30C53}"/>
              </a:ext>
            </a:extLst>
          </p:cNvPr>
          <p:cNvGrpSpPr/>
          <p:nvPr/>
        </p:nvGrpSpPr>
        <p:grpSpPr>
          <a:xfrm rot="16200000">
            <a:off x="4945390" y="-1860700"/>
            <a:ext cx="3681289" cy="10371669"/>
            <a:chOff x="8696327" y="1948927"/>
            <a:chExt cx="3882889" cy="1280132"/>
          </a:xfrm>
        </p:grpSpPr>
        <p:sp>
          <p:nvSpPr>
            <p:cNvPr id="39" name="Rectangle: Rounded Corners 38">
              <a:extLst>
                <a:ext uri="{FF2B5EF4-FFF2-40B4-BE49-F238E27FC236}">
                  <a16:creationId xmlns:a16="http://schemas.microsoft.com/office/drawing/2014/main" id="{2EEAF271-E061-419A-A8F1-58A60776F72B}"/>
                </a:ext>
              </a:extLst>
            </p:cNvPr>
            <p:cNvSpPr/>
            <p:nvPr/>
          </p:nvSpPr>
          <p:spPr>
            <a:xfrm>
              <a:off x="8696327" y="1948927"/>
              <a:ext cx="3603408" cy="1208650"/>
            </a:xfrm>
            <a:prstGeom prst="roundRect">
              <a:avLst>
                <a:gd name="adj" fmla="val 15218"/>
              </a:avLst>
            </a:prstGeom>
            <a:solidFill>
              <a:schemeClr val="bg1"/>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40" name="Rectangle: Rounded Corners 39">
              <a:extLst>
                <a:ext uri="{FF2B5EF4-FFF2-40B4-BE49-F238E27FC236}">
                  <a16:creationId xmlns:a16="http://schemas.microsoft.com/office/drawing/2014/main" id="{A1E56E85-A33D-4132-824D-8B7FD00FBB98}"/>
                </a:ext>
              </a:extLst>
            </p:cNvPr>
            <p:cNvSpPr/>
            <p:nvPr/>
          </p:nvSpPr>
          <p:spPr>
            <a:xfrm>
              <a:off x="8696328" y="3135266"/>
              <a:ext cx="3882888" cy="93793"/>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42" name="TextBox 41">
              <a:extLst>
                <a:ext uri="{FF2B5EF4-FFF2-40B4-BE49-F238E27FC236}">
                  <a16:creationId xmlns:a16="http://schemas.microsoft.com/office/drawing/2014/main" id="{2507FD6F-92FD-431A-8073-A266DCAC81A9}"/>
                </a:ext>
              </a:extLst>
            </p:cNvPr>
            <p:cNvSpPr txBox="1"/>
            <p:nvPr/>
          </p:nvSpPr>
          <p:spPr>
            <a:xfrm>
              <a:off x="9359071" y="2842909"/>
              <a:ext cx="113195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prstClr val="white"/>
                  </a:solidFill>
                  <a:effectLst/>
                  <a:uLnTx/>
                  <a:uFillTx/>
                  <a:latin typeface="Arial"/>
                  <a:cs typeface="Arial" pitchFamily="34" charset="0"/>
                </a:rPr>
                <a:t>Text  Here</a:t>
              </a:r>
              <a:endParaRPr kumimoji="0" lang="ko-KR" altLang="en-US" sz="1200" b="1" i="0" u="none" strike="noStrike" kern="1200" cap="none" spc="0" normalizeH="0" baseline="0" noProof="0" dirty="0">
                <a:ln>
                  <a:noFill/>
                </a:ln>
                <a:solidFill>
                  <a:prstClr val="white"/>
                </a:solidFill>
                <a:effectLst/>
                <a:uLnTx/>
                <a:uFillTx/>
                <a:latin typeface="Arial"/>
                <a:cs typeface="Arial" pitchFamily="34" charset="0"/>
              </a:endParaRPr>
            </a:p>
          </p:txBody>
        </p:sp>
      </p:grpSp>
      <p:pic>
        <p:nvPicPr>
          <p:cNvPr id="5" name="Picture 4">
            <a:extLst>
              <a:ext uri="{FF2B5EF4-FFF2-40B4-BE49-F238E27FC236}">
                <a16:creationId xmlns:a16="http://schemas.microsoft.com/office/drawing/2014/main" id="{9D039666-3040-16DC-0759-A918AED95847}"/>
              </a:ext>
            </a:extLst>
          </p:cNvPr>
          <p:cNvPicPr>
            <a:picLocks noChangeAspect="1"/>
          </p:cNvPicPr>
          <p:nvPr/>
        </p:nvPicPr>
        <p:blipFill>
          <a:blip r:embed="rId3"/>
          <a:stretch>
            <a:fillRect/>
          </a:stretch>
        </p:blipFill>
        <p:spPr>
          <a:xfrm>
            <a:off x="111398" y="4280185"/>
            <a:ext cx="2266404" cy="2459747"/>
          </a:xfrm>
          <a:prstGeom prst="rect">
            <a:avLst/>
          </a:prstGeom>
        </p:spPr>
      </p:pic>
      <p:sp>
        <p:nvSpPr>
          <p:cNvPr id="7" name="TextBox 6">
            <a:extLst>
              <a:ext uri="{FF2B5EF4-FFF2-40B4-BE49-F238E27FC236}">
                <a16:creationId xmlns:a16="http://schemas.microsoft.com/office/drawing/2014/main" id="{41DBD770-0B30-7933-7374-69CF6E29FE6A}"/>
              </a:ext>
            </a:extLst>
          </p:cNvPr>
          <p:cNvSpPr txBox="1"/>
          <p:nvPr/>
        </p:nvSpPr>
        <p:spPr>
          <a:xfrm>
            <a:off x="426028" y="2073601"/>
            <a:ext cx="11116734" cy="2308324"/>
          </a:xfrm>
          <a:prstGeom prst="rect">
            <a:avLst/>
          </a:prstGeom>
          <a:noFill/>
        </p:spPr>
        <p:txBody>
          <a:bodyPr wrap="square">
            <a:spAutoFit/>
          </a:bodyPr>
          <a:lstStyle/>
          <a:p>
            <a:pPr marL="285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a-IR" sz="1800" b="0" i="0" u="none" strike="noStrike" kern="1200" cap="none" spc="0" normalizeH="0" baseline="0" noProof="0" dirty="0">
                <a:ln>
                  <a:noFill/>
                </a:ln>
                <a:solidFill>
                  <a:prstClr val="black"/>
                </a:solidFill>
                <a:effectLst/>
                <a:uLnTx/>
                <a:uFillTx/>
                <a:latin typeface="Arial"/>
                <a:cs typeface="B Mitra" panose="00000400000000000000" pitchFamily="2" charset="-78"/>
              </a:rPr>
              <a:t>ترویج فرهنگ تعاون و آموزش های لازم، ارائه تسهیلات و مشوقهای مالی و غیر مالی به تعاونی ها، حمایت از تشکلهای تعاونی</a:t>
            </a:r>
          </a:p>
          <a:p>
            <a:pPr marL="285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a-IR" sz="1800" b="0" i="0" u="none" strike="noStrike" kern="1200" cap="none" spc="0" normalizeH="0" baseline="0" noProof="0" dirty="0">
                <a:ln>
                  <a:noFill/>
                </a:ln>
                <a:solidFill>
                  <a:prstClr val="black"/>
                </a:solidFill>
                <a:effectLst/>
                <a:uLnTx/>
                <a:uFillTx/>
                <a:latin typeface="Arial"/>
                <a:cs typeface="B Mitra" panose="00000400000000000000" pitchFamily="2" charset="-78"/>
              </a:rPr>
              <a:t> ا</a:t>
            </a:r>
            <a:r>
              <a:rPr lang="fa-IR" dirty="0">
                <a:cs typeface="B Mitra" panose="00000400000000000000" pitchFamily="2" charset="-78"/>
              </a:rPr>
              <a:t>ستفاده از نظرات خبرگان در اتاقهای بازرگانی، اصناف و تعاون، تشکیل شوراهای مشورتی با حضور نمایندگان مردم</a:t>
            </a:r>
          </a:p>
          <a:p>
            <a:pPr marL="285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a-IR" sz="1800" b="0" i="0" u="none" strike="noStrike" kern="1200" cap="none" spc="0" normalizeH="0" baseline="0" noProof="0" dirty="0">
                <a:ln>
                  <a:noFill/>
                </a:ln>
                <a:solidFill>
                  <a:prstClr val="black"/>
                </a:solidFill>
                <a:effectLst/>
                <a:uLnTx/>
                <a:uFillTx/>
                <a:latin typeface="Arial"/>
                <a:cs typeface="B Mitra" panose="00000400000000000000" pitchFamily="2" charset="-78"/>
              </a:rPr>
              <a:t>ایجاد شفافیت در نظام اقتصادی، برخورد قاطع با مفسدان اقتصادی، تقویت نظارت عمومی</a:t>
            </a:r>
          </a:p>
          <a:p>
            <a:pPr marL="285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lang="fa-IR" dirty="0">
                <a:cs typeface="B Mitra" panose="00000400000000000000" pitchFamily="2" charset="-78"/>
              </a:rPr>
              <a:t>کاهش نرخ سود بانکی، تسهیل اعطای وام به تولیدکنندگان و کارآفرینان، افزایش خدمات بانکداری الکترونیک</a:t>
            </a:r>
          </a:p>
          <a:p>
            <a:pPr marL="285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a-IR" sz="1800" b="0" i="0" u="none" strike="noStrike" kern="1200" cap="none" spc="0" normalizeH="0" baseline="0" noProof="0" dirty="0">
                <a:ln>
                  <a:noFill/>
                </a:ln>
                <a:solidFill>
                  <a:prstClr val="black"/>
                </a:solidFill>
                <a:effectLst/>
                <a:uLnTx/>
                <a:uFillTx/>
                <a:latin typeface="Arial"/>
                <a:cs typeface="B Mitra" panose="00000400000000000000" pitchFamily="2" charset="-78"/>
              </a:rPr>
              <a:t>صادرکنندگان ایرانی باید از ابزارهای نوین تجارت مانند تجارت الکترونیک و بازاریابی دیجیتال استفاده کنند</a:t>
            </a:r>
          </a:p>
          <a:p>
            <a:pPr marL="285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a-IR" sz="1800" b="0" i="0" u="none" strike="noStrike" kern="1200" cap="none" spc="0" normalizeH="0" baseline="0" noProof="0" dirty="0">
                <a:ln>
                  <a:noFill/>
                </a:ln>
                <a:solidFill>
                  <a:prstClr val="black"/>
                </a:solidFill>
                <a:effectLst/>
                <a:uLnTx/>
                <a:uFillTx/>
                <a:latin typeface="Arial"/>
                <a:cs typeface="B Mitra" panose="00000400000000000000" pitchFamily="2" charset="-78"/>
              </a:rPr>
              <a:t>اصلاح قوانین و مقررات رفع تعهد ارزی به منظور تسهیل فرآیند بازگشت ارز حاصل از صادرات و کاهش هزینه های آن</a:t>
            </a:r>
          </a:p>
          <a:p>
            <a:pPr marL="285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a-IR" sz="1800" b="0" i="0" u="none" strike="noStrike" kern="1200" cap="none" spc="0" normalizeH="0" baseline="0" noProof="0" dirty="0">
                <a:ln>
                  <a:noFill/>
                </a:ln>
                <a:solidFill>
                  <a:prstClr val="black"/>
                </a:solidFill>
                <a:effectLst/>
                <a:uLnTx/>
                <a:uFillTx/>
                <a:latin typeface="Arial"/>
                <a:cs typeface="B Mitra" panose="00000400000000000000" pitchFamily="2" charset="-78"/>
              </a:rPr>
              <a:t> سیاست هایی برای ایجاد تعادل بین تعهدات ارزی صادرکنندگان و میزان صادرات </a:t>
            </a:r>
            <a:r>
              <a:rPr lang="fa-IR" dirty="0">
                <a:solidFill>
                  <a:prstClr val="black"/>
                </a:solidFill>
                <a:latin typeface="Arial"/>
                <a:cs typeface="B Mitra" panose="00000400000000000000" pitchFamily="2" charset="-78"/>
              </a:rPr>
              <a:t>آن ها</a:t>
            </a:r>
          </a:p>
          <a:p>
            <a:pPr marL="285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a-IR" sz="1800" b="0" i="0" u="none" strike="noStrike" kern="1200" cap="none" spc="0" normalizeH="0" baseline="0" noProof="0" dirty="0">
                <a:ln>
                  <a:noFill/>
                </a:ln>
                <a:solidFill>
                  <a:prstClr val="black"/>
                </a:solidFill>
                <a:effectLst/>
                <a:uLnTx/>
                <a:uFillTx/>
                <a:latin typeface="Arial"/>
                <a:cs typeface="B Mitra" panose="00000400000000000000" pitchFamily="2" charset="-78"/>
              </a:rPr>
              <a:t>اصلاح و یکپارچه سازی دستورالعمل های وزارت صمت در راستای تسهیل واردات </a:t>
            </a:r>
          </a:p>
        </p:txBody>
      </p:sp>
      <p:grpSp>
        <p:nvGrpSpPr>
          <p:cNvPr id="8" name="그룹 2">
            <a:extLst>
              <a:ext uri="{FF2B5EF4-FFF2-40B4-BE49-F238E27FC236}">
                <a16:creationId xmlns:a16="http://schemas.microsoft.com/office/drawing/2014/main" id="{0FA7E0C9-5D62-43F9-A1FA-312C52448402}"/>
              </a:ext>
            </a:extLst>
          </p:cNvPr>
          <p:cNvGrpSpPr/>
          <p:nvPr/>
        </p:nvGrpSpPr>
        <p:grpSpPr>
          <a:xfrm>
            <a:off x="9482254" y="349993"/>
            <a:ext cx="759914" cy="865595"/>
            <a:chOff x="4643042" y="1883668"/>
            <a:chExt cx="3889330" cy="5061926"/>
          </a:xfrm>
        </p:grpSpPr>
        <p:sp>
          <p:nvSpPr>
            <p:cNvPr id="9" name="Isosceles Triangle 20">
              <a:extLst>
                <a:ext uri="{FF2B5EF4-FFF2-40B4-BE49-F238E27FC236}">
                  <a16:creationId xmlns:a16="http://schemas.microsoft.com/office/drawing/2014/main" id="{033E0855-21E6-48DF-BE1D-ECA09C895368}"/>
                </a:ext>
              </a:extLst>
            </p:cNvPr>
            <p:cNvSpPr>
              <a:spLocks noChangeAspect="1"/>
            </p:cNvSpPr>
            <p:nvPr/>
          </p:nvSpPr>
          <p:spPr>
            <a:xfrm rot="8201235">
              <a:off x="7802832" y="4317191"/>
              <a:ext cx="391806" cy="432000"/>
            </a:xfrm>
            <a:custGeom>
              <a:avLst/>
              <a:gdLst/>
              <a:ahLst/>
              <a:cxnLst/>
              <a:rect l="l" t="t" r="r" b="b"/>
              <a:pathLst>
                <a:path w="4285801" h="4725490">
                  <a:moveTo>
                    <a:pt x="1428251" y="4622752"/>
                  </a:moveTo>
                  <a:cubicBezTo>
                    <a:pt x="1313180" y="4505074"/>
                    <a:pt x="1240588" y="4345285"/>
                    <a:pt x="1235771" y="4167715"/>
                  </a:cubicBezTo>
                  <a:cubicBezTo>
                    <a:pt x="1227835" y="3875156"/>
                    <a:pt x="1406218" y="3620819"/>
                    <a:pt x="1664050" y="3520754"/>
                  </a:cubicBezTo>
                  <a:lnTo>
                    <a:pt x="1635892" y="2482688"/>
                  </a:lnTo>
                  <a:lnTo>
                    <a:pt x="1044642" y="2469039"/>
                  </a:lnTo>
                  <a:lnTo>
                    <a:pt x="1044642" y="2667331"/>
                  </a:lnTo>
                  <a:cubicBezTo>
                    <a:pt x="1044642" y="2727000"/>
                    <a:pt x="996271" y="2775371"/>
                    <a:pt x="936601" y="2775372"/>
                  </a:cubicBezTo>
                  <a:lnTo>
                    <a:pt x="657382" y="2775371"/>
                  </a:lnTo>
                  <a:cubicBezTo>
                    <a:pt x="637755" y="2823613"/>
                    <a:pt x="630101" y="2874237"/>
                    <a:pt x="622448" y="2945800"/>
                  </a:cubicBezTo>
                  <a:lnTo>
                    <a:pt x="252030" y="2945800"/>
                  </a:lnTo>
                  <a:cubicBezTo>
                    <a:pt x="256275" y="2883407"/>
                    <a:pt x="252593" y="2828938"/>
                    <a:pt x="235967" y="2775370"/>
                  </a:cubicBezTo>
                  <a:lnTo>
                    <a:pt x="7267" y="2775370"/>
                  </a:lnTo>
                  <a:cubicBezTo>
                    <a:pt x="1003" y="2679903"/>
                    <a:pt x="-1109" y="2594661"/>
                    <a:pt x="535" y="2514852"/>
                  </a:cubicBezTo>
                  <a:cubicBezTo>
                    <a:pt x="5466" y="2275424"/>
                    <a:pt x="44187" y="2084887"/>
                    <a:pt x="105917" y="1813823"/>
                  </a:cubicBezTo>
                  <a:cubicBezTo>
                    <a:pt x="258635" y="1288584"/>
                    <a:pt x="488046" y="911620"/>
                    <a:pt x="870837" y="570445"/>
                  </a:cubicBezTo>
                  <a:cubicBezTo>
                    <a:pt x="674179" y="1284154"/>
                    <a:pt x="622718" y="1497188"/>
                    <a:pt x="741752" y="1669956"/>
                  </a:cubicBezTo>
                  <a:cubicBezTo>
                    <a:pt x="882751" y="1699943"/>
                    <a:pt x="788174" y="1674807"/>
                    <a:pt x="936601" y="1710419"/>
                  </a:cubicBezTo>
                  <a:cubicBezTo>
                    <a:pt x="1001384" y="1730870"/>
                    <a:pt x="1044642" y="1758791"/>
                    <a:pt x="1044642" y="1818460"/>
                  </a:cubicBezTo>
                  <a:lnTo>
                    <a:pt x="1044642" y="1970448"/>
                  </a:lnTo>
                  <a:lnTo>
                    <a:pt x="1621635" y="1957128"/>
                  </a:lnTo>
                  <a:lnTo>
                    <a:pt x="1601569" y="1217379"/>
                  </a:lnTo>
                  <a:cubicBezTo>
                    <a:pt x="1338692" y="1131438"/>
                    <a:pt x="1146783" y="887145"/>
                    <a:pt x="1138847" y="594588"/>
                  </a:cubicBezTo>
                  <a:cubicBezTo>
                    <a:pt x="1132425" y="357828"/>
                    <a:pt x="1248029" y="146099"/>
                    <a:pt x="1428910" y="20243"/>
                  </a:cubicBezTo>
                  <a:lnTo>
                    <a:pt x="1447318" y="698863"/>
                  </a:lnTo>
                  <a:lnTo>
                    <a:pt x="2193594" y="678620"/>
                  </a:lnTo>
                  <a:lnTo>
                    <a:pt x="2175185" y="0"/>
                  </a:lnTo>
                  <a:cubicBezTo>
                    <a:pt x="2362624" y="115865"/>
                    <a:pt x="2489536" y="321015"/>
                    <a:pt x="2495958" y="557775"/>
                  </a:cubicBezTo>
                  <a:cubicBezTo>
                    <a:pt x="2503894" y="850332"/>
                    <a:pt x="2325511" y="1104670"/>
                    <a:pt x="2067679" y="1204735"/>
                  </a:cubicBezTo>
                  <a:lnTo>
                    <a:pt x="2087796" y="1946367"/>
                  </a:lnTo>
                  <a:lnTo>
                    <a:pt x="4285801" y="1895627"/>
                  </a:lnTo>
                  <a:lnTo>
                    <a:pt x="4285801" y="2543859"/>
                  </a:lnTo>
                  <a:lnTo>
                    <a:pt x="2102637" y="2493462"/>
                  </a:lnTo>
                  <a:lnTo>
                    <a:pt x="2130160" y="3508110"/>
                  </a:lnTo>
                  <a:cubicBezTo>
                    <a:pt x="2393037" y="3594051"/>
                    <a:pt x="2584946" y="3838344"/>
                    <a:pt x="2592882" y="4130902"/>
                  </a:cubicBezTo>
                  <a:cubicBezTo>
                    <a:pt x="2599304" y="4367662"/>
                    <a:pt x="2483700" y="4579391"/>
                    <a:pt x="2302820" y="4705247"/>
                  </a:cubicBezTo>
                  <a:lnTo>
                    <a:pt x="2284411" y="4026626"/>
                  </a:lnTo>
                  <a:lnTo>
                    <a:pt x="1538135" y="4046869"/>
                  </a:lnTo>
                  <a:lnTo>
                    <a:pt x="1556544" y="4725490"/>
                  </a:lnTo>
                  <a:cubicBezTo>
                    <a:pt x="1509684" y="4696524"/>
                    <a:pt x="1466607" y="4661977"/>
                    <a:pt x="1428251" y="4622752"/>
                  </a:cubicBezTo>
                  <a:close/>
                  <a:moveTo>
                    <a:pt x="44807" y="3562389"/>
                  </a:moveTo>
                  <a:cubicBezTo>
                    <a:pt x="25255" y="3542837"/>
                    <a:pt x="13162" y="3515827"/>
                    <a:pt x="13162" y="3485992"/>
                  </a:cubicBezTo>
                  <a:lnTo>
                    <a:pt x="13162" y="3053842"/>
                  </a:lnTo>
                  <a:cubicBezTo>
                    <a:pt x="13162" y="2994173"/>
                    <a:pt x="61534" y="2945801"/>
                    <a:pt x="121203" y="2945801"/>
                  </a:cubicBezTo>
                  <a:lnTo>
                    <a:pt x="757287" y="2945801"/>
                  </a:lnTo>
                  <a:cubicBezTo>
                    <a:pt x="816956" y="2945801"/>
                    <a:pt x="865328" y="2994173"/>
                    <a:pt x="865328" y="3053842"/>
                  </a:cubicBezTo>
                  <a:lnTo>
                    <a:pt x="865328" y="3485992"/>
                  </a:lnTo>
                  <a:cubicBezTo>
                    <a:pt x="865328" y="3545662"/>
                    <a:pt x="816956" y="3594033"/>
                    <a:pt x="757287" y="3594033"/>
                  </a:cubicBezTo>
                  <a:lnTo>
                    <a:pt x="121203" y="3594033"/>
                  </a:lnTo>
                  <a:cubicBezTo>
                    <a:pt x="91368" y="3594033"/>
                    <a:pt x="64358" y="3581940"/>
                    <a:pt x="44807" y="3562389"/>
                  </a:cubicBezTo>
                  <a:close/>
                </a:path>
              </a:pathLst>
            </a:custGeom>
            <a:solidFill>
              <a:srgbClr val="9FEDF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10" name="Oval 21">
              <a:extLst>
                <a:ext uri="{FF2B5EF4-FFF2-40B4-BE49-F238E27FC236}">
                  <a16:creationId xmlns:a16="http://schemas.microsoft.com/office/drawing/2014/main" id="{9114BBF0-F991-4A58-BB7E-05CE12A7FECF}"/>
                </a:ext>
              </a:extLst>
            </p:cNvPr>
            <p:cNvSpPr>
              <a:spLocks noChangeAspect="1"/>
            </p:cNvSpPr>
            <p:nvPr/>
          </p:nvSpPr>
          <p:spPr>
            <a:xfrm rot="20700000">
              <a:off x="4908164" y="3016329"/>
              <a:ext cx="360000" cy="292430"/>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rgbClr val="9FEDF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11" name="Round Same Side Corner Rectangle 2">
              <a:extLst>
                <a:ext uri="{FF2B5EF4-FFF2-40B4-BE49-F238E27FC236}">
                  <a16:creationId xmlns:a16="http://schemas.microsoft.com/office/drawing/2014/main" id="{AAFD8E3D-A85F-4AE5-B441-A5F0A29EADC4}"/>
                </a:ext>
              </a:extLst>
            </p:cNvPr>
            <p:cNvSpPr/>
            <p:nvPr/>
          </p:nvSpPr>
          <p:spPr>
            <a:xfrm rot="5400000" flipH="1">
              <a:off x="7799686" y="2974724"/>
              <a:ext cx="360000" cy="360000"/>
            </a:xfrm>
            <a:custGeom>
              <a:avLst/>
              <a:gdLst/>
              <a:ahLst/>
              <a:cxnLst/>
              <a:rect l="l" t="t" r="r" b="b"/>
              <a:pathLst>
                <a:path w="3287892" h="3786923">
                  <a:moveTo>
                    <a:pt x="2574092" y="3411971"/>
                  </a:moveTo>
                  <a:cubicBezTo>
                    <a:pt x="2577477" y="3551838"/>
                    <a:pt x="2489596" y="3681234"/>
                    <a:pt x="2347458" y="3745664"/>
                  </a:cubicBezTo>
                  <a:cubicBezTo>
                    <a:pt x="2228355" y="3799653"/>
                    <a:pt x="2086904" y="3800713"/>
                    <a:pt x="1966757" y="3748519"/>
                  </a:cubicBezTo>
                  <a:cubicBezTo>
                    <a:pt x="1823914" y="3686464"/>
                    <a:pt x="1733597" y="3559106"/>
                    <a:pt x="1733597" y="3419734"/>
                  </a:cubicBezTo>
                  <a:cubicBezTo>
                    <a:pt x="2013762" y="3417146"/>
                    <a:pt x="2293927" y="3414559"/>
                    <a:pt x="2574092" y="3411971"/>
                  </a:cubicBezTo>
                  <a:close/>
                  <a:moveTo>
                    <a:pt x="2574187" y="367189"/>
                  </a:moveTo>
                  <a:cubicBezTo>
                    <a:pt x="2294022" y="369777"/>
                    <a:pt x="2013857" y="372364"/>
                    <a:pt x="1733692" y="374952"/>
                  </a:cubicBezTo>
                  <a:cubicBezTo>
                    <a:pt x="1730307" y="235085"/>
                    <a:pt x="1818188" y="105689"/>
                    <a:pt x="1960326" y="41259"/>
                  </a:cubicBezTo>
                  <a:cubicBezTo>
                    <a:pt x="2079429" y="-12730"/>
                    <a:pt x="2220880" y="-13790"/>
                    <a:pt x="2341027" y="38404"/>
                  </a:cubicBezTo>
                  <a:cubicBezTo>
                    <a:pt x="2483870" y="100459"/>
                    <a:pt x="2574187" y="227817"/>
                    <a:pt x="2574187" y="367189"/>
                  </a:cubicBezTo>
                  <a:close/>
                  <a:moveTo>
                    <a:pt x="2688290" y="635445"/>
                  </a:moveTo>
                  <a:lnTo>
                    <a:pt x="2688290" y="1612884"/>
                  </a:lnTo>
                  <a:lnTo>
                    <a:pt x="1619492" y="1612884"/>
                  </a:lnTo>
                  <a:lnTo>
                    <a:pt x="1619492" y="1396859"/>
                  </a:lnTo>
                  <a:lnTo>
                    <a:pt x="201708" y="1396859"/>
                  </a:lnTo>
                  <a:cubicBezTo>
                    <a:pt x="90308" y="1396859"/>
                    <a:pt x="0" y="1306551"/>
                    <a:pt x="0" y="1195151"/>
                  </a:cubicBezTo>
                  <a:lnTo>
                    <a:pt x="0" y="907003"/>
                  </a:lnTo>
                  <a:cubicBezTo>
                    <a:pt x="0" y="795603"/>
                    <a:pt x="90308" y="705295"/>
                    <a:pt x="201708" y="705295"/>
                  </a:cubicBezTo>
                  <a:lnTo>
                    <a:pt x="1619492" y="705295"/>
                  </a:lnTo>
                  <a:lnTo>
                    <a:pt x="1619492" y="635445"/>
                  </a:lnTo>
                  <a:cubicBezTo>
                    <a:pt x="1619492" y="537063"/>
                    <a:pt x="1699247" y="457308"/>
                    <a:pt x="1797629" y="457308"/>
                  </a:cubicBezTo>
                  <a:lnTo>
                    <a:pt x="2510153" y="457308"/>
                  </a:lnTo>
                  <a:cubicBezTo>
                    <a:pt x="2608535" y="457308"/>
                    <a:pt x="2688290" y="537063"/>
                    <a:pt x="2688290" y="635445"/>
                  </a:cubicBezTo>
                  <a:close/>
                  <a:moveTo>
                    <a:pt x="3177333" y="2901044"/>
                  </a:moveTo>
                  <a:lnTo>
                    <a:pt x="1130451" y="2901044"/>
                  </a:lnTo>
                  <a:cubicBezTo>
                    <a:pt x="1350134" y="2526253"/>
                    <a:pt x="1481437" y="2165059"/>
                    <a:pt x="1605942" y="1684892"/>
                  </a:cubicBezTo>
                  <a:lnTo>
                    <a:pt x="2701842" y="1684892"/>
                  </a:lnTo>
                  <a:cubicBezTo>
                    <a:pt x="2809350" y="2117470"/>
                    <a:pt x="2933855" y="2516056"/>
                    <a:pt x="3177333" y="2901044"/>
                  </a:cubicBezTo>
                  <a:close/>
                  <a:moveTo>
                    <a:pt x="3287892" y="3137537"/>
                  </a:moveTo>
                  <a:lnTo>
                    <a:pt x="3287892" y="3248909"/>
                  </a:lnTo>
                  <a:cubicBezTo>
                    <a:pt x="3287892" y="3295849"/>
                    <a:pt x="3249839" y="3333902"/>
                    <a:pt x="3202899" y="3333902"/>
                  </a:cubicBezTo>
                  <a:lnTo>
                    <a:pt x="1104885" y="3333902"/>
                  </a:lnTo>
                  <a:cubicBezTo>
                    <a:pt x="1057945" y="3333902"/>
                    <a:pt x="1019892" y="3295849"/>
                    <a:pt x="1019892" y="3248909"/>
                  </a:cubicBezTo>
                  <a:lnTo>
                    <a:pt x="1019892" y="3137537"/>
                  </a:lnTo>
                  <a:cubicBezTo>
                    <a:pt x="1019892" y="3090597"/>
                    <a:pt x="1057945" y="3052544"/>
                    <a:pt x="1104885" y="3052544"/>
                  </a:cubicBezTo>
                  <a:lnTo>
                    <a:pt x="3202899" y="3052544"/>
                  </a:lnTo>
                  <a:cubicBezTo>
                    <a:pt x="3249839" y="3052544"/>
                    <a:pt x="3287892" y="3090597"/>
                    <a:pt x="3287892" y="3137537"/>
                  </a:cubicBezTo>
                  <a:close/>
                </a:path>
              </a:pathLst>
            </a:custGeom>
            <a:solidFill>
              <a:srgbClr val="9FEDF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12" name="Trapezoid 6">
              <a:extLst>
                <a:ext uri="{FF2B5EF4-FFF2-40B4-BE49-F238E27FC236}">
                  <a16:creationId xmlns:a16="http://schemas.microsoft.com/office/drawing/2014/main" id="{C8CD293E-4C7A-4741-A9C5-938E0DC67FF9}"/>
                </a:ext>
              </a:extLst>
            </p:cNvPr>
            <p:cNvSpPr>
              <a:spLocks/>
            </p:cNvSpPr>
            <p:nvPr/>
          </p:nvSpPr>
          <p:spPr>
            <a:xfrm>
              <a:off x="8065301" y="3760778"/>
              <a:ext cx="261201" cy="261201"/>
            </a:xfrm>
            <a:custGeom>
              <a:avLst/>
              <a:gdLst/>
              <a:ahLst/>
              <a:cxnLst/>
              <a:rect l="l" t="t" r="r" b="b"/>
              <a:pathLst>
                <a:path w="2801488" h="2964099">
                  <a:moveTo>
                    <a:pt x="1393788" y="2251706"/>
                  </a:moveTo>
                  <a:cubicBezTo>
                    <a:pt x="1338380" y="2251706"/>
                    <a:pt x="1293463" y="2296623"/>
                    <a:pt x="1293463" y="2352031"/>
                  </a:cubicBezTo>
                  <a:cubicBezTo>
                    <a:pt x="1293463" y="2407439"/>
                    <a:pt x="1338380" y="2452356"/>
                    <a:pt x="1393788" y="2452356"/>
                  </a:cubicBezTo>
                  <a:cubicBezTo>
                    <a:pt x="1449196" y="2452356"/>
                    <a:pt x="1494113" y="2407439"/>
                    <a:pt x="1494113" y="2352031"/>
                  </a:cubicBezTo>
                  <a:cubicBezTo>
                    <a:pt x="1494113" y="2296623"/>
                    <a:pt x="1449196" y="2251706"/>
                    <a:pt x="1393788" y="2251706"/>
                  </a:cubicBezTo>
                  <a:close/>
                  <a:moveTo>
                    <a:pt x="2189420" y="1936547"/>
                  </a:moveTo>
                  <a:cubicBezTo>
                    <a:pt x="1959955" y="1936547"/>
                    <a:pt x="1773936" y="2122566"/>
                    <a:pt x="1773936" y="2352031"/>
                  </a:cubicBezTo>
                  <a:cubicBezTo>
                    <a:pt x="1773936" y="2581496"/>
                    <a:pt x="1959955" y="2767515"/>
                    <a:pt x="2189420" y="2767515"/>
                  </a:cubicBezTo>
                  <a:cubicBezTo>
                    <a:pt x="2418885" y="2767515"/>
                    <a:pt x="2604904" y="2581496"/>
                    <a:pt x="2604904" y="2352031"/>
                  </a:cubicBezTo>
                  <a:cubicBezTo>
                    <a:pt x="2604904" y="2122566"/>
                    <a:pt x="2418885" y="1936547"/>
                    <a:pt x="2189420" y="1936547"/>
                  </a:cubicBezTo>
                  <a:close/>
                  <a:moveTo>
                    <a:pt x="612068" y="1936547"/>
                  </a:moveTo>
                  <a:cubicBezTo>
                    <a:pt x="382603" y="1936547"/>
                    <a:pt x="196584" y="2122566"/>
                    <a:pt x="196584" y="2352031"/>
                  </a:cubicBezTo>
                  <a:cubicBezTo>
                    <a:pt x="196584" y="2581496"/>
                    <a:pt x="382603" y="2767515"/>
                    <a:pt x="612068" y="2767515"/>
                  </a:cubicBezTo>
                  <a:cubicBezTo>
                    <a:pt x="841533" y="2767515"/>
                    <a:pt x="1027552" y="2581496"/>
                    <a:pt x="1027552" y="2352031"/>
                  </a:cubicBezTo>
                  <a:cubicBezTo>
                    <a:pt x="1027552" y="2122566"/>
                    <a:pt x="841533" y="1936547"/>
                    <a:pt x="612068" y="1936547"/>
                  </a:cubicBezTo>
                  <a:close/>
                  <a:moveTo>
                    <a:pt x="845776" y="315"/>
                  </a:moveTo>
                  <a:cubicBezTo>
                    <a:pt x="1032101" y="7965"/>
                    <a:pt x="1181399" y="153129"/>
                    <a:pt x="1195696" y="335717"/>
                  </a:cubicBezTo>
                  <a:lnTo>
                    <a:pt x="1198885" y="335806"/>
                  </a:lnTo>
                  <a:lnTo>
                    <a:pt x="1198706" y="366401"/>
                  </a:lnTo>
                  <a:cubicBezTo>
                    <a:pt x="1198883" y="367005"/>
                    <a:pt x="1198884" y="367612"/>
                    <a:pt x="1198884" y="368218"/>
                  </a:cubicBezTo>
                  <a:lnTo>
                    <a:pt x="1198695" y="368210"/>
                  </a:lnTo>
                  <a:lnTo>
                    <a:pt x="1197421" y="585651"/>
                  </a:lnTo>
                  <a:cubicBezTo>
                    <a:pt x="1245519" y="531733"/>
                    <a:pt x="1316597" y="499778"/>
                    <a:pt x="1394104" y="502960"/>
                  </a:cubicBezTo>
                  <a:cubicBezTo>
                    <a:pt x="1472998" y="506199"/>
                    <a:pt x="1542269" y="545176"/>
                    <a:pt x="1585751" y="604519"/>
                  </a:cubicBezTo>
                  <a:cubicBezTo>
                    <a:pt x="1585226" y="514948"/>
                    <a:pt x="1584701" y="425377"/>
                    <a:pt x="1584176" y="335806"/>
                  </a:cubicBezTo>
                  <a:lnTo>
                    <a:pt x="1585829" y="335760"/>
                  </a:lnTo>
                  <a:cubicBezTo>
                    <a:pt x="1602915" y="140060"/>
                    <a:pt x="1770945" y="-7755"/>
                    <a:pt x="1967493" y="315"/>
                  </a:cubicBezTo>
                  <a:cubicBezTo>
                    <a:pt x="2146853" y="7679"/>
                    <a:pt x="2291902" y="142468"/>
                    <a:pt x="2315427" y="315465"/>
                  </a:cubicBezTo>
                  <a:lnTo>
                    <a:pt x="2320109" y="315335"/>
                  </a:lnTo>
                  <a:lnTo>
                    <a:pt x="2729306" y="2069418"/>
                  </a:lnTo>
                  <a:cubicBezTo>
                    <a:pt x="2776307" y="2152970"/>
                    <a:pt x="2801488" y="2249560"/>
                    <a:pt x="2801488" y="2352031"/>
                  </a:cubicBezTo>
                  <a:cubicBezTo>
                    <a:pt x="2801488" y="2690067"/>
                    <a:pt x="2527456" y="2964099"/>
                    <a:pt x="2189420" y="2964099"/>
                  </a:cubicBezTo>
                  <a:cubicBezTo>
                    <a:pt x="1922036" y="2964099"/>
                    <a:pt x="1694697" y="2792645"/>
                    <a:pt x="1613824" y="2552817"/>
                  </a:cubicBezTo>
                  <a:cubicBezTo>
                    <a:pt x="1559905" y="2613347"/>
                    <a:pt x="1481232" y="2650901"/>
                    <a:pt x="1393788" y="2650901"/>
                  </a:cubicBezTo>
                  <a:cubicBezTo>
                    <a:pt x="1311973" y="2650901"/>
                    <a:pt x="1237837" y="2618027"/>
                    <a:pt x="1183996" y="2564635"/>
                  </a:cubicBezTo>
                  <a:cubicBezTo>
                    <a:pt x="1099341" y="2798210"/>
                    <a:pt x="875077" y="2964099"/>
                    <a:pt x="612068" y="2964099"/>
                  </a:cubicBezTo>
                  <a:cubicBezTo>
                    <a:pt x="274032" y="2964099"/>
                    <a:pt x="0" y="2690067"/>
                    <a:pt x="0" y="2352031"/>
                  </a:cubicBezTo>
                  <a:cubicBezTo>
                    <a:pt x="0" y="2288533"/>
                    <a:pt x="9669" y="2227293"/>
                    <a:pt x="30466" y="2170591"/>
                  </a:cubicBezTo>
                  <a:lnTo>
                    <a:pt x="30153" y="2170591"/>
                  </a:lnTo>
                  <a:lnTo>
                    <a:pt x="462952" y="315335"/>
                  </a:lnTo>
                  <a:lnTo>
                    <a:pt x="467801" y="315470"/>
                  </a:lnTo>
                  <a:cubicBezTo>
                    <a:pt x="493068" y="129842"/>
                    <a:pt x="656149" y="-7470"/>
                    <a:pt x="845776" y="315"/>
                  </a:cubicBezTo>
                  <a:close/>
                </a:path>
              </a:pathLst>
            </a:custGeom>
            <a:solidFill>
              <a:srgbClr val="9FEDF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13" name="Rounded Rectangle 24">
              <a:extLst>
                <a:ext uri="{FF2B5EF4-FFF2-40B4-BE49-F238E27FC236}">
                  <a16:creationId xmlns:a16="http://schemas.microsoft.com/office/drawing/2014/main" id="{70AB8459-01AC-4722-ABCE-213139287B7C}"/>
                </a:ext>
              </a:extLst>
            </p:cNvPr>
            <p:cNvSpPr>
              <a:spLocks noChangeAspect="1"/>
            </p:cNvSpPr>
            <p:nvPr/>
          </p:nvSpPr>
          <p:spPr>
            <a:xfrm>
              <a:off x="5346423" y="2453664"/>
              <a:ext cx="360000" cy="278548"/>
            </a:xfrm>
            <a:custGeom>
              <a:avLst/>
              <a:gdLst/>
              <a:ahLst/>
              <a:cxnLst/>
              <a:rect l="l" t="t" r="r" b="b"/>
              <a:pathLst>
                <a:path w="3960000" h="3064028">
                  <a:moveTo>
                    <a:pt x="1955333" y="1285185"/>
                  </a:moveTo>
                  <a:cubicBezTo>
                    <a:pt x="2192176" y="1285185"/>
                    <a:pt x="2384176" y="1477185"/>
                    <a:pt x="2384176" y="1714028"/>
                  </a:cubicBezTo>
                  <a:cubicBezTo>
                    <a:pt x="2384176" y="1950871"/>
                    <a:pt x="2192176" y="2142871"/>
                    <a:pt x="1955333" y="2142871"/>
                  </a:cubicBezTo>
                  <a:cubicBezTo>
                    <a:pt x="1718490" y="2142871"/>
                    <a:pt x="1526490" y="1950871"/>
                    <a:pt x="1526490" y="1714028"/>
                  </a:cubicBezTo>
                  <a:cubicBezTo>
                    <a:pt x="1526490" y="1477185"/>
                    <a:pt x="1718490" y="1285185"/>
                    <a:pt x="1955333" y="1285185"/>
                  </a:cubicBezTo>
                  <a:close/>
                  <a:moveTo>
                    <a:pt x="1955333" y="1074136"/>
                  </a:moveTo>
                  <a:cubicBezTo>
                    <a:pt x="1601930" y="1074136"/>
                    <a:pt x="1315441" y="1360625"/>
                    <a:pt x="1315441" y="1714028"/>
                  </a:cubicBezTo>
                  <a:cubicBezTo>
                    <a:pt x="1315441" y="2067431"/>
                    <a:pt x="1601930" y="2353920"/>
                    <a:pt x="1955333" y="2353920"/>
                  </a:cubicBezTo>
                  <a:cubicBezTo>
                    <a:pt x="2308736" y="2353920"/>
                    <a:pt x="2595225" y="2067431"/>
                    <a:pt x="2595225" y="1714028"/>
                  </a:cubicBezTo>
                  <a:cubicBezTo>
                    <a:pt x="2595225" y="1360625"/>
                    <a:pt x="2308736" y="1074136"/>
                    <a:pt x="1955333" y="1074136"/>
                  </a:cubicBezTo>
                  <a:close/>
                  <a:moveTo>
                    <a:pt x="1955333" y="849503"/>
                  </a:moveTo>
                  <a:cubicBezTo>
                    <a:pt x="2432797" y="849503"/>
                    <a:pt x="2819858" y="1236564"/>
                    <a:pt x="2819858" y="1714028"/>
                  </a:cubicBezTo>
                  <a:cubicBezTo>
                    <a:pt x="2819858" y="2191492"/>
                    <a:pt x="2432797" y="2578553"/>
                    <a:pt x="1955333" y="2578553"/>
                  </a:cubicBezTo>
                  <a:cubicBezTo>
                    <a:pt x="1477869" y="2578553"/>
                    <a:pt x="1090808" y="2191492"/>
                    <a:pt x="1090808" y="1714028"/>
                  </a:cubicBezTo>
                  <a:cubicBezTo>
                    <a:pt x="1090808" y="1236564"/>
                    <a:pt x="1477869" y="849503"/>
                    <a:pt x="1955333" y="849503"/>
                  </a:cubicBezTo>
                  <a:close/>
                  <a:moveTo>
                    <a:pt x="3253503" y="756254"/>
                  </a:moveTo>
                  <a:cubicBezTo>
                    <a:pt x="3162525" y="756254"/>
                    <a:pt x="3088773" y="830006"/>
                    <a:pt x="3088773" y="920984"/>
                  </a:cubicBezTo>
                  <a:cubicBezTo>
                    <a:pt x="3088773" y="1011962"/>
                    <a:pt x="3162525" y="1085714"/>
                    <a:pt x="3253503" y="1085714"/>
                  </a:cubicBezTo>
                  <a:cubicBezTo>
                    <a:pt x="3344481" y="1085714"/>
                    <a:pt x="3418233" y="1011962"/>
                    <a:pt x="3418233" y="920984"/>
                  </a:cubicBezTo>
                  <a:cubicBezTo>
                    <a:pt x="3418233" y="830006"/>
                    <a:pt x="3344481" y="756254"/>
                    <a:pt x="3253503" y="756254"/>
                  </a:cubicBezTo>
                  <a:close/>
                  <a:moveTo>
                    <a:pt x="1955333" y="744677"/>
                  </a:moveTo>
                  <a:cubicBezTo>
                    <a:pt x="1419975" y="744677"/>
                    <a:pt x="985982" y="1178670"/>
                    <a:pt x="985982" y="1714028"/>
                  </a:cubicBezTo>
                  <a:cubicBezTo>
                    <a:pt x="985982" y="2249386"/>
                    <a:pt x="1419975" y="2683379"/>
                    <a:pt x="1955333" y="2683379"/>
                  </a:cubicBezTo>
                  <a:cubicBezTo>
                    <a:pt x="2490691" y="2683379"/>
                    <a:pt x="2924684" y="2249386"/>
                    <a:pt x="2924684" y="1714028"/>
                  </a:cubicBezTo>
                  <a:cubicBezTo>
                    <a:pt x="2924684" y="1178670"/>
                    <a:pt x="2490691" y="744677"/>
                    <a:pt x="1955333" y="744677"/>
                  </a:cubicBezTo>
                  <a:close/>
                  <a:moveTo>
                    <a:pt x="1333922" y="0"/>
                  </a:moveTo>
                  <a:lnTo>
                    <a:pt x="2626078" y="0"/>
                  </a:lnTo>
                  <a:lnTo>
                    <a:pt x="2717085" y="364028"/>
                  </a:lnTo>
                  <a:lnTo>
                    <a:pt x="3699990" y="364028"/>
                  </a:lnTo>
                  <a:cubicBezTo>
                    <a:pt x="3843590" y="364028"/>
                    <a:pt x="3960000" y="480438"/>
                    <a:pt x="3960000" y="624038"/>
                  </a:cubicBezTo>
                  <a:lnTo>
                    <a:pt x="3960000" y="2804018"/>
                  </a:lnTo>
                  <a:cubicBezTo>
                    <a:pt x="3960000" y="2947618"/>
                    <a:pt x="3843590" y="3064028"/>
                    <a:pt x="3699990" y="3064028"/>
                  </a:cubicBezTo>
                  <a:lnTo>
                    <a:pt x="260010" y="3064028"/>
                  </a:lnTo>
                  <a:cubicBezTo>
                    <a:pt x="116410" y="3064028"/>
                    <a:pt x="0" y="2947618"/>
                    <a:pt x="0" y="2804018"/>
                  </a:cubicBezTo>
                  <a:lnTo>
                    <a:pt x="0" y="624038"/>
                  </a:lnTo>
                  <a:cubicBezTo>
                    <a:pt x="0" y="480438"/>
                    <a:pt x="116410" y="364028"/>
                    <a:pt x="260010" y="364028"/>
                  </a:cubicBezTo>
                  <a:lnTo>
                    <a:pt x="443165" y="364028"/>
                  </a:lnTo>
                  <a:lnTo>
                    <a:pt x="443165" y="237982"/>
                  </a:lnTo>
                  <a:cubicBezTo>
                    <a:pt x="443165" y="195266"/>
                    <a:pt x="477794" y="160637"/>
                    <a:pt x="520510" y="160637"/>
                  </a:cubicBezTo>
                  <a:lnTo>
                    <a:pt x="1049896" y="160637"/>
                  </a:lnTo>
                  <a:cubicBezTo>
                    <a:pt x="1092612" y="160637"/>
                    <a:pt x="1127241" y="195266"/>
                    <a:pt x="1127241" y="237982"/>
                  </a:cubicBezTo>
                  <a:lnTo>
                    <a:pt x="1127241" y="364028"/>
                  </a:lnTo>
                  <a:lnTo>
                    <a:pt x="1242915" y="364028"/>
                  </a:lnTo>
                  <a:close/>
                </a:path>
              </a:pathLst>
            </a:custGeom>
            <a:solidFill>
              <a:srgbClr val="9FEDF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14" name="Isosceles Triangle 7">
              <a:extLst>
                <a:ext uri="{FF2B5EF4-FFF2-40B4-BE49-F238E27FC236}">
                  <a16:creationId xmlns:a16="http://schemas.microsoft.com/office/drawing/2014/main" id="{7C1931B4-9FF0-4756-8596-018090F33DDA}"/>
                </a:ext>
              </a:extLst>
            </p:cNvPr>
            <p:cNvSpPr>
              <a:spLocks noChangeAspect="1"/>
            </p:cNvSpPr>
            <p:nvPr/>
          </p:nvSpPr>
          <p:spPr>
            <a:xfrm>
              <a:off x="5687867" y="5160647"/>
              <a:ext cx="360000" cy="250845"/>
            </a:xfrm>
            <a:custGeom>
              <a:avLst/>
              <a:gdLst/>
              <a:ahLst/>
              <a:cxnLst/>
              <a:rect l="l" t="t" r="r" b="b"/>
              <a:pathLst>
                <a:path w="3974643" h="2769493">
                  <a:moveTo>
                    <a:pt x="2571683" y="1503312"/>
                  </a:moveTo>
                  <a:lnTo>
                    <a:pt x="3971139" y="2769493"/>
                  </a:lnTo>
                  <a:lnTo>
                    <a:pt x="11139" y="2769493"/>
                  </a:lnTo>
                  <a:lnTo>
                    <a:pt x="1379949" y="1519144"/>
                  </a:lnTo>
                  <a:lnTo>
                    <a:pt x="1958490" y="2051854"/>
                  </a:lnTo>
                  <a:close/>
                  <a:moveTo>
                    <a:pt x="3937314" y="281663"/>
                  </a:moveTo>
                  <a:lnTo>
                    <a:pt x="3937314" y="2593551"/>
                  </a:lnTo>
                  <a:lnTo>
                    <a:pt x="2677314" y="1415127"/>
                  </a:lnTo>
                  <a:lnTo>
                    <a:pt x="2832378" y="1270103"/>
                  </a:lnTo>
                  <a:close/>
                  <a:moveTo>
                    <a:pt x="0" y="248514"/>
                  </a:moveTo>
                  <a:lnTo>
                    <a:pt x="1254302" y="1403451"/>
                  </a:lnTo>
                  <a:lnTo>
                    <a:pt x="0" y="2576545"/>
                  </a:lnTo>
                  <a:close/>
                  <a:moveTo>
                    <a:pt x="7636" y="0"/>
                  </a:moveTo>
                  <a:lnTo>
                    <a:pt x="3974643" y="0"/>
                  </a:lnTo>
                  <a:lnTo>
                    <a:pt x="1962498" y="1800000"/>
                  </a:lnTo>
                  <a:close/>
                </a:path>
              </a:pathLst>
            </a:custGeom>
            <a:solidFill>
              <a:srgbClr val="9FEDF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black"/>
                </a:solidFill>
                <a:effectLst/>
                <a:uLnTx/>
                <a:uFillTx/>
                <a:latin typeface="Arial"/>
                <a:ea typeface="Arial Unicode MS"/>
                <a:cs typeface="+mn-cs"/>
              </a:endParaRPr>
            </a:p>
          </p:txBody>
        </p:sp>
        <p:sp>
          <p:nvSpPr>
            <p:cNvPr id="15" name="Isosceles Triangle 2">
              <a:extLst>
                <a:ext uri="{FF2B5EF4-FFF2-40B4-BE49-F238E27FC236}">
                  <a16:creationId xmlns:a16="http://schemas.microsoft.com/office/drawing/2014/main" id="{C71796AF-069D-4BFB-9F6C-1F16B1A58F3D}"/>
                </a:ext>
              </a:extLst>
            </p:cNvPr>
            <p:cNvSpPr>
              <a:spLocks/>
            </p:cNvSpPr>
            <p:nvPr/>
          </p:nvSpPr>
          <p:spPr>
            <a:xfrm rot="2498363">
              <a:off x="6068715" y="2090219"/>
              <a:ext cx="360000" cy="360000"/>
            </a:xfrm>
            <a:custGeom>
              <a:avLst/>
              <a:gdLst/>
              <a:ahLst/>
              <a:cxnLst/>
              <a:rect l="l" t="t" r="r" b="b"/>
              <a:pathLst>
                <a:path w="3860438" h="3938940">
                  <a:moveTo>
                    <a:pt x="1862067" y="2433815"/>
                  </a:moveTo>
                  <a:lnTo>
                    <a:pt x="1970067" y="2433815"/>
                  </a:lnTo>
                  <a:lnTo>
                    <a:pt x="1970067" y="3362873"/>
                  </a:lnTo>
                  <a:lnTo>
                    <a:pt x="2004792" y="3362873"/>
                  </a:lnTo>
                  <a:lnTo>
                    <a:pt x="2004792" y="3650907"/>
                  </a:lnTo>
                  <a:cubicBezTo>
                    <a:pt x="2004792" y="3808349"/>
                    <a:pt x="1878374" y="3936619"/>
                    <a:pt x="1720949" y="3938909"/>
                  </a:cubicBezTo>
                  <a:cubicBezTo>
                    <a:pt x="1564029" y="3941192"/>
                    <a:pt x="1434265" y="3817458"/>
                    <a:pt x="1429045" y="3660794"/>
                  </a:cubicBezTo>
                  <a:lnTo>
                    <a:pt x="1428727" y="3660794"/>
                  </a:lnTo>
                  <a:lnTo>
                    <a:pt x="1428727" y="3588794"/>
                  </a:lnTo>
                  <a:cubicBezTo>
                    <a:pt x="1428727" y="3549029"/>
                    <a:pt x="1460962" y="3516794"/>
                    <a:pt x="1500727" y="3516794"/>
                  </a:cubicBezTo>
                  <a:lnTo>
                    <a:pt x="1536727" y="3516794"/>
                  </a:lnTo>
                  <a:cubicBezTo>
                    <a:pt x="1576492" y="3516794"/>
                    <a:pt x="1608727" y="3549029"/>
                    <a:pt x="1608727" y="3588794"/>
                  </a:cubicBezTo>
                  <a:lnTo>
                    <a:pt x="1608727" y="3654789"/>
                  </a:lnTo>
                  <a:cubicBezTo>
                    <a:pt x="1610687" y="3713589"/>
                    <a:pt x="1659418" y="3760001"/>
                    <a:pt x="1718334" y="3759144"/>
                  </a:cubicBezTo>
                  <a:cubicBezTo>
                    <a:pt x="1777498" y="3758284"/>
                    <a:pt x="1825008" y="3710077"/>
                    <a:pt x="1825008" y="3650907"/>
                  </a:cubicBezTo>
                  <a:lnTo>
                    <a:pt x="1824792" y="3650907"/>
                  </a:lnTo>
                  <a:lnTo>
                    <a:pt x="1824792" y="3362873"/>
                  </a:lnTo>
                  <a:lnTo>
                    <a:pt x="1862067" y="3362873"/>
                  </a:lnTo>
                  <a:close/>
                  <a:moveTo>
                    <a:pt x="1963773" y="341826"/>
                  </a:moveTo>
                  <a:cubicBezTo>
                    <a:pt x="2603866" y="1105515"/>
                    <a:pt x="2803203" y="1464631"/>
                    <a:pt x="2867684" y="2396069"/>
                  </a:cubicBezTo>
                  <a:cubicBezTo>
                    <a:pt x="2523234" y="2107144"/>
                    <a:pt x="2324834" y="2107144"/>
                    <a:pt x="1967684" y="2396069"/>
                  </a:cubicBezTo>
                  <a:cubicBezTo>
                    <a:pt x="1966380" y="1713514"/>
                    <a:pt x="1965077" y="1024381"/>
                    <a:pt x="1963773" y="341826"/>
                  </a:cubicBezTo>
                  <a:close/>
                  <a:moveTo>
                    <a:pt x="1882676" y="341826"/>
                  </a:moveTo>
                  <a:cubicBezTo>
                    <a:pt x="1881372" y="1024381"/>
                    <a:pt x="1880069" y="1713514"/>
                    <a:pt x="1878765" y="2396069"/>
                  </a:cubicBezTo>
                  <a:cubicBezTo>
                    <a:pt x="1521615" y="2107144"/>
                    <a:pt x="1323215" y="2107144"/>
                    <a:pt x="978765" y="2396069"/>
                  </a:cubicBezTo>
                  <a:cubicBezTo>
                    <a:pt x="1043246" y="1464631"/>
                    <a:pt x="1242583" y="1105515"/>
                    <a:pt x="1882676" y="341826"/>
                  </a:cubicBezTo>
                  <a:close/>
                  <a:moveTo>
                    <a:pt x="2058573" y="335248"/>
                  </a:moveTo>
                  <a:cubicBezTo>
                    <a:pt x="3026489" y="598978"/>
                    <a:pt x="3714825" y="1273857"/>
                    <a:pt x="3860438" y="2396070"/>
                  </a:cubicBezTo>
                  <a:cubicBezTo>
                    <a:pt x="3515988" y="2107145"/>
                    <a:pt x="3317588" y="2107145"/>
                    <a:pt x="2960438" y="2396070"/>
                  </a:cubicBezTo>
                  <a:cubicBezTo>
                    <a:pt x="2910892" y="1313327"/>
                    <a:pt x="2647549" y="1036442"/>
                    <a:pt x="2058573" y="335248"/>
                  </a:cubicBezTo>
                  <a:close/>
                  <a:moveTo>
                    <a:pt x="1801865" y="335248"/>
                  </a:moveTo>
                  <a:cubicBezTo>
                    <a:pt x="1212889" y="1036442"/>
                    <a:pt x="949546" y="1313327"/>
                    <a:pt x="900000" y="2396070"/>
                  </a:cubicBezTo>
                  <a:cubicBezTo>
                    <a:pt x="542850" y="2107145"/>
                    <a:pt x="344450" y="2107145"/>
                    <a:pt x="0" y="2396070"/>
                  </a:cubicBezTo>
                  <a:cubicBezTo>
                    <a:pt x="145613" y="1273857"/>
                    <a:pt x="833949" y="598978"/>
                    <a:pt x="1801865" y="335248"/>
                  </a:cubicBezTo>
                  <a:close/>
                  <a:moveTo>
                    <a:pt x="1902679" y="0"/>
                  </a:moveTo>
                  <a:lnTo>
                    <a:pt x="1929455" y="0"/>
                  </a:lnTo>
                  <a:lnTo>
                    <a:pt x="1970067" y="288000"/>
                  </a:lnTo>
                  <a:lnTo>
                    <a:pt x="1862067" y="288000"/>
                  </a:lnTo>
                  <a:close/>
                </a:path>
              </a:pathLst>
            </a:custGeom>
            <a:solidFill>
              <a:srgbClr val="9FEDF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16" name="Rounded Rectangle 2">
              <a:extLst>
                <a:ext uri="{FF2B5EF4-FFF2-40B4-BE49-F238E27FC236}">
                  <a16:creationId xmlns:a16="http://schemas.microsoft.com/office/drawing/2014/main" id="{0CAD3FE8-1035-496B-8316-6CA85599983C}"/>
                </a:ext>
              </a:extLst>
            </p:cNvPr>
            <p:cNvSpPr/>
            <p:nvPr/>
          </p:nvSpPr>
          <p:spPr>
            <a:xfrm rot="18900000">
              <a:off x="7164858" y="2121812"/>
              <a:ext cx="121708" cy="460964"/>
            </a:xfrm>
            <a:custGeom>
              <a:avLst/>
              <a:gdLst/>
              <a:ahLst/>
              <a:cxnLst/>
              <a:rect l="l" t="t" r="r" b="b"/>
              <a:pathLst>
                <a:path w="1323851" h="5014044">
                  <a:moveTo>
                    <a:pt x="797140" y="4503940"/>
                  </a:moveTo>
                  <a:cubicBezTo>
                    <a:pt x="732770" y="4439570"/>
                    <a:pt x="628407" y="4439570"/>
                    <a:pt x="564037" y="4503940"/>
                  </a:cubicBezTo>
                  <a:cubicBezTo>
                    <a:pt x="499667" y="4568310"/>
                    <a:pt x="499667" y="4672672"/>
                    <a:pt x="564037" y="4737042"/>
                  </a:cubicBezTo>
                  <a:cubicBezTo>
                    <a:pt x="628407" y="4801412"/>
                    <a:pt x="732770" y="4801413"/>
                    <a:pt x="797140" y="4737043"/>
                  </a:cubicBezTo>
                  <a:cubicBezTo>
                    <a:pt x="861510" y="4672673"/>
                    <a:pt x="861510" y="4568310"/>
                    <a:pt x="797140" y="4503940"/>
                  </a:cubicBezTo>
                  <a:close/>
                  <a:moveTo>
                    <a:pt x="1019859" y="4396571"/>
                  </a:moveTo>
                  <a:lnTo>
                    <a:pt x="1019859" y="4844408"/>
                  </a:lnTo>
                  <a:lnTo>
                    <a:pt x="680589" y="5014044"/>
                  </a:lnTo>
                  <a:lnTo>
                    <a:pt x="341319" y="4844409"/>
                  </a:lnTo>
                  <a:lnTo>
                    <a:pt x="341319" y="4396572"/>
                  </a:lnTo>
                  <a:lnTo>
                    <a:pt x="680589" y="4226937"/>
                  </a:lnTo>
                  <a:close/>
                  <a:moveTo>
                    <a:pt x="800624" y="237293"/>
                  </a:moveTo>
                  <a:cubicBezTo>
                    <a:pt x="730322" y="166991"/>
                    <a:pt x="616339" y="166991"/>
                    <a:pt x="546037" y="237293"/>
                  </a:cubicBezTo>
                  <a:cubicBezTo>
                    <a:pt x="475735" y="307595"/>
                    <a:pt x="475735" y="421577"/>
                    <a:pt x="546037" y="491879"/>
                  </a:cubicBezTo>
                  <a:cubicBezTo>
                    <a:pt x="616339" y="562181"/>
                    <a:pt x="730322" y="562181"/>
                    <a:pt x="800624" y="491879"/>
                  </a:cubicBezTo>
                  <a:cubicBezTo>
                    <a:pt x="870926" y="421577"/>
                    <a:pt x="870926" y="307595"/>
                    <a:pt x="800624" y="237293"/>
                  </a:cubicBezTo>
                  <a:close/>
                  <a:moveTo>
                    <a:pt x="1079384" y="68015"/>
                  </a:moveTo>
                  <a:cubicBezTo>
                    <a:pt x="1121407" y="110039"/>
                    <a:pt x="1147399" y="168093"/>
                    <a:pt x="1147399" y="232219"/>
                  </a:cubicBezTo>
                  <a:cubicBezTo>
                    <a:pt x="1147399" y="1159793"/>
                    <a:pt x="1034554" y="2087367"/>
                    <a:pt x="1023948" y="3014957"/>
                  </a:cubicBezTo>
                  <a:cubicBezTo>
                    <a:pt x="1133082" y="3060182"/>
                    <a:pt x="1235152" y="3127360"/>
                    <a:pt x="1323851" y="3216059"/>
                  </a:cubicBezTo>
                  <a:cubicBezTo>
                    <a:pt x="1689423" y="3581630"/>
                    <a:pt x="1689423" y="4174338"/>
                    <a:pt x="1323851" y="4539910"/>
                  </a:cubicBezTo>
                  <a:cubicBezTo>
                    <a:pt x="1261218" y="4602543"/>
                    <a:pt x="1191917" y="4654446"/>
                    <a:pt x="1117803" y="4694845"/>
                  </a:cubicBezTo>
                  <a:lnTo>
                    <a:pt x="1117303" y="3872699"/>
                  </a:lnTo>
                  <a:lnTo>
                    <a:pt x="684319" y="3565900"/>
                  </a:lnTo>
                  <a:lnTo>
                    <a:pt x="251709" y="3873225"/>
                  </a:lnTo>
                  <a:lnTo>
                    <a:pt x="252223" y="4718882"/>
                  </a:lnTo>
                  <a:cubicBezTo>
                    <a:pt x="160837" y="4675423"/>
                    <a:pt x="75567" y="4615476"/>
                    <a:pt x="0" y="4539910"/>
                  </a:cubicBezTo>
                  <a:cubicBezTo>
                    <a:pt x="-365571" y="4174338"/>
                    <a:pt x="-365571" y="3581630"/>
                    <a:pt x="0" y="3216059"/>
                  </a:cubicBezTo>
                  <a:cubicBezTo>
                    <a:pt x="100968" y="3115091"/>
                    <a:pt x="219261" y="3042010"/>
                    <a:pt x="345675" y="2997831"/>
                  </a:cubicBezTo>
                  <a:lnTo>
                    <a:pt x="211295" y="232219"/>
                  </a:lnTo>
                  <a:cubicBezTo>
                    <a:pt x="211295" y="103968"/>
                    <a:pt x="315263" y="0"/>
                    <a:pt x="443514" y="0"/>
                  </a:cubicBezTo>
                  <a:lnTo>
                    <a:pt x="915180" y="0"/>
                  </a:lnTo>
                  <a:cubicBezTo>
                    <a:pt x="979305" y="0"/>
                    <a:pt x="1037360" y="25992"/>
                    <a:pt x="1079384" y="68015"/>
                  </a:cubicBezTo>
                  <a:close/>
                </a:path>
              </a:pathLst>
            </a:custGeom>
            <a:solidFill>
              <a:srgbClr val="9FEDF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black"/>
                </a:solidFill>
                <a:effectLst/>
                <a:uLnTx/>
                <a:uFillTx/>
                <a:latin typeface="Arial"/>
                <a:ea typeface="Arial Unicode MS"/>
                <a:cs typeface="+mn-cs"/>
              </a:endParaRPr>
            </a:p>
          </p:txBody>
        </p:sp>
        <p:sp>
          <p:nvSpPr>
            <p:cNvPr id="17" name="자유형: 도형 94">
              <a:extLst>
                <a:ext uri="{FF2B5EF4-FFF2-40B4-BE49-F238E27FC236}">
                  <a16:creationId xmlns:a16="http://schemas.microsoft.com/office/drawing/2014/main" id="{D61C7F7E-A3CF-499C-9E7B-7569234320A3}"/>
                </a:ext>
              </a:extLst>
            </p:cNvPr>
            <p:cNvSpPr/>
            <p:nvPr/>
          </p:nvSpPr>
          <p:spPr>
            <a:xfrm rot="13500000">
              <a:off x="6532015" y="5267313"/>
              <a:ext cx="65631" cy="460327"/>
            </a:xfrm>
            <a:custGeom>
              <a:avLst/>
              <a:gdLst>
                <a:gd name="connsiteX0" fmla="*/ 42919 w 65631"/>
                <a:gd name="connsiteY0" fmla="*/ 215685 h 460327"/>
                <a:gd name="connsiteX1" fmla="*/ 22708 w 65631"/>
                <a:gd name="connsiteY1" fmla="*/ 215685 h 460327"/>
                <a:gd name="connsiteX2" fmla="*/ 0 w 65631"/>
                <a:gd name="connsiteY2" fmla="*/ 185855 h 460327"/>
                <a:gd name="connsiteX3" fmla="*/ 3 w 65631"/>
                <a:gd name="connsiteY3" fmla="*/ 185856 h 460327"/>
                <a:gd name="connsiteX4" fmla="*/ 3 w 65631"/>
                <a:gd name="connsiteY4" fmla="*/ 32814 h 460327"/>
                <a:gd name="connsiteX5" fmla="*/ 32817 w 65631"/>
                <a:gd name="connsiteY5" fmla="*/ 0 h 460327"/>
                <a:gd name="connsiteX6" fmla="*/ 65631 w 65631"/>
                <a:gd name="connsiteY6" fmla="*/ 32814 h 460327"/>
                <a:gd name="connsiteX7" fmla="*/ 65631 w 65631"/>
                <a:gd name="connsiteY7" fmla="*/ 185856 h 460327"/>
                <a:gd name="connsiteX8" fmla="*/ 65626 w 65631"/>
                <a:gd name="connsiteY8" fmla="*/ 185856 h 460327"/>
                <a:gd name="connsiteX9" fmla="*/ 57234 w 65631"/>
                <a:gd name="connsiteY9" fmla="*/ 460327 h 460327"/>
                <a:gd name="connsiteX10" fmla="*/ 11300 w 65631"/>
                <a:gd name="connsiteY10" fmla="*/ 460327 h 460327"/>
                <a:gd name="connsiteX11" fmla="*/ 11300 w 65631"/>
                <a:gd name="connsiteY11" fmla="*/ 366559 h 460327"/>
                <a:gd name="connsiteX12" fmla="*/ 25452 w 65631"/>
                <a:gd name="connsiteY12" fmla="*/ 346112 h 460327"/>
                <a:gd name="connsiteX13" fmla="*/ 24960 w 65631"/>
                <a:gd name="connsiteY13" fmla="*/ 216553 h 460327"/>
                <a:gd name="connsiteX14" fmla="*/ 42858 w 65631"/>
                <a:gd name="connsiteY14" fmla="*/ 216553 h 460327"/>
                <a:gd name="connsiteX15" fmla="*/ 42366 w 65631"/>
                <a:gd name="connsiteY15" fmla="*/ 345621 h 460327"/>
                <a:gd name="connsiteX16" fmla="*/ 57234 w 65631"/>
                <a:gd name="connsiteY16" fmla="*/ 366559 h 46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631" h="460327">
                  <a:moveTo>
                    <a:pt x="42919" y="215685"/>
                  </a:moveTo>
                  <a:lnTo>
                    <a:pt x="22708" y="215685"/>
                  </a:lnTo>
                  <a:lnTo>
                    <a:pt x="0" y="185855"/>
                  </a:lnTo>
                  <a:lnTo>
                    <a:pt x="3" y="185856"/>
                  </a:lnTo>
                  <a:lnTo>
                    <a:pt x="3" y="32814"/>
                  </a:lnTo>
                  <a:cubicBezTo>
                    <a:pt x="3" y="14690"/>
                    <a:pt x="14694" y="0"/>
                    <a:pt x="32817" y="0"/>
                  </a:cubicBezTo>
                  <a:cubicBezTo>
                    <a:pt x="50940" y="0"/>
                    <a:pt x="65631" y="14690"/>
                    <a:pt x="65631" y="32814"/>
                  </a:cubicBezTo>
                  <a:lnTo>
                    <a:pt x="65631" y="185856"/>
                  </a:lnTo>
                  <a:lnTo>
                    <a:pt x="65626" y="185856"/>
                  </a:lnTo>
                  <a:close/>
                  <a:moveTo>
                    <a:pt x="57234" y="460327"/>
                  </a:moveTo>
                  <a:lnTo>
                    <a:pt x="11300" y="460327"/>
                  </a:lnTo>
                  <a:lnTo>
                    <a:pt x="11300" y="366559"/>
                  </a:lnTo>
                  <a:cubicBezTo>
                    <a:pt x="13577" y="349655"/>
                    <a:pt x="25635" y="358815"/>
                    <a:pt x="25452" y="346112"/>
                  </a:cubicBezTo>
                  <a:cubicBezTo>
                    <a:pt x="25288" y="302926"/>
                    <a:pt x="25124" y="259739"/>
                    <a:pt x="24960" y="216553"/>
                  </a:cubicBezTo>
                  <a:lnTo>
                    <a:pt x="42858" y="216553"/>
                  </a:lnTo>
                  <a:cubicBezTo>
                    <a:pt x="42694" y="259576"/>
                    <a:pt x="42530" y="302598"/>
                    <a:pt x="42366" y="345621"/>
                  </a:cubicBezTo>
                  <a:cubicBezTo>
                    <a:pt x="39843" y="359799"/>
                    <a:pt x="54756" y="347441"/>
                    <a:pt x="57234" y="366559"/>
                  </a:cubicBezTo>
                  <a:close/>
                </a:path>
              </a:pathLst>
            </a:custGeom>
            <a:solidFill>
              <a:srgbClr val="9FEDF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dirty="0">
                <a:ln>
                  <a:noFill/>
                </a:ln>
                <a:solidFill>
                  <a:prstClr val="black"/>
                </a:solidFill>
                <a:effectLst/>
                <a:uLnTx/>
                <a:uFillTx/>
                <a:latin typeface="Arial"/>
                <a:ea typeface="Arial Unicode MS"/>
                <a:cs typeface="+mn-cs"/>
              </a:endParaRPr>
            </a:p>
          </p:txBody>
        </p:sp>
        <p:sp>
          <p:nvSpPr>
            <p:cNvPr id="18" name="Rectangle 4">
              <a:extLst>
                <a:ext uri="{FF2B5EF4-FFF2-40B4-BE49-F238E27FC236}">
                  <a16:creationId xmlns:a16="http://schemas.microsoft.com/office/drawing/2014/main" id="{562552AB-0575-4A6E-98D5-C7372BC5E86F}"/>
                </a:ext>
              </a:extLst>
            </p:cNvPr>
            <p:cNvSpPr>
              <a:spLocks noChangeAspect="1"/>
            </p:cNvSpPr>
            <p:nvPr/>
          </p:nvSpPr>
          <p:spPr>
            <a:xfrm>
              <a:off x="7225712" y="5133511"/>
              <a:ext cx="129930" cy="360000"/>
            </a:xfrm>
            <a:custGeom>
              <a:avLst/>
              <a:gdLst/>
              <a:ahLst/>
              <a:cxnLst/>
              <a:rect l="l" t="t" r="r" b="b"/>
              <a:pathLst>
                <a:path w="1397263" h="3871427">
                  <a:moveTo>
                    <a:pt x="698631" y="1778701"/>
                  </a:moveTo>
                  <a:cubicBezTo>
                    <a:pt x="609151" y="1778701"/>
                    <a:pt x="536613" y="1851239"/>
                    <a:pt x="536613" y="1940719"/>
                  </a:cubicBezTo>
                  <a:cubicBezTo>
                    <a:pt x="536613" y="2030199"/>
                    <a:pt x="609151" y="2102737"/>
                    <a:pt x="698631" y="2102737"/>
                  </a:cubicBezTo>
                  <a:cubicBezTo>
                    <a:pt x="788111" y="2102737"/>
                    <a:pt x="860649" y="2030199"/>
                    <a:pt x="860649" y="1940719"/>
                  </a:cubicBezTo>
                  <a:cubicBezTo>
                    <a:pt x="860649" y="1851239"/>
                    <a:pt x="788111" y="1778701"/>
                    <a:pt x="698631" y="1778701"/>
                  </a:cubicBezTo>
                  <a:close/>
                  <a:moveTo>
                    <a:pt x="999594" y="0"/>
                  </a:moveTo>
                  <a:lnTo>
                    <a:pt x="1321063" y="0"/>
                  </a:lnTo>
                  <a:lnTo>
                    <a:pt x="1390119" y="95250"/>
                  </a:lnTo>
                  <a:cubicBezTo>
                    <a:pt x="1392500" y="284956"/>
                    <a:pt x="1394882" y="474663"/>
                    <a:pt x="1397263" y="664369"/>
                  </a:cubicBezTo>
                  <a:lnTo>
                    <a:pt x="1256769" y="833438"/>
                  </a:lnTo>
                  <a:lnTo>
                    <a:pt x="921013" y="978694"/>
                  </a:lnTo>
                  <a:lnTo>
                    <a:pt x="913199" y="978651"/>
                  </a:lnTo>
                  <a:lnTo>
                    <a:pt x="913199" y="1700779"/>
                  </a:lnTo>
                  <a:cubicBezTo>
                    <a:pt x="979823" y="1759212"/>
                    <a:pt x="1021211" y="1845132"/>
                    <a:pt x="1021211" y="1940719"/>
                  </a:cubicBezTo>
                  <a:cubicBezTo>
                    <a:pt x="1021211" y="2036306"/>
                    <a:pt x="979823" y="2122226"/>
                    <a:pt x="913199" y="2180659"/>
                  </a:cubicBezTo>
                  <a:lnTo>
                    <a:pt x="913199" y="2896482"/>
                  </a:lnTo>
                  <a:lnTo>
                    <a:pt x="1238250" y="3021320"/>
                  </a:lnTo>
                  <a:lnTo>
                    <a:pt x="1390650" y="3199914"/>
                  </a:lnTo>
                  <a:lnTo>
                    <a:pt x="1393032" y="3764270"/>
                  </a:lnTo>
                  <a:lnTo>
                    <a:pt x="1316832" y="3869045"/>
                  </a:lnTo>
                  <a:lnTo>
                    <a:pt x="997744" y="3869045"/>
                  </a:lnTo>
                  <a:lnTo>
                    <a:pt x="995363" y="3276114"/>
                  </a:lnTo>
                  <a:lnTo>
                    <a:pt x="700088" y="3111808"/>
                  </a:lnTo>
                  <a:lnTo>
                    <a:pt x="409575" y="3288020"/>
                  </a:lnTo>
                  <a:lnTo>
                    <a:pt x="397669" y="3871427"/>
                  </a:lnTo>
                  <a:lnTo>
                    <a:pt x="76200" y="3871427"/>
                  </a:lnTo>
                  <a:lnTo>
                    <a:pt x="7144" y="3776177"/>
                  </a:lnTo>
                  <a:cubicBezTo>
                    <a:pt x="4763" y="3586471"/>
                    <a:pt x="2381" y="3396764"/>
                    <a:pt x="0" y="3207058"/>
                  </a:cubicBezTo>
                  <a:lnTo>
                    <a:pt x="140494" y="3037989"/>
                  </a:lnTo>
                  <a:lnTo>
                    <a:pt x="476250" y="2892733"/>
                  </a:lnTo>
                  <a:lnTo>
                    <a:pt x="481151" y="2892760"/>
                  </a:lnTo>
                  <a:lnTo>
                    <a:pt x="481151" y="2180659"/>
                  </a:lnTo>
                  <a:cubicBezTo>
                    <a:pt x="414527" y="2122226"/>
                    <a:pt x="373139" y="2036306"/>
                    <a:pt x="373139" y="1940719"/>
                  </a:cubicBezTo>
                  <a:cubicBezTo>
                    <a:pt x="373139" y="1845132"/>
                    <a:pt x="414527" y="1759212"/>
                    <a:pt x="481151" y="1700779"/>
                  </a:cubicBezTo>
                  <a:lnTo>
                    <a:pt x="481151" y="973827"/>
                  </a:lnTo>
                  <a:lnTo>
                    <a:pt x="159013" y="850107"/>
                  </a:lnTo>
                  <a:lnTo>
                    <a:pt x="6613" y="671513"/>
                  </a:lnTo>
                  <a:lnTo>
                    <a:pt x="4231" y="107157"/>
                  </a:lnTo>
                  <a:lnTo>
                    <a:pt x="80431" y="2382"/>
                  </a:lnTo>
                  <a:lnTo>
                    <a:pt x="399519" y="2382"/>
                  </a:lnTo>
                  <a:cubicBezTo>
                    <a:pt x="400313" y="198438"/>
                    <a:pt x="401106" y="396875"/>
                    <a:pt x="401900" y="595313"/>
                  </a:cubicBezTo>
                  <a:lnTo>
                    <a:pt x="697175" y="759619"/>
                  </a:lnTo>
                  <a:lnTo>
                    <a:pt x="987688" y="583407"/>
                  </a:lnTo>
                  <a:close/>
                </a:path>
              </a:pathLst>
            </a:custGeom>
            <a:solidFill>
              <a:srgbClr val="9FEDF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black"/>
                </a:solidFill>
                <a:effectLst/>
                <a:uLnTx/>
                <a:uFillTx/>
                <a:latin typeface="Arial"/>
                <a:ea typeface="Arial Unicode MS"/>
                <a:cs typeface="+mn-cs"/>
              </a:endParaRPr>
            </a:p>
          </p:txBody>
        </p:sp>
        <p:sp>
          <p:nvSpPr>
            <p:cNvPr id="19" name="Isosceles Triangle 23">
              <a:extLst>
                <a:ext uri="{FF2B5EF4-FFF2-40B4-BE49-F238E27FC236}">
                  <a16:creationId xmlns:a16="http://schemas.microsoft.com/office/drawing/2014/main" id="{82762032-E81E-4D1A-A7DB-5012DBA948C3}"/>
                </a:ext>
              </a:extLst>
            </p:cNvPr>
            <p:cNvSpPr>
              <a:spLocks noChangeAspect="1"/>
            </p:cNvSpPr>
            <p:nvPr/>
          </p:nvSpPr>
          <p:spPr>
            <a:xfrm rot="10800000">
              <a:off x="7677561" y="2634222"/>
              <a:ext cx="289043" cy="321911"/>
            </a:xfrm>
            <a:custGeom>
              <a:avLst/>
              <a:gdLst/>
              <a:ahLst/>
              <a:cxnLst/>
              <a:rect l="l" t="t" r="r" b="b"/>
              <a:pathLst>
                <a:path w="3369757" h="3752953">
                  <a:moveTo>
                    <a:pt x="3369757" y="3752953"/>
                  </a:moveTo>
                  <a:lnTo>
                    <a:pt x="2458436" y="3752953"/>
                  </a:lnTo>
                  <a:lnTo>
                    <a:pt x="1684879" y="2471479"/>
                  </a:lnTo>
                  <a:lnTo>
                    <a:pt x="911321" y="3752953"/>
                  </a:lnTo>
                  <a:lnTo>
                    <a:pt x="0" y="3752953"/>
                  </a:lnTo>
                  <a:lnTo>
                    <a:pt x="962779" y="2158018"/>
                  </a:lnTo>
                  <a:lnTo>
                    <a:pt x="164866" y="2158018"/>
                  </a:lnTo>
                  <a:lnTo>
                    <a:pt x="164866" y="1449998"/>
                  </a:lnTo>
                  <a:lnTo>
                    <a:pt x="1199503" y="1449998"/>
                  </a:lnTo>
                  <a:lnTo>
                    <a:pt x="1199503" y="1349401"/>
                  </a:lnTo>
                  <a:lnTo>
                    <a:pt x="164862" y="1349401"/>
                  </a:lnTo>
                  <a:lnTo>
                    <a:pt x="164862" y="641379"/>
                  </a:lnTo>
                  <a:lnTo>
                    <a:pt x="1199503" y="641379"/>
                  </a:lnTo>
                  <a:lnTo>
                    <a:pt x="1199503" y="0"/>
                  </a:lnTo>
                  <a:lnTo>
                    <a:pt x="2170259" y="0"/>
                  </a:lnTo>
                  <a:lnTo>
                    <a:pt x="2170259" y="641379"/>
                  </a:lnTo>
                  <a:lnTo>
                    <a:pt x="3204902" y="641379"/>
                  </a:lnTo>
                  <a:lnTo>
                    <a:pt x="3204902" y="1349401"/>
                  </a:lnTo>
                  <a:lnTo>
                    <a:pt x="2170259" y="1349401"/>
                  </a:lnTo>
                  <a:lnTo>
                    <a:pt x="2170259" y="1449998"/>
                  </a:lnTo>
                  <a:lnTo>
                    <a:pt x="3204906" y="1449998"/>
                  </a:lnTo>
                  <a:lnTo>
                    <a:pt x="3204906" y="2158018"/>
                  </a:lnTo>
                  <a:lnTo>
                    <a:pt x="2406979" y="2158018"/>
                  </a:lnTo>
                  <a:close/>
                </a:path>
              </a:pathLst>
            </a:custGeom>
            <a:solidFill>
              <a:srgbClr val="48DCE2"/>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20" name="Block Arc 19">
              <a:extLst>
                <a:ext uri="{FF2B5EF4-FFF2-40B4-BE49-F238E27FC236}">
                  <a16:creationId xmlns:a16="http://schemas.microsoft.com/office/drawing/2014/main" id="{7576EA23-0637-46E6-8F56-124CFD102F25}"/>
                </a:ext>
              </a:extLst>
            </p:cNvPr>
            <p:cNvSpPr>
              <a:spLocks noChangeAspect="1"/>
            </p:cNvSpPr>
            <p:nvPr/>
          </p:nvSpPr>
          <p:spPr>
            <a:xfrm rot="16200000">
              <a:off x="5701276" y="2198843"/>
              <a:ext cx="317666" cy="321911"/>
            </a:xfrm>
            <a:custGeom>
              <a:avLst/>
              <a:gdLst/>
              <a:ahLst/>
              <a:cxnLst/>
              <a:rect l="l" t="t" r="r" b="b"/>
              <a:pathLst>
                <a:path w="3888432" h="3940389">
                  <a:moveTo>
                    <a:pt x="3886477" y="2596624"/>
                  </a:moveTo>
                  <a:cubicBezTo>
                    <a:pt x="3863903" y="3099396"/>
                    <a:pt x="3646450" y="3585439"/>
                    <a:pt x="3260784" y="3940389"/>
                  </a:cubicBezTo>
                  <a:lnTo>
                    <a:pt x="2740134" y="3374682"/>
                  </a:lnTo>
                  <a:cubicBezTo>
                    <a:pt x="3095411" y="3047701"/>
                    <a:pt x="3214561" y="2536699"/>
                    <a:pt x="3040544" y="2086301"/>
                  </a:cubicBezTo>
                  <a:cubicBezTo>
                    <a:pt x="2946224" y="1842179"/>
                    <a:pt x="2776177" y="1642784"/>
                    <a:pt x="2561820" y="1513267"/>
                  </a:cubicBezTo>
                  <a:lnTo>
                    <a:pt x="2561820" y="2502838"/>
                  </a:lnTo>
                  <a:lnTo>
                    <a:pt x="1956545" y="2502838"/>
                  </a:lnTo>
                  <a:lnTo>
                    <a:pt x="1956545" y="1334980"/>
                  </a:lnTo>
                  <a:cubicBezTo>
                    <a:pt x="1955005" y="1334620"/>
                    <a:pt x="1953461" y="1334606"/>
                    <a:pt x="1951918" y="1334596"/>
                  </a:cubicBezTo>
                  <a:cubicBezTo>
                    <a:pt x="1865937" y="1334033"/>
                    <a:pt x="1781451" y="1342845"/>
                    <a:pt x="1700312" y="1363399"/>
                  </a:cubicBezTo>
                  <a:lnTo>
                    <a:pt x="1700312" y="2502838"/>
                  </a:lnTo>
                  <a:lnTo>
                    <a:pt x="1095037" y="2502838"/>
                  </a:lnTo>
                  <a:lnTo>
                    <a:pt x="1095037" y="1701931"/>
                  </a:lnTo>
                  <a:cubicBezTo>
                    <a:pt x="992004" y="1805496"/>
                    <a:pt x="910118" y="1931035"/>
                    <a:pt x="853532" y="2071968"/>
                  </a:cubicBezTo>
                  <a:cubicBezTo>
                    <a:pt x="673626" y="2520045"/>
                    <a:pt x="786067" y="3032565"/>
                    <a:pt x="1137028" y="3364176"/>
                  </a:cubicBezTo>
                  <a:lnTo>
                    <a:pt x="609006" y="3923009"/>
                  </a:lnTo>
                  <a:cubicBezTo>
                    <a:pt x="28464" y="3374477"/>
                    <a:pt x="-157531" y="2526691"/>
                    <a:pt x="140060" y="1785506"/>
                  </a:cubicBezTo>
                  <a:cubicBezTo>
                    <a:pt x="323894" y="1327647"/>
                    <a:pt x="669158" y="968018"/>
                    <a:pt x="1095037" y="762253"/>
                  </a:cubicBezTo>
                  <a:lnTo>
                    <a:pt x="1095037" y="0"/>
                  </a:lnTo>
                  <a:lnTo>
                    <a:pt x="1700312" y="0"/>
                  </a:lnTo>
                  <a:lnTo>
                    <a:pt x="1700312" y="583614"/>
                  </a:lnTo>
                  <a:lnTo>
                    <a:pt x="1956545" y="565812"/>
                  </a:lnTo>
                  <a:lnTo>
                    <a:pt x="1956545" y="0"/>
                  </a:lnTo>
                  <a:lnTo>
                    <a:pt x="2561820" y="0"/>
                  </a:lnTo>
                  <a:lnTo>
                    <a:pt x="2561820" y="668400"/>
                  </a:lnTo>
                  <a:cubicBezTo>
                    <a:pt x="3101312" y="847375"/>
                    <a:pt x="3545438" y="1259818"/>
                    <a:pt x="3757706" y="1809216"/>
                  </a:cubicBezTo>
                  <a:cubicBezTo>
                    <a:pt x="3829668" y="1995473"/>
                    <a:pt x="3871323" y="2187994"/>
                    <a:pt x="3884141" y="2380458"/>
                  </a:cubicBezTo>
                  <a:cubicBezTo>
                    <a:pt x="3888948" y="2452632"/>
                    <a:pt x="3889701" y="2524800"/>
                    <a:pt x="3886477" y="2596624"/>
                  </a:cubicBezTo>
                  <a:close/>
                </a:path>
              </a:pathLst>
            </a:custGeom>
            <a:solidFill>
              <a:srgbClr val="48DCE2"/>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black"/>
                </a:solidFill>
                <a:effectLst/>
                <a:uLnTx/>
                <a:uFillTx/>
                <a:latin typeface="Arial"/>
                <a:ea typeface="Arial Unicode MS"/>
                <a:cs typeface="+mn-cs"/>
              </a:endParaRPr>
            </a:p>
          </p:txBody>
        </p:sp>
        <p:sp>
          <p:nvSpPr>
            <p:cNvPr id="21" name="Rectangle 23">
              <a:extLst>
                <a:ext uri="{FF2B5EF4-FFF2-40B4-BE49-F238E27FC236}">
                  <a16:creationId xmlns:a16="http://schemas.microsoft.com/office/drawing/2014/main" id="{9C975217-146D-4851-9AE3-09C4E898EA44}"/>
                </a:ext>
              </a:extLst>
            </p:cNvPr>
            <p:cNvSpPr>
              <a:spLocks noChangeAspect="1"/>
            </p:cNvSpPr>
            <p:nvPr/>
          </p:nvSpPr>
          <p:spPr>
            <a:xfrm>
              <a:off x="4898325" y="3423002"/>
              <a:ext cx="264635" cy="321911"/>
            </a:xfrm>
            <a:custGeom>
              <a:avLst/>
              <a:gdLst/>
              <a:ahLst/>
              <a:cxnLst/>
              <a:rect l="l" t="t" r="r" b="b"/>
              <a:pathLst>
                <a:path w="3201962" h="3894964">
                  <a:moveTo>
                    <a:pt x="230584" y="0"/>
                  </a:moveTo>
                  <a:lnTo>
                    <a:pt x="393650" y="0"/>
                  </a:lnTo>
                  <a:lnTo>
                    <a:pt x="806648" y="0"/>
                  </a:lnTo>
                  <a:lnTo>
                    <a:pt x="3201962" y="0"/>
                  </a:lnTo>
                  <a:lnTo>
                    <a:pt x="3201962" y="649007"/>
                  </a:lnTo>
                  <a:lnTo>
                    <a:pt x="806648" y="649007"/>
                  </a:lnTo>
                  <a:lnTo>
                    <a:pt x="806648" y="1720444"/>
                  </a:lnTo>
                  <a:lnTo>
                    <a:pt x="3017140" y="1720444"/>
                  </a:lnTo>
                  <a:lnTo>
                    <a:pt x="3017140" y="2369451"/>
                  </a:lnTo>
                  <a:lnTo>
                    <a:pt x="806648" y="2369451"/>
                  </a:lnTo>
                  <a:lnTo>
                    <a:pt x="806648" y="2584541"/>
                  </a:lnTo>
                  <a:lnTo>
                    <a:pt x="2169844" y="2584541"/>
                  </a:lnTo>
                  <a:lnTo>
                    <a:pt x="2169844" y="3125069"/>
                  </a:lnTo>
                  <a:lnTo>
                    <a:pt x="806648" y="3125069"/>
                  </a:lnTo>
                  <a:lnTo>
                    <a:pt x="806648" y="3894964"/>
                  </a:lnTo>
                  <a:lnTo>
                    <a:pt x="230584" y="3894964"/>
                  </a:lnTo>
                  <a:lnTo>
                    <a:pt x="230584" y="3125069"/>
                  </a:lnTo>
                  <a:lnTo>
                    <a:pt x="0" y="3125069"/>
                  </a:lnTo>
                  <a:lnTo>
                    <a:pt x="0" y="2584541"/>
                  </a:lnTo>
                  <a:lnTo>
                    <a:pt x="230584" y="2584541"/>
                  </a:lnTo>
                  <a:close/>
                </a:path>
              </a:pathLst>
            </a:custGeom>
            <a:solidFill>
              <a:srgbClr val="48DCE2"/>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22" name="Parallelogram 2">
              <a:extLst>
                <a:ext uri="{FF2B5EF4-FFF2-40B4-BE49-F238E27FC236}">
                  <a16:creationId xmlns:a16="http://schemas.microsoft.com/office/drawing/2014/main" id="{15AD9BF3-7EAE-47F5-ABDE-09D9C29827C2}"/>
                </a:ext>
              </a:extLst>
            </p:cNvPr>
            <p:cNvSpPr>
              <a:spLocks noChangeAspect="1"/>
            </p:cNvSpPr>
            <p:nvPr/>
          </p:nvSpPr>
          <p:spPr>
            <a:xfrm>
              <a:off x="8019891" y="3369340"/>
              <a:ext cx="266321" cy="252678"/>
            </a:xfrm>
            <a:custGeom>
              <a:avLst/>
              <a:gdLst/>
              <a:ahLst/>
              <a:cxnLst/>
              <a:rect l="l" t="t" r="r" b="b"/>
              <a:pathLst>
                <a:path w="4176743" h="3358877">
                  <a:moveTo>
                    <a:pt x="2861994" y="1951952"/>
                  </a:moveTo>
                  <a:lnTo>
                    <a:pt x="3012224" y="2510158"/>
                  </a:lnTo>
                  <a:lnTo>
                    <a:pt x="3162453" y="1951952"/>
                  </a:lnTo>
                  <a:close/>
                  <a:moveTo>
                    <a:pt x="1014290" y="1951952"/>
                  </a:moveTo>
                  <a:lnTo>
                    <a:pt x="1164519" y="2510158"/>
                  </a:lnTo>
                  <a:lnTo>
                    <a:pt x="1314749" y="1951952"/>
                  </a:lnTo>
                  <a:close/>
                  <a:moveTo>
                    <a:pt x="2685650" y="1296715"/>
                  </a:moveTo>
                  <a:lnTo>
                    <a:pt x="2764943" y="1591341"/>
                  </a:lnTo>
                  <a:lnTo>
                    <a:pt x="3259504" y="1591341"/>
                  </a:lnTo>
                  <a:lnTo>
                    <a:pt x="3338797" y="1296715"/>
                  </a:lnTo>
                  <a:close/>
                  <a:moveTo>
                    <a:pt x="1980054" y="1296715"/>
                  </a:moveTo>
                  <a:lnTo>
                    <a:pt x="1900762" y="1591341"/>
                  </a:lnTo>
                  <a:lnTo>
                    <a:pt x="2275981" y="1591341"/>
                  </a:lnTo>
                  <a:lnTo>
                    <a:pt x="2196688" y="1296715"/>
                  </a:lnTo>
                  <a:close/>
                  <a:moveTo>
                    <a:pt x="837946" y="1296715"/>
                  </a:moveTo>
                  <a:lnTo>
                    <a:pt x="917239" y="1591341"/>
                  </a:lnTo>
                  <a:lnTo>
                    <a:pt x="1411800" y="1591341"/>
                  </a:lnTo>
                  <a:lnTo>
                    <a:pt x="1491093" y="1296715"/>
                  </a:lnTo>
                  <a:close/>
                  <a:moveTo>
                    <a:pt x="2088371" y="894245"/>
                  </a:moveTo>
                  <a:lnTo>
                    <a:pt x="2077106" y="936104"/>
                  </a:lnTo>
                  <a:lnTo>
                    <a:pt x="2099637" y="936104"/>
                  </a:lnTo>
                  <a:close/>
                  <a:moveTo>
                    <a:pt x="0" y="0"/>
                  </a:moveTo>
                  <a:lnTo>
                    <a:pt x="488962" y="0"/>
                  </a:lnTo>
                  <a:lnTo>
                    <a:pt x="740895" y="936104"/>
                  </a:lnTo>
                  <a:lnTo>
                    <a:pt x="1588144" y="936104"/>
                  </a:lnTo>
                  <a:lnTo>
                    <a:pt x="1840077" y="0"/>
                  </a:lnTo>
                  <a:lnTo>
                    <a:pt x="1847704" y="0"/>
                  </a:lnTo>
                  <a:lnTo>
                    <a:pt x="2329039" y="0"/>
                  </a:lnTo>
                  <a:lnTo>
                    <a:pt x="2336666" y="0"/>
                  </a:lnTo>
                  <a:lnTo>
                    <a:pt x="2588599" y="936104"/>
                  </a:lnTo>
                  <a:lnTo>
                    <a:pt x="3435848" y="936104"/>
                  </a:lnTo>
                  <a:lnTo>
                    <a:pt x="3687781" y="0"/>
                  </a:lnTo>
                  <a:lnTo>
                    <a:pt x="4176743" y="0"/>
                  </a:lnTo>
                  <a:lnTo>
                    <a:pt x="3924810" y="936104"/>
                  </a:lnTo>
                  <a:lnTo>
                    <a:pt x="4176743" y="936104"/>
                  </a:lnTo>
                  <a:lnTo>
                    <a:pt x="4176743" y="1296715"/>
                  </a:lnTo>
                  <a:lnTo>
                    <a:pt x="3827759" y="1296715"/>
                  </a:lnTo>
                  <a:lnTo>
                    <a:pt x="3748466" y="1591341"/>
                  </a:lnTo>
                  <a:lnTo>
                    <a:pt x="4164351" y="1591341"/>
                  </a:lnTo>
                  <a:lnTo>
                    <a:pt x="4164351" y="1951952"/>
                  </a:lnTo>
                  <a:lnTo>
                    <a:pt x="3651415" y="1951952"/>
                  </a:lnTo>
                  <a:lnTo>
                    <a:pt x="3272770" y="3358877"/>
                  </a:lnTo>
                  <a:lnTo>
                    <a:pt x="3240639" y="3358877"/>
                  </a:lnTo>
                  <a:lnTo>
                    <a:pt x="2783808" y="3358877"/>
                  </a:lnTo>
                  <a:lnTo>
                    <a:pt x="2751677" y="3358877"/>
                  </a:lnTo>
                  <a:lnTo>
                    <a:pt x="2373032" y="1951952"/>
                  </a:lnTo>
                  <a:lnTo>
                    <a:pt x="1803711" y="1951952"/>
                  </a:lnTo>
                  <a:lnTo>
                    <a:pt x="1425066" y="3358877"/>
                  </a:lnTo>
                  <a:lnTo>
                    <a:pt x="1392935" y="3358877"/>
                  </a:lnTo>
                  <a:lnTo>
                    <a:pt x="936104" y="3358877"/>
                  </a:lnTo>
                  <a:lnTo>
                    <a:pt x="903973" y="3358877"/>
                  </a:lnTo>
                  <a:lnTo>
                    <a:pt x="525328" y="1951952"/>
                  </a:lnTo>
                  <a:lnTo>
                    <a:pt x="107120" y="1951952"/>
                  </a:lnTo>
                  <a:lnTo>
                    <a:pt x="107120" y="1591341"/>
                  </a:lnTo>
                  <a:lnTo>
                    <a:pt x="428277" y="1591341"/>
                  </a:lnTo>
                  <a:lnTo>
                    <a:pt x="348984" y="1296715"/>
                  </a:lnTo>
                  <a:lnTo>
                    <a:pt x="119512" y="1296715"/>
                  </a:lnTo>
                  <a:lnTo>
                    <a:pt x="119512" y="936104"/>
                  </a:lnTo>
                  <a:lnTo>
                    <a:pt x="251933" y="936104"/>
                  </a:lnTo>
                  <a:close/>
                </a:path>
              </a:pathLst>
            </a:custGeom>
            <a:solidFill>
              <a:srgbClr val="48DCE2"/>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23" name="Isosceles Triangle 33">
              <a:extLst>
                <a:ext uri="{FF2B5EF4-FFF2-40B4-BE49-F238E27FC236}">
                  <a16:creationId xmlns:a16="http://schemas.microsoft.com/office/drawing/2014/main" id="{6603471F-9F2E-4FB2-916D-128347B7DAB0}"/>
                </a:ext>
              </a:extLst>
            </p:cNvPr>
            <p:cNvSpPr>
              <a:spLocks/>
            </p:cNvSpPr>
            <p:nvPr/>
          </p:nvSpPr>
          <p:spPr>
            <a:xfrm rot="10800000">
              <a:off x="6426752" y="2062797"/>
              <a:ext cx="321911" cy="321911"/>
            </a:xfrm>
            <a:custGeom>
              <a:avLst/>
              <a:gdLst/>
              <a:ahLst/>
              <a:cxnLst/>
              <a:rect l="l" t="t" r="r" b="b"/>
              <a:pathLst>
                <a:path w="3982665" h="3915008">
                  <a:moveTo>
                    <a:pt x="0" y="2664000"/>
                  </a:moveTo>
                  <a:lnTo>
                    <a:pt x="1911318" y="72000"/>
                  </a:lnTo>
                  <a:lnTo>
                    <a:pt x="1142725" y="2655962"/>
                  </a:lnTo>
                  <a:close/>
                  <a:moveTo>
                    <a:pt x="3982665" y="2664000"/>
                  </a:moveTo>
                  <a:lnTo>
                    <a:pt x="2839940" y="2655962"/>
                  </a:lnTo>
                  <a:lnTo>
                    <a:pt x="2071347" y="72000"/>
                  </a:lnTo>
                  <a:close/>
                  <a:moveTo>
                    <a:pt x="2621333" y="2664000"/>
                  </a:moveTo>
                  <a:lnTo>
                    <a:pt x="1361333" y="2664000"/>
                  </a:lnTo>
                  <a:lnTo>
                    <a:pt x="1991333" y="0"/>
                  </a:lnTo>
                  <a:close/>
                  <a:moveTo>
                    <a:pt x="1806654" y="3915007"/>
                  </a:moveTo>
                  <a:lnTo>
                    <a:pt x="726654" y="3915007"/>
                  </a:lnTo>
                  <a:lnTo>
                    <a:pt x="1266654" y="2835007"/>
                  </a:lnTo>
                  <a:close/>
                  <a:moveTo>
                    <a:pt x="555902" y="3915008"/>
                  </a:moveTo>
                  <a:lnTo>
                    <a:pt x="15902" y="2835008"/>
                  </a:lnTo>
                  <a:lnTo>
                    <a:pt x="1095902" y="2835008"/>
                  </a:lnTo>
                  <a:close/>
                  <a:moveTo>
                    <a:pt x="1977406" y="3915008"/>
                  </a:moveTo>
                  <a:lnTo>
                    <a:pt x="1437406" y="2835008"/>
                  </a:lnTo>
                  <a:lnTo>
                    <a:pt x="2517406" y="2835008"/>
                  </a:lnTo>
                  <a:close/>
                  <a:moveTo>
                    <a:pt x="3228158" y="3915008"/>
                  </a:moveTo>
                  <a:lnTo>
                    <a:pt x="2148158" y="3915008"/>
                  </a:lnTo>
                  <a:lnTo>
                    <a:pt x="2688158" y="2835008"/>
                  </a:lnTo>
                  <a:close/>
                  <a:moveTo>
                    <a:pt x="3398910" y="3915008"/>
                  </a:moveTo>
                  <a:lnTo>
                    <a:pt x="2858910" y="2835008"/>
                  </a:lnTo>
                  <a:lnTo>
                    <a:pt x="3938910" y="2835008"/>
                  </a:lnTo>
                  <a:close/>
                </a:path>
              </a:pathLst>
            </a:custGeom>
            <a:solidFill>
              <a:srgbClr val="48DCE2"/>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24" name="Rounded Rectangle 5">
              <a:extLst>
                <a:ext uri="{FF2B5EF4-FFF2-40B4-BE49-F238E27FC236}">
                  <a16:creationId xmlns:a16="http://schemas.microsoft.com/office/drawing/2014/main" id="{40C51B47-01EF-4677-82FB-C2AF90C7C4CA}"/>
                </a:ext>
              </a:extLst>
            </p:cNvPr>
            <p:cNvSpPr>
              <a:spLocks/>
            </p:cNvSpPr>
            <p:nvPr/>
          </p:nvSpPr>
          <p:spPr>
            <a:xfrm>
              <a:off x="5365467" y="4900280"/>
              <a:ext cx="321911" cy="321911"/>
            </a:xfrm>
            <a:custGeom>
              <a:avLst/>
              <a:gdLst/>
              <a:ahLst/>
              <a:cxnLst/>
              <a:rect l="l" t="t" r="r" b="b"/>
              <a:pathLst>
                <a:path w="3928707" h="3954781">
                  <a:moveTo>
                    <a:pt x="2773336" y="2238726"/>
                  </a:moveTo>
                  <a:cubicBezTo>
                    <a:pt x="2746826" y="2238726"/>
                    <a:pt x="2725335" y="2260217"/>
                    <a:pt x="2725335" y="2286727"/>
                  </a:cubicBezTo>
                  <a:lnTo>
                    <a:pt x="2725335" y="2478725"/>
                  </a:lnTo>
                  <a:cubicBezTo>
                    <a:pt x="2725335" y="2505235"/>
                    <a:pt x="2746826" y="2526726"/>
                    <a:pt x="2773336" y="2526726"/>
                  </a:cubicBezTo>
                  <a:lnTo>
                    <a:pt x="2965334" y="2526726"/>
                  </a:lnTo>
                  <a:cubicBezTo>
                    <a:pt x="2991844" y="2526726"/>
                    <a:pt x="3013335" y="2505235"/>
                    <a:pt x="3013335" y="2478725"/>
                  </a:cubicBezTo>
                  <a:lnTo>
                    <a:pt x="3013335" y="2286727"/>
                  </a:lnTo>
                  <a:cubicBezTo>
                    <a:pt x="3013335" y="2260217"/>
                    <a:pt x="2991844" y="2238726"/>
                    <a:pt x="2965334" y="2238726"/>
                  </a:cubicBezTo>
                  <a:close/>
                  <a:moveTo>
                    <a:pt x="2313922" y="2238726"/>
                  </a:moveTo>
                  <a:cubicBezTo>
                    <a:pt x="2287412" y="2238726"/>
                    <a:pt x="2265921" y="2260217"/>
                    <a:pt x="2265921" y="2286727"/>
                  </a:cubicBezTo>
                  <a:lnTo>
                    <a:pt x="2265921" y="2478725"/>
                  </a:lnTo>
                  <a:cubicBezTo>
                    <a:pt x="2265921" y="2505235"/>
                    <a:pt x="2287412" y="2526726"/>
                    <a:pt x="2313922" y="2526726"/>
                  </a:cubicBezTo>
                  <a:lnTo>
                    <a:pt x="2505920" y="2526726"/>
                  </a:lnTo>
                  <a:cubicBezTo>
                    <a:pt x="2532430" y="2526726"/>
                    <a:pt x="2553921" y="2505235"/>
                    <a:pt x="2553921" y="2478725"/>
                  </a:cubicBezTo>
                  <a:lnTo>
                    <a:pt x="2553921" y="2286727"/>
                  </a:lnTo>
                  <a:cubicBezTo>
                    <a:pt x="2553921" y="2260217"/>
                    <a:pt x="2532430" y="2238726"/>
                    <a:pt x="2505920" y="2238726"/>
                  </a:cubicBezTo>
                  <a:close/>
                  <a:moveTo>
                    <a:pt x="1854508" y="2238726"/>
                  </a:moveTo>
                  <a:cubicBezTo>
                    <a:pt x="1827998" y="2238726"/>
                    <a:pt x="1806507" y="2260217"/>
                    <a:pt x="1806507" y="2286727"/>
                  </a:cubicBezTo>
                  <a:lnTo>
                    <a:pt x="1806507" y="2478725"/>
                  </a:lnTo>
                  <a:cubicBezTo>
                    <a:pt x="1806507" y="2505235"/>
                    <a:pt x="1827998" y="2526726"/>
                    <a:pt x="1854508" y="2526726"/>
                  </a:cubicBezTo>
                  <a:lnTo>
                    <a:pt x="2046506" y="2526726"/>
                  </a:lnTo>
                  <a:cubicBezTo>
                    <a:pt x="2073016" y="2526726"/>
                    <a:pt x="2094507" y="2505235"/>
                    <a:pt x="2094507" y="2478725"/>
                  </a:cubicBezTo>
                  <a:lnTo>
                    <a:pt x="2094507" y="2286727"/>
                  </a:lnTo>
                  <a:cubicBezTo>
                    <a:pt x="2094507" y="2260217"/>
                    <a:pt x="2073016" y="2238726"/>
                    <a:pt x="2046506" y="2238726"/>
                  </a:cubicBezTo>
                  <a:close/>
                  <a:moveTo>
                    <a:pt x="879732" y="2133675"/>
                  </a:moveTo>
                  <a:cubicBezTo>
                    <a:pt x="767330" y="2133675"/>
                    <a:pt x="676210" y="2224795"/>
                    <a:pt x="676210" y="2337197"/>
                  </a:cubicBezTo>
                  <a:cubicBezTo>
                    <a:pt x="676210" y="2449599"/>
                    <a:pt x="767330" y="2540719"/>
                    <a:pt x="879732" y="2540719"/>
                  </a:cubicBezTo>
                  <a:cubicBezTo>
                    <a:pt x="956121" y="2540719"/>
                    <a:pt x="1022681" y="2498634"/>
                    <a:pt x="1054808" y="2434886"/>
                  </a:cubicBezTo>
                  <a:lnTo>
                    <a:pt x="1469273" y="2434887"/>
                  </a:lnTo>
                  <a:cubicBezTo>
                    <a:pt x="1529381" y="2434887"/>
                    <a:pt x="1578108" y="2386160"/>
                    <a:pt x="1578108" y="2326052"/>
                  </a:cubicBezTo>
                  <a:cubicBezTo>
                    <a:pt x="1578108" y="2265944"/>
                    <a:pt x="1529381" y="2217217"/>
                    <a:pt x="1469273" y="2217217"/>
                  </a:cubicBezTo>
                  <a:lnTo>
                    <a:pt x="1039779" y="2217217"/>
                  </a:lnTo>
                  <a:cubicBezTo>
                    <a:pt x="1005455" y="2165662"/>
                    <a:pt x="946329" y="2133675"/>
                    <a:pt x="879732" y="2133675"/>
                  </a:cubicBezTo>
                  <a:close/>
                  <a:moveTo>
                    <a:pt x="2773336" y="1699178"/>
                  </a:moveTo>
                  <a:cubicBezTo>
                    <a:pt x="2746826" y="1699178"/>
                    <a:pt x="2725335" y="1720669"/>
                    <a:pt x="2725335" y="1747179"/>
                  </a:cubicBezTo>
                  <a:lnTo>
                    <a:pt x="2725335" y="1939177"/>
                  </a:lnTo>
                  <a:cubicBezTo>
                    <a:pt x="2725335" y="1965687"/>
                    <a:pt x="2746826" y="1987178"/>
                    <a:pt x="2773336" y="1987178"/>
                  </a:cubicBezTo>
                  <a:lnTo>
                    <a:pt x="2965334" y="1987178"/>
                  </a:lnTo>
                  <a:cubicBezTo>
                    <a:pt x="2991844" y="1987178"/>
                    <a:pt x="3013335" y="1965687"/>
                    <a:pt x="3013335" y="1939177"/>
                  </a:cubicBezTo>
                  <a:lnTo>
                    <a:pt x="3013335" y="1747179"/>
                  </a:lnTo>
                  <a:cubicBezTo>
                    <a:pt x="3013335" y="1720669"/>
                    <a:pt x="2991844" y="1699178"/>
                    <a:pt x="2965334" y="1699178"/>
                  </a:cubicBezTo>
                  <a:close/>
                  <a:moveTo>
                    <a:pt x="2313922" y="1699178"/>
                  </a:moveTo>
                  <a:cubicBezTo>
                    <a:pt x="2287412" y="1699178"/>
                    <a:pt x="2265921" y="1720669"/>
                    <a:pt x="2265921" y="1747179"/>
                  </a:cubicBezTo>
                  <a:lnTo>
                    <a:pt x="2265921" y="1939177"/>
                  </a:lnTo>
                  <a:cubicBezTo>
                    <a:pt x="2265921" y="1965687"/>
                    <a:pt x="2287412" y="1987178"/>
                    <a:pt x="2313922" y="1987178"/>
                  </a:cubicBezTo>
                  <a:lnTo>
                    <a:pt x="2505920" y="1987178"/>
                  </a:lnTo>
                  <a:cubicBezTo>
                    <a:pt x="2532430" y="1987178"/>
                    <a:pt x="2553921" y="1965687"/>
                    <a:pt x="2553921" y="1939177"/>
                  </a:cubicBezTo>
                  <a:lnTo>
                    <a:pt x="2553921" y="1747179"/>
                  </a:lnTo>
                  <a:cubicBezTo>
                    <a:pt x="2553921" y="1720669"/>
                    <a:pt x="2532430" y="1699178"/>
                    <a:pt x="2505920" y="1699178"/>
                  </a:cubicBezTo>
                  <a:close/>
                  <a:moveTo>
                    <a:pt x="1854508" y="1699178"/>
                  </a:moveTo>
                  <a:cubicBezTo>
                    <a:pt x="1827998" y="1699178"/>
                    <a:pt x="1806507" y="1720669"/>
                    <a:pt x="1806507" y="1747179"/>
                  </a:cubicBezTo>
                  <a:lnTo>
                    <a:pt x="1806507" y="1939177"/>
                  </a:lnTo>
                  <a:cubicBezTo>
                    <a:pt x="1806507" y="1965687"/>
                    <a:pt x="1827998" y="1987178"/>
                    <a:pt x="1854508" y="1987178"/>
                  </a:cubicBezTo>
                  <a:lnTo>
                    <a:pt x="2046506" y="1987178"/>
                  </a:lnTo>
                  <a:cubicBezTo>
                    <a:pt x="2073016" y="1987178"/>
                    <a:pt x="2094507" y="1965687"/>
                    <a:pt x="2094507" y="1939177"/>
                  </a:cubicBezTo>
                  <a:lnTo>
                    <a:pt x="2094507" y="1747179"/>
                  </a:lnTo>
                  <a:cubicBezTo>
                    <a:pt x="2094507" y="1720669"/>
                    <a:pt x="2073016" y="1699178"/>
                    <a:pt x="2046506" y="1699178"/>
                  </a:cubicBezTo>
                  <a:close/>
                  <a:moveTo>
                    <a:pt x="1035948" y="1186216"/>
                  </a:moveTo>
                  <a:cubicBezTo>
                    <a:pt x="1165960" y="1186216"/>
                    <a:pt x="1271356" y="1291612"/>
                    <a:pt x="1271356" y="1421624"/>
                  </a:cubicBezTo>
                  <a:cubicBezTo>
                    <a:pt x="1271356" y="1551636"/>
                    <a:pt x="1165960" y="1657032"/>
                    <a:pt x="1035948" y="1657032"/>
                  </a:cubicBezTo>
                  <a:cubicBezTo>
                    <a:pt x="905936" y="1657032"/>
                    <a:pt x="800540" y="1551636"/>
                    <a:pt x="800540" y="1421624"/>
                  </a:cubicBezTo>
                  <a:cubicBezTo>
                    <a:pt x="800540" y="1291612"/>
                    <a:pt x="905936" y="1186216"/>
                    <a:pt x="1035948" y="1186216"/>
                  </a:cubicBezTo>
                  <a:close/>
                  <a:moveTo>
                    <a:pt x="2773336" y="1159631"/>
                  </a:moveTo>
                  <a:cubicBezTo>
                    <a:pt x="2746826" y="1159631"/>
                    <a:pt x="2725335" y="1181122"/>
                    <a:pt x="2725335" y="1207632"/>
                  </a:cubicBezTo>
                  <a:lnTo>
                    <a:pt x="2725335" y="1399630"/>
                  </a:lnTo>
                  <a:cubicBezTo>
                    <a:pt x="2725335" y="1426140"/>
                    <a:pt x="2746826" y="1447631"/>
                    <a:pt x="2773336" y="1447631"/>
                  </a:cubicBezTo>
                  <a:lnTo>
                    <a:pt x="2965334" y="1447631"/>
                  </a:lnTo>
                  <a:cubicBezTo>
                    <a:pt x="2991844" y="1447631"/>
                    <a:pt x="3013335" y="1426140"/>
                    <a:pt x="3013335" y="1399630"/>
                  </a:cubicBezTo>
                  <a:lnTo>
                    <a:pt x="3013335" y="1207632"/>
                  </a:lnTo>
                  <a:cubicBezTo>
                    <a:pt x="3013335" y="1181122"/>
                    <a:pt x="2991844" y="1159631"/>
                    <a:pt x="2965334" y="1159631"/>
                  </a:cubicBezTo>
                  <a:close/>
                  <a:moveTo>
                    <a:pt x="2313922" y="1159631"/>
                  </a:moveTo>
                  <a:cubicBezTo>
                    <a:pt x="2287412" y="1159631"/>
                    <a:pt x="2265921" y="1181122"/>
                    <a:pt x="2265921" y="1207632"/>
                  </a:cubicBezTo>
                  <a:lnTo>
                    <a:pt x="2265921" y="1399630"/>
                  </a:lnTo>
                  <a:cubicBezTo>
                    <a:pt x="2265921" y="1426140"/>
                    <a:pt x="2287412" y="1447631"/>
                    <a:pt x="2313922" y="1447631"/>
                  </a:cubicBezTo>
                  <a:lnTo>
                    <a:pt x="2505920" y="1447631"/>
                  </a:lnTo>
                  <a:cubicBezTo>
                    <a:pt x="2532430" y="1447631"/>
                    <a:pt x="2553921" y="1426140"/>
                    <a:pt x="2553921" y="1399630"/>
                  </a:cubicBezTo>
                  <a:lnTo>
                    <a:pt x="2553921" y="1207632"/>
                  </a:lnTo>
                  <a:cubicBezTo>
                    <a:pt x="2553921" y="1181122"/>
                    <a:pt x="2532430" y="1159631"/>
                    <a:pt x="2505920" y="1159631"/>
                  </a:cubicBezTo>
                  <a:close/>
                  <a:moveTo>
                    <a:pt x="1854508" y="1159631"/>
                  </a:moveTo>
                  <a:cubicBezTo>
                    <a:pt x="1827998" y="1159631"/>
                    <a:pt x="1806507" y="1181122"/>
                    <a:pt x="1806507" y="1207632"/>
                  </a:cubicBezTo>
                  <a:lnTo>
                    <a:pt x="1806507" y="1399630"/>
                  </a:lnTo>
                  <a:cubicBezTo>
                    <a:pt x="1806507" y="1426140"/>
                    <a:pt x="1827998" y="1447631"/>
                    <a:pt x="1854508" y="1447631"/>
                  </a:cubicBezTo>
                  <a:lnTo>
                    <a:pt x="2046506" y="1447631"/>
                  </a:lnTo>
                  <a:cubicBezTo>
                    <a:pt x="2073016" y="1447631"/>
                    <a:pt x="2094507" y="1426140"/>
                    <a:pt x="2094507" y="1399630"/>
                  </a:cubicBezTo>
                  <a:lnTo>
                    <a:pt x="2094507" y="1207632"/>
                  </a:lnTo>
                  <a:cubicBezTo>
                    <a:pt x="2094507" y="1181122"/>
                    <a:pt x="2073016" y="1159631"/>
                    <a:pt x="2046506" y="1159631"/>
                  </a:cubicBezTo>
                  <a:close/>
                  <a:moveTo>
                    <a:pt x="1035947" y="1097587"/>
                  </a:moveTo>
                  <a:cubicBezTo>
                    <a:pt x="856987" y="1097587"/>
                    <a:pt x="711911" y="1242663"/>
                    <a:pt x="711911" y="1421623"/>
                  </a:cubicBezTo>
                  <a:cubicBezTo>
                    <a:pt x="711911" y="1600583"/>
                    <a:pt x="856987" y="1745659"/>
                    <a:pt x="1035947" y="1745659"/>
                  </a:cubicBezTo>
                  <a:cubicBezTo>
                    <a:pt x="1214907" y="1745659"/>
                    <a:pt x="1359983" y="1600583"/>
                    <a:pt x="1359983" y="1421623"/>
                  </a:cubicBezTo>
                  <a:cubicBezTo>
                    <a:pt x="1359983" y="1242663"/>
                    <a:pt x="1214907" y="1097587"/>
                    <a:pt x="1035947" y="1097587"/>
                  </a:cubicBezTo>
                  <a:close/>
                  <a:moveTo>
                    <a:pt x="593124" y="376367"/>
                  </a:moveTo>
                  <a:lnTo>
                    <a:pt x="3225543" y="376367"/>
                  </a:lnTo>
                  <a:cubicBezTo>
                    <a:pt x="3328637" y="376367"/>
                    <a:pt x="3412211" y="459941"/>
                    <a:pt x="3412211" y="563035"/>
                  </a:cubicBezTo>
                  <a:lnTo>
                    <a:pt x="3412211" y="3074837"/>
                  </a:lnTo>
                  <a:cubicBezTo>
                    <a:pt x="3412211" y="3177931"/>
                    <a:pt x="3328637" y="3261505"/>
                    <a:pt x="3225543" y="3261505"/>
                  </a:cubicBezTo>
                  <a:lnTo>
                    <a:pt x="593124" y="3261505"/>
                  </a:lnTo>
                  <a:cubicBezTo>
                    <a:pt x="490030" y="3261505"/>
                    <a:pt x="406456" y="3177931"/>
                    <a:pt x="406456" y="3074837"/>
                  </a:cubicBezTo>
                  <a:lnTo>
                    <a:pt x="406456" y="563035"/>
                  </a:lnTo>
                  <a:cubicBezTo>
                    <a:pt x="406456" y="459941"/>
                    <a:pt x="490030" y="376367"/>
                    <a:pt x="593124" y="376367"/>
                  </a:cubicBezTo>
                  <a:close/>
                  <a:moveTo>
                    <a:pt x="466365" y="263607"/>
                  </a:moveTo>
                  <a:cubicBezTo>
                    <a:pt x="353740" y="263607"/>
                    <a:pt x="262440" y="354907"/>
                    <a:pt x="262440" y="467532"/>
                  </a:cubicBezTo>
                  <a:lnTo>
                    <a:pt x="262440" y="3211530"/>
                  </a:lnTo>
                  <a:cubicBezTo>
                    <a:pt x="262440" y="3324155"/>
                    <a:pt x="353740" y="3415455"/>
                    <a:pt x="466365" y="3415455"/>
                  </a:cubicBezTo>
                  <a:lnTo>
                    <a:pt x="3352302" y="3415455"/>
                  </a:lnTo>
                  <a:cubicBezTo>
                    <a:pt x="3464927" y="3415455"/>
                    <a:pt x="3556227" y="3324155"/>
                    <a:pt x="3556227" y="3211530"/>
                  </a:cubicBezTo>
                  <a:lnTo>
                    <a:pt x="3556227" y="2945906"/>
                  </a:lnTo>
                  <a:lnTo>
                    <a:pt x="3604113" y="2945906"/>
                  </a:lnTo>
                  <a:cubicBezTo>
                    <a:pt x="3647262" y="2945906"/>
                    <a:pt x="3682241" y="2910927"/>
                    <a:pt x="3682241" y="2867778"/>
                  </a:cubicBezTo>
                  <a:lnTo>
                    <a:pt x="3682241" y="2555278"/>
                  </a:lnTo>
                  <a:cubicBezTo>
                    <a:pt x="3682241" y="2512129"/>
                    <a:pt x="3647262" y="2477150"/>
                    <a:pt x="3604113" y="2477150"/>
                  </a:cubicBezTo>
                  <a:lnTo>
                    <a:pt x="3556227" y="2477150"/>
                  </a:lnTo>
                  <a:lnTo>
                    <a:pt x="3556227" y="1181006"/>
                  </a:lnTo>
                  <a:lnTo>
                    <a:pt x="3604113" y="1181006"/>
                  </a:lnTo>
                  <a:cubicBezTo>
                    <a:pt x="3647262" y="1181006"/>
                    <a:pt x="3682241" y="1146027"/>
                    <a:pt x="3682241" y="1102878"/>
                  </a:cubicBezTo>
                  <a:lnTo>
                    <a:pt x="3682241" y="790378"/>
                  </a:lnTo>
                  <a:cubicBezTo>
                    <a:pt x="3682241" y="747229"/>
                    <a:pt x="3647262" y="712250"/>
                    <a:pt x="3604113" y="712250"/>
                  </a:cubicBezTo>
                  <a:lnTo>
                    <a:pt x="3556227" y="712250"/>
                  </a:lnTo>
                  <a:lnTo>
                    <a:pt x="3556227" y="467532"/>
                  </a:lnTo>
                  <a:cubicBezTo>
                    <a:pt x="3556227" y="354907"/>
                    <a:pt x="3464927" y="263607"/>
                    <a:pt x="3352302" y="263607"/>
                  </a:cubicBezTo>
                  <a:close/>
                  <a:moveTo>
                    <a:pt x="235370" y="0"/>
                  </a:moveTo>
                  <a:lnTo>
                    <a:pt x="3693337" y="0"/>
                  </a:lnTo>
                  <a:cubicBezTo>
                    <a:pt x="3823328" y="0"/>
                    <a:pt x="3928707" y="105379"/>
                    <a:pt x="3928707" y="235370"/>
                  </a:cubicBezTo>
                  <a:lnTo>
                    <a:pt x="3928707" y="3402502"/>
                  </a:lnTo>
                  <a:cubicBezTo>
                    <a:pt x="3928707" y="3485210"/>
                    <a:pt x="3886047" y="3557954"/>
                    <a:pt x="3821334" y="3599629"/>
                  </a:cubicBezTo>
                  <a:lnTo>
                    <a:pt x="3732546" y="3954781"/>
                  </a:lnTo>
                  <a:lnTo>
                    <a:pt x="2998166" y="3954781"/>
                  </a:lnTo>
                  <a:lnTo>
                    <a:pt x="2918939" y="3637872"/>
                  </a:lnTo>
                  <a:lnTo>
                    <a:pt x="1025164" y="3637872"/>
                  </a:lnTo>
                  <a:lnTo>
                    <a:pt x="945937" y="3954781"/>
                  </a:lnTo>
                  <a:lnTo>
                    <a:pt x="211557" y="3954781"/>
                  </a:lnTo>
                  <a:lnTo>
                    <a:pt x="125186" y="3609298"/>
                  </a:lnTo>
                  <a:cubicBezTo>
                    <a:pt x="50483" y="3570656"/>
                    <a:pt x="0" y="3492475"/>
                    <a:pt x="0" y="3402502"/>
                  </a:cubicBezTo>
                  <a:lnTo>
                    <a:pt x="0" y="235370"/>
                  </a:lnTo>
                  <a:cubicBezTo>
                    <a:pt x="0" y="105379"/>
                    <a:pt x="105379" y="0"/>
                    <a:pt x="235370" y="0"/>
                  </a:cubicBezTo>
                  <a:close/>
                </a:path>
              </a:pathLst>
            </a:custGeom>
            <a:solidFill>
              <a:srgbClr val="48DCE2"/>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25" name="Oval 22">
              <a:extLst>
                <a:ext uri="{FF2B5EF4-FFF2-40B4-BE49-F238E27FC236}">
                  <a16:creationId xmlns:a16="http://schemas.microsoft.com/office/drawing/2014/main" id="{03D0DF19-88E7-4A1E-8662-5833162EACA3}"/>
                </a:ext>
              </a:extLst>
            </p:cNvPr>
            <p:cNvSpPr>
              <a:spLocks/>
            </p:cNvSpPr>
            <p:nvPr/>
          </p:nvSpPr>
          <p:spPr>
            <a:xfrm>
              <a:off x="6138416" y="5234061"/>
              <a:ext cx="321911" cy="321911"/>
            </a:xfrm>
            <a:custGeom>
              <a:avLst/>
              <a:gdLst/>
              <a:ahLst/>
              <a:cxnLst/>
              <a:rect l="l" t="t" r="r" b="b"/>
              <a:pathLst>
                <a:path w="3880153" h="3953697">
                  <a:moveTo>
                    <a:pt x="1455" y="3168352"/>
                  </a:moveTo>
                  <a:cubicBezTo>
                    <a:pt x="205207" y="3400679"/>
                    <a:pt x="634857" y="3494667"/>
                    <a:pt x="960501" y="3505633"/>
                  </a:cubicBezTo>
                  <a:cubicBezTo>
                    <a:pt x="1028690" y="3627447"/>
                    <a:pt x="1119686" y="3734676"/>
                    <a:pt x="1227538" y="3821974"/>
                  </a:cubicBezTo>
                  <a:cubicBezTo>
                    <a:pt x="1160267" y="3830083"/>
                    <a:pt x="1089308" y="3833153"/>
                    <a:pt x="1014889" y="3832102"/>
                  </a:cubicBezTo>
                  <a:cubicBezTo>
                    <a:pt x="621954" y="3837001"/>
                    <a:pt x="201774" y="3729237"/>
                    <a:pt x="6261" y="3480618"/>
                  </a:cubicBezTo>
                  <a:cubicBezTo>
                    <a:pt x="13084" y="3484795"/>
                    <a:pt x="14745" y="3457252"/>
                    <a:pt x="1455" y="3168352"/>
                  </a:cubicBezTo>
                  <a:close/>
                  <a:moveTo>
                    <a:pt x="3880153" y="3138359"/>
                  </a:moveTo>
                  <a:cubicBezTo>
                    <a:pt x="3866863" y="3427259"/>
                    <a:pt x="3868524" y="3454802"/>
                    <a:pt x="3875347" y="3450625"/>
                  </a:cubicBezTo>
                  <a:cubicBezTo>
                    <a:pt x="3706183" y="3641999"/>
                    <a:pt x="3368822" y="3808933"/>
                    <a:pt x="2885642" y="3802109"/>
                  </a:cubicBezTo>
                  <a:cubicBezTo>
                    <a:pt x="2813626" y="3803007"/>
                    <a:pt x="2740694" y="3800121"/>
                    <a:pt x="2668496" y="3792296"/>
                  </a:cubicBezTo>
                  <a:cubicBezTo>
                    <a:pt x="2770475" y="3703843"/>
                    <a:pt x="2855364" y="3596451"/>
                    <a:pt x="2918364" y="3475766"/>
                  </a:cubicBezTo>
                  <a:cubicBezTo>
                    <a:pt x="3244332" y="3465202"/>
                    <a:pt x="3675828" y="3371339"/>
                    <a:pt x="3880153" y="3138359"/>
                  </a:cubicBezTo>
                  <a:close/>
                  <a:moveTo>
                    <a:pt x="2029821" y="3074540"/>
                  </a:moveTo>
                  <a:cubicBezTo>
                    <a:pt x="2072358" y="3090570"/>
                    <a:pt x="2100256" y="3117016"/>
                    <a:pt x="2101178" y="3147049"/>
                  </a:cubicBezTo>
                  <a:cubicBezTo>
                    <a:pt x="2102135" y="3178198"/>
                    <a:pt x="2073853" y="3206004"/>
                    <a:pt x="2029821" y="3222855"/>
                  </a:cubicBezTo>
                  <a:close/>
                  <a:moveTo>
                    <a:pt x="1455" y="2758032"/>
                  </a:moveTo>
                  <a:cubicBezTo>
                    <a:pt x="177591" y="2958870"/>
                    <a:pt x="522539" y="3056328"/>
                    <a:pt x="823260" y="3085716"/>
                  </a:cubicBezTo>
                  <a:cubicBezTo>
                    <a:pt x="836237" y="3203756"/>
                    <a:pt x="868282" y="3316114"/>
                    <a:pt x="916781" y="3419465"/>
                  </a:cubicBezTo>
                  <a:cubicBezTo>
                    <a:pt x="553826" y="3407844"/>
                    <a:pt x="185565" y="3298305"/>
                    <a:pt x="6261" y="3070298"/>
                  </a:cubicBezTo>
                  <a:cubicBezTo>
                    <a:pt x="13084" y="3074475"/>
                    <a:pt x="14745" y="3046932"/>
                    <a:pt x="1455" y="2758032"/>
                  </a:cubicBezTo>
                  <a:close/>
                  <a:moveTo>
                    <a:pt x="3880153" y="2733869"/>
                  </a:moveTo>
                  <a:cubicBezTo>
                    <a:pt x="3866863" y="3022769"/>
                    <a:pt x="3868524" y="3050312"/>
                    <a:pt x="3875347" y="3046135"/>
                  </a:cubicBezTo>
                  <a:cubicBezTo>
                    <a:pt x="3714650" y="3227931"/>
                    <a:pt x="3402172" y="3387671"/>
                    <a:pt x="2957054" y="3395450"/>
                  </a:cubicBezTo>
                  <a:cubicBezTo>
                    <a:pt x="3001703" y="3291967"/>
                    <a:pt x="3030894" y="3180307"/>
                    <a:pt x="3041718" y="3063353"/>
                  </a:cubicBezTo>
                  <a:cubicBezTo>
                    <a:pt x="3346235" y="3035739"/>
                    <a:pt x="3700756" y="2938426"/>
                    <a:pt x="3880153" y="2733869"/>
                  </a:cubicBezTo>
                  <a:close/>
                  <a:moveTo>
                    <a:pt x="1820161" y="2670546"/>
                  </a:moveTo>
                  <a:lnTo>
                    <a:pt x="1820161" y="2807794"/>
                  </a:lnTo>
                  <a:cubicBezTo>
                    <a:pt x="1784534" y="2791726"/>
                    <a:pt x="1761919" y="2767633"/>
                    <a:pt x="1761090" y="2740643"/>
                  </a:cubicBezTo>
                  <a:cubicBezTo>
                    <a:pt x="1760228" y="2712584"/>
                    <a:pt x="1783091" y="2687237"/>
                    <a:pt x="1820161" y="2670546"/>
                  </a:cubicBezTo>
                  <a:close/>
                  <a:moveTo>
                    <a:pt x="1820161" y="2351698"/>
                  </a:moveTo>
                  <a:lnTo>
                    <a:pt x="1820161" y="2426781"/>
                  </a:lnTo>
                  <a:cubicBezTo>
                    <a:pt x="1541058" y="2454722"/>
                    <a:pt x="1332994" y="2587385"/>
                    <a:pt x="1337817" y="2744384"/>
                  </a:cubicBezTo>
                  <a:cubicBezTo>
                    <a:pt x="1342529" y="2897779"/>
                    <a:pt x="1548926" y="3024362"/>
                    <a:pt x="1820161" y="3051732"/>
                  </a:cubicBezTo>
                  <a:lnTo>
                    <a:pt x="1820161" y="3217389"/>
                  </a:lnTo>
                  <a:cubicBezTo>
                    <a:pt x="1786002" y="3201854"/>
                    <a:pt x="1763663" y="3178972"/>
                    <a:pt x="1761274" y="3153060"/>
                  </a:cubicBezTo>
                  <a:lnTo>
                    <a:pt x="1338460" y="3164281"/>
                  </a:lnTo>
                  <a:cubicBezTo>
                    <a:pt x="1352256" y="3313879"/>
                    <a:pt x="1556620" y="3434536"/>
                    <a:pt x="1820161" y="3461071"/>
                  </a:cubicBezTo>
                  <a:lnTo>
                    <a:pt x="1820161" y="3539697"/>
                  </a:lnTo>
                  <a:lnTo>
                    <a:pt x="2029821" y="3539697"/>
                  </a:lnTo>
                  <a:lnTo>
                    <a:pt x="2029821" y="3462128"/>
                  </a:lnTo>
                  <a:cubicBezTo>
                    <a:pt x="2315071" y="3436849"/>
                    <a:pt x="2529344" y="3302606"/>
                    <a:pt x="2524450" y="3143308"/>
                  </a:cubicBezTo>
                  <a:cubicBezTo>
                    <a:pt x="2519668" y="2987610"/>
                    <a:pt x="2307099" y="2859535"/>
                    <a:pt x="2029821" y="2834965"/>
                  </a:cubicBezTo>
                  <a:lnTo>
                    <a:pt x="2029821" y="2665297"/>
                  </a:lnTo>
                  <a:cubicBezTo>
                    <a:pt x="2070848" y="2680600"/>
                    <a:pt x="2098329" y="2705732"/>
                    <a:pt x="2100994" y="2734632"/>
                  </a:cubicBezTo>
                  <a:lnTo>
                    <a:pt x="2523807" y="2723411"/>
                  </a:lnTo>
                  <a:cubicBezTo>
                    <a:pt x="2509797" y="2571487"/>
                    <a:pt x="2299247" y="2449410"/>
                    <a:pt x="2029821" y="2425195"/>
                  </a:cubicBezTo>
                  <a:lnTo>
                    <a:pt x="2029821" y="2351698"/>
                  </a:lnTo>
                  <a:close/>
                  <a:moveTo>
                    <a:pt x="1455" y="2347712"/>
                  </a:moveTo>
                  <a:cubicBezTo>
                    <a:pt x="183117" y="2554851"/>
                    <a:pt x="544352" y="2652021"/>
                    <a:pt x="851373" y="2678440"/>
                  </a:cubicBezTo>
                  <a:cubicBezTo>
                    <a:pt x="827251" y="2766976"/>
                    <a:pt x="815133" y="2860130"/>
                    <a:pt x="815133" y="2956114"/>
                  </a:cubicBezTo>
                  <a:cubicBezTo>
                    <a:pt x="815133" y="2971896"/>
                    <a:pt x="815461" y="2987602"/>
                    <a:pt x="817509" y="3003166"/>
                  </a:cubicBezTo>
                  <a:cubicBezTo>
                    <a:pt x="488191" y="2976547"/>
                    <a:pt x="169203" y="2867179"/>
                    <a:pt x="6261" y="2659978"/>
                  </a:cubicBezTo>
                  <a:cubicBezTo>
                    <a:pt x="13084" y="2664155"/>
                    <a:pt x="14745" y="2636612"/>
                    <a:pt x="1455" y="2347712"/>
                  </a:cubicBezTo>
                  <a:close/>
                  <a:moveTo>
                    <a:pt x="3880153" y="2329379"/>
                  </a:moveTo>
                  <a:cubicBezTo>
                    <a:pt x="3866863" y="2618279"/>
                    <a:pt x="3868524" y="2645822"/>
                    <a:pt x="3875347" y="2641645"/>
                  </a:cubicBezTo>
                  <a:cubicBezTo>
                    <a:pt x="3725516" y="2811149"/>
                    <a:pt x="3443734" y="2961479"/>
                    <a:pt x="3045509" y="2988274"/>
                  </a:cubicBezTo>
                  <a:lnTo>
                    <a:pt x="3047133" y="2956114"/>
                  </a:lnTo>
                  <a:cubicBezTo>
                    <a:pt x="3047133" y="2854429"/>
                    <a:pt x="3033534" y="2755921"/>
                    <a:pt x="3006831" y="2662641"/>
                  </a:cubicBezTo>
                  <a:cubicBezTo>
                    <a:pt x="3318650" y="2638590"/>
                    <a:pt x="3693842" y="2541819"/>
                    <a:pt x="3880153" y="2329379"/>
                  </a:cubicBezTo>
                  <a:close/>
                  <a:moveTo>
                    <a:pt x="1931133" y="1937697"/>
                  </a:moveTo>
                  <a:cubicBezTo>
                    <a:pt x="2487898" y="1937697"/>
                    <a:pt x="2939245" y="2388994"/>
                    <a:pt x="2939245" y="2945697"/>
                  </a:cubicBezTo>
                  <a:cubicBezTo>
                    <a:pt x="2939245" y="3502400"/>
                    <a:pt x="2487898" y="3953697"/>
                    <a:pt x="1931133" y="3953697"/>
                  </a:cubicBezTo>
                  <a:cubicBezTo>
                    <a:pt x="1374368" y="3953697"/>
                    <a:pt x="923021" y="3502400"/>
                    <a:pt x="923021" y="2945697"/>
                  </a:cubicBezTo>
                  <a:cubicBezTo>
                    <a:pt x="923021" y="2388994"/>
                    <a:pt x="1374368" y="1937697"/>
                    <a:pt x="1931133" y="1937697"/>
                  </a:cubicBezTo>
                  <a:close/>
                  <a:moveTo>
                    <a:pt x="1455" y="1937392"/>
                  </a:moveTo>
                  <a:cubicBezTo>
                    <a:pt x="214734" y="2180582"/>
                    <a:pt x="675532" y="2272194"/>
                    <a:pt x="1005427" y="2276729"/>
                  </a:cubicBezTo>
                  <a:lnTo>
                    <a:pt x="1048467" y="2274995"/>
                  </a:lnTo>
                  <a:cubicBezTo>
                    <a:pt x="973036" y="2370730"/>
                    <a:pt x="913948" y="2479702"/>
                    <a:pt x="874973" y="2597837"/>
                  </a:cubicBezTo>
                  <a:cubicBezTo>
                    <a:pt x="525848" y="2578625"/>
                    <a:pt x="178686" y="2468917"/>
                    <a:pt x="6261" y="2249658"/>
                  </a:cubicBezTo>
                  <a:cubicBezTo>
                    <a:pt x="13084" y="2253835"/>
                    <a:pt x="14745" y="2226292"/>
                    <a:pt x="1455" y="1937392"/>
                  </a:cubicBezTo>
                  <a:close/>
                  <a:moveTo>
                    <a:pt x="3880153" y="1924889"/>
                  </a:moveTo>
                  <a:cubicBezTo>
                    <a:pt x="3866863" y="2213789"/>
                    <a:pt x="3868524" y="2241332"/>
                    <a:pt x="3875347" y="2237155"/>
                  </a:cubicBezTo>
                  <a:cubicBezTo>
                    <a:pt x="3717776" y="2415415"/>
                    <a:pt x="3414270" y="2572469"/>
                    <a:pt x="2982846" y="2585687"/>
                  </a:cubicBezTo>
                  <a:cubicBezTo>
                    <a:pt x="2942265" y="2466665"/>
                    <a:pt x="2881020" y="2357243"/>
                    <a:pt x="2803561" y="2261302"/>
                  </a:cubicBezTo>
                  <a:cubicBezTo>
                    <a:pt x="2828324" y="2263132"/>
                    <a:pt x="2852587" y="2263902"/>
                    <a:pt x="2876180" y="2264226"/>
                  </a:cubicBezTo>
                  <a:cubicBezTo>
                    <a:pt x="3206076" y="2259691"/>
                    <a:pt x="3666874" y="2168079"/>
                    <a:pt x="3880153" y="1924889"/>
                  </a:cubicBezTo>
                  <a:close/>
                  <a:moveTo>
                    <a:pt x="2970728" y="1742046"/>
                  </a:moveTo>
                  <a:cubicBezTo>
                    <a:pt x="3013265" y="1749515"/>
                    <a:pt x="3041163" y="1761838"/>
                    <a:pt x="3042085" y="1775832"/>
                  </a:cubicBezTo>
                  <a:cubicBezTo>
                    <a:pt x="3043042" y="1790346"/>
                    <a:pt x="3014760" y="1803303"/>
                    <a:pt x="2970728" y="1811155"/>
                  </a:cubicBezTo>
                  <a:close/>
                  <a:moveTo>
                    <a:pt x="2761068" y="1553800"/>
                  </a:moveTo>
                  <a:lnTo>
                    <a:pt x="2761068" y="1617752"/>
                  </a:lnTo>
                  <a:cubicBezTo>
                    <a:pt x="2725441" y="1610265"/>
                    <a:pt x="2702826" y="1599039"/>
                    <a:pt x="2701997" y="1586462"/>
                  </a:cubicBezTo>
                  <a:cubicBezTo>
                    <a:pt x="2701135" y="1573388"/>
                    <a:pt x="2723998" y="1561577"/>
                    <a:pt x="2761068" y="1553800"/>
                  </a:cubicBezTo>
                  <a:close/>
                  <a:moveTo>
                    <a:pt x="2761068" y="1405229"/>
                  </a:moveTo>
                  <a:lnTo>
                    <a:pt x="2761068" y="1440215"/>
                  </a:lnTo>
                  <a:cubicBezTo>
                    <a:pt x="2481965" y="1453234"/>
                    <a:pt x="2273901" y="1515050"/>
                    <a:pt x="2278724" y="1588206"/>
                  </a:cubicBezTo>
                  <a:cubicBezTo>
                    <a:pt x="2283436" y="1659682"/>
                    <a:pt x="2489833" y="1718665"/>
                    <a:pt x="2761068" y="1731418"/>
                  </a:cubicBezTo>
                  <a:lnTo>
                    <a:pt x="2761068" y="1808608"/>
                  </a:lnTo>
                  <a:cubicBezTo>
                    <a:pt x="2726909" y="1801369"/>
                    <a:pt x="2704570" y="1790707"/>
                    <a:pt x="2702181" y="1778633"/>
                  </a:cubicBezTo>
                  <a:lnTo>
                    <a:pt x="2279367" y="1783861"/>
                  </a:lnTo>
                  <a:cubicBezTo>
                    <a:pt x="2293163" y="1853568"/>
                    <a:pt x="2497527" y="1909790"/>
                    <a:pt x="2761068" y="1922154"/>
                  </a:cubicBezTo>
                  <a:lnTo>
                    <a:pt x="2761068" y="1958791"/>
                  </a:lnTo>
                  <a:lnTo>
                    <a:pt x="2970728" y="1958791"/>
                  </a:lnTo>
                  <a:lnTo>
                    <a:pt x="2970728" y="1922647"/>
                  </a:lnTo>
                  <a:cubicBezTo>
                    <a:pt x="3255978" y="1910868"/>
                    <a:pt x="3470251" y="1848316"/>
                    <a:pt x="3465357" y="1774089"/>
                  </a:cubicBezTo>
                  <a:cubicBezTo>
                    <a:pt x="3460575" y="1701540"/>
                    <a:pt x="3248006" y="1641862"/>
                    <a:pt x="2970728" y="1630413"/>
                  </a:cubicBezTo>
                  <a:lnTo>
                    <a:pt x="2970728" y="1551354"/>
                  </a:lnTo>
                  <a:cubicBezTo>
                    <a:pt x="3011755" y="1558485"/>
                    <a:pt x="3039236" y="1570195"/>
                    <a:pt x="3041901" y="1583662"/>
                  </a:cubicBezTo>
                  <a:lnTo>
                    <a:pt x="3464714" y="1578433"/>
                  </a:lnTo>
                  <a:cubicBezTo>
                    <a:pt x="3450704" y="1507642"/>
                    <a:pt x="3240154" y="1450759"/>
                    <a:pt x="2970728" y="1439476"/>
                  </a:cubicBezTo>
                  <a:lnTo>
                    <a:pt x="2970728" y="1405229"/>
                  </a:lnTo>
                  <a:close/>
                  <a:moveTo>
                    <a:pt x="2872041" y="1244391"/>
                  </a:moveTo>
                  <a:cubicBezTo>
                    <a:pt x="3428806" y="1244391"/>
                    <a:pt x="3880153" y="1453922"/>
                    <a:pt x="3880153" y="1712391"/>
                  </a:cubicBezTo>
                  <a:cubicBezTo>
                    <a:pt x="3880153" y="1970860"/>
                    <a:pt x="3428806" y="2180391"/>
                    <a:pt x="2872041" y="2180391"/>
                  </a:cubicBezTo>
                  <a:cubicBezTo>
                    <a:pt x="2823092" y="2180391"/>
                    <a:pt x="2774958" y="2178772"/>
                    <a:pt x="2727893" y="2175376"/>
                  </a:cubicBezTo>
                  <a:cubicBezTo>
                    <a:pt x="2525684" y="1968353"/>
                    <a:pt x="2243385" y="1840114"/>
                    <a:pt x="1931133" y="1840114"/>
                  </a:cubicBezTo>
                  <a:cubicBezTo>
                    <a:pt x="1612467" y="1840114"/>
                    <a:pt x="1324996" y="1973676"/>
                    <a:pt x="1122380" y="2188572"/>
                  </a:cubicBezTo>
                  <a:cubicBezTo>
                    <a:pt x="1087421" y="2190857"/>
                    <a:pt x="1051575" y="2191340"/>
                    <a:pt x="1014889" y="2190822"/>
                  </a:cubicBezTo>
                  <a:cubicBezTo>
                    <a:pt x="621954" y="2195721"/>
                    <a:pt x="201774" y="2087957"/>
                    <a:pt x="6261" y="1839338"/>
                  </a:cubicBezTo>
                  <a:cubicBezTo>
                    <a:pt x="13084" y="1843515"/>
                    <a:pt x="14745" y="1815972"/>
                    <a:pt x="1455" y="1527072"/>
                  </a:cubicBezTo>
                  <a:cubicBezTo>
                    <a:pt x="214734" y="1770262"/>
                    <a:pt x="675532" y="1861874"/>
                    <a:pt x="1005427" y="1866409"/>
                  </a:cubicBezTo>
                  <a:cubicBezTo>
                    <a:pt x="1278600" y="1862654"/>
                    <a:pt x="1641530" y="1799192"/>
                    <a:pt x="1878042" y="1637444"/>
                  </a:cubicBezTo>
                  <a:cubicBezTo>
                    <a:pt x="1954537" y="1414404"/>
                    <a:pt x="2370521" y="1244391"/>
                    <a:pt x="2872041" y="1244391"/>
                  </a:cubicBezTo>
                  <a:close/>
                  <a:moveTo>
                    <a:pt x="1455" y="1116752"/>
                  </a:moveTo>
                  <a:cubicBezTo>
                    <a:pt x="214734" y="1359942"/>
                    <a:pt x="675532" y="1451554"/>
                    <a:pt x="1005427" y="1456089"/>
                  </a:cubicBezTo>
                  <a:cubicBezTo>
                    <a:pt x="1335323" y="1451554"/>
                    <a:pt x="1796121" y="1359942"/>
                    <a:pt x="2009400" y="1116752"/>
                  </a:cubicBezTo>
                  <a:cubicBezTo>
                    <a:pt x="1996110" y="1405652"/>
                    <a:pt x="1997771" y="1433195"/>
                    <a:pt x="2004594" y="1429018"/>
                  </a:cubicBezTo>
                  <a:cubicBezTo>
                    <a:pt x="1835430" y="1620392"/>
                    <a:pt x="1498069" y="1787326"/>
                    <a:pt x="1014889" y="1780502"/>
                  </a:cubicBezTo>
                  <a:cubicBezTo>
                    <a:pt x="621954" y="1785401"/>
                    <a:pt x="201774" y="1677637"/>
                    <a:pt x="6261" y="1429018"/>
                  </a:cubicBezTo>
                  <a:cubicBezTo>
                    <a:pt x="13084" y="1433195"/>
                    <a:pt x="14745" y="1405652"/>
                    <a:pt x="1455" y="1116752"/>
                  </a:cubicBezTo>
                  <a:close/>
                  <a:moveTo>
                    <a:pt x="1455" y="706432"/>
                  </a:moveTo>
                  <a:cubicBezTo>
                    <a:pt x="214734" y="949622"/>
                    <a:pt x="675532" y="1041234"/>
                    <a:pt x="1005427" y="1045769"/>
                  </a:cubicBezTo>
                  <a:cubicBezTo>
                    <a:pt x="1335323" y="1041234"/>
                    <a:pt x="1796121" y="949622"/>
                    <a:pt x="2009400" y="706432"/>
                  </a:cubicBezTo>
                  <a:cubicBezTo>
                    <a:pt x="1996110" y="995332"/>
                    <a:pt x="1997771" y="1022875"/>
                    <a:pt x="2004594" y="1018698"/>
                  </a:cubicBezTo>
                  <a:cubicBezTo>
                    <a:pt x="1835430" y="1210072"/>
                    <a:pt x="1498069" y="1377006"/>
                    <a:pt x="1014889" y="1370182"/>
                  </a:cubicBezTo>
                  <a:cubicBezTo>
                    <a:pt x="621954" y="1375081"/>
                    <a:pt x="201774" y="1267317"/>
                    <a:pt x="6261" y="1018698"/>
                  </a:cubicBezTo>
                  <a:cubicBezTo>
                    <a:pt x="13084" y="1022875"/>
                    <a:pt x="14745" y="995332"/>
                    <a:pt x="1455" y="706432"/>
                  </a:cubicBezTo>
                  <a:close/>
                  <a:moveTo>
                    <a:pt x="1106799" y="489687"/>
                  </a:moveTo>
                  <a:cubicBezTo>
                    <a:pt x="1149336" y="497156"/>
                    <a:pt x="1177233" y="509479"/>
                    <a:pt x="1178156" y="523473"/>
                  </a:cubicBezTo>
                  <a:cubicBezTo>
                    <a:pt x="1179112" y="537987"/>
                    <a:pt x="1150831" y="550944"/>
                    <a:pt x="1106799" y="558796"/>
                  </a:cubicBezTo>
                  <a:close/>
                  <a:moveTo>
                    <a:pt x="897139" y="301441"/>
                  </a:moveTo>
                  <a:lnTo>
                    <a:pt x="897139" y="365393"/>
                  </a:lnTo>
                  <a:cubicBezTo>
                    <a:pt x="861512" y="357906"/>
                    <a:pt x="838897" y="346680"/>
                    <a:pt x="838068" y="334103"/>
                  </a:cubicBezTo>
                  <a:cubicBezTo>
                    <a:pt x="837206" y="321029"/>
                    <a:pt x="860069" y="309218"/>
                    <a:pt x="897139" y="301441"/>
                  </a:cubicBezTo>
                  <a:close/>
                  <a:moveTo>
                    <a:pt x="897139" y="152870"/>
                  </a:moveTo>
                  <a:lnTo>
                    <a:pt x="897139" y="187856"/>
                  </a:lnTo>
                  <a:cubicBezTo>
                    <a:pt x="618036" y="200875"/>
                    <a:pt x="409972" y="262691"/>
                    <a:pt x="414795" y="335847"/>
                  </a:cubicBezTo>
                  <a:cubicBezTo>
                    <a:pt x="419507" y="407323"/>
                    <a:pt x="625904" y="466306"/>
                    <a:pt x="897139" y="479059"/>
                  </a:cubicBezTo>
                  <a:lnTo>
                    <a:pt x="897139" y="556249"/>
                  </a:lnTo>
                  <a:cubicBezTo>
                    <a:pt x="862980" y="549010"/>
                    <a:pt x="840641" y="538348"/>
                    <a:pt x="838251" y="526274"/>
                  </a:cubicBezTo>
                  <a:lnTo>
                    <a:pt x="415438" y="531502"/>
                  </a:lnTo>
                  <a:cubicBezTo>
                    <a:pt x="429234" y="601209"/>
                    <a:pt x="633598" y="657431"/>
                    <a:pt x="897139" y="669795"/>
                  </a:cubicBezTo>
                  <a:lnTo>
                    <a:pt x="897139" y="706432"/>
                  </a:lnTo>
                  <a:lnTo>
                    <a:pt x="1106799" y="706432"/>
                  </a:lnTo>
                  <a:lnTo>
                    <a:pt x="1106799" y="670288"/>
                  </a:lnTo>
                  <a:cubicBezTo>
                    <a:pt x="1392049" y="658509"/>
                    <a:pt x="1606322" y="595956"/>
                    <a:pt x="1601428" y="521730"/>
                  </a:cubicBezTo>
                  <a:cubicBezTo>
                    <a:pt x="1596646" y="449181"/>
                    <a:pt x="1384077" y="389502"/>
                    <a:pt x="1106799" y="378054"/>
                  </a:cubicBezTo>
                  <a:lnTo>
                    <a:pt x="1106799" y="298995"/>
                  </a:lnTo>
                  <a:cubicBezTo>
                    <a:pt x="1147826" y="306126"/>
                    <a:pt x="1175307" y="317836"/>
                    <a:pt x="1177972" y="331303"/>
                  </a:cubicBezTo>
                  <a:lnTo>
                    <a:pt x="1600785" y="326074"/>
                  </a:lnTo>
                  <a:cubicBezTo>
                    <a:pt x="1586775" y="255283"/>
                    <a:pt x="1376225" y="198400"/>
                    <a:pt x="1106799" y="187117"/>
                  </a:cubicBezTo>
                  <a:lnTo>
                    <a:pt x="1106799" y="152870"/>
                  </a:lnTo>
                  <a:close/>
                  <a:moveTo>
                    <a:pt x="1008112" y="0"/>
                  </a:moveTo>
                  <a:cubicBezTo>
                    <a:pt x="1564877" y="0"/>
                    <a:pt x="2016224" y="209531"/>
                    <a:pt x="2016224" y="468000"/>
                  </a:cubicBezTo>
                  <a:cubicBezTo>
                    <a:pt x="2016224" y="726469"/>
                    <a:pt x="1564877" y="936000"/>
                    <a:pt x="1008112" y="936000"/>
                  </a:cubicBezTo>
                  <a:cubicBezTo>
                    <a:pt x="451347" y="936000"/>
                    <a:pt x="0" y="726469"/>
                    <a:pt x="0" y="468000"/>
                  </a:cubicBezTo>
                  <a:cubicBezTo>
                    <a:pt x="0" y="209531"/>
                    <a:pt x="451347" y="0"/>
                    <a:pt x="1008112" y="0"/>
                  </a:cubicBezTo>
                  <a:close/>
                </a:path>
              </a:pathLst>
            </a:custGeom>
            <a:solidFill>
              <a:srgbClr val="48DCE2"/>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26" name="Rounded Rectangle 25">
              <a:extLst>
                <a:ext uri="{FF2B5EF4-FFF2-40B4-BE49-F238E27FC236}">
                  <a16:creationId xmlns:a16="http://schemas.microsoft.com/office/drawing/2014/main" id="{8EEBEEBD-EF88-41D4-BBC3-411DBDF9A4E5}"/>
                </a:ext>
              </a:extLst>
            </p:cNvPr>
            <p:cNvSpPr>
              <a:spLocks noChangeAspect="1"/>
            </p:cNvSpPr>
            <p:nvPr/>
          </p:nvSpPr>
          <p:spPr>
            <a:xfrm rot="1744853">
              <a:off x="4883617" y="4238835"/>
              <a:ext cx="333022" cy="354102"/>
            </a:xfrm>
            <a:custGeom>
              <a:avLst/>
              <a:gdLst/>
              <a:ahLst/>
              <a:cxnLst/>
              <a:rect l="l" t="t" r="r" b="b"/>
              <a:pathLst>
                <a:path w="3378473" h="3592322">
                  <a:moveTo>
                    <a:pt x="1018094" y="2946028"/>
                  </a:moveTo>
                  <a:cubicBezTo>
                    <a:pt x="963419" y="2976436"/>
                    <a:pt x="943746" y="3045409"/>
                    <a:pt x="974154" y="3100084"/>
                  </a:cubicBezTo>
                  <a:cubicBezTo>
                    <a:pt x="1004562" y="3154759"/>
                    <a:pt x="1073534" y="3174431"/>
                    <a:pt x="1128209" y="3144023"/>
                  </a:cubicBezTo>
                  <a:lnTo>
                    <a:pt x="1992690" y="2663238"/>
                  </a:lnTo>
                  <a:cubicBezTo>
                    <a:pt x="2047365" y="2632830"/>
                    <a:pt x="2067037" y="2563857"/>
                    <a:pt x="2036630" y="2509182"/>
                  </a:cubicBezTo>
                  <a:lnTo>
                    <a:pt x="2036630" y="2509182"/>
                  </a:lnTo>
                  <a:cubicBezTo>
                    <a:pt x="2006223" y="2454507"/>
                    <a:pt x="1937250" y="2434834"/>
                    <a:pt x="1882575" y="2465242"/>
                  </a:cubicBezTo>
                  <a:close/>
                  <a:moveTo>
                    <a:pt x="1509175" y="1968491"/>
                  </a:moveTo>
                  <a:cubicBezTo>
                    <a:pt x="1454500" y="1998899"/>
                    <a:pt x="1434828" y="2067872"/>
                    <a:pt x="1465236" y="2122547"/>
                  </a:cubicBezTo>
                  <a:cubicBezTo>
                    <a:pt x="1495644" y="2177222"/>
                    <a:pt x="1564616" y="2196894"/>
                    <a:pt x="1619291" y="2166486"/>
                  </a:cubicBezTo>
                  <a:lnTo>
                    <a:pt x="2483772" y="1685701"/>
                  </a:lnTo>
                  <a:cubicBezTo>
                    <a:pt x="2538447" y="1655293"/>
                    <a:pt x="2558119" y="1586320"/>
                    <a:pt x="2527711" y="1531645"/>
                  </a:cubicBezTo>
                  <a:lnTo>
                    <a:pt x="2527712" y="1531645"/>
                  </a:lnTo>
                  <a:cubicBezTo>
                    <a:pt x="2497304" y="1476970"/>
                    <a:pt x="2428332" y="1457297"/>
                    <a:pt x="2373656" y="1487705"/>
                  </a:cubicBezTo>
                  <a:close/>
                  <a:moveTo>
                    <a:pt x="630422" y="2325257"/>
                  </a:moveTo>
                  <a:cubicBezTo>
                    <a:pt x="593643" y="2345712"/>
                    <a:pt x="580410" y="2392109"/>
                    <a:pt x="600865" y="2428888"/>
                  </a:cubicBezTo>
                  <a:lnTo>
                    <a:pt x="749009" y="2695261"/>
                  </a:lnTo>
                  <a:cubicBezTo>
                    <a:pt x="769465" y="2732041"/>
                    <a:pt x="815862" y="2745274"/>
                    <a:pt x="852641" y="2724819"/>
                  </a:cubicBezTo>
                  <a:lnTo>
                    <a:pt x="1159964" y="2553899"/>
                  </a:lnTo>
                  <a:cubicBezTo>
                    <a:pt x="1196743" y="2533444"/>
                    <a:pt x="1209977" y="2487047"/>
                    <a:pt x="1189521" y="2450268"/>
                  </a:cubicBezTo>
                  <a:lnTo>
                    <a:pt x="1041377" y="2183895"/>
                  </a:lnTo>
                  <a:cubicBezTo>
                    <a:pt x="1020921" y="2147116"/>
                    <a:pt x="974524" y="2133882"/>
                    <a:pt x="937745" y="2154338"/>
                  </a:cubicBezTo>
                  <a:close/>
                  <a:moveTo>
                    <a:pt x="1306181" y="1603496"/>
                  </a:moveTo>
                  <a:cubicBezTo>
                    <a:pt x="1251506" y="1633904"/>
                    <a:pt x="1231834" y="1702877"/>
                    <a:pt x="1262242" y="1757552"/>
                  </a:cubicBezTo>
                  <a:cubicBezTo>
                    <a:pt x="1292649" y="1812226"/>
                    <a:pt x="1361622" y="1831898"/>
                    <a:pt x="1416297" y="1801490"/>
                  </a:cubicBezTo>
                  <a:lnTo>
                    <a:pt x="2280778" y="1320706"/>
                  </a:lnTo>
                  <a:cubicBezTo>
                    <a:pt x="2335453" y="1290298"/>
                    <a:pt x="2355125" y="1221325"/>
                    <a:pt x="2324717" y="1166650"/>
                  </a:cubicBezTo>
                  <a:lnTo>
                    <a:pt x="2324718" y="1166649"/>
                  </a:lnTo>
                  <a:cubicBezTo>
                    <a:pt x="2294310" y="1111974"/>
                    <a:pt x="2225337" y="1092302"/>
                    <a:pt x="2170662" y="1122710"/>
                  </a:cubicBezTo>
                  <a:close/>
                  <a:moveTo>
                    <a:pt x="2616548" y="868567"/>
                  </a:moveTo>
                  <a:lnTo>
                    <a:pt x="3378473" y="868567"/>
                  </a:lnTo>
                  <a:lnTo>
                    <a:pt x="3378473" y="1559146"/>
                  </a:lnTo>
                  <a:cubicBezTo>
                    <a:pt x="3378473" y="1702688"/>
                    <a:pt x="3299888" y="1827875"/>
                    <a:pt x="3182538" y="1892525"/>
                  </a:cubicBezTo>
                  <a:lnTo>
                    <a:pt x="3170499" y="1864603"/>
                  </a:lnTo>
                  <a:close/>
                  <a:moveTo>
                    <a:pt x="197868" y="1844807"/>
                  </a:moveTo>
                  <a:lnTo>
                    <a:pt x="2042125" y="819113"/>
                  </a:lnTo>
                  <a:cubicBezTo>
                    <a:pt x="2227878" y="715805"/>
                    <a:pt x="2462209" y="782640"/>
                    <a:pt x="2565518" y="968394"/>
                  </a:cubicBezTo>
                  <a:lnTo>
                    <a:pt x="3136275" y="1994648"/>
                  </a:lnTo>
                  <a:cubicBezTo>
                    <a:pt x="3239583" y="2180402"/>
                    <a:pt x="3172748" y="2414733"/>
                    <a:pt x="2986994" y="2518041"/>
                  </a:cubicBezTo>
                  <a:lnTo>
                    <a:pt x="1142737" y="3543736"/>
                  </a:lnTo>
                  <a:cubicBezTo>
                    <a:pt x="956983" y="3647044"/>
                    <a:pt x="722652" y="3580208"/>
                    <a:pt x="619344" y="3394455"/>
                  </a:cubicBezTo>
                  <a:lnTo>
                    <a:pt x="48586" y="2368200"/>
                  </a:lnTo>
                  <a:cubicBezTo>
                    <a:pt x="-54722" y="2182446"/>
                    <a:pt x="12114" y="1948115"/>
                    <a:pt x="197868" y="1844807"/>
                  </a:cubicBezTo>
                  <a:close/>
                  <a:moveTo>
                    <a:pt x="498473" y="868567"/>
                  </a:moveTo>
                  <a:lnTo>
                    <a:pt x="1753598" y="868567"/>
                  </a:lnTo>
                  <a:lnTo>
                    <a:pt x="499185" y="1566216"/>
                  </a:lnTo>
                  <a:cubicBezTo>
                    <a:pt x="498494" y="1563872"/>
                    <a:pt x="498473" y="1561512"/>
                    <a:pt x="498473" y="1559146"/>
                  </a:cubicBezTo>
                  <a:close/>
                  <a:moveTo>
                    <a:pt x="716476" y="37951"/>
                  </a:moveTo>
                  <a:cubicBezTo>
                    <a:pt x="766951" y="13629"/>
                    <a:pt x="823548" y="0"/>
                    <a:pt x="883327" y="0"/>
                  </a:cubicBezTo>
                  <a:lnTo>
                    <a:pt x="2993619" y="0"/>
                  </a:lnTo>
                  <a:cubicBezTo>
                    <a:pt x="3206168" y="0"/>
                    <a:pt x="3378473" y="172305"/>
                    <a:pt x="3378473" y="384854"/>
                  </a:cubicBezTo>
                  <a:lnTo>
                    <a:pt x="3378473" y="435947"/>
                  </a:lnTo>
                  <a:lnTo>
                    <a:pt x="498473" y="435947"/>
                  </a:lnTo>
                  <a:lnTo>
                    <a:pt x="498473" y="384854"/>
                  </a:lnTo>
                  <a:cubicBezTo>
                    <a:pt x="498473" y="252011"/>
                    <a:pt x="565780" y="134888"/>
                    <a:pt x="668151" y="65727"/>
                  </a:cubicBezTo>
                  <a:cubicBezTo>
                    <a:pt x="683507" y="55353"/>
                    <a:pt x="699651" y="46058"/>
                    <a:pt x="716476" y="37951"/>
                  </a:cubicBezTo>
                  <a:close/>
                </a:path>
              </a:pathLst>
            </a:custGeom>
            <a:solidFill>
              <a:srgbClr val="48DCE2"/>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27" name="Round Same Side Corner Rectangle 24">
              <a:extLst>
                <a:ext uri="{FF2B5EF4-FFF2-40B4-BE49-F238E27FC236}">
                  <a16:creationId xmlns:a16="http://schemas.microsoft.com/office/drawing/2014/main" id="{795BC660-CD93-4EFE-B415-CDB97CB26169}"/>
                </a:ext>
              </a:extLst>
            </p:cNvPr>
            <p:cNvSpPr>
              <a:spLocks noChangeAspect="1"/>
            </p:cNvSpPr>
            <p:nvPr/>
          </p:nvSpPr>
          <p:spPr>
            <a:xfrm rot="16200000">
              <a:off x="6807680" y="5210700"/>
              <a:ext cx="321911" cy="302946"/>
            </a:xfrm>
            <a:custGeom>
              <a:avLst/>
              <a:gdLst/>
              <a:ahLst/>
              <a:cxnLst/>
              <a:rect l="l" t="t" r="r" b="b"/>
              <a:pathLst>
                <a:path w="4021059" h="3784144">
                  <a:moveTo>
                    <a:pt x="1438082" y="3038644"/>
                  </a:moveTo>
                  <a:cubicBezTo>
                    <a:pt x="1438082" y="2940622"/>
                    <a:pt x="1358620" y="2861160"/>
                    <a:pt x="1260598" y="2861160"/>
                  </a:cubicBezTo>
                  <a:cubicBezTo>
                    <a:pt x="1162576" y="2861160"/>
                    <a:pt x="1083114" y="2940622"/>
                    <a:pt x="1083114" y="3038644"/>
                  </a:cubicBezTo>
                  <a:cubicBezTo>
                    <a:pt x="1083114" y="3136666"/>
                    <a:pt x="1162576" y="3216128"/>
                    <a:pt x="1260598" y="3216128"/>
                  </a:cubicBezTo>
                  <a:cubicBezTo>
                    <a:pt x="1358620" y="3216128"/>
                    <a:pt x="1438082" y="3136666"/>
                    <a:pt x="1438082" y="3038644"/>
                  </a:cubicBezTo>
                  <a:close/>
                  <a:moveTo>
                    <a:pt x="1685789" y="2848634"/>
                  </a:moveTo>
                  <a:lnTo>
                    <a:pt x="1685789" y="3784144"/>
                  </a:lnTo>
                  <a:lnTo>
                    <a:pt x="835406" y="3784144"/>
                  </a:lnTo>
                  <a:lnTo>
                    <a:pt x="835406" y="2848634"/>
                  </a:lnTo>
                  <a:cubicBezTo>
                    <a:pt x="835406" y="2715464"/>
                    <a:pt x="943362" y="2607508"/>
                    <a:pt x="1076532" y="2607508"/>
                  </a:cubicBezTo>
                  <a:lnTo>
                    <a:pt x="1444663" y="2607508"/>
                  </a:lnTo>
                  <a:cubicBezTo>
                    <a:pt x="1577833" y="2607508"/>
                    <a:pt x="1685789" y="2715464"/>
                    <a:pt x="1685789" y="2848634"/>
                  </a:cubicBezTo>
                  <a:close/>
                  <a:moveTo>
                    <a:pt x="2681691" y="1560784"/>
                  </a:moveTo>
                  <a:lnTo>
                    <a:pt x="2520278" y="1399371"/>
                  </a:lnTo>
                  <a:lnTo>
                    <a:pt x="2520278" y="1722197"/>
                  </a:lnTo>
                  <a:close/>
                  <a:moveTo>
                    <a:pt x="2690551" y="2062563"/>
                  </a:moveTo>
                  <a:lnTo>
                    <a:pt x="2571773" y="2172028"/>
                  </a:lnTo>
                  <a:lnTo>
                    <a:pt x="2571565" y="2170767"/>
                  </a:lnTo>
                  <a:cubicBezTo>
                    <a:pt x="2565295" y="2133316"/>
                    <a:pt x="2579835" y="2102890"/>
                    <a:pt x="2605809" y="2080762"/>
                  </a:cubicBezTo>
                  <a:lnTo>
                    <a:pt x="2605085" y="2080039"/>
                  </a:lnTo>
                  <a:cubicBezTo>
                    <a:pt x="2629312" y="2061231"/>
                    <a:pt x="2660801" y="2054760"/>
                    <a:pt x="2690551" y="2062563"/>
                  </a:cubicBezTo>
                  <a:close/>
                  <a:moveTo>
                    <a:pt x="2805318" y="271915"/>
                  </a:moveTo>
                  <a:cubicBezTo>
                    <a:pt x="2805318" y="213510"/>
                    <a:pt x="2757972" y="166164"/>
                    <a:pt x="2699567" y="166165"/>
                  </a:cubicBezTo>
                  <a:lnTo>
                    <a:pt x="2605985" y="166164"/>
                  </a:lnTo>
                  <a:cubicBezTo>
                    <a:pt x="2569718" y="166164"/>
                    <a:pt x="2537715" y="184420"/>
                    <a:pt x="2520278" y="213348"/>
                  </a:cubicBezTo>
                  <a:lnTo>
                    <a:pt x="2520278" y="1144667"/>
                  </a:lnTo>
                  <a:lnTo>
                    <a:pt x="2805318" y="1429706"/>
                  </a:lnTo>
                  <a:close/>
                  <a:moveTo>
                    <a:pt x="2914414" y="2183230"/>
                  </a:moveTo>
                  <a:cubicBezTo>
                    <a:pt x="2916138" y="2161337"/>
                    <a:pt x="2914974" y="2139034"/>
                    <a:pt x="2910723" y="2116871"/>
                  </a:cubicBezTo>
                  <a:cubicBezTo>
                    <a:pt x="2904917" y="2086596"/>
                    <a:pt x="2893664" y="2058206"/>
                    <a:pt x="2877586" y="2033043"/>
                  </a:cubicBezTo>
                  <a:lnTo>
                    <a:pt x="2910320" y="2002876"/>
                  </a:lnTo>
                  <a:lnTo>
                    <a:pt x="2839132" y="1925632"/>
                  </a:lnTo>
                  <a:lnTo>
                    <a:pt x="2804911" y="1957169"/>
                  </a:lnTo>
                  <a:cubicBezTo>
                    <a:pt x="2786423" y="1944693"/>
                    <a:pt x="2766308" y="1928861"/>
                    <a:pt x="2744536" y="1921686"/>
                  </a:cubicBezTo>
                  <a:cubicBezTo>
                    <a:pt x="2663685" y="1894525"/>
                    <a:pt x="2593444" y="1900720"/>
                    <a:pt x="2520278" y="1962365"/>
                  </a:cubicBezTo>
                  <a:lnTo>
                    <a:pt x="2520278" y="2377609"/>
                  </a:lnTo>
                  <a:lnTo>
                    <a:pt x="2534679" y="2403844"/>
                  </a:lnTo>
                  <a:cubicBezTo>
                    <a:pt x="2535520" y="2412330"/>
                    <a:pt x="2535725" y="2419536"/>
                    <a:pt x="2535211" y="2425889"/>
                  </a:cubicBezTo>
                  <a:cubicBezTo>
                    <a:pt x="2534104" y="2439525"/>
                    <a:pt x="2529673" y="2449229"/>
                    <a:pt x="2520278" y="2458554"/>
                  </a:cubicBezTo>
                  <a:lnTo>
                    <a:pt x="2520278" y="2643589"/>
                  </a:lnTo>
                  <a:cubicBezTo>
                    <a:pt x="2555319" y="2634093"/>
                    <a:pt x="2587477" y="2615579"/>
                    <a:pt x="2615369" y="2590681"/>
                  </a:cubicBezTo>
                  <a:lnTo>
                    <a:pt x="2615836" y="2591152"/>
                  </a:lnTo>
                  <a:cubicBezTo>
                    <a:pt x="2616723" y="2590269"/>
                    <a:pt x="2617603" y="2589375"/>
                    <a:pt x="2618311" y="2588315"/>
                  </a:cubicBezTo>
                  <a:lnTo>
                    <a:pt x="2619475" y="2587378"/>
                  </a:lnTo>
                  <a:lnTo>
                    <a:pt x="2619297" y="2587184"/>
                  </a:lnTo>
                  <a:cubicBezTo>
                    <a:pt x="2669117" y="2535196"/>
                    <a:pt x="2699996" y="2462122"/>
                    <a:pt x="2687110" y="2392597"/>
                  </a:cubicBezTo>
                  <a:cubicBezTo>
                    <a:pt x="2678683" y="2347127"/>
                    <a:pt x="2659987" y="2307337"/>
                    <a:pt x="2625854" y="2265038"/>
                  </a:cubicBezTo>
                  <a:lnTo>
                    <a:pt x="2766406" y="2135507"/>
                  </a:lnTo>
                  <a:lnTo>
                    <a:pt x="2769253" y="2144002"/>
                  </a:lnTo>
                  <a:cubicBezTo>
                    <a:pt x="2776409" y="2181310"/>
                    <a:pt x="2762789" y="2219567"/>
                    <a:pt x="2733668" y="2243962"/>
                  </a:cubicBezTo>
                  <a:lnTo>
                    <a:pt x="2826169" y="2354385"/>
                  </a:lnTo>
                  <a:cubicBezTo>
                    <a:pt x="2878065" y="2310913"/>
                    <a:pt x="2909241" y="2248912"/>
                    <a:pt x="2914414" y="2183230"/>
                  </a:cubicBezTo>
                  <a:close/>
                  <a:moveTo>
                    <a:pt x="3235338" y="2774350"/>
                  </a:moveTo>
                  <a:cubicBezTo>
                    <a:pt x="3235338" y="2877325"/>
                    <a:pt x="3151861" y="2960802"/>
                    <a:pt x="3048886" y="2960802"/>
                  </a:cubicBezTo>
                  <a:cubicBezTo>
                    <a:pt x="2945911" y="2960803"/>
                    <a:pt x="2862434" y="2877325"/>
                    <a:pt x="2862434" y="2774350"/>
                  </a:cubicBezTo>
                  <a:cubicBezTo>
                    <a:pt x="2862434" y="2671376"/>
                    <a:pt x="2945911" y="2587898"/>
                    <a:pt x="3048886" y="2587898"/>
                  </a:cubicBezTo>
                  <a:cubicBezTo>
                    <a:pt x="3151861" y="2587898"/>
                    <a:pt x="3235338" y="2671376"/>
                    <a:pt x="3235338" y="2774350"/>
                  </a:cubicBezTo>
                  <a:close/>
                  <a:moveTo>
                    <a:pt x="3606651" y="2485745"/>
                  </a:moveTo>
                  <a:lnTo>
                    <a:pt x="3292699" y="2171793"/>
                  </a:lnTo>
                  <a:lnTo>
                    <a:pt x="2520278" y="2944214"/>
                  </a:lnTo>
                  <a:lnTo>
                    <a:pt x="2520278" y="3010525"/>
                  </a:lnTo>
                  <a:lnTo>
                    <a:pt x="2808865" y="3299112"/>
                  </a:lnTo>
                  <a:cubicBezTo>
                    <a:pt x="2860660" y="3255244"/>
                    <a:pt x="2927822" y="3229604"/>
                    <a:pt x="3000972" y="3229604"/>
                  </a:cubicBezTo>
                  <a:cubicBezTo>
                    <a:pt x="3062536" y="3229604"/>
                    <a:pt x="3119856" y="3247765"/>
                    <a:pt x="3167617" y="3279410"/>
                  </a:cubicBezTo>
                  <a:lnTo>
                    <a:pt x="3587562" y="2859467"/>
                  </a:lnTo>
                  <a:cubicBezTo>
                    <a:pt x="3545449" y="2800746"/>
                    <a:pt x="3525068" y="2726637"/>
                    <a:pt x="3534396" y="2649265"/>
                  </a:cubicBezTo>
                  <a:cubicBezTo>
                    <a:pt x="3541975" y="2586391"/>
                    <a:pt x="3568098" y="2530271"/>
                    <a:pt x="3606651" y="2485745"/>
                  </a:cubicBezTo>
                  <a:close/>
                  <a:moveTo>
                    <a:pt x="4021059" y="2645448"/>
                  </a:moveTo>
                  <a:lnTo>
                    <a:pt x="2951795" y="3714712"/>
                  </a:lnTo>
                  <a:lnTo>
                    <a:pt x="2509320" y="3272237"/>
                  </a:lnTo>
                  <a:cubicBezTo>
                    <a:pt x="2467852" y="3459824"/>
                    <a:pt x="2300387" y="3599829"/>
                    <a:pt x="2100223" y="3599828"/>
                  </a:cubicBezTo>
                  <a:lnTo>
                    <a:pt x="1854311" y="3599828"/>
                  </a:lnTo>
                  <a:lnTo>
                    <a:pt x="1854311" y="2814686"/>
                  </a:lnTo>
                  <a:cubicBezTo>
                    <a:pt x="1854311" y="2634262"/>
                    <a:pt x="1708049" y="2488000"/>
                    <a:pt x="1527625" y="2488000"/>
                  </a:cubicBezTo>
                  <a:lnTo>
                    <a:pt x="1028869" y="2488000"/>
                  </a:lnTo>
                  <a:cubicBezTo>
                    <a:pt x="848445" y="2488000"/>
                    <a:pt x="702182" y="2634263"/>
                    <a:pt x="702182" y="2814687"/>
                  </a:cubicBezTo>
                  <a:lnTo>
                    <a:pt x="702182" y="3599827"/>
                  </a:lnTo>
                  <a:lnTo>
                    <a:pt x="420055" y="3599828"/>
                  </a:lnTo>
                  <a:cubicBezTo>
                    <a:pt x="188065" y="3599829"/>
                    <a:pt x="-1" y="3411763"/>
                    <a:pt x="0" y="3179773"/>
                  </a:cubicBezTo>
                  <a:lnTo>
                    <a:pt x="0" y="0"/>
                  </a:lnTo>
                  <a:lnTo>
                    <a:pt x="2520277" y="0"/>
                  </a:lnTo>
                  <a:lnTo>
                    <a:pt x="2520278" y="1"/>
                  </a:lnTo>
                  <a:lnTo>
                    <a:pt x="2669855" y="1"/>
                  </a:lnTo>
                  <a:cubicBezTo>
                    <a:pt x="2828680" y="1"/>
                    <a:pt x="2957434" y="128755"/>
                    <a:pt x="2957434" y="287580"/>
                  </a:cubicBezTo>
                  <a:lnTo>
                    <a:pt x="2957433" y="1512336"/>
                  </a:lnTo>
                  <a:cubicBezTo>
                    <a:pt x="2957434" y="1533672"/>
                    <a:pt x="2955111" y="1554464"/>
                    <a:pt x="2949906" y="1574295"/>
                  </a:cubicBezTo>
                  <a:close/>
                </a:path>
              </a:pathLst>
            </a:custGeom>
            <a:solidFill>
              <a:srgbClr val="48DCE2"/>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28" name="Rectangle 3">
              <a:extLst>
                <a:ext uri="{FF2B5EF4-FFF2-40B4-BE49-F238E27FC236}">
                  <a16:creationId xmlns:a16="http://schemas.microsoft.com/office/drawing/2014/main" id="{65D03797-D914-4127-95B6-9B5888084D0A}"/>
                </a:ext>
              </a:extLst>
            </p:cNvPr>
            <p:cNvSpPr/>
            <p:nvPr/>
          </p:nvSpPr>
          <p:spPr>
            <a:xfrm>
              <a:off x="5138024" y="2690740"/>
              <a:ext cx="303317" cy="310946"/>
            </a:xfrm>
            <a:custGeom>
              <a:avLst/>
              <a:gdLst/>
              <a:ahLst/>
              <a:cxnLst/>
              <a:rect l="l" t="t" r="r" b="b"/>
              <a:pathLst>
                <a:path w="3888432" h="3986242">
                  <a:moveTo>
                    <a:pt x="1060704" y="2277639"/>
                  </a:moveTo>
                  <a:lnTo>
                    <a:pt x="1060704" y="3485989"/>
                  </a:lnTo>
                  <a:lnTo>
                    <a:pt x="520704" y="3485989"/>
                  </a:lnTo>
                  <a:lnTo>
                    <a:pt x="520704" y="2578397"/>
                  </a:lnTo>
                  <a:close/>
                  <a:moveTo>
                    <a:pt x="1767636" y="1883906"/>
                  </a:moveTo>
                  <a:lnTo>
                    <a:pt x="1767636" y="3485989"/>
                  </a:lnTo>
                  <a:lnTo>
                    <a:pt x="1227636" y="3485989"/>
                  </a:lnTo>
                  <a:lnTo>
                    <a:pt x="1227636" y="2184664"/>
                  </a:lnTo>
                  <a:close/>
                  <a:moveTo>
                    <a:pt x="2474568" y="1490174"/>
                  </a:moveTo>
                  <a:lnTo>
                    <a:pt x="2474568" y="3485989"/>
                  </a:lnTo>
                  <a:lnTo>
                    <a:pt x="1934568" y="3485989"/>
                  </a:lnTo>
                  <a:lnTo>
                    <a:pt x="1934568" y="1790932"/>
                  </a:lnTo>
                  <a:close/>
                  <a:moveTo>
                    <a:pt x="3181500" y="1096441"/>
                  </a:moveTo>
                  <a:lnTo>
                    <a:pt x="3181500" y="3485989"/>
                  </a:lnTo>
                  <a:lnTo>
                    <a:pt x="2641500" y="3485989"/>
                  </a:lnTo>
                  <a:lnTo>
                    <a:pt x="2641500" y="1397199"/>
                  </a:lnTo>
                  <a:close/>
                  <a:moveTo>
                    <a:pt x="3888432" y="702709"/>
                  </a:moveTo>
                  <a:lnTo>
                    <a:pt x="3888432" y="3485989"/>
                  </a:lnTo>
                  <a:lnTo>
                    <a:pt x="3348432" y="3485989"/>
                  </a:lnTo>
                  <a:lnTo>
                    <a:pt x="3348432" y="1003467"/>
                  </a:lnTo>
                  <a:close/>
                  <a:moveTo>
                    <a:pt x="0" y="1427"/>
                  </a:moveTo>
                  <a:lnTo>
                    <a:pt x="360000" y="1427"/>
                  </a:lnTo>
                  <a:lnTo>
                    <a:pt x="360000" y="3626242"/>
                  </a:lnTo>
                  <a:lnTo>
                    <a:pt x="3888432" y="3626242"/>
                  </a:lnTo>
                  <a:lnTo>
                    <a:pt x="3888432" y="3986242"/>
                  </a:lnTo>
                  <a:lnTo>
                    <a:pt x="0" y="3986242"/>
                  </a:lnTo>
                  <a:lnTo>
                    <a:pt x="0" y="3889859"/>
                  </a:lnTo>
                  <a:lnTo>
                    <a:pt x="0" y="3626242"/>
                  </a:lnTo>
                  <a:close/>
                  <a:moveTo>
                    <a:pt x="3116446" y="0"/>
                  </a:moveTo>
                  <a:lnTo>
                    <a:pt x="3874383" y="16355"/>
                  </a:lnTo>
                  <a:lnTo>
                    <a:pt x="3507531" y="679701"/>
                  </a:lnTo>
                  <a:lnTo>
                    <a:pt x="3394003" y="482392"/>
                  </a:lnTo>
                  <a:lnTo>
                    <a:pt x="568716" y="2113573"/>
                  </a:lnTo>
                  <a:lnTo>
                    <a:pt x="388716" y="1801804"/>
                  </a:lnTo>
                  <a:lnTo>
                    <a:pt x="3214465" y="170356"/>
                  </a:lnTo>
                  <a:close/>
                </a:path>
              </a:pathLst>
            </a:custGeom>
            <a:solidFill>
              <a:srgbClr val="FEB856"/>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29" name="Rectangle 14">
              <a:extLst>
                <a:ext uri="{FF2B5EF4-FFF2-40B4-BE49-F238E27FC236}">
                  <a16:creationId xmlns:a16="http://schemas.microsoft.com/office/drawing/2014/main" id="{FBC3E9FD-A7DA-48E6-AEFA-2BFA411E032E}"/>
                </a:ext>
              </a:extLst>
            </p:cNvPr>
            <p:cNvSpPr>
              <a:spLocks noChangeAspect="1"/>
            </p:cNvSpPr>
            <p:nvPr/>
          </p:nvSpPr>
          <p:spPr>
            <a:xfrm>
              <a:off x="7404738" y="2315242"/>
              <a:ext cx="303283" cy="309176"/>
            </a:xfrm>
            <a:custGeom>
              <a:avLst/>
              <a:gdLst/>
              <a:ahLst/>
              <a:cxnLst/>
              <a:rect l="l" t="t" r="r" b="b"/>
              <a:pathLst>
                <a:path w="3908866" h="3984815">
                  <a:moveTo>
                    <a:pt x="3299723" y="2249687"/>
                  </a:moveTo>
                  <a:lnTo>
                    <a:pt x="3839723" y="2550445"/>
                  </a:lnTo>
                  <a:lnTo>
                    <a:pt x="3839723" y="3458037"/>
                  </a:lnTo>
                  <a:lnTo>
                    <a:pt x="3299723" y="3458037"/>
                  </a:lnTo>
                  <a:close/>
                  <a:moveTo>
                    <a:pt x="2592791" y="1855954"/>
                  </a:moveTo>
                  <a:lnTo>
                    <a:pt x="3132791" y="2156712"/>
                  </a:lnTo>
                  <a:lnTo>
                    <a:pt x="3132791" y="3458037"/>
                  </a:lnTo>
                  <a:lnTo>
                    <a:pt x="2592791" y="3458037"/>
                  </a:lnTo>
                  <a:close/>
                  <a:moveTo>
                    <a:pt x="1885859" y="1462222"/>
                  </a:moveTo>
                  <a:lnTo>
                    <a:pt x="2425859" y="1762980"/>
                  </a:lnTo>
                  <a:lnTo>
                    <a:pt x="2425859" y="3458037"/>
                  </a:lnTo>
                  <a:lnTo>
                    <a:pt x="1885859" y="3458037"/>
                  </a:lnTo>
                  <a:close/>
                  <a:moveTo>
                    <a:pt x="1178927" y="1068489"/>
                  </a:moveTo>
                  <a:lnTo>
                    <a:pt x="1718927" y="1369247"/>
                  </a:lnTo>
                  <a:lnTo>
                    <a:pt x="1718927" y="3458037"/>
                  </a:lnTo>
                  <a:lnTo>
                    <a:pt x="1178927" y="3458037"/>
                  </a:lnTo>
                  <a:close/>
                  <a:moveTo>
                    <a:pt x="471995" y="674757"/>
                  </a:moveTo>
                  <a:lnTo>
                    <a:pt x="1011995" y="975515"/>
                  </a:lnTo>
                  <a:lnTo>
                    <a:pt x="1011995" y="3458037"/>
                  </a:lnTo>
                  <a:lnTo>
                    <a:pt x="471995" y="3458037"/>
                  </a:lnTo>
                  <a:close/>
                  <a:moveTo>
                    <a:pt x="756196" y="9210"/>
                  </a:moveTo>
                  <a:lnTo>
                    <a:pt x="3466058" y="1521082"/>
                  </a:lnTo>
                  <a:lnTo>
                    <a:pt x="3562058" y="1349580"/>
                  </a:lnTo>
                  <a:lnTo>
                    <a:pt x="3908866" y="1993248"/>
                  </a:lnTo>
                  <a:lnTo>
                    <a:pt x="3179028" y="2033852"/>
                  </a:lnTo>
                  <a:lnTo>
                    <a:pt x="3290216" y="1835216"/>
                  </a:lnTo>
                  <a:lnTo>
                    <a:pt x="580798" y="323591"/>
                  </a:lnTo>
                  <a:close/>
                  <a:moveTo>
                    <a:pt x="0" y="0"/>
                  </a:moveTo>
                  <a:lnTo>
                    <a:pt x="360000" y="0"/>
                  </a:lnTo>
                  <a:lnTo>
                    <a:pt x="360000" y="3624815"/>
                  </a:lnTo>
                  <a:lnTo>
                    <a:pt x="3888432" y="3624815"/>
                  </a:lnTo>
                  <a:lnTo>
                    <a:pt x="3888432" y="3984815"/>
                  </a:lnTo>
                  <a:lnTo>
                    <a:pt x="0" y="3984815"/>
                  </a:lnTo>
                  <a:lnTo>
                    <a:pt x="0" y="3888432"/>
                  </a:lnTo>
                  <a:lnTo>
                    <a:pt x="0" y="3624815"/>
                  </a:lnTo>
                  <a:close/>
                </a:path>
              </a:pathLst>
            </a:custGeom>
            <a:solidFill>
              <a:srgbClr val="FEB856"/>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30" name="Rectangle 14">
              <a:extLst>
                <a:ext uri="{FF2B5EF4-FFF2-40B4-BE49-F238E27FC236}">
                  <a16:creationId xmlns:a16="http://schemas.microsoft.com/office/drawing/2014/main" id="{448E6207-B5BA-4867-B2D4-C8E6E16022B7}"/>
                </a:ext>
              </a:extLst>
            </p:cNvPr>
            <p:cNvSpPr/>
            <p:nvPr/>
          </p:nvSpPr>
          <p:spPr>
            <a:xfrm>
              <a:off x="6749572" y="2097118"/>
              <a:ext cx="303317" cy="310835"/>
            </a:xfrm>
            <a:custGeom>
              <a:avLst/>
              <a:gdLst/>
              <a:ahLst/>
              <a:cxnLst/>
              <a:rect l="l" t="t" r="r" b="b"/>
              <a:pathLst>
                <a:path w="3888432" h="3984815">
                  <a:moveTo>
                    <a:pt x="3131805" y="2156163"/>
                  </a:moveTo>
                  <a:lnTo>
                    <a:pt x="3132791" y="2156712"/>
                  </a:lnTo>
                  <a:lnTo>
                    <a:pt x="3132791" y="3458037"/>
                  </a:lnTo>
                  <a:lnTo>
                    <a:pt x="2592791" y="3458037"/>
                  </a:lnTo>
                  <a:lnTo>
                    <a:pt x="2592791" y="2392416"/>
                  </a:lnTo>
                  <a:lnTo>
                    <a:pt x="3131805" y="2392416"/>
                  </a:lnTo>
                  <a:close/>
                  <a:moveTo>
                    <a:pt x="1894806" y="1447696"/>
                  </a:moveTo>
                  <a:lnTo>
                    <a:pt x="2434806" y="1447696"/>
                  </a:lnTo>
                  <a:lnTo>
                    <a:pt x="2434806" y="3067696"/>
                  </a:lnTo>
                  <a:lnTo>
                    <a:pt x="2425859" y="3067696"/>
                  </a:lnTo>
                  <a:lnTo>
                    <a:pt x="2425859" y="3458037"/>
                  </a:lnTo>
                  <a:lnTo>
                    <a:pt x="1885859" y="3458037"/>
                  </a:lnTo>
                  <a:lnTo>
                    <a:pt x="1885859" y="1462222"/>
                  </a:lnTo>
                  <a:lnTo>
                    <a:pt x="1894806" y="1467205"/>
                  </a:lnTo>
                  <a:close/>
                  <a:moveTo>
                    <a:pt x="1178927" y="1068489"/>
                  </a:moveTo>
                  <a:lnTo>
                    <a:pt x="1179306" y="1068700"/>
                  </a:lnTo>
                  <a:lnTo>
                    <a:pt x="1179306" y="1992407"/>
                  </a:lnTo>
                  <a:lnTo>
                    <a:pt x="1718927" y="1992407"/>
                  </a:lnTo>
                  <a:lnTo>
                    <a:pt x="1718927" y="3458037"/>
                  </a:lnTo>
                  <a:lnTo>
                    <a:pt x="1178927" y="3458037"/>
                  </a:lnTo>
                  <a:close/>
                  <a:moveTo>
                    <a:pt x="471995" y="674757"/>
                  </a:moveTo>
                  <a:lnTo>
                    <a:pt x="482407" y="680556"/>
                  </a:lnTo>
                  <a:lnTo>
                    <a:pt x="1022307" y="680556"/>
                  </a:lnTo>
                  <a:lnTo>
                    <a:pt x="1022307" y="2085638"/>
                  </a:lnTo>
                  <a:lnTo>
                    <a:pt x="1011995" y="2085638"/>
                  </a:lnTo>
                  <a:lnTo>
                    <a:pt x="1011995" y="3458037"/>
                  </a:lnTo>
                  <a:lnTo>
                    <a:pt x="471995" y="3458037"/>
                  </a:lnTo>
                  <a:close/>
                  <a:moveTo>
                    <a:pt x="3301860" y="259154"/>
                  </a:moveTo>
                  <a:lnTo>
                    <a:pt x="3841860" y="259154"/>
                  </a:lnTo>
                  <a:lnTo>
                    <a:pt x="3841860" y="2548347"/>
                  </a:lnTo>
                  <a:lnTo>
                    <a:pt x="3835956" y="2548347"/>
                  </a:lnTo>
                  <a:lnTo>
                    <a:pt x="3839723" y="2550445"/>
                  </a:lnTo>
                  <a:lnTo>
                    <a:pt x="3839723" y="3458037"/>
                  </a:lnTo>
                  <a:lnTo>
                    <a:pt x="3299723" y="3458037"/>
                  </a:lnTo>
                  <a:lnTo>
                    <a:pt x="3299723" y="2249687"/>
                  </a:lnTo>
                  <a:lnTo>
                    <a:pt x="3301860" y="2250877"/>
                  </a:lnTo>
                  <a:close/>
                  <a:moveTo>
                    <a:pt x="0" y="0"/>
                  </a:moveTo>
                  <a:lnTo>
                    <a:pt x="360000" y="0"/>
                  </a:lnTo>
                  <a:lnTo>
                    <a:pt x="360000" y="3624815"/>
                  </a:lnTo>
                  <a:lnTo>
                    <a:pt x="3888432" y="3624815"/>
                  </a:lnTo>
                  <a:lnTo>
                    <a:pt x="3888432" y="3984815"/>
                  </a:lnTo>
                  <a:lnTo>
                    <a:pt x="0" y="3984815"/>
                  </a:lnTo>
                  <a:lnTo>
                    <a:pt x="0" y="3888432"/>
                  </a:lnTo>
                  <a:lnTo>
                    <a:pt x="0" y="3624815"/>
                  </a:lnTo>
                  <a:close/>
                </a:path>
              </a:pathLst>
            </a:custGeom>
            <a:solidFill>
              <a:srgbClr val="FEB856"/>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31" name="Rounded Rectangle 4">
              <a:extLst>
                <a:ext uri="{FF2B5EF4-FFF2-40B4-BE49-F238E27FC236}">
                  <a16:creationId xmlns:a16="http://schemas.microsoft.com/office/drawing/2014/main" id="{ED4BA71C-2037-4852-B09B-82BCA3F9E7C8}"/>
                </a:ext>
              </a:extLst>
            </p:cNvPr>
            <p:cNvSpPr>
              <a:spLocks noChangeAspect="1"/>
            </p:cNvSpPr>
            <p:nvPr/>
          </p:nvSpPr>
          <p:spPr>
            <a:xfrm>
              <a:off x="7793247" y="4749575"/>
              <a:ext cx="303283" cy="215055"/>
            </a:xfrm>
            <a:custGeom>
              <a:avLst/>
              <a:gdLst/>
              <a:ahLst/>
              <a:cxnLst/>
              <a:rect l="l" t="t" r="r" b="b"/>
              <a:pathLst>
                <a:path w="3960000" h="2808000">
                  <a:moveTo>
                    <a:pt x="2137982" y="2165237"/>
                  </a:moveTo>
                  <a:lnTo>
                    <a:pt x="2111402" y="2204211"/>
                  </a:lnTo>
                  <a:lnTo>
                    <a:pt x="2137982" y="2204211"/>
                  </a:lnTo>
                  <a:close/>
                  <a:moveTo>
                    <a:pt x="2635730" y="2101964"/>
                  </a:moveTo>
                  <a:cubicBezTo>
                    <a:pt x="2615812" y="2101964"/>
                    <a:pt x="2599666" y="2142287"/>
                    <a:pt x="2599666" y="2192028"/>
                  </a:cubicBezTo>
                  <a:cubicBezTo>
                    <a:pt x="2599666" y="2241769"/>
                    <a:pt x="2615812" y="2282092"/>
                    <a:pt x="2635730" y="2282092"/>
                  </a:cubicBezTo>
                  <a:cubicBezTo>
                    <a:pt x="2655648" y="2282092"/>
                    <a:pt x="2671794" y="2241769"/>
                    <a:pt x="2671794" y="2192028"/>
                  </a:cubicBezTo>
                  <a:cubicBezTo>
                    <a:pt x="2671794" y="2142287"/>
                    <a:pt x="2655648" y="2101964"/>
                    <a:pt x="2635730" y="2101964"/>
                  </a:cubicBezTo>
                  <a:close/>
                  <a:moveTo>
                    <a:pt x="1280012" y="2101964"/>
                  </a:moveTo>
                  <a:cubicBezTo>
                    <a:pt x="1260094" y="2101964"/>
                    <a:pt x="1243948" y="2142287"/>
                    <a:pt x="1243948" y="2192028"/>
                  </a:cubicBezTo>
                  <a:cubicBezTo>
                    <a:pt x="1243948" y="2241769"/>
                    <a:pt x="1260094" y="2282092"/>
                    <a:pt x="1280012" y="2282092"/>
                  </a:cubicBezTo>
                  <a:cubicBezTo>
                    <a:pt x="1299930" y="2282092"/>
                    <a:pt x="1316076" y="2241769"/>
                    <a:pt x="1316076" y="2192028"/>
                  </a:cubicBezTo>
                  <a:cubicBezTo>
                    <a:pt x="1316076" y="2142287"/>
                    <a:pt x="1299930" y="2101964"/>
                    <a:pt x="1280012" y="2101964"/>
                  </a:cubicBezTo>
                  <a:close/>
                  <a:moveTo>
                    <a:pt x="2138296" y="2025749"/>
                  </a:moveTo>
                  <a:lnTo>
                    <a:pt x="2139137" y="2026323"/>
                  </a:lnTo>
                  <a:lnTo>
                    <a:pt x="2216315" y="2026323"/>
                  </a:lnTo>
                  <a:lnTo>
                    <a:pt x="2216315" y="2204211"/>
                  </a:lnTo>
                  <a:lnTo>
                    <a:pt x="2256063" y="2204211"/>
                  </a:lnTo>
                  <a:lnTo>
                    <a:pt x="2256063" y="2282544"/>
                  </a:lnTo>
                  <a:lnTo>
                    <a:pt x="2216315" y="2282544"/>
                  </a:lnTo>
                  <a:lnTo>
                    <a:pt x="2216315" y="2357732"/>
                  </a:lnTo>
                  <a:lnTo>
                    <a:pt x="2137982" y="2357732"/>
                  </a:lnTo>
                  <a:lnTo>
                    <a:pt x="2137982" y="2282544"/>
                  </a:lnTo>
                  <a:lnTo>
                    <a:pt x="2015039" y="2282544"/>
                  </a:lnTo>
                  <a:lnTo>
                    <a:pt x="2015039" y="2208059"/>
                  </a:lnTo>
                  <a:lnTo>
                    <a:pt x="2014304" y="2207558"/>
                  </a:lnTo>
                  <a:lnTo>
                    <a:pt x="2015039" y="2206481"/>
                  </a:lnTo>
                  <a:lnTo>
                    <a:pt x="2015039" y="2204211"/>
                  </a:lnTo>
                  <a:lnTo>
                    <a:pt x="2016587" y="2204211"/>
                  </a:lnTo>
                  <a:close/>
                  <a:moveTo>
                    <a:pt x="1855876" y="2017651"/>
                  </a:moveTo>
                  <a:cubicBezTo>
                    <a:pt x="1914135" y="2017257"/>
                    <a:pt x="1961791" y="2063958"/>
                    <a:pt x="1962577" y="2122214"/>
                  </a:cubicBezTo>
                  <a:cubicBezTo>
                    <a:pt x="1962954" y="2150145"/>
                    <a:pt x="1952489" y="2175712"/>
                    <a:pt x="1934995" y="2194820"/>
                  </a:cubicBezTo>
                  <a:cubicBezTo>
                    <a:pt x="1952694" y="2214184"/>
                    <a:pt x="1963194" y="2240138"/>
                    <a:pt x="1962560" y="2268406"/>
                  </a:cubicBezTo>
                  <a:cubicBezTo>
                    <a:pt x="1961260" y="2326468"/>
                    <a:pt x="1913477" y="2372672"/>
                    <a:pt x="1855404" y="2372021"/>
                  </a:cubicBezTo>
                  <a:cubicBezTo>
                    <a:pt x="1797331" y="2371371"/>
                    <a:pt x="1750595" y="2324109"/>
                    <a:pt x="1750595" y="2266032"/>
                  </a:cubicBezTo>
                  <a:lnTo>
                    <a:pt x="1826499" y="2266032"/>
                  </a:lnTo>
                  <a:cubicBezTo>
                    <a:pt x="1826499" y="2282520"/>
                    <a:pt x="1839767" y="2295938"/>
                    <a:pt x="1856254" y="2296122"/>
                  </a:cubicBezTo>
                  <a:cubicBezTo>
                    <a:pt x="1872741" y="2296307"/>
                    <a:pt x="1886306" y="2283190"/>
                    <a:pt x="1886676" y="2266706"/>
                  </a:cubicBezTo>
                  <a:cubicBezTo>
                    <a:pt x="1887039" y="2250493"/>
                    <a:pt x="1874503" y="2236962"/>
                    <a:pt x="1858407" y="2236065"/>
                  </a:cubicBezTo>
                  <a:lnTo>
                    <a:pt x="1814193" y="2236065"/>
                  </a:lnTo>
                  <a:lnTo>
                    <a:pt x="1814193" y="2152552"/>
                  </a:lnTo>
                  <a:lnTo>
                    <a:pt x="1857384" y="2152552"/>
                  </a:lnTo>
                  <a:cubicBezTo>
                    <a:pt x="1873190" y="2152141"/>
                    <a:pt x="1885741" y="2139089"/>
                    <a:pt x="1885527" y="2123254"/>
                  </a:cubicBezTo>
                  <a:cubicBezTo>
                    <a:pt x="1885313" y="2107349"/>
                    <a:pt x="1872302" y="2094598"/>
                    <a:pt x="1856396" y="2094706"/>
                  </a:cubicBezTo>
                  <a:cubicBezTo>
                    <a:pt x="1840490" y="2094813"/>
                    <a:pt x="1827652" y="2107738"/>
                    <a:pt x="1827652" y="2123644"/>
                  </a:cubicBezTo>
                  <a:lnTo>
                    <a:pt x="1750595" y="2123644"/>
                  </a:lnTo>
                  <a:cubicBezTo>
                    <a:pt x="1750595" y="2065383"/>
                    <a:pt x="1797616" y="2018044"/>
                    <a:pt x="1855876" y="2017651"/>
                  </a:cubicBezTo>
                  <a:close/>
                  <a:moveTo>
                    <a:pt x="2930344" y="2012028"/>
                  </a:moveTo>
                  <a:cubicBezTo>
                    <a:pt x="2996416" y="2014229"/>
                    <a:pt x="3045968" y="2074602"/>
                    <a:pt x="3038901" y="2136479"/>
                  </a:cubicBezTo>
                  <a:cubicBezTo>
                    <a:pt x="3029916" y="2202312"/>
                    <a:pt x="2982346" y="2231435"/>
                    <a:pt x="2939412" y="2275597"/>
                  </a:cubicBezTo>
                  <a:lnTo>
                    <a:pt x="3031192" y="2275597"/>
                  </a:lnTo>
                  <a:lnTo>
                    <a:pt x="3031192" y="2357732"/>
                  </a:lnTo>
                  <a:lnTo>
                    <a:pt x="2819358" y="2357732"/>
                  </a:lnTo>
                  <a:cubicBezTo>
                    <a:pt x="2819409" y="2335416"/>
                    <a:pt x="2820521" y="2314113"/>
                    <a:pt x="2820571" y="2291797"/>
                  </a:cubicBezTo>
                  <a:cubicBezTo>
                    <a:pt x="2870625" y="2240158"/>
                    <a:pt x="2905662" y="2213324"/>
                    <a:pt x="2965770" y="2143601"/>
                  </a:cubicBezTo>
                  <a:cubicBezTo>
                    <a:pt x="2980233" y="2116927"/>
                    <a:pt x="2957264" y="2092452"/>
                    <a:pt x="2931831" y="2093607"/>
                  </a:cubicBezTo>
                  <a:cubicBezTo>
                    <a:pt x="2910102" y="2094595"/>
                    <a:pt x="2891536" y="2110969"/>
                    <a:pt x="2889885" y="2139461"/>
                  </a:cubicBezTo>
                  <a:lnTo>
                    <a:pt x="2818945" y="2139461"/>
                  </a:lnTo>
                  <a:cubicBezTo>
                    <a:pt x="2821421" y="2064364"/>
                    <a:pt x="2869776" y="2012037"/>
                    <a:pt x="2930344" y="2012028"/>
                  </a:cubicBezTo>
                  <a:close/>
                  <a:moveTo>
                    <a:pt x="2635730" y="2012028"/>
                  </a:moveTo>
                  <a:cubicBezTo>
                    <a:pt x="2705318" y="2012028"/>
                    <a:pt x="2761730" y="2092617"/>
                    <a:pt x="2761730" y="2192028"/>
                  </a:cubicBezTo>
                  <a:cubicBezTo>
                    <a:pt x="2761730" y="2291439"/>
                    <a:pt x="2705318" y="2372028"/>
                    <a:pt x="2635730" y="2372028"/>
                  </a:cubicBezTo>
                  <a:cubicBezTo>
                    <a:pt x="2566142" y="2372028"/>
                    <a:pt x="2509730" y="2291439"/>
                    <a:pt x="2509730" y="2192028"/>
                  </a:cubicBezTo>
                  <a:cubicBezTo>
                    <a:pt x="2509730" y="2092617"/>
                    <a:pt x="2566142" y="2012028"/>
                    <a:pt x="2635730" y="2012028"/>
                  </a:cubicBezTo>
                  <a:close/>
                  <a:moveTo>
                    <a:pt x="2436237" y="2012028"/>
                  </a:moveTo>
                  <a:lnTo>
                    <a:pt x="2436206" y="2012510"/>
                  </a:lnTo>
                  <a:lnTo>
                    <a:pt x="2452515" y="2012510"/>
                  </a:lnTo>
                  <a:lnTo>
                    <a:pt x="2452515" y="2372028"/>
                  </a:lnTo>
                  <a:lnTo>
                    <a:pt x="2364870" y="2372028"/>
                  </a:lnTo>
                  <a:lnTo>
                    <a:pt x="2364870" y="2101874"/>
                  </a:lnTo>
                  <a:cubicBezTo>
                    <a:pt x="2347394" y="2108434"/>
                    <a:pt x="2328091" y="2111607"/>
                    <a:pt x="2308515" y="2111039"/>
                  </a:cubicBezTo>
                  <a:lnTo>
                    <a:pt x="2311564" y="2043892"/>
                  </a:lnTo>
                  <a:cubicBezTo>
                    <a:pt x="2321741" y="2044066"/>
                    <a:pt x="2331771" y="2042373"/>
                    <a:pt x="2340372" y="2039030"/>
                  </a:cubicBezTo>
                  <a:cubicBezTo>
                    <a:pt x="2355279" y="2033236"/>
                    <a:pt x="2364268" y="2023137"/>
                    <a:pt x="2364156" y="2012310"/>
                  </a:cubicBezTo>
                  <a:cubicBezTo>
                    <a:pt x="2388183" y="2012216"/>
                    <a:pt x="2412210" y="2012122"/>
                    <a:pt x="2436237" y="2012028"/>
                  </a:cubicBezTo>
                  <a:close/>
                  <a:moveTo>
                    <a:pt x="1574625" y="2012028"/>
                  </a:moveTo>
                  <a:cubicBezTo>
                    <a:pt x="1640698" y="2014229"/>
                    <a:pt x="1690250" y="2074602"/>
                    <a:pt x="1683183" y="2136479"/>
                  </a:cubicBezTo>
                  <a:cubicBezTo>
                    <a:pt x="1674198" y="2202312"/>
                    <a:pt x="1626628" y="2231435"/>
                    <a:pt x="1583694" y="2275597"/>
                  </a:cubicBezTo>
                  <a:lnTo>
                    <a:pt x="1675474" y="2275597"/>
                  </a:lnTo>
                  <a:lnTo>
                    <a:pt x="1675474" y="2357732"/>
                  </a:lnTo>
                  <a:lnTo>
                    <a:pt x="1463640" y="2357732"/>
                  </a:lnTo>
                  <a:cubicBezTo>
                    <a:pt x="1463691" y="2335416"/>
                    <a:pt x="1464802" y="2314113"/>
                    <a:pt x="1464853" y="2291797"/>
                  </a:cubicBezTo>
                  <a:cubicBezTo>
                    <a:pt x="1514907" y="2240158"/>
                    <a:pt x="1549943" y="2213324"/>
                    <a:pt x="1610052" y="2143601"/>
                  </a:cubicBezTo>
                  <a:cubicBezTo>
                    <a:pt x="1624515" y="2116927"/>
                    <a:pt x="1601546" y="2092452"/>
                    <a:pt x="1576112" y="2093607"/>
                  </a:cubicBezTo>
                  <a:cubicBezTo>
                    <a:pt x="1554383" y="2094595"/>
                    <a:pt x="1535817" y="2110969"/>
                    <a:pt x="1534167" y="2139461"/>
                  </a:cubicBezTo>
                  <a:lnTo>
                    <a:pt x="1463227" y="2139461"/>
                  </a:lnTo>
                  <a:cubicBezTo>
                    <a:pt x="1465703" y="2064364"/>
                    <a:pt x="1514058" y="2012037"/>
                    <a:pt x="1574625" y="2012028"/>
                  </a:cubicBezTo>
                  <a:close/>
                  <a:moveTo>
                    <a:pt x="1280012" y="2012028"/>
                  </a:moveTo>
                  <a:cubicBezTo>
                    <a:pt x="1349600" y="2012028"/>
                    <a:pt x="1406012" y="2092617"/>
                    <a:pt x="1406012" y="2192028"/>
                  </a:cubicBezTo>
                  <a:cubicBezTo>
                    <a:pt x="1406012" y="2291439"/>
                    <a:pt x="1349600" y="2372028"/>
                    <a:pt x="1280012" y="2372028"/>
                  </a:cubicBezTo>
                  <a:cubicBezTo>
                    <a:pt x="1210424" y="2372028"/>
                    <a:pt x="1154012" y="2291439"/>
                    <a:pt x="1154012" y="2192028"/>
                  </a:cubicBezTo>
                  <a:cubicBezTo>
                    <a:pt x="1154012" y="2092617"/>
                    <a:pt x="1210424" y="2012028"/>
                    <a:pt x="1280012" y="2012028"/>
                  </a:cubicBezTo>
                  <a:close/>
                  <a:moveTo>
                    <a:pt x="1080519" y="2012028"/>
                  </a:moveTo>
                  <a:lnTo>
                    <a:pt x="1080488" y="2012510"/>
                  </a:lnTo>
                  <a:lnTo>
                    <a:pt x="1096797" y="2012510"/>
                  </a:lnTo>
                  <a:lnTo>
                    <a:pt x="1096797" y="2372028"/>
                  </a:lnTo>
                  <a:lnTo>
                    <a:pt x="1009152" y="2372028"/>
                  </a:lnTo>
                  <a:lnTo>
                    <a:pt x="1009152" y="2101874"/>
                  </a:lnTo>
                  <a:cubicBezTo>
                    <a:pt x="991676" y="2108434"/>
                    <a:pt x="972373" y="2111607"/>
                    <a:pt x="952797" y="2111039"/>
                  </a:cubicBezTo>
                  <a:lnTo>
                    <a:pt x="955846" y="2043892"/>
                  </a:lnTo>
                  <a:cubicBezTo>
                    <a:pt x="966023" y="2044066"/>
                    <a:pt x="976053" y="2042373"/>
                    <a:pt x="984654" y="2039030"/>
                  </a:cubicBezTo>
                  <a:cubicBezTo>
                    <a:pt x="999561" y="2033236"/>
                    <a:pt x="1008550" y="2023137"/>
                    <a:pt x="1008438" y="2012310"/>
                  </a:cubicBezTo>
                  <a:cubicBezTo>
                    <a:pt x="1032465" y="2012216"/>
                    <a:pt x="1056492" y="2012122"/>
                    <a:pt x="1080519" y="2012028"/>
                  </a:cubicBezTo>
                  <a:close/>
                  <a:moveTo>
                    <a:pt x="3373743" y="362438"/>
                  </a:moveTo>
                  <a:lnTo>
                    <a:pt x="3553743" y="362438"/>
                  </a:lnTo>
                  <a:lnTo>
                    <a:pt x="3553743" y="2414438"/>
                  </a:lnTo>
                  <a:lnTo>
                    <a:pt x="3373743" y="2414438"/>
                  </a:lnTo>
                  <a:close/>
                  <a:moveTo>
                    <a:pt x="3129580" y="362438"/>
                  </a:moveTo>
                  <a:lnTo>
                    <a:pt x="3273580" y="362438"/>
                  </a:lnTo>
                  <a:lnTo>
                    <a:pt x="3273580" y="2414438"/>
                  </a:lnTo>
                  <a:lnTo>
                    <a:pt x="3129580" y="2414438"/>
                  </a:lnTo>
                  <a:close/>
                  <a:moveTo>
                    <a:pt x="2939411" y="362438"/>
                  </a:moveTo>
                  <a:lnTo>
                    <a:pt x="3029411" y="362438"/>
                  </a:lnTo>
                  <a:lnTo>
                    <a:pt x="3029411" y="1957238"/>
                  </a:lnTo>
                  <a:lnTo>
                    <a:pt x="2939411" y="1957238"/>
                  </a:lnTo>
                  <a:close/>
                  <a:moveTo>
                    <a:pt x="2731242" y="362438"/>
                  </a:moveTo>
                  <a:lnTo>
                    <a:pt x="2839242" y="362438"/>
                  </a:lnTo>
                  <a:lnTo>
                    <a:pt x="2839242" y="1957238"/>
                  </a:lnTo>
                  <a:lnTo>
                    <a:pt x="2731242" y="1957238"/>
                  </a:lnTo>
                  <a:close/>
                  <a:moveTo>
                    <a:pt x="2487073" y="362438"/>
                  </a:moveTo>
                  <a:lnTo>
                    <a:pt x="2631073" y="362438"/>
                  </a:lnTo>
                  <a:lnTo>
                    <a:pt x="2631073" y="1957238"/>
                  </a:lnTo>
                  <a:lnTo>
                    <a:pt x="2487073" y="1957238"/>
                  </a:lnTo>
                  <a:close/>
                  <a:moveTo>
                    <a:pt x="2296904" y="362438"/>
                  </a:moveTo>
                  <a:lnTo>
                    <a:pt x="2386904" y="362438"/>
                  </a:lnTo>
                  <a:lnTo>
                    <a:pt x="2386904" y="1957238"/>
                  </a:lnTo>
                  <a:lnTo>
                    <a:pt x="2296904" y="1957238"/>
                  </a:lnTo>
                  <a:close/>
                  <a:moveTo>
                    <a:pt x="2016735" y="362438"/>
                  </a:moveTo>
                  <a:lnTo>
                    <a:pt x="2196735" y="362438"/>
                  </a:lnTo>
                  <a:lnTo>
                    <a:pt x="2196735" y="1957238"/>
                  </a:lnTo>
                  <a:lnTo>
                    <a:pt x="2016735" y="1957238"/>
                  </a:lnTo>
                  <a:close/>
                  <a:moveTo>
                    <a:pt x="1826566" y="362438"/>
                  </a:moveTo>
                  <a:lnTo>
                    <a:pt x="1916566" y="362438"/>
                  </a:lnTo>
                  <a:lnTo>
                    <a:pt x="1916566" y="1957238"/>
                  </a:lnTo>
                  <a:lnTo>
                    <a:pt x="1826566" y="1957238"/>
                  </a:lnTo>
                  <a:close/>
                  <a:moveTo>
                    <a:pt x="1582397" y="362438"/>
                  </a:moveTo>
                  <a:lnTo>
                    <a:pt x="1726397" y="362438"/>
                  </a:lnTo>
                  <a:lnTo>
                    <a:pt x="1726397" y="1957238"/>
                  </a:lnTo>
                  <a:lnTo>
                    <a:pt x="1582397" y="1957238"/>
                  </a:lnTo>
                  <a:close/>
                  <a:moveTo>
                    <a:pt x="1302228" y="362438"/>
                  </a:moveTo>
                  <a:lnTo>
                    <a:pt x="1482228" y="362438"/>
                  </a:lnTo>
                  <a:lnTo>
                    <a:pt x="1482228" y="1957238"/>
                  </a:lnTo>
                  <a:lnTo>
                    <a:pt x="1302228" y="1957238"/>
                  </a:lnTo>
                  <a:close/>
                  <a:moveTo>
                    <a:pt x="1094059" y="362438"/>
                  </a:moveTo>
                  <a:lnTo>
                    <a:pt x="1202059" y="362438"/>
                  </a:lnTo>
                  <a:lnTo>
                    <a:pt x="1202059" y="1957238"/>
                  </a:lnTo>
                  <a:lnTo>
                    <a:pt x="1094059" y="1957238"/>
                  </a:lnTo>
                  <a:close/>
                  <a:moveTo>
                    <a:pt x="903890" y="362438"/>
                  </a:moveTo>
                  <a:lnTo>
                    <a:pt x="993890" y="362438"/>
                  </a:lnTo>
                  <a:lnTo>
                    <a:pt x="993890" y="1957238"/>
                  </a:lnTo>
                  <a:lnTo>
                    <a:pt x="903890" y="1957238"/>
                  </a:lnTo>
                  <a:close/>
                  <a:moveTo>
                    <a:pt x="623721" y="362438"/>
                  </a:moveTo>
                  <a:lnTo>
                    <a:pt x="803721" y="362438"/>
                  </a:lnTo>
                  <a:lnTo>
                    <a:pt x="803721" y="2414438"/>
                  </a:lnTo>
                  <a:lnTo>
                    <a:pt x="623721" y="2414438"/>
                  </a:lnTo>
                  <a:close/>
                  <a:moveTo>
                    <a:pt x="433552" y="362438"/>
                  </a:moveTo>
                  <a:lnTo>
                    <a:pt x="523552" y="362438"/>
                  </a:lnTo>
                  <a:lnTo>
                    <a:pt x="523552" y="2414438"/>
                  </a:lnTo>
                  <a:lnTo>
                    <a:pt x="433552" y="2414438"/>
                  </a:lnTo>
                  <a:close/>
                  <a:moveTo>
                    <a:pt x="303674" y="216000"/>
                  </a:moveTo>
                  <a:cubicBezTo>
                    <a:pt x="255253" y="216000"/>
                    <a:pt x="216000" y="255253"/>
                    <a:pt x="216000" y="303674"/>
                  </a:cubicBezTo>
                  <a:lnTo>
                    <a:pt x="216000" y="2504326"/>
                  </a:lnTo>
                  <a:cubicBezTo>
                    <a:pt x="216000" y="2552747"/>
                    <a:pt x="255253" y="2592000"/>
                    <a:pt x="303674" y="2592000"/>
                  </a:cubicBezTo>
                  <a:lnTo>
                    <a:pt x="3656326" y="2592000"/>
                  </a:lnTo>
                  <a:cubicBezTo>
                    <a:pt x="3704747" y="2592000"/>
                    <a:pt x="3744000" y="2552747"/>
                    <a:pt x="3744000" y="2504326"/>
                  </a:cubicBezTo>
                  <a:lnTo>
                    <a:pt x="3744000" y="303674"/>
                  </a:lnTo>
                  <a:cubicBezTo>
                    <a:pt x="3744000" y="255253"/>
                    <a:pt x="3704747" y="216000"/>
                    <a:pt x="3656326" y="216000"/>
                  </a:cubicBezTo>
                  <a:close/>
                  <a:moveTo>
                    <a:pt x="149021" y="0"/>
                  </a:moveTo>
                  <a:lnTo>
                    <a:pt x="3810979" y="0"/>
                  </a:lnTo>
                  <a:cubicBezTo>
                    <a:pt x="3893281" y="0"/>
                    <a:pt x="3960000" y="66719"/>
                    <a:pt x="3960000" y="149021"/>
                  </a:cubicBezTo>
                  <a:lnTo>
                    <a:pt x="3960000" y="2658979"/>
                  </a:lnTo>
                  <a:cubicBezTo>
                    <a:pt x="3960000" y="2741281"/>
                    <a:pt x="3893281" y="2808000"/>
                    <a:pt x="3810979" y="2808000"/>
                  </a:cubicBezTo>
                  <a:lnTo>
                    <a:pt x="149021" y="2808000"/>
                  </a:lnTo>
                  <a:cubicBezTo>
                    <a:pt x="66719" y="2808000"/>
                    <a:pt x="0" y="2741281"/>
                    <a:pt x="0" y="2658979"/>
                  </a:cubicBezTo>
                  <a:lnTo>
                    <a:pt x="0" y="149021"/>
                  </a:lnTo>
                  <a:cubicBezTo>
                    <a:pt x="0" y="66719"/>
                    <a:pt x="66719" y="0"/>
                    <a:pt x="149021" y="0"/>
                  </a:cubicBezTo>
                  <a:close/>
                </a:path>
              </a:pathLst>
            </a:custGeom>
            <a:solidFill>
              <a:srgbClr val="FEB856"/>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32" name="Rectangle 5">
              <a:extLst>
                <a:ext uri="{FF2B5EF4-FFF2-40B4-BE49-F238E27FC236}">
                  <a16:creationId xmlns:a16="http://schemas.microsoft.com/office/drawing/2014/main" id="{74BDFB18-7367-402C-B5F3-D0999AA50427}"/>
                </a:ext>
              </a:extLst>
            </p:cNvPr>
            <p:cNvSpPr>
              <a:spLocks noChangeAspect="1"/>
            </p:cNvSpPr>
            <p:nvPr/>
          </p:nvSpPr>
          <p:spPr>
            <a:xfrm>
              <a:off x="5092627" y="4575623"/>
              <a:ext cx="303283" cy="303057"/>
            </a:xfrm>
            <a:custGeom>
              <a:avLst/>
              <a:gdLst/>
              <a:ahLst/>
              <a:cxnLst/>
              <a:rect l="l" t="t" r="r" b="b"/>
              <a:pathLst>
                <a:path w="3971162" h="3968213">
                  <a:moveTo>
                    <a:pt x="808855" y="2815607"/>
                  </a:moveTo>
                  <a:lnTo>
                    <a:pt x="1168895" y="2815607"/>
                  </a:lnTo>
                  <a:lnTo>
                    <a:pt x="1168895" y="3175607"/>
                  </a:lnTo>
                  <a:lnTo>
                    <a:pt x="808855" y="3175607"/>
                  </a:lnTo>
                  <a:close/>
                  <a:moveTo>
                    <a:pt x="697665" y="2704397"/>
                  </a:moveTo>
                  <a:lnTo>
                    <a:pt x="697665" y="3286817"/>
                  </a:lnTo>
                  <a:lnTo>
                    <a:pt x="1280085" y="3286817"/>
                  </a:lnTo>
                  <a:lnTo>
                    <a:pt x="1280085" y="2704397"/>
                  </a:lnTo>
                  <a:close/>
                  <a:moveTo>
                    <a:pt x="537750" y="2544482"/>
                  </a:moveTo>
                  <a:lnTo>
                    <a:pt x="1440000" y="2544482"/>
                  </a:lnTo>
                  <a:lnTo>
                    <a:pt x="1440000" y="3446732"/>
                  </a:lnTo>
                  <a:lnTo>
                    <a:pt x="537750" y="3446732"/>
                  </a:lnTo>
                  <a:close/>
                  <a:moveTo>
                    <a:pt x="0" y="2528213"/>
                  </a:moveTo>
                  <a:lnTo>
                    <a:pt x="360000" y="2528213"/>
                  </a:lnTo>
                  <a:lnTo>
                    <a:pt x="360000" y="3608213"/>
                  </a:lnTo>
                  <a:lnTo>
                    <a:pt x="1440000" y="3608213"/>
                  </a:lnTo>
                  <a:lnTo>
                    <a:pt x="1440000" y="3968213"/>
                  </a:lnTo>
                  <a:lnTo>
                    <a:pt x="360000" y="3968213"/>
                  </a:lnTo>
                  <a:lnTo>
                    <a:pt x="0" y="3968213"/>
                  </a:lnTo>
                  <a:lnTo>
                    <a:pt x="0" y="3608213"/>
                  </a:lnTo>
                  <a:close/>
                  <a:moveTo>
                    <a:pt x="3605829" y="2524046"/>
                  </a:moveTo>
                  <a:lnTo>
                    <a:pt x="3965829" y="2524046"/>
                  </a:lnTo>
                  <a:lnTo>
                    <a:pt x="3965829" y="3604046"/>
                  </a:lnTo>
                  <a:lnTo>
                    <a:pt x="3965829" y="3964046"/>
                  </a:lnTo>
                  <a:lnTo>
                    <a:pt x="3605829" y="3964046"/>
                  </a:lnTo>
                  <a:lnTo>
                    <a:pt x="2525829" y="3964046"/>
                  </a:lnTo>
                  <a:lnTo>
                    <a:pt x="2525829" y="3604046"/>
                  </a:lnTo>
                  <a:lnTo>
                    <a:pt x="3605829" y="3604046"/>
                  </a:lnTo>
                  <a:close/>
                  <a:moveTo>
                    <a:pt x="1542677" y="2468095"/>
                  </a:moveTo>
                  <a:lnTo>
                    <a:pt x="1758701" y="2468095"/>
                  </a:lnTo>
                  <a:lnTo>
                    <a:pt x="1758701" y="2835684"/>
                  </a:lnTo>
                  <a:lnTo>
                    <a:pt x="1542677" y="2835684"/>
                  </a:lnTo>
                  <a:close/>
                  <a:moveTo>
                    <a:pt x="3174101" y="2437460"/>
                  </a:moveTo>
                  <a:lnTo>
                    <a:pt x="3390125" y="2437460"/>
                  </a:lnTo>
                  <a:lnTo>
                    <a:pt x="3390125" y="2663201"/>
                  </a:lnTo>
                  <a:lnTo>
                    <a:pt x="3174101" y="2663201"/>
                  </a:lnTo>
                  <a:close/>
                  <a:moveTo>
                    <a:pt x="2809842" y="2295613"/>
                  </a:moveTo>
                  <a:lnTo>
                    <a:pt x="3025866" y="2295613"/>
                  </a:lnTo>
                  <a:lnTo>
                    <a:pt x="3025866" y="2663202"/>
                  </a:lnTo>
                  <a:lnTo>
                    <a:pt x="3389097" y="2663202"/>
                  </a:lnTo>
                  <a:lnTo>
                    <a:pt x="3389097" y="2873898"/>
                  </a:lnTo>
                  <a:lnTo>
                    <a:pt x="3389097" y="2873898"/>
                  </a:lnTo>
                  <a:lnTo>
                    <a:pt x="3389097" y="3446732"/>
                  </a:lnTo>
                  <a:lnTo>
                    <a:pt x="3173073" y="3446732"/>
                  </a:lnTo>
                  <a:lnTo>
                    <a:pt x="3173073" y="2879226"/>
                  </a:lnTo>
                  <a:lnTo>
                    <a:pt x="3021508" y="2879226"/>
                  </a:lnTo>
                  <a:lnTo>
                    <a:pt x="3021508" y="2663202"/>
                  </a:lnTo>
                  <a:lnTo>
                    <a:pt x="2809842" y="2663202"/>
                  </a:lnTo>
                  <a:close/>
                  <a:moveTo>
                    <a:pt x="2093780" y="2089306"/>
                  </a:moveTo>
                  <a:lnTo>
                    <a:pt x="2309804" y="2089306"/>
                  </a:lnTo>
                  <a:lnTo>
                    <a:pt x="2309804" y="2315047"/>
                  </a:lnTo>
                  <a:lnTo>
                    <a:pt x="2093780" y="2315047"/>
                  </a:lnTo>
                  <a:close/>
                  <a:moveTo>
                    <a:pt x="2656492" y="1853849"/>
                  </a:moveTo>
                  <a:lnTo>
                    <a:pt x="2872516" y="1853849"/>
                  </a:lnTo>
                  <a:lnTo>
                    <a:pt x="2872516" y="2038657"/>
                  </a:lnTo>
                  <a:lnTo>
                    <a:pt x="2989835" y="2038657"/>
                  </a:lnTo>
                  <a:lnTo>
                    <a:pt x="2989835" y="1887092"/>
                  </a:lnTo>
                  <a:lnTo>
                    <a:pt x="3205859" y="1887092"/>
                  </a:lnTo>
                  <a:lnTo>
                    <a:pt x="3205859" y="2028940"/>
                  </a:lnTo>
                  <a:lnTo>
                    <a:pt x="3390125" y="2028940"/>
                  </a:lnTo>
                  <a:lnTo>
                    <a:pt x="3390125" y="2254681"/>
                  </a:lnTo>
                  <a:lnTo>
                    <a:pt x="3205859" y="2254681"/>
                  </a:lnTo>
                  <a:lnTo>
                    <a:pt x="3174101" y="2254681"/>
                  </a:lnTo>
                  <a:lnTo>
                    <a:pt x="3005149" y="2254681"/>
                  </a:lnTo>
                  <a:lnTo>
                    <a:pt x="2989835" y="2254681"/>
                  </a:lnTo>
                  <a:lnTo>
                    <a:pt x="2688721" y="2254681"/>
                  </a:lnTo>
                  <a:lnTo>
                    <a:pt x="2688721" y="2447179"/>
                  </a:lnTo>
                  <a:lnTo>
                    <a:pt x="2488606" y="2447179"/>
                  </a:lnTo>
                  <a:lnTo>
                    <a:pt x="2488606" y="2663841"/>
                  </a:lnTo>
                  <a:lnTo>
                    <a:pt x="2486018" y="2663841"/>
                  </a:lnTo>
                  <a:lnTo>
                    <a:pt x="2486018" y="2846997"/>
                  </a:lnTo>
                  <a:lnTo>
                    <a:pt x="2840287" y="2846997"/>
                  </a:lnTo>
                  <a:lnTo>
                    <a:pt x="2840287" y="3046907"/>
                  </a:lnTo>
                  <a:lnTo>
                    <a:pt x="3045880" y="3046907"/>
                  </a:lnTo>
                  <a:lnTo>
                    <a:pt x="3045880" y="3272648"/>
                  </a:lnTo>
                  <a:lnTo>
                    <a:pt x="2829856" y="3272648"/>
                  </a:lnTo>
                  <a:lnTo>
                    <a:pt x="2829856" y="3063021"/>
                  </a:lnTo>
                  <a:lnTo>
                    <a:pt x="2472698" y="3063021"/>
                  </a:lnTo>
                  <a:lnTo>
                    <a:pt x="2472698" y="2847499"/>
                  </a:lnTo>
                  <a:lnTo>
                    <a:pt x="2093780" y="2847499"/>
                  </a:lnTo>
                  <a:lnTo>
                    <a:pt x="2088510" y="2847499"/>
                  </a:lnTo>
                  <a:lnTo>
                    <a:pt x="1910267" y="2847499"/>
                  </a:lnTo>
                  <a:lnTo>
                    <a:pt x="1910267" y="3028023"/>
                  </a:lnTo>
                  <a:lnTo>
                    <a:pt x="2277575" y="3028023"/>
                  </a:lnTo>
                  <a:lnTo>
                    <a:pt x="2277575" y="3241488"/>
                  </a:lnTo>
                  <a:lnTo>
                    <a:pt x="2829855" y="3241488"/>
                  </a:lnTo>
                  <a:lnTo>
                    <a:pt x="2829855" y="3457512"/>
                  </a:lnTo>
                  <a:lnTo>
                    <a:pt x="2269993" y="3457512"/>
                  </a:lnTo>
                  <a:lnTo>
                    <a:pt x="2269993" y="3244047"/>
                  </a:lnTo>
                  <a:lnTo>
                    <a:pt x="2111604" y="3244047"/>
                  </a:lnTo>
                  <a:lnTo>
                    <a:pt x="2111604" y="3446733"/>
                  </a:lnTo>
                  <a:lnTo>
                    <a:pt x="1744015" y="3446733"/>
                  </a:lnTo>
                  <a:lnTo>
                    <a:pt x="1744015" y="3230709"/>
                  </a:lnTo>
                  <a:lnTo>
                    <a:pt x="1909986" y="3230709"/>
                  </a:lnTo>
                  <a:lnTo>
                    <a:pt x="1909986" y="3051709"/>
                  </a:lnTo>
                  <a:lnTo>
                    <a:pt x="1542678" y="3051709"/>
                  </a:lnTo>
                  <a:lnTo>
                    <a:pt x="1542678" y="2835685"/>
                  </a:lnTo>
                  <a:lnTo>
                    <a:pt x="1877756" y="2835685"/>
                  </a:lnTo>
                  <a:lnTo>
                    <a:pt x="1877756" y="2315047"/>
                  </a:lnTo>
                  <a:lnTo>
                    <a:pt x="2093780" y="2315047"/>
                  </a:lnTo>
                  <a:lnTo>
                    <a:pt x="2093780" y="2631475"/>
                  </a:lnTo>
                  <a:lnTo>
                    <a:pt x="2272582" y="2631475"/>
                  </a:lnTo>
                  <a:lnTo>
                    <a:pt x="2272582" y="2438100"/>
                  </a:lnTo>
                  <a:lnTo>
                    <a:pt x="2472697" y="2438100"/>
                  </a:lnTo>
                  <a:lnTo>
                    <a:pt x="2472697" y="2254681"/>
                  </a:lnTo>
                  <a:lnTo>
                    <a:pt x="2472697" y="2221438"/>
                  </a:lnTo>
                  <a:lnTo>
                    <a:pt x="2472697" y="2038657"/>
                  </a:lnTo>
                  <a:lnTo>
                    <a:pt x="2656492" y="2038657"/>
                  </a:lnTo>
                  <a:close/>
                  <a:moveTo>
                    <a:pt x="2989836" y="1667759"/>
                  </a:moveTo>
                  <a:lnTo>
                    <a:pt x="3357425" y="1667759"/>
                  </a:lnTo>
                  <a:lnTo>
                    <a:pt x="3357425" y="1883783"/>
                  </a:lnTo>
                  <a:lnTo>
                    <a:pt x="2989836" y="1883783"/>
                  </a:lnTo>
                  <a:close/>
                  <a:moveTo>
                    <a:pt x="2309586" y="1554888"/>
                  </a:moveTo>
                  <a:lnTo>
                    <a:pt x="2829824" y="1554888"/>
                  </a:lnTo>
                  <a:lnTo>
                    <a:pt x="2829824" y="1770912"/>
                  </a:lnTo>
                  <a:lnTo>
                    <a:pt x="2525643" y="1770912"/>
                  </a:lnTo>
                  <a:lnTo>
                    <a:pt x="2525643" y="1927296"/>
                  </a:lnTo>
                  <a:lnTo>
                    <a:pt x="2309619" y="1927296"/>
                  </a:lnTo>
                  <a:lnTo>
                    <a:pt x="2309619" y="1770912"/>
                  </a:lnTo>
                  <a:lnTo>
                    <a:pt x="2309586" y="1770912"/>
                  </a:lnTo>
                  <a:close/>
                  <a:moveTo>
                    <a:pt x="616397" y="1550030"/>
                  </a:moveTo>
                  <a:lnTo>
                    <a:pt x="808855" y="1550030"/>
                  </a:lnTo>
                  <a:lnTo>
                    <a:pt x="832421" y="1550030"/>
                  </a:lnTo>
                  <a:lnTo>
                    <a:pt x="1024879" y="1550030"/>
                  </a:lnTo>
                  <a:lnTo>
                    <a:pt x="1024879" y="1775771"/>
                  </a:lnTo>
                  <a:lnTo>
                    <a:pt x="832421" y="1775771"/>
                  </a:lnTo>
                  <a:lnTo>
                    <a:pt x="832421" y="2079590"/>
                  </a:lnTo>
                  <a:lnTo>
                    <a:pt x="1028931" y="2079590"/>
                  </a:lnTo>
                  <a:lnTo>
                    <a:pt x="1192537" y="2079590"/>
                  </a:lnTo>
                  <a:lnTo>
                    <a:pt x="1244955" y="2079590"/>
                  </a:lnTo>
                  <a:lnTo>
                    <a:pt x="1244955" y="2231155"/>
                  </a:lnTo>
                  <a:lnTo>
                    <a:pt x="1468668" y="2231155"/>
                  </a:lnTo>
                  <a:lnTo>
                    <a:pt x="1468668" y="2447179"/>
                  </a:lnTo>
                  <a:lnTo>
                    <a:pt x="1244955" y="2447179"/>
                  </a:lnTo>
                  <a:lnTo>
                    <a:pt x="1244955" y="2447179"/>
                  </a:lnTo>
                  <a:lnTo>
                    <a:pt x="1028931" y="2447179"/>
                  </a:lnTo>
                  <a:lnTo>
                    <a:pt x="1028931" y="2295614"/>
                  </a:lnTo>
                  <a:lnTo>
                    <a:pt x="619703" y="2295614"/>
                  </a:lnTo>
                  <a:lnTo>
                    <a:pt x="619703" y="2082482"/>
                  </a:lnTo>
                  <a:lnTo>
                    <a:pt x="616397" y="2082482"/>
                  </a:lnTo>
                  <a:close/>
                  <a:moveTo>
                    <a:pt x="1747452" y="1324289"/>
                  </a:moveTo>
                  <a:lnTo>
                    <a:pt x="1963476" y="1324289"/>
                  </a:lnTo>
                  <a:lnTo>
                    <a:pt x="1963476" y="1528779"/>
                  </a:lnTo>
                  <a:lnTo>
                    <a:pt x="2151955" y="1528779"/>
                  </a:lnTo>
                  <a:lnTo>
                    <a:pt x="2151955" y="1754520"/>
                  </a:lnTo>
                  <a:lnTo>
                    <a:pt x="1935931" y="1754520"/>
                  </a:lnTo>
                  <a:lnTo>
                    <a:pt x="1935931" y="1550030"/>
                  </a:lnTo>
                  <a:lnTo>
                    <a:pt x="1758702" y="1550030"/>
                  </a:lnTo>
                  <a:lnTo>
                    <a:pt x="1758702" y="1863566"/>
                  </a:lnTo>
                  <a:lnTo>
                    <a:pt x="2119726" y="1863566"/>
                  </a:lnTo>
                  <a:lnTo>
                    <a:pt x="2119726" y="2079590"/>
                  </a:lnTo>
                  <a:lnTo>
                    <a:pt x="1761543" y="2079590"/>
                  </a:lnTo>
                  <a:lnTo>
                    <a:pt x="1761543" y="2259540"/>
                  </a:lnTo>
                  <a:lnTo>
                    <a:pt x="1545519" y="2259540"/>
                  </a:lnTo>
                  <a:lnTo>
                    <a:pt x="1545519" y="2082482"/>
                  </a:lnTo>
                  <a:lnTo>
                    <a:pt x="1542678" y="2082482"/>
                  </a:lnTo>
                  <a:lnTo>
                    <a:pt x="1542678" y="2079589"/>
                  </a:lnTo>
                  <a:lnTo>
                    <a:pt x="1030691" y="2079589"/>
                  </a:lnTo>
                  <a:lnTo>
                    <a:pt x="1030691" y="1863565"/>
                  </a:lnTo>
                  <a:lnTo>
                    <a:pt x="1192537" y="1863565"/>
                  </a:lnTo>
                  <a:lnTo>
                    <a:pt x="1192537" y="1662900"/>
                  </a:lnTo>
                  <a:lnTo>
                    <a:pt x="1440000" y="1662900"/>
                  </a:lnTo>
                  <a:lnTo>
                    <a:pt x="1440000" y="1863565"/>
                  </a:lnTo>
                  <a:lnTo>
                    <a:pt x="1542678" y="1863565"/>
                  </a:lnTo>
                  <a:lnTo>
                    <a:pt x="1542678" y="1550030"/>
                  </a:lnTo>
                  <a:lnTo>
                    <a:pt x="1747452" y="1550030"/>
                  </a:lnTo>
                  <a:close/>
                  <a:moveTo>
                    <a:pt x="2802267" y="814725"/>
                  </a:moveTo>
                  <a:lnTo>
                    <a:pt x="3162307" y="814725"/>
                  </a:lnTo>
                  <a:lnTo>
                    <a:pt x="3162307" y="1174725"/>
                  </a:lnTo>
                  <a:lnTo>
                    <a:pt x="2802267" y="1174725"/>
                  </a:lnTo>
                  <a:close/>
                  <a:moveTo>
                    <a:pt x="884915" y="814725"/>
                  </a:moveTo>
                  <a:lnTo>
                    <a:pt x="1244955" y="814725"/>
                  </a:lnTo>
                  <a:lnTo>
                    <a:pt x="1244955" y="1174725"/>
                  </a:lnTo>
                  <a:lnTo>
                    <a:pt x="884915" y="1174725"/>
                  </a:lnTo>
                  <a:close/>
                  <a:moveTo>
                    <a:pt x="2691077" y="703515"/>
                  </a:moveTo>
                  <a:lnTo>
                    <a:pt x="2691077" y="1285935"/>
                  </a:lnTo>
                  <a:lnTo>
                    <a:pt x="3273497" y="1285935"/>
                  </a:lnTo>
                  <a:lnTo>
                    <a:pt x="3273497" y="703515"/>
                  </a:lnTo>
                  <a:close/>
                  <a:moveTo>
                    <a:pt x="773725" y="703515"/>
                  </a:moveTo>
                  <a:lnTo>
                    <a:pt x="773725" y="1285935"/>
                  </a:lnTo>
                  <a:lnTo>
                    <a:pt x="1356145" y="1285935"/>
                  </a:lnTo>
                  <a:lnTo>
                    <a:pt x="1356145" y="703515"/>
                  </a:lnTo>
                  <a:close/>
                  <a:moveTo>
                    <a:pt x="2531162" y="543600"/>
                  </a:moveTo>
                  <a:lnTo>
                    <a:pt x="3433412" y="543600"/>
                  </a:lnTo>
                  <a:lnTo>
                    <a:pt x="3433412" y="1445850"/>
                  </a:lnTo>
                  <a:lnTo>
                    <a:pt x="2531162" y="1445850"/>
                  </a:lnTo>
                  <a:close/>
                  <a:moveTo>
                    <a:pt x="613810" y="543600"/>
                  </a:moveTo>
                  <a:lnTo>
                    <a:pt x="1516060" y="543600"/>
                  </a:lnTo>
                  <a:lnTo>
                    <a:pt x="1516060" y="1445850"/>
                  </a:lnTo>
                  <a:lnTo>
                    <a:pt x="613810" y="1445850"/>
                  </a:lnTo>
                  <a:close/>
                  <a:moveTo>
                    <a:pt x="2088509" y="543244"/>
                  </a:moveTo>
                  <a:lnTo>
                    <a:pt x="2283187" y="543244"/>
                  </a:lnTo>
                  <a:lnTo>
                    <a:pt x="2283187" y="759268"/>
                  </a:lnTo>
                  <a:lnTo>
                    <a:pt x="2088509" y="759268"/>
                  </a:lnTo>
                  <a:close/>
                  <a:moveTo>
                    <a:pt x="1751276" y="543243"/>
                  </a:moveTo>
                  <a:lnTo>
                    <a:pt x="1967300" y="543243"/>
                  </a:lnTo>
                  <a:lnTo>
                    <a:pt x="1967300" y="986389"/>
                  </a:lnTo>
                  <a:lnTo>
                    <a:pt x="2119726" y="986389"/>
                  </a:lnTo>
                  <a:lnTo>
                    <a:pt x="2119726" y="986388"/>
                  </a:lnTo>
                  <a:lnTo>
                    <a:pt x="2335750" y="986388"/>
                  </a:lnTo>
                  <a:lnTo>
                    <a:pt x="2335750" y="1491348"/>
                  </a:lnTo>
                  <a:lnTo>
                    <a:pt x="2119726" y="1491348"/>
                  </a:lnTo>
                  <a:lnTo>
                    <a:pt x="2119726" y="1202413"/>
                  </a:lnTo>
                  <a:lnTo>
                    <a:pt x="1747396" y="1202413"/>
                  </a:lnTo>
                  <a:lnTo>
                    <a:pt x="1747396" y="986389"/>
                  </a:lnTo>
                  <a:lnTo>
                    <a:pt x="1751276" y="986389"/>
                  </a:lnTo>
                  <a:close/>
                  <a:moveTo>
                    <a:pt x="4409" y="5850"/>
                  </a:moveTo>
                  <a:lnTo>
                    <a:pt x="364409" y="5850"/>
                  </a:lnTo>
                  <a:lnTo>
                    <a:pt x="1444409" y="5850"/>
                  </a:lnTo>
                  <a:lnTo>
                    <a:pt x="1444409" y="365850"/>
                  </a:lnTo>
                  <a:lnTo>
                    <a:pt x="364409" y="365850"/>
                  </a:lnTo>
                  <a:lnTo>
                    <a:pt x="364409" y="1445850"/>
                  </a:lnTo>
                  <a:lnTo>
                    <a:pt x="4409" y="1445850"/>
                  </a:lnTo>
                  <a:lnTo>
                    <a:pt x="4409" y="365850"/>
                  </a:lnTo>
                  <a:close/>
                  <a:moveTo>
                    <a:pt x="2531162" y="0"/>
                  </a:moveTo>
                  <a:lnTo>
                    <a:pt x="3611162" y="0"/>
                  </a:lnTo>
                  <a:lnTo>
                    <a:pt x="3971162" y="0"/>
                  </a:lnTo>
                  <a:lnTo>
                    <a:pt x="3971162" y="360000"/>
                  </a:lnTo>
                  <a:lnTo>
                    <a:pt x="3971162" y="1440000"/>
                  </a:lnTo>
                  <a:lnTo>
                    <a:pt x="3611162" y="1440000"/>
                  </a:lnTo>
                  <a:lnTo>
                    <a:pt x="3611162" y="360000"/>
                  </a:lnTo>
                  <a:lnTo>
                    <a:pt x="2531162" y="360000"/>
                  </a:lnTo>
                  <a:close/>
                </a:path>
              </a:pathLst>
            </a:custGeom>
            <a:solidFill>
              <a:srgbClr val="FEB856"/>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33" name="Rounded Rectangle 16">
              <a:extLst>
                <a:ext uri="{FF2B5EF4-FFF2-40B4-BE49-F238E27FC236}">
                  <a16:creationId xmlns:a16="http://schemas.microsoft.com/office/drawing/2014/main" id="{4045907C-369B-41B1-8681-CF20963157B6}"/>
                </a:ext>
              </a:extLst>
            </p:cNvPr>
            <p:cNvSpPr>
              <a:spLocks noChangeAspect="1"/>
            </p:cNvSpPr>
            <p:nvPr/>
          </p:nvSpPr>
          <p:spPr>
            <a:xfrm>
              <a:off x="8008045" y="4085825"/>
              <a:ext cx="303284" cy="213422"/>
            </a:xfrm>
            <a:custGeom>
              <a:avLst/>
              <a:gdLst/>
              <a:ahLst/>
              <a:cxnLst/>
              <a:rect l="l" t="t" r="r" b="b"/>
              <a:pathLst>
                <a:path w="3888432" h="2736304">
                  <a:moveTo>
                    <a:pt x="1324542" y="1693069"/>
                  </a:moveTo>
                  <a:lnTo>
                    <a:pt x="1371242" y="1693069"/>
                  </a:lnTo>
                  <a:cubicBezTo>
                    <a:pt x="1385857" y="1693069"/>
                    <a:pt x="1397704" y="1704917"/>
                    <a:pt x="1397704" y="1719531"/>
                  </a:cubicBezTo>
                  <a:lnTo>
                    <a:pt x="1397704" y="1766231"/>
                  </a:lnTo>
                  <a:cubicBezTo>
                    <a:pt x="1397704" y="1780846"/>
                    <a:pt x="1385857" y="1792693"/>
                    <a:pt x="1371242" y="1792693"/>
                  </a:cubicBezTo>
                  <a:lnTo>
                    <a:pt x="1324542" y="1792693"/>
                  </a:lnTo>
                  <a:cubicBezTo>
                    <a:pt x="1309928" y="1792693"/>
                    <a:pt x="1298080" y="1780846"/>
                    <a:pt x="1298080" y="1766231"/>
                  </a:cubicBezTo>
                  <a:lnTo>
                    <a:pt x="1298080" y="1719531"/>
                  </a:lnTo>
                  <a:cubicBezTo>
                    <a:pt x="1298080" y="1704917"/>
                    <a:pt x="1309928" y="1693069"/>
                    <a:pt x="1324542" y="1693069"/>
                  </a:cubicBezTo>
                  <a:close/>
                  <a:moveTo>
                    <a:pt x="1174792" y="1693069"/>
                  </a:moveTo>
                  <a:lnTo>
                    <a:pt x="1221492" y="1693069"/>
                  </a:lnTo>
                  <a:cubicBezTo>
                    <a:pt x="1236107" y="1693069"/>
                    <a:pt x="1247954" y="1704917"/>
                    <a:pt x="1247954" y="1719531"/>
                  </a:cubicBezTo>
                  <a:lnTo>
                    <a:pt x="1247954" y="1766231"/>
                  </a:lnTo>
                  <a:cubicBezTo>
                    <a:pt x="1247954" y="1780846"/>
                    <a:pt x="1236107" y="1792693"/>
                    <a:pt x="1221492" y="1792693"/>
                  </a:cubicBezTo>
                  <a:lnTo>
                    <a:pt x="1174792" y="1792693"/>
                  </a:lnTo>
                  <a:cubicBezTo>
                    <a:pt x="1160178" y="1792693"/>
                    <a:pt x="1148330" y="1780846"/>
                    <a:pt x="1148330" y="1766231"/>
                  </a:cubicBezTo>
                  <a:lnTo>
                    <a:pt x="1148330" y="1719531"/>
                  </a:lnTo>
                  <a:cubicBezTo>
                    <a:pt x="1148330" y="1704917"/>
                    <a:pt x="1160178" y="1693069"/>
                    <a:pt x="1174792" y="1693069"/>
                  </a:cubicBezTo>
                  <a:close/>
                  <a:moveTo>
                    <a:pt x="1025670" y="1693069"/>
                  </a:moveTo>
                  <a:lnTo>
                    <a:pt x="1072369" y="1693069"/>
                  </a:lnTo>
                  <a:cubicBezTo>
                    <a:pt x="1086984" y="1693069"/>
                    <a:pt x="1098832" y="1704917"/>
                    <a:pt x="1098832" y="1719531"/>
                  </a:cubicBezTo>
                  <a:lnTo>
                    <a:pt x="1098832" y="1766231"/>
                  </a:lnTo>
                  <a:cubicBezTo>
                    <a:pt x="1098832" y="1780846"/>
                    <a:pt x="1086984" y="1792693"/>
                    <a:pt x="1072369" y="1792693"/>
                  </a:cubicBezTo>
                  <a:lnTo>
                    <a:pt x="1025670" y="1792693"/>
                  </a:lnTo>
                  <a:cubicBezTo>
                    <a:pt x="1011055" y="1792693"/>
                    <a:pt x="999207" y="1780846"/>
                    <a:pt x="999207" y="1766231"/>
                  </a:cubicBezTo>
                  <a:lnTo>
                    <a:pt x="999207" y="1719531"/>
                  </a:lnTo>
                  <a:cubicBezTo>
                    <a:pt x="999207" y="1704917"/>
                    <a:pt x="1011055" y="1693069"/>
                    <a:pt x="1025670" y="1693069"/>
                  </a:cubicBezTo>
                  <a:close/>
                  <a:moveTo>
                    <a:pt x="2538530" y="1609316"/>
                  </a:moveTo>
                  <a:lnTo>
                    <a:pt x="2133002" y="1939195"/>
                  </a:lnTo>
                  <a:lnTo>
                    <a:pt x="3272021" y="1939195"/>
                  </a:lnTo>
                  <a:lnTo>
                    <a:pt x="2866494" y="1609316"/>
                  </a:lnTo>
                  <a:close/>
                  <a:moveTo>
                    <a:pt x="1324542" y="1547147"/>
                  </a:moveTo>
                  <a:lnTo>
                    <a:pt x="1371242" y="1547147"/>
                  </a:lnTo>
                  <a:cubicBezTo>
                    <a:pt x="1385857" y="1547147"/>
                    <a:pt x="1397704" y="1558995"/>
                    <a:pt x="1397704" y="1573609"/>
                  </a:cubicBezTo>
                  <a:lnTo>
                    <a:pt x="1397704" y="1620309"/>
                  </a:lnTo>
                  <a:cubicBezTo>
                    <a:pt x="1397704" y="1634924"/>
                    <a:pt x="1385857" y="1646771"/>
                    <a:pt x="1371242" y="1646771"/>
                  </a:cubicBezTo>
                  <a:lnTo>
                    <a:pt x="1324542" y="1646771"/>
                  </a:lnTo>
                  <a:cubicBezTo>
                    <a:pt x="1309928" y="1646771"/>
                    <a:pt x="1298080" y="1634924"/>
                    <a:pt x="1298080" y="1620309"/>
                  </a:cubicBezTo>
                  <a:lnTo>
                    <a:pt x="1298080" y="1573609"/>
                  </a:lnTo>
                  <a:cubicBezTo>
                    <a:pt x="1298080" y="1558995"/>
                    <a:pt x="1309928" y="1547147"/>
                    <a:pt x="1324542" y="1547147"/>
                  </a:cubicBezTo>
                  <a:close/>
                  <a:moveTo>
                    <a:pt x="1174792" y="1547147"/>
                  </a:moveTo>
                  <a:lnTo>
                    <a:pt x="1221492" y="1547147"/>
                  </a:lnTo>
                  <a:cubicBezTo>
                    <a:pt x="1236107" y="1547147"/>
                    <a:pt x="1247954" y="1558995"/>
                    <a:pt x="1247954" y="1573609"/>
                  </a:cubicBezTo>
                  <a:lnTo>
                    <a:pt x="1247954" y="1620309"/>
                  </a:lnTo>
                  <a:cubicBezTo>
                    <a:pt x="1247954" y="1634924"/>
                    <a:pt x="1236107" y="1646771"/>
                    <a:pt x="1221492" y="1646771"/>
                  </a:cubicBezTo>
                  <a:lnTo>
                    <a:pt x="1174792" y="1646771"/>
                  </a:lnTo>
                  <a:cubicBezTo>
                    <a:pt x="1160178" y="1646771"/>
                    <a:pt x="1148330" y="1634924"/>
                    <a:pt x="1148330" y="1620309"/>
                  </a:cubicBezTo>
                  <a:lnTo>
                    <a:pt x="1148330" y="1573609"/>
                  </a:lnTo>
                  <a:cubicBezTo>
                    <a:pt x="1148330" y="1558995"/>
                    <a:pt x="1160178" y="1547147"/>
                    <a:pt x="1174792" y="1547147"/>
                  </a:cubicBezTo>
                  <a:close/>
                  <a:moveTo>
                    <a:pt x="1025670" y="1547147"/>
                  </a:moveTo>
                  <a:lnTo>
                    <a:pt x="1072369" y="1547147"/>
                  </a:lnTo>
                  <a:cubicBezTo>
                    <a:pt x="1086984" y="1547147"/>
                    <a:pt x="1098832" y="1558995"/>
                    <a:pt x="1098832" y="1573609"/>
                  </a:cubicBezTo>
                  <a:lnTo>
                    <a:pt x="1098832" y="1620309"/>
                  </a:lnTo>
                  <a:cubicBezTo>
                    <a:pt x="1098832" y="1634924"/>
                    <a:pt x="1086984" y="1646771"/>
                    <a:pt x="1072369" y="1646771"/>
                  </a:cubicBezTo>
                  <a:lnTo>
                    <a:pt x="1025670" y="1646771"/>
                  </a:lnTo>
                  <a:cubicBezTo>
                    <a:pt x="1011055" y="1646771"/>
                    <a:pt x="999207" y="1634924"/>
                    <a:pt x="999207" y="1620309"/>
                  </a:cubicBezTo>
                  <a:lnTo>
                    <a:pt x="999207" y="1573609"/>
                  </a:lnTo>
                  <a:cubicBezTo>
                    <a:pt x="999207" y="1558995"/>
                    <a:pt x="1011055" y="1547147"/>
                    <a:pt x="1025670" y="1547147"/>
                  </a:cubicBezTo>
                  <a:close/>
                  <a:moveTo>
                    <a:pt x="2504665" y="1505875"/>
                  </a:moveTo>
                  <a:cubicBezTo>
                    <a:pt x="2501347" y="1505875"/>
                    <a:pt x="2498657" y="1508565"/>
                    <a:pt x="2498657" y="1511883"/>
                  </a:cubicBezTo>
                  <a:lnTo>
                    <a:pt x="2498657" y="1535912"/>
                  </a:lnTo>
                  <a:cubicBezTo>
                    <a:pt x="2498657" y="1539230"/>
                    <a:pt x="2501347" y="1541920"/>
                    <a:pt x="2504665" y="1541920"/>
                  </a:cubicBezTo>
                  <a:lnTo>
                    <a:pt x="2893211" y="1541920"/>
                  </a:lnTo>
                  <a:cubicBezTo>
                    <a:pt x="2896529" y="1541920"/>
                    <a:pt x="2899219" y="1539230"/>
                    <a:pt x="2899219" y="1535912"/>
                  </a:cubicBezTo>
                  <a:lnTo>
                    <a:pt x="2899219" y="1511883"/>
                  </a:lnTo>
                  <a:cubicBezTo>
                    <a:pt x="2899219" y="1508565"/>
                    <a:pt x="2896529" y="1505875"/>
                    <a:pt x="2893211" y="1505875"/>
                  </a:cubicBezTo>
                  <a:close/>
                  <a:moveTo>
                    <a:pt x="2504665" y="1422733"/>
                  </a:moveTo>
                  <a:cubicBezTo>
                    <a:pt x="2501347" y="1422733"/>
                    <a:pt x="2498657" y="1425422"/>
                    <a:pt x="2498657" y="1428740"/>
                  </a:cubicBezTo>
                  <a:lnTo>
                    <a:pt x="2498657" y="1452770"/>
                  </a:lnTo>
                  <a:cubicBezTo>
                    <a:pt x="2498657" y="1456088"/>
                    <a:pt x="2501347" y="1458777"/>
                    <a:pt x="2504665" y="1458777"/>
                  </a:cubicBezTo>
                  <a:lnTo>
                    <a:pt x="2893211" y="1458777"/>
                  </a:lnTo>
                  <a:cubicBezTo>
                    <a:pt x="2896529" y="1458777"/>
                    <a:pt x="2899219" y="1456088"/>
                    <a:pt x="2899219" y="1452770"/>
                  </a:cubicBezTo>
                  <a:lnTo>
                    <a:pt x="2899219" y="1428740"/>
                  </a:lnTo>
                  <a:cubicBezTo>
                    <a:pt x="2899219" y="1425422"/>
                    <a:pt x="2896529" y="1422733"/>
                    <a:pt x="2893211" y="1422733"/>
                  </a:cubicBezTo>
                  <a:close/>
                  <a:moveTo>
                    <a:pt x="1324542" y="1401225"/>
                  </a:moveTo>
                  <a:lnTo>
                    <a:pt x="1371242" y="1401225"/>
                  </a:lnTo>
                  <a:cubicBezTo>
                    <a:pt x="1385857" y="1401225"/>
                    <a:pt x="1397704" y="1413073"/>
                    <a:pt x="1397704" y="1427687"/>
                  </a:cubicBezTo>
                  <a:lnTo>
                    <a:pt x="1397704" y="1474387"/>
                  </a:lnTo>
                  <a:cubicBezTo>
                    <a:pt x="1397704" y="1489001"/>
                    <a:pt x="1385857" y="1500849"/>
                    <a:pt x="1371242" y="1500849"/>
                  </a:cubicBezTo>
                  <a:lnTo>
                    <a:pt x="1324542" y="1500849"/>
                  </a:lnTo>
                  <a:cubicBezTo>
                    <a:pt x="1309928" y="1500849"/>
                    <a:pt x="1298080" y="1489001"/>
                    <a:pt x="1298080" y="1474387"/>
                  </a:cubicBezTo>
                  <a:lnTo>
                    <a:pt x="1298080" y="1427687"/>
                  </a:lnTo>
                  <a:cubicBezTo>
                    <a:pt x="1298080" y="1413073"/>
                    <a:pt x="1309928" y="1401225"/>
                    <a:pt x="1324542" y="1401225"/>
                  </a:cubicBezTo>
                  <a:close/>
                  <a:moveTo>
                    <a:pt x="1174792" y="1401225"/>
                  </a:moveTo>
                  <a:lnTo>
                    <a:pt x="1221492" y="1401225"/>
                  </a:lnTo>
                  <a:cubicBezTo>
                    <a:pt x="1236107" y="1401225"/>
                    <a:pt x="1247954" y="1413073"/>
                    <a:pt x="1247954" y="1427687"/>
                  </a:cubicBezTo>
                  <a:lnTo>
                    <a:pt x="1247954" y="1474387"/>
                  </a:lnTo>
                  <a:cubicBezTo>
                    <a:pt x="1247954" y="1489001"/>
                    <a:pt x="1236107" y="1500849"/>
                    <a:pt x="1221492" y="1500849"/>
                  </a:cubicBezTo>
                  <a:lnTo>
                    <a:pt x="1174792" y="1500849"/>
                  </a:lnTo>
                  <a:cubicBezTo>
                    <a:pt x="1160178" y="1500849"/>
                    <a:pt x="1148330" y="1489001"/>
                    <a:pt x="1148330" y="1474387"/>
                  </a:cubicBezTo>
                  <a:lnTo>
                    <a:pt x="1148330" y="1427687"/>
                  </a:lnTo>
                  <a:cubicBezTo>
                    <a:pt x="1148330" y="1413073"/>
                    <a:pt x="1160178" y="1401225"/>
                    <a:pt x="1174792" y="1401225"/>
                  </a:cubicBezTo>
                  <a:close/>
                  <a:moveTo>
                    <a:pt x="1025670" y="1401225"/>
                  </a:moveTo>
                  <a:lnTo>
                    <a:pt x="1072369" y="1401225"/>
                  </a:lnTo>
                  <a:cubicBezTo>
                    <a:pt x="1086984" y="1401225"/>
                    <a:pt x="1098832" y="1413073"/>
                    <a:pt x="1098832" y="1427687"/>
                  </a:cubicBezTo>
                  <a:lnTo>
                    <a:pt x="1098832" y="1474387"/>
                  </a:lnTo>
                  <a:cubicBezTo>
                    <a:pt x="1098832" y="1489001"/>
                    <a:pt x="1086984" y="1500849"/>
                    <a:pt x="1072369" y="1500849"/>
                  </a:cubicBezTo>
                  <a:lnTo>
                    <a:pt x="1025670" y="1500849"/>
                  </a:lnTo>
                  <a:cubicBezTo>
                    <a:pt x="1011055" y="1500849"/>
                    <a:pt x="999207" y="1489001"/>
                    <a:pt x="999207" y="1474387"/>
                  </a:cubicBezTo>
                  <a:lnTo>
                    <a:pt x="999207" y="1427687"/>
                  </a:lnTo>
                  <a:cubicBezTo>
                    <a:pt x="999207" y="1413073"/>
                    <a:pt x="1011055" y="1401225"/>
                    <a:pt x="1025670" y="1401225"/>
                  </a:cubicBezTo>
                  <a:close/>
                  <a:moveTo>
                    <a:pt x="2504665" y="1339590"/>
                  </a:moveTo>
                  <a:cubicBezTo>
                    <a:pt x="2501347" y="1339590"/>
                    <a:pt x="2498657" y="1342280"/>
                    <a:pt x="2498657" y="1345598"/>
                  </a:cubicBezTo>
                  <a:lnTo>
                    <a:pt x="2498657" y="1369628"/>
                  </a:lnTo>
                  <a:cubicBezTo>
                    <a:pt x="2498657" y="1372945"/>
                    <a:pt x="2501347" y="1375635"/>
                    <a:pt x="2504665" y="1375635"/>
                  </a:cubicBezTo>
                  <a:lnTo>
                    <a:pt x="2893211" y="1375635"/>
                  </a:lnTo>
                  <a:cubicBezTo>
                    <a:pt x="2896529" y="1375635"/>
                    <a:pt x="2899219" y="1372945"/>
                    <a:pt x="2899219" y="1369628"/>
                  </a:cubicBezTo>
                  <a:lnTo>
                    <a:pt x="2899219" y="1345598"/>
                  </a:lnTo>
                  <a:cubicBezTo>
                    <a:pt x="2899219" y="1342280"/>
                    <a:pt x="2896529" y="1339590"/>
                    <a:pt x="2893211" y="1339590"/>
                  </a:cubicBezTo>
                  <a:close/>
                  <a:moveTo>
                    <a:pt x="2088232" y="1285358"/>
                  </a:moveTo>
                  <a:lnTo>
                    <a:pt x="2088232" y="1938513"/>
                  </a:lnTo>
                  <a:lnTo>
                    <a:pt x="2504773" y="1611936"/>
                  </a:lnTo>
                  <a:close/>
                  <a:moveTo>
                    <a:pt x="3314199" y="1280118"/>
                  </a:moveTo>
                  <a:lnTo>
                    <a:pt x="2897658" y="1608841"/>
                  </a:lnTo>
                  <a:lnTo>
                    <a:pt x="3314199" y="1937564"/>
                  </a:lnTo>
                  <a:close/>
                  <a:moveTo>
                    <a:pt x="1527230" y="1221901"/>
                  </a:moveTo>
                  <a:cubicBezTo>
                    <a:pt x="1521727" y="1221901"/>
                    <a:pt x="1517267" y="1226362"/>
                    <a:pt x="1517267" y="1231864"/>
                  </a:cubicBezTo>
                  <a:lnTo>
                    <a:pt x="1517267" y="1271713"/>
                  </a:lnTo>
                  <a:cubicBezTo>
                    <a:pt x="1517267" y="1277215"/>
                    <a:pt x="1521727" y="1281676"/>
                    <a:pt x="1527230" y="1281676"/>
                  </a:cubicBezTo>
                  <a:lnTo>
                    <a:pt x="1732319" y="1281676"/>
                  </a:lnTo>
                  <a:cubicBezTo>
                    <a:pt x="1737821" y="1281676"/>
                    <a:pt x="1742281" y="1277215"/>
                    <a:pt x="1742281" y="1271713"/>
                  </a:cubicBezTo>
                  <a:lnTo>
                    <a:pt x="1742281" y="1231864"/>
                  </a:lnTo>
                  <a:cubicBezTo>
                    <a:pt x="1742281" y="1226362"/>
                    <a:pt x="1737821" y="1221901"/>
                    <a:pt x="1732319" y="1221901"/>
                  </a:cubicBezTo>
                  <a:close/>
                  <a:moveTo>
                    <a:pt x="666834" y="1221901"/>
                  </a:moveTo>
                  <a:cubicBezTo>
                    <a:pt x="661332" y="1221901"/>
                    <a:pt x="656871" y="1226362"/>
                    <a:pt x="656871" y="1231864"/>
                  </a:cubicBezTo>
                  <a:lnTo>
                    <a:pt x="656871" y="1271713"/>
                  </a:lnTo>
                  <a:cubicBezTo>
                    <a:pt x="656871" y="1277215"/>
                    <a:pt x="661332" y="1281676"/>
                    <a:pt x="666834" y="1281676"/>
                  </a:cubicBezTo>
                  <a:lnTo>
                    <a:pt x="871923" y="1281676"/>
                  </a:lnTo>
                  <a:cubicBezTo>
                    <a:pt x="877425" y="1281676"/>
                    <a:pt x="881885" y="1277215"/>
                    <a:pt x="881885" y="1271713"/>
                  </a:cubicBezTo>
                  <a:lnTo>
                    <a:pt x="881885" y="1231864"/>
                  </a:lnTo>
                  <a:cubicBezTo>
                    <a:pt x="881885" y="1226362"/>
                    <a:pt x="877425" y="1221901"/>
                    <a:pt x="871923" y="1221901"/>
                  </a:cubicBezTo>
                  <a:close/>
                  <a:moveTo>
                    <a:pt x="1052149" y="1111644"/>
                  </a:moveTo>
                  <a:cubicBezTo>
                    <a:pt x="1044919" y="1111644"/>
                    <a:pt x="1039057" y="1117506"/>
                    <a:pt x="1039057" y="1124736"/>
                  </a:cubicBezTo>
                  <a:lnTo>
                    <a:pt x="1039057" y="1168203"/>
                  </a:lnTo>
                  <a:lnTo>
                    <a:pt x="1009466" y="1168203"/>
                  </a:lnTo>
                  <a:cubicBezTo>
                    <a:pt x="969193" y="1174775"/>
                    <a:pt x="956437" y="1243393"/>
                    <a:pt x="940007" y="1277093"/>
                  </a:cubicBezTo>
                  <a:cubicBezTo>
                    <a:pt x="776268" y="1309492"/>
                    <a:pt x="775043" y="1328679"/>
                    <a:pt x="736793" y="1421744"/>
                  </a:cubicBezTo>
                  <a:lnTo>
                    <a:pt x="648072" y="1812480"/>
                  </a:lnTo>
                  <a:cubicBezTo>
                    <a:pt x="648072" y="1882463"/>
                    <a:pt x="704805" y="1939195"/>
                    <a:pt x="774788" y="1939195"/>
                  </a:cubicBezTo>
                  <a:lnTo>
                    <a:pt x="1183772" y="1939195"/>
                  </a:lnTo>
                  <a:lnTo>
                    <a:pt x="1198456" y="1939195"/>
                  </a:lnTo>
                  <a:lnTo>
                    <a:pt x="1607440" y="1939195"/>
                  </a:lnTo>
                  <a:cubicBezTo>
                    <a:pt x="1677423" y="1939195"/>
                    <a:pt x="1734156" y="1882463"/>
                    <a:pt x="1734156" y="1812480"/>
                  </a:cubicBezTo>
                  <a:lnTo>
                    <a:pt x="1645435" y="1421744"/>
                  </a:lnTo>
                  <a:cubicBezTo>
                    <a:pt x="1607185" y="1328679"/>
                    <a:pt x="1605960" y="1309492"/>
                    <a:pt x="1442221" y="1277093"/>
                  </a:cubicBezTo>
                  <a:cubicBezTo>
                    <a:pt x="1425791" y="1243393"/>
                    <a:pt x="1413035" y="1174775"/>
                    <a:pt x="1372762" y="1168203"/>
                  </a:cubicBezTo>
                  <a:lnTo>
                    <a:pt x="1357854" y="1168203"/>
                  </a:lnTo>
                  <a:lnTo>
                    <a:pt x="1357854" y="1124736"/>
                  </a:lnTo>
                  <a:cubicBezTo>
                    <a:pt x="1357854" y="1117506"/>
                    <a:pt x="1351993" y="1111644"/>
                    <a:pt x="1344762" y="1111644"/>
                  </a:cubicBezTo>
                  <a:lnTo>
                    <a:pt x="1268702" y="1111644"/>
                  </a:lnTo>
                  <a:cubicBezTo>
                    <a:pt x="1261471" y="1111644"/>
                    <a:pt x="1255610" y="1117506"/>
                    <a:pt x="1255610" y="1124736"/>
                  </a:cubicBezTo>
                  <a:lnTo>
                    <a:pt x="1255610" y="1168203"/>
                  </a:lnTo>
                  <a:lnTo>
                    <a:pt x="1198456" y="1168203"/>
                  </a:lnTo>
                  <a:lnTo>
                    <a:pt x="1183772" y="1168203"/>
                  </a:lnTo>
                  <a:lnTo>
                    <a:pt x="1141302" y="1168203"/>
                  </a:lnTo>
                  <a:lnTo>
                    <a:pt x="1141302" y="1124736"/>
                  </a:lnTo>
                  <a:cubicBezTo>
                    <a:pt x="1141302" y="1117506"/>
                    <a:pt x="1135440" y="1111644"/>
                    <a:pt x="1128210" y="1111644"/>
                  </a:cubicBezTo>
                  <a:close/>
                  <a:moveTo>
                    <a:pt x="2705133" y="840243"/>
                  </a:moveTo>
                  <a:lnTo>
                    <a:pt x="2088233" y="1255464"/>
                  </a:lnTo>
                  <a:lnTo>
                    <a:pt x="2299068" y="1414858"/>
                  </a:lnTo>
                  <a:lnTo>
                    <a:pt x="2299068" y="1228076"/>
                  </a:lnTo>
                  <a:lnTo>
                    <a:pt x="3108494" y="1228076"/>
                  </a:lnTo>
                  <a:lnTo>
                    <a:pt x="3108494" y="1416902"/>
                  </a:lnTo>
                  <a:lnTo>
                    <a:pt x="3322033" y="1255464"/>
                  </a:lnTo>
                  <a:lnTo>
                    <a:pt x="3322033" y="1255464"/>
                  </a:lnTo>
                  <a:close/>
                  <a:moveTo>
                    <a:pt x="1195706" y="835207"/>
                  </a:moveTo>
                  <a:lnTo>
                    <a:pt x="1195706" y="835221"/>
                  </a:lnTo>
                  <a:cubicBezTo>
                    <a:pt x="866618" y="834160"/>
                    <a:pt x="692194" y="969423"/>
                    <a:pt x="665970" y="1132153"/>
                  </a:cubicBezTo>
                  <a:cubicBezTo>
                    <a:pt x="665970" y="1145595"/>
                    <a:pt x="659622" y="1181725"/>
                    <a:pt x="663418" y="1194550"/>
                  </a:cubicBezTo>
                  <a:lnTo>
                    <a:pt x="878440" y="1194550"/>
                  </a:lnTo>
                  <a:cubicBezTo>
                    <a:pt x="887485" y="1007425"/>
                    <a:pt x="1085027" y="1006045"/>
                    <a:pt x="1195706" y="1007712"/>
                  </a:cubicBezTo>
                  <a:lnTo>
                    <a:pt x="1195706" y="1007714"/>
                  </a:lnTo>
                  <a:cubicBezTo>
                    <a:pt x="1195809" y="1007712"/>
                    <a:pt x="1195911" y="1007710"/>
                    <a:pt x="1196014" y="1007712"/>
                  </a:cubicBezTo>
                  <a:lnTo>
                    <a:pt x="1196322" y="1007714"/>
                  </a:lnTo>
                  <a:lnTo>
                    <a:pt x="1196322" y="1007712"/>
                  </a:lnTo>
                  <a:cubicBezTo>
                    <a:pt x="1307001" y="1006045"/>
                    <a:pt x="1504542" y="1007425"/>
                    <a:pt x="1513587" y="1194550"/>
                  </a:cubicBezTo>
                  <a:lnTo>
                    <a:pt x="1728609" y="1194550"/>
                  </a:lnTo>
                  <a:cubicBezTo>
                    <a:pt x="1732405" y="1181725"/>
                    <a:pt x="1726057" y="1145595"/>
                    <a:pt x="1726057" y="1132153"/>
                  </a:cubicBezTo>
                  <a:cubicBezTo>
                    <a:pt x="1699834" y="969423"/>
                    <a:pt x="1525410" y="834160"/>
                    <a:pt x="1196322" y="835221"/>
                  </a:cubicBezTo>
                  <a:lnTo>
                    <a:pt x="1196322" y="835207"/>
                  </a:lnTo>
                  <a:cubicBezTo>
                    <a:pt x="1196219" y="835207"/>
                    <a:pt x="1196117" y="835206"/>
                    <a:pt x="1196014" y="835214"/>
                  </a:cubicBezTo>
                  <a:close/>
                  <a:moveTo>
                    <a:pt x="713043" y="263029"/>
                  </a:moveTo>
                  <a:lnTo>
                    <a:pt x="3158596" y="263029"/>
                  </a:lnTo>
                  <a:cubicBezTo>
                    <a:pt x="3365555" y="263029"/>
                    <a:pt x="3533328" y="430802"/>
                    <a:pt x="3533328" y="637761"/>
                  </a:cubicBezTo>
                  <a:lnTo>
                    <a:pt x="3533328" y="2136642"/>
                  </a:lnTo>
                  <a:cubicBezTo>
                    <a:pt x="3533328" y="2343601"/>
                    <a:pt x="3365555" y="2511374"/>
                    <a:pt x="3158596" y="2511374"/>
                  </a:cubicBezTo>
                  <a:lnTo>
                    <a:pt x="713043" y="2511374"/>
                  </a:lnTo>
                  <a:cubicBezTo>
                    <a:pt x="506084" y="2511374"/>
                    <a:pt x="338311" y="2343601"/>
                    <a:pt x="338311" y="2136642"/>
                  </a:cubicBezTo>
                  <a:lnTo>
                    <a:pt x="338311" y="637761"/>
                  </a:lnTo>
                  <a:cubicBezTo>
                    <a:pt x="338311" y="430802"/>
                    <a:pt x="506084" y="263029"/>
                    <a:pt x="713043" y="263029"/>
                  </a:cubicBezTo>
                  <a:close/>
                  <a:moveTo>
                    <a:pt x="593824" y="142875"/>
                  </a:moveTo>
                  <a:cubicBezTo>
                    <a:pt x="365814" y="142875"/>
                    <a:pt x="180975" y="327714"/>
                    <a:pt x="180975" y="555724"/>
                  </a:cubicBezTo>
                  <a:lnTo>
                    <a:pt x="180975" y="2207068"/>
                  </a:lnTo>
                  <a:cubicBezTo>
                    <a:pt x="180975" y="2435078"/>
                    <a:pt x="365814" y="2619917"/>
                    <a:pt x="593824" y="2619917"/>
                  </a:cubicBezTo>
                  <a:lnTo>
                    <a:pt x="3288134" y="2619917"/>
                  </a:lnTo>
                  <a:cubicBezTo>
                    <a:pt x="3516144" y="2619917"/>
                    <a:pt x="3700983" y="2435078"/>
                    <a:pt x="3700983" y="2207068"/>
                  </a:cubicBezTo>
                  <a:lnTo>
                    <a:pt x="3700983" y="555724"/>
                  </a:lnTo>
                  <a:cubicBezTo>
                    <a:pt x="3700983" y="327714"/>
                    <a:pt x="3516144" y="142875"/>
                    <a:pt x="3288134" y="142875"/>
                  </a:cubicBezTo>
                  <a:close/>
                  <a:moveTo>
                    <a:pt x="456060" y="0"/>
                  </a:moveTo>
                  <a:lnTo>
                    <a:pt x="3432372" y="0"/>
                  </a:lnTo>
                  <a:cubicBezTo>
                    <a:pt x="3684247" y="0"/>
                    <a:pt x="3888432" y="204185"/>
                    <a:pt x="3888432" y="456060"/>
                  </a:cubicBezTo>
                  <a:lnTo>
                    <a:pt x="3888432" y="2280244"/>
                  </a:lnTo>
                  <a:cubicBezTo>
                    <a:pt x="3888432" y="2532119"/>
                    <a:pt x="3684247" y="2736304"/>
                    <a:pt x="3432372" y="2736304"/>
                  </a:cubicBezTo>
                  <a:lnTo>
                    <a:pt x="456060" y="2736304"/>
                  </a:lnTo>
                  <a:cubicBezTo>
                    <a:pt x="204185" y="2736304"/>
                    <a:pt x="0" y="2532119"/>
                    <a:pt x="0" y="2280244"/>
                  </a:cubicBezTo>
                  <a:lnTo>
                    <a:pt x="0" y="456060"/>
                  </a:lnTo>
                  <a:cubicBezTo>
                    <a:pt x="0" y="204185"/>
                    <a:pt x="204185" y="0"/>
                    <a:pt x="456060" y="0"/>
                  </a:cubicBezTo>
                  <a:close/>
                </a:path>
              </a:pathLst>
            </a:custGeom>
            <a:solidFill>
              <a:srgbClr val="FEB856"/>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34" name="Round Same Side Corner Rectangle 20">
              <a:extLst>
                <a:ext uri="{FF2B5EF4-FFF2-40B4-BE49-F238E27FC236}">
                  <a16:creationId xmlns:a16="http://schemas.microsoft.com/office/drawing/2014/main" id="{36B5377E-CDF3-4BCB-A02E-3EE5201BD18E}"/>
                </a:ext>
              </a:extLst>
            </p:cNvPr>
            <p:cNvSpPr>
              <a:spLocks noChangeAspect="1"/>
            </p:cNvSpPr>
            <p:nvPr/>
          </p:nvSpPr>
          <p:spPr>
            <a:xfrm>
              <a:off x="4831582" y="3807091"/>
              <a:ext cx="283012" cy="303283"/>
            </a:xfrm>
            <a:custGeom>
              <a:avLst/>
              <a:gdLst/>
              <a:ahLst/>
              <a:cxnLst/>
              <a:rect l="l" t="t" r="r" b="b"/>
              <a:pathLst>
                <a:path w="3693941" h="3958524">
                  <a:moveTo>
                    <a:pt x="1259659" y="1763929"/>
                  </a:moveTo>
                  <a:lnTo>
                    <a:pt x="1093043" y="1930546"/>
                  </a:lnTo>
                  <a:lnTo>
                    <a:pt x="1097397" y="2187994"/>
                  </a:lnTo>
                  <a:lnTo>
                    <a:pt x="1266879" y="2190860"/>
                  </a:lnTo>
                  <a:close/>
                  <a:moveTo>
                    <a:pt x="1949135" y="1602992"/>
                  </a:moveTo>
                  <a:lnTo>
                    <a:pt x="1831095" y="1721032"/>
                  </a:lnTo>
                  <a:lnTo>
                    <a:pt x="1780848" y="1670785"/>
                  </a:lnTo>
                  <a:lnTo>
                    <a:pt x="1789784" y="2199254"/>
                  </a:lnTo>
                  <a:lnTo>
                    <a:pt x="1959266" y="2202120"/>
                  </a:lnTo>
                  <a:close/>
                  <a:moveTo>
                    <a:pt x="1486555" y="1537034"/>
                  </a:moveTo>
                  <a:lnTo>
                    <a:pt x="1319938" y="1703650"/>
                  </a:lnTo>
                  <a:lnTo>
                    <a:pt x="1328203" y="2192344"/>
                  </a:lnTo>
                  <a:lnTo>
                    <a:pt x="1497685" y="2195210"/>
                  </a:lnTo>
                  <a:close/>
                  <a:moveTo>
                    <a:pt x="1555241" y="1445177"/>
                  </a:moveTo>
                  <a:lnTo>
                    <a:pt x="1546449" y="1453969"/>
                  </a:lnTo>
                  <a:lnTo>
                    <a:pt x="1558993" y="2195799"/>
                  </a:lnTo>
                  <a:lnTo>
                    <a:pt x="1728476" y="2198665"/>
                  </a:lnTo>
                  <a:lnTo>
                    <a:pt x="1718495" y="1608431"/>
                  </a:lnTo>
                  <a:close/>
                  <a:moveTo>
                    <a:pt x="2176261" y="1389700"/>
                  </a:moveTo>
                  <a:lnTo>
                    <a:pt x="2009815" y="1566435"/>
                  </a:lnTo>
                  <a:lnTo>
                    <a:pt x="2020575" y="2202709"/>
                  </a:lnTo>
                  <a:lnTo>
                    <a:pt x="2190057" y="2205575"/>
                  </a:lnTo>
                  <a:close/>
                  <a:moveTo>
                    <a:pt x="2359564" y="1195064"/>
                  </a:moveTo>
                  <a:lnTo>
                    <a:pt x="2236479" y="1325759"/>
                  </a:lnTo>
                  <a:lnTo>
                    <a:pt x="2251397" y="2207956"/>
                  </a:lnTo>
                  <a:lnTo>
                    <a:pt x="2420879" y="2210822"/>
                  </a:lnTo>
                  <a:lnTo>
                    <a:pt x="2404462" y="1239962"/>
                  </a:lnTo>
                  <a:close/>
                  <a:moveTo>
                    <a:pt x="2155383" y="876720"/>
                  </a:moveTo>
                  <a:lnTo>
                    <a:pt x="2212254" y="933591"/>
                  </a:lnTo>
                  <a:lnTo>
                    <a:pt x="1826009" y="1319836"/>
                  </a:lnTo>
                  <a:lnTo>
                    <a:pt x="1563397" y="1057223"/>
                  </a:lnTo>
                  <a:lnTo>
                    <a:pt x="1560389" y="1060231"/>
                  </a:lnTo>
                  <a:lnTo>
                    <a:pt x="1557198" y="1057040"/>
                  </a:lnTo>
                  <a:lnTo>
                    <a:pt x="1092172" y="1522067"/>
                  </a:lnTo>
                  <a:lnTo>
                    <a:pt x="1091115" y="1816522"/>
                  </a:lnTo>
                  <a:lnTo>
                    <a:pt x="1091395" y="1816802"/>
                  </a:lnTo>
                  <a:lnTo>
                    <a:pt x="1565094" y="1343103"/>
                  </a:lnTo>
                  <a:lnTo>
                    <a:pt x="1829645" y="1607654"/>
                  </a:lnTo>
                  <a:lnTo>
                    <a:pt x="1971736" y="1465563"/>
                  </a:lnTo>
                  <a:lnTo>
                    <a:pt x="1971389" y="1465216"/>
                  </a:lnTo>
                  <a:lnTo>
                    <a:pt x="2357634" y="1078971"/>
                  </a:lnTo>
                  <a:lnTo>
                    <a:pt x="2414505" y="1135842"/>
                  </a:lnTo>
                  <a:lnTo>
                    <a:pt x="2411278" y="879947"/>
                  </a:lnTo>
                  <a:close/>
                  <a:moveTo>
                    <a:pt x="2527403" y="872992"/>
                  </a:moveTo>
                  <a:cubicBezTo>
                    <a:pt x="2497077" y="872479"/>
                    <a:pt x="2472908" y="896648"/>
                    <a:pt x="2473421" y="926974"/>
                  </a:cubicBezTo>
                  <a:lnTo>
                    <a:pt x="2496340" y="2282330"/>
                  </a:lnTo>
                  <a:lnTo>
                    <a:pt x="1148248" y="2259534"/>
                  </a:lnTo>
                  <a:cubicBezTo>
                    <a:pt x="1117921" y="2259021"/>
                    <a:pt x="1093753" y="2283189"/>
                    <a:pt x="1094266" y="2313516"/>
                  </a:cubicBezTo>
                  <a:cubicBezTo>
                    <a:pt x="1094778" y="2343843"/>
                    <a:pt x="1119778" y="2368843"/>
                    <a:pt x="1150105" y="2369356"/>
                  </a:cubicBezTo>
                  <a:lnTo>
                    <a:pt x="2498197" y="2392152"/>
                  </a:lnTo>
                  <a:lnTo>
                    <a:pt x="2608020" y="2394009"/>
                  </a:lnTo>
                  <a:lnTo>
                    <a:pt x="2606162" y="2284187"/>
                  </a:lnTo>
                  <a:lnTo>
                    <a:pt x="2583243" y="928832"/>
                  </a:lnTo>
                  <a:cubicBezTo>
                    <a:pt x="2582730" y="898505"/>
                    <a:pt x="2557730" y="873505"/>
                    <a:pt x="2527403" y="872992"/>
                  </a:cubicBezTo>
                  <a:close/>
                  <a:moveTo>
                    <a:pt x="1814377" y="0"/>
                  </a:moveTo>
                  <a:lnTo>
                    <a:pt x="1927791" y="0"/>
                  </a:lnTo>
                  <a:cubicBezTo>
                    <a:pt x="2022725" y="0"/>
                    <a:pt x="2099684" y="76959"/>
                    <a:pt x="2099684" y="171893"/>
                  </a:cubicBezTo>
                  <a:lnTo>
                    <a:pt x="2099684" y="220828"/>
                  </a:lnTo>
                  <a:lnTo>
                    <a:pt x="3593525" y="220828"/>
                  </a:lnTo>
                  <a:cubicBezTo>
                    <a:pt x="3636470" y="220828"/>
                    <a:pt x="3671284" y="255642"/>
                    <a:pt x="3671284" y="298587"/>
                  </a:cubicBezTo>
                  <a:lnTo>
                    <a:pt x="3671284" y="436388"/>
                  </a:lnTo>
                  <a:cubicBezTo>
                    <a:pt x="3671284" y="479333"/>
                    <a:pt x="3636470" y="514147"/>
                    <a:pt x="3593525" y="514147"/>
                  </a:cubicBezTo>
                  <a:lnTo>
                    <a:pt x="2099684" y="514147"/>
                  </a:lnTo>
                  <a:lnTo>
                    <a:pt x="2099684" y="584283"/>
                  </a:lnTo>
                  <a:lnTo>
                    <a:pt x="3485177" y="584283"/>
                  </a:lnTo>
                  <a:lnTo>
                    <a:pt x="3485177" y="2592297"/>
                  </a:lnTo>
                  <a:lnTo>
                    <a:pt x="2099684" y="2592297"/>
                  </a:lnTo>
                  <a:lnTo>
                    <a:pt x="2099684" y="2648596"/>
                  </a:lnTo>
                  <a:lnTo>
                    <a:pt x="3522641" y="2648596"/>
                  </a:lnTo>
                  <a:cubicBezTo>
                    <a:pt x="3565586" y="2648596"/>
                    <a:pt x="3600400" y="2683410"/>
                    <a:pt x="3600400" y="2726355"/>
                  </a:cubicBezTo>
                  <a:lnTo>
                    <a:pt x="3600400" y="2864156"/>
                  </a:lnTo>
                  <a:cubicBezTo>
                    <a:pt x="3600400" y="2907101"/>
                    <a:pt x="3565586" y="2941915"/>
                    <a:pt x="3522641" y="2941915"/>
                  </a:cubicBezTo>
                  <a:lnTo>
                    <a:pt x="2832113" y="2941915"/>
                  </a:lnTo>
                  <a:lnTo>
                    <a:pt x="3693941" y="3958522"/>
                  </a:lnTo>
                  <a:lnTo>
                    <a:pt x="3372650" y="3958522"/>
                  </a:lnTo>
                  <a:lnTo>
                    <a:pt x="2510822" y="2941915"/>
                  </a:lnTo>
                  <a:lnTo>
                    <a:pt x="1183121" y="2941915"/>
                  </a:lnTo>
                  <a:lnTo>
                    <a:pt x="321291" y="3958524"/>
                  </a:lnTo>
                  <a:lnTo>
                    <a:pt x="0" y="3958524"/>
                  </a:lnTo>
                  <a:lnTo>
                    <a:pt x="861830" y="2941915"/>
                  </a:lnTo>
                  <a:lnTo>
                    <a:pt x="77759" y="2941915"/>
                  </a:lnTo>
                  <a:cubicBezTo>
                    <a:pt x="34814" y="2941915"/>
                    <a:pt x="0" y="2907101"/>
                    <a:pt x="0" y="2864156"/>
                  </a:cubicBezTo>
                  <a:lnTo>
                    <a:pt x="0" y="2726355"/>
                  </a:lnTo>
                  <a:cubicBezTo>
                    <a:pt x="0" y="2683410"/>
                    <a:pt x="34814" y="2648596"/>
                    <a:pt x="77759" y="2648596"/>
                  </a:cubicBezTo>
                  <a:lnTo>
                    <a:pt x="1642484" y="2648596"/>
                  </a:lnTo>
                  <a:lnTo>
                    <a:pt x="1642484" y="2592297"/>
                  </a:lnTo>
                  <a:lnTo>
                    <a:pt x="100801" y="2592297"/>
                  </a:lnTo>
                  <a:lnTo>
                    <a:pt x="100801" y="584283"/>
                  </a:lnTo>
                  <a:lnTo>
                    <a:pt x="1642484" y="584283"/>
                  </a:lnTo>
                  <a:lnTo>
                    <a:pt x="1642484" y="514147"/>
                  </a:lnTo>
                  <a:lnTo>
                    <a:pt x="148643" y="514147"/>
                  </a:lnTo>
                  <a:cubicBezTo>
                    <a:pt x="105698" y="514147"/>
                    <a:pt x="70884" y="479333"/>
                    <a:pt x="70884" y="436388"/>
                  </a:cubicBezTo>
                  <a:lnTo>
                    <a:pt x="70884" y="298587"/>
                  </a:lnTo>
                  <a:cubicBezTo>
                    <a:pt x="70884" y="255642"/>
                    <a:pt x="105698" y="220828"/>
                    <a:pt x="148643" y="220828"/>
                  </a:cubicBezTo>
                  <a:lnTo>
                    <a:pt x="1642484" y="220828"/>
                  </a:lnTo>
                  <a:lnTo>
                    <a:pt x="1642484" y="171893"/>
                  </a:lnTo>
                  <a:cubicBezTo>
                    <a:pt x="1642484" y="76959"/>
                    <a:pt x="1719443" y="0"/>
                    <a:pt x="1814377" y="0"/>
                  </a:cubicBezTo>
                  <a:close/>
                </a:path>
              </a:pathLst>
            </a:custGeom>
            <a:solidFill>
              <a:srgbClr val="FEB856"/>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35" name="Donut 93">
              <a:extLst>
                <a:ext uri="{FF2B5EF4-FFF2-40B4-BE49-F238E27FC236}">
                  <a16:creationId xmlns:a16="http://schemas.microsoft.com/office/drawing/2014/main" id="{8ECE72A2-47C7-4DE0-B677-4817A4AC85B9}"/>
                </a:ext>
              </a:extLst>
            </p:cNvPr>
            <p:cNvSpPr/>
            <p:nvPr/>
          </p:nvSpPr>
          <p:spPr>
            <a:xfrm>
              <a:off x="4643042" y="1883668"/>
              <a:ext cx="3889330" cy="3889330"/>
            </a:xfrm>
            <a:prstGeom prst="donut">
              <a:avLst>
                <a:gd name="adj" fmla="val 14003"/>
              </a:avLst>
            </a:prstGeom>
            <a:solidFill>
              <a:sysClr val="window" lastClr="FFFFFF">
                <a:alpha val="80000"/>
              </a:sys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dirty="0">
                <a:ln>
                  <a:noFill/>
                </a:ln>
                <a:solidFill>
                  <a:prstClr val="black"/>
                </a:solidFill>
                <a:effectLst/>
                <a:uLnTx/>
                <a:uFillTx/>
                <a:latin typeface="Arial"/>
                <a:ea typeface="Arial Unicode MS"/>
                <a:cs typeface="+mn-cs"/>
              </a:endParaRPr>
            </a:p>
          </p:txBody>
        </p:sp>
        <p:sp>
          <p:nvSpPr>
            <p:cNvPr id="36" name="Diagonal Stripe 18">
              <a:extLst>
                <a:ext uri="{FF2B5EF4-FFF2-40B4-BE49-F238E27FC236}">
                  <a16:creationId xmlns:a16="http://schemas.microsoft.com/office/drawing/2014/main" id="{658268AB-71A5-4C74-9435-609E685BF586}"/>
                </a:ext>
              </a:extLst>
            </p:cNvPr>
            <p:cNvSpPr>
              <a:spLocks noChangeAspect="1"/>
            </p:cNvSpPr>
            <p:nvPr/>
          </p:nvSpPr>
          <p:spPr>
            <a:xfrm rot="2848566">
              <a:off x="6168812" y="3225998"/>
              <a:ext cx="924907" cy="923531"/>
            </a:xfrm>
            <a:custGeom>
              <a:avLst/>
              <a:gdLst>
                <a:gd name="connsiteX0" fmla="*/ 2711097 w 4203112"/>
                <a:gd name="connsiteY0" fmla="*/ 2591096 h 4242998"/>
                <a:gd name="connsiteX1" fmla="*/ 2769667 w 4203112"/>
                <a:gd name="connsiteY1" fmla="*/ 2552217 h 4242998"/>
                <a:gd name="connsiteX2" fmla="*/ 2887654 w 4203112"/>
                <a:gd name="connsiteY2" fmla="*/ 2586370 h 4242998"/>
                <a:gd name="connsiteX3" fmla="*/ 2942683 w 4203112"/>
                <a:gd name="connsiteY3" fmla="*/ 2773697 h 4242998"/>
                <a:gd name="connsiteX4" fmla="*/ 2935472 w 4203112"/>
                <a:gd name="connsiteY4" fmla="*/ 2796870 h 4242998"/>
                <a:gd name="connsiteX5" fmla="*/ 2711097 w 4203112"/>
                <a:gd name="connsiteY5" fmla="*/ 2591096 h 4242998"/>
                <a:gd name="connsiteX6" fmla="*/ 2171384 w 4203112"/>
                <a:gd name="connsiteY6" fmla="*/ 2337588 h 4242998"/>
                <a:gd name="connsiteX7" fmla="*/ 2373058 w 4203112"/>
                <a:gd name="connsiteY7" fmla="*/ 2522544 h 4242998"/>
                <a:gd name="connsiteX8" fmla="*/ 2370959 w 4203112"/>
                <a:gd name="connsiteY8" fmla="*/ 2523075 h 4242998"/>
                <a:gd name="connsiteX9" fmla="*/ 2214151 w 4203112"/>
                <a:gd name="connsiteY9" fmla="*/ 2478059 h 4242998"/>
                <a:gd name="connsiteX10" fmla="*/ 2213034 w 4203112"/>
                <a:gd name="connsiteY10" fmla="*/ 2479384 h 4242998"/>
                <a:gd name="connsiteX11" fmla="*/ 2171384 w 4203112"/>
                <a:gd name="connsiteY11" fmla="*/ 2337588 h 4242998"/>
                <a:gd name="connsiteX12" fmla="*/ 1919108 w 4203112"/>
                <a:gd name="connsiteY12" fmla="*/ 2106226 h 4242998"/>
                <a:gd name="connsiteX13" fmla="*/ 1977212 w 4203112"/>
                <a:gd name="connsiteY13" fmla="*/ 2159513 h 4242998"/>
                <a:gd name="connsiteX14" fmla="*/ 1925891 w 4203112"/>
                <a:gd name="connsiteY14" fmla="*/ 2266478 h 4242998"/>
                <a:gd name="connsiteX15" fmla="*/ 2052710 w 4203112"/>
                <a:gd name="connsiteY15" fmla="*/ 2669358 h 4242998"/>
                <a:gd name="connsiteX16" fmla="*/ 2400744 w 4203112"/>
                <a:gd name="connsiteY16" fmla="*/ 2771636 h 4242998"/>
                <a:gd name="connsiteX17" fmla="*/ 2573309 w 4203112"/>
                <a:gd name="connsiteY17" fmla="*/ 2706193 h 4242998"/>
                <a:gd name="connsiteX18" fmla="*/ 2803909 w 4203112"/>
                <a:gd name="connsiteY18" fmla="*/ 2917676 h 4242998"/>
                <a:gd name="connsiteX19" fmla="*/ 2611209 w 4203112"/>
                <a:gd name="connsiteY19" fmla="*/ 2866675 h 4242998"/>
                <a:gd name="connsiteX20" fmla="*/ 2418743 w 4203112"/>
                <a:gd name="connsiteY20" fmla="*/ 3057571 h 4242998"/>
                <a:gd name="connsiteX21" fmla="*/ 2877490 w 4203112"/>
                <a:gd name="connsiteY21" fmla="*/ 3178631 h 4242998"/>
                <a:gd name="connsiteX22" fmla="*/ 3016268 w 4203112"/>
                <a:gd name="connsiteY22" fmla="*/ 3112430 h 4242998"/>
                <a:gd name="connsiteX23" fmla="*/ 3074759 w 4203112"/>
                <a:gd name="connsiteY23" fmla="*/ 3166072 h 4242998"/>
                <a:gd name="connsiteX24" fmla="*/ 3195039 w 4203112"/>
                <a:gd name="connsiteY24" fmla="*/ 3034919 h 4242998"/>
                <a:gd name="connsiteX25" fmla="*/ 3140917 w 4203112"/>
                <a:gd name="connsiteY25" fmla="*/ 2985283 h 4242998"/>
                <a:gd name="connsiteX26" fmla="*/ 3206354 w 4203112"/>
                <a:gd name="connsiteY26" fmla="*/ 2836645 h 4242998"/>
                <a:gd name="connsiteX27" fmla="*/ 3073603 w 4203112"/>
                <a:gd name="connsiteY27" fmla="*/ 2389446 h 4242998"/>
                <a:gd name="connsiteX28" fmla="*/ 3074334 w 4203112"/>
                <a:gd name="connsiteY28" fmla="*/ 2388590 h 4242998"/>
                <a:gd name="connsiteX29" fmla="*/ 3069192 w 4203112"/>
                <a:gd name="connsiteY29" fmla="*/ 2384816 h 4242998"/>
                <a:gd name="connsiteX30" fmla="*/ 3067445 w 4203112"/>
                <a:gd name="connsiteY30" fmla="*/ 2382983 h 4242998"/>
                <a:gd name="connsiteX31" fmla="*/ 3067143 w 4203112"/>
                <a:gd name="connsiteY31" fmla="*/ 2383312 h 4242998"/>
                <a:gd name="connsiteX32" fmla="*/ 2729016 w 4203112"/>
                <a:gd name="connsiteY32" fmla="*/ 2296491 h 4242998"/>
                <a:gd name="connsiteX33" fmla="*/ 2522385 w 4203112"/>
                <a:gd name="connsiteY33" fmla="*/ 2418029 h 4242998"/>
                <a:gd name="connsiteX34" fmla="*/ 2283741 w 4203112"/>
                <a:gd name="connsiteY34" fmla="*/ 2199168 h 4242998"/>
                <a:gd name="connsiteX35" fmla="*/ 2297678 w 4203112"/>
                <a:gd name="connsiteY35" fmla="*/ 2193154 h 4242998"/>
                <a:gd name="connsiteX36" fmla="*/ 2471482 w 4203112"/>
                <a:gd name="connsiteY36" fmla="*/ 2239020 h 4242998"/>
                <a:gd name="connsiteX37" fmla="*/ 2644745 w 4203112"/>
                <a:gd name="connsiteY37" fmla="*/ 2067171 h 4242998"/>
                <a:gd name="connsiteX38" fmla="*/ 2231772 w 4203112"/>
                <a:gd name="connsiteY38" fmla="*/ 1958190 h 4242998"/>
                <a:gd name="connsiteX39" fmla="*/ 2094967 w 4203112"/>
                <a:gd name="connsiteY39" fmla="*/ 2026044 h 4242998"/>
                <a:gd name="connsiteX40" fmla="*/ 2039388 w 4203112"/>
                <a:gd name="connsiteY40" fmla="*/ 1975073 h 4242998"/>
                <a:gd name="connsiteX41" fmla="*/ 1919108 w 4203112"/>
                <a:gd name="connsiteY41" fmla="*/ 2106226 h 4242998"/>
                <a:gd name="connsiteX42" fmla="*/ 1078927 w 4203112"/>
                <a:gd name="connsiteY42" fmla="*/ 2448738 h 4242998"/>
                <a:gd name="connsiteX43" fmla="*/ 2259074 w 4203112"/>
                <a:gd name="connsiteY43" fmla="*/ 1170963 h 4242998"/>
                <a:gd name="connsiteX44" fmla="*/ 3829901 w 4203112"/>
                <a:gd name="connsiteY44" fmla="*/ 1459901 h 4242998"/>
                <a:gd name="connsiteX45" fmla="*/ 3448965 w 4203112"/>
                <a:gd name="connsiteY45" fmla="*/ 3384214 h 4242998"/>
                <a:gd name="connsiteX46" fmla="*/ 1444117 w 4203112"/>
                <a:gd name="connsiteY46" fmla="*/ 3911639 h 4242998"/>
                <a:gd name="connsiteX47" fmla="*/ 1441457 w 4203112"/>
                <a:gd name="connsiteY47" fmla="*/ 3907642 h 4242998"/>
                <a:gd name="connsiteX48" fmla="*/ 1078927 w 4203112"/>
                <a:gd name="connsiteY48" fmla="*/ 2448738 h 4242998"/>
                <a:gd name="connsiteX49" fmla="*/ 844073 w 4203112"/>
                <a:gd name="connsiteY49" fmla="*/ 2182941 h 4242998"/>
                <a:gd name="connsiteX50" fmla="*/ 1947259 w 4203112"/>
                <a:gd name="connsiteY50" fmla="*/ 980032 h 4242998"/>
                <a:gd name="connsiteX51" fmla="*/ 2015087 w 4203112"/>
                <a:gd name="connsiteY51" fmla="*/ 977099 h 4242998"/>
                <a:gd name="connsiteX52" fmla="*/ 2156605 w 4203112"/>
                <a:gd name="connsiteY52" fmla="*/ 1106884 h 4242998"/>
                <a:gd name="connsiteX53" fmla="*/ 2159538 w 4203112"/>
                <a:gd name="connsiteY53" fmla="*/ 1174712 h 4242998"/>
                <a:gd name="connsiteX54" fmla="*/ 1056351 w 4203112"/>
                <a:gd name="connsiteY54" fmla="*/ 2377621 h 4242998"/>
                <a:gd name="connsiteX55" fmla="*/ 988524 w 4203112"/>
                <a:gd name="connsiteY55" fmla="*/ 2380554 h 4242998"/>
                <a:gd name="connsiteX56" fmla="*/ 847006 w 4203112"/>
                <a:gd name="connsiteY56" fmla="*/ 2250768 h 4242998"/>
                <a:gd name="connsiteX57" fmla="*/ 844073 w 4203112"/>
                <a:gd name="connsiteY57" fmla="*/ 2182941 h 4242998"/>
                <a:gd name="connsiteX58" fmla="*/ 608369 w 4203112"/>
                <a:gd name="connsiteY58" fmla="*/ 694413 h 4242998"/>
                <a:gd name="connsiteX59" fmla="*/ 1323969 w 4203112"/>
                <a:gd name="connsiteY59" fmla="*/ 580732 h 4242998"/>
                <a:gd name="connsiteX60" fmla="*/ 1407055 w 4203112"/>
                <a:gd name="connsiteY60" fmla="*/ 95866 h 4242998"/>
                <a:gd name="connsiteX61" fmla="*/ 1935243 w 4203112"/>
                <a:gd name="connsiteY61" fmla="*/ 122235 h 4242998"/>
                <a:gd name="connsiteX62" fmla="*/ 1869929 w 4203112"/>
                <a:gd name="connsiteY62" fmla="*/ 929632 h 4242998"/>
                <a:gd name="connsiteX63" fmla="*/ 830647 w 4203112"/>
                <a:gd name="connsiteY63" fmla="*/ 2091045 h 4242998"/>
                <a:gd name="connsiteX64" fmla="*/ 111882 w 4203112"/>
                <a:gd name="connsiteY64" fmla="*/ 2120016 h 4242998"/>
                <a:gd name="connsiteX65" fmla="*/ 509974 w 4203112"/>
                <a:gd name="connsiteY65" fmla="*/ 1414093 h 4242998"/>
                <a:gd name="connsiteX66" fmla="*/ 530788 w 4203112"/>
                <a:gd name="connsiteY66" fmla="*/ 798353 h 4242998"/>
                <a:gd name="connsiteX67" fmla="*/ 608369 w 4203112"/>
                <a:gd name="connsiteY67" fmla="*/ 694413 h 4242998"/>
                <a:gd name="connsiteX0" fmla="*/ 2711097 w 4203112"/>
                <a:gd name="connsiteY0" fmla="*/ 2521084 h 4172986"/>
                <a:gd name="connsiteX1" fmla="*/ 2769667 w 4203112"/>
                <a:gd name="connsiteY1" fmla="*/ 2482205 h 4172986"/>
                <a:gd name="connsiteX2" fmla="*/ 2887654 w 4203112"/>
                <a:gd name="connsiteY2" fmla="*/ 2516358 h 4172986"/>
                <a:gd name="connsiteX3" fmla="*/ 2942683 w 4203112"/>
                <a:gd name="connsiteY3" fmla="*/ 2703685 h 4172986"/>
                <a:gd name="connsiteX4" fmla="*/ 2935472 w 4203112"/>
                <a:gd name="connsiteY4" fmla="*/ 2726858 h 4172986"/>
                <a:gd name="connsiteX5" fmla="*/ 2711097 w 4203112"/>
                <a:gd name="connsiteY5" fmla="*/ 2521084 h 4172986"/>
                <a:gd name="connsiteX6" fmla="*/ 2171384 w 4203112"/>
                <a:gd name="connsiteY6" fmla="*/ 2267576 h 4172986"/>
                <a:gd name="connsiteX7" fmla="*/ 2373058 w 4203112"/>
                <a:gd name="connsiteY7" fmla="*/ 2452532 h 4172986"/>
                <a:gd name="connsiteX8" fmla="*/ 2370959 w 4203112"/>
                <a:gd name="connsiteY8" fmla="*/ 2453063 h 4172986"/>
                <a:gd name="connsiteX9" fmla="*/ 2214151 w 4203112"/>
                <a:gd name="connsiteY9" fmla="*/ 2408047 h 4172986"/>
                <a:gd name="connsiteX10" fmla="*/ 2213034 w 4203112"/>
                <a:gd name="connsiteY10" fmla="*/ 2409372 h 4172986"/>
                <a:gd name="connsiteX11" fmla="*/ 2171384 w 4203112"/>
                <a:gd name="connsiteY11" fmla="*/ 2267576 h 4172986"/>
                <a:gd name="connsiteX12" fmla="*/ 1919108 w 4203112"/>
                <a:gd name="connsiteY12" fmla="*/ 2036214 h 4172986"/>
                <a:gd name="connsiteX13" fmla="*/ 1977212 w 4203112"/>
                <a:gd name="connsiteY13" fmla="*/ 2089501 h 4172986"/>
                <a:gd name="connsiteX14" fmla="*/ 1925891 w 4203112"/>
                <a:gd name="connsiteY14" fmla="*/ 2196466 h 4172986"/>
                <a:gd name="connsiteX15" fmla="*/ 2052710 w 4203112"/>
                <a:gd name="connsiteY15" fmla="*/ 2599346 h 4172986"/>
                <a:gd name="connsiteX16" fmla="*/ 2400744 w 4203112"/>
                <a:gd name="connsiteY16" fmla="*/ 2701624 h 4172986"/>
                <a:gd name="connsiteX17" fmla="*/ 2573309 w 4203112"/>
                <a:gd name="connsiteY17" fmla="*/ 2636181 h 4172986"/>
                <a:gd name="connsiteX18" fmla="*/ 2803909 w 4203112"/>
                <a:gd name="connsiteY18" fmla="*/ 2847664 h 4172986"/>
                <a:gd name="connsiteX19" fmla="*/ 2611209 w 4203112"/>
                <a:gd name="connsiteY19" fmla="*/ 2796663 h 4172986"/>
                <a:gd name="connsiteX20" fmla="*/ 2418743 w 4203112"/>
                <a:gd name="connsiteY20" fmla="*/ 2987559 h 4172986"/>
                <a:gd name="connsiteX21" fmla="*/ 2877490 w 4203112"/>
                <a:gd name="connsiteY21" fmla="*/ 3108619 h 4172986"/>
                <a:gd name="connsiteX22" fmla="*/ 3016268 w 4203112"/>
                <a:gd name="connsiteY22" fmla="*/ 3042418 h 4172986"/>
                <a:gd name="connsiteX23" fmla="*/ 3074759 w 4203112"/>
                <a:gd name="connsiteY23" fmla="*/ 3096060 h 4172986"/>
                <a:gd name="connsiteX24" fmla="*/ 3195039 w 4203112"/>
                <a:gd name="connsiteY24" fmla="*/ 2964907 h 4172986"/>
                <a:gd name="connsiteX25" fmla="*/ 3140917 w 4203112"/>
                <a:gd name="connsiteY25" fmla="*/ 2915271 h 4172986"/>
                <a:gd name="connsiteX26" fmla="*/ 3206354 w 4203112"/>
                <a:gd name="connsiteY26" fmla="*/ 2766633 h 4172986"/>
                <a:gd name="connsiteX27" fmla="*/ 3073603 w 4203112"/>
                <a:gd name="connsiteY27" fmla="*/ 2319434 h 4172986"/>
                <a:gd name="connsiteX28" fmla="*/ 3074334 w 4203112"/>
                <a:gd name="connsiteY28" fmla="*/ 2318578 h 4172986"/>
                <a:gd name="connsiteX29" fmla="*/ 3069192 w 4203112"/>
                <a:gd name="connsiteY29" fmla="*/ 2314804 h 4172986"/>
                <a:gd name="connsiteX30" fmla="*/ 3067445 w 4203112"/>
                <a:gd name="connsiteY30" fmla="*/ 2312971 h 4172986"/>
                <a:gd name="connsiteX31" fmla="*/ 3067143 w 4203112"/>
                <a:gd name="connsiteY31" fmla="*/ 2313300 h 4172986"/>
                <a:gd name="connsiteX32" fmla="*/ 2729016 w 4203112"/>
                <a:gd name="connsiteY32" fmla="*/ 2226479 h 4172986"/>
                <a:gd name="connsiteX33" fmla="*/ 2522385 w 4203112"/>
                <a:gd name="connsiteY33" fmla="*/ 2348017 h 4172986"/>
                <a:gd name="connsiteX34" fmla="*/ 2283741 w 4203112"/>
                <a:gd name="connsiteY34" fmla="*/ 2129156 h 4172986"/>
                <a:gd name="connsiteX35" fmla="*/ 2297678 w 4203112"/>
                <a:gd name="connsiteY35" fmla="*/ 2123142 h 4172986"/>
                <a:gd name="connsiteX36" fmla="*/ 2471482 w 4203112"/>
                <a:gd name="connsiteY36" fmla="*/ 2169008 h 4172986"/>
                <a:gd name="connsiteX37" fmla="*/ 2644745 w 4203112"/>
                <a:gd name="connsiteY37" fmla="*/ 1997159 h 4172986"/>
                <a:gd name="connsiteX38" fmla="*/ 2231772 w 4203112"/>
                <a:gd name="connsiteY38" fmla="*/ 1888178 h 4172986"/>
                <a:gd name="connsiteX39" fmla="*/ 2094967 w 4203112"/>
                <a:gd name="connsiteY39" fmla="*/ 1956032 h 4172986"/>
                <a:gd name="connsiteX40" fmla="*/ 2039388 w 4203112"/>
                <a:gd name="connsiteY40" fmla="*/ 1905061 h 4172986"/>
                <a:gd name="connsiteX41" fmla="*/ 1919108 w 4203112"/>
                <a:gd name="connsiteY41" fmla="*/ 2036214 h 4172986"/>
                <a:gd name="connsiteX42" fmla="*/ 1078927 w 4203112"/>
                <a:gd name="connsiteY42" fmla="*/ 2378726 h 4172986"/>
                <a:gd name="connsiteX43" fmla="*/ 2259074 w 4203112"/>
                <a:gd name="connsiteY43" fmla="*/ 1100951 h 4172986"/>
                <a:gd name="connsiteX44" fmla="*/ 3829901 w 4203112"/>
                <a:gd name="connsiteY44" fmla="*/ 1389889 h 4172986"/>
                <a:gd name="connsiteX45" fmla="*/ 3448965 w 4203112"/>
                <a:gd name="connsiteY45" fmla="*/ 3314202 h 4172986"/>
                <a:gd name="connsiteX46" fmla="*/ 1444117 w 4203112"/>
                <a:gd name="connsiteY46" fmla="*/ 3841627 h 4172986"/>
                <a:gd name="connsiteX47" fmla="*/ 1441457 w 4203112"/>
                <a:gd name="connsiteY47" fmla="*/ 3837630 h 4172986"/>
                <a:gd name="connsiteX48" fmla="*/ 1078927 w 4203112"/>
                <a:gd name="connsiteY48" fmla="*/ 2378726 h 4172986"/>
                <a:gd name="connsiteX49" fmla="*/ 844073 w 4203112"/>
                <a:gd name="connsiteY49" fmla="*/ 2112929 h 4172986"/>
                <a:gd name="connsiteX50" fmla="*/ 1947259 w 4203112"/>
                <a:gd name="connsiteY50" fmla="*/ 910020 h 4172986"/>
                <a:gd name="connsiteX51" fmla="*/ 2015087 w 4203112"/>
                <a:gd name="connsiteY51" fmla="*/ 907087 h 4172986"/>
                <a:gd name="connsiteX52" fmla="*/ 2156605 w 4203112"/>
                <a:gd name="connsiteY52" fmla="*/ 1036872 h 4172986"/>
                <a:gd name="connsiteX53" fmla="*/ 2159538 w 4203112"/>
                <a:gd name="connsiteY53" fmla="*/ 1104700 h 4172986"/>
                <a:gd name="connsiteX54" fmla="*/ 1056351 w 4203112"/>
                <a:gd name="connsiteY54" fmla="*/ 2307609 h 4172986"/>
                <a:gd name="connsiteX55" fmla="*/ 988524 w 4203112"/>
                <a:gd name="connsiteY55" fmla="*/ 2310542 h 4172986"/>
                <a:gd name="connsiteX56" fmla="*/ 847006 w 4203112"/>
                <a:gd name="connsiteY56" fmla="*/ 2180756 h 4172986"/>
                <a:gd name="connsiteX57" fmla="*/ 844073 w 4203112"/>
                <a:gd name="connsiteY57" fmla="*/ 2112929 h 4172986"/>
                <a:gd name="connsiteX58" fmla="*/ 608369 w 4203112"/>
                <a:gd name="connsiteY58" fmla="*/ 624401 h 4172986"/>
                <a:gd name="connsiteX59" fmla="*/ 1323969 w 4203112"/>
                <a:gd name="connsiteY59" fmla="*/ 510720 h 4172986"/>
                <a:gd name="connsiteX60" fmla="*/ 1407055 w 4203112"/>
                <a:gd name="connsiteY60" fmla="*/ 25854 h 4172986"/>
                <a:gd name="connsiteX61" fmla="*/ 1845112 w 4203112"/>
                <a:gd name="connsiteY61" fmla="*/ 150503 h 4172986"/>
                <a:gd name="connsiteX62" fmla="*/ 1869929 w 4203112"/>
                <a:gd name="connsiteY62" fmla="*/ 859620 h 4172986"/>
                <a:gd name="connsiteX63" fmla="*/ 830647 w 4203112"/>
                <a:gd name="connsiteY63" fmla="*/ 2021033 h 4172986"/>
                <a:gd name="connsiteX64" fmla="*/ 111882 w 4203112"/>
                <a:gd name="connsiteY64" fmla="*/ 2050004 h 4172986"/>
                <a:gd name="connsiteX65" fmla="*/ 509974 w 4203112"/>
                <a:gd name="connsiteY65" fmla="*/ 1344081 h 4172986"/>
                <a:gd name="connsiteX66" fmla="*/ 530788 w 4203112"/>
                <a:gd name="connsiteY66" fmla="*/ 728341 h 4172986"/>
                <a:gd name="connsiteX67" fmla="*/ 608369 w 4203112"/>
                <a:gd name="connsiteY67" fmla="*/ 624401 h 4172986"/>
                <a:gd name="connsiteX0" fmla="*/ 2711097 w 4203112"/>
                <a:gd name="connsiteY0" fmla="*/ 2579505 h 4231407"/>
                <a:gd name="connsiteX1" fmla="*/ 2769667 w 4203112"/>
                <a:gd name="connsiteY1" fmla="*/ 2540626 h 4231407"/>
                <a:gd name="connsiteX2" fmla="*/ 2887654 w 4203112"/>
                <a:gd name="connsiteY2" fmla="*/ 2574779 h 4231407"/>
                <a:gd name="connsiteX3" fmla="*/ 2942683 w 4203112"/>
                <a:gd name="connsiteY3" fmla="*/ 2762106 h 4231407"/>
                <a:gd name="connsiteX4" fmla="*/ 2935472 w 4203112"/>
                <a:gd name="connsiteY4" fmla="*/ 2785279 h 4231407"/>
                <a:gd name="connsiteX5" fmla="*/ 2711097 w 4203112"/>
                <a:gd name="connsiteY5" fmla="*/ 2579505 h 4231407"/>
                <a:gd name="connsiteX6" fmla="*/ 2171384 w 4203112"/>
                <a:gd name="connsiteY6" fmla="*/ 2325997 h 4231407"/>
                <a:gd name="connsiteX7" fmla="*/ 2373058 w 4203112"/>
                <a:gd name="connsiteY7" fmla="*/ 2510953 h 4231407"/>
                <a:gd name="connsiteX8" fmla="*/ 2370959 w 4203112"/>
                <a:gd name="connsiteY8" fmla="*/ 2511484 h 4231407"/>
                <a:gd name="connsiteX9" fmla="*/ 2214151 w 4203112"/>
                <a:gd name="connsiteY9" fmla="*/ 2466468 h 4231407"/>
                <a:gd name="connsiteX10" fmla="*/ 2213034 w 4203112"/>
                <a:gd name="connsiteY10" fmla="*/ 2467793 h 4231407"/>
                <a:gd name="connsiteX11" fmla="*/ 2171384 w 4203112"/>
                <a:gd name="connsiteY11" fmla="*/ 2325997 h 4231407"/>
                <a:gd name="connsiteX12" fmla="*/ 1919108 w 4203112"/>
                <a:gd name="connsiteY12" fmla="*/ 2094635 h 4231407"/>
                <a:gd name="connsiteX13" fmla="*/ 1977212 w 4203112"/>
                <a:gd name="connsiteY13" fmla="*/ 2147922 h 4231407"/>
                <a:gd name="connsiteX14" fmla="*/ 1925891 w 4203112"/>
                <a:gd name="connsiteY14" fmla="*/ 2254887 h 4231407"/>
                <a:gd name="connsiteX15" fmla="*/ 2052710 w 4203112"/>
                <a:gd name="connsiteY15" fmla="*/ 2657767 h 4231407"/>
                <a:gd name="connsiteX16" fmla="*/ 2400744 w 4203112"/>
                <a:gd name="connsiteY16" fmla="*/ 2760045 h 4231407"/>
                <a:gd name="connsiteX17" fmla="*/ 2573309 w 4203112"/>
                <a:gd name="connsiteY17" fmla="*/ 2694602 h 4231407"/>
                <a:gd name="connsiteX18" fmla="*/ 2803909 w 4203112"/>
                <a:gd name="connsiteY18" fmla="*/ 2906085 h 4231407"/>
                <a:gd name="connsiteX19" fmla="*/ 2611209 w 4203112"/>
                <a:gd name="connsiteY19" fmla="*/ 2855084 h 4231407"/>
                <a:gd name="connsiteX20" fmla="*/ 2418743 w 4203112"/>
                <a:gd name="connsiteY20" fmla="*/ 3045980 h 4231407"/>
                <a:gd name="connsiteX21" fmla="*/ 2877490 w 4203112"/>
                <a:gd name="connsiteY21" fmla="*/ 3167040 h 4231407"/>
                <a:gd name="connsiteX22" fmla="*/ 3016268 w 4203112"/>
                <a:gd name="connsiteY22" fmla="*/ 3100839 h 4231407"/>
                <a:gd name="connsiteX23" fmla="*/ 3074759 w 4203112"/>
                <a:gd name="connsiteY23" fmla="*/ 3154481 h 4231407"/>
                <a:gd name="connsiteX24" fmla="*/ 3195039 w 4203112"/>
                <a:gd name="connsiteY24" fmla="*/ 3023328 h 4231407"/>
                <a:gd name="connsiteX25" fmla="*/ 3140917 w 4203112"/>
                <a:gd name="connsiteY25" fmla="*/ 2973692 h 4231407"/>
                <a:gd name="connsiteX26" fmla="*/ 3206354 w 4203112"/>
                <a:gd name="connsiteY26" fmla="*/ 2825054 h 4231407"/>
                <a:gd name="connsiteX27" fmla="*/ 3073603 w 4203112"/>
                <a:gd name="connsiteY27" fmla="*/ 2377855 h 4231407"/>
                <a:gd name="connsiteX28" fmla="*/ 3074334 w 4203112"/>
                <a:gd name="connsiteY28" fmla="*/ 2376999 h 4231407"/>
                <a:gd name="connsiteX29" fmla="*/ 3069192 w 4203112"/>
                <a:gd name="connsiteY29" fmla="*/ 2373225 h 4231407"/>
                <a:gd name="connsiteX30" fmla="*/ 3067445 w 4203112"/>
                <a:gd name="connsiteY30" fmla="*/ 2371392 h 4231407"/>
                <a:gd name="connsiteX31" fmla="*/ 3067143 w 4203112"/>
                <a:gd name="connsiteY31" fmla="*/ 2371721 h 4231407"/>
                <a:gd name="connsiteX32" fmla="*/ 2729016 w 4203112"/>
                <a:gd name="connsiteY32" fmla="*/ 2284900 h 4231407"/>
                <a:gd name="connsiteX33" fmla="*/ 2522385 w 4203112"/>
                <a:gd name="connsiteY33" fmla="*/ 2406438 h 4231407"/>
                <a:gd name="connsiteX34" fmla="*/ 2283741 w 4203112"/>
                <a:gd name="connsiteY34" fmla="*/ 2187577 h 4231407"/>
                <a:gd name="connsiteX35" fmla="*/ 2297678 w 4203112"/>
                <a:gd name="connsiteY35" fmla="*/ 2181563 h 4231407"/>
                <a:gd name="connsiteX36" fmla="*/ 2471482 w 4203112"/>
                <a:gd name="connsiteY36" fmla="*/ 2227429 h 4231407"/>
                <a:gd name="connsiteX37" fmla="*/ 2644745 w 4203112"/>
                <a:gd name="connsiteY37" fmla="*/ 2055580 h 4231407"/>
                <a:gd name="connsiteX38" fmla="*/ 2231772 w 4203112"/>
                <a:gd name="connsiteY38" fmla="*/ 1946599 h 4231407"/>
                <a:gd name="connsiteX39" fmla="*/ 2094967 w 4203112"/>
                <a:gd name="connsiteY39" fmla="*/ 2014453 h 4231407"/>
                <a:gd name="connsiteX40" fmla="*/ 2039388 w 4203112"/>
                <a:gd name="connsiteY40" fmla="*/ 1963482 h 4231407"/>
                <a:gd name="connsiteX41" fmla="*/ 1919108 w 4203112"/>
                <a:gd name="connsiteY41" fmla="*/ 2094635 h 4231407"/>
                <a:gd name="connsiteX42" fmla="*/ 1078927 w 4203112"/>
                <a:gd name="connsiteY42" fmla="*/ 2437147 h 4231407"/>
                <a:gd name="connsiteX43" fmla="*/ 2259074 w 4203112"/>
                <a:gd name="connsiteY43" fmla="*/ 1159372 h 4231407"/>
                <a:gd name="connsiteX44" fmla="*/ 3829901 w 4203112"/>
                <a:gd name="connsiteY44" fmla="*/ 1448310 h 4231407"/>
                <a:gd name="connsiteX45" fmla="*/ 3448965 w 4203112"/>
                <a:gd name="connsiteY45" fmla="*/ 3372623 h 4231407"/>
                <a:gd name="connsiteX46" fmla="*/ 1444117 w 4203112"/>
                <a:gd name="connsiteY46" fmla="*/ 3900048 h 4231407"/>
                <a:gd name="connsiteX47" fmla="*/ 1441457 w 4203112"/>
                <a:gd name="connsiteY47" fmla="*/ 3896051 h 4231407"/>
                <a:gd name="connsiteX48" fmla="*/ 1078927 w 4203112"/>
                <a:gd name="connsiteY48" fmla="*/ 2437147 h 4231407"/>
                <a:gd name="connsiteX49" fmla="*/ 844073 w 4203112"/>
                <a:gd name="connsiteY49" fmla="*/ 2171350 h 4231407"/>
                <a:gd name="connsiteX50" fmla="*/ 1947259 w 4203112"/>
                <a:gd name="connsiteY50" fmla="*/ 968441 h 4231407"/>
                <a:gd name="connsiteX51" fmla="*/ 2015087 w 4203112"/>
                <a:gd name="connsiteY51" fmla="*/ 965508 h 4231407"/>
                <a:gd name="connsiteX52" fmla="*/ 2156605 w 4203112"/>
                <a:gd name="connsiteY52" fmla="*/ 1095293 h 4231407"/>
                <a:gd name="connsiteX53" fmla="*/ 2159538 w 4203112"/>
                <a:gd name="connsiteY53" fmla="*/ 1163121 h 4231407"/>
                <a:gd name="connsiteX54" fmla="*/ 1056351 w 4203112"/>
                <a:gd name="connsiteY54" fmla="*/ 2366030 h 4231407"/>
                <a:gd name="connsiteX55" fmla="*/ 988524 w 4203112"/>
                <a:gd name="connsiteY55" fmla="*/ 2368963 h 4231407"/>
                <a:gd name="connsiteX56" fmla="*/ 847006 w 4203112"/>
                <a:gd name="connsiteY56" fmla="*/ 2239177 h 4231407"/>
                <a:gd name="connsiteX57" fmla="*/ 844073 w 4203112"/>
                <a:gd name="connsiteY57" fmla="*/ 2171350 h 4231407"/>
                <a:gd name="connsiteX58" fmla="*/ 608369 w 4203112"/>
                <a:gd name="connsiteY58" fmla="*/ 682822 h 4231407"/>
                <a:gd name="connsiteX59" fmla="*/ 1323969 w 4203112"/>
                <a:gd name="connsiteY59" fmla="*/ 569141 h 4231407"/>
                <a:gd name="connsiteX60" fmla="*/ 1407055 w 4203112"/>
                <a:gd name="connsiteY60" fmla="*/ 84275 h 4231407"/>
                <a:gd name="connsiteX61" fmla="*/ 1845112 w 4203112"/>
                <a:gd name="connsiteY61" fmla="*/ 208924 h 4231407"/>
                <a:gd name="connsiteX62" fmla="*/ 1869929 w 4203112"/>
                <a:gd name="connsiteY62" fmla="*/ 918041 h 4231407"/>
                <a:gd name="connsiteX63" fmla="*/ 830647 w 4203112"/>
                <a:gd name="connsiteY63" fmla="*/ 2079454 h 4231407"/>
                <a:gd name="connsiteX64" fmla="*/ 111882 w 4203112"/>
                <a:gd name="connsiteY64" fmla="*/ 2108425 h 4231407"/>
                <a:gd name="connsiteX65" fmla="*/ 509974 w 4203112"/>
                <a:gd name="connsiteY65" fmla="*/ 1402502 h 4231407"/>
                <a:gd name="connsiteX66" fmla="*/ 530788 w 4203112"/>
                <a:gd name="connsiteY66" fmla="*/ 786762 h 4231407"/>
                <a:gd name="connsiteX67" fmla="*/ 608369 w 4203112"/>
                <a:gd name="connsiteY67" fmla="*/ 682822 h 4231407"/>
                <a:gd name="connsiteX0" fmla="*/ 2711097 w 4203112"/>
                <a:gd name="connsiteY0" fmla="*/ 2591123 h 4243025"/>
                <a:gd name="connsiteX1" fmla="*/ 2769667 w 4203112"/>
                <a:gd name="connsiteY1" fmla="*/ 2552244 h 4243025"/>
                <a:gd name="connsiteX2" fmla="*/ 2887654 w 4203112"/>
                <a:gd name="connsiteY2" fmla="*/ 2586397 h 4243025"/>
                <a:gd name="connsiteX3" fmla="*/ 2942683 w 4203112"/>
                <a:gd name="connsiteY3" fmla="*/ 2773724 h 4243025"/>
                <a:gd name="connsiteX4" fmla="*/ 2935472 w 4203112"/>
                <a:gd name="connsiteY4" fmla="*/ 2796897 h 4243025"/>
                <a:gd name="connsiteX5" fmla="*/ 2711097 w 4203112"/>
                <a:gd name="connsiteY5" fmla="*/ 2591123 h 4243025"/>
                <a:gd name="connsiteX6" fmla="*/ 2171384 w 4203112"/>
                <a:gd name="connsiteY6" fmla="*/ 2337615 h 4243025"/>
                <a:gd name="connsiteX7" fmla="*/ 2373058 w 4203112"/>
                <a:gd name="connsiteY7" fmla="*/ 2522571 h 4243025"/>
                <a:gd name="connsiteX8" fmla="*/ 2370959 w 4203112"/>
                <a:gd name="connsiteY8" fmla="*/ 2523102 h 4243025"/>
                <a:gd name="connsiteX9" fmla="*/ 2214151 w 4203112"/>
                <a:gd name="connsiteY9" fmla="*/ 2478086 h 4243025"/>
                <a:gd name="connsiteX10" fmla="*/ 2213034 w 4203112"/>
                <a:gd name="connsiteY10" fmla="*/ 2479411 h 4243025"/>
                <a:gd name="connsiteX11" fmla="*/ 2171384 w 4203112"/>
                <a:gd name="connsiteY11" fmla="*/ 2337615 h 4243025"/>
                <a:gd name="connsiteX12" fmla="*/ 1919108 w 4203112"/>
                <a:gd name="connsiteY12" fmla="*/ 2106253 h 4243025"/>
                <a:gd name="connsiteX13" fmla="*/ 1977212 w 4203112"/>
                <a:gd name="connsiteY13" fmla="*/ 2159540 h 4243025"/>
                <a:gd name="connsiteX14" fmla="*/ 1925891 w 4203112"/>
                <a:gd name="connsiteY14" fmla="*/ 2266505 h 4243025"/>
                <a:gd name="connsiteX15" fmla="*/ 2052710 w 4203112"/>
                <a:gd name="connsiteY15" fmla="*/ 2669385 h 4243025"/>
                <a:gd name="connsiteX16" fmla="*/ 2400744 w 4203112"/>
                <a:gd name="connsiteY16" fmla="*/ 2771663 h 4243025"/>
                <a:gd name="connsiteX17" fmla="*/ 2573309 w 4203112"/>
                <a:gd name="connsiteY17" fmla="*/ 2706220 h 4243025"/>
                <a:gd name="connsiteX18" fmla="*/ 2803909 w 4203112"/>
                <a:gd name="connsiteY18" fmla="*/ 2917703 h 4243025"/>
                <a:gd name="connsiteX19" fmla="*/ 2611209 w 4203112"/>
                <a:gd name="connsiteY19" fmla="*/ 2866702 h 4243025"/>
                <a:gd name="connsiteX20" fmla="*/ 2418743 w 4203112"/>
                <a:gd name="connsiteY20" fmla="*/ 3057598 h 4243025"/>
                <a:gd name="connsiteX21" fmla="*/ 2877490 w 4203112"/>
                <a:gd name="connsiteY21" fmla="*/ 3178658 h 4243025"/>
                <a:gd name="connsiteX22" fmla="*/ 3016268 w 4203112"/>
                <a:gd name="connsiteY22" fmla="*/ 3112457 h 4243025"/>
                <a:gd name="connsiteX23" fmla="*/ 3074759 w 4203112"/>
                <a:gd name="connsiteY23" fmla="*/ 3166099 h 4243025"/>
                <a:gd name="connsiteX24" fmla="*/ 3195039 w 4203112"/>
                <a:gd name="connsiteY24" fmla="*/ 3034946 h 4243025"/>
                <a:gd name="connsiteX25" fmla="*/ 3140917 w 4203112"/>
                <a:gd name="connsiteY25" fmla="*/ 2985310 h 4243025"/>
                <a:gd name="connsiteX26" fmla="*/ 3206354 w 4203112"/>
                <a:gd name="connsiteY26" fmla="*/ 2836672 h 4243025"/>
                <a:gd name="connsiteX27" fmla="*/ 3073603 w 4203112"/>
                <a:gd name="connsiteY27" fmla="*/ 2389473 h 4243025"/>
                <a:gd name="connsiteX28" fmla="*/ 3074334 w 4203112"/>
                <a:gd name="connsiteY28" fmla="*/ 2388617 h 4243025"/>
                <a:gd name="connsiteX29" fmla="*/ 3069192 w 4203112"/>
                <a:gd name="connsiteY29" fmla="*/ 2384843 h 4243025"/>
                <a:gd name="connsiteX30" fmla="*/ 3067445 w 4203112"/>
                <a:gd name="connsiteY30" fmla="*/ 2383010 h 4243025"/>
                <a:gd name="connsiteX31" fmla="*/ 3067143 w 4203112"/>
                <a:gd name="connsiteY31" fmla="*/ 2383339 h 4243025"/>
                <a:gd name="connsiteX32" fmla="*/ 2729016 w 4203112"/>
                <a:gd name="connsiteY32" fmla="*/ 2296518 h 4243025"/>
                <a:gd name="connsiteX33" fmla="*/ 2522385 w 4203112"/>
                <a:gd name="connsiteY33" fmla="*/ 2418056 h 4243025"/>
                <a:gd name="connsiteX34" fmla="*/ 2283741 w 4203112"/>
                <a:gd name="connsiteY34" fmla="*/ 2199195 h 4243025"/>
                <a:gd name="connsiteX35" fmla="*/ 2297678 w 4203112"/>
                <a:gd name="connsiteY35" fmla="*/ 2193181 h 4243025"/>
                <a:gd name="connsiteX36" fmla="*/ 2471482 w 4203112"/>
                <a:gd name="connsiteY36" fmla="*/ 2239047 h 4243025"/>
                <a:gd name="connsiteX37" fmla="*/ 2644745 w 4203112"/>
                <a:gd name="connsiteY37" fmla="*/ 2067198 h 4243025"/>
                <a:gd name="connsiteX38" fmla="*/ 2231772 w 4203112"/>
                <a:gd name="connsiteY38" fmla="*/ 1958217 h 4243025"/>
                <a:gd name="connsiteX39" fmla="*/ 2094967 w 4203112"/>
                <a:gd name="connsiteY39" fmla="*/ 2026071 h 4243025"/>
                <a:gd name="connsiteX40" fmla="*/ 2039388 w 4203112"/>
                <a:gd name="connsiteY40" fmla="*/ 1975100 h 4243025"/>
                <a:gd name="connsiteX41" fmla="*/ 1919108 w 4203112"/>
                <a:gd name="connsiteY41" fmla="*/ 2106253 h 4243025"/>
                <a:gd name="connsiteX42" fmla="*/ 1078927 w 4203112"/>
                <a:gd name="connsiteY42" fmla="*/ 2448765 h 4243025"/>
                <a:gd name="connsiteX43" fmla="*/ 2259074 w 4203112"/>
                <a:gd name="connsiteY43" fmla="*/ 1170990 h 4243025"/>
                <a:gd name="connsiteX44" fmla="*/ 3829901 w 4203112"/>
                <a:gd name="connsiteY44" fmla="*/ 1459928 h 4243025"/>
                <a:gd name="connsiteX45" fmla="*/ 3448965 w 4203112"/>
                <a:gd name="connsiteY45" fmla="*/ 3384241 h 4243025"/>
                <a:gd name="connsiteX46" fmla="*/ 1444117 w 4203112"/>
                <a:gd name="connsiteY46" fmla="*/ 3911666 h 4243025"/>
                <a:gd name="connsiteX47" fmla="*/ 1441457 w 4203112"/>
                <a:gd name="connsiteY47" fmla="*/ 3907669 h 4243025"/>
                <a:gd name="connsiteX48" fmla="*/ 1078927 w 4203112"/>
                <a:gd name="connsiteY48" fmla="*/ 2448765 h 4243025"/>
                <a:gd name="connsiteX49" fmla="*/ 844073 w 4203112"/>
                <a:gd name="connsiteY49" fmla="*/ 2182968 h 4243025"/>
                <a:gd name="connsiteX50" fmla="*/ 1947259 w 4203112"/>
                <a:gd name="connsiteY50" fmla="*/ 980059 h 4243025"/>
                <a:gd name="connsiteX51" fmla="*/ 2015087 w 4203112"/>
                <a:gd name="connsiteY51" fmla="*/ 977126 h 4243025"/>
                <a:gd name="connsiteX52" fmla="*/ 2156605 w 4203112"/>
                <a:gd name="connsiteY52" fmla="*/ 1106911 h 4243025"/>
                <a:gd name="connsiteX53" fmla="*/ 2159538 w 4203112"/>
                <a:gd name="connsiteY53" fmla="*/ 1174739 h 4243025"/>
                <a:gd name="connsiteX54" fmla="*/ 1056351 w 4203112"/>
                <a:gd name="connsiteY54" fmla="*/ 2377648 h 4243025"/>
                <a:gd name="connsiteX55" fmla="*/ 988524 w 4203112"/>
                <a:gd name="connsiteY55" fmla="*/ 2380581 h 4243025"/>
                <a:gd name="connsiteX56" fmla="*/ 847006 w 4203112"/>
                <a:gd name="connsiteY56" fmla="*/ 2250795 h 4243025"/>
                <a:gd name="connsiteX57" fmla="*/ 844073 w 4203112"/>
                <a:gd name="connsiteY57" fmla="*/ 2182968 h 4243025"/>
                <a:gd name="connsiteX58" fmla="*/ 608369 w 4203112"/>
                <a:gd name="connsiteY58" fmla="*/ 694440 h 4243025"/>
                <a:gd name="connsiteX59" fmla="*/ 1323969 w 4203112"/>
                <a:gd name="connsiteY59" fmla="*/ 580759 h 4243025"/>
                <a:gd name="connsiteX60" fmla="*/ 1407055 w 4203112"/>
                <a:gd name="connsiteY60" fmla="*/ 95893 h 4243025"/>
                <a:gd name="connsiteX61" fmla="*/ 1845112 w 4203112"/>
                <a:gd name="connsiteY61" fmla="*/ 220542 h 4243025"/>
                <a:gd name="connsiteX62" fmla="*/ 1869929 w 4203112"/>
                <a:gd name="connsiteY62" fmla="*/ 929659 h 4243025"/>
                <a:gd name="connsiteX63" fmla="*/ 830647 w 4203112"/>
                <a:gd name="connsiteY63" fmla="*/ 2091072 h 4243025"/>
                <a:gd name="connsiteX64" fmla="*/ 111882 w 4203112"/>
                <a:gd name="connsiteY64" fmla="*/ 2120043 h 4243025"/>
                <a:gd name="connsiteX65" fmla="*/ 509974 w 4203112"/>
                <a:gd name="connsiteY65" fmla="*/ 1414120 h 4243025"/>
                <a:gd name="connsiteX66" fmla="*/ 530788 w 4203112"/>
                <a:gd name="connsiteY66" fmla="*/ 798380 h 4243025"/>
                <a:gd name="connsiteX67" fmla="*/ 608369 w 4203112"/>
                <a:gd name="connsiteY67" fmla="*/ 694440 h 4243025"/>
                <a:gd name="connsiteX0" fmla="*/ 2711097 w 4203112"/>
                <a:gd name="connsiteY0" fmla="*/ 2522365 h 4174267"/>
                <a:gd name="connsiteX1" fmla="*/ 2769667 w 4203112"/>
                <a:gd name="connsiteY1" fmla="*/ 2483486 h 4174267"/>
                <a:gd name="connsiteX2" fmla="*/ 2887654 w 4203112"/>
                <a:gd name="connsiteY2" fmla="*/ 2517639 h 4174267"/>
                <a:gd name="connsiteX3" fmla="*/ 2942683 w 4203112"/>
                <a:gd name="connsiteY3" fmla="*/ 2704966 h 4174267"/>
                <a:gd name="connsiteX4" fmla="*/ 2935472 w 4203112"/>
                <a:gd name="connsiteY4" fmla="*/ 2728139 h 4174267"/>
                <a:gd name="connsiteX5" fmla="*/ 2711097 w 4203112"/>
                <a:gd name="connsiteY5" fmla="*/ 2522365 h 4174267"/>
                <a:gd name="connsiteX6" fmla="*/ 2171384 w 4203112"/>
                <a:gd name="connsiteY6" fmla="*/ 2268857 h 4174267"/>
                <a:gd name="connsiteX7" fmla="*/ 2373058 w 4203112"/>
                <a:gd name="connsiteY7" fmla="*/ 2453813 h 4174267"/>
                <a:gd name="connsiteX8" fmla="*/ 2370959 w 4203112"/>
                <a:gd name="connsiteY8" fmla="*/ 2454344 h 4174267"/>
                <a:gd name="connsiteX9" fmla="*/ 2214151 w 4203112"/>
                <a:gd name="connsiteY9" fmla="*/ 2409328 h 4174267"/>
                <a:gd name="connsiteX10" fmla="*/ 2213034 w 4203112"/>
                <a:gd name="connsiteY10" fmla="*/ 2410653 h 4174267"/>
                <a:gd name="connsiteX11" fmla="*/ 2171384 w 4203112"/>
                <a:gd name="connsiteY11" fmla="*/ 2268857 h 4174267"/>
                <a:gd name="connsiteX12" fmla="*/ 1919108 w 4203112"/>
                <a:gd name="connsiteY12" fmla="*/ 2037495 h 4174267"/>
                <a:gd name="connsiteX13" fmla="*/ 1977212 w 4203112"/>
                <a:gd name="connsiteY13" fmla="*/ 2090782 h 4174267"/>
                <a:gd name="connsiteX14" fmla="*/ 1925891 w 4203112"/>
                <a:gd name="connsiteY14" fmla="*/ 2197747 h 4174267"/>
                <a:gd name="connsiteX15" fmla="*/ 2052710 w 4203112"/>
                <a:gd name="connsiteY15" fmla="*/ 2600627 h 4174267"/>
                <a:gd name="connsiteX16" fmla="*/ 2400744 w 4203112"/>
                <a:gd name="connsiteY16" fmla="*/ 2702905 h 4174267"/>
                <a:gd name="connsiteX17" fmla="*/ 2573309 w 4203112"/>
                <a:gd name="connsiteY17" fmla="*/ 2637462 h 4174267"/>
                <a:gd name="connsiteX18" fmla="*/ 2803909 w 4203112"/>
                <a:gd name="connsiteY18" fmla="*/ 2848945 h 4174267"/>
                <a:gd name="connsiteX19" fmla="*/ 2611209 w 4203112"/>
                <a:gd name="connsiteY19" fmla="*/ 2797944 h 4174267"/>
                <a:gd name="connsiteX20" fmla="*/ 2418743 w 4203112"/>
                <a:gd name="connsiteY20" fmla="*/ 2988840 h 4174267"/>
                <a:gd name="connsiteX21" fmla="*/ 2877490 w 4203112"/>
                <a:gd name="connsiteY21" fmla="*/ 3109900 h 4174267"/>
                <a:gd name="connsiteX22" fmla="*/ 3016268 w 4203112"/>
                <a:gd name="connsiteY22" fmla="*/ 3043699 h 4174267"/>
                <a:gd name="connsiteX23" fmla="*/ 3074759 w 4203112"/>
                <a:gd name="connsiteY23" fmla="*/ 3097341 h 4174267"/>
                <a:gd name="connsiteX24" fmla="*/ 3195039 w 4203112"/>
                <a:gd name="connsiteY24" fmla="*/ 2966188 h 4174267"/>
                <a:gd name="connsiteX25" fmla="*/ 3140917 w 4203112"/>
                <a:gd name="connsiteY25" fmla="*/ 2916552 h 4174267"/>
                <a:gd name="connsiteX26" fmla="*/ 3206354 w 4203112"/>
                <a:gd name="connsiteY26" fmla="*/ 2767914 h 4174267"/>
                <a:gd name="connsiteX27" fmla="*/ 3073603 w 4203112"/>
                <a:gd name="connsiteY27" fmla="*/ 2320715 h 4174267"/>
                <a:gd name="connsiteX28" fmla="*/ 3074334 w 4203112"/>
                <a:gd name="connsiteY28" fmla="*/ 2319859 h 4174267"/>
                <a:gd name="connsiteX29" fmla="*/ 3069192 w 4203112"/>
                <a:gd name="connsiteY29" fmla="*/ 2316085 h 4174267"/>
                <a:gd name="connsiteX30" fmla="*/ 3067445 w 4203112"/>
                <a:gd name="connsiteY30" fmla="*/ 2314252 h 4174267"/>
                <a:gd name="connsiteX31" fmla="*/ 3067143 w 4203112"/>
                <a:gd name="connsiteY31" fmla="*/ 2314581 h 4174267"/>
                <a:gd name="connsiteX32" fmla="*/ 2729016 w 4203112"/>
                <a:gd name="connsiteY32" fmla="*/ 2227760 h 4174267"/>
                <a:gd name="connsiteX33" fmla="*/ 2522385 w 4203112"/>
                <a:gd name="connsiteY33" fmla="*/ 2349298 h 4174267"/>
                <a:gd name="connsiteX34" fmla="*/ 2283741 w 4203112"/>
                <a:gd name="connsiteY34" fmla="*/ 2130437 h 4174267"/>
                <a:gd name="connsiteX35" fmla="*/ 2297678 w 4203112"/>
                <a:gd name="connsiteY35" fmla="*/ 2124423 h 4174267"/>
                <a:gd name="connsiteX36" fmla="*/ 2471482 w 4203112"/>
                <a:gd name="connsiteY36" fmla="*/ 2170289 h 4174267"/>
                <a:gd name="connsiteX37" fmla="*/ 2644745 w 4203112"/>
                <a:gd name="connsiteY37" fmla="*/ 1998440 h 4174267"/>
                <a:gd name="connsiteX38" fmla="*/ 2231772 w 4203112"/>
                <a:gd name="connsiteY38" fmla="*/ 1889459 h 4174267"/>
                <a:gd name="connsiteX39" fmla="*/ 2094967 w 4203112"/>
                <a:gd name="connsiteY39" fmla="*/ 1957313 h 4174267"/>
                <a:gd name="connsiteX40" fmla="*/ 2039388 w 4203112"/>
                <a:gd name="connsiteY40" fmla="*/ 1906342 h 4174267"/>
                <a:gd name="connsiteX41" fmla="*/ 1919108 w 4203112"/>
                <a:gd name="connsiteY41" fmla="*/ 2037495 h 4174267"/>
                <a:gd name="connsiteX42" fmla="*/ 1078927 w 4203112"/>
                <a:gd name="connsiteY42" fmla="*/ 2380007 h 4174267"/>
                <a:gd name="connsiteX43" fmla="*/ 2259074 w 4203112"/>
                <a:gd name="connsiteY43" fmla="*/ 1102232 h 4174267"/>
                <a:gd name="connsiteX44" fmla="*/ 3829901 w 4203112"/>
                <a:gd name="connsiteY44" fmla="*/ 1391170 h 4174267"/>
                <a:gd name="connsiteX45" fmla="*/ 3448965 w 4203112"/>
                <a:gd name="connsiteY45" fmla="*/ 3315483 h 4174267"/>
                <a:gd name="connsiteX46" fmla="*/ 1444117 w 4203112"/>
                <a:gd name="connsiteY46" fmla="*/ 3842908 h 4174267"/>
                <a:gd name="connsiteX47" fmla="*/ 1441457 w 4203112"/>
                <a:gd name="connsiteY47" fmla="*/ 3838911 h 4174267"/>
                <a:gd name="connsiteX48" fmla="*/ 1078927 w 4203112"/>
                <a:gd name="connsiteY48" fmla="*/ 2380007 h 4174267"/>
                <a:gd name="connsiteX49" fmla="*/ 844073 w 4203112"/>
                <a:gd name="connsiteY49" fmla="*/ 2114210 h 4174267"/>
                <a:gd name="connsiteX50" fmla="*/ 1947259 w 4203112"/>
                <a:gd name="connsiteY50" fmla="*/ 911301 h 4174267"/>
                <a:gd name="connsiteX51" fmla="*/ 2015087 w 4203112"/>
                <a:gd name="connsiteY51" fmla="*/ 908368 h 4174267"/>
                <a:gd name="connsiteX52" fmla="*/ 2156605 w 4203112"/>
                <a:gd name="connsiteY52" fmla="*/ 1038153 h 4174267"/>
                <a:gd name="connsiteX53" fmla="*/ 2159538 w 4203112"/>
                <a:gd name="connsiteY53" fmla="*/ 1105981 h 4174267"/>
                <a:gd name="connsiteX54" fmla="*/ 1056351 w 4203112"/>
                <a:gd name="connsiteY54" fmla="*/ 2308890 h 4174267"/>
                <a:gd name="connsiteX55" fmla="*/ 988524 w 4203112"/>
                <a:gd name="connsiteY55" fmla="*/ 2311823 h 4174267"/>
                <a:gd name="connsiteX56" fmla="*/ 847006 w 4203112"/>
                <a:gd name="connsiteY56" fmla="*/ 2182037 h 4174267"/>
                <a:gd name="connsiteX57" fmla="*/ 844073 w 4203112"/>
                <a:gd name="connsiteY57" fmla="*/ 2114210 h 4174267"/>
                <a:gd name="connsiteX58" fmla="*/ 608369 w 4203112"/>
                <a:gd name="connsiteY58" fmla="*/ 625682 h 4174267"/>
                <a:gd name="connsiteX59" fmla="*/ 1230346 w 4203112"/>
                <a:gd name="connsiteY59" fmla="*/ 529532 h 4174267"/>
                <a:gd name="connsiteX60" fmla="*/ 1407055 w 4203112"/>
                <a:gd name="connsiteY60" fmla="*/ 27135 h 4174267"/>
                <a:gd name="connsiteX61" fmla="*/ 1845112 w 4203112"/>
                <a:gd name="connsiteY61" fmla="*/ 151784 h 4174267"/>
                <a:gd name="connsiteX62" fmla="*/ 1869929 w 4203112"/>
                <a:gd name="connsiteY62" fmla="*/ 860901 h 4174267"/>
                <a:gd name="connsiteX63" fmla="*/ 830647 w 4203112"/>
                <a:gd name="connsiteY63" fmla="*/ 2022314 h 4174267"/>
                <a:gd name="connsiteX64" fmla="*/ 111882 w 4203112"/>
                <a:gd name="connsiteY64" fmla="*/ 2051285 h 4174267"/>
                <a:gd name="connsiteX65" fmla="*/ 509974 w 4203112"/>
                <a:gd name="connsiteY65" fmla="*/ 1345362 h 4174267"/>
                <a:gd name="connsiteX66" fmla="*/ 530788 w 4203112"/>
                <a:gd name="connsiteY66" fmla="*/ 729622 h 4174267"/>
                <a:gd name="connsiteX67" fmla="*/ 608369 w 4203112"/>
                <a:gd name="connsiteY67" fmla="*/ 625682 h 4174267"/>
                <a:gd name="connsiteX0" fmla="*/ 2711097 w 4203112"/>
                <a:gd name="connsiteY0" fmla="*/ 2541845 h 4193747"/>
                <a:gd name="connsiteX1" fmla="*/ 2769667 w 4203112"/>
                <a:gd name="connsiteY1" fmla="*/ 2502966 h 4193747"/>
                <a:gd name="connsiteX2" fmla="*/ 2887654 w 4203112"/>
                <a:gd name="connsiteY2" fmla="*/ 2537119 h 4193747"/>
                <a:gd name="connsiteX3" fmla="*/ 2942683 w 4203112"/>
                <a:gd name="connsiteY3" fmla="*/ 2724446 h 4193747"/>
                <a:gd name="connsiteX4" fmla="*/ 2935472 w 4203112"/>
                <a:gd name="connsiteY4" fmla="*/ 2747619 h 4193747"/>
                <a:gd name="connsiteX5" fmla="*/ 2711097 w 4203112"/>
                <a:gd name="connsiteY5" fmla="*/ 2541845 h 4193747"/>
                <a:gd name="connsiteX6" fmla="*/ 2171384 w 4203112"/>
                <a:gd name="connsiteY6" fmla="*/ 2288337 h 4193747"/>
                <a:gd name="connsiteX7" fmla="*/ 2373058 w 4203112"/>
                <a:gd name="connsiteY7" fmla="*/ 2473293 h 4193747"/>
                <a:gd name="connsiteX8" fmla="*/ 2370959 w 4203112"/>
                <a:gd name="connsiteY8" fmla="*/ 2473824 h 4193747"/>
                <a:gd name="connsiteX9" fmla="*/ 2214151 w 4203112"/>
                <a:gd name="connsiteY9" fmla="*/ 2428808 h 4193747"/>
                <a:gd name="connsiteX10" fmla="*/ 2213034 w 4203112"/>
                <a:gd name="connsiteY10" fmla="*/ 2430133 h 4193747"/>
                <a:gd name="connsiteX11" fmla="*/ 2171384 w 4203112"/>
                <a:gd name="connsiteY11" fmla="*/ 2288337 h 4193747"/>
                <a:gd name="connsiteX12" fmla="*/ 1919108 w 4203112"/>
                <a:gd name="connsiteY12" fmla="*/ 2056975 h 4193747"/>
                <a:gd name="connsiteX13" fmla="*/ 1977212 w 4203112"/>
                <a:gd name="connsiteY13" fmla="*/ 2110262 h 4193747"/>
                <a:gd name="connsiteX14" fmla="*/ 1925891 w 4203112"/>
                <a:gd name="connsiteY14" fmla="*/ 2217227 h 4193747"/>
                <a:gd name="connsiteX15" fmla="*/ 2052710 w 4203112"/>
                <a:gd name="connsiteY15" fmla="*/ 2620107 h 4193747"/>
                <a:gd name="connsiteX16" fmla="*/ 2400744 w 4203112"/>
                <a:gd name="connsiteY16" fmla="*/ 2722385 h 4193747"/>
                <a:gd name="connsiteX17" fmla="*/ 2573309 w 4203112"/>
                <a:gd name="connsiteY17" fmla="*/ 2656942 h 4193747"/>
                <a:gd name="connsiteX18" fmla="*/ 2803909 w 4203112"/>
                <a:gd name="connsiteY18" fmla="*/ 2868425 h 4193747"/>
                <a:gd name="connsiteX19" fmla="*/ 2611209 w 4203112"/>
                <a:gd name="connsiteY19" fmla="*/ 2817424 h 4193747"/>
                <a:gd name="connsiteX20" fmla="*/ 2418743 w 4203112"/>
                <a:gd name="connsiteY20" fmla="*/ 3008320 h 4193747"/>
                <a:gd name="connsiteX21" fmla="*/ 2877490 w 4203112"/>
                <a:gd name="connsiteY21" fmla="*/ 3129380 h 4193747"/>
                <a:gd name="connsiteX22" fmla="*/ 3016268 w 4203112"/>
                <a:gd name="connsiteY22" fmla="*/ 3063179 h 4193747"/>
                <a:gd name="connsiteX23" fmla="*/ 3074759 w 4203112"/>
                <a:gd name="connsiteY23" fmla="*/ 3116821 h 4193747"/>
                <a:gd name="connsiteX24" fmla="*/ 3195039 w 4203112"/>
                <a:gd name="connsiteY24" fmla="*/ 2985668 h 4193747"/>
                <a:gd name="connsiteX25" fmla="*/ 3140917 w 4203112"/>
                <a:gd name="connsiteY25" fmla="*/ 2936032 h 4193747"/>
                <a:gd name="connsiteX26" fmla="*/ 3206354 w 4203112"/>
                <a:gd name="connsiteY26" fmla="*/ 2787394 h 4193747"/>
                <a:gd name="connsiteX27" fmla="*/ 3073603 w 4203112"/>
                <a:gd name="connsiteY27" fmla="*/ 2340195 h 4193747"/>
                <a:gd name="connsiteX28" fmla="*/ 3074334 w 4203112"/>
                <a:gd name="connsiteY28" fmla="*/ 2339339 h 4193747"/>
                <a:gd name="connsiteX29" fmla="*/ 3069192 w 4203112"/>
                <a:gd name="connsiteY29" fmla="*/ 2335565 h 4193747"/>
                <a:gd name="connsiteX30" fmla="*/ 3067445 w 4203112"/>
                <a:gd name="connsiteY30" fmla="*/ 2333732 h 4193747"/>
                <a:gd name="connsiteX31" fmla="*/ 3067143 w 4203112"/>
                <a:gd name="connsiteY31" fmla="*/ 2334061 h 4193747"/>
                <a:gd name="connsiteX32" fmla="*/ 2729016 w 4203112"/>
                <a:gd name="connsiteY32" fmla="*/ 2247240 h 4193747"/>
                <a:gd name="connsiteX33" fmla="*/ 2522385 w 4203112"/>
                <a:gd name="connsiteY33" fmla="*/ 2368778 h 4193747"/>
                <a:gd name="connsiteX34" fmla="*/ 2283741 w 4203112"/>
                <a:gd name="connsiteY34" fmla="*/ 2149917 h 4193747"/>
                <a:gd name="connsiteX35" fmla="*/ 2297678 w 4203112"/>
                <a:gd name="connsiteY35" fmla="*/ 2143903 h 4193747"/>
                <a:gd name="connsiteX36" fmla="*/ 2471482 w 4203112"/>
                <a:gd name="connsiteY36" fmla="*/ 2189769 h 4193747"/>
                <a:gd name="connsiteX37" fmla="*/ 2644745 w 4203112"/>
                <a:gd name="connsiteY37" fmla="*/ 2017920 h 4193747"/>
                <a:gd name="connsiteX38" fmla="*/ 2231772 w 4203112"/>
                <a:gd name="connsiteY38" fmla="*/ 1908939 h 4193747"/>
                <a:gd name="connsiteX39" fmla="*/ 2094967 w 4203112"/>
                <a:gd name="connsiteY39" fmla="*/ 1976793 h 4193747"/>
                <a:gd name="connsiteX40" fmla="*/ 2039388 w 4203112"/>
                <a:gd name="connsiteY40" fmla="*/ 1925822 h 4193747"/>
                <a:gd name="connsiteX41" fmla="*/ 1919108 w 4203112"/>
                <a:gd name="connsiteY41" fmla="*/ 2056975 h 4193747"/>
                <a:gd name="connsiteX42" fmla="*/ 1078927 w 4203112"/>
                <a:gd name="connsiteY42" fmla="*/ 2399487 h 4193747"/>
                <a:gd name="connsiteX43" fmla="*/ 2259074 w 4203112"/>
                <a:gd name="connsiteY43" fmla="*/ 1121712 h 4193747"/>
                <a:gd name="connsiteX44" fmla="*/ 3829901 w 4203112"/>
                <a:gd name="connsiteY44" fmla="*/ 1410650 h 4193747"/>
                <a:gd name="connsiteX45" fmla="*/ 3448965 w 4203112"/>
                <a:gd name="connsiteY45" fmla="*/ 3334963 h 4193747"/>
                <a:gd name="connsiteX46" fmla="*/ 1444117 w 4203112"/>
                <a:gd name="connsiteY46" fmla="*/ 3862388 h 4193747"/>
                <a:gd name="connsiteX47" fmla="*/ 1441457 w 4203112"/>
                <a:gd name="connsiteY47" fmla="*/ 3858391 h 4193747"/>
                <a:gd name="connsiteX48" fmla="*/ 1078927 w 4203112"/>
                <a:gd name="connsiteY48" fmla="*/ 2399487 h 4193747"/>
                <a:gd name="connsiteX49" fmla="*/ 844073 w 4203112"/>
                <a:gd name="connsiteY49" fmla="*/ 2133690 h 4193747"/>
                <a:gd name="connsiteX50" fmla="*/ 1947259 w 4203112"/>
                <a:gd name="connsiteY50" fmla="*/ 930781 h 4193747"/>
                <a:gd name="connsiteX51" fmla="*/ 2015087 w 4203112"/>
                <a:gd name="connsiteY51" fmla="*/ 927848 h 4193747"/>
                <a:gd name="connsiteX52" fmla="*/ 2156605 w 4203112"/>
                <a:gd name="connsiteY52" fmla="*/ 1057633 h 4193747"/>
                <a:gd name="connsiteX53" fmla="*/ 2159538 w 4203112"/>
                <a:gd name="connsiteY53" fmla="*/ 1125461 h 4193747"/>
                <a:gd name="connsiteX54" fmla="*/ 1056351 w 4203112"/>
                <a:gd name="connsiteY54" fmla="*/ 2328370 h 4193747"/>
                <a:gd name="connsiteX55" fmla="*/ 988524 w 4203112"/>
                <a:gd name="connsiteY55" fmla="*/ 2331303 h 4193747"/>
                <a:gd name="connsiteX56" fmla="*/ 847006 w 4203112"/>
                <a:gd name="connsiteY56" fmla="*/ 2201517 h 4193747"/>
                <a:gd name="connsiteX57" fmla="*/ 844073 w 4203112"/>
                <a:gd name="connsiteY57" fmla="*/ 2133690 h 4193747"/>
                <a:gd name="connsiteX58" fmla="*/ 608369 w 4203112"/>
                <a:gd name="connsiteY58" fmla="*/ 645162 h 4193747"/>
                <a:gd name="connsiteX59" fmla="*/ 1230346 w 4203112"/>
                <a:gd name="connsiteY59" fmla="*/ 549012 h 4193747"/>
                <a:gd name="connsiteX60" fmla="*/ 1407055 w 4203112"/>
                <a:gd name="connsiteY60" fmla="*/ 46615 h 4193747"/>
                <a:gd name="connsiteX61" fmla="*/ 1845112 w 4203112"/>
                <a:gd name="connsiteY61" fmla="*/ 171264 h 4193747"/>
                <a:gd name="connsiteX62" fmla="*/ 1869929 w 4203112"/>
                <a:gd name="connsiteY62" fmla="*/ 880381 h 4193747"/>
                <a:gd name="connsiteX63" fmla="*/ 830647 w 4203112"/>
                <a:gd name="connsiteY63" fmla="*/ 2041794 h 4193747"/>
                <a:gd name="connsiteX64" fmla="*/ 111882 w 4203112"/>
                <a:gd name="connsiteY64" fmla="*/ 2070765 h 4193747"/>
                <a:gd name="connsiteX65" fmla="*/ 509974 w 4203112"/>
                <a:gd name="connsiteY65" fmla="*/ 1364842 h 4193747"/>
                <a:gd name="connsiteX66" fmla="*/ 530788 w 4203112"/>
                <a:gd name="connsiteY66" fmla="*/ 749102 h 4193747"/>
                <a:gd name="connsiteX67" fmla="*/ 608369 w 4203112"/>
                <a:gd name="connsiteY67" fmla="*/ 645162 h 4193747"/>
                <a:gd name="connsiteX0" fmla="*/ 2711097 w 4203112"/>
                <a:gd name="connsiteY0" fmla="*/ 2541845 h 4193747"/>
                <a:gd name="connsiteX1" fmla="*/ 2769667 w 4203112"/>
                <a:gd name="connsiteY1" fmla="*/ 2502966 h 4193747"/>
                <a:gd name="connsiteX2" fmla="*/ 2887654 w 4203112"/>
                <a:gd name="connsiteY2" fmla="*/ 2537119 h 4193747"/>
                <a:gd name="connsiteX3" fmla="*/ 2942683 w 4203112"/>
                <a:gd name="connsiteY3" fmla="*/ 2724446 h 4193747"/>
                <a:gd name="connsiteX4" fmla="*/ 2935472 w 4203112"/>
                <a:gd name="connsiteY4" fmla="*/ 2747619 h 4193747"/>
                <a:gd name="connsiteX5" fmla="*/ 2711097 w 4203112"/>
                <a:gd name="connsiteY5" fmla="*/ 2541845 h 4193747"/>
                <a:gd name="connsiteX6" fmla="*/ 2171384 w 4203112"/>
                <a:gd name="connsiteY6" fmla="*/ 2288337 h 4193747"/>
                <a:gd name="connsiteX7" fmla="*/ 2373058 w 4203112"/>
                <a:gd name="connsiteY7" fmla="*/ 2473293 h 4193747"/>
                <a:gd name="connsiteX8" fmla="*/ 2370959 w 4203112"/>
                <a:gd name="connsiteY8" fmla="*/ 2473824 h 4193747"/>
                <a:gd name="connsiteX9" fmla="*/ 2214151 w 4203112"/>
                <a:gd name="connsiteY9" fmla="*/ 2428808 h 4193747"/>
                <a:gd name="connsiteX10" fmla="*/ 2213034 w 4203112"/>
                <a:gd name="connsiteY10" fmla="*/ 2430133 h 4193747"/>
                <a:gd name="connsiteX11" fmla="*/ 2171384 w 4203112"/>
                <a:gd name="connsiteY11" fmla="*/ 2288337 h 4193747"/>
                <a:gd name="connsiteX12" fmla="*/ 1919108 w 4203112"/>
                <a:gd name="connsiteY12" fmla="*/ 2056975 h 4193747"/>
                <a:gd name="connsiteX13" fmla="*/ 1977212 w 4203112"/>
                <a:gd name="connsiteY13" fmla="*/ 2110262 h 4193747"/>
                <a:gd name="connsiteX14" fmla="*/ 1925891 w 4203112"/>
                <a:gd name="connsiteY14" fmla="*/ 2217227 h 4193747"/>
                <a:gd name="connsiteX15" fmla="*/ 2052710 w 4203112"/>
                <a:gd name="connsiteY15" fmla="*/ 2620107 h 4193747"/>
                <a:gd name="connsiteX16" fmla="*/ 2400744 w 4203112"/>
                <a:gd name="connsiteY16" fmla="*/ 2722385 h 4193747"/>
                <a:gd name="connsiteX17" fmla="*/ 2573309 w 4203112"/>
                <a:gd name="connsiteY17" fmla="*/ 2656942 h 4193747"/>
                <a:gd name="connsiteX18" fmla="*/ 2803909 w 4203112"/>
                <a:gd name="connsiteY18" fmla="*/ 2868425 h 4193747"/>
                <a:gd name="connsiteX19" fmla="*/ 2611209 w 4203112"/>
                <a:gd name="connsiteY19" fmla="*/ 2817424 h 4193747"/>
                <a:gd name="connsiteX20" fmla="*/ 2418743 w 4203112"/>
                <a:gd name="connsiteY20" fmla="*/ 3008320 h 4193747"/>
                <a:gd name="connsiteX21" fmla="*/ 2877490 w 4203112"/>
                <a:gd name="connsiteY21" fmla="*/ 3129380 h 4193747"/>
                <a:gd name="connsiteX22" fmla="*/ 3016268 w 4203112"/>
                <a:gd name="connsiteY22" fmla="*/ 3063179 h 4193747"/>
                <a:gd name="connsiteX23" fmla="*/ 3074759 w 4203112"/>
                <a:gd name="connsiteY23" fmla="*/ 3116821 h 4193747"/>
                <a:gd name="connsiteX24" fmla="*/ 3195039 w 4203112"/>
                <a:gd name="connsiteY24" fmla="*/ 2985668 h 4193747"/>
                <a:gd name="connsiteX25" fmla="*/ 3140917 w 4203112"/>
                <a:gd name="connsiteY25" fmla="*/ 2936032 h 4193747"/>
                <a:gd name="connsiteX26" fmla="*/ 3206354 w 4203112"/>
                <a:gd name="connsiteY26" fmla="*/ 2787394 h 4193747"/>
                <a:gd name="connsiteX27" fmla="*/ 3073603 w 4203112"/>
                <a:gd name="connsiteY27" fmla="*/ 2340195 h 4193747"/>
                <a:gd name="connsiteX28" fmla="*/ 3074334 w 4203112"/>
                <a:gd name="connsiteY28" fmla="*/ 2339339 h 4193747"/>
                <a:gd name="connsiteX29" fmla="*/ 3069192 w 4203112"/>
                <a:gd name="connsiteY29" fmla="*/ 2335565 h 4193747"/>
                <a:gd name="connsiteX30" fmla="*/ 3067445 w 4203112"/>
                <a:gd name="connsiteY30" fmla="*/ 2333732 h 4193747"/>
                <a:gd name="connsiteX31" fmla="*/ 3067143 w 4203112"/>
                <a:gd name="connsiteY31" fmla="*/ 2334061 h 4193747"/>
                <a:gd name="connsiteX32" fmla="*/ 2729016 w 4203112"/>
                <a:gd name="connsiteY32" fmla="*/ 2247240 h 4193747"/>
                <a:gd name="connsiteX33" fmla="*/ 2522385 w 4203112"/>
                <a:gd name="connsiteY33" fmla="*/ 2368778 h 4193747"/>
                <a:gd name="connsiteX34" fmla="*/ 2283741 w 4203112"/>
                <a:gd name="connsiteY34" fmla="*/ 2149917 h 4193747"/>
                <a:gd name="connsiteX35" fmla="*/ 2297678 w 4203112"/>
                <a:gd name="connsiteY35" fmla="*/ 2143903 h 4193747"/>
                <a:gd name="connsiteX36" fmla="*/ 2471482 w 4203112"/>
                <a:gd name="connsiteY36" fmla="*/ 2189769 h 4193747"/>
                <a:gd name="connsiteX37" fmla="*/ 2644745 w 4203112"/>
                <a:gd name="connsiteY37" fmla="*/ 2017920 h 4193747"/>
                <a:gd name="connsiteX38" fmla="*/ 2231772 w 4203112"/>
                <a:gd name="connsiteY38" fmla="*/ 1908939 h 4193747"/>
                <a:gd name="connsiteX39" fmla="*/ 2094967 w 4203112"/>
                <a:gd name="connsiteY39" fmla="*/ 1976793 h 4193747"/>
                <a:gd name="connsiteX40" fmla="*/ 2039388 w 4203112"/>
                <a:gd name="connsiteY40" fmla="*/ 1925822 h 4193747"/>
                <a:gd name="connsiteX41" fmla="*/ 1919108 w 4203112"/>
                <a:gd name="connsiteY41" fmla="*/ 2056975 h 4193747"/>
                <a:gd name="connsiteX42" fmla="*/ 1078927 w 4203112"/>
                <a:gd name="connsiteY42" fmla="*/ 2399487 h 4193747"/>
                <a:gd name="connsiteX43" fmla="*/ 2259074 w 4203112"/>
                <a:gd name="connsiteY43" fmla="*/ 1121712 h 4193747"/>
                <a:gd name="connsiteX44" fmla="*/ 3829901 w 4203112"/>
                <a:gd name="connsiteY44" fmla="*/ 1410650 h 4193747"/>
                <a:gd name="connsiteX45" fmla="*/ 3448965 w 4203112"/>
                <a:gd name="connsiteY45" fmla="*/ 3334963 h 4193747"/>
                <a:gd name="connsiteX46" fmla="*/ 1444117 w 4203112"/>
                <a:gd name="connsiteY46" fmla="*/ 3862388 h 4193747"/>
                <a:gd name="connsiteX47" fmla="*/ 1441457 w 4203112"/>
                <a:gd name="connsiteY47" fmla="*/ 3858391 h 4193747"/>
                <a:gd name="connsiteX48" fmla="*/ 1078927 w 4203112"/>
                <a:gd name="connsiteY48" fmla="*/ 2399487 h 4193747"/>
                <a:gd name="connsiteX49" fmla="*/ 844073 w 4203112"/>
                <a:gd name="connsiteY49" fmla="*/ 2133690 h 4193747"/>
                <a:gd name="connsiteX50" fmla="*/ 1947259 w 4203112"/>
                <a:gd name="connsiteY50" fmla="*/ 930781 h 4193747"/>
                <a:gd name="connsiteX51" fmla="*/ 2015087 w 4203112"/>
                <a:gd name="connsiteY51" fmla="*/ 927848 h 4193747"/>
                <a:gd name="connsiteX52" fmla="*/ 2156605 w 4203112"/>
                <a:gd name="connsiteY52" fmla="*/ 1057633 h 4193747"/>
                <a:gd name="connsiteX53" fmla="*/ 2159538 w 4203112"/>
                <a:gd name="connsiteY53" fmla="*/ 1125461 h 4193747"/>
                <a:gd name="connsiteX54" fmla="*/ 1056351 w 4203112"/>
                <a:gd name="connsiteY54" fmla="*/ 2328370 h 4193747"/>
                <a:gd name="connsiteX55" fmla="*/ 988524 w 4203112"/>
                <a:gd name="connsiteY55" fmla="*/ 2331303 h 4193747"/>
                <a:gd name="connsiteX56" fmla="*/ 847006 w 4203112"/>
                <a:gd name="connsiteY56" fmla="*/ 2201517 h 4193747"/>
                <a:gd name="connsiteX57" fmla="*/ 844073 w 4203112"/>
                <a:gd name="connsiteY57" fmla="*/ 2133690 h 4193747"/>
                <a:gd name="connsiteX58" fmla="*/ 608369 w 4203112"/>
                <a:gd name="connsiteY58" fmla="*/ 645162 h 4193747"/>
                <a:gd name="connsiteX59" fmla="*/ 1230346 w 4203112"/>
                <a:gd name="connsiteY59" fmla="*/ 549012 h 4193747"/>
                <a:gd name="connsiteX60" fmla="*/ 1407055 w 4203112"/>
                <a:gd name="connsiteY60" fmla="*/ 46615 h 4193747"/>
                <a:gd name="connsiteX61" fmla="*/ 1845112 w 4203112"/>
                <a:gd name="connsiteY61" fmla="*/ 171264 h 4193747"/>
                <a:gd name="connsiteX62" fmla="*/ 1869929 w 4203112"/>
                <a:gd name="connsiteY62" fmla="*/ 880381 h 4193747"/>
                <a:gd name="connsiteX63" fmla="*/ 830647 w 4203112"/>
                <a:gd name="connsiteY63" fmla="*/ 2041794 h 4193747"/>
                <a:gd name="connsiteX64" fmla="*/ 111882 w 4203112"/>
                <a:gd name="connsiteY64" fmla="*/ 2070765 h 4193747"/>
                <a:gd name="connsiteX65" fmla="*/ 509974 w 4203112"/>
                <a:gd name="connsiteY65" fmla="*/ 1364842 h 4193747"/>
                <a:gd name="connsiteX66" fmla="*/ 530788 w 4203112"/>
                <a:gd name="connsiteY66" fmla="*/ 749102 h 4193747"/>
                <a:gd name="connsiteX67" fmla="*/ 608369 w 4203112"/>
                <a:gd name="connsiteY67" fmla="*/ 645162 h 4193747"/>
                <a:gd name="connsiteX0" fmla="*/ 2691954 w 4183969"/>
                <a:gd name="connsiteY0" fmla="*/ 2541845 h 4193747"/>
                <a:gd name="connsiteX1" fmla="*/ 2750524 w 4183969"/>
                <a:gd name="connsiteY1" fmla="*/ 2502966 h 4193747"/>
                <a:gd name="connsiteX2" fmla="*/ 2868511 w 4183969"/>
                <a:gd name="connsiteY2" fmla="*/ 2537119 h 4193747"/>
                <a:gd name="connsiteX3" fmla="*/ 2923540 w 4183969"/>
                <a:gd name="connsiteY3" fmla="*/ 2724446 h 4193747"/>
                <a:gd name="connsiteX4" fmla="*/ 2916329 w 4183969"/>
                <a:gd name="connsiteY4" fmla="*/ 2747619 h 4193747"/>
                <a:gd name="connsiteX5" fmla="*/ 2691954 w 4183969"/>
                <a:gd name="connsiteY5" fmla="*/ 2541845 h 4193747"/>
                <a:gd name="connsiteX6" fmla="*/ 2152241 w 4183969"/>
                <a:gd name="connsiteY6" fmla="*/ 2288337 h 4193747"/>
                <a:gd name="connsiteX7" fmla="*/ 2353915 w 4183969"/>
                <a:gd name="connsiteY7" fmla="*/ 2473293 h 4193747"/>
                <a:gd name="connsiteX8" fmla="*/ 2351816 w 4183969"/>
                <a:gd name="connsiteY8" fmla="*/ 2473824 h 4193747"/>
                <a:gd name="connsiteX9" fmla="*/ 2195008 w 4183969"/>
                <a:gd name="connsiteY9" fmla="*/ 2428808 h 4193747"/>
                <a:gd name="connsiteX10" fmla="*/ 2193891 w 4183969"/>
                <a:gd name="connsiteY10" fmla="*/ 2430133 h 4193747"/>
                <a:gd name="connsiteX11" fmla="*/ 2152241 w 4183969"/>
                <a:gd name="connsiteY11" fmla="*/ 2288337 h 4193747"/>
                <a:gd name="connsiteX12" fmla="*/ 1899965 w 4183969"/>
                <a:gd name="connsiteY12" fmla="*/ 2056975 h 4193747"/>
                <a:gd name="connsiteX13" fmla="*/ 1958069 w 4183969"/>
                <a:gd name="connsiteY13" fmla="*/ 2110262 h 4193747"/>
                <a:gd name="connsiteX14" fmla="*/ 1906748 w 4183969"/>
                <a:gd name="connsiteY14" fmla="*/ 2217227 h 4193747"/>
                <a:gd name="connsiteX15" fmla="*/ 2033567 w 4183969"/>
                <a:gd name="connsiteY15" fmla="*/ 2620107 h 4193747"/>
                <a:gd name="connsiteX16" fmla="*/ 2381601 w 4183969"/>
                <a:gd name="connsiteY16" fmla="*/ 2722385 h 4193747"/>
                <a:gd name="connsiteX17" fmla="*/ 2554166 w 4183969"/>
                <a:gd name="connsiteY17" fmla="*/ 2656942 h 4193747"/>
                <a:gd name="connsiteX18" fmla="*/ 2784766 w 4183969"/>
                <a:gd name="connsiteY18" fmla="*/ 2868425 h 4193747"/>
                <a:gd name="connsiteX19" fmla="*/ 2592066 w 4183969"/>
                <a:gd name="connsiteY19" fmla="*/ 2817424 h 4193747"/>
                <a:gd name="connsiteX20" fmla="*/ 2399600 w 4183969"/>
                <a:gd name="connsiteY20" fmla="*/ 3008320 h 4193747"/>
                <a:gd name="connsiteX21" fmla="*/ 2858347 w 4183969"/>
                <a:gd name="connsiteY21" fmla="*/ 3129380 h 4193747"/>
                <a:gd name="connsiteX22" fmla="*/ 2997125 w 4183969"/>
                <a:gd name="connsiteY22" fmla="*/ 3063179 h 4193747"/>
                <a:gd name="connsiteX23" fmla="*/ 3055616 w 4183969"/>
                <a:gd name="connsiteY23" fmla="*/ 3116821 h 4193747"/>
                <a:gd name="connsiteX24" fmla="*/ 3175896 w 4183969"/>
                <a:gd name="connsiteY24" fmla="*/ 2985668 h 4193747"/>
                <a:gd name="connsiteX25" fmla="*/ 3121774 w 4183969"/>
                <a:gd name="connsiteY25" fmla="*/ 2936032 h 4193747"/>
                <a:gd name="connsiteX26" fmla="*/ 3187211 w 4183969"/>
                <a:gd name="connsiteY26" fmla="*/ 2787394 h 4193747"/>
                <a:gd name="connsiteX27" fmla="*/ 3054460 w 4183969"/>
                <a:gd name="connsiteY27" fmla="*/ 2340195 h 4193747"/>
                <a:gd name="connsiteX28" fmla="*/ 3055191 w 4183969"/>
                <a:gd name="connsiteY28" fmla="*/ 2339339 h 4193747"/>
                <a:gd name="connsiteX29" fmla="*/ 3050049 w 4183969"/>
                <a:gd name="connsiteY29" fmla="*/ 2335565 h 4193747"/>
                <a:gd name="connsiteX30" fmla="*/ 3048302 w 4183969"/>
                <a:gd name="connsiteY30" fmla="*/ 2333732 h 4193747"/>
                <a:gd name="connsiteX31" fmla="*/ 3048000 w 4183969"/>
                <a:gd name="connsiteY31" fmla="*/ 2334061 h 4193747"/>
                <a:gd name="connsiteX32" fmla="*/ 2709873 w 4183969"/>
                <a:gd name="connsiteY32" fmla="*/ 2247240 h 4193747"/>
                <a:gd name="connsiteX33" fmla="*/ 2503242 w 4183969"/>
                <a:gd name="connsiteY33" fmla="*/ 2368778 h 4193747"/>
                <a:gd name="connsiteX34" fmla="*/ 2264598 w 4183969"/>
                <a:gd name="connsiteY34" fmla="*/ 2149917 h 4193747"/>
                <a:gd name="connsiteX35" fmla="*/ 2278535 w 4183969"/>
                <a:gd name="connsiteY35" fmla="*/ 2143903 h 4193747"/>
                <a:gd name="connsiteX36" fmla="*/ 2452339 w 4183969"/>
                <a:gd name="connsiteY36" fmla="*/ 2189769 h 4193747"/>
                <a:gd name="connsiteX37" fmla="*/ 2625602 w 4183969"/>
                <a:gd name="connsiteY37" fmla="*/ 2017920 h 4193747"/>
                <a:gd name="connsiteX38" fmla="*/ 2212629 w 4183969"/>
                <a:gd name="connsiteY38" fmla="*/ 1908939 h 4193747"/>
                <a:gd name="connsiteX39" fmla="*/ 2075824 w 4183969"/>
                <a:gd name="connsiteY39" fmla="*/ 1976793 h 4193747"/>
                <a:gd name="connsiteX40" fmla="*/ 2020245 w 4183969"/>
                <a:gd name="connsiteY40" fmla="*/ 1925822 h 4193747"/>
                <a:gd name="connsiteX41" fmla="*/ 1899965 w 4183969"/>
                <a:gd name="connsiteY41" fmla="*/ 2056975 h 4193747"/>
                <a:gd name="connsiteX42" fmla="*/ 1059784 w 4183969"/>
                <a:gd name="connsiteY42" fmla="*/ 2399487 h 4193747"/>
                <a:gd name="connsiteX43" fmla="*/ 2239931 w 4183969"/>
                <a:gd name="connsiteY43" fmla="*/ 1121712 h 4193747"/>
                <a:gd name="connsiteX44" fmla="*/ 3810758 w 4183969"/>
                <a:gd name="connsiteY44" fmla="*/ 1410650 h 4193747"/>
                <a:gd name="connsiteX45" fmla="*/ 3429822 w 4183969"/>
                <a:gd name="connsiteY45" fmla="*/ 3334963 h 4193747"/>
                <a:gd name="connsiteX46" fmla="*/ 1424974 w 4183969"/>
                <a:gd name="connsiteY46" fmla="*/ 3862388 h 4193747"/>
                <a:gd name="connsiteX47" fmla="*/ 1422314 w 4183969"/>
                <a:gd name="connsiteY47" fmla="*/ 3858391 h 4193747"/>
                <a:gd name="connsiteX48" fmla="*/ 1059784 w 4183969"/>
                <a:gd name="connsiteY48" fmla="*/ 2399487 h 4193747"/>
                <a:gd name="connsiteX49" fmla="*/ 824930 w 4183969"/>
                <a:gd name="connsiteY49" fmla="*/ 2133690 h 4193747"/>
                <a:gd name="connsiteX50" fmla="*/ 1928116 w 4183969"/>
                <a:gd name="connsiteY50" fmla="*/ 930781 h 4193747"/>
                <a:gd name="connsiteX51" fmla="*/ 1995944 w 4183969"/>
                <a:gd name="connsiteY51" fmla="*/ 927848 h 4193747"/>
                <a:gd name="connsiteX52" fmla="*/ 2137462 w 4183969"/>
                <a:gd name="connsiteY52" fmla="*/ 1057633 h 4193747"/>
                <a:gd name="connsiteX53" fmla="*/ 2140395 w 4183969"/>
                <a:gd name="connsiteY53" fmla="*/ 1125461 h 4193747"/>
                <a:gd name="connsiteX54" fmla="*/ 1037208 w 4183969"/>
                <a:gd name="connsiteY54" fmla="*/ 2328370 h 4193747"/>
                <a:gd name="connsiteX55" fmla="*/ 969381 w 4183969"/>
                <a:gd name="connsiteY55" fmla="*/ 2331303 h 4193747"/>
                <a:gd name="connsiteX56" fmla="*/ 827863 w 4183969"/>
                <a:gd name="connsiteY56" fmla="*/ 2201517 h 4193747"/>
                <a:gd name="connsiteX57" fmla="*/ 824930 w 4183969"/>
                <a:gd name="connsiteY57" fmla="*/ 2133690 h 4193747"/>
                <a:gd name="connsiteX58" fmla="*/ 589226 w 4183969"/>
                <a:gd name="connsiteY58" fmla="*/ 645162 h 4193747"/>
                <a:gd name="connsiteX59" fmla="*/ 1211203 w 4183969"/>
                <a:gd name="connsiteY59" fmla="*/ 549012 h 4193747"/>
                <a:gd name="connsiteX60" fmla="*/ 1387912 w 4183969"/>
                <a:gd name="connsiteY60" fmla="*/ 46615 h 4193747"/>
                <a:gd name="connsiteX61" fmla="*/ 1825969 w 4183969"/>
                <a:gd name="connsiteY61" fmla="*/ 171264 h 4193747"/>
                <a:gd name="connsiteX62" fmla="*/ 1850786 w 4183969"/>
                <a:gd name="connsiteY62" fmla="*/ 880381 h 4193747"/>
                <a:gd name="connsiteX63" fmla="*/ 811504 w 4183969"/>
                <a:gd name="connsiteY63" fmla="*/ 2041794 h 4193747"/>
                <a:gd name="connsiteX64" fmla="*/ 92739 w 4183969"/>
                <a:gd name="connsiteY64" fmla="*/ 2070765 h 4193747"/>
                <a:gd name="connsiteX65" fmla="*/ 400312 w 4183969"/>
                <a:gd name="connsiteY65" fmla="*/ 1454148 h 4193747"/>
                <a:gd name="connsiteX66" fmla="*/ 511645 w 4183969"/>
                <a:gd name="connsiteY66" fmla="*/ 749102 h 4193747"/>
                <a:gd name="connsiteX67" fmla="*/ 589226 w 4183969"/>
                <a:gd name="connsiteY67" fmla="*/ 645162 h 4193747"/>
                <a:gd name="connsiteX0" fmla="*/ 2691954 w 4183969"/>
                <a:gd name="connsiteY0" fmla="*/ 2541845 h 4193747"/>
                <a:gd name="connsiteX1" fmla="*/ 2750524 w 4183969"/>
                <a:gd name="connsiteY1" fmla="*/ 2502966 h 4193747"/>
                <a:gd name="connsiteX2" fmla="*/ 2868511 w 4183969"/>
                <a:gd name="connsiteY2" fmla="*/ 2537119 h 4193747"/>
                <a:gd name="connsiteX3" fmla="*/ 2923540 w 4183969"/>
                <a:gd name="connsiteY3" fmla="*/ 2724446 h 4193747"/>
                <a:gd name="connsiteX4" fmla="*/ 2916329 w 4183969"/>
                <a:gd name="connsiteY4" fmla="*/ 2747619 h 4193747"/>
                <a:gd name="connsiteX5" fmla="*/ 2691954 w 4183969"/>
                <a:gd name="connsiteY5" fmla="*/ 2541845 h 4193747"/>
                <a:gd name="connsiteX6" fmla="*/ 2152241 w 4183969"/>
                <a:gd name="connsiteY6" fmla="*/ 2288337 h 4193747"/>
                <a:gd name="connsiteX7" fmla="*/ 2353915 w 4183969"/>
                <a:gd name="connsiteY7" fmla="*/ 2473293 h 4193747"/>
                <a:gd name="connsiteX8" fmla="*/ 2351816 w 4183969"/>
                <a:gd name="connsiteY8" fmla="*/ 2473824 h 4193747"/>
                <a:gd name="connsiteX9" fmla="*/ 2195008 w 4183969"/>
                <a:gd name="connsiteY9" fmla="*/ 2428808 h 4193747"/>
                <a:gd name="connsiteX10" fmla="*/ 2193891 w 4183969"/>
                <a:gd name="connsiteY10" fmla="*/ 2430133 h 4193747"/>
                <a:gd name="connsiteX11" fmla="*/ 2152241 w 4183969"/>
                <a:gd name="connsiteY11" fmla="*/ 2288337 h 4193747"/>
                <a:gd name="connsiteX12" fmla="*/ 1899965 w 4183969"/>
                <a:gd name="connsiteY12" fmla="*/ 2056975 h 4193747"/>
                <a:gd name="connsiteX13" fmla="*/ 1958069 w 4183969"/>
                <a:gd name="connsiteY13" fmla="*/ 2110262 h 4193747"/>
                <a:gd name="connsiteX14" fmla="*/ 1906748 w 4183969"/>
                <a:gd name="connsiteY14" fmla="*/ 2217227 h 4193747"/>
                <a:gd name="connsiteX15" fmla="*/ 2033567 w 4183969"/>
                <a:gd name="connsiteY15" fmla="*/ 2620107 h 4193747"/>
                <a:gd name="connsiteX16" fmla="*/ 2381601 w 4183969"/>
                <a:gd name="connsiteY16" fmla="*/ 2722385 h 4193747"/>
                <a:gd name="connsiteX17" fmla="*/ 2554166 w 4183969"/>
                <a:gd name="connsiteY17" fmla="*/ 2656942 h 4193747"/>
                <a:gd name="connsiteX18" fmla="*/ 2784766 w 4183969"/>
                <a:gd name="connsiteY18" fmla="*/ 2868425 h 4193747"/>
                <a:gd name="connsiteX19" fmla="*/ 2592066 w 4183969"/>
                <a:gd name="connsiteY19" fmla="*/ 2817424 h 4193747"/>
                <a:gd name="connsiteX20" fmla="*/ 2399600 w 4183969"/>
                <a:gd name="connsiteY20" fmla="*/ 3008320 h 4193747"/>
                <a:gd name="connsiteX21" fmla="*/ 2858347 w 4183969"/>
                <a:gd name="connsiteY21" fmla="*/ 3129380 h 4193747"/>
                <a:gd name="connsiteX22" fmla="*/ 2997125 w 4183969"/>
                <a:gd name="connsiteY22" fmla="*/ 3063179 h 4193747"/>
                <a:gd name="connsiteX23" fmla="*/ 3055616 w 4183969"/>
                <a:gd name="connsiteY23" fmla="*/ 3116821 h 4193747"/>
                <a:gd name="connsiteX24" fmla="*/ 3175896 w 4183969"/>
                <a:gd name="connsiteY24" fmla="*/ 2985668 h 4193747"/>
                <a:gd name="connsiteX25" fmla="*/ 3121774 w 4183969"/>
                <a:gd name="connsiteY25" fmla="*/ 2936032 h 4193747"/>
                <a:gd name="connsiteX26" fmla="*/ 3187211 w 4183969"/>
                <a:gd name="connsiteY26" fmla="*/ 2787394 h 4193747"/>
                <a:gd name="connsiteX27" fmla="*/ 3054460 w 4183969"/>
                <a:gd name="connsiteY27" fmla="*/ 2340195 h 4193747"/>
                <a:gd name="connsiteX28" fmla="*/ 3055191 w 4183969"/>
                <a:gd name="connsiteY28" fmla="*/ 2339339 h 4193747"/>
                <a:gd name="connsiteX29" fmla="*/ 3050049 w 4183969"/>
                <a:gd name="connsiteY29" fmla="*/ 2335565 h 4193747"/>
                <a:gd name="connsiteX30" fmla="*/ 3048302 w 4183969"/>
                <a:gd name="connsiteY30" fmla="*/ 2333732 h 4193747"/>
                <a:gd name="connsiteX31" fmla="*/ 3048000 w 4183969"/>
                <a:gd name="connsiteY31" fmla="*/ 2334061 h 4193747"/>
                <a:gd name="connsiteX32" fmla="*/ 2709873 w 4183969"/>
                <a:gd name="connsiteY32" fmla="*/ 2247240 h 4193747"/>
                <a:gd name="connsiteX33" fmla="*/ 2503242 w 4183969"/>
                <a:gd name="connsiteY33" fmla="*/ 2368778 h 4193747"/>
                <a:gd name="connsiteX34" fmla="*/ 2264598 w 4183969"/>
                <a:gd name="connsiteY34" fmla="*/ 2149917 h 4193747"/>
                <a:gd name="connsiteX35" fmla="*/ 2278535 w 4183969"/>
                <a:gd name="connsiteY35" fmla="*/ 2143903 h 4193747"/>
                <a:gd name="connsiteX36" fmla="*/ 2452339 w 4183969"/>
                <a:gd name="connsiteY36" fmla="*/ 2189769 h 4193747"/>
                <a:gd name="connsiteX37" fmla="*/ 2625602 w 4183969"/>
                <a:gd name="connsiteY37" fmla="*/ 2017920 h 4193747"/>
                <a:gd name="connsiteX38" fmla="*/ 2212629 w 4183969"/>
                <a:gd name="connsiteY38" fmla="*/ 1908939 h 4193747"/>
                <a:gd name="connsiteX39" fmla="*/ 2075824 w 4183969"/>
                <a:gd name="connsiteY39" fmla="*/ 1976793 h 4193747"/>
                <a:gd name="connsiteX40" fmla="*/ 2020245 w 4183969"/>
                <a:gd name="connsiteY40" fmla="*/ 1925822 h 4193747"/>
                <a:gd name="connsiteX41" fmla="*/ 1899965 w 4183969"/>
                <a:gd name="connsiteY41" fmla="*/ 2056975 h 4193747"/>
                <a:gd name="connsiteX42" fmla="*/ 1059784 w 4183969"/>
                <a:gd name="connsiteY42" fmla="*/ 2399487 h 4193747"/>
                <a:gd name="connsiteX43" fmla="*/ 2239931 w 4183969"/>
                <a:gd name="connsiteY43" fmla="*/ 1121712 h 4193747"/>
                <a:gd name="connsiteX44" fmla="*/ 3810758 w 4183969"/>
                <a:gd name="connsiteY44" fmla="*/ 1410650 h 4193747"/>
                <a:gd name="connsiteX45" fmla="*/ 3429822 w 4183969"/>
                <a:gd name="connsiteY45" fmla="*/ 3334963 h 4193747"/>
                <a:gd name="connsiteX46" fmla="*/ 1424974 w 4183969"/>
                <a:gd name="connsiteY46" fmla="*/ 3862388 h 4193747"/>
                <a:gd name="connsiteX47" fmla="*/ 1422314 w 4183969"/>
                <a:gd name="connsiteY47" fmla="*/ 3858391 h 4193747"/>
                <a:gd name="connsiteX48" fmla="*/ 1059784 w 4183969"/>
                <a:gd name="connsiteY48" fmla="*/ 2399487 h 4193747"/>
                <a:gd name="connsiteX49" fmla="*/ 824930 w 4183969"/>
                <a:gd name="connsiteY49" fmla="*/ 2133690 h 4193747"/>
                <a:gd name="connsiteX50" fmla="*/ 1928116 w 4183969"/>
                <a:gd name="connsiteY50" fmla="*/ 930781 h 4193747"/>
                <a:gd name="connsiteX51" fmla="*/ 1995944 w 4183969"/>
                <a:gd name="connsiteY51" fmla="*/ 927848 h 4193747"/>
                <a:gd name="connsiteX52" fmla="*/ 2137462 w 4183969"/>
                <a:gd name="connsiteY52" fmla="*/ 1057633 h 4193747"/>
                <a:gd name="connsiteX53" fmla="*/ 2140395 w 4183969"/>
                <a:gd name="connsiteY53" fmla="*/ 1125461 h 4193747"/>
                <a:gd name="connsiteX54" fmla="*/ 1037208 w 4183969"/>
                <a:gd name="connsiteY54" fmla="*/ 2328370 h 4193747"/>
                <a:gd name="connsiteX55" fmla="*/ 969381 w 4183969"/>
                <a:gd name="connsiteY55" fmla="*/ 2331303 h 4193747"/>
                <a:gd name="connsiteX56" fmla="*/ 827863 w 4183969"/>
                <a:gd name="connsiteY56" fmla="*/ 2201517 h 4193747"/>
                <a:gd name="connsiteX57" fmla="*/ 824930 w 4183969"/>
                <a:gd name="connsiteY57" fmla="*/ 2133690 h 4193747"/>
                <a:gd name="connsiteX58" fmla="*/ 589226 w 4183969"/>
                <a:gd name="connsiteY58" fmla="*/ 645162 h 4193747"/>
                <a:gd name="connsiteX59" fmla="*/ 1211203 w 4183969"/>
                <a:gd name="connsiteY59" fmla="*/ 549012 h 4193747"/>
                <a:gd name="connsiteX60" fmla="*/ 1387912 w 4183969"/>
                <a:gd name="connsiteY60" fmla="*/ 46615 h 4193747"/>
                <a:gd name="connsiteX61" fmla="*/ 1825969 w 4183969"/>
                <a:gd name="connsiteY61" fmla="*/ 171264 h 4193747"/>
                <a:gd name="connsiteX62" fmla="*/ 1850786 w 4183969"/>
                <a:gd name="connsiteY62" fmla="*/ 880381 h 4193747"/>
                <a:gd name="connsiteX63" fmla="*/ 811504 w 4183969"/>
                <a:gd name="connsiteY63" fmla="*/ 2041794 h 4193747"/>
                <a:gd name="connsiteX64" fmla="*/ 92739 w 4183969"/>
                <a:gd name="connsiteY64" fmla="*/ 2070765 h 4193747"/>
                <a:gd name="connsiteX65" fmla="*/ 400312 w 4183969"/>
                <a:gd name="connsiteY65" fmla="*/ 1454148 h 4193747"/>
                <a:gd name="connsiteX66" fmla="*/ 511645 w 4183969"/>
                <a:gd name="connsiteY66" fmla="*/ 749102 h 4193747"/>
                <a:gd name="connsiteX67" fmla="*/ 589226 w 4183969"/>
                <a:gd name="connsiteY67" fmla="*/ 645162 h 4193747"/>
                <a:gd name="connsiteX0" fmla="*/ 2691954 w 4183969"/>
                <a:gd name="connsiteY0" fmla="*/ 2541845 h 4193747"/>
                <a:gd name="connsiteX1" fmla="*/ 2750524 w 4183969"/>
                <a:gd name="connsiteY1" fmla="*/ 2502966 h 4193747"/>
                <a:gd name="connsiteX2" fmla="*/ 2868511 w 4183969"/>
                <a:gd name="connsiteY2" fmla="*/ 2537119 h 4193747"/>
                <a:gd name="connsiteX3" fmla="*/ 2923540 w 4183969"/>
                <a:gd name="connsiteY3" fmla="*/ 2724446 h 4193747"/>
                <a:gd name="connsiteX4" fmla="*/ 2916329 w 4183969"/>
                <a:gd name="connsiteY4" fmla="*/ 2747619 h 4193747"/>
                <a:gd name="connsiteX5" fmla="*/ 2691954 w 4183969"/>
                <a:gd name="connsiteY5" fmla="*/ 2541845 h 4193747"/>
                <a:gd name="connsiteX6" fmla="*/ 2152241 w 4183969"/>
                <a:gd name="connsiteY6" fmla="*/ 2288337 h 4193747"/>
                <a:gd name="connsiteX7" fmla="*/ 2353915 w 4183969"/>
                <a:gd name="connsiteY7" fmla="*/ 2473293 h 4193747"/>
                <a:gd name="connsiteX8" fmla="*/ 2351816 w 4183969"/>
                <a:gd name="connsiteY8" fmla="*/ 2473824 h 4193747"/>
                <a:gd name="connsiteX9" fmla="*/ 2195008 w 4183969"/>
                <a:gd name="connsiteY9" fmla="*/ 2428808 h 4193747"/>
                <a:gd name="connsiteX10" fmla="*/ 2193891 w 4183969"/>
                <a:gd name="connsiteY10" fmla="*/ 2430133 h 4193747"/>
                <a:gd name="connsiteX11" fmla="*/ 2152241 w 4183969"/>
                <a:gd name="connsiteY11" fmla="*/ 2288337 h 4193747"/>
                <a:gd name="connsiteX12" fmla="*/ 1899965 w 4183969"/>
                <a:gd name="connsiteY12" fmla="*/ 2056975 h 4193747"/>
                <a:gd name="connsiteX13" fmla="*/ 1958069 w 4183969"/>
                <a:gd name="connsiteY13" fmla="*/ 2110262 h 4193747"/>
                <a:gd name="connsiteX14" fmla="*/ 1906748 w 4183969"/>
                <a:gd name="connsiteY14" fmla="*/ 2217227 h 4193747"/>
                <a:gd name="connsiteX15" fmla="*/ 2033567 w 4183969"/>
                <a:gd name="connsiteY15" fmla="*/ 2620107 h 4193747"/>
                <a:gd name="connsiteX16" fmla="*/ 2381601 w 4183969"/>
                <a:gd name="connsiteY16" fmla="*/ 2722385 h 4193747"/>
                <a:gd name="connsiteX17" fmla="*/ 2554166 w 4183969"/>
                <a:gd name="connsiteY17" fmla="*/ 2656942 h 4193747"/>
                <a:gd name="connsiteX18" fmla="*/ 2784766 w 4183969"/>
                <a:gd name="connsiteY18" fmla="*/ 2868425 h 4193747"/>
                <a:gd name="connsiteX19" fmla="*/ 2592066 w 4183969"/>
                <a:gd name="connsiteY19" fmla="*/ 2817424 h 4193747"/>
                <a:gd name="connsiteX20" fmla="*/ 2399600 w 4183969"/>
                <a:gd name="connsiteY20" fmla="*/ 3008320 h 4193747"/>
                <a:gd name="connsiteX21" fmla="*/ 2858347 w 4183969"/>
                <a:gd name="connsiteY21" fmla="*/ 3129380 h 4193747"/>
                <a:gd name="connsiteX22" fmla="*/ 2997125 w 4183969"/>
                <a:gd name="connsiteY22" fmla="*/ 3063179 h 4193747"/>
                <a:gd name="connsiteX23" fmla="*/ 3055616 w 4183969"/>
                <a:gd name="connsiteY23" fmla="*/ 3116821 h 4193747"/>
                <a:gd name="connsiteX24" fmla="*/ 3175896 w 4183969"/>
                <a:gd name="connsiteY24" fmla="*/ 2985668 h 4193747"/>
                <a:gd name="connsiteX25" fmla="*/ 3121774 w 4183969"/>
                <a:gd name="connsiteY25" fmla="*/ 2936032 h 4193747"/>
                <a:gd name="connsiteX26" fmla="*/ 3187211 w 4183969"/>
                <a:gd name="connsiteY26" fmla="*/ 2787394 h 4193747"/>
                <a:gd name="connsiteX27" fmla="*/ 3054460 w 4183969"/>
                <a:gd name="connsiteY27" fmla="*/ 2340195 h 4193747"/>
                <a:gd name="connsiteX28" fmla="*/ 3055191 w 4183969"/>
                <a:gd name="connsiteY28" fmla="*/ 2339339 h 4193747"/>
                <a:gd name="connsiteX29" fmla="*/ 3050049 w 4183969"/>
                <a:gd name="connsiteY29" fmla="*/ 2335565 h 4193747"/>
                <a:gd name="connsiteX30" fmla="*/ 3048302 w 4183969"/>
                <a:gd name="connsiteY30" fmla="*/ 2333732 h 4193747"/>
                <a:gd name="connsiteX31" fmla="*/ 3048000 w 4183969"/>
                <a:gd name="connsiteY31" fmla="*/ 2334061 h 4193747"/>
                <a:gd name="connsiteX32" fmla="*/ 2709873 w 4183969"/>
                <a:gd name="connsiteY32" fmla="*/ 2247240 h 4193747"/>
                <a:gd name="connsiteX33" fmla="*/ 2503242 w 4183969"/>
                <a:gd name="connsiteY33" fmla="*/ 2368778 h 4193747"/>
                <a:gd name="connsiteX34" fmla="*/ 2264598 w 4183969"/>
                <a:gd name="connsiteY34" fmla="*/ 2149917 h 4193747"/>
                <a:gd name="connsiteX35" fmla="*/ 2278535 w 4183969"/>
                <a:gd name="connsiteY35" fmla="*/ 2143903 h 4193747"/>
                <a:gd name="connsiteX36" fmla="*/ 2452339 w 4183969"/>
                <a:gd name="connsiteY36" fmla="*/ 2189769 h 4193747"/>
                <a:gd name="connsiteX37" fmla="*/ 2625602 w 4183969"/>
                <a:gd name="connsiteY37" fmla="*/ 2017920 h 4193747"/>
                <a:gd name="connsiteX38" fmla="*/ 2212629 w 4183969"/>
                <a:gd name="connsiteY38" fmla="*/ 1908939 h 4193747"/>
                <a:gd name="connsiteX39" fmla="*/ 2075824 w 4183969"/>
                <a:gd name="connsiteY39" fmla="*/ 1976793 h 4193747"/>
                <a:gd name="connsiteX40" fmla="*/ 2020245 w 4183969"/>
                <a:gd name="connsiteY40" fmla="*/ 1925822 h 4193747"/>
                <a:gd name="connsiteX41" fmla="*/ 1899965 w 4183969"/>
                <a:gd name="connsiteY41" fmla="*/ 2056975 h 4193747"/>
                <a:gd name="connsiteX42" fmla="*/ 1059784 w 4183969"/>
                <a:gd name="connsiteY42" fmla="*/ 2399487 h 4193747"/>
                <a:gd name="connsiteX43" fmla="*/ 2239931 w 4183969"/>
                <a:gd name="connsiteY43" fmla="*/ 1121712 h 4193747"/>
                <a:gd name="connsiteX44" fmla="*/ 3810758 w 4183969"/>
                <a:gd name="connsiteY44" fmla="*/ 1410650 h 4193747"/>
                <a:gd name="connsiteX45" fmla="*/ 3429822 w 4183969"/>
                <a:gd name="connsiteY45" fmla="*/ 3334963 h 4193747"/>
                <a:gd name="connsiteX46" fmla="*/ 1424974 w 4183969"/>
                <a:gd name="connsiteY46" fmla="*/ 3862388 h 4193747"/>
                <a:gd name="connsiteX47" fmla="*/ 1422314 w 4183969"/>
                <a:gd name="connsiteY47" fmla="*/ 3858391 h 4193747"/>
                <a:gd name="connsiteX48" fmla="*/ 1059784 w 4183969"/>
                <a:gd name="connsiteY48" fmla="*/ 2399487 h 4193747"/>
                <a:gd name="connsiteX49" fmla="*/ 824930 w 4183969"/>
                <a:gd name="connsiteY49" fmla="*/ 2133690 h 4193747"/>
                <a:gd name="connsiteX50" fmla="*/ 1928116 w 4183969"/>
                <a:gd name="connsiteY50" fmla="*/ 930781 h 4193747"/>
                <a:gd name="connsiteX51" fmla="*/ 1995944 w 4183969"/>
                <a:gd name="connsiteY51" fmla="*/ 927848 h 4193747"/>
                <a:gd name="connsiteX52" fmla="*/ 2137462 w 4183969"/>
                <a:gd name="connsiteY52" fmla="*/ 1057633 h 4193747"/>
                <a:gd name="connsiteX53" fmla="*/ 2140395 w 4183969"/>
                <a:gd name="connsiteY53" fmla="*/ 1125461 h 4193747"/>
                <a:gd name="connsiteX54" fmla="*/ 1037208 w 4183969"/>
                <a:gd name="connsiteY54" fmla="*/ 2328370 h 4193747"/>
                <a:gd name="connsiteX55" fmla="*/ 969381 w 4183969"/>
                <a:gd name="connsiteY55" fmla="*/ 2331303 h 4193747"/>
                <a:gd name="connsiteX56" fmla="*/ 827863 w 4183969"/>
                <a:gd name="connsiteY56" fmla="*/ 2201517 h 4193747"/>
                <a:gd name="connsiteX57" fmla="*/ 824930 w 4183969"/>
                <a:gd name="connsiteY57" fmla="*/ 2133690 h 4193747"/>
                <a:gd name="connsiteX58" fmla="*/ 589226 w 4183969"/>
                <a:gd name="connsiteY58" fmla="*/ 645162 h 4193747"/>
                <a:gd name="connsiteX59" fmla="*/ 1211203 w 4183969"/>
                <a:gd name="connsiteY59" fmla="*/ 549012 h 4193747"/>
                <a:gd name="connsiteX60" fmla="*/ 1387912 w 4183969"/>
                <a:gd name="connsiteY60" fmla="*/ 46615 h 4193747"/>
                <a:gd name="connsiteX61" fmla="*/ 1825969 w 4183969"/>
                <a:gd name="connsiteY61" fmla="*/ 171264 h 4193747"/>
                <a:gd name="connsiteX62" fmla="*/ 1850786 w 4183969"/>
                <a:gd name="connsiteY62" fmla="*/ 880381 h 4193747"/>
                <a:gd name="connsiteX63" fmla="*/ 811504 w 4183969"/>
                <a:gd name="connsiteY63" fmla="*/ 2041794 h 4193747"/>
                <a:gd name="connsiteX64" fmla="*/ 92739 w 4183969"/>
                <a:gd name="connsiteY64" fmla="*/ 2070765 h 4193747"/>
                <a:gd name="connsiteX65" fmla="*/ 400312 w 4183969"/>
                <a:gd name="connsiteY65" fmla="*/ 1454148 h 4193747"/>
                <a:gd name="connsiteX66" fmla="*/ 511645 w 4183969"/>
                <a:gd name="connsiteY66" fmla="*/ 749102 h 4193747"/>
                <a:gd name="connsiteX67" fmla="*/ 589226 w 4183969"/>
                <a:gd name="connsiteY67" fmla="*/ 645162 h 4193747"/>
                <a:gd name="connsiteX0" fmla="*/ 2691954 w 4183969"/>
                <a:gd name="connsiteY0" fmla="*/ 2541845 h 4193747"/>
                <a:gd name="connsiteX1" fmla="*/ 2750524 w 4183969"/>
                <a:gd name="connsiteY1" fmla="*/ 2502966 h 4193747"/>
                <a:gd name="connsiteX2" fmla="*/ 2868511 w 4183969"/>
                <a:gd name="connsiteY2" fmla="*/ 2537119 h 4193747"/>
                <a:gd name="connsiteX3" fmla="*/ 2923540 w 4183969"/>
                <a:gd name="connsiteY3" fmla="*/ 2724446 h 4193747"/>
                <a:gd name="connsiteX4" fmla="*/ 2916329 w 4183969"/>
                <a:gd name="connsiteY4" fmla="*/ 2747619 h 4193747"/>
                <a:gd name="connsiteX5" fmla="*/ 2691954 w 4183969"/>
                <a:gd name="connsiteY5" fmla="*/ 2541845 h 4193747"/>
                <a:gd name="connsiteX6" fmla="*/ 2152241 w 4183969"/>
                <a:gd name="connsiteY6" fmla="*/ 2288337 h 4193747"/>
                <a:gd name="connsiteX7" fmla="*/ 2353915 w 4183969"/>
                <a:gd name="connsiteY7" fmla="*/ 2473293 h 4193747"/>
                <a:gd name="connsiteX8" fmla="*/ 2351816 w 4183969"/>
                <a:gd name="connsiteY8" fmla="*/ 2473824 h 4193747"/>
                <a:gd name="connsiteX9" fmla="*/ 2195008 w 4183969"/>
                <a:gd name="connsiteY9" fmla="*/ 2428808 h 4193747"/>
                <a:gd name="connsiteX10" fmla="*/ 2193891 w 4183969"/>
                <a:gd name="connsiteY10" fmla="*/ 2430133 h 4193747"/>
                <a:gd name="connsiteX11" fmla="*/ 2152241 w 4183969"/>
                <a:gd name="connsiteY11" fmla="*/ 2288337 h 4193747"/>
                <a:gd name="connsiteX12" fmla="*/ 1899965 w 4183969"/>
                <a:gd name="connsiteY12" fmla="*/ 2056975 h 4193747"/>
                <a:gd name="connsiteX13" fmla="*/ 1958069 w 4183969"/>
                <a:gd name="connsiteY13" fmla="*/ 2110262 h 4193747"/>
                <a:gd name="connsiteX14" fmla="*/ 1906748 w 4183969"/>
                <a:gd name="connsiteY14" fmla="*/ 2217227 h 4193747"/>
                <a:gd name="connsiteX15" fmla="*/ 2033567 w 4183969"/>
                <a:gd name="connsiteY15" fmla="*/ 2620107 h 4193747"/>
                <a:gd name="connsiteX16" fmla="*/ 2381601 w 4183969"/>
                <a:gd name="connsiteY16" fmla="*/ 2722385 h 4193747"/>
                <a:gd name="connsiteX17" fmla="*/ 2554166 w 4183969"/>
                <a:gd name="connsiteY17" fmla="*/ 2656942 h 4193747"/>
                <a:gd name="connsiteX18" fmla="*/ 2784766 w 4183969"/>
                <a:gd name="connsiteY18" fmla="*/ 2868425 h 4193747"/>
                <a:gd name="connsiteX19" fmla="*/ 2592066 w 4183969"/>
                <a:gd name="connsiteY19" fmla="*/ 2817424 h 4193747"/>
                <a:gd name="connsiteX20" fmla="*/ 2399600 w 4183969"/>
                <a:gd name="connsiteY20" fmla="*/ 3008320 h 4193747"/>
                <a:gd name="connsiteX21" fmla="*/ 2858347 w 4183969"/>
                <a:gd name="connsiteY21" fmla="*/ 3129380 h 4193747"/>
                <a:gd name="connsiteX22" fmla="*/ 2997125 w 4183969"/>
                <a:gd name="connsiteY22" fmla="*/ 3063179 h 4193747"/>
                <a:gd name="connsiteX23" fmla="*/ 3055616 w 4183969"/>
                <a:gd name="connsiteY23" fmla="*/ 3116821 h 4193747"/>
                <a:gd name="connsiteX24" fmla="*/ 3175896 w 4183969"/>
                <a:gd name="connsiteY24" fmla="*/ 2985668 h 4193747"/>
                <a:gd name="connsiteX25" fmla="*/ 3121774 w 4183969"/>
                <a:gd name="connsiteY25" fmla="*/ 2936032 h 4193747"/>
                <a:gd name="connsiteX26" fmla="*/ 3187211 w 4183969"/>
                <a:gd name="connsiteY26" fmla="*/ 2787394 h 4193747"/>
                <a:gd name="connsiteX27" fmla="*/ 3054460 w 4183969"/>
                <a:gd name="connsiteY27" fmla="*/ 2340195 h 4193747"/>
                <a:gd name="connsiteX28" fmla="*/ 3055191 w 4183969"/>
                <a:gd name="connsiteY28" fmla="*/ 2339339 h 4193747"/>
                <a:gd name="connsiteX29" fmla="*/ 3050049 w 4183969"/>
                <a:gd name="connsiteY29" fmla="*/ 2335565 h 4193747"/>
                <a:gd name="connsiteX30" fmla="*/ 3048302 w 4183969"/>
                <a:gd name="connsiteY30" fmla="*/ 2333732 h 4193747"/>
                <a:gd name="connsiteX31" fmla="*/ 3048000 w 4183969"/>
                <a:gd name="connsiteY31" fmla="*/ 2334061 h 4193747"/>
                <a:gd name="connsiteX32" fmla="*/ 2709873 w 4183969"/>
                <a:gd name="connsiteY32" fmla="*/ 2247240 h 4193747"/>
                <a:gd name="connsiteX33" fmla="*/ 2503242 w 4183969"/>
                <a:gd name="connsiteY33" fmla="*/ 2368778 h 4193747"/>
                <a:gd name="connsiteX34" fmla="*/ 2264598 w 4183969"/>
                <a:gd name="connsiteY34" fmla="*/ 2149917 h 4193747"/>
                <a:gd name="connsiteX35" fmla="*/ 2278535 w 4183969"/>
                <a:gd name="connsiteY35" fmla="*/ 2143903 h 4193747"/>
                <a:gd name="connsiteX36" fmla="*/ 2452339 w 4183969"/>
                <a:gd name="connsiteY36" fmla="*/ 2189769 h 4193747"/>
                <a:gd name="connsiteX37" fmla="*/ 2625602 w 4183969"/>
                <a:gd name="connsiteY37" fmla="*/ 2017920 h 4193747"/>
                <a:gd name="connsiteX38" fmla="*/ 2212629 w 4183969"/>
                <a:gd name="connsiteY38" fmla="*/ 1908939 h 4193747"/>
                <a:gd name="connsiteX39" fmla="*/ 2075824 w 4183969"/>
                <a:gd name="connsiteY39" fmla="*/ 1976793 h 4193747"/>
                <a:gd name="connsiteX40" fmla="*/ 2020245 w 4183969"/>
                <a:gd name="connsiteY40" fmla="*/ 1925822 h 4193747"/>
                <a:gd name="connsiteX41" fmla="*/ 1899965 w 4183969"/>
                <a:gd name="connsiteY41" fmla="*/ 2056975 h 4193747"/>
                <a:gd name="connsiteX42" fmla="*/ 1059784 w 4183969"/>
                <a:gd name="connsiteY42" fmla="*/ 2399487 h 4193747"/>
                <a:gd name="connsiteX43" fmla="*/ 2239931 w 4183969"/>
                <a:gd name="connsiteY43" fmla="*/ 1121712 h 4193747"/>
                <a:gd name="connsiteX44" fmla="*/ 3810758 w 4183969"/>
                <a:gd name="connsiteY44" fmla="*/ 1410650 h 4193747"/>
                <a:gd name="connsiteX45" fmla="*/ 3429822 w 4183969"/>
                <a:gd name="connsiteY45" fmla="*/ 3334963 h 4193747"/>
                <a:gd name="connsiteX46" fmla="*/ 1424974 w 4183969"/>
                <a:gd name="connsiteY46" fmla="*/ 3862388 h 4193747"/>
                <a:gd name="connsiteX47" fmla="*/ 1422314 w 4183969"/>
                <a:gd name="connsiteY47" fmla="*/ 3858391 h 4193747"/>
                <a:gd name="connsiteX48" fmla="*/ 1059784 w 4183969"/>
                <a:gd name="connsiteY48" fmla="*/ 2399487 h 4193747"/>
                <a:gd name="connsiteX49" fmla="*/ 824930 w 4183969"/>
                <a:gd name="connsiteY49" fmla="*/ 2133690 h 4193747"/>
                <a:gd name="connsiteX50" fmla="*/ 1928116 w 4183969"/>
                <a:gd name="connsiteY50" fmla="*/ 930781 h 4193747"/>
                <a:gd name="connsiteX51" fmla="*/ 1995944 w 4183969"/>
                <a:gd name="connsiteY51" fmla="*/ 927848 h 4193747"/>
                <a:gd name="connsiteX52" fmla="*/ 2137462 w 4183969"/>
                <a:gd name="connsiteY52" fmla="*/ 1057633 h 4193747"/>
                <a:gd name="connsiteX53" fmla="*/ 2140395 w 4183969"/>
                <a:gd name="connsiteY53" fmla="*/ 1125461 h 4193747"/>
                <a:gd name="connsiteX54" fmla="*/ 1037208 w 4183969"/>
                <a:gd name="connsiteY54" fmla="*/ 2328370 h 4193747"/>
                <a:gd name="connsiteX55" fmla="*/ 969381 w 4183969"/>
                <a:gd name="connsiteY55" fmla="*/ 2331303 h 4193747"/>
                <a:gd name="connsiteX56" fmla="*/ 827863 w 4183969"/>
                <a:gd name="connsiteY56" fmla="*/ 2201517 h 4193747"/>
                <a:gd name="connsiteX57" fmla="*/ 824930 w 4183969"/>
                <a:gd name="connsiteY57" fmla="*/ 2133690 h 4193747"/>
                <a:gd name="connsiteX58" fmla="*/ 589226 w 4183969"/>
                <a:gd name="connsiteY58" fmla="*/ 645162 h 4193747"/>
                <a:gd name="connsiteX59" fmla="*/ 1211203 w 4183969"/>
                <a:gd name="connsiteY59" fmla="*/ 549012 h 4193747"/>
                <a:gd name="connsiteX60" fmla="*/ 1387912 w 4183969"/>
                <a:gd name="connsiteY60" fmla="*/ 46615 h 4193747"/>
                <a:gd name="connsiteX61" fmla="*/ 1825969 w 4183969"/>
                <a:gd name="connsiteY61" fmla="*/ 171264 h 4193747"/>
                <a:gd name="connsiteX62" fmla="*/ 1850786 w 4183969"/>
                <a:gd name="connsiteY62" fmla="*/ 880381 h 4193747"/>
                <a:gd name="connsiteX63" fmla="*/ 811504 w 4183969"/>
                <a:gd name="connsiteY63" fmla="*/ 2041794 h 4193747"/>
                <a:gd name="connsiteX64" fmla="*/ 92739 w 4183969"/>
                <a:gd name="connsiteY64" fmla="*/ 2070765 h 4193747"/>
                <a:gd name="connsiteX65" fmla="*/ 400312 w 4183969"/>
                <a:gd name="connsiteY65" fmla="*/ 1454148 h 4193747"/>
                <a:gd name="connsiteX66" fmla="*/ 511645 w 4183969"/>
                <a:gd name="connsiteY66" fmla="*/ 749102 h 4193747"/>
                <a:gd name="connsiteX67" fmla="*/ 589226 w 4183969"/>
                <a:gd name="connsiteY67" fmla="*/ 645162 h 4193747"/>
                <a:gd name="connsiteX0" fmla="*/ 2691954 w 4183969"/>
                <a:gd name="connsiteY0" fmla="*/ 2541845 h 4193747"/>
                <a:gd name="connsiteX1" fmla="*/ 2750524 w 4183969"/>
                <a:gd name="connsiteY1" fmla="*/ 2502966 h 4193747"/>
                <a:gd name="connsiteX2" fmla="*/ 2868511 w 4183969"/>
                <a:gd name="connsiteY2" fmla="*/ 2537119 h 4193747"/>
                <a:gd name="connsiteX3" fmla="*/ 2923540 w 4183969"/>
                <a:gd name="connsiteY3" fmla="*/ 2724446 h 4193747"/>
                <a:gd name="connsiteX4" fmla="*/ 2916329 w 4183969"/>
                <a:gd name="connsiteY4" fmla="*/ 2747619 h 4193747"/>
                <a:gd name="connsiteX5" fmla="*/ 2691954 w 4183969"/>
                <a:gd name="connsiteY5" fmla="*/ 2541845 h 4193747"/>
                <a:gd name="connsiteX6" fmla="*/ 2152241 w 4183969"/>
                <a:gd name="connsiteY6" fmla="*/ 2288337 h 4193747"/>
                <a:gd name="connsiteX7" fmla="*/ 2353915 w 4183969"/>
                <a:gd name="connsiteY7" fmla="*/ 2473293 h 4193747"/>
                <a:gd name="connsiteX8" fmla="*/ 2351816 w 4183969"/>
                <a:gd name="connsiteY8" fmla="*/ 2473824 h 4193747"/>
                <a:gd name="connsiteX9" fmla="*/ 2195008 w 4183969"/>
                <a:gd name="connsiteY9" fmla="*/ 2428808 h 4193747"/>
                <a:gd name="connsiteX10" fmla="*/ 2193891 w 4183969"/>
                <a:gd name="connsiteY10" fmla="*/ 2430133 h 4193747"/>
                <a:gd name="connsiteX11" fmla="*/ 2152241 w 4183969"/>
                <a:gd name="connsiteY11" fmla="*/ 2288337 h 4193747"/>
                <a:gd name="connsiteX12" fmla="*/ 1899965 w 4183969"/>
                <a:gd name="connsiteY12" fmla="*/ 2056975 h 4193747"/>
                <a:gd name="connsiteX13" fmla="*/ 1958069 w 4183969"/>
                <a:gd name="connsiteY13" fmla="*/ 2110262 h 4193747"/>
                <a:gd name="connsiteX14" fmla="*/ 1906748 w 4183969"/>
                <a:gd name="connsiteY14" fmla="*/ 2217227 h 4193747"/>
                <a:gd name="connsiteX15" fmla="*/ 2033567 w 4183969"/>
                <a:gd name="connsiteY15" fmla="*/ 2620107 h 4193747"/>
                <a:gd name="connsiteX16" fmla="*/ 2381601 w 4183969"/>
                <a:gd name="connsiteY16" fmla="*/ 2722385 h 4193747"/>
                <a:gd name="connsiteX17" fmla="*/ 2554166 w 4183969"/>
                <a:gd name="connsiteY17" fmla="*/ 2656942 h 4193747"/>
                <a:gd name="connsiteX18" fmla="*/ 2784766 w 4183969"/>
                <a:gd name="connsiteY18" fmla="*/ 2868425 h 4193747"/>
                <a:gd name="connsiteX19" fmla="*/ 2592066 w 4183969"/>
                <a:gd name="connsiteY19" fmla="*/ 2817424 h 4193747"/>
                <a:gd name="connsiteX20" fmla="*/ 2399600 w 4183969"/>
                <a:gd name="connsiteY20" fmla="*/ 3008320 h 4193747"/>
                <a:gd name="connsiteX21" fmla="*/ 2858347 w 4183969"/>
                <a:gd name="connsiteY21" fmla="*/ 3129380 h 4193747"/>
                <a:gd name="connsiteX22" fmla="*/ 2997125 w 4183969"/>
                <a:gd name="connsiteY22" fmla="*/ 3063179 h 4193747"/>
                <a:gd name="connsiteX23" fmla="*/ 3055616 w 4183969"/>
                <a:gd name="connsiteY23" fmla="*/ 3116821 h 4193747"/>
                <a:gd name="connsiteX24" fmla="*/ 3175896 w 4183969"/>
                <a:gd name="connsiteY24" fmla="*/ 2985668 h 4193747"/>
                <a:gd name="connsiteX25" fmla="*/ 3121774 w 4183969"/>
                <a:gd name="connsiteY25" fmla="*/ 2936032 h 4193747"/>
                <a:gd name="connsiteX26" fmla="*/ 3187211 w 4183969"/>
                <a:gd name="connsiteY26" fmla="*/ 2787394 h 4193747"/>
                <a:gd name="connsiteX27" fmla="*/ 3054460 w 4183969"/>
                <a:gd name="connsiteY27" fmla="*/ 2340195 h 4193747"/>
                <a:gd name="connsiteX28" fmla="*/ 3055191 w 4183969"/>
                <a:gd name="connsiteY28" fmla="*/ 2339339 h 4193747"/>
                <a:gd name="connsiteX29" fmla="*/ 3050049 w 4183969"/>
                <a:gd name="connsiteY29" fmla="*/ 2335565 h 4193747"/>
                <a:gd name="connsiteX30" fmla="*/ 3048302 w 4183969"/>
                <a:gd name="connsiteY30" fmla="*/ 2333732 h 4193747"/>
                <a:gd name="connsiteX31" fmla="*/ 3048000 w 4183969"/>
                <a:gd name="connsiteY31" fmla="*/ 2334061 h 4193747"/>
                <a:gd name="connsiteX32" fmla="*/ 2709873 w 4183969"/>
                <a:gd name="connsiteY32" fmla="*/ 2247240 h 4193747"/>
                <a:gd name="connsiteX33" fmla="*/ 2503242 w 4183969"/>
                <a:gd name="connsiteY33" fmla="*/ 2368778 h 4193747"/>
                <a:gd name="connsiteX34" fmla="*/ 2264598 w 4183969"/>
                <a:gd name="connsiteY34" fmla="*/ 2149917 h 4193747"/>
                <a:gd name="connsiteX35" fmla="*/ 2278535 w 4183969"/>
                <a:gd name="connsiteY35" fmla="*/ 2143903 h 4193747"/>
                <a:gd name="connsiteX36" fmla="*/ 2452339 w 4183969"/>
                <a:gd name="connsiteY36" fmla="*/ 2189769 h 4193747"/>
                <a:gd name="connsiteX37" fmla="*/ 2625602 w 4183969"/>
                <a:gd name="connsiteY37" fmla="*/ 2017920 h 4193747"/>
                <a:gd name="connsiteX38" fmla="*/ 2212629 w 4183969"/>
                <a:gd name="connsiteY38" fmla="*/ 1908939 h 4193747"/>
                <a:gd name="connsiteX39" fmla="*/ 2075824 w 4183969"/>
                <a:gd name="connsiteY39" fmla="*/ 1976793 h 4193747"/>
                <a:gd name="connsiteX40" fmla="*/ 2020245 w 4183969"/>
                <a:gd name="connsiteY40" fmla="*/ 1925822 h 4193747"/>
                <a:gd name="connsiteX41" fmla="*/ 1899965 w 4183969"/>
                <a:gd name="connsiteY41" fmla="*/ 2056975 h 4193747"/>
                <a:gd name="connsiteX42" fmla="*/ 1059784 w 4183969"/>
                <a:gd name="connsiteY42" fmla="*/ 2399487 h 4193747"/>
                <a:gd name="connsiteX43" fmla="*/ 2239931 w 4183969"/>
                <a:gd name="connsiteY43" fmla="*/ 1121712 h 4193747"/>
                <a:gd name="connsiteX44" fmla="*/ 3810758 w 4183969"/>
                <a:gd name="connsiteY44" fmla="*/ 1410650 h 4193747"/>
                <a:gd name="connsiteX45" fmla="*/ 3429822 w 4183969"/>
                <a:gd name="connsiteY45" fmla="*/ 3334963 h 4193747"/>
                <a:gd name="connsiteX46" fmla="*/ 1424974 w 4183969"/>
                <a:gd name="connsiteY46" fmla="*/ 3862388 h 4193747"/>
                <a:gd name="connsiteX47" fmla="*/ 1422314 w 4183969"/>
                <a:gd name="connsiteY47" fmla="*/ 3858391 h 4193747"/>
                <a:gd name="connsiteX48" fmla="*/ 1059784 w 4183969"/>
                <a:gd name="connsiteY48" fmla="*/ 2399487 h 4193747"/>
                <a:gd name="connsiteX49" fmla="*/ 824930 w 4183969"/>
                <a:gd name="connsiteY49" fmla="*/ 2133690 h 4193747"/>
                <a:gd name="connsiteX50" fmla="*/ 1928116 w 4183969"/>
                <a:gd name="connsiteY50" fmla="*/ 930781 h 4193747"/>
                <a:gd name="connsiteX51" fmla="*/ 1995944 w 4183969"/>
                <a:gd name="connsiteY51" fmla="*/ 927848 h 4193747"/>
                <a:gd name="connsiteX52" fmla="*/ 2137462 w 4183969"/>
                <a:gd name="connsiteY52" fmla="*/ 1057633 h 4193747"/>
                <a:gd name="connsiteX53" fmla="*/ 2140395 w 4183969"/>
                <a:gd name="connsiteY53" fmla="*/ 1125461 h 4193747"/>
                <a:gd name="connsiteX54" fmla="*/ 1037208 w 4183969"/>
                <a:gd name="connsiteY54" fmla="*/ 2328370 h 4193747"/>
                <a:gd name="connsiteX55" fmla="*/ 969381 w 4183969"/>
                <a:gd name="connsiteY55" fmla="*/ 2331303 h 4193747"/>
                <a:gd name="connsiteX56" fmla="*/ 827863 w 4183969"/>
                <a:gd name="connsiteY56" fmla="*/ 2201517 h 4193747"/>
                <a:gd name="connsiteX57" fmla="*/ 824930 w 4183969"/>
                <a:gd name="connsiteY57" fmla="*/ 2133690 h 4193747"/>
                <a:gd name="connsiteX58" fmla="*/ 589226 w 4183969"/>
                <a:gd name="connsiteY58" fmla="*/ 645162 h 4193747"/>
                <a:gd name="connsiteX59" fmla="*/ 1211203 w 4183969"/>
                <a:gd name="connsiteY59" fmla="*/ 549012 h 4193747"/>
                <a:gd name="connsiteX60" fmla="*/ 1387912 w 4183969"/>
                <a:gd name="connsiteY60" fmla="*/ 46615 h 4193747"/>
                <a:gd name="connsiteX61" fmla="*/ 1825969 w 4183969"/>
                <a:gd name="connsiteY61" fmla="*/ 171264 h 4193747"/>
                <a:gd name="connsiteX62" fmla="*/ 1850786 w 4183969"/>
                <a:gd name="connsiteY62" fmla="*/ 880381 h 4193747"/>
                <a:gd name="connsiteX63" fmla="*/ 811504 w 4183969"/>
                <a:gd name="connsiteY63" fmla="*/ 2041794 h 4193747"/>
                <a:gd name="connsiteX64" fmla="*/ 92739 w 4183969"/>
                <a:gd name="connsiteY64" fmla="*/ 2070765 h 4193747"/>
                <a:gd name="connsiteX65" fmla="*/ 400312 w 4183969"/>
                <a:gd name="connsiteY65" fmla="*/ 1454148 h 4193747"/>
                <a:gd name="connsiteX66" fmla="*/ 511645 w 4183969"/>
                <a:gd name="connsiteY66" fmla="*/ 749102 h 4193747"/>
                <a:gd name="connsiteX67" fmla="*/ 589226 w 4183969"/>
                <a:gd name="connsiteY67" fmla="*/ 645162 h 4193747"/>
                <a:gd name="connsiteX0" fmla="*/ 2691954 w 4183969"/>
                <a:gd name="connsiteY0" fmla="*/ 2541845 h 4193747"/>
                <a:gd name="connsiteX1" fmla="*/ 2750524 w 4183969"/>
                <a:gd name="connsiteY1" fmla="*/ 2502966 h 4193747"/>
                <a:gd name="connsiteX2" fmla="*/ 2868511 w 4183969"/>
                <a:gd name="connsiteY2" fmla="*/ 2537119 h 4193747"/>
                <a:gd name="connsiteX3" fmla="*/ 2923540 w 4183969"/>
                <a:gd name="connsiteY3" fmla="*/ 2724446 h 4193747"/>
                <a:gd name="connsiteX4" fmla="*/ 2916329 w 4183969"/>
                <a:gd name="connsiteY4" fmla="*/ 2747619 h 4193747"/>
                <a:gd name="connsiteX5" fmla="*/ 2691954 w 4183969"/>
                <a:gd name="connsiteY5" fmla="*/ 2541845 h 4193747"/>
                <a:gd name="connsiteX6" fmla="*/ 2152241 w 4183969"/>
                <a:gd name="connsiteY6" fmla="*/ 2288337 h 4193747"/>
                <a:gd name="connsiteX7" fmla="*/ 2353915 w 4183969"/>
                <a:gd name="connsiteY7" fmla="*/ 2473293 h 4193747"/>
                <a:gd name="connsiteX8" fmla="*/ 2351816 w 4183969"/>
                <a:gd name="connsiteY8" fmla="*/ 2473824 h 4193747"/>
                <a:gd name="connsiteX9" fmla="*/ 2195008 w 4183969"/>
                <a:gd name="connsiteY9" fmla="*/ 2428808 h 4193747"/>
                <a:gd name="connsiteX10" fmla="*/ 2193891 w 4183969"/>
                <a:gd name="connsiteY10" fmla="*/ 2430133 h 4193747"/>
                <a:gd name="connsiteX11" fmla="*/ 2152241 w 4183969"/>
                <a:gd name="connsiteY11" fmla="*/ 2288337 h 4193747"/>
                <a:gd name="connsiteX12" fmla="*/ 1899965 w 4183969"/>
                <a:gd name="connsiteY12" fmla="*/ 2056975 h 4193747"/>
                <a:gd name="connsiteX13" fmla="*/ 1958069 w 4183969"/>
                <a:gd name="connsiteY13" fmla="*/ 2110262 h 4193747"/>
                <a:gd name="connsiteX14" fmla="*/ 1906748 w 4183969"/>
                <a:gd name="connsiteY14" fmla="*/ 2217227 h 4193747"/>
                <a:gd name="connsiteX15" fmla="*/ 2033567 w 4183969"/>
                <a:gd name="connsiteY15" fmla="*/ 2620107 h 4193747"/>
                <a:gd name="connsiteX16" fmla="*/ 2381601 w 4183969"/>
                <a:gd name="connsiteY16" fmla="*/ 2722385 h 4193747"/>
                <a:gd name="connsiteX17" fmla="*/ 2554166 w 4183969"/>
                <a:gd name="connsiteY17" fmla="*/ 2656942 h 4193747"/>
                <a:gd name="connsiteX18" fmla="*/ 2784766 w 4183969"/>
                <a:gd name="connsiteY18" fmla="*/ 2868425 h 4193747"/>
                <a:gd name="connsiteX19" fmla="*/ 2592066 w 4183969"/>
                <a:gd name="connsiteY19" fmla="*/ 2817424 h 4193747"/>
                <a:gd name="connsiteX20" fmla="*/ 2399600 w 4183969"/>
                <a:gd name="connsiteY20" fmla="*/ 3008320 h 4193747"/>
                <a:gd name="connsiteX21" fmla="*/ 2858347 w 4183969"/>
                <a:gd name="connsiteY21" fmla="*/ 3129380 h 4193747"/>
                <a:gd name="connsiteX22" fmla="*/ 2997125 w 4183969"/>
                <a:gd name="connsiteY22" fmla="*/ 3063179 h 4193747"/>
                <a:gd name="connsiteX23" fmla="*/ 3055616 w 4183969"/>
                <a:gd name="connsiteY23" fmla="*/ 3116821 h 4193747"/>
                <a:gd name="connsiteX24" fmla="*/ 3175896 w 4183969"/>
                <a:gd name="connsiteY24" fmla="*/ 2985668 h 4193747"/>
                <a:gd name="connsiteX25" fmla="*/ 3121774 w 4183969"/>
                <a:gd name="connsiteY25" fmla="*/ 2936032 h 4193747"/>
                <a:gd name="connsiteX26" fmla="*/ 3187211 w 4183969"/>
                <a:gd name="connsiteY26" fmla="*/ 2787394 h 4193747"/>
                <a:gd name="connsiteX27" fmla="*/ 3054460 w 4183969"/>
                <a:gd name="connsiteY27" fmla="*/ 2340195 h 4193747"/>
                <a:gd name="connsiteX28" fmla="*/ 3055191 w 4183969"/>
                <a:gd name="connsiteY28" fmla="*/ 2339339 h 4193747"/>
                <a:gd name="connsiteX29" fmla="*/ 3050049 w 4183969"/>
                <a:gd name="connsiteY29" fmla="*/ 2335565 h 4193747"/>
                <a:gd name="connsiteX30" fmla="*/ 3048302 w 4183969"/>
                <a:gd name="connsiteY30" fmla="*/ 2333732 h 4193747"/>
                <a:gd name="connsiteX31" fmla="*/ 3048000 w 4183969"/>
                <a:gd name="connsiteY31" fmla="*/ 2334061 h 4193747"/>
                <a:gd name="connsiteX32" fmla="*/ 2709873 w 4183969"/>
                <a:gd name="connsiteY32" fmla="*/ 2247240 h 4193747"/>
                <a:gd name="connsiteX33" fmla="*/ 2503242 w 4183969"/>
                <a:gd name="connsiteY33" fmla="*/ 2368778 h 4193747"/>
                <a:gd name="connsiteX34" fmla="*/ 2264598 w 4183969"/>
                <a:gd name="connsiteY34" fmla="*/ 2149917 h 4193747"/>
                <a:gd name="connsiteX35" fmla="*/ 2278535 w 4183969"/>
                <a:gd name="connsiteY35" fmla="*/ 2143903 h 4193747"/>
                <a:gd name="connsiteX36" fmla="*/ 2452339 w 4183969"/>
                <a:gd name="connsiteY36" fmla="*/ 2189769 h 4193747"/>
                <a:gd name="connsiteX37" fmla="*/ 2625602 w 4183969"/>
                <a:gd name="connsiteY37" fmla="*/ 2017920 h 4193747"/>
                <a:gd name="connsiteX38" fmla="*/ 2212629 w 4183969"/>
                <a:gd name="connsiteY38" fmla="*/ 1908939 h 4193747"/>
                <a:gd name="connsiteX39" fmla="*/ 2075824 w 4183969"/>
                <a:gd name="connsiteY39" fmla="*/ 1976793 h 4193747"/>
                <a:gd name="connsiteX40" fmla="*/ 2020245 w 4183969"/>
                <a:gd name="connsiteY40" fmla="*/ 1925822 h 4193747"/>
                <a:gd name="connsiteX41" fmla="*/ 1899965 w 4183969"/>
                <a:gd name="connsiteY41" fmla="*/ 2056975 h 4193747"/>
                <a:gd name="connsiteX42" fmla="*/ 1059784 w 4183969"/>
                <a:gd name="connsiteY42" fmla="*/ 2399487 h 4193747"/>
                <a:gd name="connsiteX43" fmla="*/ 2239931 w 4183969"/>
                <a:gd name="connsiteY43" fmla="*/ 1121712 h 4193747"/>
                <a:gd name="connsiteX44" fmla="*/ 3810758 w 4183969"/>
                <a:gd name="connsiteY44" fmla="*/ 1410650 h 4193747"/>
                <a:gd name="connsiteX45" fmla="*/ 3429822 w 4183969"/>
                <a:gd name="connsiteY45" fmla="*/ 3334963 h 4193747"/>
                <a:gd name="connsiteX46" fmla="*/ 1424974 w 4183969"/>
                <a:gd name="connsiteY46" fmla="*/ 3862388 h 4193747"/>
                <a:gd name="connsiteX47" fmla="*/ 1422314 w 4183969"/>
                <a:gd name="connsiteY47" fmla="*/ 3858391 h 4193747"/>
                <a:gd name="connsiteX48" fmla="*/ 1059784 w 4183969"/>
                <a:gd name="connsiteY48" fmla="*/ 2399487 h 4193747"/>
                <a:gd name="connsiteX49" fmla="*/ 824930 w 4183969"/>
                <a:gd name="connsiteY49" fmla="*/ 2133690 h 4193747"/>
                <a:gd name="connsiteX50" fmla="*/ 1928116 w 4183969"/>
                <a:gd name="connsiteY50" fmla="*/ 930781 h 4193747"/>
                <a:gd name="connsiteX51" fmla="*/ 1995944 w 4183969"/>
                <a:gd name="connsiteY51" fmla="*/ 927848 h 4193747"/>
                <a:gd name="connsiteX52" fmla="*/ 2137462 w 4183969"/>
                <a:gd name="connsiteY52" fmla="*/ 1057633 h 4193747"/>
                <a:gd name="connsiteX53" fmla="*/ 2140395 w 4183969"/>
                <a:gd name="connsiteY53" fmla="*/ 1125461 h 4193747"/>
                <a:gd name="connsiteX54" fmla="*/ 1037208 w 4183969"/>
                <a:gd name="connsiteY54" fmla="*/ 2328370 h 4193747"/>
                <a:gd name="connsiteX55" fmla="*/ 969381 w 4183969"/>
                <a:gd name="connsiteY55" fmla="*/ 2331303 h 4193747"/>
                <a:gd name="connsiteX56" fmla="*/ 827863 w 4183969"/>
                <a:gd name="connsiteY56" fmla="*/ 2201517 h 4193747"/>
                <a:gd name="connsiteX57" fmla="*/ 824930 w 4183969"/>
                <a:gd name="connsiteY57" fmla="*/ 2133690 h 4193747"/>
                <a:gd name="connsiteX58" fmla="*/ 589226 w 4183969"/>
                <a:gd name="connsiteY58" fmla="*/ 645162 h 4193747"/>
                <a:gd name="connsiteX59" fmla="*/ 1211203 w 4183969"/>
                <a:gd name="connsiteY59" fmla="*/ 549012 h 4193747"/>
                <a:gd name="connsiteX60" fmla="*/ 1387912 w 4183969"/>
                <a:gd name="connsiteY60" fmla="*/ 46615 h 4193747"/>
                <a:gd name="connsiteX61" fmla="*/ 1825969 w 4183969"/>
                <a:gd name="connsiteY61" fmla="*/ 171264 h 4193747"/>
                <a:gd name="connsiteX62" fmla="*/ 1850786 w 4183969"/>
                <a:gd name="connsiteY62" fmla="*/ 880381 h 4193747"/>
                <a:gd name="connsiteX63" fmla="*/ 811504 w 4183969"/>
                <a:gd name="connsiteY63" fmla="*/ 2041794 h 4193747"/>
                <a:gd name="connsiteX64" fmla="*/ 92739 w 4183969"/>
                <a:gd name="connsiteY64" fmla="*/ 2070765 h 4193747"/>
                <a:gd name="connsiteX65" fmla="*/ 400312 w 4183969"/>
                <a:gd name="connsiteY65" fmla="*/ 1454148 h 4193747"/>
                <a:gd name="connsiteX66" fmla="*/ 511645 w 4183969"/>
                <a:gd name="connsiteY66" fmla="*/ 749102 h 4193747"/>
                <a:gd name="connsiteX67" fmla="*/ 589226 w 4183969"/>
                <a:gd name="connsiteY67" fmla="*/ 645162 h 4193747"/>
                <a:gd name="connsiteX0" fmla="*/ 2691954 w 4183969"/>
                <a:gd name="connsiteY0" fmla="*/ 2541845 h 4193747"/>
                <a:gd name="connsiteX1" fmla="*/ 2750524 w 4183969"/>
                <a:gd name="connsiteY1" fmla="*/ 2502966 h 4193747"/>
                <a:gd name="connsiteX2" fmla="*/ 2868511 w 4183969"/>
                <a:gd name="connsiteY2" fmla="*/ 2537119 h 4193747"/>
                <a:gd name="connsiteX3" fmla="*/ 2923540 w 4183969"/>
                <a:gd name="connsiteY3" fmla="*/ 2724446 h 4193747"/>
                <a:gd name="connsiteX4" fmla="*/ 2916329 w 4183969"/>
                <a:gd name="connsiteY4" fmla="*/ 2747619 h 4193747"/>
                <a:gd name="connsiteX5" fmla="*/ 2691954 w 4183969"/>
                <a:gd name="connsiteY5" fmla="*/ 2541845 h 4193747"/>
                <a:gd name="connsiteX6" fmla="*/ 2152241 w 4183969"/>
                <a:gd name="connsiteY6" fmla="*/ 2288337 h 4193747"/>
                <a:gd name="connsiteX7" fmla="*/ 2353915 w 4183969"/>
                <a:gd name="connsiteY7" fmla="*/ 2473293 h 4193747"/>
                <a:gd name="connsiteX8" fmla="*/ 2351816 w 4183969"/>
                <a:gd name="connsiteY8" fmla="*/ 2473824 h 4193747"/>
                <a:gd name="connsiteX9" fmla="*/ 2195008 w 4183969"/>
                <a:gd name="connsiteY9" fmla="*/ 2428808 h 4193747"/>
                <a:gd name="connsiteX10" fmla="*/ 2193891 w 4183969"/>
                <a:gd name="connsiteY10" fmla="*/ 2430133 h 4193747"/>
                <a:gd name="connsiteX11" fmla="*/ 2152241 w 4183969"/>
                <a:gd name="connsiteY11" fmla="*/ 2288337 h 4193747"/>
                <a:gd name="connsiteX12" fmla="*/ 1899965 w 4183969"/>
                <a:gd name="connsiteY12" fmla="*/ 2056975 h 4193747"/>
                <a:gd name="connsiteX13" fmla="*/ 1958069 w 4183969"/>
                <a:gd name="connsiteY13" fmla="*/ 2110262 h 4193747"/>
                <a:gd name="connsiteX14" fmla="*/ 1906748 w 4183969"/>
                <a:gd name="connsiteY14" fmla="*/ 2217227 h 4193747"/>
                <a:gd name="connsiteX15" fmla="*/ 2033567 w 4183969"/>
                <a:gd name="connsiteY15" fmla="*/ 2620107 h 4193747"/>
                <a:gd name="connsiteX16" fmla="*/ 2381601 w 4183969"/>
                <a:gd name="connsiteY16" fmla="*/ 2722385 h 4193747"/>
                <a:gd name="connsiteX17" fmla="*/ 2554166 w 4183969"/>
                <a:gd name="connsiteY17" fmla="*/ 2656942 h 4193747"/>
                <a:gd name="connsiteX18" fmla="*/ 2784766 w 4183969"/>
                <a:gd name="connsiteY18" fmla="*/ 2868425 h 4193747"/>
                <a:gd name="connsiteX19" fmla="*/ 2592066 w 4183969"/>
                <a:gd name="connsiteY19" fmla="*/ 2817424 h 4193747"/>
                <a:gd name="connsiteX20" fmla="*/ 2399600 w 4183969"/>
                <a:gd name="connsiteY20" fmla="*/ 3008320 h 4193747"/>
                <a:gd name="connsiteX21" fmla="*/ 2858347 w 4183969"/>
                <a:gd name="connsiteY21" fmla="*/ 3129380 h 4193747"/>
                <a:gd name="connsiteX22" fmla="*/ 2997125 w 4183969"/>
                <a:gd name="connsiteY22" fmla="*/ 3063179 h 4193747"/>
                <a:gd name="connsiteX23" fmla="*/ 3055616 w 4183969"/>
                <a:gd name="connsiteY23" fmla="*/ 3116821 h 4193747"/>
                <a:gd name="connsiteX24" fmla="*/ 3175896 w 4183969"/>
                <a:gd name="connsiteY24" fmla="*/ 2985668 h 4193747"/>
                <a:gd name="connsiteX25" fmla="*/ 3121774 w 4183969"/>
                <a:gd name="connsiteY25" fmla="*/ 2936032 h 4193747"/>
                <a:gd name="connsiteX26" fmla="*/ 3187211 w 4183969"/>
                <a:gd name="connsiteY26" fmla="*/ 2787394 h 4193747"/>
                <a:gd name="connsiteX27" fmla="*/ 3054460 w 4183969"/>
                <a:gd name="connsiteY27" fmla="*/ 2340195 h 4193747"/>
                <a:gd name="connsiteX28" fmla="*/ 3055191 w 4183969"/>
                <a:gd name="connsiteY28" fmla="*/ 2339339 h 4193747"/>
                <a:gd name="connsiteX29" fmla="*/ 3050049 w 4183969"/>
                <a:gd name="connsiteY29" fmla="*/ 2335565 h 4193747"/>
                <a:gd name="connsiteX30" fmla="*/ 3048302 w 4183969"/>
                <a:gd name="connsiteY30" fmla="*/ 2333732 h 4193747"/>
                <a:gd name="connsiteX31" fmla="*/ 3048000 w 4183969"/>
                <a:gd name="connsiteY31" fmla="*/ 2334061 h 4193747"/>
                <a:gd name="connsiteX32" fmla="*/ 2709873 w 4183969"/>
                <a:gd name="connsiteY32" fmla="*/ 2247240 h 4193747"/>
                <a:gd name="connsiteX33" fmla="*/ 2503242 w 4183969"/>
                <a:gd name="connsiteY33" fmla="*/ 2368778 h 4193747"/>
                <a:gd name="connsiteX34" fmla="*/ 2264598 w 4183969"/>
                <a:gd name="connsiteY34" fmla="*/ 2149917 h 4193747"/>
                <a:gd name="connsiteX35" fmla="*/ 2278535 w 4183969"/>
                <a:gd name="connsiteY35" fmla="*/ 2143903 h 4193747"/>
                <a:gd name="connsiteX36" fmla="*/ 2452339 w 4183969"/>
                <a:gd name="connsiteY36" fmla="*/ 2189769 h 4193747"/>
                <a:gd name="connsiteX37" fmla="*/ 2625602 w 4183969"/>
                <a:gd name="connsiteY37" fmla="*/ 2017920 h 4193747"/>
                <a:gd name="connsiteX38" fmla="*/ 2212629 w 4183969"/>
                <a:gd name="connsiteY38" fmla="*/ 1908939 h 4193747"/>
                <a:gd name="connsiteX39" fmla="*/ 2075824 w 4183969"/>
                <a:gd name="connsiteY39" fmla="*/ 1976793 h 4193747"/>
                <a:gd name="connsiteX40" fmla="*/ 2020245 w 4183969"/>
                <a:gd name="connsiteY40" fmla="*/ 1925822 h 4193747"/>
                <a:gd name="connsiteX41" fmla="*/ 1899965 w 4183969"/>
                <a:gd name="connsiteY41" fmla="*/ 2056975 h 4193747"/>
                <a:gd name="connsiteX42" fmla="*/ 1059784 w 4183969"/>
                <a:gd name="connsiteY42" fmla="*/ 2399487 h 4193747"/>
                <a:gd name="connsiteX43" fmla="*/ 2239931 w 4183969"/>
                <a:gd name="connsiteY43" fmla="*/ 1121712 h 4193747"/>
                <a:gd name="connsiteX44" fmla="*/ 3810758 w 4183969"/>
                <a:gd name="connsiteY44" fmla="*/ 1410650 h 4193747"/>
                <a:gd name="connsiteX45" fmla="*/ 3429822 w 4183969"/>
                <a:gd name="connsiteY45" fmla="*/ 3334963 h 4193747"/>
                <a:gd name="connsiteX46" fmla="*/ 1424974 w 4183969"/>
                <a:gd name="connsiteY46" fmla="*/ 3862388 h 4193747"/>
                <a:gd name="connsiteX47" fmla="*/ 1422314 w 4183969"/>
                <a:gd name="connsiteY47" fmla="*/ 3858391 h 4193747"/>
                <a:gd name="connsiteX48" fmla="*/ 1059784 w 4183969"/>
                <a:gd name="connsiteY48" fmla="*/ 2399487 h 4193747"/>
                <a:gd name="connsiteX49" fmla="*/ 824930 w 4183969"/>
                <a:gd name="connsiteY49" fmla="*/ 2133690 h 4193747"/>
                <a:gd name="connsiteX50" fmla="*/ 1928116 w 4183969"/>
                <a:gd name="connsiteY50" fmla="*/ 930781 h 4193747"/>
                <a:gd name="connsiteX51" fmla="*/ 1995944 w 4183969"/>
                <a:gd name="connsiteY51" fmla="*/ 927848 h 4193747"/>
                <a:gd name="connsiteX52" fmla="*/ 2137462 w 4183969"/>
                <a:gd name="connsiteY52" fmla="*/ 1057633 h 4193747"/>
                <a:gd name="connsiteX53" fmla="*/ 2140395 w 4183969"/>
                <a:gd name="connsiteY53" fmla="*/ 1125461 h 4193747"/>
                <a:gd name="connsiteX54" fmla="*/ 1037208 w 4183969"/>
                <a:gd name="connsiteY54" fmla="*/ 2328370 h 4193747"/>
                <a:gd name="connsiteX55" fmla="*/ 969381 w 4183969"/>
                <a:gd name="connsiteY55" fmla="*/ 2331303 h 4193747"/>
                <a:gd name="connsiteX56" fmla="*/ 827863 w 4183969"/>
                <a:gd name="connsiteY56" fmla="*/ 2201517 h 4193747"/>
                <a:gd name="connsiteX57" fmla="*/ 824930 w 4183969"/>
                <a:gd name="connsiteY57" fmla="*/ 2133690 h 4193747"/>
                <a:gd name="connsiteX58" fmla="*/ 589226 w 4183969"/>
                <a:gd name="connsiteY58" fmla="*/ 645162 h 4193747"/>
                <a:gd name="connsiteX59" fmla="*/ 1211203 w 4183969"/>
                <a:gd name="connsiteY59" fmla="*/ 549012 h 4193747"/>
                <a:gd name="connsiteX60" fmla="*/ 1387912 w 4183969"/>
                <a:gd name="connsiteY60" fmla="*/ 46615 h 4193747"/>
                <a:gd name="connsiteX61" fmla="*/ 1825969 w 4183969"/>
                <a:gd name="connsiteY61" fmla="*/ 171264 h 4193747"/>
                <a:gd name="connsiteX62" fmla="*/ 1850786 w 4183969"/>
                <a:gd name="connsiteY62" fmla="*/ 880381 h 4193747"/>
                <a:gd name="connsiteX63" fmla="*/ 811504 w 4183969"/>
                <a:gd name="connsiteY63" fmla="*/ 2041794 h 4193747"/>
                <a:gd name="connsiteX64" fmla="*/ 92739 w 4183969"/>
                <a:gd name="connsiteY64" fmla="*/ 2070765 h 4193747"/>
                <a:gd name="connsiteX65" fmla="*/ 400312 w 4183969"/>
                <a:gd name="connsiteY65" fmla="*/ 1454148 h 4193747"/>
                <a:gd name="connsiteX66" fmla="*/ 511645 w 4183969"/>
                <a:gd name="connsiteY66" fmla="*/ 749102 h 4193747"/>
                <a:gd name="connsiteX67" fmla="*/ 589226 w 4183969"/>
                <a:gd name="connsiteY67" fmla="*/ 645162 h 4193747"/>
                <a:gd name="connsiteX0" fmla="*/ 2691954 w 4183969"/>
                <a:gd name="connsiteY0" fmla="*/ 2541845 h 4193747"/>
                <a:gd name="connsiteX1" fmla="*/ 2750524 w 4183969"/>
                <a:gd name="connsiteY1" fmla="*/ 2502966 h 4193747"/>
                <a:gd name="connsiteX2" fmla="*/ 2868511 w 4183969"/>
                <a:gd name="connsiteY2" fmla="*/ 2537119 h 4193747"/>
                <a:gd name="connsiteX3" fmla="*/ 2923540 w 4183969"/>
                <a:gd name="connsiteY3" fmla="*/ 2724446 h 4193747"/>
                <a:gd name="connsiteX4" fmla="*/ 2916329 w 4183969"/>
                <a:gd name="connsiteY4" fmla="*/ 2747619 h 4193747"/>
                <a:gd name="connsiteX5" fmla="*/ 2691954 w 4183969"/>
                <a:gd name="connsiteY5" fmla="*/ 2541845 h 4193747"/>
                <a:gd name="connsiteX6" fmla="*/ 2152241 w 4183969"/>
                <a:gd name="connsiteY6" fmla="*/ 2288337 h 4193747"/>
                <a:gd name="connsiteX7" fmla="*/ 2353915 w 4183969"/>
                <a:gd name="connsiteY7" fmla="*/ 2473293 h 4193747"/>
                <a:gd name="connsiteX8" fmla="*/ 2351816 w 4183969"/>
                <a:gd name="connsiteY8" fmla="*/ 2473824 h 4193747"/>
                <a:gd name="connsiteX9" fmla="*/ 2195008 w 4183969"/>
                <a:gd name="connsiteY9" fmla="*/ 2428808 h 4193747"/>
                <a:gd name="connsiteX10" fmla="*/ 2193891 w 4183969"/>
                <a:gd name="connsiteY10" fmla="*/ 2430133 h 4193747"/>
                <a:gd name="connsiteX11" fmla="*/ 2152241 w 4183969"/>
                <a:gd name="connsiteY11" fmla="*/ 2288337 h 4193747"/>
                <a:gd name="connsiteX12" fmla="*/ 1899965 w 4183969"/>
                <a:gd name="connsiteY12" fmla="*/ 2056975 h 4193747"/>
                <a:gd name="connsiteX13" fmla="*/ 1958069 w 4183969"/>
                <a:gd name="connsiteY13" fmla="*/ 2110262 h 4193747"/>
                <a:gd name="connsiteX14" fmla="*/ 1906748 w 4183969"/>
                <a:gd name="connsiteY14" fmla="*/ 2217227 h 4193747"/>
                <a:gd name="connsiteX15" fmla="*/ 2033567 w 4183969"/>
                <a:gd name="connsiteY15" fmla="*/ 2620107 h 4193747"/>
                <a:gd name="connsiteX16" fmla="*/ 2381601 w 4183969"/>
                <a:gd name="connsiteY16" fmla="*/ 2722385 h 4193747"/>
                <a:gd name="connsiteX17" fmla="*/ 2554166 w 4183969"/>
                <a:gd name="connsiteY17" fmla="*/ 2656942 h 4193747"/>
                <a:gd name="connsiteX18" fmla="*/ 2784766 w 4183969"/>
                <a:gd name="connsiteY18" fmla="*/ 2868425 h 4193747"/>
                <a:gd name="connsiteX19" fmla="*/ 2592066 w 4183969"/>
                <a:gd name="connsiteY19" fmla="*/ 2817424 h 4193747"/>
                <a:gd name="connsiteX20" fmla="*/ 2399600 w 4183969"/>
                <a:gd name="connsiteY20" fmla="*/ 3008320 h 4193747"/>
                <a:gd name="connsiteX21" fmla="*/ 2858347 w 4183969"/>
                <a:gd name="connsiteY21" fmla="*/ 3129380 h 4193747"/>
                <a:gd name="connsiteX22" fmla="*/ 2997125 w 4183969"/>
                <a:gd name="connsiteY22" fmla="*/ 3063179 h 4193747"/>
                <a:gd name="connsiteX23" fmla="*/ 3055616 w 4183969"/>
                <a:gd name="connsiteY23" fmla="*/ 3116821 h 4193747"/>
                <a:gd name="connsiteX24" fmla="*/ 3175896 w 4183969"/>
                <a:gd name="connsiteY24" fmla="*/ 2985668 h 4193747"/>
                <a:gd name="connsiteX25" fmla="*/ 3121774 w 4183969"/>
                <a:gd name="connsiteY25" fmla="*/ 2936032 h 4193747"/>
                <a:gd name="connsiteX26" fmla="*/ 3187211 w 4183969"/>
                <a:gd name="connsiteY26" fmla="*/ 2787394 h 4193747"/>
                <a:gd name="connsiteX27" fmla="*/ 3054460 w 4183969"/>
                <a:gd name="connsiteY27" fmla="*/ 2340195 h 4193747"/>
                <a:gd name="connsiteX28" fmla="*/ 3055191 w 4183969"/>
                <a:gd name="connsiteY28" fmla="*/ 2339339 h 4193747"/>
                <a:gd name="connsiteX29" fmla="*/ 3050049 w 4183969"/>
                <a:gd name="connsiteY29" fmla="*/ 2335565 h 4193747"/>
                <a:gd name="connsiteX30" fmla="*/ 3048302 w 4183969"/>
                <a:gd name="connsiteY30" fmla="*/ 2333732 h 4193747"/>
                <a:gd name="connsiteX31" fmla="*/ 3048000 w 4183969"/>
                <a:gd name="connsiteY31" fmla="*/ 2334061 h 4193747"/>
                <a:gd name="connsiteX32" fmla="*/ 2709873 w 4183969"/>
                <a:gd name="connsiteY32" fmla="*/ 2247240 h 4193747"/>
                <a:gd name="connsiteX33" fmla="*/ 2503242 w 4183969"/>
                <a:gd name="connsiteY33" fmla="*/ 2368778 h 4193747"/>
                <a:gd name="connsiteX34" fmla="*/ 2264598 w 4183969"/>
                <a:gd name="connsiteY34" fmla="*/ 2149917 h 4193747"/>
                <a:gd name="connsiteX35" fmla="*/ 2278535 w 4183969"/>
                <a:gd name="connsiteY35" fmla="*/ 2143903 h 4193747"/>
                <a:gd name="connsiteX36" fmla="*/ 2452339 w 4183969"/>
                <a:gd name="connsiteY36" fmla="*/ 2189769 h 4193747"/>
                <a:gd name="connsiteX37" fmla="*/ 2625602 w 4183969"/>
                <a:gd name="connsiteY37" fmla="*/ 2017920 h 4193747"/>
                <a:gd name="connsiteX38" fmla="*/ 2212629 w 4183969"/>
                <a:gd name="connsiteY38" fmla="*/ 1908939 h 4193747"/>
                <a:gd name="connsiteX39" fmla="*/ 2075824 w 4183969"/>
                <a:gd name="connsiteY39" fmla="*/ 1976793 h 4193747"/>
                <a:gd name="connsiteX40" fmla="*/ 2020245 w 4183969"/>
                <a:gd name="connsiteY40" fmla="*/ 1925822 h 4193747"/>
                <a:gd name="connsiteX41" fmla="*/ 1899965 w 4183969"/>
                <a:gd name="connsiteY41" fmla="*/ 2056975 h 4193747"/>
                <a:gd name="connsiteX42" fmla="*/ 1059784 w 4183969"/>
                <a:gd name="connsiteY42" fmla="*/ 2399487 h 4193747"/>
                <a:gd name="connsiteX43" fmla="*/ 2239931 w 4183969"/>
                <a:gd name="connsiteY43" fmla="*/ 1121712 h 4193747"/>
                <a:gd name="connsiteX44" fmla="*/ 3810758 w 4183969"/>
                <a:gd name="connsiteY44" fmla="*/ 1410650 h 4193747"/>
                <a:gd name="connsiteX45" fmla="*/ 3429822 w 4183969"/>
                <a:gd name="connsiteY45" fmla="*/ 3334963 h 4193747"/>
                <a:gd name="connsiteX46" fmla="*/ 1424974 w 4183969"/>
                <a:gd name="connsiteY46" fmla="*/ 3862388 h 4193747"/>
                <a:gd name="connsiteX47" fmla="*/ 1422314 w 4183969"/>
                <a:gd name="connsiteY47" fmla="*/ 3858391 h 4193747"/>
                <a:gd name="connsiteX48" fmla="*/ 1059784 w 4183969"/>
                <a:gd name="connsiteY48" fmla="*/ 2399487 h 4193747"/>
                <a:gd name="connsiteX49" fmla="*/ 824930 w 4183969"/>
                <a:gd name="connsiteY49" fmla="*/ 2133690 h 4193747"/>
                <a:gd name="connsiteX50" fmla="*/ 1928116 w 4183969"/>
                <a:gd name="connsiteY50" fmla="*/ 930781 h 4193747"/>
                <a:gd name="connsiteX51" fmla="*/ 1995944 w 4183969"/>
                <a:gd name="connsiteY51" fmla="*/ 927848 h 4193747"/>
                <a:gd name="connsiteX52" fmla="*/ 2137462 w 4183969"/>
                <a:gd name="connsiteY52" fmla="*/ 1057633 h 4193747"/>
                <a:gd name="connsiteX53" fmla="*/ 2140395 w 4183969"/>
                <a:gd name="connsiteY53" fmla="*/ 1125461 h 4193747"/>
                <a:gd name="connsiteX54" fmla="*/ 1037208 w 4183969"/>
                <a:gd name="connsiteY54" fmla="*/ 2328370 h 4193747"/>
                <a:gd name="connsiteX55" fmla="*/ 969381 w 4183969"/>
                <a:gd name="connsiteY55" fmla="*/ 2331303 h 4193747"/>
                <a:gd name="connsiteX56" fmla="*/ 827863 w 4183969"/>
                <a:gd name="connsiteY56" fmla="*/ 2201517 h 4193747"/>
                <a:gd name="connsiteX57" fmla="*/ 824930 w 4183969"/>
                <a:gd name="connsiteY57" fmla="*/ 2133690 h 4193747"/>
                <a:gd name="connsiteX58" fmla="*/ 589226 w 4183969"/>
                <a:gd name="connsiteY58" fmla="*/ 645162 h 4193747"/>
                <a:gd name="connsiteX59" fmla="*/ 1211203 w 4183969"/>
                <a:gd name="connsiteY59" fmla="*/ 549012 h 4193747"/>
                <a:gd name="connsiteX60" fmla="*/ 1387912 w 4183969"/>
                <a:gd name="connsiteY60" fmla="*/ 46615 h 4193747"/>
                <a:gd name="connsiteX61" fmla="*/ 1825969 w 4183969"/>
                <a:gd name="connsiteY61" fmla="*/ 171264 h 4193747"/>
                <a:gd name="connsiteX62" fmla="*/ 1850786 w 4183969"/>
                <a:gd name="connsiteY62" fmla="*/ 880381 h 4193747"/>
                <a:gd name="connsiteX63" fmla="*/ 811504 w 4183969"/>
                <a:gd name="connsiteY63" fmla="*/ 2041794 h 4193747"/>
                <a:gd name="connsiteX64" fmla="*/ 92739 w 4183969"/>
                <a:gd name="connsiteY64" fmla="*/ 2070765 h 4193747"/>
                <a:gd name="connsiteX65" fmla="*/ 400312 w 4183969"/>
                <a:gd name="connsiteY65" fmla="*/ 1454148 h 4193747"/>
                <a:gd name="connsiteX66" fmla="*/ 507353 w 4183969"/>
                <a:gd name="connsiteY66" fmla="*/ 753782 h 4193747"/>
                <a:gd name="connsiteX67" fmla="*/ 589226 w 4183969"/>
                <a:gd name="connsiteY67" fmla="*/ 645162 h 4193747"/>
                <a:gd name="connsiteX0" fmla="*/ 2691954 w 4183969"/>
                <a:gd name="connsiteY0" fmla="*/ 2541845 h 4193747"/>
                <a:gd name="connsiteX1" fmla="*/ 2750524 w 4183969"/>
                <a:gd name="connsiteY1" fmla="*/ 2502966 h 4193747"/>
                <a:gd name="connsiteX2" fmla="*/ 2868511 w 4183969"/>
                <a:gd name="connsiteY2" fmla="*/ 2537119 h 4193747"/>
                <a:gd name="connsiteX3" fmla="*/ 2923540 w 4183969"/>
                <a:gd name="connsiteY3" fmla="*/ 2724446 h 4193747"/>
                <a:gd name="connsiteX4" fmla="*/ 2916329 w 4183969"/>
                <a:gd name="connsiteY4" fmla="*/ 2747619 h 4193747"/>
                <a:gd name="connsiteX5" fmla="*/ 2691954 w 4183969"/>
                <a:gd name="connsiteY5" fmla="*/ 2541845 h 4193747"/>
                <a:gd name="connsiteX6" fmla="*/ 2152241 w 4183969"/>
                <a:gd name="connsiteY6" fmla="*/ 2288337 h 4193747"/>
                <a:gd name="connsiteX7" fmla="*/ 2353915 w 4183969"/>
                <a:gd name="connsiteY7" fmla="*/ 2473293 h 4193747"/>
                <a:gd name="connsiteX8" fmla="*/ 2351816 w 4183969"/>
                <a:gd name="connsiteY8" fmla="*/ 2473824 h 4193747"/>
                <a:gd name="connsiteX9" fmla="*/ 2195008 w 4183969"/>
                <a:gd name="connsiteY9" fmla="*/ 2428808 h 4193747"/>
                <a:gd name="connsiteX10" fmla="*/ 2193891 w 4183969"/>
                <a:gd name="connsiteY10" fmla="*/ 2430133 h 4193747"/>
                <a:gd name="connsiteX11" fmla="*/ 2152241 w 4183969"/>
                <a:gd name="connsiteY11" fmla="*/ 2288337 h 4193747"/>
                <a:gd name="connsiteX12" fmla="*/ 1899965 w 4183969"/>
                <a:gd name="connsiteY12" fmla="*/ 2056975 h 4193747"/>
                <a:gd name="connsiteX13" fmla="*/ 1958069 w 4183969"/>
                <a:gd name="connsiteY13" fmla="*/ 2110262 h 4193747"/>
                <a:gd name="connsiteX14" fmla="*/ 1906748 w 4183969"/>
                <a:gd name="connsiteY14" fmla="*/ 2217227 h 4193747"/>
                <a:gd name="connsiteX15" fmla="*/ 2033567 w 4183969"/>
                <a:gd name="connsiteY15" fmla="*/ 2620107 h 4193747"/>
                <a:gd name="connsiteX16" fmla="*/ 2381601 w 4183969"/>
                <a:gd name="connsiteY16" fmla="*/ 2722385 h 4193747"/>
                <a:gd name="connsiteX17" fmla="*/ 2554166 w 4183969"/>
                <a:gd name="connsiteY17" fmla="*/ 2656942 h 4193747"/>
                <a:gd name="connsiteX18" fmla="*/ 2784766 w 4183969"/>
                <a:gd name="connsiteY18" fmla="*/ 2868425 h 4193747"/>
                <a:gd name="connsiteX19" fmla="*/ 2592066 w 4183969"/>
                <a:gd name="connsiteY19" fmla="*/ 2817424 h 4193747"/>
                <a:gd name="connsiteX20" fmla="*/ 2399600 w 4183969"/>
                <a:gd name="connsiteY20" fmla="*/ 3008320 h 4193747"/>
                <a:gd name="connsiteX21" fmla="*/ 2858347 w 4183969"/>
                <a:gd name="connsiteY21" fmla="*/ 3129380 h 4193747"/>
                <a:gd name="connsiteX22" fmla="*/ 2997125 w 4183969"/>
                <a:gd name="connsiteY22" fmla="*/ 3063179 h 4193747"/>
                <a:gd name="connsiteX23" fmla="*/ 3055616 w 4183969"/>
                <a:gd name="connsiteY23" fmla="*/ 3116821 h 4193747"/>
                <a:gd name="connsiteX24" fmla="*/ 3175896 w 4183969"/>
                <a:gd name="connsiteY24" fmla="*/ 2985668 h 4193747"/>
                <a:gd name="connsiteX25" fmla="*/ 3121774 w 4183969"/>
                <a:gd name="connsiteY25" fmla="*/ 2936032 h 4193747"/>
                <a:gd name="connsiteX26" fmla="*/ 3187211 w 4183969"/>
                <a:gd name="connsiteY26" fmla="*/ 2787394 h 4193747"/>
                <a:gd name="connsiteX27" fmla="*/ 3054460 w 4183969"/>
                <a:gd name="connsiteY27" fmla="*/ 2340195 h 4193747"/>
                <a:gd name="connsiteX28" fmla="*/ 3055191 w 4183969"/>
                <a:gd name="connsiteY28" fmla="*/ 2339339 h 4193747"/>
                <a:gd name="connsiteX29" fmla="*/ 3050049 w 4183969"/>
                <a:gd name="connsiteY29" fmla="*/ 2335565 h 4193747"/>
                <a:gd name="connsiteX30" fmla="*/ 3048302 w 4183969"/>
                <a:gd name="connsiteY30" fmla="*/ 2333732 h 4193747"/>
                <a:gd name="connsiteX31" fmla="*/ 3048000 w 4183969"/>
                <a:gd name="connsiteY31" fmla="*/ 2334061 h 4193747"/>
                <a:gd name="connsiteX32" fmla="*/ 2709873 w 4183969"/>
                <a:gd name="connsiteY32" fmla="*/ 2247240 h 4193747"/>
                <a:gd name="connsiteX33" fmla="*/ 2503242 w 4183969"/>
                <a:gd name="connsiteY33" fmla="*/ 2368778 h 4193747"/>
                <a:gd name="connsiteX34" fmla="*/ 2264598 w 4183969"/>
                <a:gd name="connsiteY34" fmla="*/ 2149917 h 4193747"/>
                <a:gd name="connsiteX35" fmla="*/ 2278535 w 4183969"/>
                <a:gd name="connsiteY35" fmla="*/ 2143903 h 4193747"/>
                <a:gd name="connsiteX36" fmla="*/ 2452339 w 4183969"/>
                <a:gd name="connsiteY36" fmla="*/ 2189769 h 4193747"/>
                <a:gd name="connsiteX37" fmla="*/ 2625602 w 4183969"/>
                <a:gd name="connsiteY37" fmla="*/ 2017920 h 4193747"/>
                <a:gd name="connsiteX38" fmla="*/ 2212629 w 4183969"/>
                <a:gd name="connsiteY38" fmla="*/ 1908939 h 4193747"/>
                <a:gd name="connsiteX39" fmla="*/ 2075824 w 4183969"/>
                <a:gd name="connsiteY39" fmla="*/ 1976793 h 4193747"/>
                <a:gd name="connsiteX40" fmla="*/ 2020245 w 4183969"/>
                <a:gd name="connsiteY40" fmla="*/ 1925822 h 4193747"/>
                <a:gd name="connsiteX41" fmla="*/ 1899965 w 4183969"/>
                <a:gd name="connsiteY41" fmla="*/ 2056975 h 4193747"/>
                <a:gd name="connsiteX42" fmla="*/ 1059784 w 4183969"/>
                <a:gd name="connsiteY42" fmla="*/ 2399487 h 4193747"/>
                <a:gd name="connsiteX43" fmla="*/ 2239931 w 4183969"/>
                <a:gd name="connsiteY43" fmla="*/ 1121712 h 4193747"/>
                <a:gd name="connsiteX44" fmla="*/ 3810758 w 4183969"/>
                <a:gd name="connsiteY44" fmla="*/ 1410650 h 4193747"/>
                <a:gd name="connsiteX45" fmla="*/ 3429822 w 4183969"/>
                <a:gd name="connsiteY45" fmla="*/ 3334963 h 4193747"/>
                <a:gd name="connsiteX46" fmla="*/ 1424974 w 4183969"/>
                <a:gd name="connsiteY46" fmla="*/ 3862388 h 4193747"/>
                <a:gd name="connsiteX47" fmla="*/ 1422314 w 4183969"/>
                <a:gd name="connsiteY47" fmla="*/ 3858391 h 4193747"/>
                <a:gd name="connsiteX48" fmla="*/ 1059784 w 4183969"/>
                <a:gd name="connsiteY48" fmla="*/ 2399487 h 4193747"/>
                <a:gd name="connsiteX49" fmla="*/ 824930 w 4183969"/>
                <a:gd name="connsiteY49" fmla="*/ 2133690 h 4193747"/>
                <a:gd name="connsiteX50" fmla="*/ 1928116 w 4183969"/>
                <a:gd name="connsiteY50" fmla="*/ 930781 h 4193747"/>
                <a:gd name="connsiteX51" fmla="*/ 1995944 w 4183969"/>
                <a:gd name="connsiteY51" fmla="*/ 927848 h 4193747"/>
                <a:gd name="connsiteX52" fmla="*/ 2137462 w 4183969"/>
                <a:gd name="connsiteY52" fmla="*/ 1057633 h 4193747"/>
                <a:gd name="connsiteX53" fmla="*/ 2140395 w 4183969"/>
                <a:gd name="connsiteY53" fmla="*/ 1125461 h 4193747"/>
                <a:gd name="connsiteX54" fmla="*/ 1037208 w 4183969"/>
                <a:gd name="connsiteY54" fmla="*/ 2328370 h 4193747"/>
                <a:gd name="connsiteX55" fmla="*/ 969381 w 4183969"/>
                <a:gd name="connsiteY55" fmla="*/ 2331303 h 4193747"/>
                <a:gd name="connsiteX56" fmla="*/ 827863 w 4183969"/>
                <a:gd name="connsiteY56" fmla="*/ 2201517 h 4193747"/>
                <a:gd name="connsiteX57" fmla="*/ 824930 w 4183969"/>
                <a:gd name="connsiteY57" fmla="*/ 2133690 h 4193747"/>
                <a:gd name="connsiteX58" fmla="*/ 589226 w 4183969"/>
                <a:gd name="connsiteY58" fmla="*/ 645162 h 4193747"/>
                <a:gd name="connsiteX59" fmla="*/ 1211203 w 4183969"/>
                <a:gd name="connsiteY59" fmla="*/ 549012 h 4193747"/>
                <a:gd name="connsiteX60" fmla="*/ 1387912 w 4183969"/>
                <a:gd name="connsiteY60" fmla="*/ 46615 h 4193747"/>
                <a:gd name="connsiteX61" fmla="*/ 1825969 w 4183969"/>
                <a:gd name="connsiteY61" fmla="*/ 171264 h 4193747"/>
                <a:gd name="connsiteX62" fmla="*/ 1850786 w 4183969"/>
                <a:gd name="connsiteY62" fmla="*/ 880381 h 4193747"/>
                <a:gd name="connsiteX63" fmla="*/ 811504 w 4183969"/>
                <a:gd name="connsiteY63" fmla="*/ 2041794 h 4193747"/>
                <a:gd name="connsiteX64" fmla="*/ 92739 w 4183969"/>
                <a:gd name="connsiteY64" fmla="*/ 2070765 h 4193747"/>
                <a:gd name="connsiteX65" fmla="*/ 400312 w 4183969"/>
                <a:gd name="connsiteY65" fmla="*/ 1454148 h 4193747"/>
                <a:gd name="connsiteX66" fmla="*/ 502673 w 4183969"/>
                <a:gd name="connsiteY66" fmla="*/ 749490 h 4193747"/>
                <a:gd name="connsiteX67" fmla="*/ 589226 w 4183969"/>
                <a:gd name="connsiteY67" fmla="*/ 645162 h 4193747"/>
                <a:gd name="connsiteX0" fmla="*/ 2691954 w 4183969"/>
                <a:gd name="connsiteY0" fmla="*/ 2541845 h 4193747"/>
                <a:gd name="connsiteX1" fmla="*/ 2750524 w 4183969"/>
                <a:gd name="connsiteY1" fmla="*/ 2502966 h 4193747"/>
                <a:gd name="connsiteX2" fmla="*/ 2868511 w 4183969"/>
                <a:gd name="connsiteY2" fmla="*/ 2537119 h 4193747"/>
                <a:gd name="connsiteX3" fmla="*/ 2923540 w 4183969"/>
                <a:gd name="connsiteY3" fmla="*/ 2724446 h 4193747"/>
                <a:gd name="connsiteX4" fmla="*/ 2916329 w 4183969"/>
                <a:gd name="connsiteY4" fmla="*/ 2747619 h 4193747"/>
                <a:gd name="connsiteX5" fmla="*/ 2691954 w 4183969"/>
                <a:gd name="connsiteY5" fmla="*/ 2541845 h 4193747"/>
                <a:gd name="connsiteX6" fmla="*/ 2152241 w 4183969"/>
                <a:gd name="connsiteY6" fmla="*/ 2288337 h 4193747"/>
                <a:gd name="connsiteX7" fmla="*/ 2353915 w 4183969"/>
                <a:gd name="connsiteY7" fmla="*/ 2473293 h 4193747"/>
                <a:gd name="connsiteX8" fmla="*/ 2351816 w 4183969"/>
                <a:gd name="connsiteY8" fmla="*/ 2473824 h 4193747"/>
                <a:gd name="connsiteX9" fmla="*/ 2195008 w 4183969"/>
                <a:gd name="connsiteY9" fmla="*/ 2428808 h 4193747"/>
                <a:gd name="connsiteX10" fmla="*/ 2193891 w 4183969"/>
                <a:gd name="connsiteY10" fmla="*/ 2430133 h 4193747"/>
                <a:gd name="connsiteX11" fmla="*/ 2152241 w 4183969"/>
                <a:gd name="connsiteY11" fmla="*/ 2288337 h 4193747"/>
                <a:gd name="connsiteX12" fmla="*/ 1899965 w 4183969"/>
                <a:gd name="connsiteY12" fmla="*/ 2056975 h 4193747"/>
                <a:gd name="connsiteX13" fmla="*/ 1958069 w 4183969"/>
                <a:gd name="connsiteY13" fmla="*/ 2110262 h 4193747"/>
                <a:gd name="connsiteX14" fmla="*/ 1906748 w 4183969"/>
                <a:gd name="connsiteY14" fmla="*/ 2217227 h 4193747"/>
                <a:gd name="connsiteX15" fmla="*/ 2033567 w 4183969"/>
                <a:gd name="connsiteY15" fmla="*/ 2620107 h 4193747"/>
                <a:gd name="connsiteX16" fmla="*/ 2381601 w 4183969"/>
                <a:gd name="connsiteY16" fmla="*/ 2722385 h 4193747"/>
                <a:gd name="connsiteX17" fmla="*/ 2554166 w 4183969"/>
                <a:gd name="connsiteY17" fmla="*/ 2656942 h 4193747"/>
                <a:gd name="connsiteX18" fmla="*/ 2784766 w 4183969"/>
                <a:gd name="connsiteY18" fmla="*/ 2868425 h 4193747"/>
                <a:gd name="connsiteX19" fmla="*/ 2592066 w 4183969"/>
                <a:gd name="connsiteY19" fmla="*/ 2817424 h 4193747"/>
                <a:gd name="connsiteX20" fmla="*/ 2399600 w 4183969"/>
                <a:gd name="connsiteY20" fmla="*/ 3008320 h 4193747"/>
                <a:gd name="connsiteX21" fmla="*/ 2858347 w 4183969"/>
                <a:gd name="connsiteY21" fmla="*/ 3129380 h 4193747"/>
                <a:gd name="connsiteX22" fmla="*/ 2997125 w 4183969"/>
                <a:gd name="connsiteY22" fmla="*/ 3063179 h 4193747"/>
                <a:gd name="connsiteX23" fmla="*/ 3055616 w 4183969"/>
                <a:gd name="connsiteY23" fmla="*/ 3116821 h 4193747"/>
                <a:gd name="connsiteX24" fmla="*/ 3175896 w 4183969"/>
                <a:gd name="connsiteY24" fmla="*/ 2985668 h 4193747"/>
                <a:gd name="connsiteX25" fmla="*/ 3121774 w 4183969"/>
                <a:gd name="connsiteY25" fmla="*/ 2936032 h 4193747"/>
                <a:gd name="connsiteX26" fmla="*/ 3187211 w 4183969"/>
                <a:gd name="connsiteY26" fmla="*/ 2787394 h 4193747"/>
                <a:gd name="connsiteX27" fmla="*/ 3054460 w 4183969"/>
                <a:gd name="connsiteY27" fmla="*/ 2340195 h 4193747"/>
                <a:gd name="connsiteX28" fmla="*/ 3055191 w 4183969"/>
                <a:gd name="connsiteY28" fmla="*/ 2339339 h 4193747"/>
                <a:gd name="connsiteX29" fmla="*/ 3050049 w 4183969"/>
                <a:gd name="connsiteY29" fmla="*/ 2335565 h 4193747"/>
                <a:gd name="connsiteX30" fmla="*/ 3048302 w 4183969"/>
                <a:gd name="connsiteY30" fmla="*/ 2333732 h 4193747"/>
                <a:gd name="connsiteX31" fmla="*/ 3048000 w 4183969"/>
                <a:gd name="connsiteY31" fmla="*/ 2334061 h 4193747"/>
                <a:gd name="connsiteX32" fmla="*/ 2709873 w 4183969"/>
                <a:gd name="connsiteY32" fmla="*/ 2247240 h 4193747"/>
                <a:gd name="connsiteX33" fmla="*/ 2503242 w 4183969"/>
                <a:gd name="connsiteY33" fmla="*/ 2368778 h 4193747"/>
                <a:gd name="connsiteX34" fmla="*/ 2264598 w 4183969"/>
                <a:gd name="connsiteY34" fmla="*/ 2149917 h 4193747"/>
                <a:gd name="connsiteX35" fmla="*/ 2278535 w 4183969"/>
                <a:gd name="connsiteY35" fmla="*/ 2143903 h 4193747"/>
                <a:gd name="connsiteX36" fmla="*/ 2452339 w 4183969"/>
                <a:gd name="connsiteY36" fmla="*/ 2189769 h 4193747"/>
                <a:gd name="connsiteX37" fmla="*/ 2625602 w 4183969"/>
                <a:gd name="connsiteY37" fmla="*/ 2017920 h 4193747"/>
                <a:gd name="connsiteX38" fmla="*/ 2212629 w 4183969"/>
                <a:gd name="connsiteY38" fmla="*/ 1908939 h 4193747"/>
                <a:gd name="connsiteX39" fmla="*/ 2075824 w 4183969"/>
                <a:gd name="connsiteY39" fmla="*/ 1976793 h 4193747"/>
                <a:gd name="connsiteX40" fmla="*/ 2020245 w 4183969"/>
                <a:gd name="connsiteY40" fmla="*/ 1925822 h 4193747"/>
                <a:gd name="connsiteX41" fmla="*/ 1899965 w 4183969"/>
                <a:gd name="connsiteY41" fmla="*/ 2056975 h 4193747"/>
                <a:gd name="connsiteX42" fmla="*/ 1059784 w 4183969"/>
                <a:gd name="connsiteY42" fmla="*/ 2399487 h 4193747"/>
                <a:gd name="connsiteX43" fmla="*/ 2239931 w 4183969"/>
                <a:gd name="connsiteY43" fmla="*/ 1121712 h 4193747"/>
                <a:gd name="connsiteX44" fmla="*/ 3810758 w 4183969"/>
                <a:gd name="connsiteY44" fmla="*/ 1410650 h 4193747"/>
                <a:gd name="connsiteX45" fmla="*/ 3429822 w 4183969"/>
                <a:gd name="connsiteY45" fmla="*/ 3334963 h 4193747"/>
                <a:gd name="connsiteX46" fmla="*/ 1424974 w 4183969"/>
                <a:gd name="connsiteY46" fmla="*/ 3862388 h 4193747"/>
                <a:gd name="connsiteX47" fmla="*/ 1422314 w 4183969"/>
                <a:gd name="connsiteY47" fmla="*/ 3858391 h 4193747"/>
                <a:gd name="connsiteX48" fmla="*/ 1059784 w 4183969"/>
                <a:gd name="connsiteY48" fmla="*/ 2399487 h 4193747"/>
                <a:gd name="connsiteX49" fmla="*/ 824930 w 4183969"/>
                <a:gd name="connsiteY49" fmla="*/ 2133690 h 4193747"/>
                <a:gd name="connsiteX50" fmla="*/ 1928116 w 4183969"/>
                <a:gd name="connsiteY50" fmla="*/ 930781 h 4193747"/>
                <a:gd name="connsiteX51" fmla="*/ 1995944 w 4183969"/>
                <a:gd name="connsiteY51" fmla="*/ 927848 h 4193747"/>
                <a:gd name="connsiteX52" fmla="*/ 2137462 w 4183969"/>
                <a:gd name="connsiteY52" fmla="*/ 1057633 h 4193747"/>
                <a:gd name="connsiteX53" fmla="*/ 2140395 w 4183969"/>
                <a:gd name="connsiteY53" fmla="*/ 1125461 h 4193747"/>
                <a:gd name="connsiteX54" fmla="*/ 1037208 w 4183969"/>
                <a:gd name="connsiteY54" fmla="*/ 2328370 h 4193747"/>
                <a:gd name="connsiteX55" fmla="*/ 969381 w 4183969"/>
                <a:gd name="connsiteY55" fmla="*/ 2331303 h 4193747"/>
                <a:gd name="connsiteX56" fmla="*/ 827863 w 4183969"/>
                <a:gd name="connsiteY56" fmla="*/ 2201517 h 4193747"/>
                <a:gd name="connsiteX57" fmla="*/ 824930 w 4183969"/>
                <a:gd name="connsiteY57" fmla="*/ 2133690 h 4193747"/>
                <a:gd name="connsiteX58" fmla="*/ 589226 w 4183969"/>
                <a:gd name="connsiteY58" fmla="*/ 645162 h 4193747"/>
                <a:gd name="connsiteX59" fmla="*/ 1211203 w 4183969"/>
                <a:gd name="connsiteY59" fmla="*/ 549012 h 4193747"/>
                <a:gd name="connsiteX60" fmla="*/ 1387912 w 4183969"/>
                <a:gd name="connsiteY60" fmla="*/ 46615 h 4193747"/>
                <a:gd name="connsiteX61" fmla="*/ 1825969 w 4183969"/>
                <a:gd name="connsiteY61" fmla="*/ 171264 h 4193747"/>
                <a:gd name="connsiteX62" fmla="*/ 1850786 w 4183969"/>
                <a:gd name="connsiteY62" fmla="*/ 880381 h 4193747"/>
                <a:gd name="connsiteX63" fmla="*/ 811504 w 4183969"/>
                <a:gd name="connsiteY63" fmla="*/ 2041794 h 4193747"/>
                <a:gd name="connsiteX64" fmla="*/ 92739 w 4183969"/>
                <a:gd name="connsiteY64" fmla="*/ 2070765 h 4193747"/>
                <a:gd name="connsiteX65" fmla="*/ 400312 w 4183969"/>
                <a:gd name="connsiteY65" fmla="*/ 1454148 h 4193747"/>
                <a:gd name="connsiteX66" fmla="*/ 589226 w 4183969"/>
                <a:gd name="connsiteY66" fmla="*/ 645162 h 4193747"/>
                <a:gd name="connsiteX0" fmla="*/ 2691954 w 4183969"/>
                <a:gd name="connsiteY0" fmla="*/ 2541845 h 4193747"/>
                <a:gd name="connsiteX1" fmla="*/ 2750524 w 4183969"/>
                <a:gd name="connsiteY1" fmla="*/ 2502966 h 4193747"/>
                <a:gd name="connsiteX2" fmla="*/ 2868511 w 4183969"/>
                <a:gd name="connsiteY2" fmla="*/ 2537119 h 4193747"/>
                <a:gd name="connsiteX3" fmla="*/ 2923540 w 4183969"/>
                <a:gd name="connsiteY3" fmla="*/ 2724446 h 4193747"/>
                <a:gd name="connsiteX4" fmla="*/ 2916329 w 4183969"/>
                <a:gd name="connsiteY4" fmla="*/ 2747619 h 4193747"/>
                <a:gd name="connsiteX5" fmla="*/ 2691954 w 4183969"/>
                <a:gd name="connsiteY5" fmla="*/ 2541845 h 4193747"/>
                <a:gd name="connsiteX6" fmla="*/ 2152241 w 4183969"/>
                <a:gd name="connsiteY6" fmla="*/ 2288337 h 4193747"/>
                <a:gd name="connsiteX7" fmla="*/ 2353915 w 4183969"/>
                <a:gd name="connsiteY7" fmla="*/ 2473293 h 4193747"/>
                <a:gd name="connsiteX8" fmla="*/ 2351816 w 4183969"/>
                <a:gd name="connsiteY8" fmla="*/ 2473824 h 4193747"/>
                <a:gd name="connsiteX9" fmla="*/ 2195008 w 4183969"/>
                <a:gd name="connsiteY9" fmla="*/ 2428808 h 4193747"/>
                <a:gd name="connsiteX10" fmla="*/ 2193891 w 4183969"/>
                <a:gd name="connsiteY10" fmla="*/ 2430133 h 4193747"/>
                <a:gd name="connsiteX11" fmla="*/ 2152241 w 4183969"/>
                <a:gd name="connsiteY11" fmla="*/ 2288337 h 4193747"/>
                <a:gd name="connsiteX12" fmla="*/ 1899965 w 4183969"/>
                <a:gd name="connsiteY12" fmla="*/ 2056975 h 4193747"/>
                <a:gd name="connsiteX13" fmla="*/ 1958069 w 4183969"/>
                <a:gd name="connsiteY13" fmla="*/ 2110262 h 4193747"/>
                <a:gd name="connsiteX14" fmla="*/ 1906748 w 4183969"/>
                <a:gd name="connsiteY14" fmla="*/ 2217227 h 4193747"/>
                <a:gd name="connsiteX15" fmla="*/ 2033567 w 4183969"/>
                <a:gd name="connsiteY15" fmla="*/ 2620107 h 4193747"/>
                <a:gd name="connsiteX16" fmla="*/ 2381601 w 4183969"/>
                <a:gd name="connsiteY16" fmla="*/ 2722385 h 4193747"/>
                <a:gd name="connsiteX17" fmla="*/ 2554166 w 4183969"/>
                <a:gd name="connsiteY17" fmla="*/ 2656942 h 4193747"/>
                <a:gd name="connsiteX18" fmla="*/ 2784766 w 4183969"/>
                <a:gd name="connsiteY18" fmla="*/ 2868425 h 4193747"/>
                <a:gd name="connsiteX19" fmla="*/ 2592066 w 4183969"/>
                <a:gd name="connsiteY19" fmla="*/ 2817424 h 4193747"/>
                <a:gd name="connsiteX20" fmla="*/ 2399600 w 4183969"/>
                <a:gd name="connsiteY20" fmla="*/ 3008320 h 4193747"/>
                <a:gd name="connsiteX21" fmla="*/ 2858347 w 4183969"/>
                <a:gd name="connsiteY21" fmla="*/ 3129380 h 4193747"/>
                <a:gd name="connsiteX22" fmla="*/ 2997125 w 4183969"/>
                <a:gd name="connsiteY22" fmla="*/ 3063179 h 4193747"/>
                <a:gd name="connsiteX23" fmla="*/ 3055616 w 4183969"/>
                <a:gd name="connsiteY23" fmla="*/ 3116821 h 4193747"/>
                <a:gd name="connsiteX24" fmla="*/ 3175896 w 4183969"/>
                <a:gd name="connsiteY24" fmla="*/ 2985668 h 4193747"/>
                <a:gd name="connsiteX25" fmla="*/ 3121774 w 4183969"/>
                <a:gd name="connsiteY25" fmla="*/ 2936032 h 4193747"/>
                <a:gd name="connsiteX26" fmla="*/ 3187211 w 4183969"/>
                <a:gd name="connsiteY26" fmla="*/ 2787394 h 4193747"/>
                <a:gd name="connsiteX27" fmla="*/ 3054460 w 4183969"/>
                <a:gd name="connsiteY27" fmla="*/ 2340195 h 4193747"/>
                <a:gd name="connsiteX28" fmla="*/ 3055191 w 4183969"/>
                <a:gd name="connsiteY28" fmla="*/ 2339339 h 4193747"/>
                <a:gd name="connsiteX29" fmla="*/ 3050049 w 4183969"/>
                <a:gd name="connsiteY29" fmla="*/ 2335565 h 4193747"/>
                <a:gd name="connsiteX30" fmla="*/ 3048302 w 4183969"/>
                <a:gd name="connsiteY30" fmla="*/ 2333732 h 4193747"/>
                <a:gd name="connsiteX31" fmla="*/ 3048000 w 4183969"/>
                <a:gd name="connsiteY31" fmla="*/ 2334061 h 4193747"/>
                <a:gd name="connsiteX32" fmla="*/ 2709873 w 4183969"/>
                <a:gd name="connsiteY32" fmla="*/ 2247240 h 4193747"/>
                <a:gd name="connsiteX33" fmla="*/ 2503242 w 4183969"/>
                <a:gd name="connsiteY33" fmla="*/ 2368778 h 4193747"/>
                <a:gd name="connsiteX34" fmla="*/ 2264598 w 4183969"/>
                <a:gd name="connsiteY34" fmla="*/ 2149917 h 4193747"/>
                <a:gd name="connsiteX35" fmla="*/ 2278535 w 4183969"/>
                <a:gd name="connsiteY35" fmla="*/ 2143903 h 4193747"/>
                <a:gd name="connsiteX36" fmla="*/ 2452339 w 4183969"/>
                <a:gd name="connsiteY36" fmla="*/ 2189769 h 4193747"/>
                <a:gd name="connsiteX37" fmla="*/ 2625602 w 4183969"/>
                <a:gd name="connsiteY37" fmla="*/ 2017920 h 4193747"/>
                <a:gd name="connsiteX38" fmla="*/ 2212629 w 4183969"/>
                <a:gd name="connsiteY38" fmla="*/ 1908939 h 4193747"/>
                <a:gd name="connsiteX39" fmla="*/ 2075824 w 4183969"/>
                <a:gd name="connsiteY39" fmla="*/ 1976793 h 4193747"/>
                <a:gd name="connsiteX40" fmla="*/ 2020245 w 4183969"/>
                <a:gd name="connsiteY40" fmla="*/ 1925822 h 4193747"/>
                <a:gd name="connsiteX41" fmla="*/ 1899965 w 4183969"/>
                <a:gd name="connsiteY41" fmla="*/ 2056975 h 4193747"/>
                <a:gd name="connsiteX42" fmla="*/ 1059784 w 4183969"/>
                <a:gd name="connsiteY42" fmla="*/ 2399487 h 4193747"/>
                <a:gd name="connsiteX43" fmla="*/ 2239931 w 4183969"/>
                <a:gd name="connsiteY43" fmla="*/ 1121712 h 4193747"/>
                <a:gd name="connsiteX44" fmla="*/ 3810758 w 4183969"/>
                <a:gd name="connsiteY44" fmla="*/ 1410650 h 4193747"/>
                <a:gd name="connsiteX45" fmla="*/ 3429822 w 4183969"/>
                <a:gd name="connsiteY45" fmla="*/ 3334963 h 4193747"/>
                <a:gd name="connsiteX46" fmla="*/ 1424974 w 4183969"/>
                <a:gd name="connsiteY46" fmla="*/ 3862388 h 4193747"/>
                <a:gd name="connsiteX47" fmla="*/ 1422314 w 4183969"/>
                <a:gd name="connsiteY47" fmla="*/ 3858391 h 4193747"/>
                <a:gd name="connsiteX48" fmla="*/ 1059784 w 4183969"/>
                <a:gd name="connsiteY48" fmla="*/ 2399487 h 4193747"/>
                <a:gd name="connsiteX49" fmla="*/ 824930 w 4183969"/>
                <a:gd name="connsiteY49" fmla="*/ 2133690 h 4193747"/>
                <a:gd name="connsiteX50" fmla="*/ 1928116 w 4183969"/>
                <a:gd name="connsiteY50" fmla="*/ 930781 h 4193747"/>
                <a:gd name="connsiteX51" fmla="*/ 1995944 w 4183969"/>
                <a:gd name="connsiteY51" fmla="*/ 927848 h 4193747"/>
                <a:gd name="connsiteX52" fmla="*/ 2137462 w 4183969"/>
                <a:gd name="connsiteY52" fmla="*/ 1057633 h 4193747"/>
                <a:gd name="connsiteX53" fmla="*/ 2140395 w 4183969"/>
                <a:gd name="connsiteY53" fmla="*/ 1125461 h 4193747"/>
                <a:gd name="connsiteX54" fmla="*/ 1037208 w 4183969"/>
                <a:gd name="connsiteY54" fmla="*/ 2328370 h 4193747"/>
                <a:gd name="connsiteX55" fmla="*/ 969381 w 4183969"/>
                <a:gd name="connsiteY55" fmla="*/ 2331303 h 4193747"/>
                <a:gd name="connsiteX56" fmla="*/ 827863 w 4183969"/>
                <a:gd name="connsiteY56" fmla="*/ 2201517 h 4193747"/>
                <a:gd name="connsiteX57" fmla="*/ 824930 w 4183969"/>
                <a:gd name="connsiteY57" fmla="*/ 2133690 h 4193747"/>
                <a:gd name="connsiteX58" fmla="*/ 589226 w 4183969"/>
                <a:gd name="connsiteY58" fmla="*/ 645162 h 4193747"/>
                <a:gd name="connsiteX59" fmla="*/ 1211203 w 4183969"/>
                <a:gd name="connsiteY59" fmla="*/ 549012 h 4193747"/>
                <a:gd name="connsiteX60" fmla="*/ 1387912 w 4183969"/>
                <a:gd name="connsiteY60" fmla="*/ 46615 h 4193747"/>
                <a:gd name="connsiteX61" fmla="*/ 1825969 w 4183969"/>
                <a:gd name="connsiteY61" fmla="*/ 171264 h 4193747"/>
                <a:gd name="connsiteX62" fmla="*/ 1850786 w 4183969"/>
                <a:gd name="connsiteY62" fmla="*/ 880381 h 4193747"/>
                <a:gd name="connsiteX63" fmla="*/ 811504 w 4183969"/>
                <a:gd name="connsiteY63" fmla="*/ 2041794 h 4193747"/>
                <a:gd name="connsiteX64" fmla="*/ 92739 w 4183969"/>
                <a:gd name="connsiteY64" fmla="*/ 2070765 h 4193747"/>
                <a:gd name="connsiteX65" fmla="*/ 400312 w 4183969"/>
                <a:gd name="connsiteY65" fmla="*/ 1454148 h 4193747"/>
                <a:gd name="connsiteX66" fmla="*/ 589226 w 4183969"/>
                <a:gd name="connsiteY66" fmla="*/ 645162 h 4193747"/>
                <a:gd name="connsiteX0" fmla="*/ 2691954 w 4183969"/>
                <a:gd name="connsiteY0" fmla="*/ 2541845 h 4193747"/>
                <a:gd name="connsiteX1" fmla="*/ 2750524 w 4183969"/>
                <a:gd name="connsiteY1" fmla="*/ 2502966 h 4193747"/>
                <a:gd name="connsiteX2" fmla="*/ 2868511 w 4183969"/>
                <a:gd name="connsiteY2" fmla="*/ 2537119 h 4193747"/>
                <a:gd name="connsiteX3" fmla="*/ 2923540 w 4183969"/>
                <a:gd name="connsiteY3" fmla="*/ 2724446 h 4193747"/>
                <a:gd name="connsiteX4" fmla="*/ 2916329 w 4183969"/>
                <a:gd name="connsiteY4" fmla="*/ 2747619 h 4193747"/>
                <a:gd name="connsiteX5" fmla="*/ 2691954 w 4183969"/>
                <a:gd name="connsiteY5" fmla="*/ 2541845 h 4193747"/>
                <a:gd name="connsiteX6" fmla="*/ 2152241 w 4183969"/>
                <a:gd name="connsiteY6" fmla="*/ 2288337 h 4193747"/>
                <a:gd name="connsiteX7" fmla="*/ 2353915 w 4183969"/>
                <a:gd name="connsiteY7" fmla="*/ 2473293 h 4193747"/>
                <a:gd name="connsiteX8" fmla="*/ 2351816 w 4183969"/>
                <a:gd name="connsiteY8" fmla="*/ 2473824 h 4193747"/>
                <a:gd name="connsiteX9" fmla="*/ 2195008 w 4183969"/>
                <a:gd name="connsiteY9" fmla="*/ 2428808 h 4193747"/>
                <a:gd name="connsiteX10" fmla="*/ 2193891 w 4183969"/>
                <a:gd name="connsiteY10" fmla="*/ 2430133 h 4193747"/>
                <a:gd name="connsiteX11" fmla="*/ 2152241 w 4183969"/>
                <a:gd name="connsiteY11" fmla="*/ 2288337 h 4193747"/>
                <a:gd name="connsiteX12" fmla="*/ 1899965 w 4183969"/>
                <a:gd name="connsiteY12" fmla="*/ 2056975 h 4193747"/>
                <a:gd name="connsiteX13" fmla="*/ 1958069 w 4183969"/>
                <a:gd name="connsiteY13" fmla="*/ 2110262 h 4193747"/>
                <a:gd name="connsiteX14" fmla="*/ 1906748 w 4183969"/>
                <a:gd name="connsiteY14" fmla="*/ 2217227 h 4193747"/>
                <a:gd name="connsiteX15" fmla="*/ 2033567 w 4183969"/>
                <a:gd name="connsiteY15" fmla="*/ 2620107 h 4193747"/>
                <a:gd name="connsiteX16" fmla="*/ 2381601 w 4183969"/>
                <a:gd name="connsiteY16" fmla="*/ 2722385 h 4193747"/>
                <a:gd name="connsiteX17" fmla="*/ 2554166 w 4183969"/>
                <a:gd name="connsiteY17" fmla="*/ 2656942 h 4193747"/>
                <a:gd name="connsiteX18" fmla="*/ 2784766 w 4183969"/>
                <a:gd name="connsiteY18" fmla="*/ 2868425 h 4193747"/>
                <a:gd name="connsiteX19" fmla="*/ 2592066 w 4183969"/>
                <a:gd name="connsiteY19" fmla="*/ 2817424 h 4193747"/>
                <a:gd name="connsiteX20" fmla="*/ 2399600 w 4183969"/>
                <a:gd name="connsiteY20" fmla="*/ 3008320 h 4193747"/>
                <a:gd name="connsiteX21" fmla="*/ 2858347 w 4183969"/>
                <a:gd name="connsiteY21" fmla="*/ 3129380 h 4193747"/>
                <a:gd name="connsiteX22" fmla="*/ 2997125 w 4183969"/>
                <a:gd name="connsiteY22" fmla="*/ 3063179 h 4193747"/>
                <a:gd name="connsiteX23" fmla="*/ 3055616 w 4183969"/>
                <a:gd name="connsiteY23" fmla="*/ 3116821 h 4193747"/>
                <a:gd name="connsiteX24" fmla="*/ 3175896 w 4183969"/>
                <a:gd name="connsiteY24" fmla="*/ 2985668 h 4193747"/>
                <a:gd name="connsiteX25" fmla="*/ 3121774 w 4183969"/>
                <a:gd name="connsiteY25" fmla="*/ 2936032 h 4193747"/>
                <a:gd name="connsiteX26" fmla="*/ 3187211 w 4183969"/>
                <a:gd name="connsiteY26" fmla="*/ 2787394 h 4193747"/>
                <a:gd name="connsiteX27" fmla="*/ 3054460 w 4183969"/>
                <a:gd name="connsiteY27" fmla="*/ 2340195 h 4193747"/>
                <a:gd name="connsiteX28" fmla="*/ 3055191 w 4183969"/>
                <a:gd name="connsiteY28" fmla="*/ 2339339 h 4193747"/>
                <a:gd name="connsiteX29" fmla="*/ 3050049 w 4183969"/>
                <a:gd name="connsiteY29" fmla="*/ 2335565 h 4193747"/>
                <a:gd name="connsiteX30" fmla="*/ 3048302 w 4183969"/>
                <a:gd name="connsiteY30" fmla="*/ 2333732 h 4193747"/>
                <a:gd name="connsiteX31" fmla="*/ 3048000 w 4183969"/>
                <a:gd name="connsiteY31" fmla="*/ 2334061 h 4193747"/>
                <a:gd name="connsiteX32" fmla="*/ 2709873 w 4183969"/>
                <a:gd name="connsiteY32" fmla="*/ 2247240 h 4193747"/>
                <a:gd name="connsiteX33" fmla="*/ 2503242 w 4183969"/>
                <a:gd name="connsiteY33" fmla="*/ 2368778 h 4193747"/>
                <a:gd name="connsiteX34" fmla="*/ 2264598 w 4183969"/>
                <a:gd name="connsiteY34" fmla="*/ 2149917 h 4193747"/>
                <a:gd name="connsiteX35" fmla="*/ 2278535 w 4183969"/>
                <a:gd name="connsiteY35" fmla="*/ 2143903 h 4193747"/>
                <a:gd name="connsiteX36" fmla="*/ 2452339 w 4183969"/>
                <a:gd name="connsiteY36" fmla="*/ 2189769 h 4193747"/>
                <a:gd name="connsiteX37" fmla="*/ 2625602 w 4183969"/>
                <a:gd name="connsiteY37" fmla="*/ 2017920 h 4193747"/>
                <a:gd name="connsiteX38" fmla="*/ 2212629 w 4183969"/>
                <a:gd name="connsiteY38" fmla="*/ 1908939 h 4193747"/>
                <a:gd name="connsiteX39" fmla="*/ 2075824 w 4183969"/>
                <a:gd name="connsiteY39" fmla="*/ 1976793 h 4193747"/>
                <a:gd name="connsiteX40" fmla="*/ 2020245 w 4183969"/>
                <a:gd name="connsiteY40" fmla="*/ 1925822 h 4193747"/>
                <a:gd name="connsiteX41" fmla="*/ 1899965 w 4183969"/>
                <a:gd name="connsiteY41" fmla="*/ 2056975 h 4193747"/>
                <a:gd name="connsiteX42" fmla="*/ 1059784 w 4183969"/>
                <a:gd name="connsiteY42" fmla="*/ 2399487 h 4193747"/>
                <a:gd name="connsiteX43" fmla="*/ 2239931 w 4183969"/>
                <a:gd name="connsiteY43" fmla="*/ 1121712 h 4193747"/>
                <a:gd name="connsiteX44" fmla="*/ 3810758 w 4183969"/>
                <a:gd name="connsiteY44" fmla="*/ 1410650 h 4193747"/>
                <a:gd name="connsiteX45" fmla="*/ 3429822 w 4183969"/>
                <a:gd name="connsiteY45" fmla="*/ 3334963 h 4193747"/>
                <a:gd name="connsiteX46" fmla="*/ 1424974 w 4183969"/>
                <a:gd name="connsiteY46" fmla="*/ 3862388 h 4193747"/>
                <a:gd name="connsiteX47" fmla="*/ 1422314 w 4183969"/>
                <a:gd name="connsiteY47" fmla="*/ 3858391 h 4193747"/>
                <a:gd name="connsiteX48" fmla="*/ 1059784 w 4183969"/>
                <a:gd name="connsiteY48" fmla="*/ 2399487 h 4193747"/>
                <a:gd name="connsiteX49" fmla="*/ 824930 w 4183969"/>
                <a:gd name="connsiteY49" fmla="*/ 2133690 h 4193747"/>
                <a:gd name="connsiteX50" fmla="*/ 1928116 w 4183969"/>
                <a:gd name="connsiteY50" fmla="*/ 930781 h 4193747"/>
                <a:gd name="connsiteX51" fmla="*/ 1995944 w 4183969"/>
                <a:gd name="connsiteY51" fmla="*/ 927848 h 4193747"/>
                <a:gd name="connsiteX52" fmla="*/ 2137462 w 4183969"/>
                <a:gd name="connsiteY52" fmla="*/ 1057633 h 4193747"/>
                <a:gd name="connsiteX53" fmla="*/ 2140395 w 4183969"/>
                <a:gd name="connsiteY53" fmla="*/ 1125461 h 4193747"/>
                <a:gd name="connsiteX54" fmla="*/ 1037208 w 4183969"/>
                <a:gd name="connsiteY54" fmla="*/ 2328370 h 4193747"/>
                <a:gd name="connsiteX55" fmla="*/ 969381 w 4183969"/>
                <a:gd name="connsiteY55" fmla="*/ 2331303 h 4193747"/>
                <a:gd name="connsiteX56" fmla="*/ 827863 w 4183969"/>
                <a:gd name="connsiteY56" fmla="*/ 2201517 h 4193747"/>
                <a:gd name="connsiteX57" fmla="*/ 824930 w 4183969"/>
                <a:gd name="connsiteY57" fmla="*/ 2133690 h 4193747"/>
                <a:gd name="connsiteX58" fmla="*/ 589226 w 4183969"/>
                <a:gd name="connsiteY58" fmla="*/ 645162 h 4193747"/>
                <a:gd name="connsiteX59" fmla="*/ 1211203 w 4183969"/>
                <a:gd name="connsiteY59" fmla="*/ 549012 h 4193747"/>
                <a:gd name="connsiteX60" fmla="*/ 1387912 w 4183969"/>
                <a:gd name="connsiteY60" fmla="*/ 46615 h 4193747"/>
                <a:gd name="connsiteX61" fmla="*/ 1825969 w 4183969"/>
                <a:gd name="connsiteY61" fmla="*/ 171264 h 4193747"/>
                <a:gd name="connsiteX62" fmla="*/ 1850786 w 4183969"/>
                <a:gd name="connsiteY62" fmla="*/ 880381 h 4193747"/>
                <a:gd name="connsiteX63" fmla="*/ 811504 w 4183969"/>
                <a:gd name="connsiteY63" fmla="*/ 2041794 h 4193747"/>
                <a:gd name="connsiteX64" fmla="*/ 92739 w 4183969"/>
                <a:gd name="connsiteY64" fmla="*/ 2070765 h 4193747"/>
                <a:gd name="connsiteX65" fmla="*/ 400312 w 4183969"/>
                <a:gd name="connsiteY65" fmla="*/ 1454148 h 4193747"/>
                <a:gd name="connsiteX66" fmla="*/ 589226 w 4183969"/>
                <a:gd name="connsiteY66" fmla="*/ 645162 h 4193747"/>
                <a:gd name="connsiteX0" fmla="*/ 2743554 w 4235569"/>
                <a:gd name="connsiteY0" fmla="*/ 2541845 h 4193747"/>
                <a:gd name="connsiteX1" fmla="*/ 2802124 w 4235569"/>
                <a:gd name="connsiteY1" fmla="*/ 2502966 h 4193747"/>
                <a:gd name="connsiteX2" fmla="*/ 2920111 w 4235569"/>
                <a:gd name="connsiteY2" fmla="*/ 2537119 h 4193747"/>
                <a:gd name="connsiteX3" fmla="*/ 2975140 w 4235569"/>
                <a:gd name="connsiteY3" fmla="*/ 2724446 h 4193747"/>
                <a:gd name="connsiteX4" fmla="*/ 2967929 w 4235569"/>
                <a:gd name="connsiteY4" fmla="*/ 2747619 h 4193747"/>
                <a:gd name="connsiteX5" fmla="*/ 2743554 w 4235569"/>
                <a:gd name="connsiteY5" fmla="*/ 2541845 h 4193747"/>
                <a:gd name="connsiteX6" fmla="*/ 2203841 w 4235569"/>
                <a:gd name="connsiteY6" fmla="*/ 2288337 h 4193747"/>
                <a:gd name="connsiteX7" fmla="*/ 2405515 w 4235569"/>
                <a:gd name="connsiteY7" fmla="*/ 2473293 h 4193747"/>
                <a:gd name="connsiteX8" fmla="*/ 2403416 w 4235569"/>
                <a:gd name="connsiteY8" fmla="*/ 2473824 h 4193747"/>
                <a:gd name="connsiteX9" fmla="*/ 2246608 w 4235569"/>
                <a:gd name="connsiteY9" fmla="*/ 2428808 h 4193747"/>
                <a:gd name="connsiteX10" fmla="*/ 2245491 w 4235569"/>
                <a:gd name="connsiteY10" fmla="*/ 2430133 h 4193747"/>
                <a:gd name="connsiteX11" fmla="*/ 2203841 w 4235569"/>
                <a:gd name="connsiteY11" fmla="*/ 2288337 h 4193747"/>
                <a:gd name="connsiteX12" fmla="*/ 1951565 w 4235569"/>
                <a:gd name="connsiteY12" fmla="*/ 2056975 h 4193747"/>
                <a:gd name="connsiteX13" fmla="*/ 2009669 w 4235569"/>
                <a:gd name="connsiteY13" fmla="*/ 2110262 h 4193747"/>
                <a:gd name="connsiteX14" fmla="*/ 1958348 w 4235569"/>
                <a:gd name="connsiteY14" fmla="*/ 2217227 h 4193747"/>
                <a:gd name="connsiteX15" fmla="*/ 2085167 w 4235569"/>
                <a:gd name="connsiteY15" fmla="*/ 2620107 h 4193747"/>
                <a:gd name="connsiteX16" fmla="*/ 2433201 w 4235569"/>
                <a:gd name="connsiteY16" fmla="*/ 2722385 h 4193747"/>
                <a:gd name="connsiteX17" fmla="*/ 2605766 w 4235569"/>
                <a:gd name="connsiteY17" fmla="*/ 2656942 h 4193747"/>
                <a:gd name="connsiteX18" fmla="*/ 2836366 w 4235569"/>
                <a:gd name="connsiteY18" fmla="*/ 2868425 h 4193747"/>
                <a:gd name="connsiteX19" fmla="*/ 2643666 w 4235569"/>
                <a:gd name="connsiteY19" fmla="*/ 2817424 h 4193747"/>
                <a:gd name="connsiteX20" fmla="*/ 2451200 w 4235569"/>
                <a:gd name="connsiteY20" fmla="*/ 3008320 h 4193747"/>
                <a:gd name="connsiteX21" fmla="*/ 2909947 w 4235569"/>
                <a:gd name="connsiteY21" fmla="*/ 3129380 h 4193747"/>
                <a:gd name="connsiteX22" fmla="*/ 3048725 w 4235569"/>
                <a:gd name="connsiteY22" fmla="*/ 3063179 h 4193747"/>
                <a:gd name="connsiteX23" fmla="*/ 3107216 w 4235569"/>
                <a:gd name="connsiteY23" fmla="*/ 3116821 h 4193747"/>
                <a:gd name="connsiteX24" fmla="*/ 3227496 w 4235569"/>
                <a:gd name="connsiteY24" fmla="*/ 2985668 h 4193747"/>
                <a:gd name="connsiteX25" fmla="*/ 3173374 w 4235569"/>
                <a:gd name="connsiteY25" fmla="*/ 2936032 h 4193747"/>
                <a:gd name="connsiteX26" fmla="*/ 3238811 w 4235569"/>
                <a:gd name="connsiteY26" fmla="*/ 2787394 h 4193747"/>
                <a:gd name="connsiteX27" fmla="*/ 3106060 w 4235569"/>
                <a:gd name="connsiteY27" fmla="*/ 2340195 h 4193747"/>
                <a:gd name="connsiteX28" fmla="*/ 3106791 w 4235569"/>
                <a:gd name="connsiteY28" fmla="*/ 2339339 h 4193747"/>
                <a:gd name="connsiteX29" fmla="*/ 3101649 w 4235569"/>
                <a:gd name="connsiteY29" fmla="*/ 2335565 h 4193747"/>
                <a:gd name="connsiteX30" fmla="*/ 3099902 w 4235569"/>
                <a:gd name="connsiteY30" fmla="*/ 2333732 h 4193747"/>
                <a:gd name="connsiteX31" fmla="*/ 3099600 w 4235569"/>
                <a:gd name="connsiteY31" fmla="*/ 2334061 h 4193747"/>
                <a:gd name="connsiteX32" fmla="*/ 2761473 w 4235569"/>
                <a:gd name="connsiteY32" fmla="*/ 2247240 h 4193747"/>
                <a:gd name="connsiteX33" fmla="*/ 2554842 w 4235569"/>
                <a:gd name="connsiteY33" fmla="*/ 2368778 h 4193747"/>
                <a:gd name="connsiteX34" fmla="*/ 2316198 w 4235569"/>
                <a:gd name="connsiteY34" fmla="*/ 2149917 h 4193747"/>
                <a:gd name="connsiteX35" fmla="*/ 2330135 w 4235569"/>
                <a:gd name="connsiteY35" fmla="*/ 2143903 h 4193747"/>
                <a:gd name="connsiteX36" fmla="*/ 2503939 w 4235569"/>
                <a:gd name="connsiteY36" fmla="*/ 2189769 h 4193747"/>
                <a:gd name="connsiteX37" fmla="*/ 2677202 w 4235569"/>
                <a:gd name="connsiteY37" fmla="*/ 2017920 h 4193747"/>
                <a:gd name="connsiteX38" fmla="*/ 2264229 w 4235569"/>
                <a:gd name="connsiteY38" fmla="*/ 1908939 h 4193747"/>
                <a:gd name="connsiteX39" fmla="*/ 2127424 w 4235569"/>
                <a:gd name="connsiteY39" fmla="*/ 1976793 h 4193747"/>
                <a:gd name="connsiteX40" fmla="*/ 2071845 w 4235569"/>
                <a:gd name="connsiteY40" fmla="*/ 1925822 h 4193747"/>
                <a:gd name="connsiteX41" fmla="*/ 1951565 w 4235569"/>
                <a:gd name="connsiteY41" fmla="*/ 2056975 h 4193747"/>
                <a:gd name="connsiteX42" fmla="*/ 1111384 w 4235569"/>
                <a:gd name="connsiteY42" fmla="*/ 2399487 h 4193747"/>
                <a:gd name="connsiteX43" fmla="*/ 2291531 w 4235569"/>
                <a:gd name="connsiteY43" fmla="*/ 1121712 h 4193747"/>
                <a:gd name="connsiteX44" fmla="*/ 3862358 w 4235569"/>
                <a:gd name="connsiteY44" fmla="*/ 1410650 h 4193747"/>
                <a:gd name="connsiteX45" fmla="*/ 3481422 w 4235569"/>
                <a:gd name="connsiteY45" fmla="*/ 3334963 h 4193747"/>
                <a:gd name="connsiteX46" fmla="*/ 1476574 w 4235569"/>
                <a:gd name="connsiteY46" fmla="*/ 3862388 h 4193747"/>
                <a:gd name="connsiteX47" fmla="*/ 1473914 w 4235569"/>
                <a:gd name="connsiteY47" fmla="*/ 3858391 h 4193747"/>
                <a:gd name="connsiteX48" fmla="*/ 1111384 w 4235569"/>
                <a:gd name="connsiteY48" fmla="*/ 2399487 h 4193747"/>
                <a:gd name="connsiteX49" fmla="*/ 876530 w 4235569"/>
                <a:gd name="connsiteY49" fmla="*/ 2133690 h 4193747"/>
                <a:gd name="connsiteX50" fmla="*/ 1979716 w 4235569"/>
                <a:gd name="connsiteY50" fmla="*/ 930781 h 4193747"/>
                <a:gd name="connsiteX51" fmla="*/ 2047544 w 4235569"/>
                <a:gd name="connsiteY51" fmla="*/ 927848 h 4193747"/>
                <a:gd name="connsiteX52" fmla="*/ 2189062 w 4235569"/>
                <a:gd name="connsiteY52" fmla="*/ 1057633 h 4193747"/>
                <a:gd name="connsiteX53" fmla="*/ 2191995 w 4235569"/>
                <a:gd name="connsiteY53" fmla="*/ 1125461 h 4193747"/>
                <a:gd name="connsiteX54" fmla="*/ 1088808 w 4235569"/>
                <a:gd name="connsiteY54" fmla="*/ 2328370 h 4193747"/>
                <a:gd name="connsiteX55" fmla="*/ 1020981 w 4235569"/>
                <a:gd name="connsiteY55" fmla="*/ 2331303 h 4193747"/>
                <a:gd name="connsiteX56" fmla="*/ 879463 w 4235569"/>
                <a:gd name="connsiteY56" fmla="*/ 2201517 h 4193747"/>
                <a:gd name="connsiteX57" fmla="*/ 876530 w 4235569"/>
                <a:gd name="connsiteY57" fmla="*/ 2133690 h 4193747"/>
                <a:gd name="connsiteX58" fmla="*/ 640826 w 4235569"/>
                <a:gd name="connsiteY58" fmla="*/ 645162 h 4193747"/>
                <a:gd name="connsiteX59" fmla="*/ 1262803 w 4235569"/>
                <a:gd name="connsiteY59" fmla="*/ 549012 h 4193747"/>
                <a:gd name="connsiteX60" fmla="*/ 1439512 w 4235569"/>
                <a:gd name="connsiteY60" fmla="*/ 46615 h 4193747"/>
                <a:gd name="connsiteX61" fmla="*/ 1877569 w 4235569"/>
                <a:gd name="connsiteY61" fmla="*/ 171264 h 4193747"/>
                <a:gd name="connsiteX62" fmla="*/ 1902386 w 4235569"/>
                <a:gd name="connsiteY62" fmla="*/ 880381 h 4193747"/>
                <a:gd name="connsiteX63" fmla="*/ 863104 w 4235569"/>
                <a:gd name="connsiteY63" fmla="*/ 2041794 h 4193747"/>
                <a:gd name="connsiteX64" fmla="*/ 144339 w 4235569"/>
                <a:gd name="connsiteY64" fmla="*/ 2070765 h 4193747"/>
                <a:gd name="connsiteX65" fmla="*/ 451912 w 4235569"/>
                <a:gd name="connsiteY65" fmla="*/ 1454148 h 4193747"/>
                <a:gd name="connsiteX66" fmla="*/ 640826 w 4235569"/>
                <a:gd name="connsiteY66" fmla="*/ 645162 h 4193747"/>
                <a:gd name="connsiteX0" fmla="*/ 2743554 w 4235569"/>
                <a:gd name="connsiteY0" fmla="*/ 2541845 h 4193747"/>
                <a:gd name="connsiteX1" fmla="*/ 2802124 w 4235569"/>
                <a:gd name="connsiteY1" fmla="*/ 2502966 h 4193747"/>
                <a:gd name="connsiteX2" fmla="*/ 2920111 w 4235569"/>
                <a:gd name="connsiteY2" fmla="*/ 2537119 h 4193747"/>
                <a:gd name="connsiteX3" fmla="*/ 2975140 w 4235569"/>
                <a:gd name="connsiteY3" fmla="*/ 2724446 h 4193747"/>
                <a:gd name="connsiteX4" fmla="*/ 2967929 w 4235569"/>
                <a:gd name="connsiteY4" fmla="*/ 2747619 h 4193747"/>
                <a:gd name="connsiteX5" fmla="*/ 2743554 w 4235569"/>
                <a:gd name="connsiteY5" fmla="*/ 2541845 h 4193747"/>
                <a:gd name="connsiteX6" fmla="*/ 2203841 w 4235569"/>
                <a:gd name="connsiteY6" fmla="*/ 2288337 h 4193747"/>
                <a:gd name="connsiteX7" fmla="*/ 2405515 w 4235569"/>
                <a:gd name="connsiteY7" fmla="*/ 2473293 h 4193747"/>
                <a:gd name="connsiteX8" fmla="*/ 2403416 w 4235569"/>
                <a:gd name="connsiteY8" fmla="*/ 2473824 h 4193747"/>
                <a:gd name="connsiteX9" fmla="*/ 2246608 w 4235569"/>
                <a:gd name="connsiteY9" fmla="*/ 2428808 h 4193747"/>
                <a:gd name="connsiteX10" fmla="*/ 2245491 w 4235569"/>
                <a:gd name="connsiteY10" fmla="*/ 2430133 h 4193747"/>
                <a:gd name="connsiteX11" fmla="*/ 2203841 w 4235569"/>
                <a:gd name="connsiteY11" fmla="*/ 2288337 h 4193747"/>
                <a:gd name="connsiteX12" fmla="*/ 1951565 w 4235569"/>
                <a:gd name="connsiteY12" fmla="*/ 2056975 h 4193747"/>
                <a:gd name="connsiteX13" fmla="*/ 2009669 w 4235569"/>
                <a:gd name="connsiteY13" fmla="*/ 2110262 h 4193747"/>
                <a:gd name="connsiteX14" fmla="*/ 1958348 w 4235569"/>
                <a:gd name="connsiteY14" fmla="*/ 2217227 h 4193747"/>
                <a:gd name="connsiteX15" fmla="*/ 2085167 w 4235569"/>
                <a:gd name="connsiteY15" fmla="*/ 2620107 h 4193747"/>
                <a:gd name="connsiteX16" fmla="*/ 2433201 w 4235569"/>
                <a:gd name="connsiteY16" fmla="*/ 2722385 h 4193747"/>
                <a:gd name="connsiteX17" fmla="*/ 2605766 w 4235569"/>
                <a:gd name="connsiteY17" fmla="*/ 2656942 h 4193747"/>
                <a:gd name="connsiteX18" fmla="*/ 2836366 w 4235569"/>
                <a:gd name="connsiteY18" fmla="*/ 2868425 h 4193747"/>
                <a:gd name="connsiteX19" fmla="*/ 2643666 w 4235569"/>
                <a:gd name="connsiteY19" fmla="*/ 2817424 h 4193747"/>
                <a:gd name="connsiteX20" fmla="*/ 2451200 w 4235569"/>
                <a:gd name="connsiteY20" fmla="*/ 3008320 h 4193747"/>
                <a:gd name="connsiteX21" fmla="*/ 2909947 w 4235569"/>
                <a:gd name="connsiteY21" fmla="*/ 3129380 h 4193747"/>
                <a:gd name="connsiteX22" fmla="*/ 3048725 w 4235569"/>
                <a:gd name="connsiteY22" fmla="*/ 3063179 h 4193747"/>
                <a:gd name="connsiteX23" fmla="*/ 3107216 w 4235569"/>
                <a:gd name="connsiteY23" fmla="*/ 3116821 h 4193747"/>
                <a:gd name="connsiteX24" fmla="*/ 3227496 w 4235569"/>
                <a:gd name="connsiteY24" fmla="*/ 2985668 h 4193747"/>
                <a:gd name="connsiteX25" fmla="*/ 3173374 w 4235569"/>
                <a:gd name="connsiteY25" fmla="*/ 2936032 h 4193747"/>
                <a:gd name="connsiteX26" fmla="*/ 3238811 w 4235569"/>
                <a:gd name="connsiteY26" fmla="*/ 2787394 h 4193747"/>
                <a:gd name="connsiteX27" fmla="*/ 3106060 w 4235569"/>
                <a:gd name="connsiteY27" fmla="*/ 2340195 h 4193747"/>
                <a:gd name="connsiteX28" fmla="*/ 3106791 w 4235569"/>
                <a:gd name="connsiteY28" fmla="*/ 2339339 h 4193747"/>
                <a:gd name="connsiteX29" fmla="*/ 3101649 w 4235569"/>
                <a:gd name="connsiteY29" fmla="*/ 2335565 h 4193747"/>
                <a:gd name="connsiteX30" fmla="*/ 3099902 w 4235569"/>
                <a:gd name="connsiteY30" fmla="*/ 2333732 h 4193747"/>
                <a:gd name="connsiteX31" fmla="*/ 3099600 w 4235569"/>
                <a:gd name="connsiteY31" fmla="*/ 2334061 h 4193747"/>
                <a:gd name="connsiteX32" fmla="*/ 2761473 w 4235569"/>
                <a:gd name="connsiteY32" fmla="*/ 2247240 h 4193747"/>
                <a:gd name="connsiteX33" fmla="*/ 2554842 w 4235569"/>
                <a:gd name="connsiteY33" fmla="*/ 2368778 h 4193747"/>
                <a:gd name="connsiteX34" fmla="*/ 2316198 w 4235569"/>
                <a:gd name="connsiteY34" fmla="*/ 2149917 h 4193747"/>
                <a:gd name="connsiteX35" fmla="*/ 2330135 w 4235569"/>
                <a:gd name="connsiteY35" fmla="*/ 2143903 h 4193747"/>
                <a:gd name="connsiteX36" fmla="*/ 2503939 w 4235569"/>
                <a:gd name="connsiteY36" fmla="*/ 2189769 h 4193747"/>
                <a:gd name="connsiteX37" fmla="*/ 2677202 w 4235569"/>
                <a:gd name="connsiteY37" fmla="*/ 2017920 h 4193747"/>
                <a:gd name="connsiteX38" fmla="*/ 2264229 w 4235569"/>
                <a:gd name="connsiteY38" fmla="*/ 1908939 h 4193747"/>
                <a:gd name="connsiteX39" fmla="*/ 2127424 w 4235569"/>
                <a:gd name="connsiteY39" fmla="*/ 1976793 h 4193747"/>
                <a:gd name="connsiteX40" fmla="*/ 2071845 w 4235569"/>
                <a:gd name="connsiteY40" fmla="*/ 1925822 h 4193747"/>
                <a:gd name="connsiteX41" fmla="*/ 1951565 w 4235569"/>
                <a:gd name="connsiteY41" fmla="*/ 2056975 h 4193747"/>
                <a:gd name="connsiteX42" fmla="*/ 1111384 w 4235569"/>
                <a:gd name="connsiteY42" fmla="*/ 2399487 h 4193747"/>
                <a:gd name="connsiteX43" fmla="*/ 2291531 w 4235569"/>
                <a:gd name="connsiteY43" fmla="*/ 1121712 h 4193747"/>
                <a:gd name="connsiteX44" fmla="*/ 3862358 w 4235569"/>
                <a:gd name="connsiteY44" fmla="*/ 1410650 h 4193747"/>
                <a:gd name="connsiteX45" fmla="*/ 3481422 w 4235569"/>
                <a:gd name="connsiteY45" fmla="*/ 3334963 h 4193747"/>
                <a:gd name="connsiteX46" fmla="*/ 1476574 w 4235569"/>
                <a:gd name="connsiteY46" fmla="*/ 3862388 h 4193747"/>
                <a:gd name="connsiteX47" fmla="*/ 1473914 w 4235569"/>
                <a:gd name="connsiteY47" fmla="*/ 3858391 h 4193747"/>
                <a:gd name="connsiteX48" fmla="*/ 1111384 w 4235569"/>
                <a:gd name="connsiteY48" fmla="*/ 2399487 h 4193747"/>
                <a:gd name="connsiteX49" fmla="*/ 876530 w 4235569"/>
                <a:gd name="connsiteY49" fmla="*/ 2133690 h 4193747"/>
                <a:gd name="connsiteX50" fmla="*/ 1979716 w 4235569"/>
                <a:gd name="connsiteY50" fmla="*/ 930781 h 4193747"/>
                <a:gd name="connsiteX51" fmla="*/ 2047544 w 4235569"/>
                <a:gd name="connsiteY51" fmla="*/ 927848 h 4193747"/>
                <a:gd name="connsiteX52" fmla="*/ 2189062 w 4235569"/>
                <a:gd name="connsiteY52" fmla="*/ 1057633 h 4193747"/>
                <a:gd name="connsiteX53" fmla="*/ 2191995 w 4235569"/>
                <a:gd name="connsiteY53" fmla="*/ 1125461 h 4193747"/>
                <a:gd name="connsiteX54" fmla="*/ 1088808 w 4235569"/>
                <a:gd name="connsiteY54" fmla="*/ 2328370 h 4193747"/>
                <a:gd name="connsiteX55" fmla="*/ 1020981 w 4235569"/>
                <a:gd name="connsiteY55" fmla="*/ 2331303 h 4193747"/>
                <a:gd name="connsiteX56" fmla="*/ 879463 w 4235569"/>
                <a:gd name="connsiteY56" fmla="*/ 2201517 h 4193747"/>
                <a:gd name="connsiteX57" fmla="*/ 876530 w 4235569"/>
                <a:gd name="connsiteY57" fmla="*/ 2133690 h 4193747"/>
                <a:gd name="connsiteX58" fmla="*/ 640826 w 4235569"/>
                <a:gd name="connsiteY58" fmla="*/ 645162 h 4193747"/>
                <a:gd name="connsiteX59" fmla="*/ 1262803 w 4235569"/>
                <a:gd name="connsiteY59" fmla="*/ 549012 h 4193747"/>
                <a:gd name="connsiteX60" fmla="*/ 1439512 w 4235569"/>
                <a:gd name="connsiteY60" fmla="*/ 46615 h 4193747"/>
                <a:gd name="connsiteX61" fmla="*/ 1877569 w 4235569"/>
                <a:gd name="connsiteY61" fmla="*/ 171264 h 4193747"/>
                <a:gd name="connsiteX62" fmla="*/ 1902386 w 4235569"/>
                <a:gd name="connsiteY62" fmla="*/ 880381 h 4193747"/>
                <a:gd name="connsiteX63" fmla="*/ 863104 w 4235569"/>
                <a:gd name="connsiteY63" fmla="*/ 2041794 h 4193747"/>
                <a:gd name="connsiteX64" fmla="*/ 144339 w 4235569"/>
                <a:gd name="connsiteY64" fmla="*/ 2070765 h 4193747"/>
                <a:gd name="connsiteX65" fmla="*/ 451912 w 4235569"/>
                <a:gd name="connsiteY65" fmla="*/ 1454148 h 4193747"/>
                <a:gd name="connsiteX66" fmla="*/ 640826 w 4235569"/>
                <a:gd name="connsiteY66" fmla="*/ 645162 h 4193747"/>
                <a:gd name="connsiteX0" fmla="*/ 2685517 w 4177532"/>
                <a:gd name="connsiteY0" fmla="*/ 2541845 h 4193747"/>
                <a:gd name="connsiteX1" fmla="*/ 2744087 w 4177532"/>
                <a:gd name="connsiteY1" fmla="*/ 2502966 h 4193747"/>
                <a:gd name="connsiteX2" fmla="*/ 2862074 w 4177532"/>
                <a:gd name="connsiteY2" fmla="*/ 2537119 h 4193747"/>
                <a:gd name="connsiteX3" fmla="*/ 2917103 w 4177532"/>
                <a:gd name="connsiteY3" fmla="*/ 2724446 h 4193747"/>
                <a:gd name="connsiteX4" fmla="*/ 2909892 w 4177532"/>
                <a:gd name="connsiteY4" fmla="*/ 2747619 h 4193747"/>
                <a:gd name="connsiteX5" fmla="*/ 2685517 w 4177532"/>
                <a:gd name="connsiteY5" fmla="*/ 2541845 h 4193747"/>
                <a:gd name="connsiteX6" fmla="*/ 2145804 w 4177532"/>
                <a:gd name="connsiteY6" fmla="*/ 2288337 h 4193747"/>
                <a:gd name="connsiteX7" fmla="*/ 2347478 w 4177532"/>
                <a:gd name="connsiteY7" fmla="*/ 2473293 h 4193747"/>
                <a:gd name="connsiteX8" fmla="*/ 2345379 w 4177532"/>
                <a:gd name="connsiteY8" fmla="*/ 2473824 h 4193747"/>
                <a:gd name="connsiteX9" fmla="*/ 2188571 w 4177532"/>
                <a:gd name="connsiteY9" fmla="*/ 2428808 h 4193747"/>
                <a:gd name="connsiteX10" fmla="*/ 2187454 w 4177532"/>
                <a:gd name="connsiteY10" fmla="*/ 2430133 h 4193747"/>
                <a:gd name="connsiteX11" fmla="*/ 2145804 w 4177532"/>
                <a:gd name="connsiteY11" fmla="*/ 2288337 h 4193747"/>
                <a:gd name="connsiteX12" fmla="*/ 1893528 w 4177532"/>
                <a:gd name="connsiteY12" fmla="*/ 2056975 h 4193747"/>
                <a:gd name="connsiteX13" fmla="*/ 1951632 w 4177532"/>
                <a:gd name="connsiteY13" fmla="*/ 2110262 h 4193747"/>
                <a:gd name="connsiteX14" fmla="*/ 1900311 w 4177532"/>
                <a:gd name="connsiteY14" fmla="*/ 2217227 h 4193747"/>
                <a:gd name="connsiteX15" fmla="*/ 2027130 w 4177532"/>
                <a:gd name="connsiteY15" fmla="*/ 2620107 h 4193747"/>
                <a:gd name="connsiteX16" fmla="*/ 2375164 w 4177532"/>
                <a:gd name="connsiteY16" fmla="*/ 2722385 h 4193747"/>
                <a:gd name="connsiteX17" fmla="*/ 2547729 w 4177532"/>
                <a:gd name="connsiteY17" fmla="*/ 2656942 h 4193747"/>
                <a:gd name="connsiteX18" fmla="*/ 2778329 w 4177532"/>
                <a:gd name="connsiteY18" fmla="*/ 2868425 h 4193747"/>
                <a:gd name="connsiteX19" fmla="*/ 2585629 w 4177532"/>
                <a:gd name="connsiteY19" fmla="*/ 2817424 h 4193747"/>
                <a:gd name="connsiteX20" fmla="*/ 2393163 w 4177532"/>
                <a:gd name="connsiteY20" fmla="*/ 3008320 h 4193747"/>
                <a:gd name="connsiteX21" fmla="*/ 2851910 w 4177532"/>
                <a:gd name="connsiteY21" fmla="*/ 3129380 h 4193747"/>
                <a:gd name="connsiteX22" fmla="*/ 2990688 w 4177532"/>
                <a:gd name="connsiteY22" fmla="*/ 3063179 h 4193747"/>
                <a:gd name="connsiteX23" fmla="*/ 3049179 w 4177532"/>
                <a:gd name="connsiteY23" fmla="*/ 3116821 h 4193747"/>
                <a:gd name="connsiteX24" fmla="*/ 3169459 w 4177532"/>
                <a:gd name="connsiteY24" fmla="*/ 2985668 h 4193747"/>
                <a:gd name="connsiteX25" fmla="*/ 3115337 w 4177532"/>
                <a:gd name="connsiteY25" fmla="*/ 2936032 h 4193747"/>
                <a:gd name="connsiteX26" fmla="*/ 3180774 w 4177532"/>
                <a:gd name="connsiteY26" fmla="*/ 2787394 h 4193747"/>
                <a:gd name="connsiteX27" fmla="*/ 3048023 w 4177532"/>
                <a:gd name="connsiteY27" fmla="*/ 2340195 h 4193747"/>
                <a:gd name="connsiteX28" fmla="*/ 3048754 w 4177532"/>
                <a:gd name="connsiteY28" fmla="*/ 2339339 h 4193747"/>
                <a:gd name="connsiteX29" fmla="*/ 3043612 w 4177532"/>
                <a:gd name="connsiteY29" fmla="*/ 2335565 h 4193747"/>
                <a:gd name="connsiteX30" fmla="*/ 3041865 w 4177532"/>
                <a:gd name="connsiteY30" fmla="*/ 2333732 h 4193747"/>
                <a:gd name="connsiteX31" fmla="*/ 3041563 w 4177532"/>
                <a:gd name="connsiteY31" fmla="*/ 2334061 h 4193747"/>
                <a:gd name="connsiteX32" fmla="*/ 2703436 w 4177532"/>
                <a:gd name="connsiteY32" fmla="*/ 2247240 h 4193747"/>
                <a:gd name="connsiteX33" fmla="*/ 2496805 w 4177532"/>
                <a:gd name="connsiteY33" fmla="*/ 2368778 h 4193747"/>
                <a:gd name="connsiteX34" fmla="*/ 2258161 w 4177532"/>
                <a:gd name="connsiteY34" fmla="*/ 2149917 h 4193747"/>
                <a:gd name="connsiteX35" fmla="*/ 2272098 w 4177532"/>
                <a:gd name="connsiteY35" fmla="*/ 2143903 h 4193747"/>
                <a:gd name="connsiteX36" fmla="*/ 2445902 w 4177532"/>
                <a:gd name="connsiteY36" fmla="*/ 2189769 h 4193747"/>
                <a:gd name="connsiteX37" fmla="*/ 2619165 w 4177532"/>
                <a:gd name="connsiteY37" fmla="*/ 2017920 h 4193747"/>
                <a:gd name="connsiteX38" fmla="*/ 2206192 w 4177532"/>
                <a:gd name="connsiteY38" fmla="*/ 1908939 h 4193747"/>
                <a:gd name="connsiteX39" fmla="*/ 2069387 w 4177532"/>
                <a:gd name="connsiteY39" fmla="*/ 1976793 h 4193747"/>
                <a:gd name="connsiteX40" fmla="*/ 2013808 w 4177532"/>
                <a:gd name="connsiteY40" fmla="*/ 1925822 h 4193747"/>
                <a:gd name="connsiteX41" fmla="*/ 1893528 w 4177532"/>
                <a:gd name="connsiteY41" fmla="*/ 2056975 h 4193747"/>
                <a:gd name="connsiteX42" fmla="*/ 1053347 w 4177532"/>
                <a:gd name="connsiteY42" fmla="*/ 2399487 h 4193747"/>
                <a:gd name="connsiteX43" fmla="*/ 2233494 w 4177532"/>
                <a:gd name="connsiteY43" fmla="*/ 1121712 h 4193747"/>
                <a:gd name="connsiteX44" fmla="*/ 3804321 w 4177532"/>
                <a:gd name="connsiteY44" fmla="*/ 1410650 h 4193747"/>
                <a:gd name="connsiteX45" fmla="*/ 3423385 w 4177532"/>
                <a:gd name="connsiteY45" fmla="*/ 3334963 h 4193747"/>
                <a:gd name="connsiteX46" fmla="*/ 1418537 w 4177532"/>
                <a:gd name="connsiteY46" fmla="*/ 3862388 h 4193747"/>
                <a:gd name="connsiteX47" fmla="*/ 1415877 w 4177532"/>
                <a:gd name="connsiteY47" fmla="*/ 3858391 h 4193747"/>
                <a:gd name="connsiteX48" fmla="*/ 1053347 w 4177532"/>
                <a:gd name="connsiteY48" fmla="*/ 2399487 h 4193747"/>
                <a:gd name="connsiteX49" fmla="*/ 818493 w 4177532"/>
                <a:gd name="connsiteY49" fmla="*/ 2133690 h 4193747"/>
                <a:gd name="connsiteX50" fmla="*/ 1921679 w 4177532"/>
                <a:gd name="connsiteY50" fmla="*/ 930781 h 4193747"/>
                <a:gd name="connsiteX51" fmla="*/ 1989507 w 4177532"/>
                <a:gd name="connsiteY51" fmla="*/ 927848 h 4193747"/>
                <a:gd name="connsiteX52" fmla="*/ 2131025 w 4177532"/>
                <a:gd name="connsiteY52" fmla="*/ 1057633 h 4193747"/>
                <a:gd name="connsiteX53" fmla="*/ 2133958 w 4177532"/>
                <a:gd name="connsiteY53" fmla="*/ 1125461 h 4193747"/>
                <a:gd name="connsiteX54" fmla="*/ 1030771 w 4177532"/>
                <a:gd name="connsiteY54" fmla="*/ 2328370 h 4193747"/>
                <a:gd name="connsiteX55" fmla="*/ 962944 w 4177532"/>
                <a:gd name="connsiteY55" fmla="*/ 2331303 h 4193747"/>
                <a:gd name="connsiteX56" fmla="*/ 821426 w 4177532"/>
                <a:gd name="connsiteY56" fmla="*/ 2201517 h 4193747"/>
                <a:gd name="connsiteX57" fmla="*/ 818493 w 4177532"/>
                <a:gd name="connsiteY57" fmla="*/ 2133690 h 4193747"/>
                <a:gd name="connsiteX58" fmla="*/ 582789 w 4177532"/>
                <a:gd name="connsiteY58" fmla="*/ 645162 h 4193747"/>
                <a:gd name="connsiteX59" fmla="*/ 1204766 w 4177532"/>
                <a:gd name="connsiteY59" fmla="*/ 549012 h 4193747"/>
                <a:gd name="connsiteX60" fmla="*/ 1381475 w 4177532"/>
                <a:gd name="connsiteY60" fmla="*/ 46615 h 4193747"/>
                <a:gd name="connsiteX61" fmla="*/ 1819532 w 4177532"/>
                <a:gd name="connsiteY61" fmla="*/ 171264 h 4193747"/>
                <a:gd name="connsiteX62" fmla="*/ 1844349 w 4177532"/>
                <a:gd name="connsiteY62" fmla="*/ 880381 h 4193747"/>
                <a:gd name="connsiteX63" fmla="*/ 805067 w 4177532"/>
                <a:gd name="connsiteY63" fmla="*/ 2041794 h 4193747"/>
                <a:gd name="connsiteX64" fmla="*/ 86302 w 4177532"/>
                <a:gd name="connsiteY64" fmla="*/ 2070765 h 4193747"/>
                <a:gd name="connsiteX65" fmla="*/ 406751 w 4177532"/>
                <a:gd name="connsiteY65" fmla="*/ 1440109 h 4193747"/>
                <a:gd name="connsiteX66" fmla="*/ 582789 w 4177532"/>
                <a:gd name="connsiteY66" fmla="*/ 645162 h 4193747"/>
                <a:gd name="connsiteX0" fmla="*/ 2706143 w 4198158"/>
                <a:gd name="connsiteY0" fmla="*/ 2541845 h 4193747"/>
                <a:gd name="connsiteX1" fmla="*/ 2764713 w 4198158"/>
                <a:gd name="connsiteY1" fmla="*/ 2502966 h 4193747"/>
                <a:gd name="connsiteX2" fmla="*/ 2882700 w 4198158"/>
                <a:gd name="connsiteY2" fmla="*/ 2537119 h 4193747"/>
                <a:gd name="connsiteX3" fmla="*/ 2937729 w 4198158"/>
                <a:gd name="connsiteY3" fmla="*/ 2724446 h 4193747"/>
                <a:gd name="connsiteX4" fmla="*/ 2930518 w 4198158"/>
                <a:gd name="connsiteY4" fmla="*/ 2747619 h 4193747"/>
                <a:gd name="connsiteX5" fmla="*/ 2706143 w 4198158"/>
                <a:gd name="connsiteY5" fmla="*/ 2541845 h 4193747"/>
                <a:gd name="connsiteX6" fmla="*/ 2166430 w 4198158"/>
                <a:gd name="connsiteY6" fmla="*/ 2288337 h 4193747"/>
                <a:gd name="connsiteX7" fmla="*/ 2368104 w 4198158"/>
                <a:gd name="connsiteY7" fmla="*/ 2473293 h 4193747"/>
                <a:gd name="connsiteX8" fmla="*/ 2366005 w 4198158"/>
                <a:gd name="connsiteY8" fmla="*/ 2473824 h 4193747"/>
                <a:gd name="connsiteX9" fmla="*/ 2209197 w 4198158"/>
                <a:gd name="connsiteY9" fmla="*/ 2428808 h 4193747"/>
                <a:gd name="connsiteX10" fmla="*/ 2208080 w 4198158"/>
                <a:gd name="connsiteY10" fmla="*/ 2430133 h 4193747"/>
                <a:gd name="connsiteX11" fmla="*/ 2166430 w 4198158"/>
                <a:gd name="connsiteY11" fmla="*/ 2288337 h 4193747"/>
                <a:gd name="connsiteX12" fmla="*/ 1914154 w 4198158"/>
                <a:gd name="connsiteY12" fmla="*/ 2056975 h 4193747"/>
                <a:gd name="connsiteX13" fmla="*/ 1972258 w 4198158"/>
                <a:gd name="connsiteY13" fmla="*/ 2110262 h 4193747"/>
                <a:gd name="connsiteX14" fmla="*/ 1920937 w 4198158"/>
                <a:gd name="connsiteY14" fmla="*/ 2217227 h 4193747"/>
                <a:gd name="connsiteX15" fmla="*/ 2047756 w 4198158"/>
                <a:gd name="connsiteY15" fmla="*/ 2620107 h 4193747"/>
                <a:gd name="connsiteX16" fmla="*/ 2395790 w 4198158"/>
                <a:gd name="connsiteY16" fmla="*/ 2722385 h 4193747"/>
                <a:gd name="connsiteX17" fmla="*/ 2568355 w 4198158"/>
                <a:gd name="connsiteY17" fmla="*/ 2656942 h 4193747"/>
                <a:gd name="connsiteX18" fmla="*/ 2798955 w 4198158"/>
                <a:gd name="connsiteY18" fmla="*/ 2868425 h 4193747"/>
                <a:gd name="connsiteX19" fmla="*/ 2606255 w 4198158"/>
                <a:gd name="connsiteY19" fmla="*/ 2817424 h 4193747"/>
                <a:gd name="connsiteX20" fmla="*/ 2413789 w 4198158"/>
                <a:gd name="connsiteY20" fmla="*/ 3008320 h 4193747"/>
                <a:gd name="connsiteX21" fmla="*/ 2872536 w 4198158"/>
                <a:gd name="connsiteY21" fmla="*/ 3129380 h 4193747"/>
                <a:gd name="connsiteX22" fmla="*/ 3011314 w 4198158"/>
                <a:gd name="connsiteY22" fmla="*/ 3063179 h 4193747"/>
                <a:gd name="connsiteX23" fmla="*/ 3069805 w 4198158"/>
                <a:gd name="connsiteY23" fmla="*/ 3116821 h 4193747"/>
                <a:gd name="connsiteX24" fmla="*/ 3190085 w 4198158"/>
                <a:gd name="connsiteY24" fmla="*/ 2985668 h 4193747"/>
                <a:gd name="connsiteX25" fmla="*/ 3135963 w 4198158"/>
                <a:gd name="connsiteY25" fmla="*/ 2936032 h 4193747"/>
                <a:gd name="connsiteX26" fmla="*/ 3201400 w 4198158"/>
                <a:gd name="connsiteY26" fmla="*/ 2787394 h 4193747"/>
                <a:gd name="connsiteX27" fmla="*/ 3068649 w 4198158"/>
                <a:gd name="connsiteY27" fmla="*/ 2340195 h 4193747"/>
                <a:gd name="connsiteX28" fmla="*/ 3069380 w 4198158"/>
                <a:gd name="connsiteY28" fmla="*/ 2339339 h 4193747"/>
                <a:gd name="connsiteX29" fmla="*/ 3064238 w 4198158"/>
                <a:gd name="connsiteY29" fmla="*/ 2335565 h 4193747"/>
                <a:gd name="connsiteX30" fmla="*/ 3062491 w 4198158"/>
                <a:gd name="connsiteY30" fmla="*/ 2333732 h 4193747"/>
                <a:gd name="connsiteX31" fmla="*/ 3062189 w 4198158"/>
                <a:gd name="connsiteY31" fmla="*/ 2334061 h 4193747"/>
                <a:gd name="connsiteX32" fmla="*/ 2724062 w 4198158"/>
                <a:gd name="connsiteY32" fmla="*/ 2247240 h 4193747"/>
                <a:gd name="connsiteX33" fmla="*/ 2517431 w 4198158"/>
                <a:gd name="connsiteY33" fmla="*/ 2368778 h 4193747"/>
                <a:gd name="connsiteX34" fmla="*/ 2278787 w 4198158"/>
                <a:gd name="connsiteY34" fmla="*/ 2149917 h 4193747"/>
                <a:gd name="connsiteX35" fmla="*/ 2292724 w 4198158"/>
                <a:gd name="connsiteY35" fmla="*/ 2143903 h 4193747"/>
                <a:gd name="connsiteX36" fmla="*/ 2466528 w 4198158"/>
                <a:gd name="connsiteY36" fmla="*/ 2189769 h 4193747"/>
                <a:gd name="connsiteX37" fmla="*/ 2639791 w 4198158"/>
                <a:gd name="connsiteY37" fmla="*/ 2017920 h 4193747"/>
                <a:gd name="connsiteX38" fmla="*/ 2226818 w 4198158"/>
                <a:gd name="connsiteY38" fmla="*/ 1908939 h 4193747"/>
                <a:gd name="connsiteX39" fmla="*/ 2090013 w 4198158"/>
                <a:gd name="connsiteY39" fmla="*/ 1976793 h 4193747"/>
                <a:gd name="connsiteX40" fmla="*/ 2034434 w 4198158"/>
                <a:gd name="connsiteY40" fmla="*/ 1925822 h 4193747"/>
                <a:gd name="connsiteX41" fmla="*/ 1914154 w 4198158"/>
                <a:gd name="connsiteY41" fmla="*/ 2056975 h 4193747"/>
                <a:gd name="connsiteX42" fmla="*/ 1073973 w 4198158"/>
                <a:gd name="connsiteY42" fmla="*/ 2399487 h 4193747"/>
                <a:gd name="connsiteX43" fmla="*/ 2254120 w 4198158"/>
                <a:gd name="connsiteY43" fmla="*/ 1121712 h 4193747"/>
                <a:gd name="connsiteX44" fmla="*/ 3824947 w 4198158"/>
                <a:gd name="connsiteY44" fmla="*/ 1410650 h 4193747"/>
                <a:gd name="connsiteX45" fmla="*/ 3444011 w 4198158"/>
                <a:gd name="connsiteY45" fmla="*/ 3334963 h 4193747"/>
                <a:gd name="connsiteX46" fmla="*/ 1439163 w 4198158"/>
                <a:gd name="connsiteY46" fmla="*/ 3862388 h 4193747"/>
                <a:gd name="connsiteX47" fmla="*/ 1436503 w 4198158"/>
                <a:gd name="connsiteY47" fmla="*/ 3858391 h 4193747"/>
                <a:gd name="connsiteX48" fmla="*/ 1073973 w 4198158"/>
                <a:gd name="connsiteY48" fmla="*/ 2399487 h 4193747"/>
                <a:gd name="connsiteX49" fmla="*/ 839119 w 4198158"/>
                <a:gd name="connsiteY49" fmla="*/ 2133690 h 4193747"/>
                <a:gd name="connsiteX50" fmla="*/ 1942305 w 4198158"/>
                <a:gd name="connsiteY50" fmla="*/ 930781 h 4193747"/>
                <a:gd name="connsiteX51" fmla="*/ 2010133 w 4198158"/>
                <a:gd name="connsiteY51" fmla="*/ 927848 h 4193747"/>
                <a:gd name="connsiteX52" fmla="*/ 2151651 w 4198158"/>
                <a:gd name="connsiteY52" fmla="*/ 1057633 h 4193747"/>
                <a:gd name="connsiteX53" fmla="*/ 2154584 w 4198158"/>
                <a:gd name="connsiteY53" fmla="*/ 1125461 h 4193747"/>
                <a:gd name="connsiteX54" fmla="*/ 1051397 w 4198158"/>
                <a:gd name="connsiteY54" fmla="*/ 2328370 h 4193747"/>
                <a:gd name="connsiteX55" fmla="*/ 983570 w 4198158"/>
                <a:gd name="connsiteY55" fmla="*/ 2331303 h 4193747"/>
                <a:gd name="connsiteX56" fmla="*/ 842052 w 4198158"/>
                <a:gd name="connsiteY56" fmla="*/ 2201517 h 4193747"/>
                <a:gd name="connsiteX57" fmla="*/ 839119 w 4198158"/>
                <a:gd name="connsiteY57" fmla="*/ 2133690 h 4193747"/>
                <a:gd name="connsiteX58" fmla="*/ 603415 w 4198158"/>
                <a:gd name="connsiteY58" fmla="*/ 645162 h 4193747"/>
                <a:gd name="connsiteX59" fmla="*/ 1225392 w 4198158"/>
                <a:gd name="connsiteY59" fmla="*/ 549012 h 4193747"/>
                <a:gd name="connsiteX60" fmla="*/ 1402101 w 4198158"/>
                <a:gd name="connsiteY60" fmla="*/ 46615 h 4193747"/>
                <a:gd name="connsiteX61" fmla="*/ 1840158 w 4198158"/>
                <a:gd name="connsiteY61" fmla="*/ 171264 h 4193747"/>
                <a:gd name="connsiteX62" fmla="*/ 1864975 w 4198158"/>
                <a:gd name="connsiteY62" fmla="*/ 880381 h 4193747"/>
                <a:gd name="connsiteX63" fmla="*/ 825693 w 4198158"/>
                <a:gd name="connsiteY63" fmla="*/ 2041794 h 4193747"/>
                <a:gd name="connsiteX64" fmla="*/ 106928 w 4198158"/>
                <a:gd name="connsiteY64" fmla="*/ 2070765 h 4193747"/>
                <a:gd name="connsiteX65" fmla="*/ 427377 w 4198158"/>
                <a:gd name="connsiteY65" fmla="*/ 1440109 h 4193747"/>
                <a:gd name="connsiteX66" fmla="*/ 603415 w 4198158"/>
                <a:gd name="connsiteY66" fmla="*/ 645162 h 4193747"/>
                <a:gd name="connsiteX0" fmla="*/ 2726972 w 4218987"/>
                <a:gd name="connsiteY0" fmla="*/ 2541845 h 4193747"/>
                <a:gd name="connsiteX1" fmla="*/ 2785542 w 4218987"/>
                <a:gd name="connsiteY1" fmla="*/ 2502966 h 4193747"/>
                <a:gd name="connsiteX2" fmla="*/ 2903529 w 4218987"/>
                <a:gd name="connsiteY2" fmla="*/ 2537119 h 4193747"/>
                <a:gd name="connsiteX3" fmla="*/ 2958558 w 4218987"/>
                <a:gd name="connsiteY3" fmla="*/ 2724446 h 4193747"/>
                <a:gd name="connsiteX4" fmla="*/ 2951347 w 4218987"/>
                <a:gd name="connsiteY4" fmla="*/ 2747619 h 4193747"/>
                <a:gd name="connsiteX5" fmla="*/ 2726972 w 4218987"/>
                <a:gd name="connsiteY5" fmla="*/ 2541845 h 4193747"/>
                <a:gd name="connsiteX6" fmla="*/ 2187259 w 4218987"/>
                <a:gd name="connsiteY6" fmla="*/ 2288337 h 4193747"/>
                <a:gd name="connsiteX7" fmla="*/ 2388933 w 4218987"/>
                <a:gd name="connsiteY7" fmla="*/ 2473293 h 4193747"/>
                <a:gd name="connsiteX8" fmla="*/ 2386834 w 4218987"/>
                <a:gd name="connsiteY8" fmla="*/ 2473824 h 4193747"/>
                <a:gd name="connsiteX9" fmla="*/ 2230026 w 4218987"/>
                <a:gd name="connsiteY9" fmla="*/ 2428808 h 4193747"/>
                <a:gd name="connsiteX10" fmla="*/ 2228909 w 4218987"/>
                <a:gd name="connsiteY10" fmla="*/ 2430133 h 4193747"/>
                <a:gd name="connsiteX11" fmla="*/ 2187259 w 4218987"/>
                <a:gd name="connsiteY11" fmla="*/ 2288337 h 4193747"/>
                <a:gd name="connsiteX12" fmla="*/ 1934983 w 4218987"/>
                <a:gd name="connsiteY12" fmla="*/ 2056975 h 4193747"/>
                <a:gd name="connsiteX13" fmla="*/ 1993087 w 4218987"/>
                <a:gd name="connsiteY13" fmla="*/ 2110262 h 4193747"/>
                <a:gd name="connsiteX14" fmla="*/ 1941766 w 4218987"/>
                <a:gd name="connsiteY14" fmla="*/ 2217227 h 4193747"/>
                <a:gd name="connsiteX15" fmla="*/ 2068585 w 4218987"/>
                <a:gd name="connsiteY15" fmla="*/ 2620107 h 4193747"/>
                <a:gd name="connsiteX16" fmla="*/ 2416619 w 4218987"/>
                <a:gd name="connsiteY16" fmla="*/ 2722385 h 4193747"/>
                <a:gd name="connsiteX17" fmla="*/ 2589184 w 4218987"/>
                <a:gd name="connsiteY17" fmla="*/ 2656942 h 4193747"/>
                <a:gd name="connsiteX18" fmla="*/ 2819784 w 4218987"/>
                <a:gd name="connsiteY18" fmla="*/ 2868425 h 4193747"/>
                <a:gd name="connsiteX19" fmla="*/ 2627084 w 4218987"/>
                <a:gd name="connsiteY19" fmla="*/ 2817424 h 4193747"/>
                <a:gd name="connsiteX20" fmla="*/ 2434618 w 4218987"/>
                <a:gd name="connsiteY20" fmla="*/ 3008320 h 4193747"/>
                <a:gd name="connsiteX21" fmla="*/ 2893365 w 4218987"/>
                <a:gd name="connsiteY21" fmla="*/ 3129380 h 4193747"/>
                <a:gd name="connsiteX22" fmla="*/ 3032143 w 4218987"/>
                <a:gd name="connsiteY22" fmla="*/ 3063179 h 4193747"/>
                <a:gd name="connsiteX23" fmla="*/ 3090634 w 4218987"/>
                <a:gd name="connsiteY23" fmla="*/ 3116821 h 4193747"/>
                <a:gd name="connsiteX24" fmla="*/ 3210914 w 4218987"/>
                <a:gd name="connsiteY24" fmla="*/ 2985668 h 4193747"/>
                <a:gd name="connsiteX25" fmla="*/ 3156792 w 4218987"/>
                <a:gd name="connsiteY25" fmla="*/ 2936032 h 4193747"/>
                <a:gd name="connsiteX26" fmla="*/ 3222229 w 4218987"/>
                <a:gd name="connsiteY26" fmla="*/ 2787394 h 4193747"/>
                <a:gd name="connsiteX27" fmla="*/ 3089478 w 4218987"/>
                <a:gd name="connsiteY27" fmla="*/ 2340195 h 4193747"/>
                <a:gd name="connsiteX28" fmla="*/ 3090209 w 4218987"/>
                <a:gd name="connsiteY28" fmla="*/ 2339339 h 4193747"/>
                <a:gd name="connsiteX29" fmla="*/ 3085067 w 4218987"/>
                <a:gd name="connsiteY29" fmla="*/ 2335565 h 4193747"/>
                <a:gd name="connsiteX30" fmla="*/ 3083320 w 4218987"/>
                <a:gd name="connsiteY30" fmla="*/ 2333732 h 4193747"/>
                <a:gd name="connsiteX31" fmla="*/ 3083018 w 4218987"/>
                <a:gd name="connsiteY31" fmla="*/ 2334061 h 4193747"/>
                <a:gd name="connsiteX32" fmla="*/ 2744891 w 4218987"/>
                <a:gd name="connsiteY32" fmla="*/ 2247240 h 4193747"/>
                <a:gd name="connsiteX33" fmla="*/ 2538260 w 4218987"/>
                <a:gd name="connsiteY33" fmla="*/ 2368778 h 4193747"/>
                <a:gd name="connsiteX34" fmla="*/ 2299616 w 4218987"/>
                <a:gd name="connsiteY34" fmla="*/ 2149917 h 4193747"/>
                <a:gd name="connsiteX35" fmla="*/ 2313553 w 4218987"/>
                <a:gd name="connsiteY35" fmla="*/ 2143903 h 4193747"/>
                <a:gd name="connsiteX36" fmla="*/ 2487357 w 4218987"/>
                <a:gd name="connsiteY36" fmla="*/ 2189769 h 4193747"/>
                <a:gd name="connsiteX37" fmla="*/ 2660620 w 4218987"/>
                <a:gd name="connsiteY37" fmla="*/ 2017920 h 4193747"/>
                <a:gd name="connsiteX38" fmla="*/ 2247647 w 4218987"/>
                <a:gd name="connsiteY38" fmla="*/ 1908939 h 4193747"/>
                <a:gd name="connsiteX39" fmla="*/ 2110842 w 4218987"/>
                <a:gd name="connsiteY39" fmla="*/ 1976793 h 4193747"/>
                <a:gd name="connsiteX40" fmla="*/ 2055263 w 4218987"/>
                <a:gd name="connsiteY40" fmla="*/ 1925822 h 4193747"/>
                <a:gd name="connsiteX41" fmla="*/ 1934983 w 4218987"/>
                <a:gd name="connsiteY41" fmla="*/ 2056975 h 4193747"/>
                <a:gd name="connsiteX42" fmla="*/ 1094802 w 4218987"/>
                <a:gd name="connsiteY42" fmla="*/ 2399487 h 4193747"/>
                <a:gd name="connsiteX43" fmla="*/ 2274949 w 4218987"/>
                <a:gd name="connsiteY43" fmla="*/ 1121712 h 4193747"/>
                <a:gd name="connsiteX44" fmla="*/ 3845776 w 4218987"/>
                <a:gd name="connsiteY44" fmla="*/ 1410650 h 4193747"/>
                <a:gd name="connsiteX45" fmla="*/ 3464840 w 4218987"/>
                <a:gd name="connsiteY45" fmla="*/ 3334963 h 4193747"/>
                <a:gd name="connsiteX46" fmla="*/ 1459992 w 4218987"/>
                <a:gd name="connsiteY46" fmla="*/ 3862388 h 4193747"/>
                <a:gd name="connsiteX47" fmla="*/ 1457332 w 4218987"/>
                <a:gd name="connsiteY47" fmla="*/ 3858391 h 4193747"/>
                <a:gd name="connsiteX48" fmla="*/ 1094802 w 4218987"/>
                <a:gd name="connsiteY48" fmla="*/ 2399487 h 4193747"/>
                <a:gd name="connsiteX49" fmla="*/ 859948 w 4218987"/>
                <a:gd name="connsiteY49" fmla="*/ 2133690 h 4193747"/>
                <a:gd name="connsiteX50" fmla="*/ 1963134 w 4218987"/>
                <a:gd name="connsiteY50" fmla="*/ 930781 h 4193747"/>
                <a:gd name="connsiteX51" fmla="*/ 2030962 w 4218987"/>
                <a:gd name="connsiteY51" fmla="*/ 927848 h 4193747"/>
                <a:gd name="connsiteX52" fmla="*/ 2172480 w 4218987"/>
                <a:gd name="connsiteY52" fmla="*/ 1057633 h 4193747"/>
                <a:gd name="connsiteX53" fmla="*/ 2175413 w 4218987"/>
                <a:gd name="connsiteY53" fmla="*/ 1125461 h 4193747"/>
                <a:gd name="connsiteX54" fmla="*/ 1072226 w 4218987"/>
                <a:gd name="connsiteY54" fmla="*/ 2328370 h 4193747"/>
                <a:gd name="connsiteX55" fmla="*/ 1004399 w 4218987"/>
                <a:gd name="connsiteY55" fmla="*/ 2331303 h 4193747"/>
                <a:gd name="connsiteX56" fmla="*/ 862881 w 4218987"/>
                <a:gd name="connsiteY56" fmla="*/ 2201517 h 4193747"/>
                <a:gd name="connsiteX57" fmla="*/ 859948 w 4218987"/>
                <a:gd name="connsiteY57" fmla="*/ 2133690 h 4193747"/>
                <a:gd name="connsiteX58" fmla="*/ 624244 w 4218987"/>
                <a:gd name="connsiteY58" fmla="*/ 645162 h 4193747"/>
                <a:gd name="connsiteX59" fmla="*/ 1246221 w 4218987"/>
                <a:gd name="connsiteY59" fmla="*/ 549012 h 4193747"/>
                <a:gd name="connsiteX60" fmla="*/ 1422930 w 4218987"/>
                <a:gd name="connsiteY60" fmla="*/ 46615 h 4193747"/>
                <a:gd name="connsiteX61" fmla="*/ 1860987 w 4218987"/>
                <a:gd name="connsiteY61" fmla="*/ 171264 h 4193747"/>
                <a:gd name="connsiteX62" fmla="*/ 1885804 w 4218987"/>
                <a:gd name="connsiteY62" fmla="*/ 880381 h 4193747"/>
                <a:gd name="connsiteX63" fmla="*/ 846522 w 4218987"/>
                <a:gd name="connsiteY63" fmla="*/ 2041794 h 4193747"/>
                <a:gd name="connsiteX64" fmla="*/ 127757 w 4218987"/>
                <a:gd name="connsiteY64" fmla="*/ 2070765 h 4193747"/>
                <a:gd name="connsiteX65" fmla="*/ 448206 w 4218987"/>
                <a:gd name="connsiteY65" fmla="*/ 1440109 h 4193747"/>
                <a:gd name="connsiteX66" fmla="*/ 624244 w 4218987"/>
                <a:gd name="connsiteY66" fmla="*/ 645162 h 4193747"/>
                <a:gd name="connsiteX0" fmla="*/ 2726972 w 4218987"/>
                <a:gd name="connsiteY0" fmla="*/ 2541845 h 4193747"/>
                <a:gd name="connsiteX1" fmla="*/ 2785542 w 4218987"/>
                <a:gd name="connsiteY1" fmla="*/ 2502966 h 4193747"/>
                <a:gd name="connsiteX2" fmla="*/ 2903529 w 4218987"/>
                <a:gd name="connsiteY2" fmla="*/ 2537119 h 4193747"/>
                <a:gd name="connsiteX3" fmla="*/ 2958558 w 4218987"/>
                <a:gd name="connsiteY3" fmla="*/ 2724446 h 4193747"/>
                <a:gd name="connsiteX4" fmla="*/ 2951347 w 4218987"/>
                <a:gd name="connsiteY4" fmla="*/ 2747619 h 4193747"/>
                <a:gd name="connsiteX5" fmla="*/ 2726972 w 4218987"/>
                <a:gd name="connsiteY5" fmla="*/ 2541845 h 4193747"/>
                <a:gd name="connsiteX6" fmla="*/ 2187259 w 4218987"/>
                <a:gd name="connsiteY6" fmla="*/ 2288337 h 4193747"/>
                <a:gd name="connsiteX7" fmla="*/ 2388933 w 4218987"/>
                <a:gd name="connsiteY7" fmla="*/ 2473293 h 4193747"/>
                <a:gd name="connsiteX8" fmla="*/ 2386834 w 4218987"/>
                <a:gd name="connsiteY8" fmla="*/ 2473824 h 4193747"/>
                <a:gd name="connsiteX9" fmla="*/ 2230026 w 4218987"/>
                <a:gd name="connsiteY9" fmla="*/ 2428808 h 4193747"/>
                <a:gd name="connsiteX10" fmla="*/ 2228909 w 4218987"/>
                <a:gd name="connsiteY10" fmla="*/ 2430133 h 4193747"/>
                <a:gd name="connsiteX11" fmla="*/ 2187259 w 4218987"/>
                <a:gd name="connsiteY11" fmla="*/ 2288337 h 4193747"/>
                <a:gd name="connsiteX12" fmla="*/ 1934983 w 4218987"/>
                <a:gd name="connsiteY12" fmla="*/ 2056975 h 4193747"/>
                <a:gd name="connsiteX13" fmla="*/ 1993087 w 4218987"/>
                <a:gd name="connsiteY13" fmla="*/ 2110262 h 4193747"/>
                <a:gd name="connsiteX14" fmla="*/ 1941766 w 4218987"/>
                <a:gd name="connsiteY14" fmla="*/ 2217227 h 4193747"/>
                <a:gd name="connsiteX15" fmla="*/ 2068585 w 4218987"/>
                <a:gd name="connsiteY15" fmla="*/ 2620107 h 4193747"/>
                <a:gd name="connsiteX16" fmla="*/ 2416619 w 4218987"/>
                <a:gd name="connsiteY16" fmla="*/ 2722385 h 4193747"/>
                <a:gd name="connsiteX17" fmla="*/ 2589184 w 4218987"/>
                <a:gd name="connsiteY17" fmla="*/ 2656942 h 4193747"/>
                <a:gd name="connsiteX18" fmla="*/ 2819784 w 4218987"/>
                <a:gd name="connsiteY18" fmla="*/ 2868425 h 4193747"/>
                <a:gd name="connsiteX19" fmla="*/ 2627084 w 4218987"/>
                <a:gd name="connsiteY19" fmla="*/ 2817424 h 4193747"/>
                <a:gd name="connsiteX20" fmla="*/ 2434618 w 4218987"/>
                <a:gd name="connsiteY20" fmla="*/ 3008320 h 4193747"/>
                <a:gd name="connsiteX21" fmla="*/ 2893365 w 4218987"/>
                <a:gd name="connsiteY21" fmla="*/ 3129380 h 4193747"/>
                <a:gd name="connsiteX22" fmla="*/ 3032143 w 4218987"/>
                <a:gd name="connsiteY22" fmla="*/ 3063179 h 4193747"/>
                <a:gd name="connsiteX23" fmla="*/ 3090634 w 4218987"/>
                <a:gd name="connsiteY23" fmla="*/ 3116821 h 4193747"/>
                <a:gd name="connsiteX24" fmla="*/ 3210914 w 4218987"/>
                <a:gd name="connsiteY24" fmla="*/ 2985668 h 4193747"/>
                <a:gd name="connsiteX25" fmla="*/ 3156792 w 4218987"/>
                <a:gd name="connsiteY25" fmla="*/ 2936032 h 4193747"/>
                <a:gd name="connsiteX26" fmla="*/ 3222229 w 4218987"/>
                <a:gd name="connsiteY26" fmla="*/ 2787394 h 4193747"/>
                <a:gd name="connsiteX27" fmla="*/ 3089478 w 4218987"/>
                <a:gd name="connsiteY27" fmla="*/ 2340195 h 4193747"/>
                <a:gd name="connsiteX28" fmla="*/ 3090209 w 4218987"/>
                <a:gd name="connsiteY28" fmla="*/ 2339339 h 4193747"/>
                <a:gd name="connsiteX29" fmla="*/ 3085067 w 4218987"/>
                <a:gd name="connsiteY29" fmla="*/ 2335565 h 4193747"/>
                <a:gd name="connsiteX30" fmla="*/ 3083320 w 4218987"/>
                <a:gd name="connsiteY30" fmla="*/ 2333732 h 4193747"/>
                <a:gd name="connsiteX31" fmla="*/ 3083018 w 4218987"/>
                <a:gd name="connsiteY31" fmla="*/ 2334061 h 4193747"/>
                <a:gd name="connsiteX32" fmla="*/ 2744891 w 4218987"/>
                <a:gd name="connsiteY32" fmla="*/ 2247240 h 4193747"/>
                <a:gd name="connsiteX33" fmla="*/ 2538260 w 4218987"/>
                <a:gd name="connsiteY33" fmla="*/ 2368778 h 4193747"/>
                <a:gd name="connsiteX34" fmla="*/ 2299616 w 4218987"/>
                <a:gd name="connsiteY34" fmla="*/ 2149917 h 4193747"/>
                <a:gd name="connsiteX35" fmla="*/ 2313553 w 4218987"/>
                <a:gd name="connsiteY35" fmla="*/ 2143903 h 4193747"/>
                <a:gd name="connsiteX36" fmla="*/ 2487357 w 4218987"/>
                <a:gd name="connsiteY36" fmla="*/ 2189769 h 4193747"/>
                <a:gd name="connsiteX37" fmla="*/ 2660620 w 4218987"/>
                <a:gd name="connsiteY37" fmla="*/ 2017920 h 4193747"/>
                <a:gd name="connsiteX38" fmla="*/ 2247647 w 4218987"/>
                <a:gd name="connsiteY38" fmla="*/ 1908939 h 4193747"/>
                <a:gd name="connsiteX39" fmla="*/ 2110842 w 4218987"/>
                <a:gd name="connsiteY39" fmla="*/ 1976793 h 4193747"/>
                <a:gd name="connsiteX40" fmla="*/ 2055263 w 4218987"/>
                <a:gd name="connsiteY40" fmla="*/ 1925822 h 4193747"/>
                <a:gd name="connsiteX41" fmla="*/ 1934983 w 4218987"/>
                <a:gd name="connsiteY41" fmla="*/ 2056975 h 4193747"/>
                <a:gd name="connsiteX42" fmla="*/ 1094802 w 4218987"/>
                <a:gd name="connsiteY42" fmla="*/ 2399487 h 4193747"/>
                <a:gd name="connsiteX43" fmla="*/ 2274949 w 4218987"/>
                <a:gd name="connsiteY43" fmla="*/ 1121712 h 4193747"/>
                <a:gd name="connsiteX44" fmla="*/ 3845776 w 4218987"/>
                <a:gd name="connsiteY44" fmla="*/ 1410650 h 4193747"/>
                <a:gd name="connsiteX45" fmla="*/ 3464840 w 4218987"/>
                <a:gd name="connsiteY45" fmla="*/ 3334963 h 4193747"/>
                <a:gd name="connsiteX46" fmla="*/ 1459992 w 4218987"/>
                <a:gd name="connsiteY46" fmla="*/ 3862388 h 4193747"/>
                <a:gd name="connsiteX47" fmla="*/ 1457332 w 4218987"/>
                <a:gd name="connsiteY47" fmla="*/ 3858391 h 4193747"/>
                <a:gd name="connsiteX48" fmla="*/ 1094802 w 4218987"/>
                <a:gd name="connsiteY48" fmla="*/ 2399487 h 4193747"/>
                <a:gd name="connsiteX49" fmla="*/ 859948 w 4218987"/>
                <a:gd name="connsiteY49" fmla="*/ 2133690 h 4193747"/>
                <a:gd name="connsiteX50" fmla="*/ 1963134 w 4218987"/>
                <a:gd name="connsiteY50" fmla="*/ 930781 h 4193747"/>
                <a:gd name="connsiteX51" fmla="*/ 2030962 w 4218987"/>
                <a:gd name="connsiteY51" fmla="*/ 927848 h 4193747"/>
                <a:gd name="connsiteX52" fmla="*/ 2172480 w 4218987"/>
                <a:gd name="connsiteY52" fmla="*/ 1057633 h 4193747"/>
                <a:gd name="connsiteX53" fmla="*/ 2175413 w 4218987"/>
                <a:gd name="connsiteY53" fmla="*/ 1125461 h 4193747"/>
                <a:gd name="connsiteX54" fmla="*/ 1072226 w 4218987"/>
                <a:gd name="connsiteY54" fmla="*/ 2328370 h 4193747"/>
                <a:gd name="connsiteX55" fmla="*/ 1004399 w 4218987"/>
                <a:gd name="connsiteY55" fmla="*/ 2331303 h 4193747"/>
                <a:gd name="connsiteX56" fmla="*/ 862881 w 4218987"/>
                <a:gd name="connsiteY56" fmla="*/ 2201517 h 4193747"/>
                <a:gd name="connsiteX57" fmla="*/ 859948 w 4218987"/>
                <a:gd name="connsiteY57" fmla="*/ 2133690 h 4193747"/>
                <a:gd name="connsiteX58" fmla="*/ 624244 w 4218987"/>
                <a:gd name="connsiteY58" fmla="*/ 645162 h 4193747"/>
                <a:gd name="connsiteX59" fmla="*/ 1246221 w 4218987"/>
                <a:gd name="connsiteY59" fmla="*/ 549012 h 4193747"/>
                <a:gd name="connsiteX60" fmla="*/ 1422930 w 4218987"/>
                <a:gd name="connsiteY60" fmla="*/ 46615 h 4193747"/>
                <a:gd name="connsiteX61" fmla="*/ 1860987 w 4218987"/>
                <a:gd name="connsiteY61" fmla="*/ 171264 h 4193747"/>
                <a:gd name="connsiteX62" fmla="*/ 1885804 w 4218987"/>
                <a:gd name="connsiteY62" fmla="*/ 880381 h 4193747"/>
                <a:gd name="connsiteX63" fmla="*/ 846522 w 4218987"/>
                <a:gd name="connsiteY63" fmla="*/ 2041794 h 4193747"/>
                <a:gd name="connsiteX64" fmla="*/ 127757 w 4218987"/>
                <a:gd name="connsiteY64" fmla="*/ 2070765 h 4193747"/>
                <a:gd name="connsiteX65" fmla="*/ 448206 w 4218987"/>
                <a:gd name="connsiteY65" fmla="*/ 1440109 h 4193747"/>
                <a:gd name="connsiteX66" fmla="*/ 624244 w 4218987"/>
                <a:gd name="connsiteY66" fmla="*/ 645162 h 4193747"/>
                <a:gd name="connsiteX0" fmla="*/ 2726972 w 4218987"/>
                <a:gd name="connsiteY0" fmla="*/ 2541845 h 4193747"/>
                <a:gd name="connsiteX1" fmla="*/ 2785542 w 4218987"/>
                <a:gd name="connsiteY1" fmla="*/ 2502966 h 4193747"/>
                <a:gd name="connsiteX2" fmla="*/ 2903529 w 4218987"/>
                <a:gd name="connsiteY2" fmla="*/ 2537119 h 4193747"/>
                <a:gd name="connsiteX3" fmla="*/ 2958558 w 4218987"/>
                <a:gd name="connsiteY3" fmla="*/ 2724446 h 4193747"/>
                <a:gd name="connsiteX4" fmla="*/ 2951347 w 4218987"/>
                <a:gd name="connsiteY4" fmla="*/ 2747619 h 4193747"/>
                <a:gd name="connsiteX5" fmla="*/ 2726972 w 4218987"/>
                <a:gd name="connsiteY5" fmla="*/ 2541845 h 4193747"/>
                <a:gd name="connsiteX6" fmla="*/ 2187259 w 4218987"/>
                <a:gd name="connsiteY6" fmla="*/ 2288337 h 4193747"/>
                <a:gd name="connsiteX7" fmla="*/ 2388933 w 4218987"/>
                <a:gd name="connsiteY7" fmla="*/ 2473293 h 4193747"/>
                <a:gd name="connsiteX8" fmla="*/ 2386834 w 4218987"/>
                <a:gd name="connsiteY8" fmla="*/ 2473824 h 4193747"/>
                <a:gd name="connsiteX9" fmla="*/ 2230026 w 4218987"/>
                <a:gd name="connsiteY9" fmla="*/ 2428808 h 4193747"/>
                <a:gd name="connsiteX10" fmla="*/ 2228909 w 4218987"/>
                <a:gd name="connsiteY10" fmla="*/ 2430133 h 4193747"/>
                <a:gd name="connsiteX11" fmla="*/ 2187259 w 4218987"/>
                <a:gd name="connsiteY11" fmla="*/ 2288337 h 4193747"/>
                <a:gd name="connsiteX12" fmla="*/ 1934983 w 4218987"/>
                <a:gd name="connsiteY12" fmla="*/ 2056975 h 4193747"/>
                <a:gd name="connsiteX13" fmla="*/ 1993087 w 4218987"/>
                <a:gd name="connsiteY13" fmla="*/ 2110262 h 4193747"/>
                <a:gd name="connsiteX14" fmla="*/ 1941766 w 4218987"/>
                <a:gd name="connsiteY14" fmla="*/ 2217227 h 4193747"/>
                <a:gd name="connsiteX15" fmla="*/ 2068585 w 4218987"/>
                <a:gd name="connsiteY15" fmla="*/ 2620107 h 4193747"/>
                <a:gd name="connsiteX16" fmla="*/ 2416619 w 4218987"/>
                <a:gd name="connsiteY16" fmla="*/ 2722385 h 4193747"/>
                <a:gd name="connsiteX17" fmla="*/ 2589184 w 4218987"/>
                <a:gd name="connsiteY17" fmla="*/ 2656942 h 4193747"/>
                <a:gd name="connsiteX18" fmla="*/ 2819784 w 4218987"/>
                <a:gd name="connsiteY18" fmla="*/ 2868425 h 4193747"/>
                <a:gd name="connsiteX19" fmla="*/ 2627084 w 4218987"/>
                <a:gd name="connsiteY19" fmla="*/ 2817424 h 4193747"/>
                <a:gd name="connsiteX20" fmla="*/ 2434618 w 4218987"/>
                <a:gd name="connsiteY20" fmla="*/ 3008320 h 4193747"/>
                <a:gd name="connsiteX21" fmla="*/ 2893365 w 4218987"/>
                <a:gd name="connsiteY21" fmla="*/ 3129380 h 4193747"/>
                <a:gd name="connsiteX22" fmla="*/ 3032143 w 4218987"/>
                <a:gd name="connsiteY22" fmla="*/ 3063179 h 4193747"/>
                <a:gd name="connsiteX23" fmla="*/ 3090634 w 4218987"/>
                <a:gd name="connsiteY23" fmla="*/ 3116821 h 4193747"/>
                <a:gd name="connsiteX24" fmla="*/ 3210914 w 4218987"/>
                <a:gd name="connsiteY24" fmla="*/ 2985668 h 4193747"/>
                <a:gd name="connsiteX25" fmla="*/ 3156792 w 4218987"/>
                <a:gd name="connsiteY25" fmla="*/ 2936032 h 4193747"/>
                <a:gd name="connsiteX26" fmla="*/ 3222229 w 4218987"/>
                <a:gd name="connsiteY26" fmla="*/ 2787394 h 4193747"/>
                <a:gd name="connsiteX27" fmla="*/ 3089478 w 4218987"/>
                <a:gd name="connsiteY27" fmla="*/ 2340195 h 4193747"/>
                <a:gd name="connsiteX28" fmla="*/ 3090209 w 4218987"/>
                <a:gd name="connsiteY28" fmla="*/ 2339339 h 4193747"/>
                <a:gd name="connsiteX29" fmla="*/ 3085067 w 4218987"/>
                <a:gd name="connsiteY29" fmla="*/ 2335565 h 4193747"/>
                <a:gd name="connsiteX30" fmla="*/ 3083320 w 4218987"/>
                <a:gd name="connsiteY30" fmla="*/ 2333732 h 4193747"/>
                <a:gd name="connsiteX31" fmla="*/ 3083018 w 4218987"/>
                <a:gd name="connsiteY31" fmla="*/ 2334061 h 4193747"/>
                <a:gd name="connsiteX32" fmla="*/ 2744891 w 4218987"/>
                <a:gd name="connsiteY32" fmla="*/ 2247240 h 4193747"/>
                <a:gd name="connsiteX33" fmla="*/ 2538260 w 4218987"/>
                <a:gd name="connsiteY33" fmla="*/ 2368778 h 4193747"/>
                <a:gd name="connsiteX34" fmla="*/ 2299616 w 4218987"/>
                <a:gd name="connsiteY34" fmla="*/ 2149917 h 4193747"/>
                <a:gd name="connsiteX35" fmla="*/ 2313553 w 4218987"/>
                <a:gd name="connsiteY35" fmla="*/ 2143903 h 4193747"/>
                <a:gd name="connsiteX36" fmla="*/ 2487357 w 4218987"/>
                <a:gd name="connsiteY36" fmla="*/ 2189769 h 4193747"/>
                <a:gd name="connsiteX37" fmla="*/ 2660620 w 4218987"/>
                <a:gd name="connsiteY37" fmla="*/ 2017920 h 4193747"/>
                <a:gd name="connsiteX38" fmla="*/ 2247647 w 4218987"/>
                <a:gd name="connsiteY38" fmla="*/ 1908939 h 4193747"/>
                <a:gd name="connsiteX39" fmla="*/ 2110842 w 4218987"/>
                <a:gd name="connsiteY39" fmla="*/ 1976793 h 4193747"/>
                <a:gd name="connsiteX40" fmla="*/ 2055263 w 4218987"/>
                <a:gd name="connsiteY40" fmla="*/ 1925822 h 4193747"/>
                <a:gd name="connsiteX41" fmla="*/ 1934983 w 4218987"/>
                <a:gd name="connsiteY41" fmla="*/ 2056975 h 4193747"/>
                <a:gd name="connsiteX42" fmla="*/ 1094802 w 4218987"/>
                <a:gd name="connsiteY42" fmla="*/ 2399487 h 4193747"/>
                <a:gd name="connsiteX43" fmla="*/ 2274949 w 4218987"/>
                <a:gd name="connsiteY43" fmla="*/ 1121712 h 4193747"/>
                <a:gd name="connsiteX44" fmla="*/ 3845776 w 4218987"/>
                <a:gd name="connsiteY44" fmla="*/ 1410650 h 4193747"/>
                <a:gd name="connsiteX45" fmla="*/ 3464840 w 4218987"/>
                <a:gd name="connsiteY45" fmla="*/ 3334963 h 4193747"/>
                <a:gd name="connsiteX46" fmla="*/ 1459992 w 4218987"/>
                <a:gd name="connsiteY46" fmla="*/ 3862388 h 4193747"/>
                <a:gd name="connsiteX47" fmla="*/ 1457332 w 4218987"/>
                <a:gd name="connsiteY47" fmla="*/ 3858391 h 4193747"/>
                <a:gd name="connsiteX48" fmla="*/ 1094802 w 4218987"/>
                <a:gd name="connsiteY48" fmla="*/ 2399487 h 4193747"/>
                <a:gd name="connsiteX49" fmla="*/ 859948 w 4218987"/>
                <a:gd name="connsiteY49" fmla="*/ 2133690 h 4193747"/>
                <a:gd name="connsiteX50" fmla="*/ 1963134 w 4218987"/>
                <a:gd name="connsiteY50" fmla="*/ 930781 h 4193747"/>
                <a:gd name="connsiteX51" fmla="*/ 2030962 w 4218987"/>
                <a:gd name="connsiteY51" fmla="*/ 927848 h 4193747"/>
                <a:gd name="connsiteX52" fmla="*/ 2172480 w 4218987"/>
                <a:gd name="connsiteY52" fmla="*/ 1057633 h 4193747"/>
                <a:gd name="connsiteX53" fmla="*/ 2175413 w 4218987"/>
                <a:gd name="connsiteY53" fmla="*/ 1125461 h 4193747"/>
                <a:gd name="connsiteX54" fmla="*/ 1072226 w 4218987"/>
                <a:gd name="connsiteY54" fmla="*/ 2328370 h 4193747"/>
                <a:gd name="connsiteX55" fmla="*/ 1004399 w 4218987"/>
                <a:gd name="connsiteY55" fmla="*/ 2331303 h 4193747"/>
                <a:gd name="connsiteX56" fmla="*/ 862881 w 4218987"/>
                <a:gd name="connsiteY56" fmla="*/ 2201517 h 4193747"/>
                <a:gd name="connsiteX57" fmla="*/ 859948 w 4218987"/>
                <a:gd name="connsiteY57" fmla="*/ 2133690 h 4193747"/>
                <a:gd name="connsiteX58" fmla="*/ 624244 w 4218987"/>
                <a:gd name="connsiteY58" fmla="*/ 645162 h 4193747"/>
                <a:gd name="connsiteX59" fmla="*/ 1246221 w 4218987"/>
                <a:gd name="connsiteY59" fmla="*/ 549012 h 4193747"/>
                <a:gd name="connsiteX60" fmla="*/ 1422930 w 4218987"/>
                <a:gd name="connsiteY60" fmla="*/ 46615 h 4193747"/>
                <a:gd name="connsiteX61" fmla="*/ 1860987 w 4218987"/>
                <a:gd name="connsiteY61" fmla="*/ 171264 h 4193747"/>
                <a:gd name="connsiteX62" fmla="*/ 1885804 w 4218987"/>
                <a:gd name="connsiteY62" fmla="*/ 880381 h 4193747"/>
                <a:gd name="connsiteX63" fmla="*/ 846522 w 4218987"/>
                <a:gd name="connsiteY63" fmla="*/ 2041794 h 4193747"/>
                <a:gd name="connsiteX64" fmla="*/ 127757 w 4218987"/>
                <a:gd name="connsiteY64" fmla="*/ 2070765 h 4193747"/>
                <a:gd name="connsiteX65" fmla="*/ 448206 w 4218987"/>
                <a:gd name="connsiteY65" fmla="*/ 1440109 h 4193747"/>
                <a:gd name="connsiteX66" fmla="*/ 624244 w 4218987"/>
                <a:gd name="connsiteY66" fmla="*/ 645162 h 4193747"/>
                <a:gd name="connsiteX0" fmla="*/ 2726972 w 4218987"/>
                <a:gd name="connsiteY0" fmla="*/ 2541845 h 4193747"/>
                <a:gd name="connsiteX1" fmla="*/ 2785542 w 4218987"/>
                <a:gd name="connsiteY1" fmla="*/ 2502966 h 4193747"/>
                <a:gd name="connsiteX2" fmla="*/ 2903529 w 4218987"/>
                <a:gd name="connsiteY2" fmla="*/ 2537119 h 4193747"/>
                <a:gd name="connsiteX3" fmla="*/ 2958558 w 4218987"/>
                <a:gd name="connsiteY3" fmla="*/ 2724446 h 4193747"/>
                <a:gd name="connsiteX4" fmla="*/ 2951347 w 4218987"/>
                <a:gd name="connsiteY4" fmla="*/ 2747619 h 4193747"/>
                <a:gd name="connsiteX5" fmla="*/ 2726972 w 4218987"/>
                <a:gd name="connsiteY5" fmla="*/ 2541845 h 4193747"/>
                <a:gd name="connsiteX6" fmla="*/ 2187259 w 4218987"/>
                <a:gd name="connsiteY6" fmla="*/ 2288337 h 4193747"/>
                <a:gd name="connsiteX7" fmla="*/ 2388933 w 4218987"/>
                <a:gd name="connsiteY7" fmla="*/ 2473293 h 4193747"/>
                <a:gd name="connsiteX8" fmla="*/ 2386834 w 4218987"/>
                <a:gd name="connsiteY8" fmla="*/ 2473824 h 4193747"/>
                <a:gd name="connsiteX9" fmla="*/ 2230026 w 4218987"/>
                <a:gd name="connsiteY9" fmla="*/ 2428808 h 4193747"/>
                <a:gd name="connsiteX10" fmla="*/ 2228909 w 4218987"/>
                <a:gd name="connsiteY10" fmla="*/ 2430133 h 4193747"/>
                <a:gd name="connsiteX11" fmla="*/ 2187259 w 4218987"/>
                <a:gd name="connsiteY11" fmla="*/ 2288337 h 4193747"/>
                <a:gd name="connsiteX12" fmla="*/ 1934983 w 4218987"/>
                <a:gd name="connsiteY12" fmla="*/ 2056975 h 4193747"/>
                <a:gd name="connsiteX13" fmla="*/ 1993087 w 4218987"/>
                <a:gd name="connsiteY13" fmla="*/ 2110262 h 4193747"/>
                <a:gd name="connsiteX14" fmla="*/ 1941766 w 4218987"/>
                <a:gd name="connsiteY14" fmla="*/ 2217227 h 4193747"/>
                <a:gd name="connsiteX15" fmla="*/ 2068585 w 4218987"/>
                <a:gd name="connsiteY15" fmla="*/ 2620107 h 4193747"/>
                <a:gd name="connsiteX16" fmla="*/ 2416619 w 4218987"/>
                <a:gd name="connsiteY16" fmla="*/ 2722385 h 4193747"/>
                <a:gd name="connsiteX17" fmla="*/ 2589184 w 4218987"/>
                <a:gd name="connsiteY17" fmla="*/ 2656942 h 4193747"/>
                <a:gd name="connsiteX18" fmla="*/ 2819784 w 4218987"/>
                <a:gd name="connsiteY18" fmla="*/ 2868425 h 4193747"/>
                <a:gd name="connsiteX19" fmla="*/ 2627084 w 4218987"/>
                <a:gd name="connsiteY19" fmla="*/ 2817424 h 4193747"/>
                <a:gd name="connsiteX20" fmla="*/ 2434618 w 4218987"/>
                <a:gd name="connsiteY20" fmla="*/ 3008320 h 4193747"/>
                <a:gd name="connsiteX21" fmla="*/ 2893365 w 4218987"/>
                <a:gd name="connsiteY21" fmla="*/ 3129380 h 4193747"/>
                <a:gd name="connsiteX22" fmla="*/ 3032143 w 4218987"/>
                <a:gd name="connsiteY22" fmla="*/ 3063179 h 4193747"/>
                <a:gd name="connsiteX23" fmla="*/ 3090634 w 4218987"/>
                <a:gd name="connsiteY23" fmla="*/ 3116821 h 4193747"/>
                <a:gd name="connsiteX24" fmla="*/ 3210914 w 4218987"/>
                <a:gd name="connsiteY24" fmla="*/ 2985668 h 4193747"/>
                <a:gd name="connsiteX25" fmla="*/ 3156792 w 4218987"/>
                <a:gd name="connsiteY25" fmla="*/ 2936032 h 4193747"/>
                <a:gd name="connsiteX26" fmla="*/ 3222229 w 4218987"/>
                <a:gd name="connsiteY26" fmla="*/ 2787394 h 4193747"/>
                <a:gd name="connsiteX27" fmla="*/ 3089478 w 4218987"/>
                <a:gd name="connsiteY27" fmla="*/ 2340195 h 4193747"/>
                <a:gd name="connsiteX28" fmla="*/ 3090209 w 4218987"/>
                <a:gd name="connsiteY28" fmla="*/ 2339339 h 4193747"/>
                <a:gd name="connsiteX29" fmla="*/ 3085067 w 4218987"/>
                <a:gd name="connsiteY29" fmla="*/ 2335565 h 4193747"/>
                <a:gd name="connsiteX30" fmla="*/ 3083320 w 4218987"/>
                <a:gd name="connsiteY30" fmla="*/ 2333732 h 4193747"/>
                <a:gd name="connsiteX31" fmla="*/ 3083018 w 4218987"/>
                <a:gd name="connsiteY31" fmla="*/ 2334061 h 4193747"/>
                <a:gd name="connsiteX32" fmla="*/ 2744891 w 4218987"/>
                <a:gd name="connsiteY32" fmla="*/ 2247240 h 4193747"/>
                <a:gd name="connsiteX33" fmla="*/ 2538260 w 4218987"/>
                <a:gd name="connsiteY33" fmla="*/ 2368778 h 4193747"/>
                <a:gd name="connsiteX34" fmla="*/ 2299616 w 4218987"/>
                <a:gd name="connsiteY34" fmla="*/ 2149917 h 4193747"/>
                <a:gd name="connsiteX35" fmla="*/ 2313553 w 4218987"/>
                <a:gd name="connsiteY35" fmla="*/ 2143903 h 4193747"/>
                <a:gd name="connsiteX36" fmla="*/ 2487357 w 4218987"/>
                <a:gd name="connsiteY36" fmla="*/ 2189769 h 4193747"/>
                <a:gd name="connsiteX37" fmla="*/ 2660620 w 4218987"/>
                <a:gd name="connsiteY37" fmla="*/ 2017920 h 4193747"/>
                <a:gd name="connsiteX38" fmla="*/ 2247647 w 4218987"/>
                <a:gd name="connsiteY38" fmla="*/ 1908939 h 4193747"/>
                <a:gd name="connsiteX39" fmla="*/ 2110842 w 4218987"/>
                <a:gd name="connsiteY39" fmla="*/ 1976793 h 4193747"/>
                <a:gd name="connsiteX40" fmla="*/ 2055263 w 4218987"/>
                <a:gd name="connsiteY40" fmla="*/ 1925822 h 4193747"/>
                <a:gd name="connsiteX41" fmla="*/ 1934983 w 4218987"/>
                <a:gd name="connsiteY41" fmla="*/ 2056975 h 4193747"/>
                <a:gd name="connsiteX42" fmla="*/ 1094802 w 4218987"/>
                <a:gd name="connsiteY42" fmla="*/ 2399487 h 4193747"/>
                <a:gd name="connsiteX43" fmla="*/ 2274949 w 4218987"/>
                <a:gd name="connsiteY43" fmla="*/ 1121712 h 4193747"/>
                <a:gd name="connsiteX44" fmla="*/ 3845776 w 4218987"/>
                <a:gd name="connsiteY44" fmla="*/ 1410650 h 4193747"/>
                <a:gd name="connsiteX45" fmla="*/ 3464840 w 4218987"/>
                <a:gd name="connsiteY45" fmla="*/ 3334963 h 4193747"/>
                <a:gd name="connsiteX46" fmla="*/ 1459992 w 4218987"/>
                <a:gd name="connsiteY46" fmla="*/ 3862388 h 4193747"/>
                <a:gd name="connsiteX47" fmla="*/ 1457332 w 4218987"/>
                <a:gd name="connsiteY47" fmla="*/ 3858391 h 4193747"/>
                <a:gd name="connsiteX48" fmla="*/ 1094802 w 4218987"/>
                <a:gd name="connsiteY48" fmla="*/ 2399487 h 4193747"/>
                <a:gd name="connsiteX49" fmla="*/ 859948 w 4218987"/>
                <a:gd name="connsiteY49" fmla="*/ 2133690 h 4193747"/>
                <a:gd name="connsiteX50" fmla="*/ 1963134 w 4218987"/>
                <a:gd name="connsiteY50" fmla="*/ 930781 h 4193747"/>
                <a:gd name="connsiteX51" fmla="*/ 2030962 w 4218987"/>
                <a:gd name="connsiteY51" fmla="*/ 927848 h 4193747"/>
                <a:gd name="connsiteX52" fmla="*/ 2172480 w 4218987"/>
                <a:gd name="connsiteY52" fmla="*/ 1057633 h 4193747"/>
                <a:gd name="connsiteX53" fmla="*/ 2175413 w 4218987"/>
                <a:gd name="connsiteY53" fmla="*/ 1125461 h 4193747"/>
                <a:gd name="connsiteX54" fmla="*/ 1072226 w 4218987"/>
                <a:gd name="connsiteY54" fmla="*/ 2328370 h 4193747"/>
                <a:gd name="connsiteX55" fmla="*/ 1004399 w 4218987"/>
                <a:gd name="connsiteY55" fmla="*/ 2331303 h 4193747"/>
                <a:gd name="connsiteX56" fmla="*/ 862881 w 4218987"/>
                <a:gd name="connsiteY56" fmla="*/ 2201517 h 4193747"/>
                <a:gd name="connsiteX57" fmla="*/ 859948 w 4218987"/>
                <a:gd name="connsiteY57" fmla="*/ 2133690 h 4193747"/>
                <a:gd name="connsiteX58" fmla="*/ 624244 w 4218987"/>
                <a:gd name="connsiteY58" fmla="*/ 645162 h 4193747"/>
                <a:gd name="connsiteX59" fmla="*/ 1246221 w 4218987"/>
                <a:gd name="connsiteY59" fmla="*/ 549012 h 4193747"/>
                <a:gd name="connsiteX60" fmla="*/ 1422930 w 4218987"/>
                <a:gd name="connsiteY60" fmla="*/ 46615 h 4193747"/>
                <a:gd name="connsiteX61" fmla="*/ 1860987 w 4218987"/>
                <a:gd name="connsiteY61" fmla="*/ 171264 h 4193747"/>
                <a:gd name="connsiteX62" fmla="*/ 1885804 w 4218987"/>
                <a:gd name="connsiteY62" fmla="*/ 880381 h 4193747"/>
                <a:gd name="connsiteX63" fmla="*/ 846522 w 4218987"/>
                <a:gd name="connsiteY63" fmla="*/ 2041794 h 4193747"/>
                <a:gd name="connsiteX64" fmla="*/ 127757 w 4218987"/>
                <a:gd name="connsiteY64" fmla="*/ 2070765 h 4193747"/>
                <a:gd name="connsiteX65" fmla="*/ 448206 w 4218987"/>
                <a:gd name="connsiteY65" fmla="*/ 1440109 h 4193747"/>
                <a:gd name="connsiteX66" fmla="*/ 624244 w 4218987"/>
                <a:gd name="connsiteY66" fmla="*/ 645162 h 4193747"/>
                <a:gd name="connsiteX0" fmla="*/ 2726972 w 4218987"/>
                <a:gd name="connsiteY0" fmla="*/ 2522365 h 4174267"/>
                <a:gd name="connsiteX1" fmla="*/ 2785542 w 4218987"/>
                <a:gd name="connsiteY1" fmla="*/ 2483486 h 4174267"/>
                <a:gd name="connsiteX2" fmla="*/ 2903529 w 4218987"/>
                <a:gd name="connsiteY2" fmla="*/ 2517639 h 4174267"/>
                <a:gd name="connsiteX3" fmla="*/ 2958558 w 4218987"/>
                <a:gd name="connsiteY3" fmla="*/ 2704966 h 4174267"/>
                <a:gd name="connsiteX4" fmla="*/ 2951347 w 4218987"/>
                <a:gd name="connsiteY4" fmla="*/ 2728139 h 4174267"/>
                <a:gd name="connsiteX5" fmla="*/ 2726972 w 4218987"/>
                <a:gd name="connsiteY5" fmla="*/ 2522365 h 4174267"/>
                <a:gd name="connsiteX6" fmla="*/ 2187259 w 4218987"/>
                <a:gd name="connsiteY6" fmla="*/ 2268857 h 4174267"/>
                <a:gd name="connsiteX7" fmla="*/ 2388933 w 4218987"/>
                <a:gd name="connsiteY7" fmla="*/ 2453813 h 4174267"/>
                <a:gd name="connsiteX8" fmla="*/ 2386834 w 4218987"/>
                <a:gd name="connsiteY8" fmla="*/ 2454344 h 4174267"/>
                <a:gd name="connsiteX9" fmla="*/ 2230026 w 4218987"/>
                <a:gd name="connsiteY9" fmla="*/ 2409328 h 4174267"/>
                <a:gd name="connsiteX10" fmla="*/ 2228909 w 4218987"/>
                <a:gd name="connsiteY10" fmla="*/ 2410653 h 4174267"/>
                <a:gd name="connsiteX11" fmla="*/ 2187259 w 4218987"/>
                <a:gd name="connsiteY11" fmla="*/ 2268857 h 4174267"/>
                <a:gd name="connsiteX12" fmla="*/ 1934983 w 4218987"/>
                <a:gd name="connsiteY12" fmla="*/ 2037495 h 4174267"/>
                <a:gd name="connsiteX13" fmla="*/ 1993087 w 4218987"/>
                <a:gd name="connsiteY13" fmla="*/ 2090782 h 4174267"/>
                <a:gd name="connsiteX14" fmla="*/ 1941766 w 4218987"/>
                <a:gd name="connsiteY14" fmla="*/ 2197747 h 4174267"/>
                <a:gd name="connsiteX15" fmla="*/ 2068585 w 4218987"/>
                <a:gd name="connsiteY15" fmla="*/ 2600627 h 4174267"/>
                <a:gd name="connsiteX16" fmla="*/ 2416619 w 4218987"/>
                <a:gd name="connsiteY16" fmla="*/ 2702905 h 4174267"/>
                <a:gd name="connsiteX17" fmla="*/ 2589184 w 4218987"/>
                <a:gd name="connsiteY17" fmla="*/ 2637462 h 4174267"/>
                <a:gd name="connsiteX18" fmla="*/ 2819784 w 4218987"/>
                <a:gd name="connsiteY18" fmla="*/ 2848945 h 4174267"/>
                <a:gd name="connsiteX19" fmla="*/ 2627084 w 4218987"/>
                <a:gd name="connsiteY19" fmla="*/ 2797944 h 4174267"/>
                <a:gd name="connsiteX20" fmla="*/ 2434618 w 4218987"/>
                <a:gd name="connsiteY20" fmla="*/ 2988840 h 4174267"/>
                <a:gd name="connsiteX21" fmla="*/ 2893365 w 4218987"/>
                <a:gd name="connsiteY21" fmla="*/ 3109900 h 4174267"/>
                <a:gd name="connsiteX22" fmla="*/ 3032143 w 4218987"/>
                <a:gd name="connsiteY22" fmla="*/ 3043699 h 4174267"/>
                <a:gd name="connsiteX23" fmla="*/ 3090634 w 4218987"/>
                <a:gd name="connsiteY23" fmla="*/ 3097341 h 4174267"/>
                <a:gd name="connsiteX24" fmla="*/ 3210914 w 4218987"/>
                <a:gd name="connsiteY24" fmla="*/ 2966188 h 4174267"/>
                <a:gd name="connsiteX25" fmla="*/ 3156792 w 4218987"/>
                <a:gd name="connsiteY25" fmla="*/ 2916552 h 4174267"/>
                <a:gd name="connsiteX26" fmla="*/ 3222229 w 4218987"/>
                <a:gd name="connsiteY26" fmla="*/ 2767914 h 4174267"/>
                <a:gd name="connsiteX27" fmla="*/ 3089478 w 4218987"/>
                <a:gd name="connsiteY27" fmla="*/ 2320715 h 4174267"/>
                <a:gd name="connsiteX28" fmla="*/ 3090209 w 4218987"/>
                <a:gd name="connsiteY28" fmla="*/ 2319859 h 4174267"/>
                <a:gd name="connsiteX29" fmla="*/ 3085067 w 4218987"/>
                <a:gd name="connsiteY29" fmla="*/ 2316085 h 4174267"/>
                <a:gd name="connsiteX30" fmla="*/ 3083320 w 4218987"/>
                <a:gd name="connsiteY30" fmla="*/ 2314252 h 4174267"/>
                <a:gd name="connsiteX31" fmla="*/ 3083018 w 4218987"/>
                <a:gd name="connsiteY31" fmla="*/ 2314581 h 4174267"/>
                <a:gd name="connsiteX32" fmla="*/ 2744891 w 4218987"/>
                <a:gd name="connsiteY32" fmla="*/ 2227760 h 4174267"/>
                <a:gd name="connsiteX33" fmla="*/ 2538260 w 4218987"/>
                <a:gd name="connsiteY33" fmla="*/ 2349298 h 4174267"/>
                <a:gd name="connsiteX34" fmla="*/ 2299616 w 4218987"/>
                <a:gd name="connsiteY34" fmla="*/ 2130437 h 4174267"/>
                <a:gd name="connsiteX35" fmla="*/ 2313553 w 4218987"/>
                <a:gd name="connsiteY35" fmla="*/ 2124423 h 4174267"/>
                <a:gd name="connsiteX36" fmla="*/ 2487357 w 4218987"/>
                <a:gd name="connsiteY36" fmla="*/ 2170289 h 4174267"/>
                <a:gd name="connsiteX37" fmla="*/ 2660620 w 4218987"/>
                <a:gd name="connsiteY37" fmla="*/ 1998440 h 4174267"/>
                <a:gd name="connsiteX38" fmla="*/ 2247647 w 4218987"/>
                <a:gd name="connsiteY38" fmla="*/ 1889459 h 4174267"/>
                <a:gd name="connsiteX39" fmla="*/ 2110842 w 4218987"/>
                <a:gd name="connsiteY39" fmla="*/ 1957313 h 4174267"/>
                <a:gd name="connsiteX40" fmla="*/ 2055263 w 4218987"/>
                <a:gd name="connsiteY40" fmla="*/ 1906342 h 4174267"/>
                <a:gd name="connsiteX41" fmla="*/ 1934983 w 4218987"/>
                <a:gd name="connsiteY41" fmla="*/ 2037495 h 4174267"/>
                <a:gd name="connsiteX42" fmla="*/ 1094802 w 4218987"/>
                <a:gd name="connsiteY42" fmla="*/ 2380007 h 4174267"/>
                <a:gd name="connsiteX43" fmla="*/ 2274949 w 4218987"/>
                <a:gd name="connsiteY43" fmla="*/ 1102232 h 4174267"/>
                <a:gd name="connsiteX44" fmla="*/ 3845776 w 4218987"/>
                <a:gd name="connsiteY44" fmla="*/ 1391170 h 4174267"/>
                <a:gd name="connsiteX45" fmla="*/ 3464840 w 4218987"/>
                <a:gd name="connsiteY45" fmla="*/ 3315483 h 4174267"/>
                <a:gd name="connsiteX46" fmla="*/ 1459992 w 4218987"/>
                <a:gd name="connsiteY46" fmla="*/ 3842908 h 4174267"/>
                <a:gd name="connsiteX47" fmla="*/ 1457332 w 4218987"/>
                <a:gd name="connsiteY47" fmla="*/ 3838911 h 4174267"/>
                <a:gd name="connsiteX48" fmla="*/ 1094802 w 4218987"/>
                <a:gd name="connsiteY48" fmla="*/ 2380007 h 4174267"/>
                <a:gd name="connsiteX49" fmla="*/ 859948 w 4218987"/>
                <a:gd name="connsiteY49" fmla="*/ 2114210 h 4174267"/>
                <a:gd name="connsiteX50" fmla="*/ 1963134 w 4218987"/>
                <a:gd name="connsiteY50" fmla="*/ 911301 h 4174267"/>
                <a:gd name="connsiteX51" fmla="*/ 2030962 w 4218987"/>
                <a:gd name="connsiteY51" fmla="*/ 908368 h 4174267"/>
                <a:gd name="connsiteX52" fmla="*/ 2172480 w 4218987"/>
                <a:gd name="connsiteY52" fmla="*/ 1038153 h 4174267"/>
                <a:gd name="connsiteX53" fmla="*/ 2175413 w 4218987"/>
                <a:gd name="connsiteY53" fmla="*/ 1105981 h 4174267"/>
                <a:gd name="connsiteX54" fmla="*/ 1072226 w 4218987"/>
                <a:gd name="connsiteY54" fmla="*/ 2308890 h 4174267"/>
                <a:gd name="connsiteX55" fmla="*/ 1004399 w 4218987"/>
                <a:gd name="connsiteY55" fmla="*/ 2311823 h 4174267"/>
                <a:gd name="connsiteX56" fmla="*/ 862881 w 4218987"/>
                <a:gd name="connsiteY56" fmla="*/ 2182037 h 4174267"/>
                <a:gd name="connsiteX57" fmla="*/ 859948 w 4218987"/>
                <a:gd name="connsiteY57" fmla="*/ 2114210 h 4174267"/>
                <a:gd name="connsiteX58" fmla="*/ 624244 w 4218987"/>
                <a:gd name="connsiteY58" fmla="*/ 625682 h 4174267"/>
                <a:gd name="connsiteX59" fmla="*/ 1246221 w 4218987"/>
                <a:gd name="connsiteY59" fmla="*/ 529532 h 4174267"/>
                <a:gd name="connsiteX60" fmla="*/ 1422930 w 4218987"/>
                <a:gd name="connsiteY60" fmla="*/ 27135 h 4174267"/>
                <a:gd name="connsiteX61" fmla="*/ 1860987 w 4218987"/>
                <a:gd name="connsiteY61" fmla="*/ 151784 h 4174267"/>
                <a:gd name="connsiteX62" fmla="*/ 1885804 w 4218987"/>
                <a:gd name="connsiteY62" fmla="*/ 860901 h 4174267"/>
                <a:gd name="connsiteX63" fmla="*/ 846522 w 4218987"/>
                <a:gd name="connsiteY63" fmla="*/ 2022314 h 4174267"/>
                <a:gd name="connsiteX64" fmla="*/ 127757 w 4218987"/>
                <a:gd name="connsiteY64" fmla="*/ 2051285 h 4174267"/>
                <a:gd name="connsiteX65" fmla="*/ 448206 w 4218987"/>
                <a:gd name="connsiteY65" fmla="*/ 1420629 h 4174267"/>
                <a:gd name="connsiteX66" fmla="*/ 624244 w 4218987"/>
                <a:gd name="connsiteY66" fmla="*/ 625682 h 4174267"/>
                <a:gd name="connsiteX0" fmla="*/ 2726972 w 4218987"/>
                <a:gd name="connsiteY0" fmla="*/ 2522365 h 4174267"/>
                <a:gd name="connsiteX1" fmla="*/ 2785542 w 4218987"/>
                <a:gd name="connsiteY1" fmla="*/ 2483486 h 4174267"/>
                <a:gd name="connsiteX2" fmla="*/ 2903529 w 4218987"/>
                <a:gd name="connsiteY2" fmla="*/ 2517639 h 4174267"/>
                <a:gd name="connsiteX3" fmla="*/ 2958558 w 4218987"/>
                <a:gd name="connsiteY3" fmla="*/ 2704966 h 4174267"/>
                <a:gd name="connsiteX4" fmla="*/ 2951347 w 4218987"/>
                <a:gd name="connsiteY4" fmla="*/ 2728139 h 4174267"/>
                <a:gd name="connsiteX5" fmla="*/ 2726972 w 4218987"/>
                <a:gd name="connsiteY5" fmla="*/ 2522365 h 4174267"/>
                <a:gd name="connsiteX6" fmla="*/ 2187259 w 4218987"/>
                <a:gd name="connsiteY6" fmla="*/ 2268857 h 4174267"/>
                <a:gd name="connsiteX7" fmla="*/ 2388933 w 4218987"/>
                <a:gd name="connsiteY7" fmla="*/ 2453813 h 4174267"/>
                <a:gd name="connsiteX8" fmla="*/ 2386834 w 4218987"/>
                <a:gd name="connsiteY8" fmla="*/ 2454344 h 4174267"/>
                <a:gd name="connsiteX9" fmla="*/ 2230026 w 4218987"/>
                <a:gd name="connsiteY9" fmla="*/ 2409328 h 4174267"/>
                <a:gd name="connsiteX10" fmla="*/ 2228909 w 4218987"/>
                <a:gd name="connsiteY10" fmla="*/ 2410653 h 4174267"/>
                <a:gd name="connsiteX11" fmla="*/ 2187259 w 4218987"/>
                <a:gd name="connsiteY11" fmla="*/ 2268857 h 4174267"/>
                <a:gd name="connsiteX12" fmla="*/ 1934983 w 4218987"/>
                <a:gd name="connsiteY12" fmla="*/ 2037495 h 4174267"/>
                <a:gd name="connsiteX13" fmla="*/ 1993087 w 4218987"/>
                <a:gd name="connsiteY13" fmla="*/ 2090782 h 4174267"/>
                <a:gd name="connsiteX14" fmla="*/ 1941766 w 4218987"/>
                <a:gd name="connsiteY14" fmla="*/ 2197747 h 4174267"/>
                <a:gd name="connsiteX15" fmla="*/ 2068585 w 4218987"/>
                <a:gd name="connsiteY15" fmla="*/ 2600627 h 4174267"/>
                <a:gd name="connsiteX16" fmla="*/ 2416619 w 4218987"/>
                <a:gd name="connsiteY16" fmla="*/ 2702905 h 4174267"/>
                <a:gd name="connsiteX17" fmla="*/ 2589184 w 4218987"/>
                <a:gd name="connsiteY17" fmla="*/ 2637462 h 4174267"/>
                <a:gd name="connsiteX18" fmla="*/ 2819784 w 4218987"/>
                <a:gd name="connsiteY18" fmla="*/ 2848945 h 4174267"/>
                <a:gd name="connsiteX19" fmla="*/ 2627084 w 4218987"/>
                <a:gd name="connsiteY19" fmla="*/ 2797944 h 4174267"/>
                <a:gd name="connsiteX20" fmla="*/ 2434618 w 4218987"/>
                <a:gd name="connsiteY20" fmla="*/ 2988840 h 4174267"/>
                <a:gd name="connsiteX21" fmla="*/ 2893365 w 4218987"/>
                <a:gd name="connsiteY21" fmla="*/ 3109900 h 4174267"/>
                <a:gd name="connsiteX22" fmla="*/ 3032143 w 4218987"/>
                <a:gd name="connsiteY22" fmla="*/ 3043699 h 4174267"/>
                <a:gd name="connsiteX23" fmla="*/ 3090634 w 4218987"/>
                <a:gd name="connsiteY23" fmla="*/ 3097341 h 4174267"/>
                <a:gd name="connsiteX24" fmla="*/ 3210914 w 4218987"/>
                <a:gd name="connsiteY24" fmla="*/ 2966188 h 4174267"/>
                <a:gd name="connsiteX25" fmla="*/ 3156792 w 4218987"/>
                <a:gd name="connsiteY25" fmla="*/ 2916552 h 4174267"/>
                <a:gd name="connsiteX26" fmla="*/ 3222229 w 4218987"/>
                <a:gd name="connsiteY26" fmla="*/ 2767914 h 4174267"/>
                <a:gd name="connsiteX27" fmla="*/ 3089478 w 4218987"/>
                <a:gd name="connsiteY27" fmla="*/ 2320715 h 4174267"/>
                <a:gd name="connsiteX28" fmla="*/ 3090209 w 4218987"/>
                <a:gd name="connsiteY28" fmla="*/ 2319859 h 4174267"/>
                <a:gd name="connsiteX29" fmla="*/ 3085067 w 4218987"/>
                <a:gd name="connsiteY29" fmla="*/ 2316085 h 4174267"/>
                <a:gd name="connsiteX30" fmla="*/ 3083320 w 4218987"/>
                <a:gd name="connsiteY30" fmla="*/ 2314252 h 4174267"/>
                <a:gd name="connsiteX31" fmla="*/ 3083018 w 4218987"/>
                <a:gd name="connsiteY31" fmla="*/ 2314581 h 4174267"/>
                <a:gd name="connsiteX32" fmla="*/ 2744891 w 4218987"/>
                <a:gd name="connsiteY32" fmla="*/ 2227760 h 4174267"/>
                <a:gd name="connsiteX33" fmla="*/ 2538260 w 4218987"/>
                <a:gd name="connsiteY33" fmla="*/ 2349298 h 4174267"/>
                <a:gd name="connsiteX34" fmla="*/ 2299616 w 4218987"/>
                <a:gd name="connsiteY34" fmla="*/ 2130437 h 4174267"/>
                <a:gd name="connsiteX35" fmla="*/ 2313553 w 4218987"/>
                <a:gd name="connsiteY35" fmla="*/ 2124423 h 4174267"/>
                <a:gd name="connsiteX36" fmla="*/ 2487357 w 4218987"/>
                <a:gd name="connsiteY36" fmla="*/ 2170289 h 4174267"/>
                <a:gd name="connsiteX37" fmla="*/ 2660620 w 4218987"/>
                <a:gd name="connsiteY37" fmla="*/ 1998440 h 4174267"/>
                <a:gd name="connsiteX38" fmla="*/ 2247647 w 4218987"/>
                <a:gd name="connsiteY38" fmla="*/ 1889459 h 4174267"/>
                <a:gd name="connsiteX39" fmla="*/ 2110842 w 4218987"/>
                <a:gd name="connsiteY39" fmla="*/ 1957313 h 4174267"/>
                <a:gd name="connsiteX40" fmla="*/ 2055263 w 4218987"/>
                <a:gd name="connsiteY40" fmla="*/ 1906342 h 4174267"/>
                <a:gd name="connsiteX41" fmla="*/ 1934983 w 4218987"/>
                <a:gd name="connsiteY41" fmla="*/ 2037495 h 4174267"/>
                <a:gd name="connsiteX42" fmla="*/ 1094802 w 4218987"/>
                <a:gd name="connsiteY42" fmla="*/ 2380007 h 4174267"/>
                <a:gd name="connsiteX43" fmla="*/ 2274949 w 4218987"/>
                <a:gd name="connsiteY43" fmla="*/ 1102232 h 4174267"/>
                <a:gd name="connsiteX44" fmla="*/ 3845776 w 4218987"/>
                <a:gd name="connsiteY44" fmla="*/ 1391170 h 4174267"/>
                <a:gd name="connsiteX45" fmla="*/ 3464840 w 4218987"/>
                <a:gd name="connsiteY45" fmla="*/ 3315483 h 4174267"/>
                <a:gd name="connsiteX46" fmla="*/ 1459992 w 4218987"/>
                <a:gd name="connsiteY46" fmla="*/ 3842908 h 4174267"/>
                <a:gd name="connsiteX47" fmla="*/ 1457332 w 4218987"/>
                <a:gd name="connsiteY47" fmla="*/ 3838911 h 4174267"/>
                <a:gd name="connsiteX48" fmla="*/ 1094802 w 4218987"/>
                <a:gd name="connsiteY48" fmla="*/ 2380007 h 4174267"/>
                <a:gd name="connsiteX49" fmla="*/ 859948 w 4218987"/>
                <a:gd name="connsiteY49" fmla="*/ 2114210 h 4174267"/>
                <a:gd name="connsiteX50" fmla="*/ 1963134 w 4218987"/>
                <a:gd name="connsiteY50" fmla="*/ 911301 h 4174267"/>
                <a:gd name="connsiteX51" fmla="*/ 2030962 w 4218987"/>
                <a:gd name="connsiteY51" fmla="*/ 908368 h 4174267"/>
                <a:gd name="connsiteX52" fmla="*/ 2172480 w 4218987"/>
                <a:gd name="connsiteY52" fmla="*/ 1038153 h 4174267"/>
                <a:gd name="connsiteX53" fmla="*/ 2175413 w 4218987"/>
                <a:gd name="connsiteY53" fmla="*/ 1105981 h 4174267"/>
                <a:gd name="connsiteX54" fmla="*/ 1072226 w 4218987"/>
                <a:gd name="connsiteY54" fmla="*/ 2308890 h 4174267"/>
                <a:gd name="connsiteX55" fmla="*/ 1004399 w 4218987"/>
                <a:gd name="connsiteY55" fmla="*/ 2311823 h 4174267"/>
                <a:gd name="connsiteX56" fmla="*/ 862881 w 4218987"/>
                <a:gd name="connsiteY56" fmla="*/ 2182037 h 4174267"/>
                <a:gd name="connsiteX57" fmla="*/ 859948 w 4218987"/>
                <a:gd name="connsiteY57" fmla="*/ 2114210 h 4174267"/>
                <a:gd name="connsiteX58" fmla="*/ 624244 w 4218987"/>
                <a:gd name="connsiteY58" fmla="*/ 625682 h 4174267"/>
                <a:gd name="connsiteX59" fmla="*/ 1246221 w 4218987"/>
                <a:gd name="connsiteY59" fmla="*/ 529532 h 4174267"/>
                <a:gd name="connsiteX60" fmla="*/ 1422930 w 4218987"/>
                <a:gd name="connsiteY60" fmla="*/ 27135 h 4174267"/>
                <a:gd name="connsiteX61" fmla="*/ 1860987 w 4218987"/>
                <a:gd name="connsiteY61" fmla="*/ 151784 h 4174267"/>
                <a:gd name="connsiteX62" fmla="*/ 1885804 w 4218987"/>
                <a:gd name="connsiteY62" fmla="*/ 860901 h 4174267"/>
                <a:gd name="connsiteX63" fmla="*/ 846522 w 4218987"/>
                <a:gd name="connsiteY63" fmla="*/ 2022314 h 4174267"/>
                <a:gd name="connsiteX64" fmla="*/ 127757 w 4218987"/>
                <a:gd name="connsiteY64" fmla="*/ 2051285 h 4174267"/>
                <a:gd name="connsiteX65" fmla="*/ 448206 w 4218987"/>
                <a:gd name="connsiteY65" fmla="*/ 1420629 h 4174267"/>
                <a:gd name="connsiteX66" fmla="*/ 624244 w 4218987"/>
                <a:gd name="connsiteY66" fmla="*/ 625682 h 4174267"/>
                <a:gd name="connsiteX0" fmla="*/ 2726972 w 4218987"/>
                <a:gd name="connsiteY0" fmla="*/ 2522365 h 4174267"/>
                <a:gd name="connsiteX1" fmla="*/ 2785542 w 4218987"/>
                <a:gd name="connsiteY1" fmla="*/ 2483486 h 4174267"/>
                <a:gd name="connsiteX2" fmla="*/ 2903529 w 4218987"/>
                <a:gd name="connsiteY2" fmla="*/ 2517639 h 4174267"/>
                <a:gd name="connsiteX3" fmla="*/ 2958558 w 4218987"/>
                <a:gd name="connsiteY3" fmla="*/ 2704966 h 4174267"/>
                <a:gd name="connsiteX4" fmla="*/ 2951347 w 4218987"/>
                <a:gd name="connsiteY4" fmla="*/ 2728139 h 4174267"/>
                <a:gd name="connsiteX5" fmla="*/ 2726972 w 4218987"/>
                <a:gd name="connsiteY5" fmla="*/ 2522365 h 4174267"/>
                <a:gd name="connsiteX6" fmla="*/ 2187259 w 4218987"/>
                <a:gd name="connsiteY6" fmla="*/ 2268857 h 4174267"/>
                <a:gd name="connsiteX7" fmla="*/ 2388933 w 4218987"/>
                <a:gd name="connsiteY7" fmla="*/ 2453813 h 4174267"/>
                <a:gd name="connsiteX8" fmla="*/ 2386834 w 4218987"/>
                <a:gd name="connsiteY8" fmla="*/ 2454344 h 4174267"/>
                <a:gd name="connsiteX9" fmla="*/ 2230026 w 4218987"/>
                <a:gd name="connsiteY9" fmla="*/ 2409328 h 4174267"/>
                <a:gd name="connsiteX10" fmla="*/ 2228909 w 4218987"/>
                <a:gd name="connsiteY10" fmla="*/ 2410653 h 4174267"/>
                <a:gd name="connsiteX11" fmla="*/ 2187259 w 4218987"/>
                <a:gd name="connsiteY11" fmla="*/ 2268857 h 4174267"/>
                <a:gd name="connsiteX12" fmla="*/ 1934983 w 4218987"/>
                <a:gd name="connsiteY12" fmla="*/ 2037495 h 4174267"/>
                <a:gd name="connsiteX13" fmla="*/ 1993087 w 4218987"/>
                <a:gd name="connsiteY13" fmla="*/ 2090782 h 4174267"/>
                <a:gd name="connsiteX14" fmla="*/ 1941766 w 4218987"/>
                <a:gd name="connsiteY14" fmla="*/ 2197747 h 4174267"/>
                <a:gd name="connsiteX15" fmla="*/ 2068585 w 4218987"/>
                <a:gd name="connsiteY15" fmla="*/ 2600627 h 4174267"/>
                <a:gd name="connsiteX16" fmla="*/ 2416619 w 4218987"/>
                <a:gd name="connsiteY16" fmla="*/ 2702905 h 4174267"/>
                <a:gd name="connsiteX17" fmla="*/ 2589184 w 4218987"/>
                <a:gd name="connsiteY17" fmla="*/ 2637462 h 4174267"/>
                <a:gd name="connsiteX18" fmla="*/ 2819784 w 4218987"/>
                <a:gd name="connsiteY18" fmla="*/ 2848945 h 4174267"/>
                <a:gd name="connsiteX19" fmla="*/ 2627084 w 4218987"/>
                <a:gd name="connsiteY19" fmla="*/ 2797944 h 4174267"/>
                <a:gd name="connsiteX20" fmla="*/ 2434618 w 4218987"/>
                <a:gd name="connsiteY20" fmla="*/ 2988840 h 4174267"/>
                <a:gd name="connsiteX21" fmla="*/ 2893365 w 4218987"/>
                <a:gd name="connsiteY21" fmla="*/ 3109900 h 4174267"/>
                <a:gd name="connsiteX22" fmla="*/ 3032143 w 4218987"/>
                <a:gd name="connsiteY22" fmla="*/ 3043699 h 4174267"/>
                <a:gd name="connsiteX23" fmla="*/ 3090634 w 4218987"/>
                <a:gd name="connsiteY23" fmla="*/ 3097341 h 4174267"/>
                <a:gd name="connsiteX24" fmla="*/ 3210914 w 4218987"/>
                <a:gd name="connsiteY24" fmla="*/ 2966188 h 4174267"/>
                <a:gd name="connsiteX25" fmla="*/ 3156792 w 4218987"/>
                <a:gd name="connsiteY25" fmla="*/ 2916552 h 4174267"/>
                <a:gd name="connsiteX26" fmla="*/ 3222229 w 4218987"/>
                <a:gd name="connsiteY26" fmla="*/ 2767914 h 4174267"/>
                <a:gd name="connsiteX27" fmla="*/ 3089478 w 4218987"/>
                <a:gd name="connsiteY27" fmla="*/ 2320715 h 4174267"/>
                <a:gd name="connsiteX28" fmla="*/ 3090209 w 4218987"/>
                <a:gd name="connsiteY28" fmla="*/ 2319859 h 4174267"/>
                <a:gd name="connsiteX29" fmla="*/ 3085067 w 4218987"/>
                <a:gd name="connsiteY29" fmla="*/ 2316085 h 4174267"/>
                <a:gd name="connsiteX30" fmla="*/ 3083320 w 4218987"/>
                <a:gd name="connsiteY30" fmla="*/ 2314252 h 4174267"/>
                <a:gd name="connsiteX31" fmla="*/ 3083018 w 4218987"/>
                <a:gd name="connsiteY31" fmla="*/ 2314581 h 4174267"/>
                <a:gd name="connsiteX32" fmla="*/ 2744891 w 4218987"/>
                <a:gd name="connsiteY32" fmla="*/ 2227760 h 4174267"/>
                <a:gd name="connsiteX33" fmla="*/ 2538260 w 4218987"/>
                <a:gd name="connsiteY33" fmla="*/ 2349298 h 4174267"/>
                <a:gd name="connsiteX34" fmla="*/ 2299616 w 4218987"/>
                <a:gd name="connsiteY34" fmla="*/ 2130437 h 4174267"/>
                <a:gd name="connsiteX35" fmla="*/ 2313553 w 4218987"/>
                <a:gd name="connsiteY35" fmla="*/ 2124423 h 4174267"/>
                <a:gd name="connsiteX36" fmla="*/ 2487357 w 4218987"/>
                <a:gd name="connsiteY36" fmla="*/ 2170289 h 4174267"/>
                <a:gd name="connsiteX37" fmla="*/ 2660620 w 4218987"/>
                <a:gd name="connsiteY37" fmla="*/ 1998440 h 4174267"/>
                <a:gd name="connsiteX38" fmla="*/ 2247647 w 4218987"/>
                <a:gd name="connsiteY38" fmla="*/ 1889459 h 4174267"/>
                <a:gd name="connsiteX39" fmla="*/ 2110842 w 4218987"/>
                <a:gd name="connsiteY39" fmla="*/ 1957313 h 4174267"/>
                <a:gd name="connsiteX40" fmla="*/ 2055263 w 4218987"/>
                <a:gd name="connsiteY40" fmla="*/ 1906342 h 4174267"/>
                <a:gd name="connsiteX41" fmla="*/ 1934983 w 4218987"/>
                <a:gd name="connsiteY41" fmla="*/ 2037495 h 4174267"/>
                <a:gd name="connsiteX42" fmla="*/ 1094802 w 4218987"/>
                <a:gd name="connsiteY42" fmla="*/ 2380007 h 4174267"/>
                <a:gd name="connsiteX43" fmla="*/ 2274949 w 4218987"/>
                <a:gd name="connsiteY43" fmla="*/ 1102232 h 4174267"/>
                <a:gd name="connsiteX44" fmla="*/ 3845776 w 4218987"/>
                <a:gd name="connsiteY44" fmla="*/ 1391170 h 4174267"/>
                <a:gd name="connsiteX45" fmla="*/ 3464840 w 4218987"/>
                <a:gd name="connsiteY45" fmla="*/ 3315483 h 4174267"/>
                <a:gd name="connsiteX46" fmla="*/ 1459992 w 4218987"/>
                <a:gd name="connsiteY46" fmla="*/ 3842908 h 4174267"/>
                <a:gd name="connsiteX47" fmla="*/ 1457332 w 4218987"/>
                <a:gd name="connsiteY47" fmla="*/ 3838911 h 4174267"/>
                <a:gd name="connsiteX48" fmla="*/ 1094802 w 4218987"/>
                <a:gd name="connsiteY48" fmla="*/ 2380007 h 4174267"/>
                <a:gd name="connsiteX49" fmla="*/ 859948 w 4218987"/>
                <a:gd name="connsiteY49" fmla="*/ 2114210 h 4174267"/>
                <a:gd name="connsiteX50" fmla="*/ 1963134 w 4218987"/>
                <a:gd name="connsiteY50" fmla="*/ 911301 h 4174267"/>
                <a:gd name="connsiteX51" fmla="*/ 2030962 w 4218987"/>
                <a:gd name="connsiteY51" fmla="*/ 908368 h 4174267"/>
                <a:gd name="connsiteX52" fmla="*/ 2172480 w 4218987"/>
                <a:gd name="connsiteY52" fmla="*/ 1038153 h 4174267"/>
                <a:gd name="connsiteX53" fmla="*/ 2175413 w 4218987"/>
                <a:gd name="connsiteY53" fmla="*/ 1105981 h 4174267"/>
                <a:gd name="connsiteX54" fmla="*/ 1072226 w 4218987"/>
                <a:gd name="connsiteY54" fmla="*/ 2308890 h 4174267"/>
                <a:gd name="connsiteX55" fmla="*/ 1004399 w 4218987"/>
                <a:gd name="connsiteY55" fmla="*/ 2311823 h 4174267"/>
                <a:gd name="connsiteX56" fmla="*/ 862881 w 4218987"/>
                <a:gd name="connsiteY56" fmla="*/ 2182037 h 4174267"/>
                <a:gd name="connsiteX57" fmla="*/ 859948 w 4218987"/>
                <a:gd name="connsiteY57" fmla="*/ 2114210 h 4174267"/>
                <a:gd name="connsiteX58" fmla="*/ 624244 w 4218987"/>
                <a:gd name="connsiteY58" fmla="*/ 625682 h 4174267"/>
                <a:gd name="connsiteX59" fmla="*/ 1246221 w 4218987"/>
                <a:gd name="connsiteY59" fmla="*/ 529532 h 4174267"/>
                <a:gd name="connsiteX60" fmla="*/ 1422930 w 4218987"/>
                <a:gd name="connsiteY60" fmla="*/ 27135 h 4174267"/>
                <a:gd name="connsiteX61" fmla="*/ 1860987 w 4218987"/>
                <a:gd name="connsiteY61" fmla="*/ 151784 h 4174267"/>
                <a:gd name="connsiteX62" fmla="*/ 1885804 w 4218987"/>
                <a:gd name="connsiteY62" fmla="*/ 860901 h 4174267"/>
                <a:gd name="connsiteX63" fmla="*/ 846522 w 4218987"/>
                <a:gd name="connsiteY63" fmla="*/ 2022314 h 4174267"/>
                <a:gd name="connsiteX64" fmla="*/ 127757 w 4218987"/>
                <a:gd name="connsiteY64" fmla="*/ 2051285 h 4174267"/>
                <a:gd name="connsiteX65" fmla="*/ 448206 w 4218987"/>
                <a:gd name="connsiteY65" fmla="*/ 1420629 h 4174267"/>
                <a:gd name="connsiteX66" fmla="*/ 624244 w 4218987"/>
                <a:gd name="connsiteY66" fmla="*/ 625682 h 4174267"/>
                <a:gd name="connsiteX0" fmla="*/ 2726972 w 4218987"/>
                <a:gd name="connsiteY0" fmla="*/ 2498676 h 4150578"/>
                <a:gd name="connsiteX1" fmla="*/ 2785542 w 4218987"/>
                <a:gd name="connsiteY1" fmla="*/ 2459797 h 4150578"/>
                <a:gd name="connsiteX2" fmla="*/ 2903529 w 4218987"/>
                <a:gd name="connsiteY2" fmla="*/ 2493950 h 4150578"/>
                <a:gd name="connsiteX3" fmla="*/ 2958558 w 4218987"/>
                <a:gd name="connsiteY3" fmla="*/ 2681277 h 4150578"/>
                <a:gd name="connsiteX4" fmla="*/ 2951347 w 4218987"/>
                <a:gd name="connsiteY4" fmla="*/ 2704450 h 4150578"/>
                <a:gd name="connsiteX5" fmla="*/ 2726972 w 4218987"/>
                <a:gd name="connsiteY5" fmla="*/ 2498676 h 4150578"/>
                <a:gd name="connsiteX6" fmla="*/ 2187259 w 4218987"/>
                <a:gd name="connsiteY6" fmla="*/ 2245168 h 4150578"/>
                <a:gd name="connsiteX7" fmla="*/ 2388933 w 4218987"/>
                <a:gd name="connsiteY7" fmla="*/ 2430124 h 4150578"/>
                <a:gd name="connsiteX8" fmla="*/ 2386834 w 4218987"/>
                <a:gd name="connsiteY8" fmla="*/ 2430655 h 4150578"/>
                <a:gd name="connsiteX9" fmla="*/ 2230026 w 4218987"/>
                <a:gd name="connsiteY9" fmla="*/ 2385639 h 4150578"/>
                <a:gd name="connsiteX10" fmla="*/ 2228909 w 4218987"/>
                <a:gd name="connsiteY10" fmla="*/ 2386964 h 4150578"/>
                <a:gd name="connsiteX11" fmla="*/ 2187259 w 4218987"/>
                <a:gd name="connsiteY11" fmla="*/ 2245168 h 4150578"/>
                <a:gd name="connsiteX12" fmla="*/ 1934983 w 4218987"/>
                <a:gd name="connsiteY12" fmla="*/ 2013806 h 4150578"/>
                <a:gd name="connsiteX13" fmla="*/ 1993087 w 4218987"/>
                <a:gd name="connsiteY13" fmla="*/ 2067093 h 4150578"/>
                <a:gd name="connsiteX14" fmla="*/ 1941766 w 4218987"/>
                <a:gd name="connsiteY14" fmla="*/ 2174058 h 4150578"/>
                <a:gd name="connsiteX15" fmla="*/ 2068585 w 4218987"/>
                <a:gd name="connsiteY15" fmla="*/ 2576938 h 4150578"/>
                <a:gd name="connsiteX16" fmla="*/ 2416619 w 4218987"/>
                <a:gd name="connsiteY16" fmla="*/ 2679216 h 4150578"/>
                <a:gd name="connsiteX17" fmla="*/ 2589184 w 4218987"/>
                <a:gd name="connsiteY17" fmla="*/ 2613773 h 4150578"/>
                <a:gd name="connsiteX18" fmla="*/ 2819784 w 4218987"/>
                <a:gd name="connsiteY18" fmla="*/ 2825256 h 4150578"/>
                <a:gd name="connsiteX19" fmla="*/ 2627084 w 4218987"/>
                <a:gd name="connsiteY19" fmla="*/ 2774255 h 4150578"/>
                <a:gd name="connsiteX20" fmla="*/ 2434618 w 4218987"/>
                <a:gd name="connsiteY20" fmla="*/ 2965151 h 4150578"/>
                <a:gd name="connsiteX21" fmla="*/ 2893365 w 4218987"/>
                <a:gd name="connsiteY21" fmla="*/ 3086211 h 4150578"/>
                <a:gd name="connsiteX22" fmla="*/ 3032143 w 4218987"/>
                <a:gd name="connsiteY22" fmla="*/ 3020010 h 4150578"/>
                <a:gd name="connsiteX23" fmla="*/ 3090634 w 4218987"/>
                <a:gd name="connsiteY23" fmla="*/ 3073652 h 4150578"/>
                <a:gd name="connsiteX24" fmla="*/ 3210914 w 4218987"/>
                <a:gd name="connsiteY24" fmla="*/ 2942499 h 4150578"/>
                <a:gd name="connsiteX25" fmla="*/ 3156792 w 4218987"/>
                <a:gd name="connsiteY25" fmla="*/ 2892863 h 4150578"/>
                <a:gd name="connsiteX26" fmla="*/ 3222229 w 4218987"/>
                <a:gd name="connsiteY26" fmla="*/ 2744225 h 4150578"/>
                <a:gd name="connsiteX27" fmla="*/ 3089478 w 4218987"/>
                <a:gd name="connsiteY27" fmla="*/ 2297026 h 4150578"/>
                <a:gd name="connsiteX28" fmla="*/ 3090209 w 4218987"/>
                <a:gd name="connsiteY28" fmla="*/ 2296170 h 4150578"/>
                <a:gd name="connsiteX29" fmla="*/ 3085067 w 4218987"/>
                <a:gd name="connsiteY29" fmla="*/ 2292396 h 4150578"/>
                <a:gd name="connsiteX30" fmla="*/ 3083320 w 4218987"/>
                <a:gd name="connsiteY30" fmla="*/ 2290563 h 4150578"/>
                <a:gd name="connsiteX31" fmla="*/ 3083018 w 4218987"/>
                <a:gd name="connsiteY31" fmla="*/ 2290892 h 4150578"/>
                <a:gd name="connsiteX32" fmla="*/ 2744891 w 4218987"/>
                <a:gd name="connsiteY32" fmla="*/ 2204071 h 4150578"/>
                <a:gd name="connsiteX33" fmla="*/ 2538260 w 4218987"/>
                <a:gd name="connsiteY33" fmla="*/ 2325609 h 4150578"/>
                <a:gd name="connsiteX34" fmla="*/ 2299616 w 4218987"/>
                <a:gd name="connsiteY34" fmla="*/ 2106748 h 4150578"/>
                <a:gd name="connsiteX35" fmla="*/ 2313553 w 4218987"/>
                <a:gd name="connsiteY35" fmla="*/ 2100734 h 4150578"/>
                <a:gd name="connsiteX36" fmla="*/ 2487357 w 4218987"/>
                <a:gd name="connsiteY36" fmla="*/ 2146600 h 4150578"/>
                <a:gd name="connsiteX37" fmla="*/ 2660620 w 4218987"/>
                <a:gd name="connsiteY37" fmla="*/ 1974751 h 4150578"/>
                <a:gd name="connsiteX38" fmla="*/ 2247647 w 4218987"/>
                <a:gd name="connsiteY38" fmla="*/ 1865770 h 4150578"/>
                <a:gd name="connsiteX39" fmla="*/ 2110842 w 4218987"/>
                <a:gd name="connsiteY39" fmla="*/ 1933624 h 4150578"/>
                <a:gd name="connsiteX40" fmla="*/ 2055263 w 4218987"/>
                <a:gd name="connsiteY40" fmla="*/ 1882653 h 4150578"/>
                <a:gd name="connsiteX41" fmla="*/ 1934983 w 4218987"/>
                <a:gd name="connsiteY41" fmla="*/ 2013806 h 4150578"/>
                <a:gd name="connsiteX42" fmla="*/ 1094802 w 4218987"/>
                <a:gd name="connsiteY42" fmla="*/ 2356318 h 4150578"/>
                <a:gd name="connsiteX43" fmla="*/ 2274949 w 4218987"/>
                <a:gd name="connsiteY43" fmla="*/ 1078543 h 4150578"/>
                <a:gd name="connsiteX44" fmla="*/ 3845776 w 4218987"/>
                <a:gd name="connsiteY44" fmla="*/ 1367481 h 4150578"/>
                <a:gd name="connsiteX45" fmla="*/ 3464840 w 4218987"/>
                <a:gd name="connsiteY45" fmla="*/ 3291794 h 4150578"/>
                <a:gd name="connsiteX46" fmla="*/ 1459992 w 4218987"/>
                <a:gd name="connsiteY46" fmla="*/ 3819219 h 4150578"/>
                <a:gd name="connsiteX47" fmla="*/ 1457332 w 4218987"/>
                <a:gd name="connsiteY47" fmla="*/ 3815222 h 4150578"/>
                <a:gd name="connsiteX48" fmla="*/ 1094802 w 4218987"/>
                <a:gd name="connsiteY48" fmla="*/ 2356318 h 4150578"/>
                <a:gd name="connsiteX49" fmla="*/ 859948 w 4218987"/>
                <a:gd name="connsiteY49" fmla="*/ 2090521 h 4150578"/>
                <a:gd name="connsiteX50" fmla="*/ 1963134 w 4218987"/>
                <a:gd name="connsiteY50" fmla="*/ 887612 h 4150578"/>
                <a:gd name="connsiteX51" fmla="*/ 2030962 w 4218987"/>
                <a:gd name="connsiteY51" fmla="*/ 884679 h 4150578"/>
                <a:gd name="connsiteX52" fmla="*/ 2172480 w 4218987"/>
                <a:gd name="connsiteY52" fmla="*/ 1014464 h 4150578"/>
                <a:gd name="connsiteX53" fmla="*/ 2175413 w 4218987"/>
                <a:gd name="connsiteY53" fmla="*/ 1082292 h 4150578"/>
                <a:gd name="connsiteX54" fmla="*/ 1072226 w 4218987"/>
                <a:gd name="connsiteY54" fmla="*/ 2285201 h 4150578"/>
                <a:gd name="connsiteX55" fmla="*/ 1004399 w 4218987"/>
                <a:gd name="connsiteY55" fmla="*/ 2288134 h 4150578"/>
                <a:gd name="connsiteX56" fmla="*/ 862881 w 4218987"/>
                <a:gd name="connsiteY56" fmla="*/ 2158348 h 4150578"/>
                <a:gd name="connsiteX57" fmla="*/ 859948 w 4218987"/>
                <a:gd name="connsiteY57" fmla="*/ 2090521 h 4150578"/>
                <a:gd name="connsiteX58" fmla="*/ 624244 w 4218987"/>
                <a:gd name="connsiteY58" fmla="*/ 601993 h 4150578"/>
                <a:gd name="connsiteX59" fmla="*/ 1246221 w 4218987"/>
                <a:gd name="connsiteY59" fmla="*/ 505843 h 4150578"/>
                <a:gd name="connsiteX60" fmla="*/ 1422930 w 4218987"/>
                <a:gd name="connsiteY60" fmla="*/ 3446 h 4150578"/>
                <a:gd name="connsiteX61" fmla="*/ 1885804 w 4218987"/>
                <a:gd name="connsiteY61" fmla="*/ 837212 h 4150578"/>
                <a:gd name="connsiteX62" fmla="*/ 846522 w 4218987"/>
                <a:gd name="connsiteY62" fmla="*/ 1998625 h 4150578"/>
                <a:gd name="connsiteX63" fmla="*/ 127757 w 4218987"/>
                <a:gd name="connsiteY63" fmla="*/ 2027596 h 4150578"/>
                <a:gd name="connsiteX64" fmla="*/ 448206 w 4218987"/>
                <a:gd name="connsiteY64" fmla="*/ 1396940 h 4150578"/>
                <a:gd name="connsiteX65" fmla="*/ 624244 w 4218987"/>
                <a:gd name="connsiteY65" fmla="*/ 601993 h 4150578"/>
                <a:gd name="connsiteX0" fmla="*/ 2726972 w 4218987"/>
                <a:gd name="connsiteY0" fmla="*/ 2657094 h 4308996"/>
                <a:gd name="connsiteX1" fmla="*/ 2785542 w 4218987"/>
                <a:gd name="connsiteY1" fmla="*/ 2618215 h 4308996"/>
                <a:gd name="connsiteX2" fmla="*/ 2903529 w 4218987"/>
                <a:gd name="connsiteY2" fmla="*/ 2652368 h 4308996"/>
                <a:gd name="connsiteX3" fmla="*/ 2958558 w 4218987"/>
                <a:gd name="connsiteY3" fmla="*/ 2839695 h 4308996"/>
                <a:gd name="connsiteX4" fmla="*/ 2951347 w 4218987"/>
                <a:gd name="connsiteY4" fmla="*/ 2862868 h 4308996"/>
                <a:gd name="connsiteX5" fmla="*/ 2726972 w 4218987"/>
                <a:gd name="connsiteY5" fmla="*/ 2657094 h 4308996"/>
                <a:gd name="connsiteX6" fmla="*/ 2187259 w 4218987"/>
                <a:gd name="connsiteY6" fmla="*/ 2403586 h 4308996"/>
                <a:gd name="connsiteX7" fmla="*/ 2388933 w 4218987"/>
                <a:gd name="connsiteY7" fmla="*/ 2588542 h 4308996"/>
                <a:gd name="connsiteX8" fmla="*/ 2386834 w 4218987"/>
                <a:gd name="connsiteY8" fmla="*/ 2589073 h 4308996"/>
                <a:gd name="connsiteX9" fmla="*/ 2230026 w 4218987"/>
                <a:gd name="connsiteY9" fmla="*/ 2544057 h 4308996"/>
                <a:gd name="connsiteX10" fmla="*/ 2228909 w 4218987"/>
                <a:gd name="connsiteY10" fmla="*/ 2545382 h 4308996"/>
                <a:gd name="connsiteX11" fmla="*/ 2187259 w 4218987"/>
                <a:gd name="connsiteY11" fmla="*/ 2403586 h 4308996"/>
                <a:gd name="connsiteX12" fmla="*/ 1934983 w 4218987"/>
                <a:gd name="connsiteY12" fmla="*/ 2172224 h 4308996"/>
                <a:gd name="connsiteX13" fmla="*/ 1993087 w 4218987"/>
                <a:gd name="connsiteY13" fmla="*/ 2225511 h 4308996"/>
                <a:gd name="connsiteX14" fmla="*/ 1941766 w 4218987"/>
                <a:gd name="connsiteY14" fmla="*/ 2332476 h 4308996"/>
                <a:gd name="connsiteX15" fmla="*/ 2068585 w 4218987"/>
                <a:gd name="connsiteY15" fmla="*/ 2735356 h 4308996"/>
                <a:gd name="connsiteX16" fmla="*/ 2416619 w 4218987"/>
                <a:gd name="connsiteY16" fmla="*/ 2837634 h 4308996"/>
                <a:gd name="connsiteX17" fmla="*/ 2589184 w 4218987"/>
                <a:gd name="connsiteY17" fmla="*/ 2772191 h 4308996"/>
                <a:gd name="connsiteX18" fmla="*/ 2819784 w 4218987"/>
                <a:gd name="connsiteY18" fmla="*/ 2983674 h 4308996"/>
                <a:gd name="connsiteX19" fmla="*/ 2627084 w 4218987"/>
                <a:gd name="connsiteY19" fmla="*/ 2932673 h 4308996"/>
                <a:gd name="connsiteX20" fmla="*/ 2434618 w 4218987"/>
                <a:gd name="connsiteY20" fmla="*/ 3123569 h 4308996"/>
                <a:gd name="connsiteX21" fmla="*/ 2893365 w 4218987"/>
                <a:gd name="connsiteY21" fmla="*/ 3244629 h 4308996"/>
                <a:gd name="connsiteX22" fmla="*/ 3032143 w 4218987"/>
                <a:gd name="connsiteY22" fmla="*/ 3178428 h 4308996"/>
                <a:gd name="connsiteX23" fmla="*/ 3090634 w 4218987"/>
                <a:gd name="connsiteY23" fmla="*/ 3232070 h 4308996"/>
                <a:gd name="connsiteX24" fmla="*/ 3210914 w 4218987"/>
                <a:gd name="connsiteY24" fmla="*/ 3100917 h 4308996"/>
                <a:gd name="connsiteX25" fmla="*/ 3156792 w 4218987"/>
                <a:gd name="connsiteY25" fmla="*/ 3051281 h 4308996"/>
                <a:gd name="connsiteX26" fmla="*/ 3222229 w 4218987"/>
                <a:gd name="connsiteY26" fmla="*/ 2902643 h 4308996"/>
                <a:gd name="connsiteX27" fmla="*/ 3089478 w 4218987"/>
                <a:gd name="connsiteY27" fmla="*/ 2455444 h 4308996"/>
                <a:gd name="connsiteX28" fmla="*/ 3090209 w 4218987"/>
                <a:gd name="connsiteY28" fmla="*/ 2454588 h 4308996"/>
                <a:gd name="connsiteX29" fmla="*/ 3085067 w 4218987"/>
                <a:gd name="connsiteY29" fmla="*/ 2450814 h 4308996"/>
                <a:gd name="connsiteX30" fmla="*/ 3083320 w 4218987"/>
                <a:gd name="connsiteY30" fmla="*/ 2448981 h 4308996"/>
                <a:gd name="connsiteX31" fmla="*/ 3083018 w 4218987"/>
                <a:gd name="connsiteY31" fmla="*/ 2449310 h 4308996"/>
                <a:gd name="connsiteX32" fmla="*/ 2744891 w 4218987"/>
                <a:gd name="connsiteY32" fmla="*/ 2362489 h 4308996"/>
                <a:gd name="connsiteX33" fmla="*/ 2538260 w 4218987"/>
                <a:gd name="connsiteY33" fmla="*/ 2484027 h 4308996"/>
                <a:gd name="connsiteX34" fmla="*/ 2299616 w 4218987"/>
                <a:gd name="connsiteY34" fmla="*/ 2265166 h 4308996"/>
                <a:gd name="connsiteX35" fmla="*/ 2313553 w 4218987"/>
                <a:gd name="connsiteY35" fmla="*/ 2259152 h 4308996"/>
                <a:gd name="connsiteX36" fmla="*/ 2487357 w 4218987"/>
                <a:gd name="connsiteY36" fmla="*/ 2305018 h 4308996"/>
                <a:gd name="connsiteX37" fmla="*/ 2660620 w 4218987"/>
                <a:gd name="connsiteY37" fmla="*/ 2133169 h 4308996"/>
                <a:gd name="connsiteX38" fmla="*/ 2247647 w 4218987"/>
                <a:gd name="connsiteY38" fmla="*/ 2024188 h 4308996"/>
                <a:gd name="connsiteX39" fmla="*/ 2110842 w 4218987"/>
                <a:gd name="connsiteY39" fmla="*/ 2092042 h 4308996"/>
                <a:gd name="connsiteX40" fmla="*/ 2055263 w 4218987"/>
                <a:gd name="connsiteY40" fmla="*/ 2041071 h 4308996"/>
                <a:gd name="connsiteX41" fmla="*/ 1934983 w 4218987"/>
                <a:gd name="connsiteY41" fmla="*/ 2172224 h 4308996"/>
                <a:gd name="connsiteX42" fmla="*/ 1094802 w 4218987"/>
                <a:gd name="connsiteY42" fmla="*/ 2514736 h 4308996"/>
                <a:gd name="connsiteX43" fmla="*/ 2274949 w 4218987"/>
                <a:gd name="connsiteY43" fmla="*/ 1236961 h 4308996"/>
                <a:gd name="connsiteX44" fmla="*/ 3845776 w 4218987"/>
                <a:gd name="connsiteY44" fmla="*/ 1525899 h 4308996"/>
                <a:gd name="connsiteX45" fmla="*/ 3464840 w 4218987"/>
                <a:gd name="connsiteY45" fmla="*/ 3450212 h 4308996"/>
                <a:gd name="connsiteX46" fmla="*/ 1459992 w 4218987"/>
                <a:gd name="connsiteY46" fmla="*/ 3977637 h 4308996"/>
                <a:gd name="connsiteX47" fmla="*/ 1457332 w 4218987"/>
                <a:gd name="connsiteY47" fmla="*/ 3973640 h 4308996"/>
                <a:gd name="connsiteX48" fmla="*/ 1094802 w 4218987"/>
                <a:gd name="connsiteY48" fmla="*/ 2514736 h 4308996"/>
                <a:gd name="connsiteX49" fmla="*/ 859948 w 4218987"/>
                <a:gd name="connsiteY49" fmla="*/ 2248939 h 4308996"/>
                <a:gd name="connsiteX50" fmla="*/ 1963134 w 4218987"/>
                <a:gd name="connsiteY50" fmla="*/ 1046030 h 4308996"/>
                <a:gd name="connsiteX51" fmla="*/ 2030962 w 4218987"/>
                <a:gd name="connsiteY51" fmla="*/ 1043097 h 4308996"/>
                <a:gd name="connsiteX52" fmla="*/ 2172480 w 4218987"/>
                <a:gd name="connsiteY52" fmla="*/ 1172882 h 4308996"/>
                <a:gd name="connsiteX53" fmla="*/ 2175413 w 4218987"/>
                <a:gd name="connsiteY53" fmla="*/ 1240710 h 4308996"/>
                <a:gd name="connsiteX54" fmla="*/ 1072226 w 4218987"/>
                <a:gd name="connsiteY54" fmla="*/ 2443619 h 4308996"/>
                <a:gd name="connsiteX55" fmla="*/ 1004399 w 4218987"/>
                <a:gd name="connsiteY55" fmla="*/ 2446552 h 4308996"/>
                <a:gd name="connsiteX56" fmla="*/ 862881 w 4218987"/>
                <a:gd name="connsiteY56" fmla="*/ 2316766 h 4308996"/>
                <a:gd name="connsiteX57" fmla="*/ 859948 w 4218987"/>
                <a:gd name="connsiteY57" fmla="*/ 2248939 h 4308996"/>
                <a:gd name="connsiteX58" fmla="*/ 624244 w 4218987"/>
                <a:gd name="connsiteY58" fmla="*/ 760411 h 4308996"/>
                <a:gd name="connsiteX59" fmla="*/ 1246221 w 4218987"/>
                <a:gd name="connsiteY59" fmla="*/ 664261 h 4308996"/>
                <a:gd name="connsiteX60" fmla="*/ 1422930 w 4218987"/>
                <a:gd name="connsiteY60" fmla="*/ 161864 h 4308996"/>
                <a:gd name="connsiteX61" fmla="*/ 1885804 w 4218987"/>
                <a:gd name="connsiteY61" fmla="*/ 995630 h 4308996"/>
                <a:gd name="connsiteX62" fmla="*/ 846522 w 4218987"/>
                <a:gd name="connsiteY62" fmla="*/ 2157043 h 4308996"/>
                <a:gd name="connsiteX63" fmla="*/ 127757 w 4218987"/>
                <a:gd name="connsiteY63" fmla="*/ 2186014 h 4308996"/>
                <a:gd name="connsiteX64" fmla="*/ 448206 w 4218987"/>
                <a:gd name="connsiteY64" fmla="*/ 1555358 h 4308996"/>
                <a:gd name="connsiteX65" fmla="*/ 624244 w 4218987"/>
                <a:gd name="connsiteY65" fmla="*/ 760411 h 4308996"/>
                <a:gd name="connsiteX0" fmla="*/ 2726972 w 4218987"/>
                <a:gd name="connsiteY0" fmla="*/ 2714720 h 4366622"/>
                <a:gd name="connsiteX1" fmla="*/ 2785542 w 4218987"/>
                <a:gd name="connsiteY1" fmla="*/ 2675841 h 4366622"/>
                <a:gd name="connsiteX2" fmla="*/ 2903529 w 4218987"/>
                <a:gd name="connsiteY2" fmla="*/ 2709994 h 4366622"/>
                <a:gd name="connsiteX3" fmla="*/ 2958558 w 4218987"/>
                <a:gd name="connsiteY3" fmla="*/ 2897321 h 4366622"/>
                <a:gd name="connsiteX4" fmla="*/ 2951347 w 4218987"/>
                <a:gd name="connsiteY4" fmla="*/ 2920494 h 4366622"/>
                <a:gd name="connsiteX5" fmla="*/ 2726972 w 4218987"/>
                <a:gd name="connsiteY5" fmla="*/ 2714720 h 4366622"/>
                <a:gd name="connsiteX6" fmla="*/ 2187259 w 4218987"/>
                <a:gd name="connsiteY6" fmla="*/ 2461212 h 4366622"/>
                <a:gd name="connsiteX7" fmla="*/ 2388933 w 4218987"/>
                <a:gd name="connsiteY7" fmla="*/ 2646168 h 4366622"/>
                <a:gd name="connsiteX8" fmla="*/ 2386834 w 4218987"/>
                <a:gd name="connsiteY8" fmla="*/ 2646699 h 4366622"/>
                <a:gd name="connsiteX9" fmla="*/ 2230026 w 4218987"/>
                <a:gd name="connsiteY9" fmla="*/ 2601683 h 4366622"/>
                <a:gd name="connsiteX10" fmla="*/ 2228909 w 4218987"/>
                <a:gd name="connsiteY10" fmla="*/ 2603008 h 4366622"/>
                <a:gd name="connsiteX11" fmla="*/ 2187259 w 4218987"/>
                <a:gd name="connsiteY11" fmla="*/ 2461212 h 4366622"/>
                <a:gd name="connsiteX12" fmla="*/ 1934983 w 4218987"/>
                <a:gd name="connsiteY12" fmla="*/ 2229850 h 4366622"/>
                <a:gd name="connsiteX13" fmla="*/ 1993087 w 4218987"/>
                <a:gd name="connsiteY13" fmla="*/ 2283137 h 4366622"/>
                <a:gd name="connsiteX14" fmla="*/ 1941766 w 4218987"/>
                <a:gd name="connsiteY14" fmla="*/ 2390102 h 4366622"/>
                <a:gd name="connsiteX15" fmla="*/ 2068585 w 4218987"/>
                <a:gd name="connsiteY15" fmla="*/ 2792982 h 4366622"/>
                <a:gd name="connsiteX16" fmla="*/ 2416619 w 4218987"/>
                <a:gd name="connsiteY16" fmla="*/ 2895260 h 4366622"/>
                <a:gd name="connsiteX17" fmla="*/ 2589184 w 4218987"/>
                <a:gd name="connsiteY17" fmla="*/ 2829817 h 4366622"/>
                <a:gd name="connsiteX18" fmla="*/ 2819784 w 4218987"/>
                <a:gd name="connsiteY18" fmla="*/ 3041300 h 4366622"/>
                <a:gd name="connsiteX19" fmla="*/ 2627084 w 4218987"/>
                <a:gd name="connsiteY19" fmla="*/ 2990299 h 4366622"/>
                <a:gd name="connsiteX20" fmla="*/ 2434618 w 4218987"/>
                <a:gd name="connsiteY20" fmla="*/ 3181195 h 4366622"/>
                <a:gd name="connsiteX21" fmla="*/ 2893365 w 4218987"/>
                <a:gd name="connsiteY21" fmla="*/ 3302255 h 4366622"/>
                <a:gd name="connsiteX22" fmla="*/ 3032143 w 4218987"/>
                <a:gd name="connsiteY22" fmla="*/ 3236054 h 4366622"/>
                <a:gd name="connsiteX23" fmla="*/ 3090634 w 4218987"/>
                <a:gd name="connsiteY23" fmla="*/ 3289696 h 4366622"/>
                <a:gd name="connsiteX24" fmla="*/ 3210914 w 4218987"/>
                <a:gd name="connsiteY24" fmla="*/ 3158543 h 4366622"/>
                <a:gd name="connsiteX25" fmla="*/ 3156792 w 4218987"/>
                <a:gd name="connsiteY25" fmla="*/ 3108907 h 4366622"/>
                <a:gd name="connsiteX26" fmla="*/ 3222229 w 4218987"/>
                <a:gd name="connsiteY26" fmla="*/ 2960269 h 4366622"/>
                <a:gd name="connsiteX27" fmla="*/ 3089478 w 4218987"/>
                <a:gd name="connsiteY27" fmla="*/ 2513070 h 4366622"/>
                <a:gd name="connsiteX28" fmla="*/ 3090209 w 4218987"/>
                <a:gd name="connsiteY28" fmla="*/ 2512214 h 4366622"/>
                <a:gd name="connsiteX29" fmla="*/ 3085067 w 4218987"/>
                <a:gd name="connsiteY29" fmla="*/ 2508440 h 4366622"/>
                <a:gd name="connsiteX30" fmla="*/ 3083320 w 4218987"/>
                <a:gd name="connsiteY30" fmla="*/ 2506607 h 4366622"/>
                <a:gd name="connsiteX31" fmla="*/ 3083018 w 4218987"/>
                <a:gd name="connsiteY31" fmla="*/ 2506936 h 4366622"/>
                <a:gd name="connsiteX32" fmla="*/ 2744891 w 4218987"/>
                <a:gd name="connsiteY32" fmla="*/ 2420115 h 4366622"/>
                <a:gd name="connsiteX33" fmla="*/ 2538260 w 4218987"/>
                <a:gd name="connsiteY33" fmla="*/ 2541653 h 4366622"/>
                <a:gd name="connsiteX34" fmla="*/ 2299616 w 4218987"/>
                <a:gd name="connsiteY34" fmla="*/ 2322792 h 4366622"/>
                <a:gd name="connsiteX35" fmla="*/ 2313553 w 4218987"/>
                <a:gd name="connsiteY35" fmla="*/ 2316778 h 4366622"/>
                <a:gd name="connsiteX36" fmla="*/ 2487357 w 4218987"/>
                <a:gd name="connsiteY36" fmla="*/ 2362644 h 4366622"/>
                <a:gd name="connsiteX37" fmla="*/ 2660620 w 4218987"/>
                <a:gd name="connsiteY37" fmla="*/ 2190795 h 4366622"/>
                <a:gd name="connsiteX38" fmla="*/ 2247647 w 4218987"/>
                <a:gd name="connsiteY38" fmla="*/ 2081814 h 4366622"/>
                <a:gd name="connsiteX39" fmla="*/ 2110842 w 4218987"/>
                <a:gd name="connsiteY39" fmla="*/ 2149668 h 4366622"/>
                <a:gd name="connsiteX40" fmla="*/ 2055263 w 4218987"/>
                <a:gd name="connsiteY40" fmla="*/ 2098697 h 4366622"/>
                <a:gd name="connsiteX41" fmla="*/ 1934983 w 4218987"/>
                <a:gd name="connsiteY41" fmla="*/ 2229850 h 4366622"/>
                <a:gd name="connsiteX42" fmla="*/ 1094802 w 4218987"/>
                <a:gd name="connsiteY42" fmla="*/ 2572362 h 4366622"/>
                <a:gd name="connsiteX43" fmla="*/ 2274949 w 4218987"/>
                <a:gd name="connsiteY43" fmla="*/ 1294587 h 4366622"/>
                <a:gd name="connsiteX44" fmla="*/ 3845776 w 4218987"/>
                <a:gd name="connsiteY44" fmla="*/ 1583525 h 4366622"/>
                <a:gd name="connsiteX45" fmla="*/ 3464840 w 4218987"/>
                <a:gd name="connsiteY45" fmla="*/ 3507838 h 4366622"/>
                <a:gd name="connsiteX46" fmla="*/ 1459992 w 4218987"/>
                <a:gd name="connsiteY46" fmla="*/ 4035263 h 4366622"/>
                <a:gd name="connsiteX47" fmla="*/ 1457332 w 4218987"/>
                <a:gd name="connsiteY47" fmla="*/ 4031266 h 4366622"/>
                <a:gd name="connsiteX48" fmla="*/ 1094802 w 4218987"/>
                <a:gd name="connsiteY48" fmla="*/ 2572362 h 4366622"/>
                <a:gd name="connsiteX49" fmla="*/ 859948 w 4218987"/>
                <a:gd name="connsiteY49" fmla="*/ 2306565 h 4366622"/>
                <a:gd name="connsiteX50" fmla="*/ 1963134 w 4218987"/>
                <a:gd name="connsiteY50" fmla="*/ 1103656 h 4366622"/>
                <a:gd name="connsiteX51" fmla="*/ 2030962 w 4218987"/>
                <a:gd name="connsiteY51" fmla="*/ 1100723 h 4366622"/>
                <a:gd name="connsiteX52" fmla="*/ 2172480 w 4218987"/>
                <a:gd name="connsiteY52" fmla="*/ 1230508 h 4366622"/>
                <a:gd name="connsiteX53" fmla="*/ 2175413 w 4218987"/>
                <a:gd name="connsiteY53" fmla="*/ 1298336 h 4366622"/>
                <a:gd name="connsiteX54" fmla="*/ 1072226 w 4218987"/>
                <a:gd name="connsiteY54" fmla="*/ 2501245 h 4366622"/>
                <a:gd name="connsiteX55" fmla="*/ 1004399 w 4218987"/>
                <a:gd name="connsiteY55" fmla="*/ 2504178 h 4366622"/>
                <a:gd name="connsiteX56" fmla="*/ 862881 w 4218987"/>
                <a:gd name="connsiteY56" fmla="*/ 2374392 h 4366622"/>
                <a:gd name="connsiteX57" fmla="*/ 859948 w 4218987"/>
                <a:gd name="connsiteY57" fmla="*/ 2306565 h 4366622"/>
                <a:gd name="connsiteX58" fmla="*/ 624244 w 4218987"/>
                <a:gd name="connsiteY58" fmla="*/ 818037 h 4366622"/>
                <a:gd name="connsiteX59" fmla="*/ 1246221 w 4218987"/>
                <a:gd name="connsiteY59" fmla="*/ 721887 h 4366622"/>
                <a:gd name="connsiteX60" fmla="*/ 1422930 w 4218987"/>
                <a:gd name="connsiteY60" fmla="*/ 219490 h 4366622"/>
                <a:gd name="connsiteX61" fmla="*/ 1885804 w 4218987"/>
                <a:gd name="connsiteY61" fmla="*/ 1053256 h 4366622"/>
                <a:gd name="connsiteX62" fmla="*/ 846522 w 4218987"/>
                <a:gd name="connsiteY62" fmla="*/ 2214669 h 4366622"/>
                <a:gd name="connsiteX63" fmla="*/ 127757 w 4218987"/>
                <a:gd name="connsiteY63" fmla="*/ 2243640 h 4366622"/>
                <a:gd name="connsiteX64" fmla="*/ 448206 w 4218987"/>
                <a:gd name="connsiteY64" fmla="*/ 1612984 h 4366622"/>
                <a:gd name="connsiteX65" fmla="*/ 624244 w 4218987"/>
                <a:gd name="connsiteY65" fmla="*/ 818037 h 4366622"/>
                <a:gd name="connsiteX0" fmla="*/ 2726972 w 4218987"/>
                <a:gd name="connsiteY0" fmla="*/ 2679961 h 4331863"/>
                <a:gd name="connsiteX1" fmla="*/ 2785542 w 4218987"/>
                <a:gd name="connsiteY1" fmla="*/ 2641082 h 4331863"/>
                <a:gd name="connsiteX2" fmla="*/ 2903529 w 4218987"/>
                <a:gd name="connsiteY2" fmla="*/ 2675235 h 4331863"/>
                <a:gd name="connsiteX3" fmla="*/ 2958558 w 4218987"/>
                <a:gd name="connsiteY3" fmla="*/ 2862562 h 4331863"/>
                <a:gd name="connsiteX4" fmla="*/ 2951347 w 4218987"/>
                <a:gd name="connsiteY4" fmla="*/ 2885735 h 4331863"/>
                <a:gd name="connsiteX5" fmla="*/ 2726972 w 4218987"/>
                <a:gd name="connsiteY5" fmla="*/ 2679961 h 4331863"/>
                <a:gd name="connsiteX6" fmla="*/ 2187259 w 4218987"/>
                <a:gd name="connsiteY6" fmla="*/ 2426453 h 4331863"/>
                <a:gd name="connsiteX7" fmla="*/ 2388933 w 4218987"/>
                <a:gd name="connsiteY7" fmla="*/ 2611409 h 4331863"/>
                <a:gd name="connsiteX8" fmla="*/ 2386834 w 4218987"/>
                <a:gd name="connsiteY8" fmla="*/ 2611940 h 4331863"/>
                <a:gd name="connsiteX9" fmla="*/ 2230026 w 4218987"/>
                <a:gd name="connsiteY9" fmla="*/ 2566924 h 4331863"/>
                <a:gd name="connsiteX10" fmla="*/ 2228909 w 4218987"/>
                <a:gd name="connsiteY10" fmla="*/ 2568249 h 4331863"/>
                <a:gd name="connsiteX11" fmla="*/ 2187259 w 4218987"/>
                <a:gd name="connsiteY11" fmla="*/ 2426453 h 4331863"/>
                <a:gd name="connsiteX12" fmla="*/ 1934983 w 4218987"/>
                <a:gd name="connsiteY12" fmla="*/ 2195091 h 4331863"/>
                <a:gd name="connsiteX13" fmla="*/ 1993087 w 4218987"/>
                <a:gd name="connsiteY13" fmla="*/ 2248378 h 4331863"/>
                <a:gd name="connsiteX14" fmla="*/ 1941766 w 4218987"/>
                <a:gd name="connsiteY14" fmla="*/ 2355343 h 4331863"/>
                <a:gd name="connsiteX15" fmla="*/ 2068585 w 4218987"/>
                <a:gd name="connsiteY15" fmla="*/ 2758223 h 4331863"/>
                <a:gd name="connsiteX16" fmla="*/ 2416619 w 4218987"/>
                <a:gd name="connsiteY16" fmla="*/ 2860501 h 4331863"/>
                <a:gd name="connsiteX17" fmla="*/ 2589184 w 4218987"/>
                <a:gd name="connsiteY17" fmla="*/ 2795058 h 4331863"/>
                <a:gd name="connsiteX18" fmla="*/ 2819784 w 4218987"/>
                <a:gd name="connsiteY18" fmla="*/ 3006541 h 4331863"/>
                <a:gd name="connsiteX19" fmla="*/ 2627084 w 4218987"/>
                <a:gd name="connsiteY19" fmla="*/ 2955540 h 4331863"/>
                <a:gd name="connsiteX20" fmla="*/ 2434618 w 4218987"/>
                <a:gd name="connsiteY20" fmla="*/ 3146436 h 4331863"/>
                <a:gd name="connsiteX21" fmla="*/ 2893365 w 4218987"/>
                <a:gd name="connsiteY21" fmla="*/ 3267496 h 4331863"/>
                <a:gd name="connsiteX22" fmla="*/ 3032143 w 4218987"/>
                <a:gd name="connsiteY22" fmla="*/ 3201295 h 4331863"/>
                <a:gd name="connsiteX23" fmla="*/ 3090634 w 4218987"/>
                <a:gd name="connsiteY23" fmla="*/ 3254937 h 4331863"/>
                <a:gd name="connsiteX24" fmla="*/ 3210914 w 4218987"/>
                <a:gd name="connsiteY24" fmla="*/ 3123784 h 4331863"/>
                <a:gd name="connsiteX25" fmla="*/ 3156792 w 4218987"/>
                <a:gd name="connsiteY25" fmla="*/ 3074148 h 4331863"/>
                <a:gd name="connsiteX26" fmla="*/ 3222229 w 4218987"/>
                <a:gd name="connsiteY26" fmla="*/ 2925510 h 4331863"/>
                <a:gd name="connsiteX27" fmla="*/ 3089478 w 4218987"/>
                <a:gd name="connsiteY27" fmla="*/ 2478311 h 4331863"/>
                <a:gd name="connsiteX28" fmla="*/ 3090209 w 4218987"/>
                <a:gd name="connsiteY28" fmla="*/ 2477455 h 4331863"/>
                <a:gd name="connsiteX29" fmla="*/ 3085067 w 4218987"/>
                <a:gd name="connsiteY29" fmla="*/ 2473681 h 4331863"/>
                <a:gd name="connsiteX30" fmla="*/ 3083320 w 4218987"/>
                <a:gd name="connsiteY30" fmla="*/ 2471848 h 4331863"/>
                <a:gd name="connsiteX31" fmla="*/ 3083018 w 4218987"/>
                <a:gd name="connsiteY31" fmla="*/ 2472177 h 4331863"/>
                <a:gd name="connsiteX32" fmla="*/ 2744891 w 4218987"/>
                <a:gd name="connsiteY32" fmla="*/ 2385356 h 4331863"/>
                <a:gd name="connsiteX33" fmla="*/ 2538260 w 4218987"/>
                <a:gd name="connsiteY33" fmla="*/ 2506894 h 4331863"/>
                <a:gd name="connsiteX34" fmla="*/ 2299616 w 4218987"/>
                <a:gd name="connsiteY34" fmla="*/ 2288033 h 4331863"/>
                <a:gd name="connsiteX35" fmla="*/ 2313553 w 4218987"/>
                <a:gd name="connsiteY35" fmla="*/ 2282019 h 4331863"/>
                <a:gd name="connsiteX36" fmla="*/ 2487357 w 4218987"/>
                <a:gd name="connsiteY36" fmla="*/ 2327885 h 4331863"/>
                <a:gd name="connsiteX37" fmla="*/ 2660620 w 4218987"/>
                <a:gd name="connsiteY37" fmla="*/ 2156036 h 4331863"/>
                <a:gd name="connsiteX38" fmla="*/ 2247647 w 4218987"/>
                <a:gd name="connsiteY38" fmla="*/ 2047055 h 4331863"/>
                <a:gd name="connsiteX39" fmla="*/ 2110842 w 4218987"/>
                <a:gd name="connsiteY39" fmla="*/ 2114909 h 4331863"/>
                <a:gd name="connsiteX40" fmla="*/ 2055263 w 4218987"/>
                <a:gd name="connsiteY40" fmla="*/ 2063938 h 4331863"/>
                <a:gd name="connsiteX41" fmla="*/ 1934983 w 4218987"/>
                <a:gd name="connsiteY41" fmla="*/ 2195091 h 4331863"/>
                <a:gd name="connsiteX42" fmla="*/ 1094802 w 4218987"/>
                <a:gd name="connsiteY42" fmla="*/ 2537603 h 4331863"/>
                <a:gd name="connsiteX43" fmla="*/ 2274949 w 4218987"/>
                <a:gd name="connsiteY43" fmla="*/ 1259828 h 4331863"/>
                <a:gd name="connsiteX44" fmla="*/ 3845776 w 4218987"/>
                <a:gd name="connsiteY44" fmla="*/ 1548766 h 4331863"/>
                <a:gd name="connsiteX45" fmla="*/ 3464840 w 4218987"/>
                <a:gd name="connsiteY45" fmla="*/ 3473079 h 4331863"/>
                <a:gd name="connsiteX46" fmla="*/ 1459992 w 4218987"/>
                <a:gd name="connsiteY46" fmla="*/ 4000504 h 4331863"/>
                <a:gd name="connsiteX47" fmla="*/ 1457332 w 4218987"/>
                <a:gd name="connsiteY47" fmla="*/ 3996507 h 4331863"/>
                <a:gd name="connsiteX48" fmla="*/ 1094802 w 4218987"/>
                <a:gd name="connsiteY48" fmla="*/ 2537603 h 4331863"/>
                <a:gd name="connsiteX49" fmla="*/ 859948 w 4218987"/>
                <a:gd name="connsiteY49" fmla="*/ 2271806 h 4331863"/>
                <a:gd name="connsiteX50" fmla="*/ 1963134 w 4218987"/>
                <a:gd name="connsiteY50" fmla="*/ 1068897 h 4331863"/>
                <a:gd name="connsiteX51" fmla="*/ 2030962 w 4218987"/>
                <a:gd name="connsiteY51" fmla="*/ 1065964 h 4331863"/>
                <a:gd name="connsiteX52" fmla="*/ 2172480 w 4218987"/>
                <a:gd name="connsiteY52" fmla="*/ 1195749 h 4331863"/>
                <a:gd name="connsiteX53" fmla="*/ 2175413 w 4218987"/>
                <a:gd name="connsiteY53" fmla="*/ 1263577 h 4331863"/>
                <a:gd name="connsiteX54" fmla="*/ 1072226 w 4218987"/>
                <a:gd name="connsiteY54" fmla="*/ 2466486 h 4331863"/>
                <a:gd name="connsiteX55" fmla="*/ 1004399 w 4218987"/>
                <a:gd name="connsiteY55" fmla="*/ 2469419 h 4331863"/>
                <a:gd name="connsiteX56" fmla="*/ 862881 w 4218987"/>
                <a:gd name="connsiteY56" fmla="*/ 2339633 h 4331863"/>
                <a:gd name="connsiteX57" fmla="*/ 859948 w 4218987"/>
                <a:gd name="connsiteY57" fmla="*/ 2271806 h 4331863"/>
                <a:gd name="connsiteX58" fmla="*/ 624244 w 4218987"/>
                <a:gd name="connsiteY58" fmla="*/ 783278 h 4331863"/>
                <a:gd name="connsiteX59" fmla="*/ 1246221 w 4218987"/>
                <a:gd name="connsiteY59" fmla="*/ 687128 h 4331863"/>
                <a:gd name="connsiteX60" fmla="*/ 1422930 w 4218987"/>
                <a:gd name="connsiteY60" fmla="*/ 184731 h 4331863"/>
                <a:gd name="connsiteX61" fmla="*/ 1885804 w 4218987"/>
                <a:gd name="connsiteY61" fmla="*/ 1018497 h 4331863"/>
                <a:gd name="connsiteX62" fmla="*/ 846522 w 4218987"/>
                <a:gd name="connsiteY62" fmla="*/ 2179910 h 4331863"/>
                <a:gd name="connsiteX63" fmla="*/ 127757 w 4218987"/>
                <a:gd name="connsiteY63" fmla="*/ 2208881 h 4331863"/>
                <a:gd name="connsiteX64" fmla="*/ 448206 w 4218987"/>
                <a:gd name="connsiteY64" fmla="*/ 1578225 h 4331863"/>
                <a:gd name="connsiteX65" fmla="*/ 624244 w 4218987"/>
                <a:gd name="connsiteY65" fmla="*/ 783278 h 4331863"/>
                <a:gd name="connsiteX0" fmla="*/ 2726972 w 4218987"/>
                <a:gd name="connsiteY0" fmla="*/ 2700941 h 4352843"/>
                <a:gd name="connsiteX1" fmla="*/ 2785542 w 4218987"/>
                <a:gd name="connsiteY1" fmla="*/ 2662062 h 4352843"/>
                <a:gd name="connsiteX2" fmla="*/ 2903529 w 4218987"/>
                <a:gd name="connsiteY2" fmla="*/ 2696215 h 4352843"/>
                <a:gd name="connsiteX3" fmla="*/ 2958558 w 4218987"/>
                <a:gd name="connsiteY3" fmla="*/ 2883542 h 4352843"/>
                <a:gd name="connsiteX4" fmla="*/ 2951347 w 4218987"/>
                <a:gd name="connsiteY4" fmla="*/ 2906715 h 4352843"/>
                <a:gd name="connsiteX5" fmla="*/ 2726972 w 4218987"/>
                <a:gd name="connsiteY5" fmla="*/ 2700941 h 4352843"/>
                <a:gd name="connsiteX6" fmla="*/ 2187259 w 4218987"/>
                <a:gd name="connsiteY6" fmla="*/ 2447433 h 4352843"/>
                <a:gd name="connsiteX7" fmla="*/ 2388933 w 4218987"/>
                <a:gd name="connsiteY7" fmla="*/ 2632389 h 4352843"/>
                <a:gd name="connsiteX8" fmla="*/ 2386834 w 4218987"/>
                <a:gd name="connsiteY8" fmla="*/ 2632920 h 4352843"/>
                <a:gd name="connsiteX9" fmla="*/ 2230026 w 4218987"/>
                <a:gd name="connsiteY9" fmla="*/ 2587904 h 4352843"/>
                <a:gd name="connsiteX10" fmla="*/ 2228909 w 4218987"/>
                <a:gd name="connsiteY10" fmla="*/ 2589229 h 4352843"/>
                <a:gd name="connsiteX11" fmla="*/ 2187259 w 4218987"/>
                <a:gd name="connsiteY11" fmla="*/ 2447433 h 4352843"/>
                <a:gd name="connsiteX12" fmla="*/ 1934983 w 4218987"/>
                <a:gd name="connsiteY12" fmla="*/ 2216071 h 4352843"/>
                <a:gd name="connsiteX13" fmla="*/ 1993087 w 4218987"/>
                <a:gd name="connsiteY13" fmla="*/ 2269358 h 4352843"/>
                <a:gd name="connsiteX14" fmla="*/ 1941766 w 4218987"/>
                <a:gd name="connsiteY14" fmla="*/ 2376323 h 4352843"/>
                <a:gd name="connsiteX15" fmla="*/ 2068585 w 4218987"/>
                <a:gd name="connsiteY15" fmla="*/ 2779203 h 4352843"/>
                <a:gd name="connsiteX16" fmla="*/ 2416619 w 4218987"/>
                <a:gd name="connsiteY16" fmla="*/ 2881481 h 4352843"/>
                <a:gd name="connsiteX17" fmla="*/ 2589184 w 4218987"/>
                <a:gd name="connsiteY17" fmla="*/ 2816038 h 4352843"/>
                <a:gd name="connsiteX18" fmla="*/ 2819784 w 4218987"/>
                <a:gd name="connsiteY18" fmla="*/ 3027521 h 4352843"/>
                <a:gd name="connsiteX19" fmla="*/ 2627084 w 4218987"/>
                <a:gd name="connsiteY19" fmla="*/ 2976520 h 4352843"/>
                <a:gd name="connsiteX20" fmla="*/ 2434618 w 4218987"/>
                <a:gd name="connsiteY20" fmla="*/ 3167416 h 4352843"/>
                <a:gd name="connsiteX21" fmla="*/ 2893365 w 4218987"/>
                <a:gd name="connsiteY21" fmla="*/ 3288476 h 4352843"/>
                <a:gd name="connsiteX22" fmla="*/ 3032143 w 4218987"/>
                <a:gd name="connsiteY22" fmla="*/ 3222275 h 4352843"/>
                <a:gd name="connsiteX23" fmla="*/ 3090634 w 4218987"/>
                <a:gd name="connsiteY23" fmla="*/ 3275917 h 4352843"/>
                <a:gd name="connsiteX24" fmla="*/ 3210914 w 4218987"/>
                <a:gd name="connsiteY24" fmla="*/ 3144764 h 4352843"/>
                <a:gd name="connsiteX25" fmla="*/ 3156792 w 4218987"/>
                <a:gd name="connsiteY25" fmla="*/ 3095128 h 4352843"/>
                <a:gd name="connsiteX26" fmla="*/ 3222229 w 4218987"/>
                <a:gd name="connsiteY26" fmla="*/ 2946490 h 4352843"/>
                <a:gd name="connsiteX27" fmla="*/ 3089478 w 4218987"/>
                <a:gd name="connsiteY27" fmla="*/ 2499291 h 4352843"/>
                <a:gd name="connsiteX28" fmla="*/ 3090209 w 4218987"/>
                <a:gd name="connsiteY28" fmla="*/ 2498435 h 4352843"/>
                <a:gd name="connsiteX29" fmla="*/ 3085067 w 4218987"/>
                <a:gd name="connsiteY29" fmla="*/ 2494661 h 4352843"/>
                <a:gd name="connsiteX30" fmla="*/ 3083320 w 4218987"/>
                <a:gd name="connsiteY30" fmla="*/ 2492828 h 4352843"/>
                <a:gd name="connsiteX31" fmla="*/ 3083018 w 4218987"/>
                <a:gd name="connsiteY31" fmla="*/ 2493157 h 4352843"/>
                <a:gd name="connsiteX32" fmla="*/ 2744891 w 4218987"/>
                <a:gd name="connsiteY32" fmla="*/ 2406336 h 4352843"/>
                <a:gd name="connsiteX33" fmla="*/ 2538260 w 4218987"/>
                <a:gd name="connsiteY33" fmla="*/ 2527874 h 4352843"/>
                <a:gd name="connsiteX34" fmla="*/ 2299616 w 4218987"/>
                <a:gd name="connsiteY34" fmla="*/ 2309013 h 4352843"/>
                <a:gd name="connsiteX35" fmla="*/ 2313553 w 4218987"/>
                <a:gd name="connsiteY35" fmla="*/ 2302999 h 4352843"/>
                <a:gd name="connsiteX36" fmla="*/ 2487357 w 4218987"/>
                <a:gd name="connsiteY36" fmla="*/ 2348865 h 4352843"/>
                <a:gd name="connsiteX37" fmla="*/ 2660620 w 4218987"/>
                <a:gd name="connsiteY37" fmla="*/ 2177016 h 4352843"/>
                <a:gd name="connsiteX38" fmla="*/ 2247647 w 4218987"/>
                <a:gd name="connsiteY38" fmla="*/ 2068035 h 4352843"/>
                <a:gd name="connsiteX39" fmla="*/ 2110842 w 4218987"/>
                <a:gd name="connsiteY39" fmla="*/ 2135889 h 4352843"/>
                <a:gd name="connsiteX40" fmla="*/ 2055263 w 4218987"/>
                <a:gd name="connsiteY40" fmla="*/ 2084918 h 4352843"/>
                <a:gd name="connsiteX41" fmla="*/ 1934983 w 4218987"/>
                <a:gd name="connsiteY41" fmla="*/ 2216071 h 4352843"/>
                <a:gd name="connsiteX42" fmla="*/ 1094802 w 4218987"/>
                <a:gd name="connsiteY42" fmla="*/ 2558583 h 4352843"/>
                <a:gd name="connsiteX43" fmla="*/ 2274949 w 4218987"/>
                <a:gd name="connsiteY43" fmla="*/ 1280808 h 4352843"/>
                <a:gd name="connsiteX44" fmla="*/ 3845776 w 4218987"/>
                <a:gd name="connsiteY44" fmla="*/ 1569746 h 4352843"/>
                <a:gd name="connsiteX45" fmla="*/ 3464840 w 4218987"/>
                <a:gd name="connsiteY45" fmla="*/ 3494059 h 4352843"/>
                <a:gd name="connsiteX46" fmla="*/ 1459992 w 4218987"/>
                <a:gd name="connsiteY46" fmla="*/ 4021484 h 4352843"/>
                <a:gd name="connsiteX47" fmla="*/ 1457332 w 4218987"/>
                <a:gd name="connsiteY47" fmla="*/ 4017487 h 4352843"/>
                <a:gd name="connsiteX48" fmla="*/ 1094802 w 4218987"/>
                <a:gd name="connsiteY48" fmla="*/ 2558583 h 4352843"/>
                <a:gd name="connsiteX49" fmla="*/ 859948 w 4218987"/>
                <a:gd name="connsiteY49" fmla="*/ 2292786 h 4352843"/>
                <a:gd name="connsiteX50" fmla="*/ 1963134 w 4218987"/>
                <a:gd name="connsiteY50" fmla="*/ 1089877 h 4352843"/>
                <a:gd name="connsiteX51" fmla="*/ 2030962 w 4218987"/>
                <a:gd name="connsiteY51" fmla="*/ 1086944 h 4352843"/>
                <a:gd name="connsiteX52" fmla="*/ 2172480 w 4218987"/>
                <a:gd name="connsiteY52" fmla="*/ 1216729 h 4352843"/>
                <a:gd name="connsiteX53" fmla="*/ 2175413 w 4218987"/>
                <a:gd name="connsiteY53" fmla="*/ 1284557 h 4352843"/>
                <a:gd name="connsiteX54" fmla="*/ 1072226 w 4218987"/>
                <a:gd name="connsiteY54" fmla="*/ 2487466 h 4352843"/>
                <a:gd name="connsiteX55" fmla="*/ 1004399 w 4218987"/>
                <a:gd name="connsiteY55" fmla="*/ 2490399 h 4352843"/>
                <a:gd name="connsiteX56" fmla="*/ 862881 w 4218987"/>
                <a:gd name="connsiteY56" fmla="*/ 2360613 h 4352843"/>
                <a:gd name="connsiteX57" fmla="*/ 859948 w 4218987"/>
                <a:gd name="connsiteY57" fmla="*/ 2292786 h 4352843"/>
                <a:gd name="connsiteX58" fmla="*/ 624244 w 4218987"/>
                <a:gd name="connsiteY58" fmla="*/ 804258 h 4352843"/>
                <a:gd name="connsiteX59" fmla="*/ 1246221 w 4218987"/>
                <a:gd name="connsiteY59" fmla="*/ 708108 h 4352843"/>
                <a:gd name="connsiteX60" fmla="*/ 1422930 w 4218987"/>
                <a:gd name="connsiteY60" fmla="*/ 205711 h 4352843"/>
                <a:gd name="connsiteX61" fmla="*/ 1885804 w 4218987"/>
                <a:gd name="connsiteY61" fmla="*/ 1039477 h 4352843"/>
                <a:gd name="connsiteX62" fmla="*/ 846522 w 4218987"/>
                <a:gd name="connsiteY62" fmla="*/ 2200890 h 4352843"/>
                <a:gd name="connsiteX63" fmla="*/ 127757 w 4218987"/>
                <a:gd name="connsiteY63" fmla="*/ 2229861 h 4352843"/>
                <a:gd name="connsiteX64" fmla="*/ 448206 w 4218987"/>
                <a:gd name="connsiteY64" fmla="*/ 1599205 h 4352843"/>
                <a:gd name="connsiteX65" fmla="*/ 624244 w 4218987"/>
                <a:gd name="connsiteY65" fmla="*/ 804258 h 4352843"/>
                <a:gd name="connsiteX0" fmla="*/ 2726972 w 4218987"/>
                <a:gd name="connsiteY0" fmla="*/ 2700941 h 4352843"/>
                <a:gd name="connsiteX1" fmla="*/ 2785542 w 4218987"/>
                <a:gd name="connsiteY1" fmla="*/ 2662062 h 4352843"/>
                <a:gd name="connsiteX2" fmla="*/ 2903529 w 4218987"/>
                <a:gd name="connsiteY2" fmla="*/ 2696215 h 4352843"/>
                <a:gd name="connsiteX3" fmla="*/ 2958558 w 4218987"/>
                <a:gd name="connsiteY3" fmla="*/ 2883542 h 4352843"/>
                <a:gd name="connsiteX4" fmla="*/ 2951347 w 4218987"/>
                <a:gd name="connsiteY4" fmla="*/ 2906715 h 4352843"/>
                <a:gd name="connsiteX5" fmla="*/ 2726972 w 4218987"/>
                <a:gd name="connsiteY5" fmla="*/ 2700941 h 4352843"/>
                <a:gd name="connsiteX6" fmla="*/ 2187259 w 4218987"/>
                <a:gd name="connsiteY6" fmla="*/ 2447433 h 4352843"/>
                <a:gd name="connsiteX7" fmla="*/ 2388933 w 4218987"/>
                <a:gd name="connsiteY7" fmla="*/ 2632389 h 4352843"/>
                <a:gd name="connsiteX8" fmla="*/ 2386834 w 4218987"/>
                <a:gd name="connsiteY8" fmla="*/ 2632920 h 4352843"/>
                <a:gd name="connsiteX9" fmla="*/ 2230026 w 4218987"/>
                <a:gd name="connsiteY9" fmla="*/ 2587904 h 4352843"/>
                <a:gd name="connsiteX10" fmla="*/ 2228909 w 4218987"/>
                <a:gd name="connsiteY10" fmla="*/ 2589229 h 4352843"/>
                <a:gd name="connsiteX11" fmla="*/ 2187259 w 4218987"/>
                <a:gd name="connsiteY11" fmla="*/ 2447433 h 4352843"/>
                <a:gd name="connsiteX12" fmla="*/ 1934983 w 4218987"/>
                <a:gd name="connsiteY12" fmla="*/ 2216071 h 4352843"/>
                <a:gd name="connsiteX13" fmla="*/ 1993087 w 4218987"/>
                <a:gd name="connsiteY13" fmla="*/ 2269358 h 4352843"/>
                <a:gd name="connsiteX14" fmla="*/ 1941766 w 4218987"/>
                <a:gd name="connsiteY14" fmla="*/ 2376323 h 4352843"/>
                <a:gd name="connsiteX15" fmla="*/ 2068585 w 4218987"/>
                <a:gd name="connsiteY15" fmla="*/ 2779203 h 4352843"/>
                <a:gd name="connsiteX16" fmla="*/ 2416619 w 4218987"/>
                <a:gd name="connsiteY16" fmla="*/ 2881481 h 4352843"/>
                <a:gd name="connsiteX17" fmla="*/ 2589184 w 4218987"/>
                <a:gd name="connsiteY17" fmla="*/ 2816038 h 4352843"/>
                <a:gd name="connsiteX18" fmla="*/ 2819784 w 4218987"/>
                <a:gd name="connsiteY18" fmla="*/ 3027521 h 4352843"/>
                <a:gd name="connsiteX19" fmla="*/ 2627084 w 4218987"/>
                <a:gd name="connsiteY19" fmla="*/ 2976520 h 4352843"/>
                <a:gd name="connsiteX20" fmla="*/ 2434618 w 4218987"/>
                <a:gd name="connsiteY20" fmla="*/ 3167416 h 4352843"/>
                <a:gd name="connsiteX21" fmla="*/ 2893365 w 4218987"/>
                <a:gd name="connsiteY21" fmla="*/ 3288476 h 4352843"/>
                <a:gd name="connsiteX22" fmla="*/ 3032143 w 4218987"/>
                <a:gd name="connsiteY22" fmla="*/ 3222275 h 4352843"/>
                <a:gd name="connsiteX23" fmla="*/ 3090634 w 4218987"/>
                <a:gd name="connsiteY23" fmla="*/ 3275917 h 4352843"/>
                <a:gd name="connsiteX24" fmla="*/ 3210914 w 4218987"/>
                <a:gd name="connsiteY24" fmla="*/ 3144764 h 4352843"/>
                <a:gd name="connsiteX25" fmla="*/ 3156792 w 4218987"/>
                <a:gd name="connsiteY25" fmla="*/ 3095128 h 4352843"/>
                <a:gd name="connsiteX26" fmla="*/ 3222229 w 4218987"/>
                <a:gd name="connsiteY26" fmla="*/ 2946490 h 4352843"/>
                <a:gd name="connsiteX27" fmla="*/ 3089478 w 4218987"/>
                <a:gd name="connsiteY27" fmla="*/ 2499291 h 4352843"/>
                <a:gd name="connsiteX28" fmla="*/ 3090209 w 4218987"/>
                <a:gd name="connsiteY28" fmla="*/ 2498435 h 4352843"/>
                <a:gd name="connsiteX29" fmla="*/ 3085067 w 4218987"/>
                <a:gd name="connsiteY29" fmla="*/ 2494661 h 4352843"/>
                <a:gd name="connsiteX30" fmla="*/ 3083320 w 4218987"/>
                <a:gd name="connsiteY30" fmla="*/ 2492828 h 4352843"/>
                <a:gd name="connsiteX31" fmla="*/ 3083018 w 4218987"/>
                <a:gd name="connsiteY31" fmla="*/ 2493157 h 4352843"/>
                <a:gd name="connsiteX32" fmla="*/ 2744891 w 4218987"/>
                <a:gd name="connsiteY32" fmla="*/ 2406336 h 4352843"/>
                <a:gd name="connsiteX33" fmla="*/ 2538260 w 4218987"/>
                <a:gd name="connsiteY33" fmla="*/ 2527874 h 4352843"/>
                <a:gd name="connsiteX34" fmla="*/ 2299616 w 4218987"/>
                <a:gd name="connsiteY34" fmla="*/ 2309013 h 4352843"/>
                <a:gd name="connsiteX35" fmla="*/ 2313553 w 4218987"/>
                <a:gd name="connsiteY35" fmla="*/ 2302999 h 4352843"/>
                <a:gd name="connsiteX36" fmla="*/ 2487357 w 4218987"/>
                <a:gd name="connsiteY36" fmla="*/ 2348865 h 4352843"/>
                <a:gd name="connsiteX37" fmla="*/ 2660620 w 4218987"/>
                <a:gd name="connsiteY37" fmla="*/ 2177016 h 4352843"/>
                <a:gd name="connsiteX38" fmla="*/ 2247647 w 4218987"/>
                <a:gd name="connsiteY38" fmla="*/ 2068035 h 4352843"/>
                <a:gd name="connsiteX39" fmla="*/ 2110842 w 4218987"/>
                <a:gd name="connsiteY39" fmla="*/ 2135889 h 4352843"/>
                <a:gd name="connsiteX40" fmla="*/ 2055263 w 4218987"/>
                <a:gd name="connsiteY40" fmla="*/ 2084918 h 4352843"/>
                <a:gd name="connsiteX41" fmla="*/ 1934983 w 4218987"/>
                <a:gd name="connsiteY41" fmla="*/ 2216071 h 4352843"/>
                <a:gd name="connsiteX42" fmla="*/ 1094802 w 4218987"/>
                <a:gd name="connsiteY42" fmla="*/ 2558583 h 4352843"/>
                <a:gd name="connsiteX43" fmla="*/ 2274949 w 4218987"/>
                <a:gd name="connsiteY43" fmla="*/ 1280808 h 4352843"/>
                <a:gd name="connsiteX44" fmla="*/ 3845776 w 4218987"/>
                <a:gd name="connsiteY44" fmla="*/ 1569746 h 4352843"/>
                <a:gd name="connsiteX45" fmla="*/ 3464840 w 4218987"/>
                <a:gd name="connsiteY45" fmla="*/ 3494059 h 4352843"/>
                <a:gd name="connsiteX46" fmla="*/ 1459992 w 4218987"/>
                <a:gd name="connsiteY46" fmla="*/ 4021484 h 4352843"/>
                <a:gd name="connsiteX47" fmla="*/ 1457332 w 4218987"/>
                <a:gd name="connsiteY47" fmla="*/ 4017487 h 4352843"/>
                <a:gd name="connsiteX48" fmla="*/ 1094802 w 4218987"/>
                <a:gd name="connsiteY48" fmla="*/ 2558583 h 4352843"/>
                <a:gd name="connsiteX49" fmla="*/ 859948 w 4218987"/>
                <a:gd name="connsiteY49" fmla="*/ 2292786 h 4352843"/>
                <a:gd name="connsiteX50" fmla="*/ 1963134 w 4218987"/>
                <a:gd name="connsiteY50" fmla="*/ 1089877 h 4352843"/>
                <a:gd name="connsiteX51" fmla="*/ 2030962 w 4218987"/>
                <a:gd name="connsiteY51" fmla="*/ 1086944 h 4352843"/>
                <a:gd name="connsiteX52" fmla="*/ 2172480 w 4218987"/>
                <a:gd name="connsiteY52" fmla="*/ 1216729 h 4352843"/>
                <a:gd name="connsiteX53" fmla="*/ 2175413 w 4218987"/>
                <a:gd name="connsiteY53" fmla="*/ 1284557 h 4352843"/>
                <a:gd name="connsiteX54" fmla="*/ 1072226 w 4218987"/>
                <a:gd name="connsiteY54" fmla="*/ 2487466 h 4352843"/>
                <a:gd name="connsiteX55" fmla="*/ 1004399 w 4218987"/>
                <a:gd name="connsiteY55" fmla="*/ 2490399 h 4352843"/>
                <a:gd name="connsiteX56" fmla="*/ 862881 w 4218987"/>
                <a:gd name="connsiteY56" fmla="*/ 2360613 h 4352843"/>
                <a:gd name="connsiteX57" fmla="*/ 859948 w 4218987"/>
                <a:gd name="connsiteY57" fmla="*/ 2292786 h 4352843"/>
                <a:gd name="connsiteX58" fmla="*/ 617213 w 4218987"/>
                <a:gd name="connsiteY58" fmla="*/ 849506 h 4352843"/>
                <a:gd name="connsiteX59" fmla="*/ 1246221 w 4218987"/>
                <a:gd name="connsiteY59" fmla="*/ 708108 h 4352843"/>
                <a:gd name="connsiteX60" fmla="*/ 1422930 w 4218987"/>
                <a:gd name="connsiteY60" fmla="*/ 205711 h 4352843"/>
                <a:gd name="connsiteX61" fmla="*/ 1885804 w 4218987"/>
                <a:gd name="connsiteY61" fmla="*/ 1039477 h 4352843"/>
                <a:gd name="connsiteX62" fmla="*/ 846522 w 4218987"/>
                <a:gd name="connsiteY62" fmla="*/ 2200890 h 4352843"/>
                <a:gd name="connsiteX63" fmla="*/ 127757 w 4218987"/>
                <a:gd name="connsiteY63" fmla="*/ 2229861 h 4352843"/>
                <a:gd name="connsiteX64" fmla="*/ 448206 w 4218987"/>
                <a:gd name="connsiteY64" fmla="*/ 1599205 h 4352843"/>
                <a:gd name="connsiteX65" fmla="*/ 617213 w 4218987"/>
                <a:gd name="connsiteY65" fmla="*/ 849506 h 4352843"/>
                <a:gd name="connsiteX0" fmla="*/ 2726972 w 4218987"/>
                <a:gd name="connsiteY0" fmla="*/ 2700941 h 4352843"/>
                <a:gd name="connsiteX1" fmla="*/ 2785542 w 4218987"/>
                <a:gd name="connsiteY1" fmla="*/ 2662062 h 4352843"/>
                <a:gd name="connsiteX2" fmla="*/ 2903529 w 4218987"/>
                <a:gd name="connsiteY2" fmla="*/ 2696215 h 4352843"/>
                <a:gd name="connsiteX3" fmla="*/ 2958558 w 4218987"/>
                <a:gd name="connsiteY3" fmla="*/ 2883542 h 4352843"/>
                <a:gd name="connsiteX4" fmla="*/ 2951347 w 4218987"/>
                <a:gd name="connsiteY4" fmla="*/ 2906715 h 4352843"/>
                <a:gd name="connsiteX5" fmla="*/ 2726972 w 4218987"/>
                <a:gd name="connsiteY5" fmla="*/ 2700941 h 4352843"/>
                <a:gd name="connsiteX6" fmla="*/ 2187259 w 4218987"/>
                <a:gd name="connsiteY6" fmla="*/ 2447433 h 4352843"/>
                <a:gd name="connsiteX7" fmla="*/ 2388933 w 4218987"/>
                <a:gd name="connsiteY7" fmla="*/ 2632389 h 4352843"/>
                <a:gd name="connsiteX8" fmla="*/ 2386834 w 4218987"/>
                <a:gd name="connsiteY8" fmla="*/ 2632920 h 4352843"/>
                <a:gd name="connsiteX9" fmla="*/ 2230026 w 4218987"/>
                <a:gd name="connsiteY9" fmla="*/ 2587904 h 4352843"/>
                <a:gd name="connsiteX10" fmla="*/ 2228909 w 4218987"/>
                <a:gd name="connsiteY10" fmla="*/ 2589229 h 4352843"/>
                <a:gd name="connsiteX11" fmla="*/ 2187259 w 4218987"/>
                <a:gd name="connsiteY11" fmla="*/ 2447433 h 4352843"/>
                <a:gd name="connsiteX12" fmla="*/ 1934983 w 4218987"/>
                <a:gd name="connsiteY12" fmla="*/ 2216071 h 4352843"/>
                <a:gd name="connsiteX13" fmla="*/ 1993087 w 4218987"/>
                <a:gd name="connsiteY13" fmla="*/ 2269358 h 4352843"/>
                <a:gd name="connsiteX14" fmla="*/ 1941766 w 4218987"/>
                <a:gd name="connsiteY14" fmla="*/ 2376323 h 4352843"/>
                <a:gd name="connsiteX15" fmla="*/ 2068585 w 4218987"/>
                <a:gd name="connsiteY15" fmla="*/ 2779203 h 4352843"/>
                <a:gd name="connsiteX16" fmla="*/ 2416619 w 4218987"/>
                <a:gd name="connsiteY16" fmla="*/ 2881481 h 4352843"/>
                <a:gd name="connsiteX17" fmla="*/ 2589184 w 4218987"/>
                <a:gd name="connsiteY17" fmla="*/ 2816038 h 4352843"/>
                <a:gd name="connsiteX18" fmla="*/ 2819784 w 4218987"/>
                <a:gd name="connsiteY18" fmla="*/ 3027521 h 4352843"/>
                <a:gd name="connsiteX19" fmla="*/ 2627084 w 4218987"/>
                <a:gd name="connsiteY19" fmla="*/ 2976520 h 4352843"/>
                <a:gd name="connsiteX20" fmla="*/ 2434618 w 4218987"/>
                <a:gd name="connsiteY20" fmla="*/ 3167416 h 4352843"/>
                <a:gd name="connsiteX21" fmla="*/ 2893365 w 4218987"/>
                <a:gd name="connsiteY21" fmla="*/ 3288476 h 4352843"/>
                <a:gd name="connsiteX22" fmla="*/ 3032143 w 4218987"/>
                <a:gd name="connsiteY22" fmla="*/ 3222275 h 4352843"/>
                <a:gd name="connsiteX23" fmla="*/ 3090634 w 4218987"/>
                <a:gd name="connsiteY23" fmla="*/ 3275917 h 4352843"/>
                <a:gd name="connsiteX24" fmla="*/ 3210914 w 4218987"/>
                <a:gd name="connsiteY24" fmla="*/ 3144764 h 4352843"/>
                <a:gd name="connsiteX25" fmla="*/ 3156792 w 4218987"/>
                <a:gd name="connsiteY25" fmla="*/ 3095128 h 4352843"/>
                <a:gd name="connsiteX26" fmla="*/ 3222229 w 4218987"/>
                <a:gd name="connsiteY26" fmla="*/ 2946490 h 4352843"/>
                <a:gd name="connsiteX27" fmla="*/ 3089478 w 4218987"/>
                <a:gd name="connsiteY27" fmla="*/ 2499291 h 4352843"/>
                <a:gd name="connsiteX28" fmla="*/ 3090209 w 4218987"/>
                <a:gd name="connsiteY28" fmla="*/ 2498435 h 4352843"/>
                <a:gd name="connsiteX29" fmla="*/ 3085067 w 4218987"/>
                <a:gd name="connsiteY29" fmla="*/ 2494661 h 4352843"/>
                <a:gd name="connsiteX30" fmla="*/ 3083320 w 4218987"/>
                <a:gd name="connsiteY30" fmla="*/ 2492828 h 4352843"/>
                <a:gd name="connsiteX31" fmla="*/ 3083018 w 4218987"/>
                <a:gd name="connsiteY31" fmla="*/ 2493157 h 4352843"/>
                <a:gd name="connsiteX32" fmla="*/ 2744891 w 4218987"/>
                <a:gd name="connsiteY32" fmla="*/ 2406336 h 4352843"/>
                <a:gd name="connsiteX33" fmla="*/ 2538260 w 4218987"/>
                <a:gd name="connsiteY33" fmla="*/ 2527874 h 4352843"/>
                <a:gd name="connsiteX34" fmla="*/ 2299616 w 4218987"/>
                <a:gd name="connsiteY34" fmla="*/ 2309013 h 4352843"/>
                <a:gd name="connsiteX35" fmla="*/ 2313553 w 4218987"/>
                <a:gd name="connsiteY35" fmla="*/ 2302999 h 4352843"/>
                <a:gd name="connsiteX36" fmla="*/ 2487357 w 4218987"/>
                <a:gd name="connsiteY36" fmla="*/ 2348865 h 4352843"/>
                <a:gd name="connsiteX37" fmla="*/ 2660620 w 4218987"/>
                <a:gd name="connsiteY37" fmla="*/ 2177016 h 4352843"/>
                <a:gd name="connsiteX38" fmla="*/ 2247647 w 4218987"/>
                <a:gd name="connsiteY38" fmla="*/ 2068035 h 4352843"/>
                <a:gd name="connsiteX39" fmla="*/ 2110842 w 4218987"/>
                <a:gd name="connsiteY39" fmla="*/ 2135889 h 4352843"/>
                <a:gd name="connsiteX40" fmla="*/ 2055263 w 4218987"/>
                <a:gd name="connsiteY40" fmla="*/ 2084918 h 4352843"/>
                <a:gd name="connsiteX41" fmla="*/ 1934983 w 4218987"/>
                <a:gd name="connsiteY41" fmla="*/ 2216071 h 4352843"/>
                <a:gd name="connsiteX42" fmla="*/ 1094802 w 4218987"/>
                <a:gd name="connsiteY42" fmla="*/ 2558583 h 4352843"/>
                <a:gd name="connsiteX43" fmla="*/ 2274949 w 4218987"/>
                <a:gd name="connsiteY43" fmla="*/ 1280808 h 4352843"/>
                <a:gd name="connsiteX44" fmla="*/ 3845776 w 4218987"/>
                <a:gd name="connsiteY44" fmla="*/ 1569746 h 4352843"/>
                <a:gd name="connsiteX45" fmla="*/ 3464840 w 4218987"/>
                <a:gd name="connsiteY45" fmla="*/ 3494059 h 4352843"/>
                <a:gd name="connsiteX46" fmla="*/ 1459992 w 4218987"/>
                <a:gd name="connsiteY46" fmla="*/ 4021484 h 4352843"/>
                <a:gd name="connsiteX47" fmla="*/ 1457332 w 4218987"/>
                <a:gd name="connsiteY47" fmla="*/ 4017487 h 4352843"/>
                <a:gd name="connsiteX48" fmla="*/ 1094802 w 4218987"/>
                <a:gd name="connsiteY48" fmla="*/ 2558583 h 4352843"/>
                <a:gd name="connsiteX49" fmla="*/ 859948 w 4218987"/>
                <a:gd name="connsiteY49" fmla="*/ 2292786 h 4352843"/>
                <a:gd name="connsiteX50" fmla="*/ 1963134 w 4218987"/>
                <a:gd name="connsiteY50" fmla="*/ 1089877 h 4352843"/>
                <a:gd name="connsiteX51" fmla="*/ 2030962 w 4218987"/>
                <a:gd name="connsiteY51" fmla="*/ 1086944 h 4352843"/>
                <a:gd name="connsiteX52" fmla="*/ 2172480 w 4218987"/>
                <a:gd name="connsiteY52" fmla="*/ 1216729 h 4352843"/>
                <a:gd name="connsiteX53" fmla="*/ 2175413 w 4218987"/>
                <a:gd name="connsiteY53" fmla="*/ 1284557 h 4352843"/>
                <a:gd name="connsiteX54" fmla="*/ 1072226 w 4218987"/>
                <a:gd name="connsiteY54" fmla="*/ 2487466 h 4352843"/>
                <a:gd name="connsiteX55" fmla="*/ 1004399 w 4218987"/>
                <a:gd name="connsiteY55" fmla="*/ 2490399 h 4352843"/>
                <a:gd name="connsiteX56" fmla="*/ 862881 w 4218987"/>
                <a:gd name="connsiteY56" fmla="*/ 2360613 h 4352843"/>
                <a:gd name="connsiteX57" fmla="*/ 859948 w 4218987"/>
                <a:gd name="connsiteY57" fmla="*/ 2292786 h 4352843"/>
                <a:gd name="connsiteX58" fmla="*/ 617213 w 4218987"/>
                <a:gd name="connsiteY58" fmla="*/ 849506 h 4352843"/>
                <a:gd name="connsiteX59" fmla="*/ 1246221 w 4218987"/>
                <a:gd name="connsiteY59" fmla="*/ 708108 h 4352843"/>
                <a:gd name="connsiteX60" fmla="*/ 1422930 w 4218987"/>
                <a:gd name="connsiteY60" fmla="*/ 205711 h 4352843"/>
                <a:gd name="connsiteX61" fmla="*/ 1885804 w 4218987"/>
                <a:gd name="connsiteY61" fmla="*/ 1039477 h 4352843"/>
                <a:gd name="connsiteX62" fmla="*/ 846522 w 4218987"/>
                <a:gd name="connsiteY62" fmla="*/ 2200890 h 4352843"/>
                <a:gd name="connsiteX63" fmla="*/ 127757 w 4218987"/>
                <a:gd name="connsiteY63" fmla="*/ 2229861 h 4352843"/>
                <a:gd name="connsiteX64" fmla="*/ 448206 w 4218987"/>
                <a:gd name="connsiteY64" fmla="*/ 1599205 h 4352843"/>
                <a:gd name="connsiteX65" fmla="*/ 617213 w 4218987"/>
                <a:gd name="connsiteY65" fmla="*/ 849506 h 4352843"/>
                <a:gd name="connsiteX0" fmla="*/ 2726972 w 4218987"/>
                <a:gd name="connsiteY0" fmla="*/ 2498006 h 4149908"/>
                <a:gd name="connsiteX1" fmla="*/ 2785542 w 4218987"/>
                <a:gd name="connsiteY1" fmla="*/ 2459127 h 4149908"/>
                <a:gd name="connsiteX2" fmla="*/ 2903529 w 4218987"/>
                <a:gd name="connsiteY2" fmla="*/ 2493280 h 4149908"/>
                <a:gd name="connsiteX3" fmla="*/ 2958558 w 4218987"/>
                <a:gd name="connsiteY3" fmla="*/ 2680607 h 4149908"/>
                <a:gd name="connsiteX4" fmla="*/ 2951347 w 4218987"/>
                <a:gd name="connsiteY4" fmla="*/ 2703780 h 4149908"/>
                <a:gd name="connsiteX5" fmla="*/ 2726972 w 4218987"/>
                <a:gd name="connsiteY5" fmla="*/ 2498006 h 4149908"/>
                <a:gd name="connsiteX6" fmla="*/ 2187259 w 4218987"/>
                <a:gd name="connsiteY6" fmla="*/ 2244498 h 4149908"/>
                <a:gd name="connsiteX7" fmla="*/ 2388933 w 4218987"/>
                <a:gd name="connsiteY7" fmla="*/ 2429454 h 4149908"/>
                <a:gd name="connsiteX8" fmla="*/ 2386834 w 4218987"/>
                <a:gd name="connsiteY8" fmla="*/ 2429985 h 4149908"/>
                <a:gd name="connsiteX9" fmla="*/ 2230026 w 4218987"/>
                <a:gd name="connsiteY9" fmla="*/ 2384969 h 4149908"/>
                <a:gd name="connsiteX10" fmla="*/ 2228909 w 4218987"/>
                <a:gd name="connsiteY10" fmla="*/ 2386294 h 4149908"/>
                <a:gd name="connsiteX11" fmla="*/ 2187259 w 4218987"/>
                <a:gd name="connsiteY11" fmla="*/ 2244498 h 4149908"/>
                <a:gd name="connsiteX12" fmla="*/ 1934983 w 4218987"/>
                <a:gd name="connsiteY12" fmla="*/ 2013136 h 4149908"/>
                <a:gd name="connsiteX13" fmla="*/ 1993087 w 4218987"/>
                <a:gd name="connsiteY13" fmla="*/ 2066423 h 4149908"/>
                <a:gd name="connsiteX14" fmla="*/ 1941766 w 4218987"/>
                <a:gd name="connsiteY14" fmla="*/ 2173388 h 4149908"/>
                <a:gd name="connsiteX15" fmla="*/ 2068585 w 4218987"/>
                <a:gd name="connsiteY15" fmla="*/ 2576268 h 4149908"/>
                <a:gd name="connsiteX16" fmla="*/ 2416619 w 4218987"/>
                <a:gd name="connsiteY16" fmla="*/ 2678546 h 4149908"/>
                <a:gd name="connsiteX17" fmla="*/ 2589184 w 4218987"/>
                <a:gd name="connsiteY17" fmla="*/ 2613103 h 4149908"/>
                <a:gd name="connsiteX18" fmla="*/ 2819784 w 4218987"/>
                <a:gd name="connsiteY18" fmla="*/ 2824586 h 4149908"/>
                <a:gd name="connsiteX19" fmla="*/ 2627084 w 4218987"/>
                <a:gd name="connsiteY19" fmla="*/ 2773585 h 4149908"/>
                <a:gd name="connsiteX20" fmla="*/ 2434618 w 4218987"/>
                <a:gd name="connsiteY20" fmla="*/ 2964481 h 4149908"/>
                <a:gd name="connsiteX21" fmla="*/ 2893365 w 4218987"/>
                <a:gd name="connsiteY21" fmla="*/ 3085541 h 4149908"/>
                <a:gd name="connsiteX22" fmla="*/ 3032143 w 4218987"/>
                <a:gd name="connsiteY22" fmla="*/ 3019340 h 4149908"/>
                <a:gd name="connsiteX23" fmla="*/ 3090634 w 4218987"/>
                <a:gd name="connsiteY23" fmla="*/ 3072982 h 4149908"/>
                <a:gd name="connsiteX24" fmla="*/ 3210914 w 4218987"/>
                <a:gd name="connsiteY24" fmla="*/ 2941829 h 4149908"/>
                <a:gd name="connsiteX25" fmla="*/ 3156792 w 4218987"/>
                <a:gd name="connsiteY25" fmla="*/ 2892193 h 4149908"/>
                <a:gd name="connsiteX26" fmla="*/ 3222229 w 4218987"/>
                <a:gd name="connsiteY26" fmla="*/ 2743555 h 4149908"/>
                <a:gd name="connsiteX27" fmla="*/ 3089478 w 4218987"/>
                <a:gd name="connsiteY27" fmla="*/ 2296356 h 4149908"/>
                <a:gd name="connsiteX28" fmla="*/ 3090209 w 4218987"/>
                <a:gd name="connsiteY28" fmla="*/ 2295500 h 4149908"/>
                <a:gd name="connsiteX29" fmla="*/ 3085067 w 4218987"/>
                <a:gd name="connsiteY29" fmla="*/ 2291726 h 4149908"/>
                <a:gd name="connsiteX30" fmla="*/ 3083320 w 4218987"/>
                <a:gd name="connsiteY30" fmla="*/ 2289893 h 4149908"/>
                <a:gd name="connsiteX31" fmla="*/ 3083018 w 4218987"/>
                <a:gd name="connsiteY31" fmla="*/ 2290222 h 4149908"/>
                <a:gd name="connsiteX32" fmla="*/ 2744891 w 4218987"/>
                <a:gd name="connsiteY32" fmla="*/ 2203401 h 4149908"/>
                <a:gd name="connsiteX33" fmla="*/ 2538260 w 4218987"/>
                <a:gd name="connsiteY33" fmla="*/ 2324939 h 4149908"/>
                <a:gd name="connsiteX34" fmla="*/ 2299616 w 4218987"/>
                <a:gd name="connsiteY34" fmla="*/ 2106078 h 4149908"/>
                <a:gd name="connsiteX35" fmla="*/ 2313553 w 4218987"/>
                <a:gd name="connsiteY35" fmla="*/ 2100064 h 4149908"/>
                <a:gd name="connsiteX36" fmla="*/ 2487357 w 4218987"/>
                <a:gd name="connsiteY36" fmla="*/ 2145930 h 4149908"/>
                <a:gd name="connsiteX37" fmla="*/ 2660620 w 4218987"/>
                <a:gd name="connsiteY37" fmla="*/ 1974081 h 4149908"/>
                <a:gd name="connsiteX38" fmla="*/ 2247647 w 4218987"/>
                <a:gd name="connsiteY38" fmla="*/ 1865100 h 4149908"/>
                <a:gd name="connsiteX39" fmla="*/ 2110842 w 4218987"/>
                <a:gd name="connsiteY39" fmla="*/ 1932954 h 4149908"/>
                <a:gd name="connsiteX40" fmla="*/ 2055263 w 4218987"/>
                <a:gd name="connsiteY40" fmla="*/ 1881983 h 4149908"/>
                <a:gd name="connsiteX41" fmla="*/ 1934983 w 4218987"/>
                <a:gd name="connsiteY41" fmla="*/ 2013136 h 4149908"/>
                <a:gd name="connsiteX42" fmla="*/ 1094802 w 4218987"/>
                <a:gd name="connsiteY42" fmla="*/ 2355648 h 4149908"/>
                <a:gd name="connsiteX43" fmla="*/ 2274949 w 4218987"/>
                <a:gd name="connsiteY43" fmla="*/ 1077873 h 4149908"/>
                <a:gd name="connsiteX44" fmla="*/ 3845776 w 4218987"/>
                <a:gd name="connsiteY44" fmla="*/ 1366811 h 4149908"/>
                <a:gd name="connsiteX45" fmla="*/ 3464840 w 4218987"/>
                <a:gd name="connsiteY45" fmla="*/ 3291124 h 4149908"/>
                <a:gd name="connsiteX46" fmla="*/ 1459992 w 4218987"/>
                <a:gd name="connsiteY46" fmla="*/ 3818549 h 4149908"/>
                <a:gd name="connsiteX47" fmla="*/ 1457332 w 4218987"/>
                <a:gd name="connsiteY47" fmla="*/ 3814552 h 4149908"/>
                <a:gd name="connsiteX48" fmla="*/ 1094802 w 4218987"/>
                <a:gd name="connsiteY48" fmla="*/ 2355648 h 4149908"/>
                <a:gd name="connsiteX49" fmla="*/ 859948 w 4218987"/>
                <a:gd name="connsiteY49" fmla="*/ 2089851 h 4149908"/>
                <a:gd name="connsiteX50" fmla="*/ 1963134 w 4218987"/>
                <a:gd name="connsiteY50" fmla="*/ 886942 h 4149908"/>
                <a:gd name="connsiteX51" fmla="*/ 2030962 w 4218987"/>
                <a:gd name="connsiteY51" fmla="*/ 884009 h 4149908"/>
                <a:gd name="connsiteX52" fmla="*/ 2172480 w 4218987"/>
                <a:gd name="connsiteY52" fmla="*/ 1013794 h 4149908"/>
                <a:gd name="connsiteX53" fmla="*/ 2175413 w 4218987"/>
                <a:gd name="connsiteY53" fmla="*/ 1081622 h 4149908"/>
                <a:gd name="connsiteX54" fmla="*/ 1072226 w 4218987"/>
                <a:gd name="connsiteY54" fmla="*/ 2284531 h 4149908"/>
                <a:gd name="connsiteX55" fmla="*/ 1004399 w 4218987"/>
                <a:gd name="connsiteY55" fmla="*/ 2287464 h 4149908"/>
                <a:gd name="connsiteX56" fmla="*/ 862881 w 4218987"/>
                <a:gd name="connsiteY56" fmla="*/ 2157678 h 4149908"/>
                <a:gd name="connsiteX57" fmla="*/ 859948 w 4218987"/>
                <a:gd name="connsiteY57" fmla="*/ 2089851 h 4149908"/>
                <a:gd name="connsiteX58" fmla="*/ 617213 w 4218987"/>
                <a:gd name="connsiteY58" fmla="*/ 646571 h 4149908"/>
                <a:gd name="connsiteX59" fmla="*/ 1193554 w 4218987"/>
                <a:gd name="connsiteY59" fmla="*/ 534417 h 4149908"/>
                <a:gd name="connsiteX60" fmla="*/ 1422930 w 4218987"/>
                <a:gd name="connsiteY60" fmla="*/ 2776 h 4149908"/>
                <a:gd name="connsiteX61" fmla="*/ 1885804 w 4218987"/>
                <a:gd name="connsiteY61" fmla="*/ 836542 h 4149908"/>
                <a:gd name="connsiteX62" fmla="*/ 846522 w 4218987"/>
                <a:gd name="connsiteY62" fmla="*/ 1997955 h 4149908"/>
                <a:gd name="connsiteX63" fmla="*/ 127757 w 4218987"/>
                <a:gd name="connsiteY63" fmla="*/ 2026926 h 4149908"/>
                <a:gd name="connsiteX64" fmla="*/ 448206 w 4218987"/>
                <a:gd name="connsiteY64" fmla="*/ 1396270 h 4149908"/>
                <a:gd name="connsiteX65" fmla="*/ 617213 w 4218987"/>
                <a:gd name="connsiteY65" fmla="*/ 646571 h 4149908"/>
                <a:gd name="connsiteX0" fmla="*/ 2726972 w 4218987"/>
                <a:gd name="connsiteY0" fmla="*/ 2558980 h 4210882"/>
                <a:gd name="connsiteX1" fmla="*/ 2785542 w 4218987"/>
                <a:gd name="connsiteY1" fmla="*/ 2520101 h 4210882"/>
                <a:gd name="connsiteX2" fmla="*/ 2903529 w 4218987"/>
                <a:gd name="connsiteY2" fmla="*/ 2554254 h 4210882"/>
                <a:gd name="connsiteX3" fmla="*/ 2958558 w 4218987"/>
                <a:gd name="connsiteY3" fmla="*/ 2741581 h 4210882"/>
                <a:gd name="connsiteX4" fmla="*/ 2951347 w 4218987"/>
                <a:gd name="connsiteY4" fmla="*/ 2764754 h 4210882"/>
                <a:gd name="connsiteX5" fmla="*/ 2726972 w 4218987"/>
                <a:gd name="connsiteY5" fmla="*/ 2558980 h 4210882"/>
                <a:gd name="connsiteX6" fmla="*/ 2187259 w 4218987"/>
                <a:gd name="connsiteY6" fmla="*/ 2305472 h 4210882"/>
                <a:gd name="connsiteX7" fmla="*/ 2388933 w 4218987"/>
                <a:gd name="connsiteY7" fmla="*/ 2490428 h 4210882"/>
                <a:gd name="connsiteX8" fmla="*/ 2386834 w 4218987"/>
                <a:gd name="connsiteY8" fmla="*/ 2490959 h 4210882"/>
                <a:gd name="connsiteX9" fmla="*/ 2230026 w 4218987"/>
                <a:gd name="connsiteY9" fmla="*/ 2445943 h 4210882"/>
                <a:gd name="connsiteX10" fmla="*/ 2228909 w 4218987"/>
                <a:gd name="connsiteY10" fmla="*/ 2447268 h 4210882"/>
                <a:gd name="connsiteX11" fmla="*/ 2187259 w 4218987"/>
                <a:gd name="connsiteY11" fmla="*/ 2305472 h 4210882"/>
                <a:gd name="connsiteX12" fmla="*/ 1934983 w 4218987"/>
                <a:gd name="connsiteY12" fmla="*/ 2074110 h 4210882"/>
                <a:gd name="connsiteX13" fmla="*/ 1993087 w 4218987"/>
                <a:gd name="connsiteY13" fmla="*/ 2127397 h 4210882"/>
                <a:gd name="connsiteX14" fmla="*/ 1941766 w 4218987"/>
                <a:gd name="connsiteY14" fmla="*/ 2234362 h 4210882"/>
                <a:gd name="connsiteX15" fmla="*/ 2068585 w 4218987"/>
                <a:gd name="connsiteY15" fmla="*/ 2637242 h 4210882"/>
                <a:gd name="connsiteX16" fmla="*/ 2416619 w 4218987"/>
                <a:gd name="connsiteY16" fmla="*/ 2739520 h 4210882"/>
                <a:gd name="connsiteX17" fmla="*/ 2589184 w 4218987"/>
                <a:gd name="connsiteY17" fmla="*/ 2674077 h 4210882"/>
                <a:gd name="connsiteX18" fmla="*/ 2819784 w 4218987"/>
                <a:gd name="connsiteY18" fmla="*/ 2885560 h 4210882"/>
                <a:gd name="connsiteX19" fmla="*/ 2627084 w 4218987"/>
                <a:gd name="connsiteY19" fmla="*/ 2834559 h 4210882"/>
                <a:gd name="connsiteX20" fmla="*/ 2434618 w 4218987"/>
                <a:gd name="connsiteY20" fmla="*/ 3025455 h 4210882"/>
                <a:gd name="connsiteX21" fmla="*/ 2893365 w 4218987"/>
                <a:gd name="connsiteY21" fmla="*/ 3146515 h 4210882"/>
                <a:gd name="connsiteX22" fmla="*/ 3032143 w 4218987"/>
                <a:gd name="connsiteY22" fmla="*/ 3080314 h 4210882"/>
                <a:gd name="connsiteX23" fmla="*/ 3090634 w 4218987"/>
                <a:gd name="connsiteY23" fmla="*/ 3133956 h 4210882"/>
                <a:gd name="connsiteX24" fmla="*/ 3210914 w 4218987"/>
                <a:gd name="connsiteY24" fmla="*/ 3002803 h 4210882"/>
                <a:gd name="connsiteX25" fmla="*/ 3156792 w 4218987"/>
                <a:gd name="connsiteY25" fmla="*/ 2953167 h 4210882"/>
                <a:gd name="connsiteX26" fmla="*/ 3222229 w 4218987"/>
                <a:gd name="connsiteY26" fmla="*/ 2804529 h 4210882"/>
                <a:gd name="connsiteX27" fmla="*/ 3089478 w 4218987"/>
                <a:gd name="connsiteY27" fmla="*/ 2357330 h 4210882"/>
                <a:gd name="connsiteX28" fmla="*/ 3090209 w 4218987"/>
                <a:gd name="connsiteY28" fmla="*/ 2356474 h 4210882"/>
                <a:gd name="connsiteX29" fmla="*/ 3085067 w 4218987"/>
                <a:gd name="connsiteY29" fmla="*/ 2352700 h 4210882"/>
                <a:gd name="connsiteX30" fmla="*/ 3083320 w 4218987"/>
                <a:gd name="connsiteY30" fmla="*/ 2350867 h 4210882"/>
                <a:gd name="connsiteX31" fmla="*/ 3083018 w 4218987"/>
                <a:gd name="connsiteY31" fmla="*/ 2351196 h 4210882"/>
                <a:gd name="connsiteX32" fmla="*/ 2744891 w 4218987"/>
                <a:gd name="connsiteY32" fmla="*/ 2264375 h 4210882"/>
                <a:gd name="connsiteX33" fmla="*/ 2538260 w 4218987"/>
                <a:gd name="connsiteY33" fmla="*/ 2385913 h 4210882"/>
                <a:gd name="connsiteX34" fmla="*/ 2299616 w 4218987"/>
                <a:gd name="connsiteY34" fmla="*/ 2167052 h 4210882"/>
                <a:gd name="connsiteX35" fmla="*/ 2313553 w 4218987"/>
                <a:gd name="connsiteY35" fmla="*/ 2161038 h 4210882"/>
                <a:gd name="connsiteX36" fmla="*/ 2487357 w 4218987"/>
                <a:gd name="connsiteY36" fmla="*/ 2206904 h 4210882"/>
                <a:gd name="connsiteX37" fmla="*/ 2660620 w 4218987"/>
                <a:gd name="connsiteY37" fmla="*/ 2035055 h 4210882"/>
                <a:gd name="connsiteX38" fmla="*/ 2247647 w 4218987"/>
                <a:gd name="connsiteY38" fmla="*/ 1926074 h 4210882"/>
                <a:gd name="connsiteX39" fmla="*/ 2110842 w 4218987"/>
                <a:gd name="connsiteY39" fmla="*/ 1993928 h 4210882"/>
                <a:gd name="connsiteX40" fmla="*/ 2055263 w 4218987"/>
                <a:gd name="connsiteY40" fmla="*/ 1942957 h 4210882"/>
                <a:gd name="connsiteX41" fmla="*/ 1934983 w 4218987"/>
                <a:gd name="connsiteY41" fmla="*/ 2074110 h 4210882"/>
                <a:gd name="connsiteX42" fmla="*/ 1094802 w 4218987"/>
                <a:gd name="connsiteY42" fmla="*/ 2416622 h 4210882"/>
                <a:gd name="connsiteX43" fmla="*/ 2274949 w 4218987"/>
                <a:gd name="connsiteY43" fmla="*/ 1138847 h 4210882"/>
                <a:gd name="connsiteX44" fmla="*/ 3845776 w 4218987"/>
                <a:gd name="connsiteY44" fmla="*/ 1427785 h 4210882"/>
                <a:gd name="connsiteX45" fmla="*/ 3464840 w 4218987"/>
                <a:gd name="connsiteY45" fmla="*/ 3352098 h 4210882"/>
                <a:gd name="connsiteX46" fmla="*/ 1459992 w 4218987"/>
                <a:gd name="connsiteY46" fmla="*/ 3879523 h 4210882"/>
                <a:gd name="connsiteX47" fmla="*/ 1457332 w 4218987"/>
                <a:gd name="connsiteY47" fmla="*/ 3875526 h 4210882"/>
                <a:gd name="connsiteX48" fmla="*/ 1094802 w 4218987"/>
                <a:gd name="connsiteY48" fmla="*/ 2416622 h 4210882"/>
                <a:gd name="connsiteX49" fmla="*/ 859948 w 4218987"/>
                <a:gd name="connsiteY49" fmla="*/ 2150825 h 4210882"/>
                <a:gd name="connsiteX50" fmla="*/ 1963134 w 4218987"/>
                <a:gd name="connsiteY50" fmla="*/ 947916 h 4210882"/>
                <a:gd name="connsiteX51" fmla="*/ 2030962 w 4218987"/>
                <a:gd name="connsiteY51" fmla="*/ 944983 h 4210882"/>
                <a:gd name="connsiteX52" fmla="*/ 2172480 w 4218987"/>
                <a:gd name="connsiteY52" fmla="*/ 1074768 h 4210882"/>
                <a:gd name="connsiteX53" fmla="*/ 2175413 w 4218987"/>
                <a:gd name="connsiteY53" fmla="*/ 1142596 h 4210882"/>
                <a:gd name="connsiteX54" fmla="*/ 1072226 w 4218987"/>
                <a:gd name="connsiteY54" fmla="*/ 2345505 h 4210882"/>
                <a:gd name="connsiteX55" fmla="*/ 1004399 w 4218987"/>
                <a:gd name="connsiteY55" fmla="*/ 2348438 h 4210882"/>
                <a:gd name="connsiteX56" fmla="*/ 862881 w 4218987"/>
                <a:gd name="connsiteY56" fmla="*/ 2218652 h 4210882"/>
                <a:gd name="connsiteX57" fmla="*/ 859948 w 4218987"/>
                <a:gd name="connsiteY57" fmla="*/ 2150825 h 4210882"/>
                <a:gd name="connsiteX58" fmla="*/ 617213 w 4218987"/>
                <a:gd name="connsiteY58" fmla="*/ 707545 h 4210882"/>
                <a:gd name="connsiteX59" fmla="*/ 1193554 w 4218987"/>
                <a:gd name="connsiteY59" fmla="*/ 595391 h 4210882"/>
                <a:gd name="connsiteX60" fmla="*/ 1591068 w 4218987"/>
                <a:gd name="connsiteY60" fmla="*/ 2547 h 4210882"/>
                <a:gd name="connsiteX61" fmla="*/ 1885804 w 4218987"/>
                <a:gd name="connsiteY61" fmla="*/ 897516 h 4210882"/>
                <a:gd name="connsiteX62" fmla="*/ 846522 w 4218987"/>
                <a:gd name="connsiteY62" fmla="*/ 2058929 h 4210882"/>
                <a:gd name="connsiteX63" fmla="*/ 127757 w 4218987"/>
                <a:gd name="connsiteY63" fmla="*/ 2087900 h 4210882"/>
                <a:gd name="connsiteX64" fmla="*/ 448206 w 4218987"/>
                <a:gd name="connsiteY64" fmla="*/ 1457244 h 4210882"/>
                <a:gd name="connsiteX65" fmla="*/ 617213 w 4218987"/>
                <a:gd name="connsiteY65" fmla="*/ 707545 h 4210882"/>
                <a:gd name="connsiteX0" fmla="*/ 2726972 w 4218987"/>
                <a:gd name="connsiteY0" fmla="*/ 2566931 h 4218833"/>
                <a:gd name="connsiteX1" fmla="*/ 2785542 w 4218987"/>
                <a:gd name="connsiteY1" fmla="*/ 2528052 h 4218833"/>
                <a:gd name="connsiteX2" fmla="*/ 2903529 w 4218987"/>
                <a:gd name="connsiteY2" fmla="*/ 2562205 h 4218833"/>
                <a:gd name="connsiteX3" fmla="*/ 2958558 w 4218987"/>
                <a:gd name="connsiteY3" fmla="*/ 2749532 h 4218833"/>
                <a:gd name="connsiteX4" fmla="*/ 2951347 w 4218987"/>
                <a:gd name="connsiteY4" fmla="*/ 2772705 h 4218833"/>
                <a:gd name="connsiteX5" fmla="*/ 2726972 w 4218987"/>
                <a:gd name="connsiteY5" fmla="*/ 2566931 h 4218833"/>
                <a:gd name="connsiteX6" fmla="*/ 2187259 w 4218987"/>
                <a:gd name="connsiteY6" fmla="*/ 2313423 h 4218833"/>
                <a:gd name="connsiteX7" fmla="*/ 2388933 w 4218987"/>
                <a:gd name="connsiteY7" fmla="*/ 2498379 h 4218833"/>
                <a:gd name="connsiteX8" fmla="*/ 2386834 w 4218987"/>
                <a:gd name="connsiteY8" fmla="*/ 2498910 h 4218833"/>
                <a:gd name="connsiteX9" fmla="*/ 2230026 w 4218987"/>
                <a:gd name="connsiteY9" fmla="*/ 2453894 h 4218833"/>
                <a:gd name="connsiteX10" fmla="*/ 2228909 w 4218987"/>
                <a:gd name="connsiteY10" fmla="*/ 2455219 h 4218833"/>
                <a:gd name="connsiteX11" fmla="*/ 2187259 w 4218987"/>
                <a:gd name="connsiteY11" fmla="*/ 2313423 h 4218833"/>
                <a:gd name="connsiteX12" fmla="*/ 1934983 w 4218987"/>
                <a:gd name="connsiteY12" fmla="*/ 2082061 h 4218833"/>
                <a:gd name="connsiteX13" fmla="*/ 1993087 w 4218987"/>
                <a:gd name="connsiteY13" fmla="*/ 2135348 h 4218833"/>
                <a:gd name="connsiteX14" fmla="*/ 1941766 w 4218987"/>
                <a:gd name="connsiteY14" fmla="*/ 2242313 h 4218833"/>
                <a:gd name="connsiteX15" fmla="*/ 2068585 w 4218987"/>
                <a:gd name="connsiteY15" fmla="*/ 2645193 h 4218833"/>
                <a:gd name="connsiteX16" fmla="*/ 2416619 w 4218987"/>
                <a:gd name="connsiteY16" fmla="*/ 2747471 h 4218833"/>
                <a:gd name="connsiteX17" fmla="*/ 2589184 w 4218987"/>
                <a:gd name="connsiteY17" fmla="*/ 2682028 h 4218833"/>
                <a:gd name="connsiteX18" fmla="*/ 2819784 w 4218987"/>
                <a:gd name="connsiteY18" fmla="*/ 2893511 h 4218833"/>
                <a:gd name="connsiteX19" fmla="*/ 2627084 w 4218987"/>
                <a:gd name="connsiteY19" fmla="*/ 2842510 h 4218833"/>
                <a:gd name="connsiteX20" fmla="*/ 2434618 w 4218987"/>
                <a:gd name="connsiteY20" fmla="*/ 3033406 h 4218833"/>
                <a:gd name="connsiteX21" fmla="*/ 2893365 w 4218987"/>
                <a:gd name="connsiteY21" fmla="*/ 3154466 h 4218833"/>
                <a:gd name="connsiteX22" fmla="*/ 3032143 w 4218987"/>
                <a:gd name="connsiteY22" fmla="*/ 3088265 h 4218833"/>
                <a:gd name="connsiteX23" fmla="*/ 3090634 w 4218987"/>
                <a:gd name="connsiteY23" fmla="*/ 3141907 h 4218833"/>
                <a:gd name="connsiteX24" fmla="*/ 3210914 w 4218987"/>
                <a:gd name="connsiteY24" fmla="*/ 3010754 h 4218833"/>
                <a:gd name="connsiteX25" fmla="*/ 3156792 w 4218987"/>
                <a:gd name="connsiteY25" fmla="*/ 2961118 h 4218833"/>
                <a:gd name="connsiteX26" fmla="*/ 3222229 w 4218987"/>
                <a:gd name="connsiteY26" fmla="*/ 2812480 h 4218833"/>
                <a:gd name="connsiteX27" fmla="*/ 3089478 w 4218987"/>
                <a:gd name="connsiteY27" fmla="*/ 2365281 h 4218833"/>
                <a:gd name="connsiteX28" fmla="*/ 3090209 w 4218987"/>
                <a:gd name="connsiteY28" fmla="*/ 2364425 h 4218833"/>
                <a:gd name="connsiteX29" fmla="*/ 3085067 w 4218987"/>
                <a:gd name="connsiteY29" fmla="*/ 2360651 h 4218833"/>
                <a:gd name="connsiteX30" fmla="*/ 3083320 w 4218987"/>
                <a:gd name="connsiteY30" fmla="*/ 2358818 h 4218833"/>
                <a:gd name="connsiteX31" fmla="*/ 3083018 w 4218987"/>
                <a:gd name="connsiteY31" fmla="*/ 2359147 h 4218833"/>
                <a:gd name="connsiteX32" fmla="*/ 2744891 w 4218987"/>
                <a:gd name="connsiteY32" fmla="*/ 2272326 h 4218833"/>
                <a:gd name="connsiteX33" fmla="*/ 2538260 w 4218987"/>
                <a:gd name="connsiteY33" fmla="*/ 2393864 h 4218833"/>
                <a:gd name="connsiteX34" fmla="*/ 2299616 w 4218987"/>
                <a:gd name="connsiteY34" fmla="*/ 2175003 h 4218833"/>
                <a:gd name="connsiteX35" fmla="*/ 2313553 w 4218987"/>
                <a:gd name="connsiteY35" fmla="*/ 2168989 h 4218833"/>
                <a:gd name="connsiteX36" fmla="*/ 2487357 w 4218987"/>
                <a:gd name="connsiteY36" fmla="*/ 2214855 h 4218833"/>
                <a:gd name="connsiteX37" fmla="*/ 2660620 w 4218987"/>
                <a:gd name="connsiteY37" fmla="*/ 2043006 h 4218833"/>
                <a:gd name="connsiteX38" fmla="*/ 2247647 w 4218987"/>
                <a:gd name="connsiteY38" fmla="*/ 1934025 h 4218833"/>
                <a:gd name="connsiteX39" fmla="*/ 2110842 w 4218987"/>
                <a:gd name="connsiteY39" fmla="*/ 2001879 h 4218833"/>
                <a:gd name="connsiteX40" fmla="*/ 2055263 w 4218987"/>
                <a:gd name="connsiteY40" fmla="*/ 1950908 h 4218833"/>
                <a:gd name="connsiteX41" fmla="*/ 1934983 w 4218987"/>
                <a:gd name="connsiteY41" fmla="*/ 2082061 h 4218833"/>
                <a:gd name="connsiteX42" fmla="*/ 1094802 w 4218987"/>
                <a:gd name="connsiteY42" fmla="*/ 2424573 h 4218833"/>
                <a:gd name="connsiteX43" fmla="*/ 2274949 w 4218987"/>
                <a:gd name="connsiteY43" fmla="*/ 1146798 h 4218833"/>
                <a:gd name="connsiteX44" fmla="*/ 3845776 w 4218987"/>
                <a:gd name="connsiteY44" fmla="*/ 1435736 h 4218833"/>
                <a:gd name="connsiteX45" fmla="*/ 3464840 w 4218987"/>
                <a:gd name="connsiteY45" fmla="*/ 3360049 h 4218833"/>
                <a:gd name="connsiteX46" fmla="*/ 1459992 w 4218987"/>
                <a:gd name="connsiteY46" fmla="*/ 3887474 h 4218833"/>
                <a:gd name="connsiteX47" fmla="*/ 1457332 w 4218987"/>
                <a:gd name="connsiteY47" fmla="*/ 3883477 h 4218833"/>
                <a:gd name="connsiteX48" fmla="*/ 1094802 w 4218987"/>
                <a:gd name="connsiteY48" fmla="*/ 2424573 h 4218833"/>
                <a:gd name="connsiteX49" fmla="*/ 859948 w 4218987"/>
                <a:gd name="connsiteY49" fmla="*/ 2158776 h 4218833"/>
                <a:gd name="connsiteX50" fmla="*/ 1963134 w 4218987"/>
                <a:gd name="connsiteY50" fmla="*/ 955867 h 4218833"/>
                <a:gd name="connsiteX51" fmla="*/ 2030962 w 4218987"/>
                <a:gd name="connsiteY51" fmla="*/ 952934 h 4218833"/>
                <a:gd name="connsiteX52" fmla="*/ 2172480 w 4218987"/>
                <a:gd name="connsiteY52" fmla="*/ 1082719 h 4218833"/>
                <a:gd name="connsiteX53" fmla="*/ 2175413 w 4218987"/>
                <a:gd name="connsiteY53" fmla="*/ 1150547 h 4218833"/>
                <a:gd name="connsiteX54" fmla="*/ 1072226 w 4218987"/>
                <a:gd name="connsiteY54" fmla="*/ 2353456 h 4218833"/>
                <a:gd name="connsiteX55" fmla="*/ 1004399 w 4218987"/>
                <a:gd name="connsiteY55" fmla="*/ 2356389 h 4218833"/>
                <a:gd name="connsiteX56" fmla="*/ 862881 w 4218987"/>
                <a:gd name="connsiteY56" fmla="*/ 2226603 h 4218833"/>
                <a:gd name="connsiteX57" fmla="*/ 859948 w 4218987"/>
                <a:gd name="connsiteY57" fmla="*/ 2158776 h 4218833"/>
                <a:gd name="connsiteX58" fmla="*/ 617213 w 4218987"/>
                <a:gd name="connsiteY58" fmla="*/ 715496 h 4218833"/>
                <a:gd name="connsiteX59" fmla="*/ 1193554 w 4218987"/>
                <a:gd name="connsiteY59" fmla="*/ 603342 h 4218833"/>
                <a:gd name="connsiteX60" fmla="*/ 1591068 w 4218987"/>
                <a:gd name="connsiteY60" fmla="*/ 10498 h 4218833"/>
                <a:gd name="connsiteX61" fmla="*/ 1885804 w 4218987"/>
                <a:gd name="connsiteY61" fmla="*/ 905467 h 4218833"/>
                <a:gd name="connsiteX62" fmla="*/ 846522 w 4218987"/>
                <a:gd name="connsiteY62" fmla="*/ 2066880 h 4218833"/>
                <a:gd name="connsiteX63" fmla="*/ 127757 w 4218987"/>
                <a:gd name="connsiteY63" fmla="*/ 2095851 h 4218833"/>
                <a:gd name="connsiteX64" fmla="*/ 448206 w 4218987"/>
                <a:gd name="connsiteY64" fmla="*/ 1465195 h 4218833"/>
                <a:gd name="connsiteX65" fmla="*/ 617213 w 4218987"/>
                <a:gd name="connsiteY65" fmla="*/ 715496 h 4218833"/>
                <a:gd name="connsiteX0" fmla="*/ 2726972 w 4218987"/>
                <a:gd name="connsiteY0" fmla="*/ 2560838 h 4212740"/>
                <a:gd name="connsiteX1" fmla="*/ 2785542 w 4218987"/>
                <a:gd name="connsiteY1" fmla="*/ 2521959 h 4212740"/>
                <a:gd name="connsiteX2" fmla="*/ 2903529 w 4218987"/>
                <a:gd name="connsiteY2" fmla="*/ 2556112 h 4212740"/>
                <a:gd name="connsiteX3" fmla="*/ 2958558 w 4218987"/>
                <a:gd name="connsiteY3" fmla="*/ 2743439 h 4212740"/>
                <a:gd name="connsiteX4" fmla="*/ 2951347 w 4218987"/>
                <a:gd name="connsiteY4" fmla="*/ 2766612 h 4212740"/>
                <a:gd name="connsiteX5" fmla="*/ 2726972 w 4218987"/>
                <a:gd name="connsiteY5" fmla="*/ 2560838 h 4212740"/>
                <a:gd name="connsiteX6" fmla="*/ 2187259 w 4218987"/>
                <a:gd name="connsiteY6" fmla="*/ 2307330 h 4212740"/>
                <a:gd name="connsiteX7" fmla="*/ 2388933 w 4218987"/>
                <a:gd name="connsiteY7" fmla="*/ 2492286 h 4212740"/>
                <a:gd name="connsiteX8" fmla="*/ 2386834 w 4218987"/>
                <a:gd name="connsiteY8" fmla="*/ 2492817 h 4212740"/>
                <a:gd name="connsiteX9" fmla="*/ 2230026 w 4218987"/>
                <a:gd name="connsiteY9" fmla="*/ 2447801 h 4212740"/>
                <a:gd name="connsiteX10" fmla="*/ 2228909 w 4218987"/>
                <a:gd name="connsiteY10" fmla="*/ 2449126 h 4212740"/>
                <a:gd name="connsiteX11" fmla="*/ 2187259 w 4218987"/>
                <a:gd name="connsiteY11" fmla="*/ 2307330 h 4212740"/>
                <a:gd name="connsiteX12" fmla="*/ 1934983 w 4218987"/>
                <a:gd name="connsiteY12" fmla="*/ 2075968 h 4212740"/>
                <a:gd name="connsiteX13" fmla="*/ 1993087 w 4218987"/>
                <a:gd name="connsiteY13" fmla="*/ 2129255 h 4212740"/>
                <a:gd name="connsiteX14" fmla="*/ 1941766 w 4218987"/>
                <a:gd name="connsiteY14" fmla="*/ 2236220 h 4212740"/>
                <a:gd name="connsiteX15" fmla="*/ 2068585 w 4218987"/>
                <a:gd name="connsiteY15" fmla="*/ 2639100 h 4212740"/>
                <a:gd name="connsiteX16" fmla="*/ 2416619 w 4218987"/>
                <a:gd name="connsiteY16" fmla="*/ 2741378 h 4212740"/>
                <a:gd name="connsiteX17" fmla="*/ 2589184 w 4218987"/>
                <a:gd name="connsiteY17" fmla="*/ 2675935 h 4212740"/>
                <a:gd name="connsiteX18" fmla="*/ 2819784 w 4218987"/>
                <a:gd name="connsiteY18" fmla="*/ 2887418 h 4212740"/>
                <a:gd name="connsiteX19" fmla="*/ 2627084 w 4218987"/>
                <a:gd name="connsiteY19" fmla="*/ 2836417 h 4212740"/>
                <a:gd name="connsiteX20" fmla="*/ 2434618 w 4218987"/>
                <a:gd name="connsiteY20" fmla="*/ 3027313 h 4212740"/>
                <a:gd name="connsiteX21" fmla="*/ 2893365 w 4218987"/>
                <a:gd name="connsiteY21" fmla="*/ 3148373 h 4212740"/>
                <a:gd name="connsiteX22" fmla="*/ 3032143 w 4218987"/>
                <a:gd name="connsiteY22" fmla="*/ 3082172 h 4212740"/>
                <a:gd name="connsiteX23" fmla="*/ 3090634 w 4218987"/>
                <a:gd name="connsiteY23" fmla="*/ 3135814 h 4212740"/>
                <a:gd name="connsiteX24" fmla="*/ 3210914 w 4218987"/>
                <a:gd name="connsiteY24" fmla="*/ 3004661 h 4212740"/>
                <a:gd name="connsiteX25" fmla="*/ 3156792 w 4218987"/>
                <a:gd name="connsiteY25" fmla="*/ 2955025 h 4212740"/>
                <a:gd name="connsiteX26" fmla="*/ 3222229 w 4218987"/>
                <a:gd name="connsiteY26" fmla="*/ 2806387 h 4212740"/>
                <a:gd name="connsiteX27" fmla="*/ 3089478 w 4218987"/>
                <a:gd name="connsiteY27" fmla="*/ 2359188 h 4212740"/>
                <a:gd name="connsiteX28" fmla="*/ 3090209 w 4218987"/>
                <a:gd name="connsiteY28" fmla="*/ 2358332 h 4212740"/>
                <a:gd name="connsiteX29" fmla="*/ 3085067 w 4218987"/>
                <a:gd name="connsiteY29" fmla="*/ 2354558 h 4212740"/>
                <a:gd name="connsiteX30" fmla="*/ 3083320 w 4218987"/>
                <a:gd name="connsiteY30" fmla="*/ 2352725 h 4212740"/>
                <a:gd name="connsiteX31" fmla="*/ 3083018 w 4218987"/>
                <a:gd name="connsiteY31" fmla="*/ 2353054 h 4212740"/>
                <a:gd name="connsiteX32" fmla="*/ 2744891 w 4218987"/>
                <a:gd name="connsiteY32" fmla="*/ 2266233 h 4212740"/>
                <a:gd name="connsiteX33" fmla="*/ 2538260 w 4218987"/>
                <a:gd name="connsiteY33" fmla="*/ 2387771 h 4212740"/>
                <a:gd name="connsiteX34" fmla="*/ 2299616 w 4218987"/>
                <a:gd name="connsiteY34" fmla="*/ 2168910 h 4212740"/>
                <a:gd name="connsiteX35" fmla="*/ 2313553 w 4218987"/>
                <a:gd name="connsiteY35" fmla="*/ 2162896 h 4212740"/>
                <a:gd name="connsiteX36" fmla="*/ 2487357 w 4218987"/>
                <a:gd name="connsiteY36" fmla="*/ 2208762 h 4212740"/>
                <a:gd name="connsiteX37" fmla="*/ 2660620 w 4218987"/>
                <a:gd name="connsiteY37" fmla="*/ 2036913 h 4212740"/>
                <a:gd name="connsiteX38" fmla="*/ 2247647 w 4218987"/>
                <a:gd name="connsiteY38" fmla="*/ 1927932 h 4212740"/>
                <a:gd name="connsiteX39" fmla="*/ 2110842 w 4218987"/>
                <a:gd name="connsiteY39" fmla="*/ 1995786 h 4212740"/>
                <a:gd name="connsiteX40" fmla="*/ 2055263 w 4218987"/>
                <a:gd name="connsiteY40" fmla="*/ 1944815 h 4212740"/>
                <a:gd name="connsiteX41" fmla="*/ 1934983 w 4218987"/>
                <a:gd name="connsiteY41" fmla="*/ 2075968 h 4212740"/>
                <a:gd name="connsiteX42" fmla="*/ 1094802 w 4218987"/>
                <a:gd name="connsiteY42" fmla="*/ 2418480 h 4212740"/>
                <a:gd name="connsiteX43" fmla="*/ 2274949 w 4218987"/>
                <a:gd name="connsiteY43" fmla="*/ 1140705 h 4212740"/>
                <a:gd name="connsiteX44" fmla="*/ 3845776 w 4218987"/>
                <a:gd name="connsiteY44" fmla="*/ 1429643 h 4212740"/>
                <a:gd name="connsiteX45" fmla="*/ 3464840 w 4218987"/>
                <a:gd name="connsiteY45" fmla="*/ 3353956 h 4212740"/>
                <a:gd name="connsiteX46" fmla="*/ 1459992 w 4218987"/>
                <a:gd name="connsiteY46" fmla="*/ 3881381 h 4212740"/>
                <a:gd name="connsiteX47" fmla="*/ 1457332 w 4218987"/>
                <a:gd name="connsiteY47" fmla="*/ 3877384 h 4212740"/>
                <a:gd name="connsiteX48" fmla="*/ 1094802 w 4218987"/>
                <a:gd name="connsiteY48" fmla="*/ 2418480 h 4212740"/>
                <a:gd name="connsiteX49" fmla="*/ 859948 w 4218987"/>
                <a:gd name="connsiteY49" fmla="*/ 2152683 h 4212740"/>
                <a:gd name="connsiteX50" fmla="*/ 1963134 w 4218987"/>
                <a:gd name="connsiteY50" fmla="*/ 949774 h 4212740"/>
                <a:gd name="connsiteX51" fmla="*/ 2030962 w 4218987"/>
                <a:gd name="connsiteY51" fmla="*/ 946841 h 4212740"/>
                <a:gd name="connsiteX52" fmla="*/ 2172480 w 4218987"/>
                <a:gd name="connsiteY52" fmla="*/ 1076626 h 4212740"/>
                <a:gd name="connsiteX53" fmla="*/ 2175413 w 4218987"/>
                <a:gd name="connsiteY53" fmla="*/ 1144454 h 4212740"/>
                <a:gd name="connsiteX54" fmla="*/ 1072226 w 4218987"/>
                <a:gd name="connsiteY54" fmla="*/ 2347363 h 4212740"/>
                <a:gd name="connsiteX55" fmla="*/ 1004399 w 4218987"/>
                <a:gd name="connsiteY55" fmla="*/ 2350296 h 4212740"/>
                <a:gd name="connsiteX56" fmla="*/ 862881 w 4218987"/>
                <a:gd name="connsiteY56" fmla="*/ 2220510 h 4212740"/>
                <a:gd name="connsiteX57" fmla="*/ 859948 w 4218987"/>
                <a:gd name="connsiteY57" fmla="*/ 2152683 h 4212740"/>
                <a:gd name="connsiteX58" fmla="*/ 617213 w 4218987"/>
                <a:gd name="connsiteY58" fmla="*/ 709403 h 4212740"/>
                <a:gd name="connsiteX59" fmla="*/ 1193554 w 4218987"/>
                <a:gd name="connsiteY59" fmla="*/ 597249 h 4212740"/>
                <a:gd name="connsiteX60" fmla="*/ 1591068 w 4218987"/>
                <a:gd name="connsiteY60" fmla="*/ 4405 h 4212740"/>
                <a:gd name="connsiteX61" fmla="*/ 1885804 w 4218987"/>
                <a:gd name="connsiteY61" fmla="*/ 899374 h 4212740"/>
                <a:gd name="connsiteX62" fmla="*/ 846522 w 4218987"/>
                <a:gd name="connsiteY62" fmla="*/ 2060787 h 4212740"/>
                <a:gd name="connsiteX63" fmla="*/ 127757 w 4218987"/>
                <a:gd name="connsiteY63" fmla="*/ 2089758 h 4212740"/>
                <a:gd name="connsiteX64" fmla="*/ 448206 w 4218987"/>
                <a:gd name="connsiteY64" fmla="*/ 1459102 h 4212740"/>
                <a:gd name="connsiteX65" fmla="*/ 617213 w 4218987"/>
                <a:gd name="connsiteY65" fmla="*/ 709403 h 421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18987" h="4212740">
                  <a:moveTo>
                    <a:pt x="2726972" y="2560838"/>
                  </a:moveTo>
                  <a:cubicBezTo>
                    <a:pt x="2742919" y="2545669"/>
                    <a:pt x="2761036" y="2532131"/>
                    <a:pt x="2785542" y="2521959"/>
                  </a:cubicBezTo>
                  <a:cubicBezTo>
                    <a:pt x="2842367" y="2511454"/>
                    <a:pt x="2866050" y="2521010"/>
                    <a:pt x="2903529" y="2556112"/>
                  </a:cubicBezTo>
                  <a:cubicBezTo>
                    <a:pt x="2953803" y="2604223"/>
                    <a:pt x="2974773" y="2675518"/>
                    <a:pt x="2958558" y="2743439"/>
                  </a:cubicBezTo>
                  <a:cubicBezTo>
                    <a:pt x="2956662" y="2751378"/>
                    <a:pt x="2954293" y="2759129"/>
                    <a:pt x="2951347" y="2766612"/>
                  </a:cubicBezTo>
                  <a:lnTo>
                    <a:pt x="2726972" y="2560838"/>
                  </a:lnTo>
                  <a:close/>
                  <a:moveTo>
                    <a:pt x="2187259" y="2307330"/>
                  </a:moveTo>
                  <a:lnTo>
                    <a:pt x="2388933" y="2492286"/>
                  </a:lnTo>
                  <a:lnTo>
                    <a:pt x="2386834" y="2492817"/>
                  </a:lnTo>
                  <a:cubicBezTo>
                    <a:pt x="2324502" y="2508724"/>
                    <a:pt x="2271072" y="2488504"/>
                    <a:pt x="2230026" y="2447801"/>
                  </a:cubicBezTo>
                  <a:lnTo>
                    <a:pt x="2228909" y="2449126"/>
                  </a:lnTo>
                  <a:cubicBezTo>
                    <a:pt x="2193714" y="2410899"/>
                    <a:pt x="2178315" y="2358663"/>
                    <a:pt x="2187259" y="2307330"/>
                  </a:cubicBezTo>
                  <a:close/>
                  <a:moveTo>
                    <a:pt x="1934983" y="2075968"/>
                  </a:moveTo>
                  <a:lnTo>
                    <a:pt x="1993087" y="2129255"/>
                  </a:lnTo>
                  <a:cubicBezTo>
                    <a:pt x="1974652" y="2162240"/>
                    <a:pt x="1950785" y="2198446"/>
                    <a:pt x="1941766" y="2236220"/>
                  </a:cubicBezTo>
                  <a:cubicBezTo>
                    <a:pt x="1904674" y="2387735"/>
                    <a:pt x="1931447" y="2512849"/>
                    <a:pt x="2068585" y="2639100"/>
                  </a:cubicBezTo>
                  <a:cubicBezTo>
                    <a:pt x="2164747" y="2720768"/>
                    <a:pt x="2290975" y="2757863"/>
                    <a:pt x="2416619" y="2741378"/>
                  </a:cubicBezTo>
                  <a:cubicBezTo>
                    <a:pt x="2479450" y="2733135"/>
                    <a:pt x="2537492" y="2710222"/>
                    <a:pt x="2589184" y="2675935"/>
                  </a:cubicBezTo>
                  <a:lnTo>
                    <a:pt x="2819784" y="2887418"/>
                  </a:lnTo>
                  <a:cubicBezTo>
                    <a:pt x="2751065" y="2906608"/>
                    <a:pt x="2677341" y="2887088"/>
                    <a:pt x="2627084" y="2836417"/>
                  </a:cubicBezTo>
                  <a:lnTo>
                    <a:pt x="2434618" y="3027313"/>
                  </a:lnTo>
                  <a:cubicBezTo>
                    <a:pt x="2554238" y="3147918"/>
                    <a:pt x="2729811" y="3194250"/>
                    <a:pt x="2893365" y="3148373"/>
                  </a:cubicBezTo>
                  <a:cubicBezTo>
                    <a:pt x="2943893" y="3134200"/>
                    <a:pt x="2990823" y="3111914"/>
                    <a:pt x="3032143" y="3082172"/>
                  </a:cubicBezTo>
                  <a:lnTo>
                    <a:pt x="3090634" y="3135814"/>
                  </a:lnTo>
                  <a:lnTo>
                    <a:pt x="3210914" y="3004661"/>
                  </a:lnTo>
                  <a:lnTo>
                    <a:pt x="3156792" y="2955025"/>
                  </a:lnTo>
                  <a:cubicBezTo>
                    <a:pt x="3187233" y="2910677"/>
                    <a:pt x="3209343" y="2860364"/>
                    <a:pt x="3222229" y="2806387"/>
                  </a:cubicBezTo>
                  <a:cubicBezTo>
                    <a:pt x="3260983" y="2644060"/>
                    <a:pt x="3210346" y="2473619"/>
                    <a:pt x="3089478" y="2359188"/>
                  </a:cubicBezTo>
                  <a:lnTo>
                    <a:pt x="3090209" y="2358332"/>
                  </a:lnTo>
                  <a:cubicBezTo>
                    <a:pt x="3088590" y="2356959"/>
                    <a:pt x="3086958" y="2355602"/>
                    <a:pt x="3085067" y="2354558"/>
                  </a:cubicBezTo>
                  <a:lnTo>
                    <a:pt x="3083320" y="2352725"/>
                  </a:lnTo>
                  <a:lnTo>
                    <a:pt x="3083018" y="2353054"/>
                  </a:lnTo>
                  <a:cubicBezTo>
                    <a:pt x="2988175" y="2276339"/>
                    <a:pt x="2860427" y="2234599"/>
                    <a:pt x="2744891" y="2266233"/>
                  </a:cubicBezTo>
                  <a:cubicBezTo>
                    <a:pt x="2669329" y="2286922"/>
                    <a:pt x="2604815" y="2324138"/>
                    <a:pt x="2538260" y="2387771"/>
                  </a:cubicBezTo>
                  <a:lnTo>
                    <a:pt x="2299616" y="2168910"/>
                  </a:lnTo>
                  <a:lnTo>
                    <a:pt x="2313553" y="2162896"/>
                  </a:lnTo>
                  <a:cubicBezTo>
                    <a:pt x="2375518" y="2145515"/>
                    <a:pt x="2442037" y="2163069"/>
                    <a:pt x="2487357" y="2208762"/>
                  </a:cubicBezTo>
                  <a:lnTo>
                    <a:pt x="2660620" y="2036913"/>
                  </a:lnTo>
                  <a:cubicBezTo>
                    <a:pt x="2552935" y="1928342"/>
                    <a:pt x="2394881" y="1886633"/>
                    <a:pt x="2247647" y="1927932"/>
                  </a:cubicBezTo>
                  <a:cubicBezTo>
                    <a:pt x="2197362" y="1942037"/>
                    <a:pt x="2151035" y="1965068"/>
                    <a:pt x="2110842" y="1995786"/>
                  </a:cubicBezTo>
                  <a:lnTo>
                    <a:pt x="2055263" y="1944815"/>
                  </a:lnTo>
                  <a:lnTo>
                    <a:pt x="1934983" y="2075968"/>
                  </a:lnTo>
                  <a:close/>
                  <a:moveTo>
                    <a:pt x="1094802" y="2418480"/>
                  </a:moveTo>
                  <a:lnTo>
                    <a:pt x="2274949" y="1140705"/>
                  </a:lnTo>
                  <a:cubicBezTo>
                    <a:pt x="3066920" y="1107715"/>
                    <a:pt x="3506098" y="1181630"/>
                    <a:pt x="3845776" y="1429643"/>
                  </a:cubicBezTo>
                  <a:cubicBezTo>
                    <a:pt x="4361123" y="1802856"/>
                    <a:pt x="4436743" y="2218686"/>
                    <a:pt x="3464840" y="3353956"/>
                  </a:cubicBezTo>
                  <a:cubicBezTo>
                    <a:pt x="2372477" y="4481621"/>
                    <a:pt x="1885659" y="4318774"/>
                    <a:pt x="1459992" y="3881381"/>
                  </a:cubicBezTo>
                  <a:lnTo>
                    <a:pt x="1457332" y="3877384"/>
                  </a:lnTo>
                  <a:cubicBezTo>
                    <a:pt x="1174687" y="3560083"/>
                    <a:pt x="1093021" y="3193236"/>
                    <a:pt x="1094802" y="2418480"/>
                  </a:cubicBezTo>
                  <a:close/>
                  <a:moveTo>
                    <a:pt x="859948" y="2152683"/>
                  </a:moveTo>
                  <a:lnTo>
                    <a:pt x="1963134" y="949774"/>
                  </a:lnTo>
                  <a:cubicBezTo>
                    <a:pt x="1981055" y="930234"/>
                    <a:pt x="2011422" y="928920"/>
                    <a:pt x="2030962" y="946841"/>
                  </a:cubicBezTo>
                  <a:lnTo>
                    <a:pt x="2172480" y="1076626"/>
                  </a:lnTo>
                  <a:cubicBezTo>
                    <a:pt x="2192020" y="1094546"/>
                    <a:pt x="2193333" y="1124914"/>
                    <a:pt x="2175413" y="1144454"/>
                  </a:cubicBezTo>
                  <a:lnTo>
                    <a:pt x="1072226" y="2347363"/>
                  </a:lnTo>
                  <a:cubicBezTo>
                    <a:pt x="1054306" y="2366903"/>
                    <a:pt x="1023939" y="2368216"/>
                    <a:pt x="1004399" y="2350296"/>
                  </a:cubicBezTo>
                  <a:lnTo>
                    <a:pt x="862881" y="2220510"/>
                  </a:lnTo>
                  <a:cubicBezTo>
                    <a:pt x="843341" y="2202590"/>
                    <a:pt x="842028" y="2172223"/>
                    <a:pt x="859948" y="2152683"/>
                  </a:cubicBezTo>
                  <a:close/>
                  <a:moveTo>
                    <a:pt x="617213" y="709403"/>
                  </a:moveTo>
                  <a:cubicBezTo>
                    <a:pt x="867493" y="482409"/>
                    <a:pt x="905041" y="540987"/>
                    <a:pt x="1193554" y="597249"/>
                  </a:cubicBezTo>
                  <a:cubicBezTo>
                    <a:pt x="1611640" y="667547"/>
                    <a:pt x="1434098" y="64942"/>
                    <a:pt x="1591068" y="4405"/>
                  </a:cubicBezTo>
                  <a:cubicBezTo>
                    <a:pt x="1728507" y="-48600"/>
                    <a:pt x="2045888" y="384303"/>
                    <a:pt x="1885804" y="899374"/>
                  </a:cubicBezTo>
                  <a:cubicBezTo>
                    <a:pt x="1524682" y="1293140"/>
                    <a:pt x="1207644" y="1667021"/>
                    <a:pt x="846522" y="2060787"/>
                  </a:cubicBezTo>
                  <a:cubicBezTo>
                    <a:pt x="455578" y="2242802"/>
                    <a:pt x="293609" y="2203716"/>
                    <a:pt x="127757" y="2089758"/>
                  </a:cubicBezTo>
                  <a:cubicBezTo>
                    <a:pt x="-38095" y="1975800"/>
                    <a:pt x="-136790" y="1614018"/>
                    <a:pt x="448206" y="1459102"/>
                  </a:cubicBezTo>
                  <a:cubicBezTo>
                    <a:pt x="669775" y="1417745"/>
                    <a:pt x="251827" y="1252233"/>
                    <a:pt x="617213" y="709403"/>
                  </a:cubicBezTo>
                  <a:close/>
                </a:path>
              </a:pathLst>
            </a:custGeom>
            <a:solidFill>
              <a:srgbClr val="1CBBB4"/>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black"/>
                </a:solidFill>
                <a:effectLst/>
                <a:uLnTx/>
                <a:uFillTx/>
                <a:latin typeface="Arial"/>
                <a:ea typeface="Arial Unicode MS"/>
                <a:cs typeface="+mn-cs"/>
              </a:endParaRPr>
            </a:p>
          </p:txBody>
        </p:sp>
        <p:grpSp>
          <p:nvGrpSpPr>
            <p:cNvPr id="41" name="Group 40">
              <a:extLst>
                <a:ext uri="{FF2B5EF4-FFF2-40B4-BE49-F238E27FC236}">
                  <a16:creationId xmlns:a16="http://schemas.microsoft.com/office/drawing/2014/main" id="{4381C560-712E-42AC-83F5-A8A69478208C}"/>
                </a:ext>
              </a:extLst>
            </p:cNvPr>
            <p:cNvGrpSpPr/>
            <p:nvPr/>
          </p:nvGrpSpPr>
          <p:grpSpPr>
            <a:xfrm>
              <a:off x="5300752" y="2500289"/>
              <a:ext cx="2591331" cy="2607234"/>
              <a:chOff x="5300752" y="2500289"/>
              <a:chExt cx="2591331" cy="2607234"/>
            </a:xfrm>
          </p:grpSpPr>
          <p:sp>
            <p:nvSpPr>
              <p:cNvPr id="46" name="Freeform 43">
                <a:extLst>
                  <a:ext uri="{FF2B5EF4-FFF2-40B4-BE49-F238E27FC236}">
                    <a16:creationId xmlns:a16="http://schemas.microsoft.com/office/drawing/2014/main" id="{4A42E86E-2256-4F0F-9B2A-B756513C1A43}"/>
                  </a:ext>
                </a:extLst>
              </p:cNvPr>
              <p:cNvSpPr>
                <a:spLocks/>
              </p:cNvSpPr>
              <p:nvPr/>
            </p:nvSpPr>
            <p:spPr>
              <a:xfrm>
                <a:off x="7513300" y="3403957"/>
                <a:ext cx="360000" cy="360000"/>
              </a:xfrm>
              <a:custGeom>
                <a:avLst/>
                <a:gdLst/>
                <a:ahLst/>
                <a:cxnLst/>
                <a:rect l="l" t="t" r="r" b="b"/>
                <a:pathLst>
                  <a:path w="2376266" h="2700265">
                    <a:moveTo>
                      <a:pt x="1656387" y="1972892"/>
                    </a:moveTo>
                    <a:cubicBezTo>
                      <a:pt x="1611887" y="1973356"/>
                      <a:pt x="1563385" y="2005080"/>
                      <a:pt x="1534629" y="2057337"/>
                    </a:cubicBezTo>
                    <a:cubicBezTo>
                      <a:pt x="1496288" y="2127013"/>
                      <a:pt x="1507568" y="2206808"/>
                      <a:pt x="1559826" y="2235565"/>
                    </a:cubicBezTo>
                    <a:cubicBezTo>
                      <a:pt x="1612084" y="2264320"/>
                      <a:pt x="1685527" y="2231149"/>
                      <a:pt x="1723869" y="2161473"/>
                    </a:cubicBezTo>
                    <a:cubicBezTo>
                      <a:pt x="1762211" y="2091796"/>
                      <a:pt x="1750931" y="2012000"/>
                      <a:pt x="1698673" y="1983245"/>
                    </a:cubicBezTo>
                    <a:cubicBezTo>
                      <a:pt x="1685608" y="1976055"/>
                      <a:pt x="1671220" y="1972736"/>
                      <a:pt x="1656387" y="1972892"/>
                    </a:cubicBezTo>
                    <a:close/>
                    <a:moveTo>
                      <a:pt x="312688" y="1634792"/>
                    </a:moveTo>
                    <a:cubicBezTo>
                      <a:pt x="281116" y="1626772"/>
                      <a:pt x="249981" y="1631172"/>
                      <a:pt x="226763" y="1649891"/>
                    </a:cubicBezTo>
                    <a:cubicBezTo>
                      <a:pt x="180329" y="1687329"/>
                      <a:pt x="183153" y="1767868"/>
                      <a:pt x="233071" y="1829780"/>
                    </a:cubicBezTo>
                    <a:cubicBezTo>
                      <a:pt x="282989" y="1891692"/>
                      <a:pt x="361097" y="1911533"/>
                      <a:pt x="407532" y="1874094"/>
                    </a:cubicBezTo>
                    <a:cubicBezTo>
                      <a:pt x="453966" y="1836657"/>
                      <a:pt x="451142" y="1756118"/>
                      <a:pt x="401224" y="1694205"/>
                    </a:cubicBezTo>
                    <a:cubicBezTo>
                      <a:pt x="376265" y="1663249"/>
                      <a:pt x="344258" y="1642811"/>
                      <a:pt x="312688" y="1634792"/>
                    </a:cubicBezTo>
                    <a:close/>
                    <a:moveTo>
                      <a:pt x="1869299" y="1519920"/>
                    </a:moveTo>
                    <a:cubicBezTo>
                      <a:pt x="1824865" y="1522388"/>
                      <a:pt x="1777842" y="1556264"/>
                      <a:pt x="1751468" y="1609764"/>
                    </a:cubicBezTo>
                    <a:cubicBezTo>
                      <a:pt x="1716305" y="1681096"/>
                      <a:pt x="1731168" y="1760303"/>
                      <a:pt x="1784668" y="1786676"/>
                    </a:cubicBezTo>
                    <a:cubicBezTo>
                      <a:pt x="1838168" y="1813049"/>
                      <a:pt x="1910044" y="1776602"/>
                      <a:pt x="1945208" y="1705269"/>
                    </a:cubicBezTo>
                    <a:cubicBezTo>
                      <a:pt x="1980371" y="1633937"/>
                      <a:pt x="1965508" y="1554730"/>
                      <a:pt x="1912008" y="1528357"/>
                    </a:cubicBezTo>
                    <a:cubicBezTo>
                      <a:pt x="1898633" y="1521764"/>
                      <a:pt x="1884109" y="1519097"/>
                      <a:pt x="1869299" y="1519920"/>
                    </a:cubicBezTo>
                    <a:close/>
                    <a:moveTo>
                      <a:pt x="741251" y="1329992"/>
                    </a:moveTo>
                    <a:cubicBezTo>
                      <a:pt x="709680" y="1321974"/>
                      <a:pt x="678544" y="1326372"/>
                      <a:pt x="655326" y="1345092"/>
                    </a:cubicBezTo>
                    <a:cubicBezTo>
                      <a:pt x="608892" y="1382530"/>
                      <a:pt x="611716" y="1463069"/>
                      <a:pt x="661634" y="1524981"/>
                    </a:cubicBezTo>
                    <a:cubicBezTo>
                      <a:pt x="711552" y="1586893"/>
                      <a:pt x="789660" y="1606734"/>
                      <a:pt x="836094" y="1569294"/>
                    </a:cubicBezTo>
                    <a:cubicBezTo>
                      <a:pt x="882529" y="1531856"/>
                      <a:pt x="879704" y="1451317"/>
                      <a:pt x="829787" y="1389406"/>
                    </a:cubicBezTo>
                    <a:cubicBezTo>
                      <a:pt x="804828" y="1358450"/>
                      <a:pt x="772822" y="1338012"/>
                      <a:pt x="741251" y="1329992"/>
                    </a:cubicBezTo>
                    <a:close/>
                    <a:moveTo>
                      <a:pt x="2079316" y="1065457"/>
                    </a:moveTo>
                    <a:cubicBezTo>
                      <a:pt x="2035146" y="1070876"/>
                      <a:pt x="1990481" y="1107807"/>
                      <a:pt x="1967725" y="1162943"/>
                    </a:cubicBezTo>
                    <a:cubicBezTo>
                      <a:pt x="1937386" y="1236457"/>
                      <a:pt x="1957487" y="1314499"/>
                      <a:pt x="2012623" y="1337253"/>
                    </a:cubicBezTo>
                    <a:cubicBezTo>
                      <a:pt x="2067759" y="1360009"/>
                      <a:pt x="2137051" y="1318860"/>
                      <a:pt x="2167391" y="1245345"/>
                    </a:cubicBezTo>
                    <a:cubicBezTo>
                      <a:pt x="2197730" y="1171831"/>
                      <a:pt x="2177629" y="1093789"/>
                      <a:pt x="2122493" y="1071035"/>
                    </a:cubicBezTo>
                    <a:cubicBezTo>
                      <a:pt x="2108709" y="1065345"/>
                      <a:pt x="2094040" y="1063650"/>
                      <a:pt x="2079316" y="1065457"/>
                    </a:cubicBezTo>
                    <a:close/>
                    <a:moveTo>
                      <a:pt x="0" y="654162"/>
                    </a:moveTo>
                    <a:lnTo>
                      <a:pt x="1082073" y="1244384"/>
                    </a:lnTo>
                    <a:lnTo>
                      <a:pt x="1121421" y="2700265"/>
                    </a:lnTo>
                    <a:lnTo>
                      <a:pt x="4918" y="1923139"/>
                    </a:lnTo>
                    <a:cubicBezTo>
                      <a:pt x="3279" y="1498508"/>
                      <a:pt x="1639" y="1073875"/>
                      <a:pt x="0" y="654162"/>
                    </a:cubicBezTo>
                    <a:close/>
                    <a:moveTo>
                      <a:pt x="2375644" y="688592"/>
                    </a:moveTo>
                    <a:lnTo>
                      <a:pt x="2360889" y="1967406"/>
                    </a:lnTo>
                    <a:lnTo>
                      <a:pt x="1293570" y="2700265"/>
                    </a:lnTo>
                    <a:lnTo>
                      <a:pt x="1249303" y="1239466"/>
                    </a:lnTo>
                    <a:close/>
                    <a:moveTo>
                      <a:pt x="1214923" y="371219"/>
                    </a:moveTo>
                    <a:cubicBezTo>
                      <a:pt x="1197013" y="368793"/>
                      <a:pt x="1177834" y="369067"/>
                      <a:pt x="1158247" y="372480"/>
                    </a:cubicBezTo>
                    <a:cubicBezTo>
                      <a:pt x="1079899" y="386133"/>
                      <a:pt x="1024686" y="444836"/>
                      <a:pt x="1034926" y="503598"/>
                    </a:cubicBezTo>
                    <a:cubicBezTo>
                      <a:pt x="1045165" y="562359"/>
                      <a:pt x="1116980" y="598927"/>
                      <a:pt x="1195328" y="585274"/>
                    </a:cubicBezTo>
                    <a:cubicBezTo>
                      <a:pt x="1273676" y="571621"/>
                      <a:pt x="1328889" y="512918"/>
                      <a:pt x="1318650" y="454156"/>
                    </a:cubicBezTo>
                    <a:cubicBezTo>
                      <a:pt x="1310970" y="410086"/>
                      <a:pt x="1268654" y="378499"/>
                      <a:pt x="1214923" y="371219"/>
                    </a:cubicBezTo>
                    <a:close/>
                    <a:moveTo>
                      <a:pt x="1185985" y="0"/>
                    </a:moveTo>
                    <a:lnTo>
                      <a:pt x="2376266" y="506608"/>
                    </a:lnTo>
                    <a:lnTo>
                      <a:pt x="1161392" y="1101748"/>
                    </a:lnTo>
                    <a:lnTo>
                      <a:pt x="10460" y="491852"/>
                    </a:lnTo>
                    <a:close/>
                  </a:path>
                </a:pathLst>
              </a:custGeom>
              <a:solidFill>
                <a:srgbClr val="9FEDF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47" name="Rectangle 15">
                <a:extLst>
                  <a:ext uri="{FF2B5EF4-FFF2-40B4-BE49-F238E27FC236}">
                    <a16:creationId xmlns:a16="http://schemas.microsoft.com/office/drawing/2014/main" id="{FB495810-8A62-45A1-BB05-00D8110029CD}"/>
                  </a:ext>
                </a:extLst>
              </p:cNvPr>
              <p:cNvSpPr>
                <a:spLocks/>
              </p:cNvSpPr>
              <p:nvPr/>
            </p:nvSpPr>
            <p:spPr>
              <a:xfrm>
                <a:off x="5418883" y="4118203"/>
                <a:ext cx="360000" cy="360000"/>
              </a:xfrm>
              <a:custGeom>
                <a:avLst/>
                <a:gdLst/>
                <a:ahLst/>
                <a:cxnLst/>
                <a:rect l="l" t="t" r="r" b="b"/>
                <a:pathLst>
                  <a:path w="4088964" h="4259405">
                    <a:moveTo>
                      <a:pt x="1480605" y="2231940"/>
                    </a:moveTo>
                    <a:lnTo>
                      <a:pt x="1199818" y="2044620"/>
                    </a:lnTo>
                    <a:lnTo>
                      <a:pt x="761621" y="2687221"/>
                    </a:lnTo>
                    <a:cubicBezTo>
                      <a:pt x="501536" y="2652619"/>
                      <a:pt x="265323" y="2467912"/>
                      <a:pt x="39127" y="2272940"/>
                    </a:cubicBezTo>
                    <a:cubicBezTo>
                      <a:pt x="-80639" y="2070133"/>
                      <a:pt x="269496" y="1743507"/>
                      <a:pt x="374515" y="1494038"/>
                    </a:cubicBezTo>
                    <a:lnTo>
                      <a:pt x="93728" y="1306717"/>
                    </a:lnTo>
                    <a:lnTo>
                      <a:pt x="1091841" y="1312633"/>
                    </a:lnTo>
                    <a:close/>
                    <a:moveTo>
                      <a:pt x="2759566" y="226796"/>
                    </a:moveTo>
                    <a:cubicBezTo>
                      <a:pt x="2331051" y="377379"/>
                      <a:pt x="2150002" y="492309"/>
                      <a:pt x="1991062" y="643648"/>
                    </a:cubicBezTo>
                    <a:lnTo>
                      <a:pt x="1463599" y="1446568"/>
                    </a:lnTo>
                    <a:lnTo>
                      <a:pt x="610317" y="909936"/>
                    </a:lnTo>
                    <a:cubicBezTo>
                      <a:pt x="810411" y="627556"/>
                      <a:pt x="1020899" y="239191"/>
                      <a:pt x="1244930" y="61882"/>
                    </a:cubicBezTo>
                    <a:cubicBezTo>
                      <a:pt x="1491876" y="-75367"/>
                      <a:pt x="1697752" y="31605"/>
                      <a:pt x="2759566" y="226796"/>
                    </a:cubicBezTo>
                    <a:close/>
                    <a:moveTo>
                      <a:pt x="1722488" y="3820535"/>
                    </a:moveTo>
                    <a:cubicBezTo>
                      <a:pt x="1376925" y="3801485"/>
                      <a:pt x="936112" y="3830060"/>
                      <a:pt x="666750" y="3734810"/>
                    </a:cubicBezTo>
                    <a:cubicBezTo>
                      <a:pt x="419100" y="3598835"/>
                      <a:pt x="400050" y="3367610"/>
                      <a:pt x="0" y="2364860"/>
                    </a:cubicBezTo>
                    <a:cubicBezTo>
                      <a:pt x="355600" y="2647435"/>
                      <a:pt x="549276" y="2739510"/>
                      <a:pt x="762000" y="2793485"/>
                    </a:cubicBezTo>
                    <a:lnTo>
                      <a:pt x="1722487" y="2812535"/>
                    </a:lnTo>
                    <a:close/>
                    <a:moveTo>
                      <a:pt x="3605396" y="869465"/>
                    </a:moveTo>
                    <a:lnTo>
                      <a:pt x="3069019" y="1711228"/>
                    </a:lnTo>
                    <a:lnTo>
                      <a:pt x="2083849" y="1550906"/>
                    </a:lnTo>
                    <a:lnTo>
                      <a:pt x="2391902" y="1412941"/>
                    </a:lnTo>
                    <a:lnTo>
                      <a:pt x="2081217" y="699900"/>
                    </a:lnTo>
                    <a:cubicBezTo>
                      <a:pt x="2248971" y="498156"/>
                      <a:pt x="2531081" y="396532"/>
                      <a:pt x="2816547" y="308854"/>
                    </a:cubicBezTo>
                    <a:cubicBezTo>
                      <a:pt x="3051986" y="315439"/>
                      <a:pt x="3142075" y="785719"/>
                      <a:pt x="3297344" y="1007430"/>
                    </a:cubicBezTo>
                    <a:close/>
                    <a:moveTo>
                      <a:pt x="3222215" y="3788662"/>
                    </a:moveTo>
                    <a:cubicBezTo>
                      <a:pt x="3089072" y="3954283"/>
                      <a:pt x="2662122" y="3869088"/>
                      <a:pt x="2413930" y="3921936"/>
                    </a:cubicBezTo>
                    <a:lnTo>
                      <a:pt x="2420658" y="4259405"/>
                    </a:lnTo>
                    <a:lnTo>
                      <a:pt x="1855155" y="3436926"/>
                    </a:lnTo>
                    <a:lnTo>
                      <a:pt x="2387428" y="2592563"/>
                    </a:lnTo>
                    <a:lnTo>
                      <a:pt x="2394156" y="2930032"/>
                    </a:lnTo>
                    <a:lnTo>
                      <a:pt x="3171906" y="2922431"/>
                    </a:lnTo>
                    <a:cubicBezTo>
                      <a:pt x="3292132" y="3155642"/>
                      <a:pt x="3275533" y="3455038"/>
                      <a:pt x="3244786" y="3752078"/>
                    </a:cubicBezTo>
                    <a:cubicBezTo>
                      <a:pt x="3238662" y="3765464"/>
                      <a:pt x="3231091" y="3777620"/>
                      <a:pt x="3222215" y="3788662"/>
                    </a:cubicBezTo>
                    <a:close/>
                    <a:moveTo>
                      <a:pt x="3948285" y="2834020"/>
                    </a:moveTo>
                    <a:cubicBezTo>
                      <a:pt x="3833022" y="3018741"/>
                      <a:pt x="3639730" y="3281008"/>
                      <a:pt x="3342579" y="3731662"/>
                    </a:cubicBezTo>
                    <a:cubicBezTo>
                      <a:pt x="3371271" y="3278367"/>
                      <a:pt x="3336159" y="3066813"/>
                      <a:pt x="3258895" y="2861397"/>
                    </a:cubicBezTo>
                    <a:lnTo>
                      <a:pt x="2725671" y="2062291"/>
                    </a:lnTo>
                    <a:lnTo>
                      <a:pt x="3552883" y="1486284"/>
                    </a:lnTo>
                    <a:cubicBezTo>
                      <a:pt x="3734716" y="1780754"/>
                      <a:pt x="4010062" y="2126176"/>
                      <a:pt x="4085819" y="2401657"/>
                    </a:cubicBezTo>
                    <a:cubicBezTo>
                      <a:pt x="4100783" y="2542124"/>
                      <a:pt x="4063549" y="2649298"/>
                      <a:pt x="3948285" y="2834020"/>
                    </a:cubicBezTo>
                    <a:close/>
                  </a:path>
                </a:pathLst>
              </a:custGeom>
              <a:solidFill>
                <a:srgbClr val="9FEDF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48" name="Rectangle 1">
                <a:extLst>
                  <a:ext uri="{FF2B5EF4-FFF2-40B4-BE49-F238E27FC236}">
                    <a16:creationId xmlns:a16="http://schemas.microsoft.com/office/drawing/2014/main" id="{830B3694-7998-4463-A3EA-328E73046904}"/>
                  </a:ext>
                </a:extLst>
              </p:cNvPr>
              <p:cNvSpPr>
                <a:spLocks noChangeAspect="1"/>
              </p:cNvSpPr>
              <p:nvPr/>
            </p:nvSpPr>
            <p:spPr>
              <a:xfrm>
                <a:off x="6382101" y="2500289"/>
                <a:ext cx="360691" cy="360000"/>
              </a:xfrm>
              <a:custGeom>
                <a:avLst/>
                <a:gdLst/>
                <a:ahLst/>
                <a:cxnLst/>
                <a:rect l="l" t="t" r="r" b="b"/>
                <a:pathLst>
                  <a:path w="4020621" h="4012920">
                    <a:moveTo>
                      <a:pt x="780213" y="3724888"/>
                    </a:moveTo>
                    <a:lnTo>
                      <a:pt x="2868445" y="3724888"/>
                    </a:lnTo>
                    <a:lnTo>
                      <a:pt x="2868445" y="4012920"/>
                    </a:lnTo>
                    <a:lnTo>
                      <a:pt x="780213" y="4012920"/>
                    </a:lnTo>
                    <a:close/>
                    <a:moveTo>
                      <a:pt x="4020621" y="2152587"/>
                    </a:moveTo>
                    <a:lnTo>
                      <a:pt x="4020621" y="3448731"/>
                    </a:lnTo>
                    <a:lnTo>
                      <a:pt x="3903908" y="3386593"/>
                    </a:lnTo>
                    <a:lnTo>
                      <a:pt x="3903908" y="2214725"/>
                    </a:lnTo>
                    <a:close/>
                    <a:moveTo>
                      <a:pt x="1582587" y="1544569"/>
                    </a:moveTo>
                    <a:cubicBezTo>
                      <a:pt x="1525677" y="1652847"/>
                      <a:pt x="1434945" y="1739939"/>
                      <a:pt x="1324158" y="1792547"/>
                    </a:cubicBezTo>
                    <a:lnTo>
                      <a:pt x="1790243" y="1792547"/>
                    </a:lnTo>
                    <a:cubicBezTo>
                      <a:pt x="1708293" y="1721838"/>
                      <a:pt x="1638004" y="1638154"/>
                      <a:pt x="1582587" y="1544569"/>
                    </a:cubicBezTo>
                    <a:close/>
                    <a:moveTo>
                      <a:pt x="1238323" y="1312673"/>
                    </a:moveTo>
                    <a:cubicBezTo>
                      <a:pt x="1173622" y="1312673"/>
                      <a:pt x="1121172" y="1365123"/>
                      <a:pt x="1121172" y="1429824"/>
                    </a:cubicBezTo>
                    <a:cubicBezTo>
                      <a:pt x="1121172" y="1494525"/>
                      <a:pt x="1173622" y="1546975"/>
                      <a:pt x="1238323" y="1546975"/>
                    </a:cubicBezTo>
                    <a:cubicBezTo>
                      <a:pt x="1303024" y="1546975"/>
                      <a:pt x="1355474" y="1494525"/>
                      <a:pt x="1355474" y="1429824"/>
                    </a:cubicBezTo>
                    <a:cubicBezTo>
                      <a:pt x="1355474" y="1365123"/>
                      <a:pt x="1303024" y="1312673"/>
                      <a:pt x="1238323" y="1312673"/>
                    </a:cubicBezTo>
                    <a:close/>
                    <a:moveTo>
                      <a:pt x="870057" y="1312673"/>
                    </a:moveTo>
                    <a:cubicBezTo>
                      <a:pt x="805356" y="1312673"/>
                      <a:pt x="752906" y="1365123"/>
                      <a:pt x="752906" y="1429824"/>
                    </a:cubicBezTo>
                    <a:cubicBezTo>
                      <a:pt x="752906" y="1494525"/>
                      <a:pt x="805356" y="1546975"/>
                      <a:pt x="870057" y="1546975"/>
                    </a:cubicBezTo>
                    <a:cubicBezTo>
                      <a:pt x="934758" y="1546975"/>
                      <a:pt x="987208" y="1494525"/>
                      <a:pt x="987208" y="1429824"/>
                    </a:cubicBezTo>
                    <a:cubicBezTo>
                      <a:pt x="987208" y="1365123"/>
                      <a:pt x="934758" y="1312673"/>
                      <a:pt x="870057" y="1312673"/>
                    </a:cubicBezTo>
                    <a:close/>
                    <a:moveTo>
                      <a:pt x="2775838" y="1127627"/>
                    </a:moveTo>
                    <a:cubicBezTo>
                      <a:pt x="2666578" y="1127627"/>
                      <a:pt x="2578006" y="1216199"/>
                      <a:pt x="2578006" y="1325459"/>
                    </a:cubicBezTo>
                    <a:cubicBezTo>
                      <a:pt x="2578006" y="1434719"/>
                      <a:pt x="2666578" y="1523291"/>
                      <a:pt x="2775838" y="1523291"/>
                    </a:cubicBezTo>
                    <a:cubicBezTo>
                      <a:pt x="2885098" y="1523291"/>
                      <a:pt x="2973670" y="1434719"/>
                      <a:pt x="2973670" y="1325459"/>
                    </a:cubicBezTo>
                    <a:cubicBezTo>
                      <a:pt x="2973670" y="1216199"/>
                      <a:pt x="2885098" y="1127627"/>
                      <a:pt x="2775838" y="1127627"/>
                    </a:cubicBezTo>
                    <a:close/>
                    <a:moveTo>
                      <a:pt x="2153949" y="1127627"/>
                    </a:moveTo>
                    <a:cubicBezTo>
                      <a:pt x="2044689" y="1127627"/>
                      <a:pt x="1956117" y="1216199"/>
                      <a:pt x="1956117" y="1325459"/>
                    </a:cubicBezTo>
                    <a:cubicBezTo>
                      <a:pt x="1956117" y="1434719"/>
                      <a:pt x="2044689" y="1523291"/>
                      <a:pt x="2153949" y="1523291"/>
                    </a:cubicBezTo>
                    <a:cubicBezTo>
                      <a:pt x="2263209" y="1523291"/>
                      <a:pt x="2351781" y="1434719"/>
                      <a:pt x="2351781" y="1325459"/>
                    </a:cubicBezTo>
                    <a:cubicBezTo>
                      <a:pt x="2351781" y="1216199"/>
                      <a:pt x="2263209" y="1127627"/>
                      <a:pt x="2153949" y="1127627"/>
                    </a:cubicBezTo>
                    <a:close/>
                    <a:moveTo>
                      <a:pt x="1238323" y="956510"/>
                    </a:moveTo>
                    <a:cubicBezTo>
                      <a:pt x="1173622" y="956510"/>
                      <a:pt x="1121172" y="1008960"/>
                      <a:pt x="1121172" y="1073661"/>
                    </a:cubicBezTo>
                    <a:cubicBezTo>
                      <a:pt x="1121172" y="1138362"/>
                      <a:pt x="1173622" y="1190812"/>
                      <a:pt x="1238323" y="1190812"/>
                    </a:cubicBezTo>
                    <a:cubicBezTo>
                      <a:pt x="1303024" y="1190812"/>
                      <a:pt x="1355474" y="1138362"/>
                      <a:pt x="1355474" y="1073661"/>
                    </a:cubicBezTo>
                    <a:cubicBezTo>
                      <a:pt x="1355474" y="1008960"/>
                      <a:pt x="1303024" y="956510"/>
                      <a:pt x="1238323" y="956510"/>
                    </a:cubicBezTo>
                    <a:close/>
                    <a:moveTo>
                      <a:pt x="870057" y="956510"/>
                    </a:moveTo>
                    <a:cubicBezTo>
                      <a:pt x="805356" y="956510"/>
                      <a:pt x="752906" y="1008960"/>
                      <a:pt x="752906" y="1073661"/>
                    </a:cubicBezTo>
                    <a:cubicBezTo>
                      <a:pt x="752906" y="1138362"/>
                      <a:pt x="805356" y="1190812"/>
                      <a:pt x="870057" y="1190812"/>
                    </a:cubicBezTo>
                    <a:cubicBezTo>
                      <a:pt x="934758" y="1190812"/>
                      <a:pt x="987208" y="1138362"/>
                      <a:pt x="987208" y="1073661"/>
                    </a:cubicBezTo>
                    <a:cubicBezTo>
                      <a:pt x="987208" y="1008960"/>
                      <a:pt x="934758" y="956510"/>
                      <a:pt x="870057" y="956510"/>
                    </a:cubicBezTo>
                    <a:close/>
                    <a:moveTo>
                      <a:pt x="2775838" y="526176"/>
                    </a:moveTo>
                    <a:cubicBezTo>
                      <a:pt x="2666578" y="526176"/>
                      <a:pt x="2578006" y="614748"/>
                      <a:pt x="2578006" y="724008"/>
                    </a:cubicBezTo>
                    <a:cubicBezTo>
                      <a:pt x="2578006" y="833268"/>
                      <a:pt x="2666578" y="921840"/>
                      <a:pt x="2775838" y="921840"/>
                    </a:cubicBezTo>
                    <a:cubicBezTo>
                      <a:pt x="2885098" y="921840"/>
                      <a:pt x="2973670" y="833268"/>
                      <a:pt x="2973670" y="724008"/>
                    </a:cubicBezTo>
                    <a:cubicBezTo>
                      <a:pt x="2973670" y="614748"/>
                      <a:pt x="2885098" y="526176"/>
                      <a:pt x="2775838" y="526176"/>
                    </a:cubicBezTo>
                    <a:close/>
                    <a:moveTo>
                      <a:pt x="2153949" y="526176"/>
                    </a:moveTo>
                    <a:cubicBezTo>
                      <a:pt x="2044689" y="526176"/>
                      <a:pt x="1956117" y="614748"/>
                      <a:pt x="1956117" y="724008"/>
                    </a:cubicBezTo>
                    <a:cubicBezTo>
                      <a:pt x="1956117" y="833268"/>
                      <a:pt x="2044689" y="921840"/>
                      <a:pt x="2153949" y="921840"/>
                    </a:cubicBezTo>
                    <a:cubicBezTo>
                      <a:pt x="2263209" y="921840"/>
                      <a:pt x="2351781" y="833268"/>
                      <a:pt x="2351781" y="724008"/>
                    </a:cubicBezTo>
                    <a:cubicBezTo>
                      <a:pt x="2351781" y="614748"/>
                      <a:pt x="2263209" y="526176"/>
                      <a:pt x="2153949" y="526176"/>
                    </a:cubicBezTo>
                    <a:close/>
                    <a:moveTo>
                      <a:pt x="2464893" y="0"/>
                    </a:moveTo>
                    <a:cubicBezTo>
                      <a:pt x="3030837" y="0"/>
                      <a:pt x="3489626" y="458789"/>
                      <a:pt x="3489626" y="1024733"/>
                    </a:cubicBezTo>
                    <a:cubicBezTo>
                      <a:pt x="3489626" y="1442455"/>
                      <a:pt x="3239684" y="1801800"/>
                      <a:pt x="2880320" y="1959209"/>
                    </a:cubicBezTo>
                    <a:lnTo>
                      <a:pt x="2880320" y="2008571"/>
                    </a:lnTo>
                    <a:lnTo>
                      <a:pt x="3250857" y="2008571"/>
                    </a:lnTo>
                    <a:lnTo>
                      <a:pt x="3250857" y="2359970"/>
                    </a:lnTo>
                    <a:lnTo>
                      <a:pt x="3437294" y="2359970"/>
                    </a:lnTo>
                    <a:lnTo>
                      <a:pt x="3437294" y="2360694"/>
                    </a:lnTo>
                    <a:lnTo>
                      <a:pt x="3852060" y="2233461"/>
                    </a:lnTo>
                    <a:lnTo>
                      <a:pt x="3852060" y="3367858"/>
                    </a:lnTo>
                    <a:lnTo>
                      <a:pt x="3437294" y="3240624"/>
                    </a:lnTo>
                    <a:lnTo>
                      <a:pt x="3437294" y="3241349"/>
                    </a:lnTo>
                    <a:lnTo>
                      <a:pt x="3250857" y="3241349"/>
                    </a:lnTo>
                    <a:lnTo>
                      <a:pt x="3250857" y="3633063"/>
                    </a:lnTo>
                    <a:lnTo>
                      <a:pt x="298529" y="3633063"/>
                    </a:lnTo>
                    <a:lnTo>
                      <a:pt x="298529" y="2431730"/>
                    </a:lnTo>
                    <a:lnTo>
                      <a:pt x="0" y="2008571"/>
                    </a:lnTo>
                    <a:lnTo>
                      <a:pt x="298529" y="2008571"/>
                    </a:lnTo>
                    <a:lnTo>
                      <a:pt x="792088" y="2008571"/>
                    </a:lnTo>
                    <a:lnTo>
                      <a:pt x="792088" y="1796817"/>
                    </a:lnTo>
                    <a:cubicBezTo>
                      <a:pt x="587745" y="1700755"/>
                      <a:pt x="447370" y="1492642"/>
                      <a:pt x="447370" y="1251742"/>
                    </a:cubicBezTo>
                    <a:cubicBezTo>
                      <a:pt x="447370" y="916605"/>
                      <a:pt x="719053" y="644923"/>
                      <a:pt x="1054190" y="644923"/>
                    </a:cubicBezTo>
                    <a:cubicBezTo>
                      <a:pt x="1212753" y="644923"/>
                      <a:pt x="1357112" y="705740"/>
                      <a:pt x="1463939" y="806702"/>
                    </a:cubicBezTo>
                    <a:cubicBezTo>
                      <a:pt x="1563407" y="345444"/>
                      <a:pt x="1973809" y="0"/>
                      <a:pt x="2464893" y="0"/>
                    </a:cubicBezTo>
                    <a:close/>
                  </a:path>
                </a:pathLst>
              </a:custGeom>
              <a:solidFill>
                <a:srgbClr val="9FEDF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49" name="Trapezoid 11">
                <a:extLst>
                  <a:ext uri="{FF2B5EF4-FFF2-40B4-BE49-F238E27FC236}">
                    <a16:creationId xmlns:a16="http://schemas.microsoft.com/office/drawing/2014/main" id="{ABB5BDCC-F121-4E46-84B3-98E6160AFA57}"/>
                  </a:ext>
                </a:extLst>
              </p:cNvPr>
              <p:cNvSpPr>
                <a:spLocks noChangeAspect="1"/>
              </p:cNvSpPr>
              <p:nvPr/>
            </p:nvSpPr>
            <p:spPr>
              <a:xfrm rot="9900000">
                <a:off x="7120153" y="2790149"/>
                <a:ext cx="321995" cy="388199"/>
              </a:xfrm>
              <a:custGeom>
                <a:avLst/>
                <a:gdLst/>
                <a:ahLst/>
                <a:cxnLst/>
                <a:rect l="l" t="t" r="r" b="b"/>
                <a:pathLst>
                  <a:path w="3370953" h="4064034">
                    <a:moveTo>
                      <a:pt x="307836" y="3226369"/>
                    </a:moveTo>
                    <a:lnTo>
                      <a:pt x="307836" y="2810144"/>
                    </a:lnTo>
                    <a:lnTo>
                      <a:pt x="1258549" y="2810144"/>
                    </a:lnTo>
                    <a:lnTo>
                      <a:pt x="1331954" y="2516524"/>
                    </a:lnTo>
                    <a:lnTo>
                      <a:pt x="1639161" y="2516524"/>
                    </a:lnTo>
                    <a:lnTo>
                      <a:pt x="1806826" y="1890788"/>
                    </a:lnTo>
                    <a:cubicBezTo>
                      <a:pt x="1709407" y="1836984"/>
                      <a:pt x="1651662" y="1730051"/>
                      <a:pt x="1660897" y="1618049"/>
                    </a:cubicBezTo>
                    <a:lnTo>
                      <a:pt x="497736" y="946498"/>
                    </a:lnTo>
                    <a:lnTo>
                      <a:pt x="415801" y="1252284"/>
                    </a:lnTo>
                    <a:cubicBezTo>
                      <a:pt x="388670" y="1353539"/>
                      <a:pt x="284592" y="1413628"/>
                      <a:pt x="183338" y="1386497"/>
                    </a:cubicBezTo>
                    <a:lnTo>
                      <a:pt x="0" y="1337372"/>
                    </a:lnTo>
                    <a:lnTo>
                      <a:pt x="358348" y="0"/>
                    </a:lnTo>
                    <a:lnTo>
                      <a:pt x="541685" y="49125"/>
                    </a:lnTo>
                    <a:cubicBezTo>
                      <a:pt x="642940" y="76256"/>
                      <a:pt x="703029" y="180334"/>
                      <a:pt x="675898" y="281588"/>
                    </a:cubicBezTo>
                    <a:lnTo>
                      <a:pt x="574914" y="658466"/>
                    </a:lnTo>
                    <a:lnTo>
                      <a:pt x="1826395" y="1381009"/>
                    </a:lnTo>
                    <a:cubicBezTo>
                      <a:pt x="1885142" y="1352063"/>
                      <a:pt x="1954182" y="1344264"/>
                      <a:pt x="2022379" y="1362537"/>
                    </a:cubicBezTo>
                    <a:cubicBezTo>
                      <a:pt x="2176035" y="1403709"/>
                      <a:pt x="2267221" y="1561647"/>
                      <a:pt x="2226049" y="1715303"/>
                    </a:cubicBezTo>
                    <a:cubicBezTo>
                      <a:pt x="2207347" y="1785100"/>
                      <a:pt x="2164552" y="1842007"/>
                      <a:pt x="2108323" y="1878457"/>
                    </a:cubicBezTo>
                    <a:lnTo>
                      <a:pt x="1937353" y="2516524"/>
                    </a:lnTo>
                    <a:lnTo>
                      <a:pt x="2236046" y="2516524"/>
                    </a:lnTo>
                    <a:lnTo>
                      <a:pt x="2309451" y="2810144"/>
                    </a:lnTo>
                    <a:lnTo>
                      <a:pt x="2828116" y="2810144"/>
                    </a:lnTo>
                    <a:lnTo>
                      <a:pt x="2828116" y="2930119"/>
                    </a:lnTo>
                    <a:lnTo>
                      <a:pt x="2945247" y="2930119"/>
                    </a:lnTo>
                    <a:lnTo>
                      <a:pt x="3109201" y="2856867"/>
                    </a:lnTo>
                    <a:cubicBezTo>
                      <a:pt x="3112004" y="2849082"/>
                      <a:pt x="3119624" y="2844415"/>
                      <a:pt x="3128335" y="2844415"/>
                    </a:cubicBezTo>
                    <a:lnTo>
                      <a:pt x="3223771" y="2844415"/>
                    </a:lnTo>
                    <a:cubicBezTo>
                      <a:pt x="3236949" y="2844415"/>
                      <a:pt x="3247631" y="2855097"/>
                      <a:pt x="3247631" y="2868275"/>
                    </a:cubicBezTo>
                    <a:lnTo>
                      <a:pt x="3247631" y="3606750"/>
                    </a:lnTo>
                    <a:cubicBezTo>
                      <a:pt x="3247631" y="3619928"/>
                      <a:pt x="3236949" y="3630610"/>
                      <a:pt x="3223771" y="3630610"/>
                    </a:cubicBezTo>
                    <a:lnTo>
                      <a:pt x="3128335" y="3630610"/>
                    </a:lnTo>
                    <a:cubicBezTo>
                      <a:pt x="3120852" y="3630610"/>
                      <a:pt x="3114174" y="3627166"/>
                      <a:pt x="3110472" y="3621230"/>
                    </a:cubicBezTo>
                    <a:lnTo>
                      <a:pt x="3110472" y="3624351"/>
                    </a:lnTo>
                    <a:lnTo>
                      <a:pt x="2954172" y="3554518"/>
                    </a:lnTo>
                    <a:lnTo>
                      <a:pt x="2954172" y="3558788"/>
                    </a:lnTo>
                    <a:lnTo>
                      <a:pt x="2828116" y="3558788"/>
                    </a:lnTo>
                    <a:lnTo>
                      <a:pt x="2828116" y="3630610"/>
                    </a:lnTo>
                    <a:lnTo>
                      <a:pt x="2038337" y="3226369"/>
                    </a:lnTo>
                    <a:close/>
                    <a:moveTo>
                      <a:pt x="77048" y="4064034"/>
                    </a:moveTo>
                    <a:lnTo>
                      <a:pt x="77048" y="3342578"/>
                    </a:lnTo>
                    <a:lnTo>
                      <a:pt x="2050947" y="3342578"/>
                    </a:lnTo>
                    <a:lnTo>
                      <a:pt x="3370953" y="4058524"/>
                    </a:lnTo>
                    <a:lnTo>
                      <a:pt x="3370953" y="4064034"/>
                    </a:lnTo>
                    <a:close/>
                  </a:path>
                </a:pathLst>
              </a:custGeom>
              <a:solidFill>
                <a:srgbClr val="9FEDF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50" name="Rounded Rectangle 1">
                <a:extLst>
                  <a:ext uri="{FF2B5EF4-FFF2-40B4-BE49-F238E27FC236}">
                    <a16:creationId xmlns:a16="http://schemas.microsoft.com/office/drawing/2014/main" id="{83D7AFDE-4FF9-449A-B646-C44B2C4320F6}"/>
                  </a:ext>
                </a:extLst>
              </p:cNvPr>
              <p:cNvSpPr>
                <a:spLocks noChangeAspect="1"/>
              </p:cNvSpPr>
              <p:nvPr/>
            </p:nvSpPr>
            <p:spPr>
              <a:xfrm>
                <a:off x="7326252" y="4441985"/>
                <a:ext cx="213327" cy="360000"/>
              </a:xfrm>
              <a:custGeom>
                <a:avLst/>
                <a:gdLst/>
                <a:ahLst/>
                <a:cxnLst/>
                <a:rect l="l" t="t" r="r" b="b"/>
                <a:pathLst>
                  <a:path w="2337548" h="3944720">
                    <a:moveTo>
                      <a:pt x="2013548" y="1242075"/>
                    </a:moveTo>
                    <a:lnTo>
                      <a:pt x="2337548" y="1242075"/>
                    </a:lnTo>
                    <a:lnTo>
                      <a:pt x="2337548" y="1945866"/>
                    </a:lnTo>
                    <a:lnTo>
                      <a:pt x="2337548" y="1962155"/>
                    </a:lnTo>
                    <a:lnTo>
                      <a:pt x="2336798" y="1962155"/>
                    </a:lnTo>
                    <a:cubicBezTo>
                      <a:pt x="2330129" y="2597501"/>
                      <a:pt x="1898450" y="3121603"/>
                      <a:pt x="1336990" y="3208701"/>
                    </a:cubicBezTo>
                    <a:lnTo>
                      <a:pt x="1336990" y="3620720"/>
                    </a:lnTo>
                    <a:lnTo>
                      <a:pt x="1895070" y="3620720"/>
                    </a:lnTo>
                    <a:lnTo>
                      <a:pt x="1895070" y="3944720"/>
                    </a:lnTo>
                    <a:lnTo>
                      <a:pt x="454910" y="3944720"/>
                    </a:lnTo>
                    <a:lnTo>
                      <a:pt x="454910" y="3620720"/>
                    </a:lnTo>
                    <a:lnTo>
                      <a:pt x="1012990" y="3620720"/>
                    </a:lnTo>
                    <a:lnTo>
                      <a:pt x="1012990" y="3210585"/>
                    </a:lnTo>
                    <a:cubicBezTo>
                      <a:pt x="447376" y="3129632"/>
                      <a:pt x="8655" y="2604919"/>
                      <a:pt x="389" y="1964536"/>
                    </a:cubicBezTo>
                    <a:lnTo>
                      <a:pt x="0" y="1964536"/>
                    </a:lnTo>
                    <a:lnTo>
                      <a:pt x="0" y="1244456"/>
                    </a:lnTo>
                    <a:lnTo>
                      <a:pt x="324000" y="1244456"/>
                    </a:lnTo>
                    <a:lnTo>
                      <a:pt x="324000" y="1964536"/>
                    </a:lnTo>
                    <a:lnTo>
                      <a:pt x="323361" y="1964536"/>
                    </a:lnTo>
                    <a:cubicBezTo>
                      <a:pt x="331926" y="2486037"/>
                      <a:pt x="710705" y="2903701"/>
                      <a:pt x="1173940" y="2900510"/>
                    </a:cubicBezTo>
                    <a:cubicBezTo>
                      <a:pt x="1634302" y="2897337"/>
                      <a:pt x="2006933" y="2479634"/>
                      <a:pt x="2014006" y="1962155"/>
                    </a:cubicBezTo>
                    <a:lnTo>
                      <a:pt x="2013548" y="1962155"/>
                    </a:lnTo>
                    <a:close/>
                    <a:moveTo>
                      <a:pt x="1168773" y="0"/>
                    </a:moveTo>
                    <a:cubicBezTo>
                      <a:pt x="1546536" y="0"/>
                      <a:pt x="1852773" y="306237"/>
                      <a:pt x="1852773" y="684000"/>
                    </a:cubicBezTo>
                    <a:lnTo>
                      <a:pt x="1852773" y="1980000"/>
                    </a:lnTo>
                    <a:cubicBezTo>
                      <a:pt x="1852773" y="2357763"/>
                      <a:pt x="1546536" y="2664000"/>
                      <a:pt x="1168773" y="2664000"/>
                    </a:cubicBezTo>
                    <a:cubicBezTo>
                      <a:pt x="791010" y="2664000"/>
                      <a:pt x="484773" y="2357763"/>
                      <a:pt x="484773" y="1980000"/>
                    </a:cubicBezTo>
                    <a:lnTo>
                      <a:pt x="484773" y="684000"/>
                    </a:lnTo>
                    <a:cubicBezTo>
                      <a:pt x="484773" y="306237"/>
                      <a:pt x="791010" y="0"/>
                      <a:pt x="1168773" y="0"/>
                    </a:cubicBezTo>
                    <a:close/>
                  </a:path>
                </a:pathLst>
              </a:custGeom>
              <a:solidFill>
                <a:srgbClr val="9FEDF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black"/>
                  </a:solidFill>
                  <a:effectLst/>
                  <a:uLnTx/>
                  <a:uFillTx/>
                  <a:latin typeface="Arial"/>
                  <a:ea typeface="Arial Unicode MS"/>
                  <a:cs typeface="+mn-cs"/>
                </a:endParaRPr>
              </a:p>
            </p:txBody>
          </p:sp>
          <p:sp>
            <p:nvSpPr>
              <p:cNvPr id="51" name="Rectangle 3">
                <a:extLst>
                  <a:ext uri="{FF2B5EF4-FFF2-40B4-BE49-F238E27FC236}">
                    <a16:creationId xmlns:a16="http://schemas.microsoft.com/office/drawing/2014/main" id="{31BDF64B-0C5A-472A-ADE2-240A91327B5F}"/>
                  </a:ext>
                </a:extLst>
              </p:cNvPr>
              <p:cNvSpPr/>
              <p:nvPr/>
            </p:nvSpPr>
            <p:spPr>
              <a:xfrm rot="3600000">
                <a:off x="5723732" y="4346824"/>
                <a:ext cx="148530" cy="438548"/>
              </a:xfrm>
              <a:custGeom>
                <a:avLst/>
                <a:gdLst/>
                <a:ahLst/>
                <a:cxnLst/>
                <a:rect l="l" t="t" r="r" b="b"/>
                <a:pathLst>
                  <a:path w="1327763" h="3920353">
                    <a:moveTo>
                      <a:pt x="483881" y="2840232"/>
                    </a:moveTo>
                    <a:lnTo>
                      <a:pt x="843881" y="2840232"/>
                    </a:lnTo>
                    <a:lnTo>
                      <a:pt x="843881" y="3920353"/>
                    </a:lnTo>
                    <a:lnTo>
                      <a:pt x="483881" y="3920353"/>
                    </a:lnTo>
                    <a:close/>
                    <a:moveTo>
                      <a:pt x="757697" y="168239"/>
                    </a:moveTo>
                    <a:lnTo>
                      <a:pt x="757697" y="384263"/>
                    </a:lnTo>
                    <a:lnTo>
                      <a:pt x="930062" y="384263"/>
                    </a:lnTo>
                    <a:lnTo>
                      <a:pt x="930062" y="168239"/>
                    </a:lnTo>
                    <a:close/>
                    <a:moveTo>
                      <a:pt x="432932" y="168239"/>
                    </a:moveTo>
                    <a:lnTo>
                      <a:pt x="432932" y="384263"/>
                    </a:lnTo>
                    <a:lnTo>
                      <a:pt x="605297" y="384263"/>
                    </a:lnTo>
                    <a:lnTo>
                      <a:pt x="605297" y="168239"/>
                    </a:lnTo>
                    <a:close/>
                    <a:moveTo>
                      <a:pt x="168643" y="0"/>
                    </a:moveTo>
                    <a:lnTo>
                      <a:pt x="1159119" y="0"/>
                    </a:lnTo>
                    <a:lnTo>
                      <a:pt x="1159119" y="539093"/>
                    </a:lnTo>
                    <a:lnTo>
                      <a:pt x="1327763" y="539093"/>
                    </a:lnTo>
                    <a:lnTo>
                      <a:pt x="1327763" y="2245406"/>
                    </a:lnTo>
                    <a:lnTo>
                      <a:pt x="1318300" y="2245406"/>
                    </a:lnTo>
                    <a:lnTo>
                      <a:pt x="1127664" y="2719000"/>
                    </a:lnTo>
                    <a:lnTo>
                      <a:pt x="200100" y="2719000"/>
                    </a:lnTo>
                    <a:lnTo>
                      <a:pt x="9464" y="2245406"/>
                    </a:lnTo>
                    <a:lnTo>
                      <a:pt x="0" y="2245406"/>
                    </a:lnTo>
                    <a:lnTo>
                      <a:pt x="0" y="539093"/>
                    </a:lnTo>
                    <a:lnTo>
                      <a:pt x="168643" y="539093"/>
                    </a:lnTo>
                    <a:close/>
                  </a:path>
                </a:pathLst>
              </a:custGeom>
              <a:solidFill>
                <a:srgbClr val="9FEDF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black"/>
                  </a:solidFill>
                  <a:effectLst/>
                  <a:uLnTx/>
                  <a:uFillTx/>
                  <a:latin typeface="Arial"/>
                  <a:ea typeface="Arial Unicode MS"/>
                  <a:cs typeface="+mn-cs"/>
                </a:endParaRPr>
              </a:p>
            </p:txBody>
          </p:sp>
          <p:sp>
            <p:nvSpPr>
              <p:cNvPr id="52" name="Block Arc 21">
                <a:extLst>
                  <a:ext uri="{FF2B5EF4-FFF2-40B4-BE49-F238E27FC236}">
                    <a16:creationId xmlns:a16="http://schemas.microsoft.com/office/drawing/2014/main" id="{D891108B-A223-4CB1-980D-5133BC5CA8FD}"/>
                  </a:ext>
                </a:extLst>
              </p:cNvPr>
              <p:cNvSpPr>
                <a:spLocks noChangeAspect="1"/>
              </p:cNvSpPr>
              <p:nvPr/>
            </p:nvSpPr>
            <p:spPr>
              <a:xfrm>
                <a:off x="5870452" y="4620657"/>
                <a:ext cx="234896" cy="321911"/>
              </a:xfrm>
              <a:custGeom>
                <a:avLst/>
                <a:gdLst>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641823 w 1649823"/>
                  <a:gd name="connsiteY16" fmla="*/ 1880682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73103 w 1649823"/>
                  <a:gd name="connsiteY16" fmla="*/ 1884606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26019 w 1649823"/>
                  <a:gd name="connsiteY16" fmla="*/ 1884606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26019 w 1649823"/>
                  <a:gd name="connsiteY16" fmla="*/ 1884606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26019 w 1649823"/>
                  <a:gd name="connsiteY16" fmla="*/ 1884606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26019 w 1649823"/>
                  <a:gd name="connsiteY16" fmla="*/ 1884606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73104 w 1649823"/>
                  <a:gd name="connsiteY16" fmla="*/ 1888529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41714 w 1649823"/>
                  <a:gd name="connsiteY16" fmla="*/ 1888529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41714 w 1649823"/>
                  <a:gd name="connsiteY16" fmla="*/ 1888529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41714 w 1649823"/>
                  <a:gd name="connsiteY16" fmla="*/ 1888529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73104 w 1649823"/>
                  <a:gd name="connsiteY16" fmla="*/ 1884606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73104 w 1649823"/>
                  <a:gd name="connsiteY16" fmla="*/ 1884606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73104 w 1649823"/>
                  <a:gd name="connsiteY16" fmla="*/ 1884606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73104 w 1649823"/>
                  <a:gd name="connsiteY16" fmla="*/ 1884606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73104 w 1649823"/>
                  <a:gd name="connsiteY16" fmla="*/ 1884606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73104 w 1649823"/>
                  <a:gd name="connsiteY16" fmla="*/ 1884606 h 2276682"/>
                  <a:gd name="connsiteX17" fmla="*/ 1534707 w 1649823"/>
                  <a:gd name="connsiteY17" fmla="*/ 1880682 h 2276682"/>
                  <a:gd name="connsiteX18" fmla="*/ 1534707 w 1649823"/>
                  <a:gd name="connsiteY18" fmla="*/ 2276682 h 2276682"/>
                  <a:gd name="connsiteX19" fmla="*/ 85082 w 1649823"/>
                  <a:gd name="connsiteY19" fmla="*/ 2260987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504494 w 1649823"/>
                  <a:gd name="connsiteY16" fmla="*/ 1884606 h 2276682"/>
                  <a:gd name="connsiteX17" fmla="*/ 1534707 w 1649823"/>
                  <a:gd name="connsiteY17" fmla="*/ 1880682 h 2276682"/>
                  <a:gd name="connsiteX18" fmla="*/ 1534707 w 1649823"/>
                  <a:gd name="connsiteY18" fmla="*/ 2276682 h 2276682"/>
                  <a:gd name="connsiteX19" fmla="*/ 85082 w 1649823"/>
                  <a:gd name="connsiteY19" fmla="*/ 2260987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504494 w 1649823"/>
                  <a:gd name="connsiteY16" fmla="*/ 1884606 h 2276682"/>
                  <a:gd name="connsiteX17" fmla="*/ 1534707 w 1649823"/>
                  <a:gd name="connsiteY17" fmla="*/ 1880682 h 2276682"/>
                  <a:gd name="connsiteX18" fmla="*/ 1534707 w 1649823"/>
                  <a:gd name="connsiteY18" fmla="*/ 2276682 h 2276682"/>
                  <a:gd name="connsiteX19" fmla="*/ 85082 w 1649823"/>
                  <a:gd name="connsiteY19" fmla="*/ 2260987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88799 w 1649823"/>
                  <a:gd name="connsiteY16" fmla="*/ 1884606 h 2276682"/>
                  <a:gd name="connsiteX17" fmla="*/ 1534707 w 1649823"/>
                  <a:gd name="connsiteY17" fmla="*/ 1880682 h 2276682"/>
                  <a:gd name="connsiteX18" fmla="*/ 1534707 w 1649823"/>
                  <a:gd name="connsiteY18" fmla="*/ 2276682 h 2276682"/>
                  <a:gd name="connsiteX19" fmla="*/ 85082 w 1649823"/>
                  <a:gd name="connsiteY19" fmla="*/ 2260987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60987"/>
                  <a:gd name="connsiteX1" fmla="*/ 1299369 w 1649823"/>
                  <a:gd name="connsiteY1" fmla="*/ 94365 h 2260987"/>
                  <a:gd name="connsiteX2" fmla="*/ 1649823 w 1649823"/>
                  <a:gd name="connsiteY2" fmla="*/ 702944 h 2260987"/>
                  <a:gd name="connsiteX3" fmla="*/ 1257111 w 1649823"/>
                  <a:gd name="connsiteY3" fmla="*/ 702416 h 2260987"/>
                  <a:gd name="connsiteX4" fmla="*/ 1102708 w 1649823"/>
                  <a:gd name="connsiteY4" fmla="*/ 434288 h 2260987"/>
                  <a:gd name="connsiteX5" fmla="*/ 793301 w 1649823"/>
                  <a:gd name="connsiteY5" fmla="*/ 434080 h 2260987"/>
                  <a:gd name="connsiteX6" fmla="*/ 639582 w 1649823"/>
                  <a:gd name="connsiteY6" fmla="*/ 694124 h 2260987"/>
                  <a:gd name="connsiteX7" fmla="*/ 641823 w 1649823"/>
                  <a:gd name="connsiteY7" fmla="*/ 694124 h 2260987"/>
                  <a:gd name="connsiteX8" fmla="*/ 641823 w 1649823"/>
                  <a:gd name="connsiteY8" fmla="*/ 922486 h 2260987"/>
                  <a:gd name="connsiteX9" fmla="*/ 1090531 w 1649823"/>
                  <a:gd name="connsiteY9" fmla="*/ 922486 h 2260987"/>
                  <a:gd name="connsiteX10" fmla="*/ 1090531 w 1649823"/>
                  <a:gd name="connsiteY10" fmla="*/ 1210486 h 2260987"/>
                  <a:gd name="connsiteX11" fmla="*/ 641823 w 1649823"/>
                  <a:gd name="connsiteY11" fmla="*/ 1210486 h 2260987"/>
                  <a:gd name="connsiteX12" fmla="*/ 641823 w 1649823"/>
                  <a:gd name="connsiteY12" fmla="*/ 1308697 h 2260987"/>
                  <a:gd name="connsiteX13" fmla="*/ 1080000 w 1649823"/>
                  <a:gd name="connsiteY13" fmla="*/ 1308697 h 2260987"/>
                  <a:gd name="connsiteX14" fmla="*/ 1080000 w 1649823"/>
                  <a:gd name="connsiteY14" fmla="*/ 1596697 h 2260987"/>
                  <a:gd name="connsiteX15" fmla="*/ 641823 w 1649823"/>
                  <a:gd name="connsiteY15" fmla="*/ 1596697 h 2260987"/>
                  <a:gd name="connsiteX16" fmla="*/ 488799 w 1649823"/>
                  <a:gd name="connsiteY16" fmla="*/ 1884606 h 2260987"/>
                  <a:gd name="connsiteX17" fmla="*/ 1534707 w 1649823"/>
                  <a:gd name="connsiteY17" fmla="*/ 1880682 h 2260987"/>
                  <a:gd name="connsiteX18" fmla="*/ 1550401 w 1649823"/>
                  <a:gd name="connsiteY18" fmla="*/ 2257063 h 2260987"/>
                  <a:gd name="connsiteX19" fmla="*/ 85082 w 1649823"/>
                  <a:gd name="connsiteY19" fmla="*/ 2260987 h 2260987"/>
                  <a:gd name="connsiteX20" fmla="*/ 10531 w 1649823"/>
                  <a:gd name="connsiteY20" fmla="*/ 1880682 h 2260987"/>
                  <a:gd name="connsiteX21" fmla="*/ 14323 w 1649823"/>
                  <a:gd name="connsiteY21" fmla="*/ 1892454 h 2260987"/>
                  <a:gd name="connsiteX22" fmla="*/ 245823 w 1649823"/>
                  <a:gd name="connsiteY22" fmla="*/ 1596697 h 2260987"/>
                  <a:gd name="connsiteX23" fmla="*/ 0 w 1649823"/>
                  <a:gd name="connsiteY23" fmla="*/ 1596697 h 2260987"/>
                  <a:gd name="connsiteX24" fmla="*/ 0 w 1649823"/>
                  <a:gd name="connsiteY24" fmla="*/ 1308697 h 2260987"/>
                  <a:gd name="connsiteX25" fmla="*/ 245823 w 1649823"/>
                  <a:gd name="connsiteY25" fmla="*/ 1308697 h 2260987"/>
                  <a:gd name="connsiteX26" fmla="*/ 245823 w 1649823"/>
                  <a:gd name="connsiteY26" fmla="*/ 1210486 h 2260987"/>
                  <a:gd name="connsiteX27" fmla="*/ 10531 w 1649823"/>
                  <a:gd name="connsiteY27" fmla="*/ 1210486 h 2260987"/>
                  <a:gd name="connsiteX28" fmla="*/ 10531 w 1649823"/>
                  <a:gd name="connsiteY28" fmla="*/ 922486 h 2260987"/>
                  <a:gd name="connsiteX29" fmla="*/ 245823 w 1649823"/>
                  <a:gd name="connsiteY29" fmla="*/ 922486 h 2260987"/>
                  <a:gd name="connsiteX30" fmla="*/ 245823 w 1649823"/>
                  <a:gd name="connsiteY30" fmla="*/ 694124 h 2260987"/>
                  <a:gd name="connsiteX31" fmla="*/ 246347 w 1649823"/>
                  <a:gd name="connsiteY31" fmla="*/ 694124 h 2260987"/>
                  <a:gd name="connsiteX32" fmla="*/ 597097 w 1649823"/>
                  <a:gd name="connsiteY32" fmla="*/ 93893 h 2260987"/>
                  <a:gd name="connsiteX33" fmla="*/ 948296 w 1649823"/>
                  <a:gd name="connsiteY33" fmla="*/ 0 h 2260987"/>
                  <a:gd name="connsiteX0" fmla="*/ 948296 w 1649823"/>
                  <a:gd name="connsiteY0" fmla="*/ 0 h 2260987"/>
                  <a:gd name="connsiteX1" fmla="*/ 1299369 w 1649823"/>
                  <a:gd name="connsiteY1" fmla="*/ 94365 h 2260987"/>
                  <a:gd name="connsiteX2" fmla="*/ 1649823 w 1649823"/>
                  <a:gd name="connsiteY2" fmla="*/ 702944 h 2260987"/>
                  <a:gd name="connsiteX3" fmla="*/ 1257111 w 1649823"/>
                  <a:gd name="connsiteY3" fmla="*/ 702416 h 2260987"/>
                  <a:gd name="connsiteX4" fmla="*/ 1102708 w 1649823"/>
                  <a:gd name="connsiteY4" fmla="*/ 434288 h 2260987"/>
                  <a:gd name="connsiteX5" fmla="*/ 793301 w 1649823"/>
                  <a:gd name="connsiteY5" fmla="*/ 434080 h 2260987"/>
                  <a:gd name="connsiteX6" fmla="*/ 639582 w 1649823"/>
                  <a:gd name="connsiteY6" fmla="*/ 694124 h 2260987"/>
                  <a:gd name="connsiteX7" fmla="*/ 641823 w 1649823"/>
                  <a:gd name="connsiteY7" fmla="*/ 694124 h 2260987"/>
                  <a:gd name="connsiteX8" fmla="*/ 641823 w 1649823"/>
                  <a:gd name="connsiteY8" fmla="*/ 922486 h 2260987"/>
                  <a:gd name="connsiteX9" fmla="*/ 1090531 w 1649823"/>
                  <a:gd name="connsiteY9" fmla="*/ 922486 h 2260987"/>
                  <a:gd name="connsiteX10" fmla="*/ 1090531 w 1649823"/>
                  <a:gd name="connsiteY10" fmla="*/ 1210486 h 2260987"/>
                  <a:gd name="connsiteX11" fmla="*/ 641823 w 1649823"/>
                  <a:gd name="connsiteY11" fmla="*/ 1210486 h 2260987"/>
                  <a:gd name="connsiteX12" fmla="*/ 641823 w 1649823"/>
                  <a:gd name="connsiteY12" fmla="*/ 1308697 h 2260987"/>
                  <a:gd name="connsiteX13" fmla="*/ 1080000 w 1649823"/>
                  <a:gd name="connsiteY13" fmla="*/ 1308697 h 2260987"/>
                  <a:gd name="connsiteX14" fmla="*/ 1080000 w 1649823"/>
                  <a:gd name="connsiteY14" fmla="*/ 1596697 h 2260987"/>
                  <a:gd name="connsiteX15" fmla="*/ 641823 w 1649823"/>
                  <a:gd name="connsiteY15" fmla="*/ 1596697 h 2260987"/>
                  <a:gd name="connsiteX16" fmla="*/ 488799 w 1649823"/>
                  <a:gd name="connsiteY16" fmla="*/ 1884606 h 2260987"/>
                  <a:gd name="connsiteX17" fmla="*/ 1534707 w 1649823"/>
                  <a:gd name="connsiteY17" fmla="*/ 1880682 h 2260987"/>
                  <a:gd name="connsiteX18" fmla="*/ 1538630 w 1649823"/>
                  <a:gd name="connsiteY18" fmla="*/ 2253139 h 2260987"/>
                  <a:gd name="connsiteX19" fmla="*/ 85082 w 1649823"/>
                  <a:gd name="connsiteY19" fmla="*/ 2260987 h 2260987"/>
                  <a:gd name="connsiteX20" fmla="*/ 10531 w 1649823"/>
                  <a:gd name="connsiteY20" fmla="*/ 1880682 h 2260987"/>
                  <a:gd name="connsiteX21" fmla="*/ 14323 w 1649823"/>
                  <a:gd name="connsiteY21" fmla="*/ 1892454 h 2260987"/>
                  <a:gd name="connsiteX22" fmla="*/ 245823 w 1649823"/>
                  <a:gd name="connsiteY22" fmla="*/ 1596697 h 2260987"/>
                  <a:gd name="connsiteX23" fmla="*/ 0 w 1649823"/>
                  <a:gd name="connsiteY23" fmla="*/ 1596697 h 2260987"/>
                  <a:gd name="connsiteX24" fmla="*/ 0 w 1649823"/>
                  <a:gd name="connsiteY24" fmla="*/ 1308697 h 2260987"/>
                  <a:gd name="connsiteX25" fmla="*/ 245823 w 1649823"/>
                  <a:gd name="connsiteY25" fmla="*/ 1308697 h 2260987"/>
                  <a:gd name="connsiteX26" fmla="*/ 245823 w 1649823"/>
                  <a:gd name="connsiteY26" fmla="*/ 1210486 h 2260987"/>
                  <a:gd name="connsiteX27" fmla="*/ 10531 w 1649823"/>
                  <a:gd name="connsiteY27" fmla="*/ 1210486 h 2260987"/>
                  <a:gd name="connsiteX28" fmla="*/ 10531 w 1649823"/>
                  <a:gd name="connsiteY28" fmla="*/ 922486 h 2260987"/>
                  <a:gd name="connsiteX29" fmla="*/ 245823 w 1649823"/>
                  <a:gd name="connsiteY29" fmla="*/ 922486 h 2260987"/>
                  <a:gd name="connsiteX30" fmla="*/ 245823 w 1649823"/>
                  <a:gd name="connsiteY30" fmla="*/ 694124 h 2260987"/>
                  <a:gd name="connsiteX31" fmla="*/ 246347 w 1649823"/>
                  <a:gd name="connsiteY31" fmla="*/ 694124 h 2260987"/>
                  <a:gd name="connsiteX32" fmla="*/ 597097 w 1649823"/>
                  <a:gd name="connsiteY32" fmla="*/ 93893 h 2260987"/>
                  <a:gd name="connsiteX33" fmla="*/ 948296 w 1649823"/>
                  <a:gd name="connsiteY33" fmla="*/ 0 h 2260987"/>
                  <a:gd name="connsiteX0" fmla="*/ 948296 w 1649823"/>
                  <a:gd name="connsiteY0" fmla="*/ 0 h 2260987"/>
                  <a:gd name="connsiteX1" fmla="*/ 1299369 w 1649823"/>
                  <a:gd name="connsiteY1" fmla="*/ 94365 h 2260987"/>
                  <a:gd name="connsiteX2" fmla="*/ 1649823 w 1649823"/>
                  <a:gd name="connsiteY2" fmla="*/ 702944 h 2260987"/>
                  <a:gd name="connsiteX3" fmla="*/ 1257111 w 1649823"/>
                  <a:gd name="connsiteY3" fmla="*/ 702416 h 2260987"/>
                  <a:gd name="connsiteX4" fmla="*/ 1102708 w 1649823"/>
                  <a:gd name="connsiteY4" fmla="*/ 434288 h 2260987"/>
                  <a:gd name="connsiteX5" fmla="*/ 793301 w 1649823"/>
                  <a:gd name="connsiteY5" fmla="*/ 434080 h 2260987"/>
                  <a:gd name="connsiteX6" fmla="*/ 639582 w 1649823"/>
                  <a:gd name="connsiteY6" fmla="*/ 694124 h 2260987"/>
                  <a:gd name="connsiteX7" fmla="*/ 641823 w 1649823"/>
                  <a:gd name="connsiteY7" fmla="*/ 694124 h 2260987"/>
                  <a:gd name="connsiteX8" fmla="*/ 641823 w 1649823"/>
                  <a:gd name="connsiteY8" fmla="*/ 922486 h 2260987"/>
                  <a:gd name="connsiteX9" fmla="*/ 1090531 w 1649823"/>
                  <a:gd name="connsiteY9" fmla="*/ 922486 h 2260987"/>
                  <a:gd name="connsiteX10" fmla="*/ 1090531 w 1649823"/>
                  <a:gd name="connsiteY10" fmla="*/ 1210486 h 2260987"/>
                  <a:gd name="connsiteX11" fmla="*/ 641823 w 1649823"/>
                  <a:gd name="connsiteY11" fmla="*/ 1210486 h 2260987"/>
                  <a:gd name="connsiteX12" fmla="*/ 641823 w 1649823"/>
                  <a:gd name="connsiteY12" fmla="*/ 1308697 h 2260987"/>
                  <a:gd name="connsiteX13" fmla="*/ 1080000 w 1649823"/>
                  <a:gd name="connsiteY13" fmla="*/ 1308697 h 2260987"/>
                  <a:gd name="connsiteX14" fmla="*/ 1080000 w 1649823"/>
                  <a:gd name="connsiteY14" fmla="*/ 1596697 h 2260987"/>
                  <a:gd name="connsiteX15" fmla="*/ 641823 w 1649823"/>
                  <a:gd name="connsiteY15" fmla="*/ 1596697 h 2260987"/>
                  <a:gd name="connsiteX16" fmla="*/ 488799 w 1649823"/>
                  <a:gd name="connsiteY16" fmla="*/ 1884606 h 2260987"/>
                  <a:gd name="connsiteX17" fmla="*/ 1534707 w 1649823"/>
                  <a:gd name="connsiteY17" fmla="*/ 1880682 h 2260987"/>
                  <a:gd name="connsiteX18" fmla="*/ 1538630 w 1649823"/>
                  <a:gd name="connsiteY18" fmla="*/ 2253139 h 2260987"/>
                  <a:gd name="connsiteX19" fmla="*/ 85082 w 1649823"/>
                  <a:gd name="connsiteY19" fmla="*/ 2260987 h 2260987"/>
                  <a:gd name="connsiteX20" fmla="*/ 10531 w 1649823"/>
                  <a:gd name="connsiteY20" fmla="*/ 1880682 h 2260987"/>
                  <a:gd name="connsiteX21" fmla="*/ 14323 w 1649823"/>
                  <a:gd name="connsiteY21" fmla="*/ 1892454 h 2260987"/>
                  <a:gd name="connsiteX22" fmla="*/ 245823 w 1649823"/>
                  <a:gd name="connsiteY22" fmla="*/ 1596697 h 2260987"/>
                  <a:gd name="connsiteX23" fmla="*/ 0 w 1649823"/>
                  <a:gd name="connsiteY23" fmla="*/ 1596697 h 2260987"/>
                  <a:gd name="connsiteX24" fmla="*/ 0 w 1649823"/>
                  <a:gd name="connsiteY24" fmla="*/ 1308697 h 2260987"/>
                  <a:gd name="connsiteX25" fmla="*/ 245823 w 1649823"/>
                  <a:gd name="connsiteY25" fmla="*/ 1308697 h 2260987"/>
                  <a:gd name="connsiteX26" fmla="*/ 245823 w 1649823"/>
                  <a:gd name="connsiteY26" fmla="*/ 1210486 h 2260987"/>
                  <a:gd name="connsiteX27" fmla="*/ 10531 w 1649823"/>
                  <a:gd name="connsiteY27" fmla="*/ 1210486 h 2260987"/>
                  <a:gd name="connsiteX28" fmla="*/ 10531 w 1649823"/>
                  <a:gd name="connsiteY28" fmla="*/ 922486 h 2260987"/>
                  <a:gd name="connsiteX29" fmla="*/ 245823 w 1649823"/>
                  <a:gd name="connsiteY29" fmla="*/ 922486 h 2260987"/>
                  <a:gd name="connsiteX30" fmla="*/ 245823 w 1649823"/>
                  <a:gd name="connsiteY30" fmla="*/ 694124 h 2260987"/>
                  <a:gd name="connsiteX31" fmla="*/ 246347 w 1649823"/>
                  <a:gd name="connsiteY31" fmla="*/ 694124 h 2260987"/>
                  <a:gd name="connsiteX32" fmla="*/ 597097 w 1649823"/>
                  <a:gd name="connsiteY32" fmla="*/ 93893 h 2260987"/>
                  <a:gd name="connsiteX33" fmla="*/ 948296 w 1649823"/>
                  <a:gd name="connsiteY33" fmla="*/ 0 h 2260987"/>
                  <a:gd name="connsiteX0" fmla="*/ 948296 w 1649823"/>
                  <a:gd name="connsiteY0" fmla="*/ 0 h 2260987"/>
                  <a:gd name="connsiteX1" fmla="*/ 1299369 w 1649823"/>
                  <a:gd name="connsiteY1" fmla="*/ 94365 h 2260987"/>
                  <a:gd name="connsiteX2" fmla="*/ 1649823 w 1649823"/>
                  <a:gd name="connsiteY2" fmla="*/ 702944 h 2260987"/>
                  <a:gd name="connsiteX3" fmla="*/ 1257111 w 1649823"/>
                  <a:gd name="connsiteY3" fmla="*/ 702416 h 2260987"/>
                  <a:gd name="connsiteX4" fmla="*/ 1102708 w 1649823"/>
                  <a:gd name="connsiteY4" fmla="*/ 434288 h 2260987"/>
                  <a:gd name="connsiteX5" fmla="*/ 793301 w 1649823"/>
                  <a:gd name="connsiteY5" fmla="*/ 434080 h 2260987"/>
                  <a:gd name="connsiteX6" fmla="*/ 639582 w 1649823"/>
                  <a:gd name="connsiteY6" fmla="*/ 694124 h 2260987"/>
                  <a:gd name="connsiteX7" fmla="*/ 641823 w 1649823"/>
                  <a:gd name="connsiteY7" fmla="*/ 694124 h 2260987"/>
                  <a:gd name="connsiteX8" fmla="*/ 641823 w 1649823"/>
                  <a:gd name="connsiteY8" fmla="*/ 922486 h 2260987"/>
                  <a:gd name="connsiteX9" fmla="*/ 1090531 w 1649823"/>
                  <a:gd name="connsiteY9" fmla="*/ 922486 h 2260987"/>
                  <a:gd name="connsiteX10" fmla="*/ 1090531 w 1649823"/>
                  <a:gd name="connsiteY10" fmla="*/ 1210486 h 2260987"/>
                  <a:gd name="connsiteX11" fmla="*/ 641823 w 1649823"/>
                  <a:gd name="connsiteY11" fmla="*/ 1210486 h 2260987"/>
                  <a:gd name="connsiteX12" fmla="*/ 641823 w 1649823"/>
                  <a:gd name="connsiteY12" fmla="*/ 1308697 h 2260987"/>
                  <a:gd name="connsiteX13" fmla="*/ 1080000 w 1649823"/>
                  <a:gd name="connsiteY13" fmla="*/ 1308697 h 2260987"/>
                  <a:gd name="connsiteX14" fmla="*/ 1080000 w 1649823"/>
                  <a:gd name="connsiteY14" fmla="*/ 1596697 h 2260987"/>
                  <a:gd name="connsiteX15" fmla="*/ 641823 w 1649823"/>
                  <a:gd name="connsiteY15" fmla="*/ 1596697 h 2260987"/>
                  <a:gd name="connsiteX16" fmla="*/ 488799 w 1649823"/>
                  <a:gd name="connsiteY16" fmla="*/ 1884606 h 2260987"/>
                  <a:gd name="connsiteX17" fmla="*/ 1534707 w 1649823"/>
                  <a:gd name="connsiteY17" fmla="*/ 1880682 h 2260987"/>
                  <a:gd name="connsiteX18" fmla="*/ 1538630 w 1649823"/>
                  <a:gd name="connsiteY18" fmla="*/ 2253139 h 2260987"/>
                  <a:gd name="connsiteX19" fmla="*/ 85082 w 1649823"/>
                  <a:gd name="connsiteY19" fmla="*/ 2260987 h 2260987"/>
                  <a:gd name="connsiteX20" fmla="*/ 10531 w 1649823"/>
                  <a:gd name="connsiteY20" fmla="*/ 1880682 h 2260987"/>
                  <a:gd name="connsiteX21" fmla="*/ 14323 w 1649823"/>
                  <a:gd name="connsiteY21" fmla="*/ 1892454 h 2260987"/>
                  <a:gd name="connsiteX22" fmla="*/ 245823 w 1649823"/>
                  <a:gd name="connsiteY22" fmla="*/ 1596697 h 2260987"/>
                  <a:gd name="connsiteX23" fmla="*/ 0 w 1649823"/>
                  <a:gd name="connsiteY23" fmla="*/ 1596697 h 2260987"/>
                  <a:gd name="connsiteX24" fmla="*/ 0 w 1649823"/>
                  <a:gd name="connsiteY24" fmla="*/ 1308697 h 2260987"/>
                  <a:gd name="connsiteX25" fmla="*/ 245823 w 1649823"/>
                  <a:gd name="connsiteY25" fmla="*/ 1308697 h 2260987"/>
                  <a:gd name="connsiteX26" fmla="*/ 245823 w 1649823"/>
                  <a:gd name="connsiteY26" fmla="*/ 1210486 h 2260987"/>
                  <a:gd name="connsiteX27" fmla="*/ 10531 w 1649823"/>
                  <a:gd name="connsiteY27" fmla="*/ 1210486 h 2260987"/>
                  <a:gd name="connsiteX28" fmla="*/ 10531 w 1649823"/>
                  <a:gd name="connsiteY28" fmla="*/ 922486 h 2260987"/>
                  <a:gd name="connsiteX29" fmla="*/ 245823 w 1649823"/>
                  <a:gd name="connsiteY29" fmla="*/ 922486 h 2260987"/>
                  <a:gd name="connsiteX30" fmla="*/ 245823 w 1649823"/>
                  <a:gd name="connsiteY30" fmla="*/ 694124 h 2260987"/>
                  <a:gd name="connsiteX31" fmla="*/ 246347 w 1649823"/>
                  <a:gd name="connsiteY31" fmla="*/ 694124 h 2260987"/>
                  <a:gd name="connsiteX32" fmla="*/ 597097 w 1649823"/>
                  <a:gd name="connsiteY32" fmla="*/ 93893 h 2260987"/>
                  <a:gd name="connsiteX33" fmla="*/ 948296 w 1649823"/>
                  <a:gd name="connsiteY33" fmla="*/ 0 h 2260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49823" h="2260987">
                    <a:moveTo>
                      <a:pt x="948296" y="0"/>
                    </a:moveTo>
                    <a:cubicBezTo>
                      <a:pt x="1069547" y="82"/>
                      <a:pt x="1190777" y="31540"/>
                      <a:pt x="1299369" y="94365"/>
                    </a:cubicBezTo>
                    <a:cubicBezTo>
                      <a:pt x="1516553" y="220016"/>
                      <a:pt x="1650161" y="452031"/>
                      <a:pt x="1649823" y="702944"/>
                    </a:cubicBezTo>
                    <a:lnTo>
                      <a:pt x="1257111" y="702416"/>
                    </a:lnTo>
                    <a:cubicBezTo>
                      <a:pt x="1257260" y="591869"/>
                      <a:pt x="1198395" y="489648"/>
                      <a:pt x="1102708" y="434288"/>
                    </a:cubicBezTo>
                    <a:cubicBezTo>
                      <a:pt x="1007021" y="378929"/>
                      <a:pt x="889062" y="378849"/>
                      <a:pt x="793301" y="434080"/>
                    </a:cubicBezTo>
                    <a:cubicBezTo>
                      <a:pt x="699825" y="487993"/>
                      <a:pt x="641374" y="586604"/>
                      <a:pt x="639582" y="694124"/>
                    </a:cubicBezTo>
                    <a:lnTo>
                      <a:pt x="641823" y="694124"/>
                    </a:lnTo>
                    <a:lnTo>
                      <a:pt x="641823" y="922486"/>
                    </a:lnTo>
                    <a:lnTo>
                      <a:pt x="1090531" y="922486"/>
                    </a:lnTo>
                    <a:lnTo>
                      <a:pt x="1090531" y="1210486"/>
                    </a:lnTo>
                    <a:lnTo>
                      <a:pt x="641823" y="1210486"/>
                    </a:lnTo>
                    <a:lnTo>
                      <a:pt x="641823" y="1308697"/>
                    </a:lnTo>
                    <a:lnTo>
                      <a:pt x="1080000" y="1308697"/>
                    </a:lnTo>
                    <a:lnTo>
                      <a:pt x="1080000" y="1596697"/>
                    </a:lnTo>
                    <a:lnTo>
                      <a:pt x="641823" y="1596697"/>
                    </a:lnTo>
                    <a:cubicBezTo>
                      <a:pt x="616973" y="1735828"/>
                      <a:pt x="568580" y="1816102"/>
                      <a:pt x="488799" y="1884606"/>
                    </a:cubicBezTo>
                    <a:lnTo>
                      <a:pt x="1534707" y="1880682"/>
                    </a:lnTo>
                    <a:cubicBezTo>
                      <a:pt x="1536015" y="2004834"/>
                      <a:pt x="1537322" y="2128987"/>
                      <a:pt x="1538630" y="2253139"/>
                    </a:cubicBezTo>
                    <a:lnTo>
                      <a:pt x="85082" y="2260987"/>
                    </a:lnTo>
                    <a:lnTo>
                      <a:pt x="10531" y="1880682"/>
                    </a:lnTo>
                    <a:lnTo>
                      <a:pt x="14323" y="1892454"/>
                    </a:lnTo>
                    <a:cubicBezTo>
                      <a:pt x="142499" y="1821335"/>
                      <a:pt x="231436" y="1758063"/>
                      <a:pt x="245823" y="1596697"/>
                    </a:cubicBezTo>
                    <a:lnTo>
                      <a:pt x="0" y="1596697"/>
                    </a:lnTo>
                    <a:lnTo>
                      <a:pt x="0" y="1308697"/>
                    </a:lnTo>
                    <a:lnTo>
                      <a:pt x="245823" y="1308697"/>
                    </a:lnTo>
                    <a:lnTo>
                      <a:pt x="245823" y="1210486"/>
                    </a:lnTo>
                    <a:lnTo>
                      <a:pt x="10531" y="1210486"/>
                    </a:lnTo>
                    <a:lnTo>
                      <a:pt x="10531" y="922486"/>
                    </a:lnTo>
                    <a:lnTo>
                      <a:pt x="245823" y="922486"/>
                    </a:lnTo>
                    <a:lnTo>
                      <a:pt x="245823" y="694124"/>
                    </a:lnTo>
                    <a:lnTo>
                      <a:pt x="246347" y="694124"/>
                    </a:lnTo>
                    <a:cubicBezTo>
                      <a:pt x="248640" y="446240"/>
                      <a:pt x="382021" y="217938"/>
                      <a:pt x="597097" y="93893"/>
                    </a:cubicBezTo>
                    <a:cubicBezTo>
                      <a:pt x="705773" y="31214"/>
                      <a:pt x="827045" y="-81"/>
                      <a:pt x="948296" y="0"/>
                    </a:cubicBezTo>
                    <a:close/>
                  </a:path>
                </a:pathLst>
              </a:custGeom>
              <a:solidFill>
                <a:srgbClr val="48DCE2"/>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black"/>
                  </a:solidFill>
                  <a:effectLst/>
                  <a:uLnTx/>
                  <a:uFillTx/>
                  <a:latin typeface="Arial"/>
                  <a:ea typeface="Arial Unicode MS"/>
                  <a:cs typeface="+mn-cs"/>
                </a:endParaRPr>
              </a:p>
            </p:txBody>
          </p:sp>
          <p:sp>
            <p:nvSpPr>
              <p:cNvPr id="53" name="Rectangle 2">
                <a:extLst>
                  <a:ext uri="{FF2B5EF4-FFF2-40B4-BE49-F238E27FC236}">
                    <a16:creationId xmlns:a16="http://schemas.microsoft.com/office/drawing/2014/main" id="{E1CBCC03-5C06-4893-B17C-0AE9DDC80C1B}"/>
                  </a:ext>
                </a:extLst>
              </p:cNvPr>
              <p:cNvSpPr>
                <a:spLocks noChangeAspect="1"/>
              </p:cNvSpPr>
              <p:nvPr/>
            </p:nvSpPr>
            <p:spPr>
              <a:xfrm>
                <a:off x="5834319" y="2765284"/>
                <a:ext cx="219540" cy="321911"/>
              </a:xfrm>
              <a:custGeom>
                <a:avLst/>
                <a:gdLst/>
                <a:ahLst/>
                <a:cxnLst/>
                <a:rect l="l" t="t" r="r" b="b"/>
                <a:pathLst>
                  <a:path w="2700676" h="3960000">
                    <a:moveTo>
                      <a:pt x="1602689" y="2463003"/>
                    </a:moveTo>
                    <a:lnTo>
                      <a:pt x="1602689" y="2950470"/>
                    </a:lnTo>
                    <a:cubicBezTo>
                      <a:pt x="1687205" y="2891119"/>
                      <a:pt x="1739253" y="2801128"/>
                      <a:pt x="1737291" y="2701504"/>
                    </a:cubicBezTo>
                    <a:cubicBezTo>
                      <a:pt x="1735404" y="2605672"/>
                      <a:pt x="1683918" y="2520125"/>
                      <a:pt x="1602689" y="2463003"/>
                    </a:cubicBezTo>
                    <a:close/>
                    <a:moveTo>
                      <a:pt x="1098689" y="1009338"/>
                    </a:moveTo>
                    <a:cubicBezTo>
                      <a:pt x="1013764" y="1068693"/>
                      <a:pt x="961418" y="1158910"/>
                      <a:pt x="963385" y="1258814"/>
                    </a:cubicBezTo>
                    <a:cubicBezTo>
                      <a:pt x="965278" y="1354920"/>
                      <a:pt x="1017053" y="1440682"/>
                      <a:pt x="1098689" y="1497792"/>
                    </a:cubicBezTo>
                    <a:close/>
                    <a:moveTo>
                      <a:pt x="1098689" y="0"/>
                    </a:moveTo>
                    <a:lnTo>
                      <a:pt x="1602689" y="0"/>
                    </a:lnTo>
                    <a:lnTo>
                      <a:pt x="1602689" y="144043"/>
                    </a:lnTo>
                    <a:cubicBezTo>
                      <a:pt x="2202506" y="238198"/>
                      <a:pt x="2667631" y="666545"/>
                      <a:pt x="2699027" y="1197644"/>
                    </a:cubicBezTo>
                    <a:lnTo>
                      <a:pt x="1736872" y="1237476"/>
                    </a:lnTo>
                    <a:cubicBezTo>
                      <a:pt x="1731432" y="1145454"/>
                      <a:pt x="1680559" y="1064195"/>
                      <a:pt x="1602689" y="1009004"/>
                    </a:cubicBezTo>
                    <a:lnTo>
                      <a:pt x="1602689" y="1597155"/>
                    </a:lnTo>
                    <a:cubicBezTo>
                      <a:pt x="2220011" y="1694259"/>
                      <a:pt x="2689768" y="2143644"/>
                      <a:pt x="2700490" y="2688223"/>
                    </a:cubicBezTo>
                    <a:cubicBezTo>
                      <a:pt x="2711466" y="3245591"/>
                      <a:pt x="2237928" y="3716553"/>
                      <a:pt x="1602689" y="3815701"/>
                    </a:cubicBezTo>
                    <a:lnTo>
                      <a:pt x="1602689" y="3960000"/>
                    </a:lnTo>
                    <a:lnTo>
                      <a:pt x="1098689" y="3960000"/>
                    </a:lnTo>
                    <a:lnTo>
                      <a:pt x="1098689" y="3816404"/>
                    </a:lnTo>
                    <a:cubicBezTo>
                      <a:pt x="498535" y="3722456"/>
                      <a:pt x="33057" y="3293981"/>
                      <a:pt x="1649" y="2762674"/>
                    </a:cubicBezTo>
                    <a:lnTo>
                      <a:pt x="963804" y="2722842"/>
                    </a:lnTo>
                    <a:cubicBezTo>
                      <a:pt x="969260" y="2815132"/>
                      <a:pt x="1020413" y="2896595"/>
                      <a:pt x="1098689" y="2951760"/>
                    </a:cubicBezTo>
                    <a:lnTo>
                      <a:pt x="1098689" y="2363252"/>
                    </a:lnTo>
                    <a:cubicBezTo>
                      <a:pt x="481020" y="2266398"/>
                      <a:pt x="10912" y="1816880"/>
                      <a:pt x="186" y="1272095"/>
                    </a:cubicBezTo>
                    <a:cubicBezTo>
                      <a:pt x="-10794" y="714522"/>
                      <a:pt x="463097" y="243418"/>
                      <a:pt x="1098689" y="144508"/>
                    </a:cubicBezTo>
                    <a:close/>
                  </a:path>
                </a:pathLst>
              </a:custGeom>
              <a:solidFill>
                <a:srgbClr val="48DCE2"/>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54" name="Rectangle 44">
                <a:extLst>
                  <a:ext uri="{FF2B5EF4-FFF2-40B4-BE49-F238E27FC236}">
                    <a16:creationId xmlns:a16="http://schemas.microsoft.com/office/drawing/2014/main" id="{16877324-41C0-4CEB-9493-4A076BC602EE}"/>
                  </a:ext>
                </a:extLst>
              </p:cNvPr>
              <p:cNvSpPr>
                <a:spLocks noChangeAspect="1"/>
              </p:cNvSpPr>
              <p:nvPr/>
            </p:nvSpPr>
            <p:spPr>
              <a:xfrm>
                <a:off x="7561902" y="4180221"/>
                <a:ext cx="269642" cy="321911"/>
              </a:xfrm>
              <a:custGeom>
                <a:avLst/>
                <a:gdLst/>
                <a:ahLst/>
                <a:cxnLst/>
                <a:rect l="l" t="t" r="r" b="b"/>
                <a:pathLst>
                  <a:path w="1930109" h="2304256">
                    <a:moveTo>
                      <a:pt x="499032" y="360040"/>
                    </a:moveTo>
                    <a:lnTo>
                      <a:pt x="499032" y="1016070"/>
                    </a:lnTo>
                    <a:lnTo>
                      <a:pt x="1258521" y="1016070"/>
                    </a:lnTo>
                    <a:cubicBezTo>
                      <a:pt x="1368910" y="1012801"/>
                      <a:pt x="1469808" y="952440"/>
                      <a:pt x="1526552" y="856603"/>
                    </a:cubicBezTo>
                    <a:cubicBezTo>
                      <a:pt x="1587011" y="754492"/>
                      <a:pt x="1588055" y="627797"/>
                      <a:pt x="1529286" y="524704"/>
                    </a:cubicBezTo>
                    <a:cubicBezTo>
                      <a:pt x="1473114" y="426166"/>
                      <a:pt x="1370550" y="363662"/>
                      <a:pt x="1257894" y="360040"/>
                    </a:cubicBezTo>
                    <a:close/>
                    <a:moveTo>
                      <a:pt x="138992" y="0"/>
                    </a:moveTo>
                    <a:lnTo>
                      <a:pt x="180856" y="0"/>
                    </a:lnTo>
                    <a:lnTo>
                      <a:pt x="499032" y="0"/>
                    </a:lnTo>
                    <a:lnTo>
                      <a:pt x="1260856" y="0"/>
                    </a:lnTo>
                    <a:lnTo>
                      <a:pt x="1260856" y="1730"/>
                    </a:lnTo>
                    <a:cubicBezTo>
                      <a:pt x="1500773" y="7202"/>
                      <a:pt x="1720550" y="138412"/>
                      <a:pt x="1839840" y="347673"/>
                    </a:cubicBezTo>
                    <a:cubicBezTo>
                      <a:pt x="1962203" y="562326"/>
                      <a:pt x="1960030" y="826119"/>
                      <a:pt x="1834148" y="1038727"/>
                    </a:cubicBezTo>
                    <a:cubicBezTo>
                      <a:pt x="1717086" y="1236437"/>
                      <a:pt x="1509773" y="1361631"/>
                      <a:pt x="1282539" y="1373428"/>
                    </a:cubicBezTo>
                    <a:lnTo>
                      <a:pt x="1282539" y="1376110"/>
                    </a:lnTo>
                    <a:lnTo>
                      <a:pt x="499032" y="1376110"/>
                    </a:lnTo>
                    <a:lnTo>
                      <a:pt x="499032" y="1533934"/>
                    </a:lnTo>
                    <a:lnTo>
                      <a:pt x="1296144" y="1533934"/>
                    </a:lnTo>
                    <a:lnTo>
                      <a:pt x="1296144" y="1821966"/>
                    </a:lnTo>
                    <a:lnTo>
                      <a:pt x="499032" y="1821966"/>
                    </a:lnTo>
                    <a:lnTo>
                      <a:pt x="499032" y="2304256"/>
                    </a:lnTo>
                    <a:lnTo>
                      <a:pt x="138992" y="2304256"/>
                    </a:lnTo>
                    <a:lnTo>
                      <a:pt x="138992" y="1821966"/>
                    </a:lnTo>
                    <a:lnTo>
                      <a:pt x="0" y="1821966"/>
                    </a:lnTo>
                    <a:lnTo>
                      <a:pt x="0" y="1533934"/>
                    </a:lnTo>
                    <a:lnTo>
                      <a:pt x="138992" y="1533934"/>
                    </a:lnTo>
                    <a:lnTo>
                      <a:pt x="138992" y="1376110"/>
                    </a:lnTo>
                    <a:lnTo>
                      <a:pt x="0" y="1376110"/>
                    </a:lnTo>
                    <a:lnTo>
                      <a:pt x="0" y="1016070"/>
                    </a:lnTo>
                    <a:lnTo>
                      <a:pt x="138992" y="1016070"/>
                    </a:lnTo>
                    <a:close/>
                  </a:path>
                </a:pathLst>
              </a:custGeom>
              <a:solidFill>
                <a:srgbClr val="48DCE2"/>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55" name="Rectangle 50">
                <a:extLst>
                  <a:ext uri="{FF2B5EF4-FFF2-40B4-BE49-F238E27FC236}">
                    <a16:creationId xmlns:a16="http://schemas.microsoft.com/office/drawing/2014/main" id="{305D989C-D227-44E5-BD64-D3AB5A28F566}"/>
                  </a:ext>
                </a:extLst>
              </p:cNvPr>
              <p:cNvSpPr>
                <a:spLocks noChangeAspect="1"/>
              </p:cNvSpPr>
              <p:nvPr/>
            </p:nvSpPr>
            <p:spPr>
              <a:xfrm>
                <a:off x="6587707" y="4890486"/>
                <a:ext cx="321911" cy="184379"/>
              </a:xfrm>
              <a:custGeom>
                <a:avLst/>
                <a:gdLst/>
                <a:ahLst/>
                <a:cxnLst/>
                <a:rect l="l" t="t" r="r" b="b"/>
                <a:pathLst>
                  <a:path w="2797236" h="1602166">
                    <a:moveTo>
                      <a:pt x="676854" y="738042"/>
                    </a:moveTo>
                    <a:cubicBezTo>
                      <a:pt x="614942" y="702297"/>
                      <a:pt x="535774" y="723510"/>
                      <a:pt x="500029" y="785422"/>
                    </a:cubicBezTo>
                    <a:cubicBezTo>
                      <a:pt x="464284" y="847335"/>
                      <a:pt x="485497" y="926503"/>
                      <a:pt x="547409" y="962248"/>
                    </a:cubicBezTo>
                    <a:cubicBezTo>
                      <a:pt x="609321" y="997993"/>
                      <a:pt x="688490" y="976780"/>
                      <a:pt x="724235" y="914867"/>
                    </a:cubicBezTo>
                    <a:cubicBezTo>
                      <a:pt x="759980" y="852955"/>
                      <a:pt x="738766" y="773787"/>
                      <a:pt x="676854" y="738042"/>
                    </a:cubicBezTo>
                    <a:close/>
                    <a:moveTo>
                      <a:pt x="1505478" y="880583"/>
                    </a:moveTo>
                    <a:lnTo>
                      <a:pt x="1475082" y="873061"/>
                    </a:lnTo>
                    <a:lnTo>
                      <a:pt x="1475082" y="1008668"/>
                    </a:lnTo>
                    <a:cubicBezTo>
                      <a:pt x="1478425" y="1007382"/>
                      <a:pt x="1481683" y="1005827"/>
                      <a:pt x="1484860" y="1004059"/>
                    </a:cubicBezTo>
                    <a:cubicBezTo>
                      <a:pt x="1512039" y="988933"/>
                      <a:pt x="1529130" y="960585"/>
                      <a:pt x="1529788" y="929597"/>
                    </a:cubicBezTo>
                    <a:cubicBezTo>
                      <a:pt x="1530028" y="906726"/>
                      <a:pt x="1526034" y="896074"/>
                      <a:pt x="1505478" y="880583"/>
                    </a:cubicBezTo>
                    <a:close/>
                    <a:moveTo>
                      <a:pt x="1395816" y="619564"/>
                    </a:moveTo>
                    <a:cubicBezTo>
                      <a:pt x="1376272" y="632083"/>
                      <a:pt x="1363760" y="652864"/>
                      <a:pt x="1361807" y="675926"/>
                    </a:cubicBezTo>
                    <a:lnTo>
                      <a:pt x="1362578" y="675894"/>
                    </a:lnTo>
                    <a:cubicBezTo>
                      <a:pt x="1361574" y="701623"/>
                      <a:pt x="1371022" y="725250"/>
                      <a:pt x="1395009" y="740923"/>
                    </a:cubicBezTo>
                    <a:lnTo>
                      <a:pt x="1395816" y="741452"/>
                    </a:lnTo>
                    <a:close/>
                    <a:moveTo>
                      <a:pt x="1475082" y="467094"/>
                    </a:moveTo>
                    <a:lnTo>
                      <a:pt x="1475082" y="500684"/>
                    </a:lnTo>
                    <a:cubicBezTo>
                      <a:pt x="1497267" y="504631"/>
                      <a:pt x="1518774" y="512905"/>
                      <a:pt x="1538543" y="525166"/>
                    </a:cubicBezTo>
                    <a:cubicBezTo>
                      <a:pt x="1596427" y="561066"/>
                      <a:pt x="1630319" y="625508"/>
                      <a:pt x="1627098" y="693545"/>
                    </a:cubicBezTo>
                    <a:lnTo>
                      <a:pt x="1518521" y="688404"/>
                    </a:lnTo>
                    <a:cubicBezTo>
                      <a:pt x="1519877" y="659770"/>
                      <a:pt x="1505613" y="632649"/>
                      <a:pt x="1481252" y="617540"/>
                    </a:cubicBezTo>
                    <a:lnTo>
                      <a:pt x="1475082" y="614775"/>
                    </a:lnTo>
                    <a:lnTo>
                      <a:pt x="1475082" y="759007"/>
                    </a:lnTo>
                    <a:cubicBezTo>
                      <a:pt x="1516008" y="761698"/>
                      <a:pt x="1547648" y="771672"/>
                      <a:pt x="1577189" y="790249"/>
                    </a:cubicBezTo>
                    <a:cubicBezTo>
                      <a:pt x="1622357" y="818652"/>
                      <a:pt x="1647114" y="873156"/>
                      <a:pt x="1650484" y="927386"/>
                    </a:cubicBezTo>
                    <a:lnTo>
                      <a:pt x="1650683" y="927386"/>
                    </a:lnTo>
                    <a:lnTo>
                      <a:pt x="1650607" y="928511"/>
                    </a:lnTo>
                    <a:cubicBezTo>
                      <a:pt x="1650834" y="929446"/>
                      <a:pt x="1650880" y="930391"/>
                      <a:pt x="1650916" y="931336"/>
                    </a:cubicBezTo>
                    <a:lnTo>
                      <a:pt x="1650415" y="931353"/>
                    </a:lnTo>
                    <a:cubicBezTo>
                      <a:pt x="1649239" y="1005482"/>
                      <a:pt x="1608533" y="1073418"/>
                      <a:pt x="1543577" y="1109567"/>
                    </a:cubicBezTo>
                    <a:cubicBezTo>
                      <a:pt x="1521978" y="1121587"/>
                      <a:pt x="1498805" y="1129476"/>
                      <a:pt x="1475082" y="1132835"/>
                    </a:cubicBezTo>
                    <a:lnTo>
                      <a:pt x="1475082" y="1165545"/>
                    </a:lnTo>
                    <a:lnTo>
                      <a:pt x="1395816" y="1165545"/>
                    </a:lnTo>
                    <a:lnTo>
                      <a:pt x="1395816" y="1130194"/>
                    </a:lnTo>
                    <a:cubicBezTo>
                      <a:pt x="1373613" y="1125585"/>
                      <a:pt x="1352168" y="1116888"/>
                      <a:pt x="1332303" y="1104568"/>
                    </a:cubicBezTo>
                    <a:cubicBezTo>
                      <a:pt x="1268003" y="1064689"/>
                      <a:pt x="1230355" y="993103"/>
                      <a:pt x="1233933" y="917525"/>
                    </a:cubicBezTo>
                    <a:lnTo>
                      <a:pt x="1354544" y="923236"/>
                    </a:lnTo>
                    <a:cubicBezTo>
                      <a:pt x="1353040" y="954989"/>
                      <a:pt x="1368828" y="985067"/>
                      <a:pt x="1395816" y="1001849"/>
                    </a:cubicBezTo>
                    <a:lnTo>
                      <a:pt x="1395816" y="862479"/>
                    </a:lnTo>
                    <a:cubicBezTo>
                      <a:pt x="1368998" y="855832"/>
                      <a:pt x="1344002" y="843677"/>
                      <a:pt x="1322380" y="825533"/>
                    </a:cubicBezTo>
                    <a:cubicBezTo>
                      <a:pt x="1279142" y="789250"/>
                      <a:pt x="1253317" y="736644"/>
                      <a:pt x="1251176" y="680490"/>
                    </a:cubicBezTo>
                    <a:cubicBezTo>
                      <a:pt x="1251334" y="597461"/>
                      <a:pt x="1284345" y="551005"/>
                      <a:pt x="1345251" y="517567"/>
                    </a:cubicBezTo>
                    <a:cubicBezTo>
                      <a:pt x="1360367" y="509155"/>
                      <a:pt x="1379438" y="506089"/>
                      <a:pt x="1395816" y="502211"/>
                    </a:cubicBezTo>
                    <a:lnTo>
                      <a:pt x="1395816" y="467094"/>
                    </a:lnTo>
                    <a:close/>
                    <a:moveTo>
                      <a:pt x="1670907" y="420372"/>
                    </a:moveTo>
                    <a:cubicBezTo>
                      <a:pt x="1452232" y="294120"/>
                      <a:pt x="1172613" y="369043"/>
                      <a:pt x="1046361" y="587719"/>
                    </a:cubicBezTo>
                    <a:cubicBezTo>
                      <a:pt x="920108" y="806395"/>
                      <a:pt x="995032" y="1086013"/>
                      <a:pt x="1213707" y="1212266"/>
                    </a:cubicBezTo>
                    <a:cubicBezTo>
                      <a:pt x="1432383" y="1338518"/>
                      <a:pt x="1712002" y="1263595"/>
                      <a:pt x="1838254" y="1044919"/>
                    </a:cubicBezTo>
                    <a:cubicBezTo>
                      <a:pt x="1964507" y="826243"/>
                      <a:pt x="1889583" y="546625"/>
                      <a:pt x="1670907" y="420372"/>
                    </a:cubicBezTo>
                    <a:close/>
                    <a:moveTo>
                      <a:pt x="2337204" y="670392"/>
                    </a:moveTo>
                    <a:cubicBezTo>
                      <a:pt x="2275292" y="634647"/>
                      <a:pt x="2196124" y="655860"/>
                      <a:pt x="2160379" y="717772"/>
                    </a:cubicBezTo>
                    <a:cubicBezTo>
                      <a:pt x="2124634" y="779684"/>
                      <a:pt x="2145847" y="858852"/>
                      <a:pt x="2207759" y="894597"/>
                    </a:cubicBezTo>
                    <a:cubicBezTo>
                      <a:pt x="2269672" y="930342"/>
                      <a:pt x="2348840" y="909129"/>
                      <a:pt x="2384585" y="847217"/>
                    </a:cubicBezTo>
                    <a:cubicBezTo>
                      <a:pt x="2420330" y="785305"/>
                      <a:pt x="2399117" y="706137"/>
                      <a:pt x="2337204" y="670392"/>
                    </a:cubicBezTo>
                    <a:close/>
                    <a:moveTo>
                      <a:pt x="2384613" y="233313"/>
                    </a:moveTo>
                    <a:cubicBezTo>
                      <a:pt x="2428818" y="319090"/>
                      <a:pt x="2503845" y="385970"/>
                      <a:pt x="2595156" y="420224"/>
                    </a:cubicBezTo>
                    <a:lnTo>
                      <a:pt x="2595155" y="1152677"/>
                    </a:lnTo>
                    <a:cubicBezTo>
                      <a:pt x="2489919" y="1191773"/>
                      <a:pt x="2405690" y="1273809"/>
                      <a:pt x="2363285" y="1377636"/>
                    </a:cubicBezTo>
                    <a:lnTo>
                      <a:pt x="402182" y="1377636"/>
                    </a:lnTo>
                    <a:cubicBezTo>
                      <a:pt x="366180" y="1300676"/>
                      <a:pt x="305669" y="1237745"/>
                      <a:pt x="230221" y="1198942"/>
                    </a:cubicBezTo>
                    <a:lnTo>
                      <a:pt x="230221" y="415045"/>
                    </a:lnTo>
                    <a:cubicBezTo>
                      <a:pt x="307865" y="376272"/>
                      <a:pt x="370258" y="312122"/>
                      <a:pt x="407224" y="233313"/>
                    </a:cubicBezTo>
                    <a:close/>
                    <a:moveTo>
                      <a:pt x="2374194" y="127259"/>
                    </a:moveTo>
                    <a:lnTo>
                      <a:pt x="406569" y="127259"/>
                    </a:lnTo>
                    <a:cubicBezTo>
                      <a:pt x="368226" y="267341"/>
                      <a:pt x="255955" y="376146"/>
                      <a:pt x="114433" y="410154"/>
                    </a:cubicBezTo>
                    <a:lnTo>
                      <a:pt x="114433" y="1207711"/>
                    </a:lnTo>
                    <a:cubicBezTo>
                      <a:pt x="249220" y="1241659"/>
                      <a:pt x="356431" y="1343562"/>
                      <a:pt x="397550" y="1475019"/>
                    </a:cubicBezTo>
                    <a:lnTo>
                      <a:pt x="2364592" y="1475019"/>
                    </a:lnTo>
                    <a:cubicBezTo>
                      <a:pt x="2403043" y="1323089"/>
                      <a:pt x="2527516" y="1206120"/>
                      <a:pt x="2682804" y="1177407"/>
                    </a:cubicBezTo>
                    <a:lnTo>
                      <a:pt x="2682804" y="401000"/>
                    </a:lnTo>
                    <a:cubicBezTo>
                      <a:pt x="2536308" y="373254"/>
                      <a:pt x="2418049" y="266915"/>
                      <a:pt x="2374194" y="127259"/>
                    </a:cubicBezTo>
                    <a:close/>
                    <a:moveTo>
                      <a:pt x="2797236" y="112"/>
                    </a:moveTo>
                    <a:lnTo>
                      <a:pt x="2797236" y="1602166"/>
                    </a:lnTo>
                    <a:lnTo>
                      <a:pt x="419639" y="1602166"/>
                    </a:lnTo>
                    <a:lnTo>
                      <a:pt x="12661" y="1602166"/>
                    </a:lnTo>
                    <a:lnTo>
                      <a:pt x="0" y="1602166"/>
                    </a:lnTo>
                    <a:lnTo>
                      <a:pt x="0" y="112"/>
                    </a:lnTo>
                    <a:lnTo>
                      <a:pt x="2352082" y="112"/>
                    </a:lnTo>
                    <a:cubicBezTo>
                      <a:pt x="2352071" y="75"/>
                      <a:pt x="2352071" y="37"/>
                      <a:pt x="2352071" y="0"/>
                    </a:cubicBezTo>
                    <a:lnTo>
                      <a:pt x="2759048" y="0"/>
                    </a:lnTo>
                    <a:lnTo>
                      <a:pt x="2759047" y="112"/>
                    </a:lnTo>
                    <a:close/>
                  </a:path>
                </a:pathLst>
              </a:custGeom>
              <a:solidFill>
                <a:srgbClr val="48DCE2"/>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56" name="Isosceles Triangle 22">
                <a:extLst>
                  <a:ext uri="{FF2B5EF4-FFF2-40B4-BE49-F238E27FC236}">
                    <a16:creationId xmlns:a16="http://schemas.microsoft.com/office/drawing/2014/main" id="{413B2DDB-568A-485C-9E5B-9E71EBF6E1B0}"/>
                  </a:ext>
                </a:extLst>
              </p:cNvPr>
              <p:cNvSpPr>
                <a:spLocks noChangeAspect="1"/>
              </p:cNvSpPr>
              <p:nvPr/>
            </p:nvSpPr>
            <p:spPr>
              <a:xfrm rot="19800000">
                <a:off x="5337370" y="3381502"/>
                <a:ext cx="370260" cy="370198"/>
              </a:xfrm>
              <a:custGeom>
                <a:avLst/>
                <a:gdLst/>
                <a:ahLst/>
                <a:cxnLst/>
                <a:rect l="l" t="t" r="r" b="b"/>
                <a:pathLst>
                  <a:path w="3948369" h="3947711">
                    <a:moveTo>
                      <a:pt x="1024184" y="1327019"/>
                    </a:moveTo>
                    <a:cubicBezTo>
                      <a:pt x="953964" y="1286477"/>
                      <a:pt x="864174" y="1310536"/>
                      <a:pt x="823632" y="1380756"/>
                    </a:cubicBezTo>
                    <a:cubicBezTo>
                      <a:pt x="783091" y="1450976"/>
                      <a:pt x="807150" y="1540767"/>
                      <a:pt x="877370" y="1581308"/>
                    </a:cubicBezTo>
                    <a:cubicBezTo>
                      <a:pt x="947590" y="1621850"/>
                      <a:pt x="1037380" y="1597790"/>
                      <a:pt x="1077922" y="1527570"/>
                    </a:cubicBezTo>
                    <a:cubicBezTo>
                      <a:pt x="1118463" y="1457350"/>
                      <a:pt x="1094404" y="1367560"/>
                      <a:pt x="1024184" y="1327019"/>
                    </a:cubicBezTo>
                    <a:close/>
                    <a:moveTo>
                      <a:pt x="3610643" y="2228121"/>
                    </a:moveTo>
                    <a:cubicBezTo>
                      <a:pt x="3600833" y="2220477"/>
                      <a:pt x="3589363" y="2214630"/>
                      <a:pt x="3576595" y="2211209"/>
                    </a:cubicBezTo>
                    <a:cubicBezTo>
                      <a:pt x="3525522" y="2197524"/>
                      <a:pt x="3473024" y="2227833"/>
                      <a:pt x="3459339" y="2278906"/>
                    </a:cubicBezTo>
                    <a:cubicBezTo>
                      <a:pt x="3445654" y="2329979"/>
                      <a:pt x="3475964" y="2382476"/>
                      <a:pt x="3527037" y="2396161"/>
                    </a:cubicBezTo>
                    <a:cubicBezTo>
                      <a:pt x="3578110" y="2409846"/>
                      <a:pt x="3630607" y="2379537"/>
                      <a:pt x="3644292" y="2328464"/>
                    </a:cubicBezTo>
                    <a:cubicBezTo>
                      <a:pt x="3654556" y="2290159"/>
                      <a:pt x="3640073" y="2251053"/>
                      <a:pt x="3610643" y="2228121"/>
                    </a:cubicBezTo>
                    <a:close/>
                    <a:moveTo>
                      <a:pt x="3948369" y="2177025"/>
                    </a:moveTo>
                    <a:lnTo>
                      <a:pt x="3902391" y="2247588"/>
                    </a:lnTo>
                    <a:cubicBezTo>
                      <a:pt x="3840166" y="2207044"/>
                      <a:pt x="3769677" y="2184131"/>
                      <a:pt x="3697935" y="2180296"/>
                    </a:cubicBezTo>
                    <a:cubicBezTo>
                      <a:pt x="3737123" y="2226403"/>
                      <a:pt x="3753617" y="2290363"/>
                      <a:pt x="3736768" y="2353243"/>
                    </a:cubicBezTo>
                    <a:cubicBezTo>
                      <a:pt x="3709398" y="2455390"/>
                      <a:pt x="3604404" y="2516008"/>
                      <a:pt x="3502258" y="2488638"/>
                    </a:cubicBezTo>
                    <a:cubicBezTo>
                      <a:pt x="3400111" y="2461268"/>
                      <a:pt x="3339493" y="2356274"/>
                      <a:pt x="3366863" y="2254127"/>
                    </a:cubicBezTo>
                    <a:cubicBezTo>
                      <a:pt x="3381032" y="2201247"/>
                      <a:pt x="3416004" y="2159497"/>
                      <a:pt x="3460818" y="2135698"/>
                    </a:cubicBezTo>
                    <a:cubicBezTo>
                      <a:pt x="3436032" y="2129730"/>
                      <a:pt x="3409996" y="2129302"/>
                      <a:pt x="3383900" y="2133133"/>
                    </a:cubicBezTo>
                    <a:cubicBezTo>
                      <a:pt x="3331988" y="2140756"/>
                      <a:pt x="3285146" y="2164460"/>
                      <a:pt x="3249703" y="2200200"/>
                    </a:cubicBezTo>
                    <a:cubicBezTo>
                      <a:pt x="3299772" y="2410806"/>
                      <a:pt x="3262997" y="2663063"/>
                      <a:pt x="3111944" y="2983361"/>
                    </a:cubicBezTo>
                    <a:cubicBezTo>
                      <a:pt x="2900481" y="3337269"/>
                      <a:pt x="2604169" y="3479398"/>
                      <a:pt x="2264290" y="3473876"/>
                    </a:cubicBezTo>
                    <a:lnTo>
                      <a:pt x="1854414" y="3947711"/>
                    </a:lnTo>
                    <a:lnTo>
                      <a:pt x="1615515" y="3809782"/>
                    </a:lnTo>
                    <a:lnTo>
                      <a:pt x="1764774" y="3379707"/>
                    </a:lnTo>
                    <a:cubicBezTo>
                      <a:pt x="1587770" y="3319643"/>
                      <a:pt x="1405350" y="3232972"/>
                      <a:pt x="1221865" y="3127037"/>
                    </a:cubicBezTo>
                    <a:cubicBezTo>
                      <a:pt x="1120271" y="3068382"/>
                      <a:pt x="1025311" y="3004264"/>
                      <a:pt x="938291" y="2935309"/>
                    </a:cubicBezTo>
                    <a:lnTo>
                      <a:pt x="509476" y="3157353"/>
                    </a:lnTo>
                    <a:lnTo>
                      <a:pt x="247593" y="2999226"/>
                    </a:lnTo>
                    <a:lnTo>
                      <a:pt x="599626" y="2603610"/>
                    </a:lnTo>
                    <a:cubicBezTo>
                      <a:pt x="384783" y="2338553"/>
                      <a:pt x="289709" y="2193107"/>
                      <a:pt x="174176" y="1843897"/>
                    </a:cubicBezTo>
                    <a:lnTo>
                      <a:pt x="0" y="1381252"/>
                    </a:lnTo>
                    <a:lnTo>
                      <a:pt x="107522" y="1111013"/>
                    </a:lnTo>
                    <a:cubicBezTo>
                      <a:pt x="159316" y="1021302"/>
                      <a:pt x="259400" y="1099908"/>
                      <a:pt x="349113" y="1151702"/>
                    </a:cubicBezTo>
                    <a:lnTo>
                      <a:pt x="486246" y="1217020"/>
                    </a:lnTo>
                    <a:cubicBezTo>
                      <a:pt x="628225" y="1148493"/>
                      <a:pt x="768311" y="1094036"/>
                      <a:pt x="908721" y="1057007"/>
                    </a:cubicBezTo>
                    <a:cubicBezTo>
                      <a:pt x="1011476" y="947354"/>
                      <a:pt x="1021990" y="857768"/>
                      <a:pt x="976491" y="611195"/>
                    </a:cubicBezTo>
                    <a:cubicBezTo>
                      <a:pt x="1335325" y="817429"/>
                      <a:pt x="1326102" y="899150"/>
                      <a:pt x="1389221" y="1007976"/>
                    </a:cubicBezTo>
                    <a:cubicBezTo>
                      <a:pt x="1615807" y="1002289"/>
                      <a:pt x="1836555" y="1044211"/>
                      <a:pt x="2066828" y="1133629"/>
                    </a:cubicBezTo>
                    <a:cubicBezTo>
                      <a:pt x="2047082" y="1203277"/>
                      <a:pt x="2048342" y="1275855"/>
                      <a:pt x="2067080" y="1343672"/>
                    </a:cubicBezTo>
                    <a:cubicBezTo>
                      <a:pt x="2009772" y="1325329"/>
                      <a:pt x="1950048" y="1312156"/>
                      <a:pt x="1888409" y="1302802"/>
                    </a:cubicBezTo>
                    <a:lnTo>
                      <a:pt x="1831983" y="1466454"/>
                    </a:lnTo>
                    <a:cubicBezTo>
                      <a:pt x="2171713" y="1545279"/>
                      <a:pt x="2334158" y="1639067"/>
                      <a:pt x="2533793" y="1871644"/>
                    </a:cubicBezTo>
                    <a:lnTo>
                      <a:pt x="2655130" y="1752801"/>
                    </a:lnTo>
                    <a:cubicBezTo>
                      <a:pt x="2623271" y="1710443"/>
                      <a:pt x="2589631" y="1671169"/>
                      <a:pt x="2553401" y="1635762"/>
                    </a:cubicBezTo>
                    <a:cubicBezTo>
                      <a:pt x="2626342" y="1620812"/>
                      <a:pt x="2694472" y="1585039"/>
                      <a:pt x="2748239" y="1530606"/>
                    </a:cubicBezTo>
                    <a:cubicBezTo>
                      <a:pt x="2959801" y="1699876"/>
                      <a:pt x="3152007" y="1908367"/>
                      <a:pt x="3223775" y="2111154"/>
                    </a:cubicBezTo>
                    <a:cubicBezTo>
                      <a:pt x="3265103" y="2076949"/>
                      <a:pt x="3316077" y="2055387"/>
                      <a:pt x="3371292" y="2047279"/>
                    </a:cubicBezTo>
                    <a:cubicBezTo>
                      <a:pt x="3454199" y="2035105"/>
                      <a:pt x="3536665" y="2054733"/>
                      <a:pt x="3603728" y="2099347"/>
                    </a:cubicBezTo>
                    <a:cubicBezTo>
                      <a:pt x="3679156" y="2088543"/>
                      <a:pt x="3756158" y="2095770"/>
                      <a:pt x="3828792" y="2119628"/>
                    </a:cubicBezTo>
                    <a:cubicBezTo>
                      <a:pt x="3870454" y="2133311"/>
                      <a:pt x="3910678" y="2152466"/>
                      <a:pt x="3948369" y="2177025"/>
                    </a:cubicBezTo>
                    <a:close/>
                    <a:moveTo>
                      <a:pt x="2661401" y="883270"/>
                    </a:moveTo>
                    <a:cubicBezTo>
                      <a:pt x="2838812" y="985699"/>
                      <a:pt x="2899598" y="1212554"/>
                      <a:pt x="2797170" y="1389966"/>
                    </a:cubicBezTo>
                    <a:cubicBezTo>
                      <a:pt x="2694741" y="1567377"/>
                      <a:pt x="2467885" y="1628163"/>
                      <a:pt x="2290474" y="1525735"/>
                    </a:cubicBezTo>
                    <a:cubicBezTo>
                      <a:pt x="2113063" y="1423306"/>
                      <a:pt x="2052277" y="1196450"/>
                      <a:pt x="2154705" y="1019039"/>
                    </a:cubicBezTo>
                    <a:cubicBezTo>
                      <a:pt x="2257134" y="841627"/>
                      <a:pt x="2483990" y="780842"/>
                      <a:pt x="2661401" y="883270"/>
                    </a:cubicBezTo>
                    <a:close/>
                    <a:moveTo>
                      <a:pt x="2494139" y="49756"/>
                    </a:moveTo>
                    <a:cubicBezTo>
                      <a:pt x="2671551" y="152184"/>
                      <a:pt x="2732337" y="379040"/>
                      <a:pt x="2629908" y="556451"/>
                    </a:cubicBezTo>
                    <a:cubicBezTo>
                      <a:pt x="2527480" y="733863"/>
                      <a:pt x="2300624" y="794648"/>
                      <a:pt x="2123212" y="692220"/>
                    </a:cubicBezTo>
                    <a:cubicBezTo>
                      <a:pt x="1945801" y="589791"/>
                      <a:pt x="1885015" y="362936"/>
                      <a:pt x="1987444" y="185524"/>
                    </a:cubicBezTo>
                    <a:cubicBezTo>
                      <a:pt x="2089872" y="8113"/>
                      <a:pt x="2316728" y="-52673"/>
                      <a:pt x="2494139" y="49756"/>
                    </a:cubicBezTo>
                    <a:close/>
                  </a:path>
                </a:pathLst>
              </a:custGeom>
              <a:solidFill>
                <a:srgbClr val="48DCE2"/>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57" name="Pie 2">
                <a:extLst>
                  <a:ext uri="{FF2B5EF4-FFF2-40B4-BE49-F238E27FC236}">
                    <a16:creationId xmlns:a16="http://schemas.microsoft.com/office/drawing/2014/main" id="{955573F9-B3EE-4554-B890-7BABB61FFDAD}"/>
                  </a:ext>
                </a:extLst>
              </p:cNvPr>
              <p:cNvSpPr>
                <a:spLocks noChangeAspect="1"/>
              </p:cNvSpPr>
              <p:nvPr/>
            </p:nvSpPr>
            <p:spPr>
              <a:xfrm>
                <a:off x="6080733" y="2580386"/>
                <a:ext cx="308447" cy="303283"/>
              </a:xfrm>
              <a:custGeom>
                <a:avLst/>
                <a:gdLst/>
                <a:ahLst/>
                <a:cxnLst/>
                <a:rect l="l" t="t" r="r" b="b"/>
                <a:pathLst>
                  <a:path w="3851322" h="3786842">
                    <a:moveTo>
                      <a:pt x="3845029" y="1629937"/>
                    </a:moveTo>
                    <a:lnTo>
                      <a:pt x="3851322" y="1762720"/>
                    </a:lnTo>
                    <a:lnTo>
                      <a:pt x="3812477" y="1776859"/>
                    </a:lnTo>
                    <a:lnTo>
                      <a:pt x="3444864" y="1775585"/>
                    </a:lnTo>
                    <a:close/>
                    <a:moveTo>
                      <a:pt x="3791299" y="1322869"/>
                    </a:moveTo>
                    <a:cubicBezTo>
                      <a:pt x="3804294" y="1363489"/>
                      <a:pt x="3813753" y="1405089"/>
                      <a:pt x="3820726" y="1447230"/>
                    </a:cubicBezTo>
                    <a:lnTo>
                      <a:pt x="2923542" y="1773779"/>
                    </a:lnTo>
                    <a:lnTo>
                      <a:pt x="2555935" y="1772505"/>
                    </a:lnTo>
                    <a:close/>
                    <a:moveTo>
                      <a:pt x="3686733" y="1034305"/>
                    </a:moveTo>
                    <a:cubicBezTo>
                      <a:pt x="3706467" y="1071934"/>
                      <a:pt x="3722972" y="1111031"/>
                      <a:pt x="3736130" y="1151397"/>
                    </a:cubicBezTo>
                    <a:lnTo>
                      <a:pt x="2052009" y="1764367"/>
                    </a:lnTo>
                    <a:lnTo>
                      <a:pt x="2052009" y="1629296"/>
                    </a:lnTo>
                    <a:close/>
                    <a:moveTo>
                      <a:pt x="3531650" y="764128"/>
                    </a:moveTo>
                    <a:cubicBezTo>
                      <a:pt x="3557479" y="799119"/>
                      <a:pt x="3581112" y="835525"/>
                      <a:pt x="3601539" y="873761"/>
                    </a:cubicBezTo>
                    <a:lnTo>
                      <a:pt x="2052009" y="1437744"/>
                    </a:lnTo>
                    <a:lnTo>
                      <a:pt x="2052009" y="1302673"/>
                    </a:lnTo>
                    <a:close/>
                    <a:moveTo>
                      <a:pt x="3320179" y="514474"/>
                    </a:moveTo>
                    <a:lnTo>
                      <a:pt x="3414136" y="615348"/>
                    </a:lnTo>
                    <a:lnTo>
                      <a:pt x="2052009" y="1111121"/>
                    </a:lnTo>
                    <a:lnTo>
                      <a:pt x="2052009" y="976050"/>
                    </a:lnTo>
                    <a:close/>
                    <a:moveTo>
                      <a:pt x="3038975" y="290201"/>
                    </a:moveTo>
                    <a:cubicBezTo>
                      <a:pt x="3082160" y="317774"/>
                      <a:pt x="3124087" y="347421"/>
                      <a:pt x="3164106" y="379728"/>
                    </a:cubicBezTo>
                    <a:lnTo>
                      <a:pt x="2052009" y="784498"/>
                    </a:lnTo>
                    <a:lnTo>
                      <a:pt x="2052009" y="649428"/>
                    </a:lnTo>
                    <a:close/>
                    <a:moveTo>
                      <a:pt x="1800000" y="186842"/>
                    </a:moveTo>
                    <a:lnTo>
                      <a:pt x="1800000" y="1986842"/>
                    </a:lnTo>
                    <a:lnTo>
                      <a:pt x="3600000" y="1986842"/>
                    </a:lnTo>
                    <a:cubicBezTo>
                      <a:pt x="3600000" y="2980955"/>
                      <a:pt x="2794113" y="3786842"/>
                      <a:pt x="1800000" y="3786842"/>
                    </a:cubicBezTo>
                    <a:cubicBezTo>
                      <a:pt x="805887" y="3786842"/>
                      <a:pt x="0" y="2980955"/>
                      <a:pt x="0" y="1986842"/>
                    </a:cubicBezTo>
                    <a:cubicBezTo>
                      <a:pt x="0" y="992729"/>
                      <a:pt x="805887" y="186842"/>
                      <a:pt x="1800000" y="186842"/>
                    </a:cubicBezTo>
                    <a:close/>
                    <a:moveTo>
                      <a:pt x="2653345" y="103936"/>
                    </a:moveTo>
                    <a:cubicBezTo>
                      <a:pt x="2713623" y="122781"/>
                      <a:pt x="2772066" y="146664"/>
                      <a:pt x="2828252" y="175345"/>
                    </a:cubicBezTo>
                    <a:lnTo>
                      <a:pt x="2052009" y="457876"/>
                    </a:lnTo>
                    <a:lnTo>
                      <a:pt x="2052009" y="322805"/>
                    </a:lnTo>
                    <a:close/>
                    <a:moveTo>
                      <a:pt x="2052009" y="0"/>
                    </a:moveTo>
                    <a:cubicBezTo>
                      <a:pt x="2150315" y="0"/>
                      <a:pt x="2247800" y="7911"/>
                      <a:pt x="2343281" y="25238"/>
                    </a:cubicBezTo>
                    <a:lnTo>
                      <a:pt x="2052009" y="131252"/>
                    </a:lnTo>
                    <a:close/>
                  </a:path>
                </a:pathLst>
              </a:custGeom>
              <a:solidFill>
                <a:srgbClr val="FEB856"/>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black"/>
                  </a:solidFill>
                  <a:effectLst/>
                  <a:uLnTx/>
                  <a:uFillTx/>
                  <a:latin typeface="Arial"/>
                  <a:ea typeface="Arial Unicode MS"/>
                  <a:cs typeface="+mn-cs"/>
                </a:endParaRPr>
              </a:p>
            </p:txBody>
          </p:sp>
          <p:sp>
            <p:nvSpPr>
              <p:cNvPr id="58" name="Rectangle 15">
                <a:extLst>
                  <a:ext uri="{FF2B5EF4-FFF2-40B4-BE49-F238E27FC236}">
                    <a16:creationId xmlns:a16="http://schemas.microsoft.com/office/drawing/2014/main" id="{B8BE8FCD-1D40-4986-BDD8-3CE8F7B85048}"/>
                  </a:ext>
                </a:extLst>
              </p:cNvPr>
              <p:cNvSpPr>
                <a:spLocks noChangeAspect="1"/>
              </p:cNvSpPr>
              <p:nvPr/>
            </p:nvSpPr>
            <p:spPr>
              <a:xfrm>
                <a:off x="5300752" y="3818808"/>
                <a:ext cx="303283" cy="239127"/>
              </a:xfrm>
              <a:custGeom>
                <a:avLst/>
                <a:gdLst/>
                <a:ahLst/>
                <a:cxnLst/>
                <a:rect l="l" t="t" r="r" b="b"/>
                <a:pathLst>
                  <a:path w="3744416" h="2952328">
                    <a:moveTo>
                      <a:pt x="184806" y="576064"/>
                    </a:moveTo>
                    <a:lnTo>
                      <a:pt x="895314" y="576064"/>
                    </a:lnTo>
                    <a:cubicBezTo>
                      <a:pt x="997380" y="576064"/>
                      <a:pt x="1080120" y="658804"/>
                      <a:pt x="1080120" y="760870"/>
                    </a:cubicBezTo>
                    <a:lnTo>
                      <a:pt x="1080120" y="792088"/>
                    </a:lnTo>
                    <a:lnTo>
                      <a:pt x="3312368" y="792088"/>
                    </a:lnTo>
                    <a:lnTo>
                      <a:pt x="3312368" y="2952328"/>
                    </a:lnTo>
                    <a:lnTo>
                      <a:pt x="0" y="2952328"/>
                    </a:lnTo>
                    <a:lnTo>
                      <a:pt x="0" y="1072569"/>
                    </a:lnTo>
                    <a:lnTo>
                      <a:pt x="0" y="792088"/>
                    </a:lnTo>
                    <a:lnTo>
                      <a:pt x="0" y="760870"/>
                    </a:lnTo>
                    <a:cubicBezTo>
                      <a:pt x="0" y="658804"/>
                      <a:pt x="82740" y="576064"/>
                      <a:pt x="184806" y="576064"/>
                    </a:cubicBezTo>
                    <a:close/>
                    <a:moveTo>
                      <a:pt x="616854" y="0"/>
                    </a:moveTo>
                    <a:lnTo>
                      <a:pt x="1327362" y="0"/>
                    </a:lnTo>
                    <a:cubicBezTo>
                      <a:pt x="1429428" y="0"/>
                      <a:pt x="1512168" y="82740"/>
                      <a:pt x="1512168" y="184806"/>
                    </a:cubicBezTo>
                    <a:lnTo>
                      <a:pt x="1512168" y="216024"/>
                    </a:lnTo>
                    <a:lnTo>
                      <a:pt x="3744416" y="216024"/>
                    </a:lnTo>
                    <a:lnTo>
                      <a:pt x="3744416" y="2376264"/>
                    </a:lnTo>
                    <a:lnTo>
                      <a:pt x="3464768" y="2376264"/>
                    </a:lnTo>
                    <a:lnTo>
                      <a:pt x="3464768" y="648072"/>
                    </a:lnTo>
                    <a:lnTo>
                      <a:pt x="1232520" y="648072"/>
                    </a:lnTo>
                    <a:lnTo>
                      <a:pt x="1232520" y="616854"/>
                    </a:lnTo>
                    <a:cubicBezTo>
                      <a:pt x="1232520" y="514788"/>
                      <a:pt x="1149780" y="432048"/>
                      <a:pt x="1047714" y="432048"/>
                    </a:cubicBezTo>
                    <a:lnTo>
                      <a:pt x="432048" y="432048"/>
                    </a:lnTo>
                    <a:lnTo>
                      <a:pt x="432048" y="216024"/>
                    </a:lnTo>
                    <a:lnTo>
                      <a:pt x="432048" y="184806"/>
                    </a:lnTo>
                    <a:cubicBezTo>
                      <a:pt x="432048" y="82740"/>
                      <a:pt x="514788" y="0"/>
                      <a:pt x="616854" y="0"/>
                    </a:cubicBezTo>
                    <a:close/>
                  </a:path>
                </a:pathLst>
              </a:custGeom>
              <a:solidFill>
                <a:srgbClr val="FEB856"/>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59" name="Donut 21">
                <a:extLst>
                  <a:ext uri="{FF2B5EF4-FFF2-40B4-BE49-F238E27FC236}">
                    <a16:creationId xmlns:a16="http://schemas.microsoft.com/office/drawing/2014/main" id="{126B8155-D33C-4133-8E54-DD4F372888CE}"/>
                  </a:ext>
                </a:extLst>
              </p:cNvPr>
              <p:cNvSpPr>
                <a:spLocks/>
              </p:cNvSpPr>
              <p:nvPr/>
            </p:nvSpPr>
            <p:spPr>
              <a:xfrm>
                <a:off x="7634074" y="3807091"/>
                <a:ext cx="258009" cy="258009"/>
              </a:xfrm>
              <a:custGeom>
                <a:avLst/>
                <a:gdLst/>
                <a:ahLst/>
                <a:cxnLst/>
                <a:rect l="l" t="t" r="r" b="b"/>
                <a:pathLst>
                  <a:path w="3934148" h="3956624">
                    <a:moveTo>
                      <a:pt x="3047194" y="2259765"/>
                    </a:moveTo>
                    <a:cubicBezTo>
                      <a:pt x="2802268" y="2259765"/>
                      <a:pt x="2603717" y="2540344"/>
                      <a:pt x="2603717" y="2886456"/>
                    </a:cubicBezTo>
                    <a:cubicBezTo>
                      <a:pt x="2603717" y="3232568"/>
                      <a:pt x="2802268" y="3513147"/>
                      <a:pt x="3047194" y="3513147"/>
                    </a:cubicBezTo>
                    <a:cubicBezTo>
                      <a:pt x="3292120" y="3513147"/>
                      <a:pt x="3490671" y="3232568"/>
                      <a:pt x="3490671" y="2886456"/>
                    </a:cubicBezTo>
                    <a:cubicBezTo>
                      <a:pt x="3490671" y="2540344"/>
                      <a:pt x="3292120" y="2259765"/>
                      <a:pt x="3047194" y="2259765"/>
                    </a:cubicBezTo>
                    <a:close/>
                    <a:moveTo>
                      <a:pt x="3047194" y="1816288"/>
                    </a:moveTo>
                    <a:cubicBezTo>
                      <a:pt x="3537045" y="1816288"/>
                      <a:pt x="3934148" y="2295419"/>
                      <a:pt x="3934148" y="2886456"/>
                    </a:cubicBezTo>
                    <a:cubicBezTo>
                      <a:pt x="3934148" y="3477493"/>
                      <a:pt x="3537045" y="3956624"/>
                      <a:pt x="3047194" y="3956624"/>
                    </a:cubicBezTo>
                    <a:cubicBezTo>
                      <a:pt x="2557343" y="3956624"/>
                      <a:pt x="2160240" y="3477493"/>
                      <a:pt x="2160240" y="2886456"/>
                    </a:cubicBezTo>
                    <a:cubicBezTo>
                      <a:pt x="2160240" y="2295419"/>
                      <a:pt x="2557343" y="1816288"/>
                      <a:pt x="3047194" y="1816288"/>
                    </a:cubicBezTo>
                    <a:close/>
                    <a:moveTo>
                      <a:pt x="886954" y="443477"/>
                    </a:moveTo>
                    <a:cubicBezTo>
                      <a:pt x="642028" y="443477"/>
                      <a:pt x="443477" y="724056"/>
                      <a:pt x="443477" y="1070168"/>
                    </a:cubicBezTo>
                    <a:cubicBezTo>
                      <a:pt x="443477" y="1416280"/>
                      <a:pt x="642028" y="1696859"/>
                      <a:pt x="886954" y="1696859"/>
                    </a:cubicBezTo>
                    <a:cubicBezTo>
                      <a:pt x="1131880" y="1696859"/>
                      <a:pt x="1330431" y="1416280"/>
                      <a:pt x="1330431" y="1070168"/>
                    </a:cubicBezTo>
                    <a:cubicBezTo>
                      <a:pt x="1330431" y="724056"/>
                      <a:pt x="1131880" y="443477"/>
                      <a:pt x="886954" y="443477"/>
                    </a:cubicBezTo>
                    <a:close/>
                    <a:moveTo>
                      <a:pt x="2992326" y="5291"/>
                    </a:moveTo>
                    <a:lnTo>
                      <a:pt x="3531059" y="5291"/>
                    </a:lnTo>
                    <a:lnTo>
                      <a:pt x="896107" y="3919534"/>
                    </a:lnTo>
                    <a:lnTo>
                      <a:pt x="357374" y="3919534"/>
                    </a:lnTo>
                    <a:close/>
                    <a:moveTo>
                      <a:pt x="886954" y="0"/>
                    </a:moveTo>
                    <a:cubicBezTo>
                      <a:pt x="1376805" y="0"/>
                      <a:pt x="1773908" y="479131"/>
                      <a:pt x="1773908" y="1070168"/>
                    </a:cubicBezTo>
                    <a:cubicBezTo>
                      <a:pt x="1773908" y="1661205"/>
                      <a:pt x="1376805" y="2140336"/>
                      <a:pt x="886954" y="2140336"/>
                    </a:cubicBezTo>
                    <a:cubicBezTo>
                      <a:pt x="397103" y="2140336"/>
                      <a:pt x="0" y="1661205"/>
                      <a:pt x="0" y="1070168"/>
                    </a:cubicBezTo>
                    <a:cubicBezTo>
                      <a:pt x="0" y="479131"/>
                      <a:pt x="397103" y="0"/>
                      <a:pt x="886954" y="0"/>
                    </a:cubicBezTo>
                    <a:close/>
                  </a:path>
                </a:pathLst>
              </a:custGeom>
              <a:solidFill>
                <a:srgbClr val="FEB85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black"/>
                  </a:solidFill>
                  <a:effectLst/>
                  <a:uLnTx/>
                  <a:uFillTx/>
                  <a:latin typeface="Arial"/>
                  <a:ea typeface="Arial Unicode MS"/>
                  <a:cs typeface="+mn-cs"/>
                </a:endParaRPr>
              </a:p>
            </p:txBody>
          </p:sp>
          <p:sp>
            <p:nvSpPr>
              <p:cNvPr id="60" name="Round Same Side Corner Rectangle 3">
                <a:extLst>
                  <a:ext uri="{FF2B5EF4-FFF2-40B4-BE49-F238E27FC236}">
                    <a16:creationId xmlns:a16="http://schemas.microsoft.com/office/drawing/2014/main" id="{7643EEBA-CADA-4647-A506-392E03ED9D85}"/>
                  </a:ext>
                </a:extLst>
              </p:cNvPr>
              <p:cNvSpPr>
                <a:spLocks noChangeAspect="1"/>
              </p:cNvSpPr>
              <p:nvPr/>
            </p:nvSpPr>
            <p:spPr>
              <a:xfrm rot="10800000">
                <a:off x="5522500" y="3061334"/>
                <a:ext cx="301605" cy="303283"/>
              </a:xfrm>
              <a:custGeom>
                <a:avLst/>
                <a:gdLst/>
                <a:ahLst/>
                <a:cxnLst/>
                <a:rect l="l" t="t" r="r" b="b"/>
                <a:pathLst>
                  <a:path w="3935149" h="3957041">
                    <a:moveTo>
                      <a:pt x="2899653" y="531993"/>
                    </a:moveTo>
                    <a:lnTo>
                      <a:pt x="2899653" y="423993"/>
                    </a:lnTo>
                    <a:lnTo>
                      <a:pt x="271653" y="423993"/>
                    </a:lnTo>
                    <a:lnTo>
                      <a:pt x="271653" y="531993"/>
                    </a:lnTo>
                    <a:close/>
                    <a:moveTo>
                      <a:pt x="2899653" y="893649"/>
                    </a:moveTo>
                    <a:lnTo>
                      <a:pt x="2899653" y="785649"/>
                    </a:lnTo>
                    <a:lnTo>
                      <a:pt x="271653" y="785649"/>
                    </a:lnTo>
                    <a:lnTo>
                      <a:pt x="271653" y="893649"/>
                    </a:lnTo>
                    <a:close/>
                    <a:moveTo>
                      <a:pt x="2899653" y="1255303"/>
                    </a:moveTo>
                    <a:lnTo>
                      <a:pt x="2899653" y="1147303"/>
                    </a:lnTo>
                    <a:lnTo>
                      <a:pt x="271653" y="1147303"/>
                    </a:lnTo>
                    <a:lnTo>
                      <a:pt x="271653" y="1255303"/>
                    </a:lnTo>
                    <a:close/>
                    <a:moveTo>
                      <a:pt x="2899653" y="1616957"/>
                    </a:moveTo>
                    <a:lnTo>
                      <a:pt x="2899653" y="1508957"/>
                    </a:lnTo>
                    <a:lnTo>
                      <a:pt x="271653" y="1508957"/>
                    </a:lnTo>
                    <a:lnTo>
                      <a:pt x="271653" y="1616957"/>
                    </a:lnTo>
                    <a:close/>
                    <a:moveTo>
                      <a:pt x="1315653" y="1999083"/>
                    </a:moveTo>
                    <a:lnTo>
                      <a:pt x="1315653" y="1891083"/>
                    </a:lnTo>
                    <a:lnTo>
                      <a:pt x="271653" y="1891083"/>
                    </a:lnTo>
                    <a:lnTo>
                      <a:pt x="271653" y="1999083"/>
                    </a:lnTo>
                    <a:close/>
                    <a:moveTo>
                      <a:pt x="1315653" y="2360737"/>
                    </a:moveTo>
                    <a:lnTo>
                      <a:pt x="1315653" y="2252737"/>
                    </a:lnTo>
                    <a:lnTo>
                      <a:pt x="271653" y="2252737"/>
                    </a:lnTo>
                    <a:lnTo>
                      <a:pt x="271653" y="2360737"/>
                    </a:lnTo>
                    <a:close/>
                    <a:moveTo>
                      <a:pt x="1315653" y="2722391"/>
                    </a:moveTo>
                    <a:lnTo>
                      <a:pt x="1315653" y="2614391"/>
                    </a:lnTo>
                    <a:lnTo>
                      <a:pt x="271653" y="2614391"/>
                    </a:lnTo>
                    <a:lnTo>
                      <a:pt x="271653" y="2722391"/>
                    </a:lnTo>
                    <a:close/>
                    <a:moveTo>
                      <a:pt x="2900162" y="2797568"/>
                    </a:moveTo>
                    <a:lnTo>
                      <a:pt x="2900162" y="1844447"/>
                    </a:lnTo>
                    <a:lnTo>
                      <a:pt x="1629979" y="1844447"/>
                    </a:lnTo>
                    <a:lnTo>
                      <a:pt x="1629979" y="2797568"/>
                    </a:lnTo>
                    <a:close/>
                    <a:moveTo>
                      <a:pt x="3810581" y="2815737"/>
                    </a:moveTo>
                    <a:lnTo>
                      <a:pt x="3810581" y="306661"/>
                    </a:lnTo>
                    <a:cubicBezTo>
                      <a:pt x="3810581" y="280746"/>
                      <a:pt x="3789572" y="259737"/>
                      <a:pt x="3763657" y="259737"/>
                    </a:cubicBezTo>
                    <a:cubicBezTo>
                      <a:pt x="3737742" y="259737"/>
                      <a:pt x="3716733" y="280746"/>
                      <a:pt x="3716733" y="306661"/>
                    </a:cubicBezTo>
                    <a:lnTo>
                      <a:pt x="3716733" y="2815737"/>
                    </a:lnTo>
                    <a:close/>
                    <a:moveTo>
                      <a:pt x="3598887" y="2979130"/>
                    </a:moveTo>
                    <a:lnTo>
                      <a:pt x="3598887" y="218054"/>
                    </a:lnTo>
                    <a:cubicBezTo>
                      <a:pt x="3598887" y="192139"/>
                      <a:pt x="3577878" y="171130"/>
                      <a:pt x="3551963" y="171130"/>
                    </a:cubicBezTo>
                    <a:cubicBezTo>
                      <a:pt x="3526048" y="171130"/>
                      <a:pt x="3505039" y="192139"/>
                      <a:pt x="3505039" y="218054"/>
                    </a:cubicBezTo>
                    <a:lnTo>
                      <a:pt x="3505039" y="2979130"/>
                    </a:lnTo>
                    <a:close/>
                    <a:moveTo>
                      <a:pt x="3355251" y="3231428"/>
                    </a:moveTo>
                    <a:lnTo>
                      <a:pt x="3355251" y="182352"/>
                    </a:lnTo>
                    <a:cubicBezTo>
                      <a:pt x="3355251" y="156437"/>
                      <a:pt x="3334242" y="135428"/>
                      <a:pt x="3308327" y="135428"/>
                    </a:cubicBezTo>
                    <a:cubicBezTo>
                      <a:pt x="3282412" y="135428"/>
                      <a:pt x="3261403" y="156437"/>
                      <a:pt x="3261403" y="182352"/>
                    </a:cubicBezTo>
                    <a:lnTo>
                      <a:pt x="3261403" y="3231428"/>
                    </a:lnTo>
                    <a:close/>
                    <a:moveTo>
                      <a:pt x="689888" y="3532959"/>
                    </a:moveTo>
                    <a:cubicBezTo>
                      <a:pt x="817550" y="3530004"/>
                      <a:pt x="918251" y="3455702"/>
                      <a:pt x="916146" y="3366015"/>
                    </a:cubicBezTo>
                    <a:cubicBezTo>
                      <a:pt x="914042" y="3276328"/>
                      <a:pt x="809910" y="3204397"/>
                      <a:pt x="682179" y="3204397"/>
                    </a:cubicBezTo>
                    <a:lnTo>
                      <a:pt x="682179" y="3204473"/>
                    </a:lnTo>
                    <a:cubicBezTo>
                      <a:pt x="645571" y="3204473"/>
                      <a:pt x="615727" y="3183857"/>
                      <a:pt x="615124" y="3158153"/>
                    </a:cubicBezTo>
                    <a:cubicBezTo>
                      <a:pt x="614521" y="3132449"/>
                      <a:pt x="643381" y="3111154"/>
                      <a:pt x="679969" y="3110307"/>
                    </a:cubicBezTo>
                    <a:cubicBezTo>
                      <a:pt x="716557" y="3109460"/>
                      <a:pt x="747352" y="3129374"/>
                      <a:pt x="749161" y="3155050"/>
                    </a:cubicBezTo>
                    <a:lnTo>
                      <a:pt x="915893" y="3149258"/>
                    </a:lnTo>
                    <a:cubicBezTo>
                      <a:pt x="909582" y="3059669"/>
                      <a:pt x="802131" y="2990185"/>
                      <a:pt x="674469" y="2993141"/>
                    </a:cubicBezTo>
                    <a:cubicBezTo>
                      <a:pt x="546807" y="2996096"/>
                      <a:pt x="446107" y="3070398"/>
                      <a:pt x="448211" y="3160085"/>
                    </a:cubicBezTo>
                    <a:cubicBezTo>
                      <a:pt x="450316" y="3249772"/>
                      <a:pt x="554448" y="3321703"/>
                      <a:pt x="682179" y="3321703"/>
                    </a:cubicBezTo>
                    <a:lnTo>
                      <a:pt x="682179" y="3321627"/>
                    </a:lnTo>
                    <a:cubicBezTo>
                      <a:pt x="718786" y="3321627"/>
                      <a:pt x="748631" y="3342242"/>
                      <a:pt x="749234" y="3367946"/>
                    </a:cubicBezTo>
                    <a:cubicBezTo>
                      <a:pt x="749837" y="3393651"/>
                      <a:pt x="720976" y="3414946"/>
                      <a:pt x="684388" y="3415793"/>
                    </a:cubicBezTo>
                    <a:cubicBezTo>
                      <a:pt x="647800" y="3416640"/>
                      <a:pt x="617005" y="3396726"/>
                      <a:pt x="615196" y="3371049"/>
                    </a:cubicBezTo>
                    <a:lnTo>
                      <a:pt x="448465" y="3376842"/>
                    </a:lnTo>
                    <a:cubicBezTo>
                      <a:pt x="454776" y="3466431"/>
                      <a:pt x="562226" y="3535915"/>
                      <a:pt x="689888" y="3532959"/>
                    </a:cubicBezTo>
                    <a:close/>
                    <a:moveTo>
                      <a:pt x="1563929" y="3533050"/>
                    </a:moveTo>
                    <a:lnTo>
                      <a:pt x="1450158" y="2995479"/>
                    </a:lnTo>
                    <a:cubicBezTo>
                      <a:pt x="1450329" y="2994669"/>
                      <a:pt x="1450501" y="2993860"/>
                      <a:pt x="1450672" y="2993050"/>
                    </a:cubicBezTo>
                    <a:lnTo>
                      <a:pt x="1449643" y="2993050"/>
                    </a:lnTo>
                    <a:lnTo>
                      <a:pt x="1303428" y="2993050"/>
                    </a:lnTo>
                    <a:lnTo>
                      <a:pt x="1302400" y="2993050"/>
                    </a:lnTo>
                    <a:cubicBezTo>
                      <a:pt x="1302571" y="2993860"/>
                      <a:pt x="1302743" y="2994669"/>
                      <a:pt x="1302914" y="2995479"/>
                    </a:cubicBezTo>
                    <a:lnTo>
                      <a:pt x="1260527" y="3195759"/>
                    </a:lnTo>
                    <a:lnTo>
                      <a:pt x="1218140" y="2995479"/>
                    </a:lnTo>
                    <a:cubicBezTo>
                      <a:pt x="1218311" y="2994669"/>
                      <a:pt x="1218483" y="2993860"/>
                      <a:pt x="1218654" y="2993050"/>
                    </a:cubicBezTo>
                    <a:lnTo>
                      <a:pt x="1217625" y="2993050"/>
                    </a:lnTo>
                    <a:lnTo>
                      <a:pt x="1071410" y="2993050"/>
                    </a:lnTo>
                    <a:lnTo>
                      <a:pt x="1070382" y="2993050"/>
                    </a:lnTo>
                    <a:cubicBezTo>
                      <a:pt x="1070553" y="2993860"/>
                      <a:pt x="1070725" y="2994669"/>
                      <a:pt x="1070896" y="2995479"/>
                    </a:cubicBezTo>
                    <a:lnTo>
                      <a:pt x="957124" y="3533050"/>
                    </a:lnTo>
                    <a:lnTo>
                      <a:pt x="1104368" y="3533050"/>
                    </a:lnTo>
                    <a:lnTo>
                      <a:pt x="1144518" y="3343342"/>
                    </a:lnTo>
                    <a:lnTo>
                      <a:pt x="1184667" y="3533050"/>
                    </a:lnTo>
                    <a:lnTo>
                      <a:pt x="1189142" y="3533050"/>
                    </a:lnTo>
                    <a:lnTo>
                      <a:pt x="1331911" y="3533050"/>
                    </a:lnTo>
                    <a:lnTo>
                      <a:pt x="1336386" y="3533050"/>
                    </a:lnTo>
                    <a:lnTo>
                      <a:pt x="1376536" y="3343342"/>
                    </a:lnTo>
                    <a:lnTo>
                      <a:pt x="1416686" y="3533050"/>
                    </a:lnTo>
                    <a:close/>
                    <a:moveTo>
                      <a:pt x="2126028" y="3533050"/>
                    </a:moveTo>
                    <a:lnTo>
                      <a:pt x="2126028" y="3406155"/>
                    </a:lnTo>
                    <a:lnTo>
                      <a:pt x="2126028" y="3326497"/>
                    </a:lnTo>
                    <a:lnTo>
                      <a:pt x="2126028" y="3199602"/>
                    </a:lnTo>
                    <a:lnTo>
                      <a:pt x="2126028" y="3119945"/>
                    </a:lnTo>
                    <a:lnTo>
                      <a:pt x="2126028" y="2993050"/>
                    </a:lnTo>
                    <a:lnTo>
                      <a:pt x="1658028" y="2993050"/>
                    </a:lnTo>
                    <a:lnTo>
                      <a:pt x="1658028" y="3119945"/>
                    </a:lnTo>
                    <a:lnTo>
                      <a:pt x="1989309" y="3119945"/>
                    </a:lnTo>
                    <a:lnTo>
                      <a:pt x="1989309" y="3199602"/>
                    </a:lnTo>
                    <a:lnTo>
                      <a:pt x="1658028" y="3199602"/>
                    </a:lnTo>
                    <a:lnTo>
                      <a:pt x="1658028" y="3326497"/>
                    </a:lnTo>
                    <a:lnTo>
                      <a:pt x="1989309" y="3326497"/>
                    </a:lnTo>
                    <a:lnTo>
                      <a:pt x="1989309" y="3406155"/>
                    </a:lnTo>
                    <a:lnTo>
                      <a:pt x="1658028" y="3406155"/>
                    </a:lnTo>
                    <a:lnTo>
                      <a:pt x="1658028" y="3533050"/>
                    </a:lnTo>
                    <a:close/>
                    <a:moveTo>
                      <a:pt x="2721509" y="3533050"/>
                    </a:moveTo>
                    <a:lnTo>
                      <a:pt x="2721509" y="2993050"/>
                    </a:lnTo>
                    <a:lnTo>
                      <a:pt x="2610374" y="2993050"/>
                    </a:lnTo>
                    <a:lnTo>
                      <a:pt x="2610374" y="3332072"/>
                    </a:lnTo>
                    <a:lnTo>
                      <a:pt x="2365383" y="2996750"/>
                    </a:lnTo>
                    <a:lnTo>
                      <a:pt x="2365383" y="2993050"/>
                    </a:lnTo>
                    <a:lnTo>
                      <a:pt x="2254248" y="2993050"/>
                    </a:lnTo>
                    <a:lnTo>
                      <a:pt x="2254248" y="3533050"/>
                    </a:lnTo>
                    <a:lnTo>
                      <a:pt x="2365383" y="3533050"/>
                    </a:lnTo>
                    <a:lnTo>
                      <a:pt x="2365383" y="3195316"/>
                    </a:lnTo>
                    <a:lnTo>
                      <a:pt x="2610374" y="3530639"/>
                    </a:lnTo>
                    <a:lnTo>
                      <a:pt x="2610374" y="3533050"/>
                    </a:lnTo>
                    <a:close/>
                    <a:moveTo>
                      <a:pt x="3240360" y="3957041"/>
                    </a:moveTo>
                    <a:lnTo>
                      <a:pt x="0" y="3957041"/>
                    </a:lnTo>
                    <a:cubicBezTo>
                      <a:pt x="1236" y="2806695"/>
                      <a:pt x="2473" y="1669946"/>
                      <a:pt x="3709" y="519600"/>
                    </a:cubicBezTo>
                    <a:cubicBezTo>
                      <a:pt x="5872" y="183235"/>
                      <a:pt x="181397" y="16834"/>
                      <a:pt x="503091" y="0"/>
                    </a:cubicBezTo>
                    <a:lnTo>
                      <a:pt x="3441061" y="1"/>
                    </a:lnTo>
                    <a:cubicBezTo>
                      <a:pt x="3578904" y="24486"/>
                      <a:pt x="3655553" y="22411"/>
                      <a:pt x="3759198" y="79593"/>
                    </a:cubicBezTo>
                    <a:cubicBezTo>
                      <a:pt x="3885281" y="187263"/>
                      <a:pt x="3932832" y="263653"/>
                      <a:pt x="3933900" y="449681"/>
                    </a:cubicBezTo>
                    <a:cubicBezTo>
                      <a:pt x="3936712" y="939497"/>
                      <a:pt x="3933899" y="2112038"/>
                      <a:pt x="3933899" y="3013339"/>
                    </a:cubicBezTo>
                    <a:lnTo>
                      <a:pt x="3711125" y="3015171"/>
                    </a:lnTo>
                    <a:cubicBezTo>
                      <a:pt x="3710964" y="3066672"/>
                      <a:pt x="3710896" y="3117212"/>
                      <a:pt x="3710896" y="3166612"/>
                    </a:cubicBezTo>
                    <a:lnTo>
                      <a:pt x="3501148" y="3170775"/>
                    </a:lnTo>
                    <a:lnTo>
                      <a:pt x="3501148" y="3349247"/>
                    </a:lnTo>
                    <a:lnTo>
                      <a:pt x="3290598" y="3353687"/>
                    </a:lnTo>
                    <a:lnTo>
                      <a:pt x="3240846" y="3350727"/>
                    </a:lnTo>
                    <a:close/>
                  </a:path>
                </a:pathLst>
              </a:custGeom>
              <a:solidFill>
                <a:srgbClr val="FEB856"/>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61" name="Donut 2">
                <a:extLst>
                  <a:ext uri="{FF2B5EF4-FFF2-40B4-BE49-F238E27FC236}">
                    <a16:creationId xmlns:a16="http://schemas.microsoft.com/office/drawing/2014/main" id="{2D2A0B3C-C7DE-4D14-A7FD-AFAA386B4A2B}"/>
                  </a:ext>
                </a:extLst>
              </p:cNvPr>
              <p:cNvSpPr>
                <a:spLocks noChangeAspect="1"/>
              </p:cNvSpPr>
              <p:nvPr/>
            </p:nvSpPr>
            <p:spPr>
              <a:xfrm>
                <a:off x="6178631" y="4804240"/>
                <a:ext cx="278971" cy="303283"/>
              </a:xfrm>
              <a:custGeom>
                <a:avLst/>
                <a:gdLst/>
                <a:ahLst/>
                <a:cxnLst/>
                <a:rect l="l" t="t" r="r" b="b"/>
                <a:pathLst>
                  <a:path w="3708000" h="4031150">
                    <a:moveTo>
                      <a:pt x="2226025" y="2078010"/>
                    </a:moveTo>
                    <a:lnTo>
                      <a:pt x="1976753" y="2339372"/>
                    </a:lnTo>
                    <a:lnTo>
                      <a:pt x="1976910" y="2339581"/>
                    </a:lnTo>
                    <a:lnTo>
                      <a:pt x="1976204" y="2339948"/>
                    </a:lnTo>
                    <a:lnTo>
                      <a:pt x="1975656" y="2340523"/>
                    </a:lnTo>
                    <a:lnTo>
                      <a:pt x="1975499" y="2340314"/>
                    </a:lnTo>
                    <a:lnTo>
                      <a:pt x="1688579" y="2489240"/>
                    </a:lnTo>
                    <a:cubicBezTo>
                      <a:pt x="1740712" y="2519877"/>
                      <a:pt x="1801557" y="2536438"/>
                      <a:pt x="1866270" y="2536438"/>
                    </a:cubicBezTo>
                    <a:cubicBezTo>
                      <a:pt x="2071258" y="2536438"/>
                      <a:pt x="2237434" y="2370262"/>
                      <a:pt x="2237434" y="2165274"/>
                    </a:cubicBezTo>
                    <a:cubicBezTo>
                      <a:pt x="2237434" y="2135129"/>
                      <a:pt x="2233840" y="2105822"/>
                      <a:pt x="2226025" y="2078010"/>
                    </a:cubicBezTo>
                    <a:close/>
                    <a:moveTo>
                      <a:pt x="1866270" y="1794110"/>
                    </a:moveTo>
                    <a:cubicBezTo>
                      <a:pt x="1661282" y="1794110"/>
                      <a:pt x="1495106" y="1960286"/>
                      <a:pt x="1495106" y="2165274"/>
                    </a:cubicBezTo>
                    <a:cubicBezTo>
                      <a:pt x="1495106" y="2194876"/>
                      <a:pt x="1498572" y="2223668"/>
                      <a:pt x="1506052" y="2251046"/>
                    </a:cubicBezTo>
                    <a:lnTo>
                      <a:pt x="1731247" y="2014929"/>
                    </a:lnTo>
                    <a:lnTo>
                      <a:pt x="1731090" y="2014720"/>
                    </a:lnTo>
                    <a:lnTo>
                      <a:pt x="1731796" y="2014353"/>
                    </a:lnTo>
                    <a:lnTo>
                      <a:pt x="1732344" y="2013778"/>
                    </a:lnTo>
                    <a:lnTo>
                      <a:pt x="1732501" y="2013987"/>
                    </a:lnTo>
                    <a:lnTo>
                      <a:pt x="2054335" y="1846939"/>
                    </a:lnTo>
                    <a:cubicBezTo>
                      <a:pt x="1999773" y="1812909"/>
                      <a:pt x="1935217" y="1794110"/>
                      <a:pt x="1866270" y="1794110"/>
                    </a:cubicBezTo>
                    <a:close/>
                    <a:moveTo>
                      <a:pt x="1866270" y="1281021"/>
                    </a:moveTo>
                    <a:lnTo>
                      <a:pt x="1995916" y="1728077"/>
                    </a:lnTo>
                    <a:cubicBezTo>
                      <a:pt x="2049420" y="1742880"/>
                      <a:pt x="2098387" y="1768442"/>
                      <a:pt x="2141027" y="1801941"/>
                    </a:cubicBezTo>
                    <a:lnTo>
                      <a:pt x="2830781" y="1443923"/>
                    </a:lnTo>
                    <a:lnTo>
                      <a:pt x="2293677" y="2007077"/>
                    </a:lnTo>
                    <a:lnTo>
                      <a:pt x="2302169" y="2036187"/>
                    </a:lnTo>
                    <a:lnTo>
                      <a:pt x="2755181" y="2167560"/>
                    </a:lnTo>
                    <a:lnTo>
                      <a:pt x="2301207" y="2299213"/>
                    </a:lnTo>
                    <a:cubicBezTo>
                      <a:pt x="2288949" y="2340747"/>
                      <a:pt x="2270868" y="2379745"/>
                      <a:pt x="2246307" y="2414255"/>
                    </a:cubicBezTo>
                    <a:lnTo>
                      <a:pt x="2368615" y="2636476"/>
                    </a:lnTo>
                    <a:lnTo>
                      <a:pt x="2152396" y="2517472"/>
                    </a:lnTo>
                    <a:cubicBezTo>
                      <a:pt x="2112986" y="2553805"/>
                      <a:pt x="2065424" y="2580505"/>
                      <a:pt x="2013636" y="2598144"/>
                    </a:cubicBezTo>
                    <a:lnTo>
                      <a:pt x="1875846" y="3073280"/>
                    </a:lnTo>
                    <a:lnTo>
                      <a:pt x="1739624" y="2603548"/>
                    </a:lnTo>
                    <a:cubicBezTo>
                      <a:pt x="1688445" y="2589723"/>
                      <a:pt x="1641302" y="2566161"/>
                      <a:pt x="1599709" y="2535368"/>
                    </a:cubicBezTo>
                    <a:lnTo>
                      <a:pt x="877219" y="2910378"/>
                    </a:lnTo>
                    <a:lnTo>
                      <a:pt x="1438400" y="2321979"/>
                    </a:lnTo>
                    <a:lnTo>
                      <a:pt x="1437655" y="2319411"/>
                    </a:lnTo>
                    <a:lnTo>
                      <a:pt x="963153" y="2181805"/>
                    </a:lnTo>
                    <a:lnTo>
                      <a:pt x="1425898" y="2047609"/>
                    </a:lnTo>
                    <a:cubicBezTo>
                      <a:pt x="1440318" y="1991458"/>
                      <a:pt x="1465316" y="1939627"/>
                      <a:pt x="1501635" y="1896529"/>
                    </a:cubicBezTo>
                    <a:lnTo>
                      <a:pt x="1375628" y="1667588"/>
                    </a:lnTo>
                    <a:lnTo>
                      <a:pt x="1605635" y="1794181"/>
                    </a:lnTo>
                    <a:cubicBezTo>
                      <a:pt x="1643852" y="1764149"/>
                      <a:pt x="1688437" y="1742763"/>
                      <a:pt x="1736328" y="1729097"/>
                    </a:cubicBezTo>
                    <a:close/>
                    <a:moveTo>
                      <a:pt x="1801446" y="873772"/>
                    </a:moveTo>
                    <a:cubicBezTo>
                      <a:pt x="1122607" y="899096"/>
                      <a:pt x="577020" y="1443990"/>
                      <a:pt x="550657" y="2122563"/>
                    </a:cubicBezTo>
                    <a:lnTo>
                      <a:pt x="754935" y="2181804"/>
                    </a:lnTo>
                    <a:lnTo>
                      <a:pt x="551187" y="2240891"/>
                    </a:lnTo>
                    <a:cubicBezTo>
                      <a:pt x="582476" y="2925954"/>
                      <a:pt x="1143118" y="3472541"/>
                      <a:pt x="1833783" y="3482192"/>
                    </a:cubicBezTo>
                    <a:lnTo>
                      <a:pt x="1883029" y="3312376"/>
                    </a:lnTo>
                    <a:lnTo>
                      <a:pt x="1931451" y="3479348"/>
                    </a:lnTo>
                    <a:cubicBezTo>
                      <a:pt x="2602724" y="3441618"/>
                      <a:pt x="3137685" y="2895457"/>
                      <a:pt x="3157888" y="2219621"/>
                    </a:cubicBezTo>
                    <a:lnTo>
                      <a:pt x="2970483" y="2165273"/>
                    </a:lnTo>
                    <a:lnTo>
                      <a:pt x="3156785" y="2111246"/>
                    </a:lnTo>
                    <a:cubicBezTo>
                      <a:pt x="3124894" y="1437932"/>
                      <a:pt x="2581609" y="898954"/>
                      <a:pt x="1906553" y="873772"/>
                    </a:cubicBezTo>
                    <a:lnTo>
                      <a:pt x="1853999" y="1054992"/>
                    </a:lnTo>
                    <a:close/>
                    <a:moveTo>
                      <a:pt x="1842112" y="204015"/>
                    </a:moveTo>
                    <a:cubicBezTo>
                      <a:pt x="1750186" y="208331"/>
                      <a:pt x="1671595" y="261235"/>
                      <a:pt x="1631665" y="337724"/>
                    </a:cubicBezTo>
                    <a:cubicBezTo>
                      <a:pt x="1704451" y="327639"/>
                      <a:pt x="1778701" y="323150"/>
                      <a:pt x="1854000" y="323150"/>
                    </a:cubicBezTo>
                    <a:cubicBezTo>
                      <a:pt x="1929687" y="323150"/>
                      <a:pt x="2004315" y="327685"/>
                      <a:pt x="2077458" y="337895"/>
                    </a:cubicBezTo>
                    <a:cubicBezTo>
                      <a:pt x="2032849" y="253989"/>
                      <a:pt x="1942703" y="199292"/>
                      <a:pt x="1842112" y="204015"/>
                    </a:cubicBezTo>
                    <a:close/>
                    <a:moveTo>
                      <a:pt x="1832557" y="511"/>
                    </a:moveTo>
                    <a:cubicBezTo>
                      <a:pt x="2064724" y="-10390"/>
                      <a:pt x="2266043" y="154192"/>
                      <a:pt x="2302551" y="380077"/>
                    </a:cubicBezTo>
                    <a:cubicBezTo>
                      <a:pt x="3110034" y="578670"/>
                      <a:pt x="3708000" y="1308079"/>
                      <a:pt x="3708000" y="2177150"/>
                    </a:cubicBezTo>
                    <a:cubicBezTo>
                      <a:pt x="3708000" y="3201086"/>
                      <a:pt x="2877936" y="4031150"/>
                      <a:pt x="1854000" y="4031150"/>
                    </a:cubicBezTo>
                    <a:cubicBezTo>
                      <a:pt x="830064" y="4031150"/>
                      <a:pt x="0" y="3201086"/>
                      <a:pt x="0" y="2177150"/>
                    </a:cubicBezTo>
                    <a:cubicBezTo>
                      <a:pt x="0" y="1308490"/>
                      <a:pt x="597400" y="579361"/>
                      <a:pt x="1404307" y="380371"/>
                    </a:cubicBezTo>
                    <a:cubicBezTo>
                      <a:pt x="1438620" y="172028"/>
                      <a:pt x="1614858" y="10733"/>
                      <a:pt x="1832557" y="511"/>
                    </a:cubicBezTo>
                    <a:close/>
                  </a:path>
                </a:pathLst>
              </a:custGeom>
              <a:solidFill>
                <a:srgbClr val="FEB856"/>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black"/>
                  </a:solidFill>
                  <a:effectLst/>
                  <a:uLnTx/>
                  <a:uFillTx/>
                  <a:latin typeface="Arial"/>
                  <a:ea typeface="Arial Unicode MS"/>
                  <a:cs typeface="+mn-cs"/>
                </a:endParaRPr>
              </a:p>
            </p:txBody>
          </p:sp>
          <p:sp>
            <p:nvSpPr>
              <p:cNvPr id="62" name="Rectangle 19">
                <a:extLst>
                  <a:ext uri="{FF2B5EF4-FFF2-40B4-BE49-F238E27FC236}">
                    <a16:creationId xmlns:a16="http://schemas.microsoft.com/office/drawing/2014/main" id="{D46DB576-E261-4147-B0DF-A5E84D5C914E}"/>
                  </a:ext>
                </a:extLst>
              </p:cNvPr>
              <p:cNvSpPr>
                <a:spLocks noChangeAspect="1"/>
              </p:cNvSpPr>
              <p:nvPr/>
            </p:nvSpPr>
            <p:spPr>
              <a:xfrm>
                <a:off x="7002341" y="4679392"/>
                <a:ext cx="235534" cy="303283"/>
              </a:xfrm>
              <a:custGeom>
                <a:avLst/>
                <a:gdLst/>
                <a:ahLst/>
                <a:cxnLst/>
                <a:rect l="l" t="t" r="r" b="b"/>
                <a:pathLst>
                  <a:path w="3039346" h="3913585">
                    <a:moveTo>
                      <a:pt x="1527178" y="2618567"/>
                    </a:moveTo>
                    <a:cubicBezTo>
                      <a:pt x="1429201" y="2618567"/>
                      <a:pt x="1349775" y="2697993"/>
                      <a:pt x="1349775" y="2795971"/>
                    </a:cubicBezTo>
                    <a:cubicBezTo>
                      <a:pt x="1349775" y="2861110"/>
                      <a:pt x="1384883" y="2918050"/>
                      <a:pt x="1437574" y="2948279"/>
                    </a:cubicBezTo>
                    <a:lnTo>
                      <a:pt x="1275150" y="3311239"/>
                    </a:lnTo>
                    <a:lnTo>
                      <a:pt x="1779206" y="3311239"/>
                    </a:lnTo>
                    <a:lnTo>
                      <a:pt x="1616782" y="2948279"/>
                    </a:lnTo>
                    <a:cubicBezTo>
                      <a:pt x="1669475" y="2918050"/>
                      <a:pt x="1704582" y="2861110"/>
                      <a:pt x="1704582" y="2795971"/>
                    </a:cubicBezTo>
                    <a:cubicBezTo>
                      <a:pt x="1704582" y="2697993"/>
                      <a:pt x="1625156" y="2618567"/>
                      <a:pt x="1527178" y="2618567"/>
                    </a:cubicBezTo>
                    <a:close/>
                    <a:moveTo>
                      <a:pt x="1527178" y="0"/>
                    </a:moveTo>
                    <a:cubicBezTo>
                      <a:pt x="2026975" y="0"/>
                      <a:pt x="2435288" y="391686"/>
                      <a:pt x="2460697" y="884907"/>
                    </a:cubicBezTo>
                    <a:lnTo>
                      <a:pt x="2463282" y="884907"/>
                    </a:lnTo>
                    <a:lnTo>
                      <a:pt x="2463282" y="936104"/>
                    </a:lnTo>
                    <a:lnTo>
                      <a:pt x="2463282" y="1656184"/>
                    </a:lnTo>
                    <a:lnTo>
                      <a:pt x="2067282" y="1656184"/>
                    </a:lnTo>
                    <a:lnTo>
                      <a:pt x="2067282" y="1427425"/>
                    </a:lnTo>
                    <a:lnTo>
                      <a:pt x="2310132" y="1427584"/>
                    </a:lnTo>
                    <a:cubicBezTo>
                      <a:pt x="2310132" y="1320268"/>
                      <a:pt x="2206785" y="1230216"/>
                      <a:pt x="2067282" y="1206340"/>
                    </a:cubicBezTo>
                    <a:lnTo>
                      <a:pt x="2067282" y="936104"/>
                    </a:lnTo>
                    <a:lnTo>
                      <a:pt x="2066786" y="936104"/>
                    </a:lnTo>
                    <a:cubicBezTo>
                      <a:pt x="2066786" y="638087"/>
                      <a:pt x="1825195" y="396496"/>
                      <a:pt x="1527178" y="396496"/>
                    </a:cubicBezTo>
                    <a:cubicBezTo>
                      <a:pt x="1229161" y="396496"/>
                      <a:pt x="987570" y="638087"/>
                      <a:pt x="987570" y="936104"/>
                    </a:cubicBezTo>
                    <a:lnTo>
                      <a:pt x="987074" y="936104"/>
                    </a:lnTo>
                    <a:lnTo>
                      <a:pt x="987074" y="1872209"/>
                    </a:lnTo>
                    <a:lnTo>
                      <a:pt x="2699110" y="1872209"/>
                    </a:lnTo>
                    <a:cubicBezTo>
                      <a:pt x="2887017" y="1872209"/>
                      <a:pt x="3039346" y="2024538"/>
                      <a:pt x="3039346" y="2212445"/>
                    </a:cubicBezTo>
                    <a:lnTo>
                      <a:pt x="3039346" y="3573349"/>
                    </a:lnTo>
                    <a:cubicBezTo>
                      <a:pt x="3039346" y="3761256"/>
                      <a:pt x="2887017" y="3913585"/>
                      <a:pt x="2699110" y="3913585"/>
                    </a:cubicBezTo>
                    <a:lnTo>
                      <a:pt x="340236" y="3913585"/>
                    </a:lnTo>
                    <a:cubicBezTo>
                      <a:pt x="152329" y="3913585"/>
                      <a:pt x="0" y="3761256"/>
                      <a:pt x="0" y="3573349"/>
                    </a:cubicBezTo>
                    <a:lnTo>
                      <a:pt x="0" y="2212445"/>
                    </a:lnTo>
                    <a:cubicBezTo>
                      <a:pt x="0" y="2024538"/>
                      <a:pt x="152329" y="1872209"/>
                      <a:pt x="340236" y="1872209"/>
                    </a:cubicBezTo>
                    <a:lnTo>
                      <a:pt x="591074" y="1872209"/>
                    </a:lnTo>
                    <a:lnTo>
                      <a:pt x="591074" y="936104"/>
                    </a:lnTo>
                    <a:cubicBezTo>
                      <a:pt x="591074" y="419108"/>
                      <a:pt x="1010182" y="0"/>
                      <a:pt x="1527178" y="0"/>
                    </a:cubicBezTo>
                    <a:close/>
                  </a:path>
                </a:pathLst>
              </a:custGeom>
              <a:solidFill>
                <a:srgbClr val="FEB856"/>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63" name="Rectangle 3">
                <a:extLst>
                  <a:ext uri="{FF2B5EF4-FFF2-40B4-BE49-F238E27FC236}">
                    <a16:creationId xmlns:a16="http://schemas.microsoft.com/office/drawing/2014/main" id="{3EA6B075-2829-43B9-88E4-CED3D0A2DF19}"/>
                  </a:ext>
                </a:extLst>
              </p:cNvPr>
              <p:cNvSpPr>
                <a:spLocks noChangeAspect="1"/>
              </p:cNvSpPr>
              <p:nvPr/>
            </p:nvSpPr>
            <p:spPr>
              <a:xfrm>
                <a:off x="6795387" y="2541701"/>
                <a:ext cx="295950" cy="303283"/>
              </a:xfrm>
              <a:custGeom>
                <a:avLst/>
                <a:gdLst/>
                <a:ahLst/>
                <a:cxnLst/>
                <a:rect l="l" t="t" r="r" b="b"/>
                <a:pathLst>
                  <a:path w="3888432" h="3984815">
                    <a:moveTo>
                      <a:pt x="1060704" y="2605404"/>
                    </a:moveTo>
                    <a:lnTo>
                      <a:pt x="1060704" y="3484562"/>
                    </a:lnTo>
                    <a:lnTo>
                      <a:pt x="520704" y="3484562"/>
                    </a:lnTo>
                    <a:lnTo>
                      <a:pt x="520704" y="2921369"/>
                    </a:lnTo>
                    <a:close/>
                    <a:moveTo>
                      <a:pt x="1767636" y="2191764"/>
                    </a:moveTo>
                    <a:lnTo>
                      <a:pt x="1767636" y="3484562"/>
                    </a:lnTo>
                    <a:lnTo>
                      <a:pt x="1227636" y="3484562"/>
                    </a:lnTo>
                    <a:lnTo>
                      <a:pt x="1227636" y="2507729"/>
                    </a:lnTo>
                    <a:close/>
                    <a:moveTo>
                      <a:pt x="727824" y="1898926"/>
                    </a:moveTo>
                    <a:cubicBezTo>
                      <a:pt x="778935" y="1901797"/>
                      <a:pt x="823008" y="1922133"/>
                      <a:pt x="848185" y="1959270"/>
                    </a:cubicBezTo>
                    <a:lnTo>
                      <a:pt x="709850" y="2046427"/>
                    </a:lnTo>
                    <a:cubicBezTo>
                      <a:pt x="695418" y="2025141"/>
                      <a:pt x="659325" y="2023114"/>
                      <a:pt x="628755" y="2041873"/>
                    </a:cubicBezTo>
                    <a:cubicBezTo>
                      <a:pt x="598186" y="2060633"/>
                      <a:pt x="584435" y="2093247"/>
                      <a:pt x="597859" y="2115152"/>
                    </a:cubicBezTo>
                    <a:cubicBezTo>
                      <a:pt x="611284" y="2137057"/>
                      <a:pt x="646923" y="2140159"/>
                      <a:pt x="677935" y="2122121"/>
                    </a:cubicBezTo>
                    <a:lnTo>
                      <a:pt x="677897" y="2122055"/>
                    </a:lnTo>
                    <a:cubicBezTo>
                      <a:pt x="786104" y="2059118"/>
                      <a:pt x="910457" y="2069940"/>
                      <a:pt x="957298" y="2146370"/>
                    </a:cubicBezTo>
                    <a:cubicBezTo>
                      <a:pt x="1004139" y="2222801"/>
                      <a:pt x="956160" y="2336598"/>
                      <a:pt x="849496" y="2402054"/>
                    </a:cubicBezTo>
                    <a:cubicBezTo>
                      <a:pt x="742833" y="2467510"/>
                      <a:pt x="616898" y="2460438"/>
                      <a:pt x="566543" y="2386164"/>
                    </a:cubicBezTo>
                    <a:lnTo>
                      <a:pt x="704879" y="2299007"/>
                    </a:lnTo>
                    <a:cubicBezTo>
                      <a:pt x="719311" y="2320294"/>
                      <a:pt x="755403" y="2322320"/>
                      <a:pt x="785973" y="2303561"/>
                    </a:cubicBezTo>
                    <a:cubicBezTo>
                      <a:pt x="816543" y="2284801"/>
                      <a:pt x="830294" y="2252187"/>
                      <a:pt x="816869" y="2230282"/>
                    </a:cubicBezTo>
                    <a:cubicBezTo>
                      <a:pt x="803444" y="2208377"/>
                      <a:pt x="767805" y="2205275"/>
                      <a:pt x="736793" y="2223313"/>
                    </a:cubicBezTo>
                    <a:lnTo>
                      <a:pt x="736831" y="2223379"/>
                    </a:lnTo>
                    <a:cubicBezTo>
                      <a:pt x="628624" y="2286317"/>
                      <a:pt x="504271" y="2275495"/>
                      <a:pt x="457430" y="2199064"/>
                    </a:cubicBezTo>
                    <a:cubicBezTo>
                      <a:pt x="410589" y="2122633"/>
                      <a:pt x="458569" y="2008836"/>
                      <a:pt x="565232" y="1943380"/>
                    </a:cubicBezTo>
                    <a:cubicBezTo>
                      <a:pt x="618564" y="1910652"/>
                      <a:pt x="676713" y="1896056"/>
                      <a:pt x="727824" y="1898926"/>
                    </a:cubicBezTo>
                    <a:close/>
                    <a:moveTo>
                      <a:pt x="2474568" y="1778124"/>
                    </a:moveTo>
                    <a:lnTo>
                      <a:pt x="2474568" y="3484562"/>
                    </a:lnTo>
                    <a:lnTo>
                      <a:pt x="1934568" y="3484562"/>
                    </a:lnTo>
                    <a:lnTo>
                      <a:pt x="1934568" y="2094088"/>
                    </a:lnTo>
                    <a:close/>
                    <a:moveTo>
                      <a:pt x="1224767" y="1559663"/>
                    </a:moveTo>
                    <a:lnTo>
                      <a:pt x="1357901" y="1788558"/>
                    </a:lnTo>
                    <a:lnTo>
                      <a:pt x="1360429" y="1792904"/>
                    </a:lnTo>
                    <a:lnTo>
                      <a:pt x="1360300" y="1792978"/>
                    </a:lnTo>
                    <a:cubicBezTo>
                      <a:pt x="1407585" y="1877153"/>
                      <a:pt x="1412196" y="1977076"/>
                      <a:pt x="1372257" y="2055997"/>
                    </a:cubicBezTo>
                    <a:cubicBezTo>
                      <a:pt x="1331625" y="2136287"/>
                      <a:pt x="1251098" y="2182566"/>
                      <a:pt x="1161171" y="2177306"/>
                    </a:cubicBezTo>
                    <a:cubicBezTo>
                      <a:pt x="1073551" y="2172181"/>
                      <a:pt x="990060" y="2118890"/>
                      <a:pt x="940792" y="2036981"/>
                    </a:cubicBezTo>
                    <a:lnTo>
                      <a:pt x="940643" y="2037067"/>
                    </a:lnTo>
                    <a:lnTo>
                      <a:pt x="804981" y="1803827"/>
                    </a:lnTo>
                    <a:lnTo>
                      <a:pt x="919468" y="1737237"/>
                    </a:lnTo>
                    <a:lnTo>
                      <a:pt x="1052024" y="1965138"/>
                    </a:lnTo>
                    <a:lnTo>
                      <a:pt x="1052135" y="1965075"/>
                    </a:lnTo>
                    <a:cubicBezTo>
                      <a:pt x="1074300" y="2003905"/>
                      <a:pt x="1113155" y="2029329"/>
                      <a:pt x="1153985" y="2031717"/>
                    </a:cubicBezTo>
                    <a:cubicBezTo>
                      <a:pt x="1194815" y="2034105"/>
                      <a:pt x="1231378" y="2013093"/>
                      <a:pt x="1249826" y="1976638"/>
                    </a:cubicBezTo>
                    <a:cubicBezTo>
                      <a:pt x="1268275" y="1940183"/>
                      <a:pt x="1265788" y="1893859"/>
                      <a:pt x="1243308" y="1855210"/>
                    </a:cubicBezTo>
                    <a:lnTo>
                      <a:pt x="1243414" y="1855148"/>
                    </a:lnTo>
                    <a:lnTo>
                      <a:pt x="1110280" y="1626253"/>
                    </a:lnTo>
                    <a:close/>
                    <a:moveTo>
                      <a:pt x="1640138" y="1367306"/>
                    </a:moveTo>
                    <a:cubicBezTo>
                      <a:pt x="1702502" y="1369961"/>
                      <a:pt x="1763949" y="1394172"/>
                      <a:pt x="1812541" y="1439430"/>
                    </a:cubicBezTo>
                    <a:lnTo>
                      <a:pt x="1703977" y="1555990"/>
                    </a:lnTo>
                    <a:cubicBezTo>
                      <a:pt x="1664170" y="1518915"/>
                      <a:pt x="1603302" y="1516323"/>
                      <a:pt x="1560488" y="1549881"/>
                    </a:cubicBezTo>
                    <a:cubicBezTo>
                      <a:pt x="1517674" y="1583438"/>
                      <a:pt x="1505649" y="1643162"/>
                      <a:pt x="1532141" y="1690673"/>
                    </a:cubicBezTo>
                    <a:cubicBezTo>
                      <a:pt x="1558633" y="1738185"/>
                      <a:pt x="1615761" y="1759350"/>
                      <a:pt x="1666814" y="1740568"/>
                    </a:cubicBezTo>
                    <a:cubicBezTo>
                      <a:pt x="1717867" y="1721786"/>
                      <a:pt x="1747658" y="1668643"/>
                      <a:pt x="1737042" y="1615291"/>
                    </a:cubicBezTo>
                    <a:lnTo>
                      <a:pt x="1893267" y="1584208"/>
                    </a:lnTo>
                    <a:cubicBezTo>
                      <a:pt x="1919183" y="1714462"/>
                      <a:pt x="1846451" y="1844204"/>
                      <a:pt x="1721811" y="1890058"/>
                    </a:cubicBezTo>
                    <a:cubicBezTo>
                      <a:pt x="1597171" y="1935912"/>
                      <a:pt x="1457698" y="1884239"/>
                      <a:pt x="1393021" y="1768245"/>
                    </a:cubicBezTo>
                    <a:cubicBezTo>
                      <a:pt x="1328344" y="1652252"/>
                      <a:pt x="1357701" y="1506440"/>
                      <a:pt x="1462228" y="1424513"/>
                    </a:cubicBezTo>
                    <a:cubicBezTo>
                      <a:pt x="1514491" y="1383550"/>
                      <a:pt x="1577773" y="1364650"/>
                      <a:pt x="1640138" y="1367306"/>
                    </a:cubicBezTo>
                    <a:close/>
                    <a:moveTo>
                      <a:pt x="3181500" y="1364483"/>
                    </a:moveTo>
                    <a:lnTo>
                      <a:pt x="3181500" y="3484562"/>
                    </a:lnTo>
                    <a:lnTo>
                      <a:pt x="2641500" y="3484562"/>
                    </a:lnTo>
                    <a:lnTo>
                      <a:pt x="2641500" y="1680448"/>
                    </a:lnTo>
                    <a:close/>
                    <a:moveTo>
                      <a:pt x="2141599" y="1075636"/>
                    </a:moveTo>
                    <a:cubicBezTo>
                      <a:pt x="2203963" y="1078291"/>
                      <a:pt x="2265410" y="1102502"/>
                      <a:pt x="2314002" y="1147760"/>
                    </a:cubicBezTo>
                    <a:lnTo>
                      <a:pt x="2205438" y="1264320"/>
                    </a:lnTo>
                    <a:cubicBezTo>
                      <a:pt x="2165631" y="1227245"/>
                      <a:pt x="2104763" y="1224653"/>
                      <a:pt x="2061949" y="1258211"/>
                    </a:cubicBezTo>
                    <a:cubicBezTo>
                      <a:pt x="2019135" y="1291768"/>
                      <a:pt x="2007110" y="1351492"/>
                      <a:pt x="2033602" y="1399003"/>
                    </a:cubicBezTo>
                    <a:cubicBezTo>
                      <a:pt x="2060094" y="1446515"/>
                      <a:pt x="2117222" y="1467680"/>
                      <a:pt x="2168275" y="1448898"/>
                    </a:cubicBezTo>
                    <a:cubicBezTo>
                      <a:pt x="2219328" y="1430116"/>
                      <a:pt x="2249119" y="1376973"/>
                      <a:pt x="2238503" y="1323621"/>
                    </a:cubicBezTo>
                    <a:lnTo>
                      <a:pt x="2394728" y="1292538"/>
                    </a:lnTo>
                    <a:cubicBezTo>
                      <a:pt x="2420644" y="1422792"/>
                      <a:pt x="2347912" y="1552534"/>
                      <a:pt x="2223272" y="1598388"/>
                    </a:cubicBezTo>
                    <a:cubicBezTo>
                      <a:pt x="2098632" y="1644242"/>
                      <a:pt x="1959159" y="1592569"/>
                      <a:pt x="1894482" y="1476575"/>
                    </a:cubicBezTo>
                    <a:cubicBezTo>
                      <a:pt x="1829805" y="1360582"/>
                      <a:pt x="1859162" y="1214770"/>
                      <a:pt x="1963689" y="1132843"/>
                    </a:cubicBezTo>
                    <a:cubicBezTo>
                      <a:pt x="2015952" y="1091880"/>
                      <a:pt x="2079234" y="1072980"/>
                      <a:pt x="2141599" y="1075636"/>
                    </a:cubicBezTo>
                    <a:close/>
                    <a:moveTo>
                      <a:pt x="3888432" y="950843"/>
                    </a:moveTo>
                    <a:lnTo>
                      <a:pt x="3888432" y="3484562"/>
                    </a:lnTo>
                    <a:lnTo>
                      <a:pt x="3348432" y="3484562"/>
                    </a:lnTo>
                    <a:lnTo>
                      <a:pt x="3348432" y="1266808"/>
                    </a:lnTo>
                    <a:close/>
                    <a:moveTo>
                      <a:pt x="2612541" y="752479"/>
                    </a:moveTo>
                    <a:lnTo>
                      <a:pt x="2676292" y="862085"/>
                    </a:lnTo>
                    <a:lnTo>
                      <a:pt x="2428666" y="1006115"/>
                    </a:lnTo>
                    <a:lnTo>
                      <a:pt x="2468686" y="1074919"/>
                    </a:lnTo>
                    <a:lnTo>
                      <a:pt x="2716312" y="930890"/>
                    </a:lnTo>
                    <a:lnTo>
                      <a:pt x="2780063" y="1040496"/>
                    </a:lnTo>
                    <a:lnTo>
                      <a:pt x="2532437" y="1184525"/>
                    </a:lnTo>
                    <a:lnTo>
                      <a:pt x="2572457" y="1253330"/>
                    </a:lnTo>
                    <a:lnTo>
                      <a:pt x="2820083" y="1109301"/>
                    </a:lnTo>
                    <a:lnTo>
                      <a:pt x="2883834" y="1218907"/>
                    </a:lnTo>
                    <a:lnTo>
                      <a:pt x="2534013" y="1422377"/>
                    </a:lnTo>
                    <a:lnTo>
                      <a:pt x="2470261" y="1312771"/>
                    </a:lnTo>
                    <a:lnTo>
                      <a:pt x="2470262" y="1312771"/>
                    </a:lnTo>
                    <a:lnTo>
                      <a:pt x="2430242" y="1243966"/>
                    </a:lnTo>
                    <a:lnTo>
                      <a:pt x="2366491" y="1134360"/>
                    </a:lnTo>
                    <a:lnTo>
                      <a:pt x="2366491" y="1134360"/>
                    </a:lnTo>
                    <a:lnTo>
                      <a:pt x="2326471" y="1065555"/>
                    </a:lnTo>
                    <a:lnTo>
                      <a:pt x="2262720" y="955949"/>
                    </a:lnTo>
                    <a:close/>
                    <a:moveTo>
                      <a:pt x="3001911" y="576226"/>
                    </a:moveTo>
                    <a:cubicBezTo>
                      <a:pt x="3053022" y="579097"/>
                      <a:pt x="3097095" y="599433"/>
                      <a:pt x="3122273" y="636570"/>
                    </a:cubicBezTo>
                    <a:lnTo>
                      <a:pt x="2983937" y="723727"/>
                    </a:lnTo>
                    <a:cubicBezTo>
                      <a:pt x="2969505" y="702441"/>
                      <a:pt x="2933412" y="700414"/>
                      <a:pt x="2902842" y="719173"/>
                    </a:cubicBezTo>
                    <a:cubicBezTo>
                      <a:pt x="2872273" y="737933"/>
                      <a:pt x="2858522" y="770547"/>
                      <a:pt x="2871946" y="792452"/>
                    </a:cubicBezTo>
                    <a:cubicBezTo>
                      <a:pt x="2885371" y="814357"/>
                      <a:pt x="2921011" y="817459"/>
                      <a:pt x="2952022" y="799421"/>
                    </a:cubicBezTo>
                    <a:lnTo>
                      <a:pt x="2951984" y="799355"/>
                    </a:lnTo>
                    <a:cubicBezTo>
                      <a:pt x="3060191" y="736418"/>
                      <a:pt x="3184544" y="747240"/>
                      <a:pt x="3231385" y="823670"/>
                    </a:cubicBezTo>
                    <a:cubicBezTo>
                      <a:pt x="3278226" y="900101"/>
                      <a:pt x="3230247" y="1013898"/>
                      <a:pt x="3123583" y="1079354"/>
                    </a:cubicBezTo>
                    <a:cubicBezTo>
                      <a:pt x="3016920" y="1144810"/>
                      <a:pt x="2890986" y="1137738"/>
                      <a:pt x="2840630" y="1063464"/>
                    </a:cubicBezTo>
                    <a:lnTo>
                      <a:pt x="2978966" y="976307"/>
                    </a:lnTo>
                    <a:cubicBezTo>
                      <a:pt x="2993398" y="997594"/>
                      <a:pt x="3029490" y="999620"/>
                      <a:pt x="3060060" y="980861"/>
                    </a:cubicBezTo>
                    <a:cubicBezTo>
                      <a:pt x="3090630" y="962101"/>
                      <a:pt x="3104381" y="929487"/>
                      <a:pt x="3090956" y="907582"/>
                    </a:cubicBezTo>
                    <a:cubicBezTo>
                      <a:pt x="3077531" y="885677"/>
                      <a:pt x="3041892" y="882575"/>
                      <a:pt x="3010880" y="900613"/>
                    </a:cubicBezTo>
                    <a:lnTo>
                      <a:pt x="3010918" y="900679"/>
                    </a:lnTo>
                    <a:cubicBezTo>
                      <a:pt x="2902711" y="963617"/>
                      <a:pt x="2778358" y="952795"/>
                      <a:pt x="2731517" y="876364"/>
                    </a:cubicBezTo>
                    <a:cubicBezTo>
                      <a:pt x="2684676" y="799933"/>
                      <a:pt x="2732656" y="686136"/>
                      <a:pt x="2839319" y="620680"/>
                    </a:cubicBezTo>
                    <a:cubicBezTo>
                      <a:pt x="2892651" y="587952"/>
                      <a:pt x="2950800" y="573356"/>
                      <a:pt x="3001911" y="576226"/>
                    </a:cubicBezTo>
                    <a:close/>
                    <a:moveTo>
                      <a:pt x="3433408" y="325251"/>
                    </a:moveTo>
                    <a:cubicBezTo>
                      <a:pt x="3484519" y="328122"/>
                      <a:pt x="3528592" y="348458"/>
                      <a:pt x="3553770" y="385595"/>
                    </a:cubicBezTo>
                    <a:lnTo>
                      <a:pt x="3415434" y="472752"/>
                    </a:lnTo>
                    <a:cubicBezTo>
                      <a:pt x="3401002" y="451466"/>
                      <a:pt x="3364909" y="449439"/>
                      <a:pt x="3334339" y="468198"/>
                    </a:cubicBezTo>
                    <a:cubicBezTo>
                      <a:pt x="3303770" y="486958"/>
                      <a:pt x="3290019" y="519572"/>
                      <a:pt x="3303443" y="541477"/>
                    </a:cubicBezTo>
                    <a:cubicBezTo>
                      <a:pt x="3316868" y="563382"/>
                      <a:pt x="3352508" y="566484"/>
                      <a:pt x="3383519" y="548446"/>
                    </a:cubicBezTo>
                    <a:lnTo>
                      <a:pt x="3383481" y="548380"/>
                    </a:lnTo>
                    <a:cubicBezTo>
                      <a:pt x="3491688" y="485443"/>
                      <a:pt x="3616041" y="496264"/>
                      <a:pt x="3662882" y="572695"/>
                    </a:cubicBezTo>
                    <a:cubicBezTo>
                      <a:pt x="3709723" y="649126"/>
                      <a:pt x="3661744" y="762923"/>
                      <a:pt x="3555080" y="828379"/>
                    </a:cubicBezTo>
                    <a:cubicBezTo>
                      <a:pt x="3448417" y="893835"/>
                      <a:pt x="3322483" y="886763"/>
                      <a:pt x="3272127" y="812489"/>
                    </a:cubicBezTo>
                    <a:lnTo>
                      <a:pt x="3410463" y="725332"/>
                    </a:lnTo>
                    <a:cubicBezTo>
                      <a:pt x="3424895" y="746619"/>
                      <a:pt x="3460987" y="748645"/>
                      <a:pt x="3491557" y="729886"/>
                    </a:cubicBezTo>
                    <a:cubicBezTo>
                      <a:pt x="3522127" y="711126"/>
                      <a:pt x="3535878" y="678512"/>
                      <a:pt x="3522453" y="656607"/>
                    </a:cubicBezTo>
                    <a:cubicBezTo>
                      <a:pt x="3509028" y="634702"/>
                      <a:pt x="3473389" y="631600"/>
                      <a:pt x="3442377" y="649638"/>
                    </a:cubicBezTo>
                    <a:lnTo>
                      <a:pt x="3442415" y="649704"/>
                    </a:lnTo>
                    <a:cubicBezTo>
                      <a:pt x="3334208" y="712642"/>
                      <a:pt x="3209855" y="701820"/>
                      <a:pt x="3163014" y="625389"/>
                    </a:cubicBezTo>
                    <a:cubicBezTo>
                      <a:pt x="3116173" y="548958"/>
                      <a:pt x="3164153" y="435161"/>
                      <a:pt x="3270816" y="369705"/>
                    </a:cubicBezTo>
                    <a:cubicBezTo>
                      <a:pt x="3324148" y="336977"/>
                      <a:pt x="3382297" y="322381"/>
                      <a:pt x="3433408" y="325251"/>
                    </a:cubicBezTo>
                    <a:close/>
                    <a:moveTo>
                      <a:pt x="0" y="0"/>
                    </a:moveTo>
                    <a:lnTo>
                      <a:pt x="360000" y="0"/>
                    </a:lnTo>
                    <a:lnTo>
                      <a:pt x="360000" y="3624815"/>
                    </a:lnTo>
                    <a:lnTo>
                      <a:pt x="3888432" y="3624815"/>
                    </a:lnTo>
                    <a:lnTo>
                      <a:pt x="3888432" y="3984815"/>
                    </a:lnTo>
                    <a:lnTo>
                      <a:pt x="0" y="3984815"/>
                    </a:lnTo>
                    <a:lnTo>
                      <a:pt x="0" y="3888432"/>
                    </a:lnTo>
                    <a:lnTo>
                      <a:pt x="0" y="3624815"/>
                    </a:lnTo>
                    <a:close/>
                  </a:path>
                </a:pathLst>
              </a:custGeom>
              <a:solidFill>
                <a:srgbClr val="FEB856"/>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64" name="Rounded Rectangle 25">
                <a:extLst>
                  <a:ext uri="{FF2B5EF4-FFF2-40B4-BE49-F238E27FC236}">
                    <a16:creationId xmlns:a16="http://schemas.microsoft.com/office/drawing/2014/main" id="{DAF22346-1E41-4A74-841D-8A3D39686EDF}"/>
                  </a:ext>
                </a:extLst>
              </p:cNvPr>
              <p:cNvSpPr>
                <a:spLocks noChangeAspect="1"/>
              </p:cNvSpPr>
              <p:nvPr/>
            </p:nvSpPr>
            <p:spPr>
              <a:xfrm rot="1744853">
                <a:off x="7406985" y="3082965"/>
                <a:ext cx="333022" cy="354102"/>
              </a:xfrm>
              <a:custGeom>
                <a:avLst/>
                <a:gdLst/>
                <a:ahLst/>
                <a:cxnLst/>
                <a:rect l="l" t="t" r="r" b="b"/>
                <a:pathLst>
                  <a:path w="3378473" h="3592322">
                    <a:moveTo>
                      <a:pt x="1018094" y="2946028"/>
                    </a:moveTo>
                    <a:cubicBezTo>
                      <a:pt x="963419" y="2976436"/>
                      <a:pt x="943746" y="3045409"/>
                      <a:pt x="974154" y="3100084"/>
                    </a:cubicBezTo>
                    <a:cubicBezTo>
                      <a:pt x="1004562" y="3154759"/>
                      <a:pt x="1073534" y="3174431"/>
                      <a:pt x="1128209" y="3144023"/>
                    </a:cubicBezTo>
                    <a:lnTo>
                      <a:pt x="1992690" y="2663238"/>
                    </a:lnTo>
                    <a:cubicBezTo>
                      <a:pt x="2047365" y="2632830"/>
                      <a:pt x="2067037" y="2563857"/>
                      <a:pt x="2036630" y="2509182"/>
                    </a:cubicBezTo>
                    <a:lnTo>
                      <a:pt x="2036630" y="2509182"/>
                    </a:lnTo>
                    <a:cubicBezTo>
                      <a:pt x="2006223" y="2454507"/>
                      <a:pt x="1937250" y="2434834"/>
                      <a:pt x="1882575" y="2465242"/>
                    </a:cubicBezTo>
                    <a:close/>
                    <a:moveTo>
                      <a:pt x="1509175" y="1968491"/>
                    </a:moveTo>
                    <a:cubicBezTo>
                      <a:pt x="1454500" y="1998899"/>
                      <a:pt x="1434828" y="2067872"/>
                      <a:pt x="1465236" y="2122547"/>
                    </a:cubicBezTo>
                    <a:cubicBezTo>
                      <a:pt x="1495644" y="2177222"/>
                      <a:pt x="1564616" y="2196894"/>
                      <a:pt x="1619291" y="2166486"/>
                    </a:cubicBezTo>
                    <a:lnTo>
                      <a:pt x="2483772" y="1685701"/>
                    </a:lnTo>
                    <a:cubicBezTo>
                      <a:pt x="2538447" y="1655293"/>
                      <a:pt x="2558119" y="1586320"/>
                      <a:pt x="2527711" y="1531645"/>
                    </a:cubicBezTo>
                    <a:lnTo>
                      <a:pt x="2527712" y="1531645"/>
                    </a:lnTo>
                    <a:cubicBezTo>
                      <a:pt x="2497304" y="1476970"/>
                      <a:pt x="2428332" y="1457297"/>
                      <a:pt x="2373656" y="1487705"/>
                    </a:cubicBezTo>
                    <a:close/>
                    <a:moveTo>
                      <a:pt x="630422" y="2325257"/>
                    </a:moveTo>
                    <a:cubicBezTo>
                      <a:pt x="593643" y="2345712"/>
                      <a:pt x="580410" y="2392109"/>
                      <a:pt x="600865" y="2428888"/>
                    </a:cubicBezTo>
                    <a:lnTo>
                      <a:pt x="749009" y="2695261"/>
                    </a:lnTo>
                    <a:cubicBezTo>
                      <a:pt x="769465" y="2732041"/>
                      <a:pt x="815862" y="2745274"/>
                      <a:pt x="852641" y="2724819"/>
                    </a:cubicBezTo>
                    <a:lnTo>
                      <a:pt x="1159964" y="2553899"/>
                    </a:lnTo>
                    <a:cubicBezTo>
                      <a:pt x="1196743" y="2533444"/>
                      <a:pt x="1209977" y="2487047"/>
                      <a:pt x="1189521" y="2450268"/>
                    </a:cubicBezTo>
                    <a:lnTo>
                      <a:pt x="1041377" y="2183895"/>
                    </a:lnTo>
                    <a:cubicBezTo>
                      <a:pt x="1020921" y="2147116"/>
                      <a:pt x="974524" y="2133882"/>
                      <a:pt x="937745" y="2154338"/>
                    </a:cubicBezTo>
                    <a:close/>
                    <a:moveTo>
                      <a:pt x="1306181" y="1603496"/>
                    </a:moveTo>
                    <a:cubicBezTo>
                      <a:pt x="1251506" y="1633904"/>
                      <a:pt x="1231834" y="1702877"/>
                      <a:pt x="1262242" y="1757552"/>
                    </a:cubicBezTo>
                    <a:cubicBezTo>
                      <a:pt x="1292649" y="1812226"/>
                      <a:pt x="1361622" y="1831898"/>
                      <a:pt x="1416297" y="1801490"/>
                    </a:cubicBezTo>
                    <a:lnTo>
                      <a:pt x="2280778" y="1320706"/>
                    </a:lnTo>
                    <a:cubicBezTo>
                      <a:pt x="2335453" y="1290298"/>
                      <a:pt x="2355125" y="1221325"/>
                      <a:pt x="2324717" y="1166650"/>
                    </a:cubicBezTo>
                    <a:lnTo>
                      <a:pt x="2324718" y="1166649"/>
                    </a:lnTo>
                    <a:cubicBezTo>
                      <a:pt x="2294310" y="1111974"/>
                      <a:pt x="2225337" y="1092302"/>
                      <a:pt x="2170662" y="1122710"/>
                    </a:cubicBezTo>
                    <a:close/>
                    <a:moveTo>
                      <a:pt x="2616548" y="868567"/>
                    </a:moveTo>
                    <a:lnTo>
                      <a:pt x="3378473" y="868567"/>
                    </a:lnTo>
                    <a:lnTo>
                      <a:pt x="3378473" y="1559146"/>
                    </a:lnTo>
                    <a:cubicBezTo>
                      <a:pt x="3378473" y="1702688"/>
                      <a:pt x="3299888" y="1827875"/>
                      <a:pt x="3182538" y="1892525"/>
                    </a:cubicBezTo>
                    <a:lnTo>
                      <a:pt x="3170499" y="1864603"/>
                    </a:lnTo>
                    <a:close/>
                    <a:moveTo>
                      <a:pt x="197868" y="1844807"/>
                    </a:moveTo>
                    <a:lnTo>
                      <a:pt x="2042125" y="819113"/>
                    </a:lnTo>
                    <a:cubicBezTo>
                      <a:pt x="2227878" y="715805"/>
                      <a:pt x="2462209" y="782640"/>
                      <a:pt x="2565518" y="968394"/>
                    </a:cubicBezTo>
                    <a:lnTo>
                      <a:pt x="3136275" y="1994648"/>
                    </a:lnTo>
                    <a:cubicBezTo>
                      <a:pt x="3239583" y="2180402"/>
                      <a:pt x="3172748" y="2414733"/>
                      <a:pt x="2986994" y="2518041"/>
                    </a:cubicBezTo>
                    <a:lnTo>
                      <a:pt x="1142737" y="3543736"/>
                    </a:lnTo>
                    <a:cubicBezTo>
                      <a:pt x="956983" y="3647044"/>
                      <a:pt x="722652" y="3580208"/>
                      <a:pt x="619344" y="3394455"/>
                    </a:cubicBezTo>
                    <a:lnTo>
                      <a:pt x="48586" y="2368200"/>
                    </a:lnTo>
                    <a:cubicBezTo>
                      <a:pt x="-54722" y="2182446"/>
                      <a:pt x="12114" y="1948115"/>
                      <a:pt x="197868" y="1844807"/>
                    </a:cubicBezTo>
                    <a:close/>
                    <a:moveTo>
                      <a:pt x="498473" y="868567"/>
                    </a:moveTo>
                    <a:lnTo>
                      <a:pt x="1753598" y="868567"/>
                    </a:lnTo>
                    <a:lnTo>
                      <a:pt x="499185" y="1566216"/>
                    </a:lnTo>
                    <a:cubicBezTo>
                      <a:pt x="498494" y="1563872"/>
                      <a:pt x="498473" y="1561512"/>
                      <a:pt x="498473" y="1559146"/>
                    </a:cubicBezTo>
                    <a:close/>
                    <a:moveTo>
                      <a:pt x="716476" y="37951"/>
                    </a:moveTo>
                    <a:cubicBezTo>
                      <a:pt x="766951" y="13629"/>
                      <a:pt x="823548" y="0"/>
                      <a:pt x="883327" y="0"/>
                    </a:cubicBezTo>
                    <a:lnTo>
                      <a:pt x="2993619" y="0"/>
                    </a:lnTo>
                    <a:cubicBezTo>
                      <a:pt x="3206168" y="0"/>
                      <a:pt x="3378473" y="172305"/>
                      <a:pt x="3378473" y="384854"/>
                    </a:cubicBezTo>
                    <a:lnTo>
                      <a:pt x="3378473" y="435947"/>
                    </a:lnTo>
                    <a:lnTo>
                      <a:pt x="498473" y="435947"/>
                    </a:lnTo>
                    <a:lnTo>
                      <a:pt x="498473" y="384854"/>
                    </a:lnTo>
                    <a:cubicBezTo>
                      <a:pt x="498473" y="252011"/>
                      <a:pt x="565780" y="134888"/>
                      <a:pt x="668151" y="65727"/>
                    </a:cubicBezTo>
                    <a:cubicBezTo>
                      <a:pt x="683507" y="55353"/>
                      <a:pt x="699651" y="46058"/>
                      <a:pt x="716476" y="37951"/>
                    </a:cubicBezTo>
                    <a:close/>
                  </a:path>
                </a:pathLst>
              </a:custGeom>
              <a:solidFill>
                <a:srgbClr val="48DCE2"/>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grpSp>
        <p:sp>
          <p:nvSpPr>
            <p:cNvPr id="43" name="자유형: 도형 96">
              <a:extLst>
                <a:ext uri="{FF2B5EF4-FFF2-40B4-BE49-F238E27FC236}">
                  <a16:creationId xmlns:a16="http://schemas.microsoft.com/office/drawing/2014/main" id="{46E4A3E3-EFD3-4915-99EC-C7AD51FF8517}"/>
                </a:ext>
              </a:extLst>
            </p:cNvPr>
            <p:cNvSpPr/>
            <p:nvPr/>
          </p:nvSpPr>
          <p:spPr>
            <a:xfrm rot="8348922">
              <a:off x="8190529" y="4836264"/>
              <a:ext cx="281140" cy="2109330"/>
            </a:xfrm>
            <a:custGeom>
              <a:avLst/>
              <a:gdLst>
                <a:gd name="connsiteX0" fmla="*/ 0 w 281140"/>
                <a:gd name="connsiteY0" fmla="*/ 2109328 h 2109330"/>
                <a:gd name="connsiteX1" fmla="*/ 0 w 281140"/>
                <a:gd name="connsiteY1" fmla="*/ 0 h 2109330"/>
                <a:gd name="connsiteX2" fmla="*/ 281140 w 281140"/>
                <a:gd name="connsiteY2" fmla="*/ 243113 h 2109330"/>
                <a:gd name="connsiteX3" fmla="*/ 281140 w 281140"/>
                <a:gd name="connsiteY3" fmla="*/ 2109330 h 2109330"/>
              </a:gdLst>
              <a:ahLst/>
              <a:cxnLst>
                <a:cxn ang="0">
                  <a:pos x="connsiteX0" y="connsiteY0"/>
                </a:cxn>
                <a:cxn ang="0">
                  <a:pos x="connsiteX1" y="connsiteY1"/>
                </a:cxn>
                <a:cxn ang="0">
                  <a:pos x="connsiteX2" y="connsiteY2"/>
                </a:cxn>
                <a:cxn ang="0">
                  <a:pos x="connsiteX3" y="connsiteY3"/>
                </a:cxn>
              </a:cxnLst>
              <a:rect l="l" t="t" r="r" b="b"/>
              <a:pathLst>
                <a:path w="281140" h="2109330">
                  <a:moveTo>
                    <a:pt x="0" y="2109328"/>
                  </a:moveTo>
                  <a:lnTo>
                    <a:pt x="0" y="0"/>
                  </a:lnTo>
                  <a:lnTo>
                    <a:pt x="281140" y="243113"/>
                  </a:lnTo>
                  <a:lnTo>
                    <a:pt x="281140" y="2109330"/>
                  </a:lnTo>
                  <a:close/>
                </a:path>
              </a:pathLst>
            </a:custGeom>
            <a:solidFill>
              <a:sysClr val="windowText" lastClr="000000">
                <a:lumMod val="75000"/>
                <a:lumOff val="25000"/>
              </a:sysClr>
            </a:solidFill>
            <a:ln w="12700" cap="flat" cmpd="sng" algn="ctr">
              <a:noFill/>
              <a:prstDash val="solid"/>
              <a:miter lim="800000"/>
            </a:ln>
            <a:effectLst/>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44" name="Donut 4">
              <a:extLst>
                <a:ext uri="{FF2B5EF4-FFF2-40B4-BE49-F238E27FC236}">
                  <a16:creationId xmlns:a16="http://schemas.microsoft.com/office/drawing/2014/main" id="{132E86A6-2504-4747-8BDF-19EB76AA2941}"/>
                </a:ext>
              </a:extLst>
            </p:cNvPr>
            <p:cNvSpPr/>
            <p:nvPr/>
          </p:nvSpPr>
          <p:spPr>
            <a:xfrm>
              <a:off x="5174578" y="2407953"/>
              <a:ext cx="2840760" cy="2840760"/>
            </a:xfrm>
            <a:prstGeom prst="donut">
              <a:avLst>
                <a:gd name="adj" fmla="val 3665"/>
              </a:avLst>
            </a:prstGeom>
            <a:solidFill>
              <a:sysClr val="windowText" lastClr="000000">
                <a:lumMod val="50000"/>
                <a:lumOff val="50000"/>
              </a:sys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black"/>
                </a:solidFill>
                <a:effectLst/>
                <a:uLnTx/>
                <a:uFillTx/>
                <a:latin typeface="Arial"/>
                <a:ea typeface="Arial Unicode MS"/>
                <a:cs typeface="+mn-cs"/>
              </a:endParaRPr>
            </a:p>
          </p:txBody>
        </p:sp>
        <p:sp>
          <p:nvSpPr>
            <p:cNvPr id="45" name="Round Same Side Corner Rectangle 5">
              <a:extLst>
                <a:ext uri="{FF2B5EF4-FFF2-40B4-BE49-F238E27FC236}">
                  <a16:creationId xmlns:a16="http://schemas.microsoft.com/office/drawing/2014/main" id="{399DD990-6E6A-4C4C-AABD-56E5B9916716}"/>
                </a:ext>
              </a:extLst>
            </p:cNvPr>
            <p:cNvSpPr/>
            <p:nvPr/>
          </p:nvSpPr>
          <p:spPr>
            <a:xfrm rot="8399802">
              <a:off x="7327780" y="4855936"/>
              <a:ext cx="457200" cy="281857"/>
            </a:xfrm>
            <a:prstGeom prst="round2SameRect">
              <a:avLst>
                <a:gd name="adj1" fmla="val 31004"/>
                <a:gd name="adj2" fmla="val 0"/>
              </a:avLst>
            </a:prstGeom>
            <a:solidFill>
              <a:sysClr val="windowText" lastClr="000000">
                <a:lumMod val="50000"/>
                <a:lumOff val="50000"/>
              </a:sys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grpSp>
    </p:spTree>
    <p:extLst>
      <p:ext uri="{BB962C8B-B14F-4D97-AF65-F5344CB8AC3E}">
        <p14:creationId xmlns:p14="http://schemas.microsoft.com/office/powerpoint/2010/main" val="29174223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9E8FD723-8821-4216-B406-A67D61C2E9B9}"/>
              </a:ext>
            </a:extLst>
          </p:cNvPr>
          <p:cNvSpPr/>
          <p:nvPr/>
        </p:nvSpPr>
        <p:spPr>
          <a:xfrm>
            <a:off x="947956" y="3659617"/>
            <a:ext cx="2514911" cy="579551"/>
          </a:xfrm>
          <a:prstGeom prst="roundRect">
            <a:avLst>
              <a:gd name="adj" fmla="val 50000"/>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400" b="0" i="0" u="none" strike="noStrike" kern="1200" cap="none" spc="0" normalizeH="0" baseline="0" noProof="0" dirty="0">
              <a:ln>
                <a:noFill/>
              </a:ln>
              <a:solidFill>
                <a:prstClr val="black">
                  <a:lumMod val="65000"/>
                  <a:lumOff val="35000"/>
                </a:prstClr>
              </a:solidFill>
              <a:effectLst/>
              <a:uLnTx/>
              <a:uFillTx/>
              <a:latin typeface="Arial"/>
              <a:cs typeface="+mn-cs"/>
            </a:endParaRPr>
          </a:p>
        </p:txBody>
      </p:sp>
      <p:sp>
        <p:nvSpPr>
          <p:cNvPr id="4" name="Rounded Rectangle 4">
            <a:extLst>
              <a:ext uri="{FF2B5EF4-FFF2-40B4-BE49-F238E27FC236}">
                <a16:creationId xmlns:a16="http://schemas.microsoft.com/office/drawing/2014/main" id="{4ED23540-C125-4AF7-AB6B-09502965B3E6}"/>
              </a:ext>
            </a:extLst>
          </p:cNvPr>
          <p:cNvSpPr/>
          <p:nvPr/>
        </p:nvSpPr>
        <p:spPr>
          <a:xfrm>
            <a:off x="2896877" y="3659617"/>
            <a:ext cx="2514911" cy="579551"/>
          </a:xfrm>
          <a:prstGeom prst="roundRect">
            <a:avLst>
              <a:gd name="adj" fmla="val 50000"/>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400" b="0" i="0" u="none" strike="noStrike" kern="1200" cap="none" spc="0" normalizeH="0" baseline="0" noProof="0">
              <a:ln>
                <a:noFill/>
              </a:ln>
              <a:solidFill>
                <a:prstClr val="black">
                  <a:lumMod val="65000"/>
                  <a:lumOff val="35000"/>
                </a:prstClr>
              </a:solidFill>
              <a:effectLst/>
              <a:uLnTx/>
              <a:uFillTx/>
              <a:latin typeface="Arial"/>
              <a:cs typeface="+mn-cs"/>
            </a:endParaRPr>
          </a:p>
        </p:txBody>
      </p:sp>
      <p:sp>
        <p:nvSpPr>
          <p:cNvPr id="5" name="Rounded Rectangle 5">
            <a:extLst>
              <a:ext uri="{FF2B5EF4-FFF2-40B4-BE49-F238E27FC236}">
                <a16:creationId xmlns:a16="http://schemas.microsoft.com/office/drawing/2014/main" id="{5D3267B1-2B24-4522-89DC-3286C2DB8D01}"/>
              </a:ext>
            </a:extLst>
          </p:cNvPr>
          <p:cNvSpPr/>
          <p:nvPr/>
        </p:nvSpPr>
        <p:spPr>
          <a:xfrm>
            <a:off x="4845798" y="3659617"/>
            <a:ext cx="2514911" cy="579551"/>
          </a:xfrm>
          <a:prstGeom prst="roundRect">
            <a:avLst>
              <a:gd name="adj" fmla="val 50000"/>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400" b="0" i="0" u="none" strike="noStrike" kern="1200" cap="none" spc="0" normalizeH="0" baseline="0" noProof="0">
              <a:ln>
                <a:noFill/>
              </a:ln>
              <a:solidFill>
                <a:prstClr val="black">
                  <a:lumMod val="65000"/>
                  <a:lumOff val="35000"/>
                </a:prstClr>
              </a:solidFill>
              <a:effectLst/>
              <a:uLnTx/>
              <a:uFillTx/>
              <a:latin typeface="Arial"/>
              <a:cs typeface="+mn-cs"/>
            </a:endParaRPr>
          </a:p>
        </p:txBody>
      </p:sp>
      <p:sp>
        <p:nvSpPr>
          <p:cNvPr id="6" name="Rounded Rectangle 6">
            <a:extLst>
              <a:ext uri="{FF2B5EF4-FFF2-40B4-BE49-F238E27FC236}">
                <a16:creationId xmlns:a16="http://schemas.microsoft.com/office/drawing/2014/main" id="{AF03D0FA-B731-4C31-A1B0-EE588FB664CB}"/>
              </a:ext>
            </a:extLst>
          </p:cNvPr>
          <p:cNvSpPr/>
          <p:nvPr/>
        </p:nvSpPr>
        <p:spPr>
          <a:xfrm>
            <a:off x="6794719" y="3659617"/>
            <a:ext cx="2514911" cy="579551"/>
          </a:xfrm>
          <a:prstGeom prst="roundRect">
            <a:avLst>
              <a:gd name="adj" fmla="val 50000"/>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400" b="0" i="0" u="none" strike="noStrike" kern="1200" cap="none" spc="0" normalizeH="0" baseline="0" noProof="0">
              <a:ln>
                <a:noFill/>
              </a:ln>
              <a:solidFill>
                <a:prstClr val="black">
                  <a:lumMod val="65000"/>
                  <a:lumOff val="35000"/>
                </a:prstClr>
              </a:solidFill>
              <a:effectLst/>
              <a:uLnTx/>
              <a:uFillTx/>
              <a:latin typeface="Arial"/>
              <a:cs typeface="+mn-cs"/>
            </a:endParaRPr>
          </a:p>
        </p:txBody>
      </p:sp>
      <p:sp>
        <p:nvSpPr>
          <p:cNvPr id="7" name="Rounded Rectangle 5">
            <a:extLst>
              <a:ext uri="{FF2B5EF4-FFF2-40B4-BE49-F238E27FC236}">
                <a16:creationId xmlns:a16="http://schemas.microsoft.com/office/drawing/2014/main" id="{722C9AB2-935A-4381-A916-A29DC7F2E079}"/>
              </a:ext>
            </a:extLst>
          </p:cNvPr>
          <p:cNvSpPr/>
          <p:nvPr/>
        </p:nvSpPr>
        <p:spPr>
          <a:xfrm>
            <a:off x="8743640" y="3659617"/>
            <a:ext cx="2514911" cy="579551"/>
          </a:xfrm>
          <a:prstGeom prst="roundRect">
            <a:avLst>
              <a:gd name="adj" fmla="val 50000"/>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400" b="0" i="0" u="none" strike="noStrike" kern="1200" cap="none" spc="0" normalizeH="0" baseline="0" noProof="0">
              <a:ln>
                <a:noFill/>
              </a:ln>
              <a:solidFill>
                <a:prstClr val="black">
                  <a:lumMod val="65000"/>
                  <a:lumOff val="35000"/>
                </a:prstClr>
              </a:solidFill>
              <a:effectLst/>
              <a:uLnTx/>
              <a:uFillTx/>
              <a:latin typeface="Arial"/>
              <a:cs typeface="+mn-cs"/>
            </a:endParaRPr>
          </a:p>
        </p:txBody>
      </p:sp>
      <p:sp>
        <p:nvSpPr>
          <p:cNvPr id="8" name="Isosceles Triangle 7">
            <a:extLst>
              <a:ext uri="{FF2B5EF4-FFF2-40B4-BE49-F238E27FC236}">
                <a16:creationId xmlns:a16="http://schemas.microsoft.com/office/drawing/2014/main" id="{B5E25FE1-1493-4482-AF4F-1310F30E03E9}"/>
              </a:ext>
            </a:extLst>
          </p:cNvPr>
          <p:cNvSpPr/>
          <p:nvPr/>
        </p:nvSpPr>
        <p:spPr>
          <a:xfrm rot="10800000" flipV="1">
            <a:off x="2009176" y="3335469"/>
            <a:ext cx="392470" cy="33833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cs typeface="+mn-cs"/>
            </a:endParaRPr>
          </a:p>
        </p:txBody>
      </p:sp>
      <p:sp>
        <p:nvSpPr>
          <p:cNvPr id="9" name="Isosceles Triangle 8">
            <a:extLst>
              <a:ext uri="{FF2B5EF4-FFF2-40B4-BE49-F238E27FC236}">
                <a16:creationId xmlns:a16="http://schemas.microsoft.com/office/drawing/2014/main" id="{F5976CC9-0D2D-4E8A-A29F-8107AEBD8195}"/>
              </a:ext>
            </a:extLst>
          </p:cNvPr>
          <p:cNvSpPr/>
          <p:nvPr/>
        </p:nvSpPr>
        <p:spPr>
          <a:xfrm rot="10800000" flipV="1">
            <a:off x="5907018" y="3335470"/>
            <a:ext cx="392470" cy="338336"/>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cs typeface="+mn-cs"/>
            </a:endParaRPr>
          </a:p>
        </p:txBody>
      </p:sp>
      <p:sp>
        <p:nvSpPr>
          <p:cNvPr id="10" name="Isosceles Triangle 9">
            <a:extLst>
              <a:ext uri="{FF2B5EF4-FFF2-40B4-BE49-F238E27FC236}">
                <a16:creationId xmlns:a16="http://schemas.microsoft.com/office/drawing/2014/main" id="{0618E4EE-1805-458B-BC5C-435FC90B679B}"/>
              </a:ext>
            </a:extLst>
          </p:cNvPr>
          <p:cNvSpPr/>
          <p:nvPr/>
        </p:nvSpPr>
        <p:spPr>
          <a:xfrm flipV="1">
            <a:off x="7855938" y="4225487"/>
            <a:ext cx="392470" cy="338336"/>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cs typeface="+mn-cs"/>
            </a:endParaRPr>
          </a:p>
        </p:txBody>
      </p:sp>
      <p:sp>
        <p:nvSpPr>
          <p:cNvPr id="11" name="Isosceles Triangle 10">
            <a:extLst>
              <a:ext uri="{FF2B5EF4-FFF2-40B4-BE49-F238E27FC236}">
                <a16:creationId xmlns:a16="http://schemas.microsoft.com/office/drawing/2014/main" id="{12B22AB7-979B-4E8F-B427-B3DAD40FA16A}"/>
              </a:ext>
            </a:extLst>
          </p:cNvPr>
          <p:cNvSpPr/>
          <p:nvPr/>
        </p:nvSpPr>
        <p:spPr>
          <a:xfrm flipV="1">
            <a:off x="3958096" y="4225487"/>
            <a:ext cx="392470" cy="33833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cs typeface="+mn-cs"/>
            </a:endParaRPr>
          </a:p>
        </p:txBody>
      </p:sp>
      <p:sp>
        <p:nvSpPr>
          <p:cNvPr id="28" name="TextBox 27">
            <a:extLst>
              <a:ext uri="{FF2B5EF4-FFF2-40B4-BE49-F238E27FC236}">
                <a16:creationId xmlns:a16="http://schemas.microsoft.com/office/drawing/2014/main" id="{D8D740A0-2795-44AE-9358-2232F45081B7}"/>
              </a:ext>
            </a:extLst>
          </p:cNvPr>
          <p:cNvSpPr txBox="1"/>
          <p:nvPr/>
        </p:nvSpPr>
        <p:spPr>
          <a:xfrm>
            <a:off x="1697688" y="2317655"/>
            <a:ext cx="101544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5400" b="1" i="0" u="none" strike="noStrike" kern="1200" cap="none" spc="0" normalizeH="0" baseline="0" noProof="0" dirty="0">
                <a:ln>
                  <a:noFill/>
                </a:ln>
                <a:solidFill>
                  <a:srgbClr val="02ECEC"/>
                </a:solidFill>
                <a:effectLst/>
                <a:uLnTx/>
                <a:uFillTx/>
                <a:latin typeface="Arial"/>
                <a:cs typeface="Arial" pitchFamily="34" charset="0"/>
              </a:rPr>
              <a:t>01</a:t>
            </a:r>
            <a:endParaRPr kumimoji="0" lang="ko-KR" altLang="en-US" sz="5400" b="1" i="0" u="none" strike="noStrike" kern="1200" cap="none" spc="0" normalizeH="0" baseline="0" noProof="0" dirty="0">
              <a:ln>
                <a:noFill/>
              </a:ln>
              <a:solidFill>
                <a:srgbClr val="02ECEC"/>
              </a:solidFill>
              <a:effectLst/>
              <a:uLnTx/>
              <a:uFillTx/>
              <a:latin typeface="Arial"/>
              <a:cs typeface="Arial" pitchFamily="34" charset="0"/>
            </a:endParaRPr>
          </a:p>
        </p:txBody>
      </p:sp>
      <p:sp>
        <p:nvSpPr>
          <p:cNvPr id="29" name="TextBox 28">
            <a:extLst>
              <a:ext uri="{FF2B5EF4-FFF2-40B4-BE49-F238E27FC236}">
                <a16:creationId xmlns:a16="http://schemas.microsoft.com/office/drawing/2014/main" id="{E30C3573-D37E-46F3-AD80-20BD5BDDFCB3}"/>
              </a:ext>
            </a:extLst>
          </p:cNvPr>
          <p:cNvSpPr txBox="1"/>
          <p:nvPr/>
        </p:nvSpPr>
        <p:spPr>
          <a:xfrm>
            <a:off x="3646609" y="4664575"/>
            <a:ext cx="101544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5400" b="1" i="0" u="none" strike="noStrike" kern="1200" cap="none" spc="0" normalizeH="0" baseline="0" noProof="0" dirty="0">
                <a:ln>
                  <a:noFill/>
                </a:ln>
                <a:solidFill>
                  <a:srgbClr val="0AA6ED"/>
                </a:solidFill>
                <a:effectLst/>
                <a:uLnTx/>
                <a:uFillTx/>
                <a:latin typeface="Arial"/>
                <a:cs typeface="Arial" pitchFamily="34" charset="0"/>
              </a:rPr>
              <a:t>02</a:t>
            </a:r>
            <a:endParaRPr kumimoji="0" lang="ko-KR" altLang="en-US" sz="5400" b="1" i="0" u="none" strike="noStrike" kern="1200" cap="none" spc="0" normalizeH="0" baseline="0" noProof="0" dirty="0">
              <a:ln>
                <a:noFill/>
              </a:ln>
              <a:solidFill>
                <a:srgbClr val="0AA6ED"/>
              </a:solidFill>
              <a:effectLst/>
              <a:uLnTx/>
              <a:uFillTx/>
              <a:latin typeface="Arial"/>
              <a:cs typeface="Arial" pitchFamily="34" charset="0"/>
            </a:endParaRPr>
          </a:p>
        </p:txBody>
      </p:sp>
      <p:sp>
        <p:nvSpPr>
          <p:cNvPr id="30" name="TextBox 29">
            <a:extLst>
              <a:ext uri="{FF2B5EF4-FFF2-40B4-BE49-F238E27FC236}">
                <a16:creationId xmlns:a16="http://schemas.microsoft.com/office/drawing/2014/main" id="{8E138A69-6F85-4181-92D4-EDC041068173}"/>
              </a:ext>
            </a:extLst>
          </p:cNvPr>
          <p:cNvSpPr txBox="1"/>
          <p:nvPr/>
        </p:nvSpPr>
        <p:spPr>
          <a:xfrm>
            <a:off x="5595530" y="2317655"/>
            <a:ext cx="101544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5400" b="1" i="0" u="none" strike="noStrike" kern="1200" cap="none" spc="0" normalizeH="0" baseline="0" noProof="0" dirty="0">
                <a:ln>
                  <a:noFill/>
                </a:ln>
                <a:solidFill>
                  <a:srgbClr val="0085F2"/>
                </a:solidFill>
                <a:effectLst/>
                <a:uLnTx/>
                <a:uFillTx/>
                <a:latin typeface="Arial"/>
                <a:cs typeface="Arial" pitchFamily="34" charset="0"/>
              </a:rPr>
              <a:t>03</a:t>
            </a:r>
            <a:endParaRPr kumimoji="0" lang="ko-KR" altLang="en-US" sz="5400" b="1" i="0" u="none" strike="noStrike" kern="1200" cap="none" spc="0" normalizeH="0" baseline="0" noProof="0" dirty="0">
              <a:ln>
                <a:noFill/>
              </a:ln>
              <a:solidFill>
                <a:srgbClr val="0085F2"/>
              </a:solidFill>
              <a:effectLst/>
              <a:uLnTx/>
              <a:uFillTx/>
              <a:latin typeface="Arial"/>
              <a:cs typeface="Arial" pitchFamily="34" charset="0"/>
            </a:endParaRPr>
          </a:p>
        </p:txBody>
      </p:sp>
      <p:sp>
        <p:nvSpPr>
          <p:cNvPr id="31" name="TextBox 30">
            <a:extLst>
              <a:ext uri="{FF2B5EF4-FFF2-40B4-BE49-F238E27FC236}">
                <a16:creationId xmlns:a16="http://schemas.microsoft.com/office/drawing/2014/main" id="{2E016C9C-27CA-4A66-AE5D-799B4348AA2B}"/>
              </a:ext>
            </a:extLst>
          </p:cNvPr>
          <p:cNvSpPr txBox="1"/>
          <p:nvPr/>
        </p:nvSpPr>
        <p:spPr>
          <a:xfrm>
            <a:off x="7544451" y="4664575"/>
            <a:ext cx="101544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5400" b="1" i="0" u="none" strike="noStrike" kern="1200" cap="none" spc="0" normalizeH="0" baseline="0" noProof="0" dirty="0">
                <a:ln>
                  <a:noFill/>
                </a:ln>
                <a:solidFill>
                  <a:srgbClr val="125AC4"/>
                </a:solidFill>
                <a:effectLst/>
                <a:uLnTx/>
                <a:uFillTx/>
                <a:latin typeface="Arial"/>
                <a:cs typeface="Arial" pitchFamily="34" charset="0"/>
              </a:rPr>
              <a:t>04</a:t>
            </a:r>
            <a:endParaRPr kumimoji="0" lang="ko-KR" altLang="en-US" sz="5400" b="1" i="0" u="none" strike="noStrike" kern="1200" cap="none" spc="0" normalizeH="0" baseline="0" noProof="0" dirty="0">
              <a:ln>
                <a:noFill/>
              </a:ln>
              <a:solidFill>
                <a:srgbClr val="125AC4"/>
              </a:solidFill>
              <a:effectLst/>
              <a:uLnTx/>
              <a:uFillTx/>
              <a:latin typeface="Arial"/>
              <a:cs typeface="Arial" pitchFamily="34" charset="0"/>
            </a:endParaRPr>
          </a:p>
        </p:txBody>
      </p:sp>
      <p:sp>
        <p:nvSpPr>
          <p:cNvPr id="32" name="Isosceles Triangle 8">
            <a:extLst>
              <a:ext uri="{FF2B5EF4-FFF2-40B4-BE49-F238E27FC236}">
                <a16:creationId xmlns:a16="http://schemas.microsoft.com/office/drawing/2014/main" id="{04E3D1AC-8B80-4C4E-BCBB-A462E0F6E111}"/>
              </a:ext>
            </a:extLst>
          </p:cNvPr>
          <p:cNvSpPr/>
          <p:nvPr/>
        </p:nvSpPr>
        <p:spPr>
          <a:xfrm rot="10800000" flipV="1">
            <a:off x="9804860" y="3335470"/>
            <a:ext cx="392470" cy="338336"/>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cs typeface="+mn-cs"/>
            </a:endParaRPr>
          </a:p>
        </p:txBody>
      </p:sp>
      <p:sp>
        <p:nvSpPr>
          <p:cNvPr id="37" name="TextBox 36">
            <a:extLst>
              <a:ext uri="{FF2B5EF4-FFF2-40B4-BE49-F238E27FC236}">
                <a16:creationId xmlns:a16="http://schemas.microsoft.com/office/drawing/2014/main" id="{9136957D-72D5-4F72-9C52-444E7A83A5A1}"/>
              </a:ext>
            </a:extLst>
          </p:cNvPr>
          <p:cNvSpPr txBox="1"/>
          <p:nvPr/>
        </p:nvSpPr>
        <p:spPr>
          <a:xfrm>
            <a:off x="9493372" y="2317655"/>
            <a:ext cx="101544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5400" b="1" i="0" u="none" strike="noStrike" kern="1200" cap="none" spc="0" normalizeH="0" baseline="0" noProof="0" dirty="0">
                <a:ln>
                  <a:noFill/>
                </a:ln>
                <a:solidFill>
                  <a:srgbClr val="00307E"/>
                </a:solidFill>
                <a:effectLst/>
                <a:uLnTx/>
                <a:uFillTx/>
                <a:latin typeface="Arial"/>
                <a:cs typeface="Arial" pitchFamily="34" charset="0"/>
              </a:rPr>
              <a:t>05</a:t>
            </a:r>
            <a:endParaRPr kumimoji="0" lang="ko-KR" altLang="en-US" sz="5400" b="1" i="0" u="none" strike="noStrike" kern="1200" cap="none" spc="0" normalizeH="0" baseline="0" noProof="0" dirty="0">
              <a:ln>
                <a:noFill/>
              </a:ln>
              <a:solidFill>
                <a:srgbClr val="00307E"/>
              </a:solidFill>
              <a:effectLst/>
              <a:uLnTx/>
              <a:uFillTx/>
              <a:latin typeface="Arial"/>
              <a:cs typeface="Arial" pitchFamily="34" charset="0"/>
            </a:endParaRPr>
          </a:p>
        </p:txBody>
      </p:sp>
      <p:sp>
        <p:nvSpPr>
          <p:cNvPr id="38" name="Rectangle 130">
            <a:extLst>
              <a:ext uri="{FF2B5EF4-FFF2-40B4-BE49-F238E27FC236}">
                <a16:creationId xmlns:a16="http://schemas.microsoft.com/office/drawing/2014/main" id="{9ED63354-ECD3-43F7-9E8F-1B9296C8F31C}"/>
              </a:ext>
            </a:extLst>
          </p:cNvPr>
          <p:cNvSpPr/>
          <p:nvPr/>
        </p:nvSpPr>
        <p:spPr>
          <a:xfrm>
            <a:off x="1309491" y="3771556"/>
            <a:ext cx="338397" cy="339933"/>
          </a:xfrm>
          <a:custGeom>
            <a:avLst/>
            <a:gdLst/>
            <a:ahLst/>
            <a:cxnLst/>
            <a:rect l="l" t="t" r="r" b="b"/>
            <a:pathLst>
              <a:path w="371900" h="373588">
                <a:moveTo>
                  <a:pt x="297080" y="129105"/>
                </a:moveTo>
                <a:lnTo>
                  <a:pt x="284273" y="219737"/>
                </a:lnTo>
                <a:lnTo>
                  <a:pt x="305496" y="219737"/>
                </a:lnTo>
                <a:lnTo>
                  <a:pt x="333001" y="129105"/>
                </a:lnTo>
                <a:close/>
                <a:moveTo>
                  <a:pt x="228265" y="129105"/>
                </a:moveTo>
                <a:lnTo>
                  <a:pt x="228265" y="219737"/>
                </a:lnTo>
                <a:lnTo>
                  <a:pt x="250807" y="219737"/>
                </a:lnTo>
                <a:lnTo>
                  <a:pt x="263614" y="129105"/>
                </a:lnTo>
                <a:close/>
                <a:moveTo>
                  <a:pt x="157021" y="129105"/>
                </a:moveTo>
                <a:lnTo>
                  <a:pt x="175826" y="219737"/>
                </a:lnTo>
                <a:lnTo>
                  <a:pt x="195129" y="219737"/>
                </a:lnTo>
                <a:lnTo>
                  <a:pt x="195129" y="129105"/>
                </a:lnTo>
                <a:close/>
                <a:moveTo>
                  <a:pt x="93087" y="129105"/>
                </a:moveTo>
                <a:lnTo>
                  <a:pt x="117372" y="219737"/>
                </a:lnTo>
                <a:lnTo>
                  <a:pt x="141984" y="219737"/>
                </a:lnTo>
                <a:lnTo>
                  <a:pt x="123179" y="129105"/>
                </a:lnTo>
                <a:close/>
                <a:moveTo>
                  <a:pt x="58494" y="0"/>
                </a:moveTo>
                <a:lnTo>
                  <a:pt x="84208" y="95969"/>
                </a:lnTo>
                <a:lnTo>
                  <a:pt x="354346" y="95969"/>
                </a:lnTo>
                <a:lnTo>
                  <a:pt x="354346" y="97437"/>
                </a:lnTo>
                <a:cubicBezTo>
                  <a:pt x="356087" y="96136"/>
                  <a:pt x="357928" y="96353"/>
                  <a:pt x="359747" y="96905"/>
                </a:cubicBezTo>
                <a:lnTo>
                  <a:pt x="360371" y="97095"/>
                </a:lnTo>
                <a:cubicBezTo>
                  <a:pt x="368954" y="99700"/>
                  <a:pt x="373801" y="108770"/>
                  <a:pt x="371196" y="117354"/>
                </a:cubicBezTo>
                <a:lnTo>
                  <a:pt x="333339" y="242097"/>
                </a:lnTo>
                <a:cubicBezTo>
                  <a:pt x="331591" y="247858"/>
                  <a:pt x="326929" y="251935"/>
                  <a:pt x="321206" y="252122"/>
                </a:cubicBezTo>
                <a:lnTo>
                  <a:pt x="321206" y="252873"/>
                </a:lnTo>
                <a:lnTo>
                  <a:pt x="313576" y="252873"/>
                </a:lnTo>
                <a:cubicBezTo>
                  <a:pt x="313378" y="253010"/>
                  <a:pt x="313229" y="252967"/>
                  <a:pt x="313080" y="252922"/>
                </a:cubicBezTo>
                <a:lnTo>
                  <a:pt x="312919" y="252873"/>
                </a:lnTo>
                <a:lnTo>
                  <a:pt x="126251" y="252873"/>
                </a:lnTo>
                <a:lnTo>
                  <a:pt x="133971" y="281687"/>
                </a:lnTo>
                <a:lnTo>
                  <a:pt x="321075" y="281687"/>
                </a:lnTo>
                <a:lnTo>
                  <a:pt x="321075" y="314823"/>
                </a:lnTo>
                <a:lnTo>
                  <a:pt x="318480" y="314823"/>
                </a:lnTo>
                <a:cubicBezTo>
                  <a:pt x="329614" y="318311"/>
                  <a:pt x="336414" y="328969"/>
                  <a:pt x="336414" y="341215"/>
                </a:cubicBezTo>
                <a:cubicBezTo>
                  <a:pt x="336414" y="359094"/>
                  <a:pt x="321920" y="373588"/>
                  <a:pt x="304041" y="373588"/>
                </a:cubicBezTo>
                <a:cubicBezTo>
                  <a:pt x="286162" y="373588"/>
                  <a:pt x="271668" y="359094"/>
                  <a:pt x="271668" y="341215"/>
                </a:cubicBezTo>
                <a:cubicBezTo>
                  <a:pt x="271668" y="328969"/>
                  <a:pt x="278468" y="318311"/>
                  <a:pt x="289602" y="314823"/>
                </a:cubicBezTo>
                <a:lnTo>
                  <a:pt x="142850" y="314823"/>
                </a:lnTo>
                <a:lnTo>
                  <a:pt x="143397" y="316865"/>
                </a:lnTo>
                <a:cubicBezTo>
                  <a:pt x="151629" y="321811"/>
                  <a:pt x="156401" y="330956"/>
                  <a:pt x="156401" y="341215"/>
                </a:cubicBezTo>
                <a:cubicBezTo>
                  <a:pt x="156401" y="359094"/>
                  <a:pt x="141907" y="373588"/>
                  <a:pt x="124028" y="373588"/>
                </a:cubicBezTo>
                <a:cubicBezTo>
                  <a:pt x="106149" y="373588"/>
                  <a:pt x="91655" y="359094"/>
                  <a:pt x="91655" y="341215"/>
                </a:cubicBezTo>
                <a:cubicBezTo>
                  <a:pt x="91655" y="329356"/>
                  <a:pt x="98032" y="318986"/>
                  <a:pt x="108649" y="315212"/>
                </a:cubicBezTo>
                <a:lnTo>
                  <a:pt x="33542" y="34909"/>
                </a:lnTo>
                <a:lnTo>
                  <a:pt x="0" y="34909"/>
                </a:lnTo>
                <a:lnTo>
                  <a:pt x="0" y="1773"/>
                </a:lnTo>
                <a:lnTo>
                  <a:pt x="51879" y="17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cs typeface="+mn-cs"/>
            </a:endParaRPr>
          </a:p>
        </p:txBody>
      </p:sp>
      <p:sp>
        <p:nvSpPr>
          <p:cNvPr id="39" name="Rectangle 36">
            <a:extLst>
              <a:ext uri="{FF2B5EF4-FFF2-40B4-BE49-F238E27FC236}">
                <a16:creationId xmlns:a16="http://schemas.microsoft.com/office/drawing/2014/main" id="{78886F21-4B74-458C-8E33-457C1BBB1188}"/>
              </a:ext>
            </a:extLst>
          </p:cNvPr>
          <p:cNvSpPr/>
          <p:nvPr/>
        </p:nvSpPr>
        <p:spPr>
          <a:xfrm>
            <a:off x="5140926" y="3807112"/>
            <a:ext cx="389370" cy="325482"/>
          </a:xfrm>
          <a:custGeom>
            <a:avLst/>
            <a:gdLst/>
            <a:ahLst/>
            <a:cxnLst/>
            <a:rect l="l" t="t" r="r" b="b"/>
            <a:pathLst>
              <a:path w="3186824" h="2663936">
                <a:moveTo>
                  <a:pt x="2624444" y="2376100"/>
                </a:moveTo>
                <a:lnTo>
                  <a:pt x="2624444" y="2520100"/>
                </a:lnTo>
                <a:lnTo>
                  <a:pt x="2952463" y="2520100"/>
                </a:lnTo>
                <a:lnTo>
                  <a:pt x="2952463" y="2376100"/>
                </a:lnTo>
                <a:close/>
                <a:moveTo>
                  <a:pt x="210911" y="2376100"/>
                </a:moveTo>
                <a:lnTo>
                  <a:pt x="210911" y="2520100"/>
                </a:lnTo>
                <a:lnTo>
                  <a:pt x="538930" y="2520100"/>
                </a:lnTo>
                <a:lnTo>
                  <a:pt x="538930" y="2376100"/>
                </a:lnTo>
                <a:close/>
                <a:moveTo>
                  <a:pt x="2624444" y="2095269"/>
                </a:moveTo>
                <a:lnTo>
                  <a:pt x="2624444" y="2239269"/>
                </a:lnTo>
                <a:lnTo>
                  <a:pt x="2952463" y="2239269"/>
                </a:lnTo>
                <a:lnTo>
                  <a:pt x="2952463" y="2095269"/>
                </a:lnTo>
                <a:close/>
                <a:moveTo>
                  <a:pt x="210911" y="2095269"/>
                </a:moveTo>
                <a:lnTo>
                  <a:pt x="210911" y="2239269"/>
                </a:lnTo>
                <a:lnTo>
                  <a:pt x="538930" y="2239269"/>
                </a:lnTo>
                <a:lnTo>
                  <a:pt x="538930" y="2095269"/>
                </a:lnTo>
                <a:close/>
                <a:moveTo>
                  <a:pt x="2624444" y="1814436"/>
                </a:moveTo>
                <a:lnTo>
                  <a:pt x="2624444" y="1958436"/>
                </a:lnTo>
                <a:lnTo>
                  <a:pt x="2952463" y="1958436"/>
                </a:lnTo>
                <a:lnTo>
                  <a:pt x="2952463" y="1814436"/>
                </a:lnTo>
                <a:close/>
                <a:moveTo>
                  <a:pt x="210911" y="1814436"/>
                </a:moveTo>
                <a:lnTo>
                  <a:pt x="210911" y="1958436"/>
                </a:lnTo>
                <a:lnTo>
                  <a:pt x="538930" y="1958436"/>
                </a:lnTo>
                <a:lnTo>
                  <a:pt x="538930" y="1814436"/>
                </a:lnTo>
                <a:close/>
                <a:moveTo>
                  <a:pt x="2624444" y="1533603"/>
                </a:moveTo>
                <a:lnTo>
                  <a:pt x="2624444" y="1677603"/>
                </a:lnTo>
                <a:lnTo>
                  <a:pt x="2952463" y="1677603"/>
                </a:lnTo>
                <a:lnTo>
                  <a:pt x="2952463" y="1533603"/>
                </a:lnTo>
                <a:close/>
                <a:moveTo>
                  <a:pt x="210911" y="1533603"/>
                </a:moveTo>
                <a:lnTo>
                  <a:pt x="210911" y="1677603"/>
                </a:lnTo>
                <a:lnTo>
                  <a:pt x="538930" y="1677603"/>
                </a:lnTo>
                <a:lnTo>
                  <a:pt x="538930" y="1533603"/>
                </a:lnTo>
                <a:close/>
                <a:moveTo>
                  <a:pt x="2624444" y="1252770"/>
                </a:moveTo>
                <a:lnTo>
                  <a:pt x="2624444" y="1396770"/>
                </a:lnTo>
                <a:lnTo>
                  <a:pt x="2952463" y="1396770"/>
                </a:lnTo>
                <a:lnTo>
                  <a:pt x="2952463" y="1252770"/>
                </a:lnTo>
                <a:close/>
                <a:moveTo>
                  <a:pt x="210911" y="1252770"/>
                </a:moveTo>
                <a:lnTo>
                  <a:pt x="210911" y="1396770"/>
                </a:lnTo>
                <a:lnTo>
                  <a:pt x="538930" y="1396770"/>
                </a:lnTo>
                <a:lnTo>
                  <a:pt x="538930" y="1252770"/>
                </a:lnTo>
                <a:close/>
                <a:moveTo>
                  <a:pt x="2624444" y="971937"/>
                </a:moveTo>
                <a:lnTo>
                  <a:pt x="2624444" y="1115937"/>
                </a:lnTo>
                <a:lnTo>
                  <a:pt x="2952463" y="1115937"/>
                </a:lnTo>
                <a:lnTo>
                  <a:pt x="2952463" y="971937"/>
                </a:lnTo>
                <a:close/>
                <a:moveTo>
                  <a:pt x="210911" y="971937"/>
                </a:moveTo>
                <a:lnTo>
                  <a:pt x="210911" y="1115937"/>
                </a:lnTo>
                <a:lnTo>
                  <a:pt x="538930" y="1115937"/>
                </a:lnTo>
                <a:lnTo>
                  <a:pt x="538930" y="971937"/>
                </a:lnTo>
                <a:close/>
                <a:moveTo>
                  <a:pt x="2624444" y="691104"/>
                </a:moveTo>
                <a:lnTo>
                  <a:pt x="2624444" y="835104"/>
                </a:lnTo>
                <a:lnTo>
                  <a:pt x="2952463" y="835104"/>
                </a:lnTo>
                <a:lnTo>
                  <a:pt x="2952463" y="691104"/>
                </a:lnTo>
                <a:close/>
                <a:moveTo>
                  <a:pt x="210911" y="691104"/>
                </a:moveTo>
                <a:lnTo>
                  <a:pt x="210911" y="835104"/>
                </a:lnTo>
                <a:lnTo>
                  <a:pt x="538930" y="835104"/>
                </a:lnTo>
                <a:lnTo>
                  <a:pt x="538930" y="691104"/>
                </a:lnTo>
                <a:close/>
                <a:moveTo>
                  <a:pt x="988006" y="552354"/>
                </a:moveTo>
                <a:lnTo>
                  <a:pt x="988006" y="2111583"/>
                </a:lnTo>
                <a:lnTo>
                  <a:pt x="2332169" y="1331969"/>
                </a:lnTo>
                <a:close/>
                <a:moveTo>
                  <a:pt x="2624444" y="410271"/>
                </a:moveTo>
                <a:lnTo>
                  <a:pt x="2624444" y="554271"/>
                </a:lnTo>
                <a:lnTo>
                  <a:pt x="2952463" y="554271"/>
                </a:lnTo>
                <a:lnTo>
                  <a:pt x="2952463" y="410271"/>
                </a:lnTo>
                <a:close/>
                <a:moveTo>
                  <a:pt x="210911" y="410271"/>
                </a:moveTo>
                <a:lnTo>
                  <a:pt x="210911" y="554271"/>
                </a:lnTo>
                <a:lnTo>
                  <a:pt x="538930" y="554271"/>
                </a:lnTo>
                <a:lnTo>
                  <a:pt x="538930" y="410271"/>
                </a:lnTo>
                <a:close/>
                <a:moveTo>
                  <a:pt x="2624444" y="129438"/>
                </a:moveTo>
                <a:lnTo>
                  <a:pt x="2624444" y="273438"/>
                </a:lnTo>
                <a:lnTo>
                  <a:pt x="2952463" y="273438"/>
                </a:lnTo>
                <a:lnTo>
                  <a:pt x="2952463" y="129438"/>
                </a:lnTo>
                <a:close/>
                <a:moveTo>
                  <a:pt x="210911" y="129438"/>
                </a:moveTo>
                <a:lnTo>
                  <a:pt x="210911" y="273438"/>
                </a:lnTo>
                <a:lnTo>
                  <a:pt x="538930" y="273438"/>
                </a:lnTo>
                <a:lnTo>
                  <a:pt x="538930" y="129438"/>
                </a:lnTo>
                <a:close/>
                <a:moveTo>
                  <a:pt x="0" y="0"/>
                </a:moveTo>
                <a:lnTo>
                  <a:pt x="3186824" y="0"/>
                </a:lnTo>
                <a:lnTo>
                  <a:pt x="3186824" y="2663936"/>
                </a:lnTo>
                <a:lnTo>
                  <a:pt x="0" y="266393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cs typeface="+mn-cs"/>
            </a:endParaRPr>
          </a:p>
        </p:txBody>
      </p:sp>
      <p:sp>
        <p:nvSpPr>
          <p:cNvPr id="40" name="Rounded Rectangle 7">
            <a:extLst>
              <a:ext uri="{FF2B5EF4-FFF2-40B4-BE49-F238E27FC236}">
                <a16:creationId xmlns:a16="http://schemas.microsoft.com/office/drawing/2014/main" id="{B703F474-C0F7-49D9-9A1B-E77079BA5250}"/>
              </a:ext>
            </a:extLst>
          </p:cNvPr>
          <p:cNvSpPr/>
          <p:nvPr/>
        </p:nvSpPr>
        <p:spPr>
          <a:xfrm>
            <a:off x="7103501" y="3771940"/>
            <a:ext cx="352176" cy="303924"/>
          </a:xfrm>
          <a:custGeom>
            <a:avLst/>
            <a:gdLst/>
            <a:ahLst/>
            <a:cxnLst/>
            <a:rect l="l" t="t" r="r" b="b"/>
            <a:pathLst>
              <a:path w="3240006" h="2796091">
                <a:moveTo>
                  <a:pt x="686867" y="612319"/>
                </a:moveTo>
                <a:cubicBezTo>
                  <a:pt x="611281" y="612319"/>
                  <a:pt x="550007" y="673593"/>
                  <a:pt x="550007" y="749179"/>
                </a:cubicBezTo>
                <a:cubicBezTo>
                  <a:pt x="550007" y="824765"/>
                  <a:pt x="611281" y="886039"/>
                  <a:pt x="686867" y="886039"/>
                </a:cubicBezTo>
                <a:cubicBezTo>
                  <a:pt x="762453" y="886039"/>
                  <a:pt x="823727" y="824765"/>
                  <a:pt x="823727" y="749179"/>
                </a:cubicBezTo>
                <a:cubicBezTo>
                  <a:pt x="823727" y="673593"/>
                  <a:pt x="762453" y="612319"/>
                  <a:pt x="686867" y="612319"/>
                </a:cubicBezTo>
                <a:close/>
                <a:moveTo>
                  <a:pt x="1587500" y="281447"/>
                </a:moveTo>
                <a:cubicBezTo>
                  <a:pt x="1432061" y="281447"/>
                  <a:pt x="1306053" y="407455"/>
                  <a:pt x="1306053" y="562894"/>
                </a:cubicBezTo>
                <a:cubicBezTo>
                  <a:pt x="1306053" y="718333"/>
                  <a:pt x="1432061" y="844341"/>
                  <a:pt x="1587500" y="844341"/>
                </a:cubicBezTo>
                <a:cubicBezTo>
                  <a:pt x="1742939" y="844341"/>
                  <a:pt x="1868947" y="718333"/>
                  <a:pt x="1868947" y="562894"/>
                </a:cubicBezTo>
                <a:cubicBezTo>
                  <a:pt x="1868947" y="407455"/>
                  <a:pt x="1742939" y="281447"/>
                  <a:pt x="1587500" y="281447"/>
                </a:cubicBezTo>
                <a:close/>
                <a:moveTo>
                  <a:pt x="1587500" y="0"/>
                </a:moveTo>
                <a:cubicBezTo>
                  <a:pt x="1898378" y="0"/>
                  <a:pt x="2150394" y="252016"/>
                  <a:pt x="2150394" y="562894"/>
                </a:cubicBezTo>
                <a:cubicBezTo>
                  <a:pt x="2150394" y="786167"/>
                  <a:pt x="2020401" y="979078"/>
                  <a:pt x="1831095" y="1068260"/>
                </a:cubicBezTo>
                <a:lnTo>
                  <a:pt x="2215710" y="1068260"/>
                </a:lnTo>
                <a:cubicBezTo>
                  <a:pt x="2374756" y="1068260"/>
                  <a:pt x="2503688" y="1197192"/>
                  <a:pt x="2503688" y="1356238"/>
                </a:cubicBezTo>
                <a:lnTo>
                  <a:pt x="2503688" y="1474975"/>
                </a:lnTo>
                <a:lnTo>
                  <a:pt x="2656086" y="1474975"/>
                </a:lnTo>
                <a:cubicBezTo>
                  <a:pt x="2692420" y="1474975"/>
                  <a:pt x="2722815" y="1500405"/>
                  <a:pt x="2728975" y="1534767"/>
                </a:cubicBezTo>
                <a:lnTo>
                  <a:pt x="3240006" y="1109804"/>
                </a:lnTo>
                <a:lnTo>
                  <a:pt x="3240006" y="2754548"/>
                </a:lnTo>
                <a:lnTo>
                  <a:pt x="2728975" y="2329585"/>
                </a:lnTo>
                <a:cubicBezTo>
                  <a:pt x="2722815" y="2363946"/>
                  <a:pt x="2692420" y="2389375"/>
                  <a:pt x="2656086" y="2389375"/>
                </a:cubicBezTo>
                <a:lnTo>
                  <a:pt x="2503688" y="2389375"/>
                </a:lnTo>
                <a:lnTo>
                  <a:pt x="2503688" y="2508113"/>
                </a:lnTo>
                <a:cubicBezTo>
                  <a:pt x="2503688" y="2667159"/>
                  <a:pt x="2374756" y="2796091"/>
                  <a:pt x="2215710" y="2796091"/>
                </a:cubicBezTo>
                <a:lnTo>
                  <a:pt x="287978" y="2796091"/>
                </a:lnTo>
                <a:cubicBezTo>
                  <a:pt x="128932" y="2796091"/>
                  <a:pt x="0" y="2667159"/>
                  <a:pt x="0" y="2508113"/>
                </a:cubicBezTo>
                <a:lnTo>
                  <a:pt x="0" y="1356238"/>
                </a:lnTo>
                <a:cubicBezTo>
                  <a:pt x="0" y="1197192"/>
                  <a:pt x="128932" y="1068260"/>
                  <a:pt x="287978" y="1068260"/>
                </a:cubicBezTo>
                <a:lnTo>
                  <a:pt x="544513" y="1068260"/>
                </a:lnTo>
                <a:cubicBezTo>
                  <a:pt x="422089" y="1014226"/>
                  <a:pt x="336949" y="891645"/>
                  <a:pt x="336949" y="749179"/>
                </a:cubicBezTo>
                <a:cubicBezTo>
                  <a:pt x="336949" y="555925"/>
                  <a:pt x="493613" y="399261"/>
                  <a:pt x="686867" y="399261"/>
                </a:cubicBezTo>
                <a:cubicBezTo>
                  <a:pt x="880121" y="399261"/>
                  <a:pt x="1036785" y="555925"/>
                  <a:pt x="1036785" y="749179"/>
                </a:cubicBezTo>
                <a:cubicBezTo>
                  <a:pt x="1036785" y="891645"/>
                  <a:pt x="951645" y="1014226"/>
                  <a:pt x="829222" y="1068260"/>
                </a:cubicBezTo>
                <a:lnTo>
                  <a:pt x="1343906" y="1068260"/>
                </a:lnTo>
                <a:cubicBezTo>
                  <a:pt x="1154600" y="979078"/>
                  <a:pt x="1024606" y="786167"/>
                  <a:pt x="1024606" y="562894"/>
                </a:cubicBezTo>
                <a:cubicBezTo>
                  <a:pt x="1024606" y="252016"/>
                  <a:pt x="1276622" y="0"/>
                  <a:pt x="158750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cs typeface="+mn-cs"/>
            </a:endParaRPr>
          </a:p>
        </p:txBody>
      </p:sp>
      <p:sp>
        <p:nvSpPr>
          <p:cNvPr id="41" name="Round Same Side Corner Rectangle 36">
            <a:extLst>
              <a:ext uri="{FF2B5EF4-FFF2-40B4-BE49-F238E27FC236}">
                <a16:creationId xmlns:a16="http://schemas.microsoft.com/office/drawing/2014/main" id="{78ECCDE1-66C1-4F33-B35B-63D67CDDEBCC}"/>
              </a:ext>
            </a:extLst>
          </p:cNvPr>
          <p:cNvSpPr>
            <a:spLocks noChangeAspect="1"/>
          </p:cNvSpPr>
          <p:nvPr/>
        </p:nvSpPr>
        <p:spPr>
          <a:xfrm>
            <a:off x="3200808" y="3794982"/>
            <a:ext cx="396000" cy="313084"/>
          </a:xfrm>
          <a:custGeom>
            <a:avLst/>
            <a:gdLst/>
            <a:ahLst/>
            <a:cxnLst/>
            <a:rect l="l" t="t" r="r" b="b"/>
            <a:pathLst>
              <a:path w="3219104" h="2545072">
                <a:moveTo>
                  <a:pt x="2779672" y="457200"/>
                </a:moveTo>
                <a:lnTo>
                  <a:pt x="2975888" y="457200"/>
                </a:lnTo>
                <a:cubicBezTo>
                  <a:pt x="3110212" y="457200"/>
                  <a:pt x="3219104" y="566092"/>
                  <a:pt x="3219104" y="700416"/>
                </a:cubicBezTo>
                <a:lnTo>
                  <a:pt x="3219104" y="2301856"/>
                </a:lnTo>
                <a:cubicBezTo>
                  <a:pt x="3219104" y="2436180"/>
                  <a:pt x="3110212" y="2545072"/>
                  <a:pt x="2975888" y="2545072"/>
                </a:cubicBezTo>
                <a:lnTo>
                  <a:pt x="2779672" y="2545072"/>
                </a:lnTo>
                <a:close/>
                <a:moveTo>
                  <a:pt x="243216" y="457200"/>
                </a:moveTo>
                <a:lnTo>
                  <a:pt x="439432" y="457200"/>
                </a:lnTo>
                <a:lnTo>
                  <a:pt x="439432" y="2545072"/>
                </a:lnTo>
                <a:lnTo>
                  <a:pt x="243216" y="2545072"/>
                </a:lnTo>
                <a:cubicBezTo>
                  <a:pt x="108892" y="2545072"/>
                  <a:pt x="0" y="2436180"/>
                  <a:pt x="0" y="2301856"/>
                </a:cubicBezTo>
                <a:lnTo>
                  <a:pt x="0" y="700416"/>
                </a:lnTo>
                <a:cubicBezTo>
                  <a:pt x="0" y="566092"/>
                  <a:pt x="108892" y="457200"/>
                  <a:pt x="243216" y="457200"/>
                </a:cubicBezTo>
                <a:close/>
                <a:moveTo>
                  <a:pt x="1428476" y="174246"/>
                </a:moveTo>
                <a:cubicBezTo>
                  <a:pt x="1372210" y="174246"/>
                  <a:pt x="1326598" y="219858"/>
                  <a:pt x="1326598" y="276124"/>
                </a:cubicBezTo>
                <a:lnTo>
                  <a:pt x="1326598" y="457200"/>
                </a:lnTo>
                <a:lnTo>
                  <a:pt x="1892506" y="457200"/>
                </a:lnTo>
                <a:lnTo>
                  <a:pt x="1892506" y="276124"/>
                </a:lnTo>
                <a:cubicBezTo>
                  <a:pt x="1892506" y="219858"/>
                  <a:pt x="1846894" y="174246"/>
                  <a:pt x="1790628" y="174246"/>
                </a:cubicBezTo>
                <a:close/>
                <a:moveTo>
                  <a:pt x="1285704" y="0"/>
                </a:moveTo>
                <a:lnTo>
                  <a:pt x="1933400" y="0"/>
                </a:lnTo>
                <a:cubicBezTo>
                  <a:pt x="2007048" y="0"/>
                  <a:pt x="2066752" y="59704"/>
                  <a:pt x="2066752" y="133352"/>
                </a:cubicBezTo>
                <a:lnTo>
                  <a:pt x="2066752" y="457200"/>
                </a:lnTo>
                <a:lnTo>
                  <a:pt x="2599672" y="457200"/>
                </a:lnTo>
                <a:lnTo>
                  <a:pt x="2599672" y="2545072"/>
                </a:lnTo>
                <a:lnTo>
                  <a:pt x="619432" y="2545072"/>
                </a:lnTo>
                <a:lnTo>
                  <a:pt x="619432" y="457200"/>
                </a:lnTo>
                <a:lnTo>
                  <a:pt x="1152352" y="457200"/>
                </a:lnTo>
                <a:lnTo>
                  <a:pt x="1152352" y="133352"/>
                </a:lnTo>
                <a:cubicBezTo>
                  <a:pt x="1152352" y="59704"/>
                  <a:pt x="1212056" y="0"/>
                  <a:pt x="128570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cs typeface="+mn-cs"/>
            </a:endParaRPr>
          </a:p>
        </p:txBody>
      </p:sp>
      <p:sp>
        <p:nvSpPr>
          <p:cNvPr id="42" name="Freeform 53">
            <a:extLst>
              <a:ext uri="{FF2B5EF4-FFF2-40B4-BE49-F238E27FC236}">
                <a16:creationId xmlns:a16="http://schemas.microsoft.com/office/drawing/2014/main" id="{AAB9F194-EAA1-4F06-A1DF-7C552A4B7F3F}"/>
              </a:ext>
            </a:extLst>
          </p:cNvPr>
          <p:cNvSpPr/>
          <p:nvPr/>
        </p:nvSpPr>
        <p:spPr>
          <a:xfrm>
            <a:off x="9230856" y="3777912"/>
            <a:ext cx="382784" cy="392454"/>
          </a:xfrm>
          <a:custGeom>
            <a:avLst/>
            <a:gdLst>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38125 w 2305050"/>
              <a:gd name="connsiteY16" fmla="*/ 2171700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60071 w 2305050"/>
              <a:gd name="connsiteY16" fmla="*/ 2087575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96647 w 2305050"/>
              <a:gd name="connsiteY16" fmla="*/ 2094890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81480 w 2305050"/>
              <a:gd name="connsiteY2" fmla="*/ 476174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04671 w 2305050"/>
              <a:gd name="connsiteY2" fmla="*/ 468859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70609 w 2305050"/>
              <a:gd name="connsiteY3" fmla="*/ 649910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82725 w 2305050"/>
              <a:gd name="connsiteY2" fmla="*/ 494463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294077"/>
              <a:gd name="connsiteY0" fmla="*/ 0 h 2363647"/>
              <a:gd name="connsiteX1" fmla="*/ 760552 w 2294077"/>
              <a:gd name="connsiteY1" fmla="*/ 572947 h 2363647"/>
              <a:gd name="connsiteX2" fmla="*/ 2030273 w 2294077"/>
              <a:gd name="connsiteY2" fmla="*/ 509092 h 2363647"/>
              <a:gd name="connsiteX3" fmla="*/ 2285239 w 2294077"/>
              <a:gd name="connsiteY3" fmla="*/ 657224 h 2363647"/>
              <a:gd name="connsiteX4" fmla="*/ 1132027 w 2294077"/>
              <a:gd name="connsiteY4" fmla="*/ 1020622 h 2363647"/>
              <a:gd name="connsiteX5" fmla="*/ 1617802 w 2294077"/>
              <a:gd name="connsiteY5" fmla="*/ 1544497 h 2363647"/>
              <a:gd name="connsiteX6" fmla="*/ 2065477 w 2294077"/>
              <a:gd name="connsiteY6" fmla="*/ 1544497 h 2363647"/>
              <a:gd name="connsiteX7" fmla="*/ 2294077 w 2294077"/>
              <a:gd name="connsiteY7" fmla="*/ 1734997 h 2363647"/>
              <a:gd name="connsiteX8" fmla="*/ 1827352 w 2294077"/>
              <a:gd name="connsiteY8" fmla="*/ 1868347 h 2363647"/>
              <a:gd name="connsiteX9" fmla="*/ 1998802 w 2294077"/>
              <a:gd name="connsiteY9" fmla="*/ 2115997 h 2363647"/>
              <a:gd name="connsiteX10" fmla="*/ 1722577 w 2294077"/>
              <a:gd name="connsiteY10" fmla="*/ 1982647 h 2363647"/>
              <a:gd name="connsiteX11" fmla="*/ 1532077 w 2294077"/>
              <a:gd name="connsiteY11" fmla="*/ 2363647 h 2363647"/>
              <a:gd name="connsiteX12" fmla="*/ 1303477 w 2294077"/>
              <a:gd name="connsiteY12" fmla="*/ 2144572 h 2363647"/>
              <a:gd name="connsiteX13" fmla="*/ 1436827 w 2294077"/>
              <a:gd name="connsiteY13" fmla="*/ 1782622 h 2363647"/>
              <a:gd name="connsiteX14" fmla="*/ 912952 w 2294077"/>
              <a:gd name="connsiteY14" fmla="*/ 1201597 h 2363647"/>
              <a:gd name="connsiteX15" fmla="*/ 403784 w 2294077"/>
              <a:gd name="connsiteY15" fmla="*/ 2316707 h 2363647"/>
              <a:gd name="connsiteX16" fmla="*/ 282017 w 2294077"/>
              <a:gd name="connsiteY16" fmla="*/ 2047340 h 2363647"/>
              <a:gd name="connsiteX17" fmla="*/ 509244 w 2294077"/>
              <a:gd name="connsiteY17" fmla="*/ 761923 h 2363647"/>
              <a:gd name="connsiteX18" fmla="*/ 0 w 2294077"/>
              <a:gd name="connsiteY18" fmla="*/ 0 h 2363647"/>
              <a:gd name="connsiteX0" fmla="*/ 6569 w 2300646"/>
              <a:gd name="connsiteY0" fmla="*/ 0 h 2363647"/>
              <a:gd name="connsiteX1" fmla="*/ 767121 w 2300646"/>
              <a:gd name="connsiteY1" fmla="*/ 572947 h 2363647"/>
              <a:gd name="connsiteX2" fmla="*/ 2036842 w 2300646"/>
              <a:gd name="connsiteY2" fmla="*/ 509092 h 2363647"/>
              <a:gd name="connsiteX3" fmla="*/ 2291808 w 2300646"/>
              <a:gd name="connsiteY3" fmla="*/ 657224 h 2363647"/>
              <a:gd name="connsiteX4" fmla="*/ 1138596 w 2300646"/>
              <a:gd name="connsiteY4" fmla="*/ 1020622 h 2363647"/>
              <a:gd name="connsiteX5" fmla="*/ 1624371 w 2300646"/>
              <a:gd name="connsiteY5" fmla="*/ 1544497 h 2363647"/>
              <a:gd name="connsiteX6" fmla="*/ 2072046 w 2300646"/>
              <a:gd name="connsiteY6" fmla="*/ 1544497 h 2363647"/>
              <a:gd name="connsiteX7" fmla="*/ 2300646 w 2300646"/>
              <a:gd name="connsiteY7" fmla="*/ 1734997 h 2363647"/>
              <a:gd name="connsiteX8" fmla="*/ 1833921 w 2300646"/>
              <a:gd name="connsiteY8" fmla="*/ 1868347 h 2363647"/>
              <a:gd name="connsiteX9" fmla="*/ 2005371 w 2300646"/>
              <a:gd name="connsiteY9" fmla="*/ 2115997 h 2363647"/>
              <a:gd name="connsiteX10" fmla="*/ 1729146 w 2300646"/>
              <a:gd name="connsiteY10" fmla="*/ 1982647 h 2363647"/>
              <a:gd name="connsiteX11" fmla="*/ 1538646 w 2300646"/>
              <a:gd name="connsiteY11" fmla="*/ 2363647 h 2363647"/>
              <a:gd name="connsiteX12" fmla="*/ 1310046 w 2300646"/>
              <a:gd name="connsiteY12" fmla="*/ 2144572 h 2363647"/>
              <a:gd name="connsiteX13" fmla="*/ 1443396 w 2300646"/>
              <a:gd name="connsiteY13" fmla="*/ 1782622 h 2363647"/>
              <a:gd name="connsiteX14" fmla="*/ 919521 w 2300646"/>
              <a:gd name="connsiteY14" fmla="*/ 1201597 h 2363647"/>
              <a:gd name="connsiteX15" fmla="*/ 410353 w 2300646"/>
              <a:gd name="connsiteY15" fmla="*/ 2316707 h 2363647"/>
              <a:gd name="connsiteX16" fmla="*/ 288586 w 2300646"/>
              <a:gd name="connsiteY16" fmla="*/ 2047340 h 2363647"/>
              <a:gd name="connsiteX17" fmla="*/ 515813 w 2300646"/>
              <a:gd name="connsiteY17" fmla="*/ 761923 h 2363647"/>
              <a:gd name="connsiteX18" fmla="*/ 6569 w 2300646"/>
              <a:gd name="connsiteY18" fmla="*/ 0 h 2363647"/>
              <a:gd name="connsiteX0" fmla="*/ 6569 w 2300646"/>
              <a:gd name="connsiteY0" fmla="*/ 5505 h 2369152"/>
              <a:gd name="connsiteX1" fmla="*/ 767121 w 2300646"/>
              <a:gd name="connsiteY1" fmla="*/ 578452 h 2369152"/>
              <a:gd name="connsiteX2" fmla="*/ 2036842 w 2300646"/>
              <a:gd name="connsiteY2" fmla="*/ 514597 h 2369152"/>
              <a:gd name="connsiteX3" fmla="*/ 2291808 w 2300646"/>
              <a:gd name="connsiteY3" fmla="*/ 662729 h 2369152"/>
              <a:gd name="connsiteX4" fmla="*/ 1138596 w 2300646"/>
              <a:gd name="connsiteY4" fmla="*/ 1026127 h 2369152"/>
              <a:gd name="connsiteX5" fmla="*/ 1624371 w 2300646"/>
              <a:gd name="connsiteY5" fmla="*/ 1550002 h 2369152"/>
              <a:gd name="connsiteX6" fmla="*/ 2072046 w 2300646"/>
              <a:gd name="connsiteY6" fmla="*/ 1550002 h 2369152"/>
              <a:gd name="connsiteX7" fmla="*/ 2300646 w 2300646"/>
              <a:gd name="connsiteY7" fmla="*/ 1740502 h 2369152"/>
              <a:gd name="connsiteX8" fmla="*/ 1833921 w 2300646"/>
              <a:gd name="connsiteY8" fmla="*/ 1873852 h 2369152"/>
              <a:gd name="connsiteX9" fmla="*/ 2005371 w 2300646"/>
              <a:gd name="connsiteY9" fmla="*/ 2121502 h 2369152"/>
              <a:gd name="connsiteX10" fmla="*/ 1729146 w 2300646"/>
              <a:gd name="connsiteY10" fmla="*/ 1988152 h 2369152"/>
              <a:gd name="connsiteX11" fmla="*/ 1538646 w 2300646"/>
              <a:gd name="connsiteY11" fmla="*/ 2369152 h 2369152"/>
              <a:gd name="connsiteX12" fmla="*/ 1310046 w 2300646"/>
              <a:gd name="connsiteY12" fmla="*/ 2150077 h 2369152"/>
              <a:gd name="connsiteX13" fmla="*/ 1443396 w 2300646"/>
              <a:gd name="connsiteY13" fmla="*/ 1788127 h 2369152"/>
              <a:gd name="connsiteX14" fmla="*/ 919521 w 2300646"/>
              <a:gd name="connsiteY14" fmla="*/ 1207102 h 2369152"/>
              <a:gd name="connsiteX15" fmla="*/ 410353 w 2300646"/>
              <a:gd name="connsiteY15" fmla="*/ 2322212 h 2369152"/>
              <a:gd name="connsiteX16" fmla="*/ 288586 w 2300646"/>
              <a:gd name="connsiteY16" fmla="*/ 2052845 h 2369152"/>
              <a:gd name="connsiteX17" fmla="*/ 515813 w 2300646"/>
              <a:gd name="connsiteY17" fmla="*/ 767428 h 2369152"/>
              <a:gd name="connsiteX18" fmla="*/ 6569 w 2300646"/>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43194 w 2305244"/>
              <a:gd name="connsiteY4" fmla="*/ 1026127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24119 w 2305244"/>
              <a:gd name="connsiteY14" fmla="*/ 1207102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43194 w 2305244"/>
              <a:gd name="connsiteY4" fmla="*/ 1026127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185156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06618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185156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06618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898516 w 2305244"/>
              <a:gd name="connsiteY14" fmla="*/ 1196129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898516 w 2305244"/>
              <a:gd name="connsiteY14" fmla="*/ 1196129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73597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513830 w 2305244"/>
              <a:gd name="connsiteY13" fmla="*/ 1784469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50914 w 2305244"/>
              <a:gd name="connsiteY5" fmla="*/ 1597551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76517 w 2305244"/>
              <a:gd name="connsiteY5" fmla="*/ 1608523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76517 w 2305244"/>
              <a:gd name="connsiteY5" fmla="*/ 1608523 h 2369152"/>
              <a:gd name="connsiteX6" fmla="*/ 2032752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2305244 w 2305244"/>
              <a:gd name="connsiteY0" fmla="*/ 1740502 h 2369152"/>
              <a:gd name="connsiteX1" fmla="*/ 1838519 w 2305244"/>
              <a:gd name="connsiteY1" fmla="*/ 1873852 h 2369152"/>
              <a:gd name="connsiteX2" fmla="*/ 2009969 w 2305244"/>
              <a:gd name="connsiteY2" fmla="*/ 2121502 h 2369152"/>
              <a:gd name="connsiteX3" fmla="*/ 1733744 w 2305244"/>
              <a:gd name="connsiteY3" fmla="*/ 1988152 h 2369152"/>
              <a:gd name="connsiteX4" fmla="*/ 1543244 w 2305244"/>
              <a:gd name="connsiteY4" fmla="*/ 2369152 h 2369152"/>
              <a:gd name="connsiteX5" fmla="*/ 1314644 w 2305244"/>
              <a:gd name="connsiteY5" fmla="*/ 2150077 h 2369152"/>
              <a:gd name="connsiteX6" fmla="*/ 1495542 w 2305244"/>
              <a:gd name="connsiteY6" fmla="*/ 1788127 h 2369152"/>
              <a:gd name="connsiteX7" fmla="*/ 909489 w 2305244"/>
              <a:gd name="connsiteY7" fmla="*/ 1225390 h 2369152"/>
              <a:gd name="connsiteX8" fmla="*/ 414951 w 2305244"/>
              <a:gd name="connsiteY8" fmla="*/ 2322212 h 2369152"/>
              <a:gd name="connsiteX9" fmla="*/ 293184 w 2305244"/>
              <a:gd name="connsiteY9" fmla="*/ 2052845 h 2369152"/>
              <a:gd name="connsiteX10" fmla="*/ 520411 w 2305244"/>
              <a:gd name="connsiteY10" fmla="*/ 767428 h 2369152"/>
              <a:gd name="connsiteX11" fmla="*/ 11167 w 2305244"/>
              <a:gd name="connsiteY11" fmla="*/ 5505 h 2369152"/>
              <a:gd name="connsiteX12" fmla="*/ 771719 w 2305244"/>
              <a:gd name="connsiteY12" fmla="*/ 578452 h 2369152"/>
              <a:gd name="connsiteX13" fmla="*/ 2041440 w 2305244"/>
              <a:gd name="connsiteY13" fmla="*/ 514597 h 2369152"/>
              <a:gd name="connsiteX14" fmla="*/ 2296406 w 2305244"/>
              <a:gd name="connsiteY14" fmla="*/ 662729 h 2369152"/>
              <a:gd name="connsiteX15" fmla="*/ 1124906 w 2305244"/>
              <a:gd name="connsiteY15" fmla="*/ 1004182 h 2369152"/>
              <a:gd name="connsiteX16" fmla="*/ 1676517 w 2305244"/>
              <a:gd name="connsiteY16" fmla="*/ 1608523 h 2369152"/>
              <a:gd name="connsiteX17" fmla="*/ 2124192 w 2305244"/>
              <a:gd name="connsiteY17" fmla="*/ 1641442 h 2369152"/>
              <a:gd name="connsiteX0" fmla="*/ 2305244 w 2305244"/>
              <a:gd name="connsiteY0" fmla="*/ 1740502 h 2369152"/>
              <a:gd name="connsiteX1" fmla="*/ 1838519 w 2305244"/>
              <a:gd name="connsiteY1" fmla="*/ 1873852 h 2369152"/>
              <a:gd name="connsiteX2" fmla="*/ 2009969 w 2305244"/>
              <a:gd name="connsiteY2" fmla="*/ 2121502 h 2369152"/>
              <a:gd name="connsiteX3" fmla="*/ 1733744 w 2305244"/>
              <a:gd name="connsiteY3" fmla="*/ 1988152 h 2369152"/>
              <a:gd name="connsiteX4" fmla="*/ 1543244 w 2305244"/>
              <a:gd name="connsiteY4" fmla="*/ 2369152 h 2369152"/>
              <a:gd name="connsiteX5" fmla="*/ 1314644 w 2305244"/>
              <a:gd name="connsiteY5" fmla="*/ 2150077 h 2369152"/>
              <a:gd name="connsiteX6" fmla="*/ 1495542 w 2305244"/>
              <a:gd name="connsiteY6" fmla="*/ 1788127 h 2369152"/>
              <a:gd name="connsiteX7" fmla="*/ 909489 w 2305244"/>
              <a:gd name="connsiteY7" fmla="*/ 1225390 h 2369152"/>
              <a:gd name="connsiteX8" fmla="*/ 414951 w 2305244"/>
              <a:gd name="connsiteY8" fmla="*/ 2322212 h 2369152"/>
              <a:gd name="connsiteX9" fmla="*/ 293184 w 2305244"/>
              <a:gd name="connsiteY9" fmla="*/ 2052845 h 2369152"/>
              <a:gd name="connsiteX10" fmla="*/ 520411 w 2305244"/>
              <a:gd name="connsiteY10" fmla="*/ 767428 h 2369152"/>
              <a:gd name="connsiteX11" fmla="*/ 11167 w 2305244"/>
              <a:gd name="connsiteY11" fmla="*/ 5505 h 2369152"/>
              <a:gd name="connsiteX12" fmla="*/ 771719 w 2305244"/>
              <a:gd name="connsiteY12" fmla="*/ 578452 h 2369152"/>
              <a:gd name="connsiteX13" fmla="*/ 2041440 w 2305244"/>
              <a:gd name="connsiteY13" fmla="*/ 514597 h 2369152"/>
              <a:gd name="connsiteX14" fmla="*/ 2296406 w 2305244"/>
              <a:gd name="connsiteY14" fmla="*/ 662729 h 2369152"/>
              <a:gd name="connsiteX15" fmla="*/ 1124906 w 2305244"/>
              <a:gd name="connsiteY15" fmla="*/ 1004182 h 2369152"/>
              <a:gd name="connsiteX16" fmla="*/ 1676517 w 2305244"/>
              <a:gd name="connsiteY16" fmla="*/ 1608523 h 2369152"/>
              <a:gd name="connsiteX17" fmla="*/ 2102246 w 2305244"/>
              <a:gd name="connsiteY17" fmla="*/ 1579262 h 2369152"/>
              <a:gd name="connsiteX0" fmla="*/ 2275983 w 2296406"/>
              <a:gd name="connsiteY0" fmla="*/ 1747817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7707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40502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40502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57695 w 2296406"/>
              <a:gd name="connsiteY0" fmla="*/ 1755133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9145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80482 w 2296406"/>
              <a:gd name="connsiteY5" fmla="*/ 2120816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54521"/>
              <a:gd name="connsiteX1" fmla="*/ 1838519 w 2296406"/>
              <a:gd name="connsiteY1" fmla="*/ 1873852 h 2354521"/>
              <a:gd name="connsiteX2" fmla="*/ 2009969 w 2296406"/>
              <a:gd name="connsiteY2" fmla="*/ 2121502 h 2354521"/>
              <a:gd name="connsiteX3" fmla="*/ 1733744 w 2296406"/>
              <a:gd name="connsiteY3" fmla="*/ 1988152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38519 w 2296406"/>
              <a:gd name="connsiteY1" fmla="*/ 1873852 h 2354521"/>
              <a:gd name="connsiteX2" fmla="*/ 2009969 w 2296406"/>
              <a:gd name="connsiteY2" fmla="*/ 2121502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2009969 w 2296406"/>
              <a:gd name="connsiteY2" fmla="*/ 2121502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91681 w 2296406"/>
              <a:gd name="connsiteY2" fmla="*/ 2136133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2042887 w 2296406"/>
              <a:gd name="connsiteY2" fmla="*/ 2194655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3889 w 2296406"/>
              <a:gd name="connsiteY1" fmla="*/ 183727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7546 w 2296406"/>
              <a:gd name="connsiteY1" fmla="*/ 1826304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80220 w 2296986"/>
              <a:gd name="connsiteY0" fmla="*/ 1747818 h 2354521"/>
              <a:gd name="connsiteX1" fmla="*/ 1828126 w 2296986"/>
              <a:gd name="connsiteY1" fmla="*/ 1826304 h 2354521"/>
              <a:gd name="connsiteX2" fmla="*/ 1955684 w 2296986"/>
              <a:gd name="connsiteY2" fmla="*/ 2095900 h 2354521"/>
              <a:gd name="connsiteX3" fmla="*/ 1683117 w 2296986"/>
              <a:gd name="connsiteY3" fmla="*/ 1962549 h 2354521"/>
              <a:gd name="connsiteX4" fmla="*/ 1529193 w 2296986"/>
              <a:gd name="connsiteY4" fmla="*/ 2354521 h 2354521"/>
              <a:gd name="connsiteX5" fmla="*/ 1381062 w 2296986"/>
              <a:gd name="connsiteY5" fmla="*/ 2120816 h 2354521"/>
              <a:gd name="connsiteX6" fmla="*/ 1496122 w 2296986"/>
              <a:gd name="connsiteY6" fmla="*/ 1788127 h 2354521"/>
              <a:gd name="connsiteX7" fmla="*/ 910069 w 2296986"/>
              <a:gd name="connsiteY7" fmla="*/ 1225390 h 2354521"/>
              <a:gd name="connsiteX8" fmla="*/ 415531 w 2296986"/>
              <a:gd name="connsiteY8" fmla="*/ 2322212 h 2354521"/>
              <a:gd name="connsiteX9" fmla="*/ 293764 w 2296986"/>
              <a:gd name="connsiteY9" fmla="*/ 2052845 h 2354521"/>
              <a:gd name="connsiteX10" fmla="*/ 497994 w 2296986"/>
              <a:gd name="connsiteY10" fmla="*/ 836420 h 2354521"/>
              <a:gd name="connsiteX11" fmla="*/ 11747 w 2296986"/>
              <a:gd name="connsiteY11" fmla="*/ 5505 h 2354521"/>
              <a:gd name="connsiteX12" fmla="*/ 772299 w 2296986"/>
              <a:gd name="connsiteY12" fmla="*/ 578452 h 2354521"/>
              <a:gd name="connsiteX13" fmla="*/ 2042020 w 2296986"/>
              <a:gd name="connsiteY13" fmla="*/ 514597 h 2354521"/>
              <a:gd name="connsiteX14" fmla="*/ 2296986 w 2296986"/>
              <a:gd name="connsiteY14" fmla="*/ 662729 h 2354521"/>
              <a:gd name="connsiteX15" fmla="*/ 1125486 w 2296986"/>
              <a:gd name="connsiteY15" fmla="*/ 1004182 h 2354521"/>
              <a:gd name="connsiteX16" fmla="*/ 1677097 w 2296986"/>
              <a:gd name="connsiteY16" fmla="*/ 1608523 h 2354521"/>
              <a:gd name="connsiteX17" fmla="*/ 2095511 w 2296986"/>
              <a:gd name="connsiteY17" fmla="*/ 1557316 h 2354521"/>
              <a:gd name="connsiteX0" fmla="*/ 2280220 w 2296986"/>
              <a:gd name="connsiteY0" fmla="*/ 1747911 h 2354614"/>
              <a:gd name="connsiteX1" fmla="*/ 1828126 w 2296986"/>
              <a:gd name="connsiteY1" fmla="*/ 1826397 h 2354614"/>
              <a:gd name="connsiteX2" fmla="*/ 1955684 w 2296986"/>
              <a:gd name="connsiteY2" fmla="*/ 2095993 h 2354614"/>
              <a:gd name="connsiteX3" fmla="*/ 1683117 w 2296986"/>
              <a:gd name="connsiteY3" fmla="*/ 1962642 h 2354614"/>
              <a:gd name="connsiteX4" fmla="*/ 1529193 w 2296986"/>
              <a:gd name="connsiteY4" fmla="*/ 2354614 h 2354614"/>
              <a:gd name="connsiteX5" fmla="*/ 1381062 w 2296986"/>
              <a:gd name="connsiteY5" fmla="*/ 2120909 h 2354614"/>
              <a:gd name="connsiteX6" fmla="*/ 1496122 w 2296986"/>
              <a:gd name="connsiteY6" fmla="*/ 1788220 h 2354614"/>
              <a:gd name="connsiteX7" fmla="*/ 910069 w 2296986"/>
              <a:gd name="connsiteY7" fmla="*/ 1225483 h 2354614"/>
              <a:gd name="connsiteX8" fmla="*/ 415531 w 2296986"/>
              <a:gd name="connsiteY8" fmla="*/ 2322305 h 2354614"/>
              <a:gd name="connsiteX9" fmla="*/ 293764 w 2296986"/>
              <a:gd name="connsiteY9" fmla="*/ 2052938 h 2354614"/>
              <a:gd name="connsiteX10" fmla="*/ 497994 w 2296986"/>
              <a:gd name="connsiteY10" fmla="*/ 836513 h 2354614"/>
              <a:gd name="connsiteX11" fmla="*/ 11747 w 2296986"/>
              <a:gd name="connsiteY11" fmla="*/ 5598 h 2354614"/>
              <a:gd name="connsiteX12" fmla="*/ 841291 w 2296986"/>
              <a:gd name="connsiteY12" fmla="*/ 570880 h 2354614"/>
              <a:gd name="connsiteX13" fmla="*/ 2042020 w 2296986"/>
              <a:gd name="connsiteY13" fmla="*/ 514690 h 2354614"/>
              <a:gd name="connsiteX14" fmla="*/ 2296986 w 2296986"/>
              <a:gd name="connsiteY14" fmla="*/ 662822 h 2354614"/>
              <a:gd name="connsiteX15" fmla="*/ 1125486 w 2296986"/>
              <a:gd name="connsiteY15" fmla="*/ 1004275 h 2354614"/>
              <a:gd name="connsiteX16" fmla="*/ 1677097 w 2296986"/>
              <a:gd name="connsiteY16" fmla="*/ 1608616 h 2354614"/>
              <a:gd name="connsiteX17" fmla="*/ 2095511 w 2296986"/>
              <a:gd name="connsiteY17" fmla="*/ 1557409 h 2354614"/>
              <a:gd name="connsiteX0" fmla="*/ 2280220 w 2296986"/>
              <a:gd name="connsiteY0" fmla="*/ 1747911 h 2354614"/>
              <a:gd name="connsiteX1" fmla="*/ 1828126 w 2296986"/>
              <a:gd name="connsiteY1" fmla="*/ 1826397 h 2354614"/>
              <a:gd name="connsiteX2" fmla="*/ 1955684 w 2296986"/>
              <a:gd name="connsiteY2" fmla="*/ 2095993 h 2354614"/>
              <a:gd name="connsiteX3" fmla="*/ 1683117 w 2296986"/>
              <a:gd name="connsiteY3" fmla="*/ 1962642 h 2354614"/>
              <a:gd name="connsiteX4" fmla="*/ 1529193 w 2296986"/>
              <a:gd name="connsiteY4" fmla="*/ 2354614 h 2354614"/>
              <a:gd name="connsiteX5" fmla="*/ 1381062 w 2296986"/>
              <a:gd name="connsiteY5" fmla="*/ 2120909 h 2354614"/>
              <a:gd name="connsiteX6" fmla="*/ 1496122 w 2296986"/>
              <a:gd name="connsiteY6" fmla="*/ 1788220 h 2354614"/>
              <a:gd name="connsiteX7" fmla="*/ 864075 w 2296986"/>
              <a:gd name="connsiteY7" fmla="*/ 1325138 h 2354614"/>
              <a:gd name="connsiteX8" fmla="*/ 415531 w 2296986"/>
              <a:gd name="connsiteY8" fmla="*/ 2322305 h 2354614"/>
              <a:gd name="connsiteX9" fmla="*/ 293764 w 2296986"/>
              <a:gd name="connsiteY9" fmla="*/ 2052938 h 2354614"/>
              <a:gd name="connsiteX10" fmla="*/ 497994 w 2296986"/>
              <a:gd name="connsiteY10" fmla="*/ 836513 h 2354614"/>
              <a:gd name="connsiteX11" fmla="*/ 11747 w 2296986"/>
              <a:gd name="connsiteY11" fmla="*/ 5598 h 2354614"/>
              <a:gd name="connsiteX12" fmla="*/ 841291 w 2296986"/>
              <a:gd name="connsiteY12" fmla="*/ 570880 h 2354614"/>
              <a:gd name="connsiteX13" fmla="*/ 2042020 w 2296986"/>
              <a:gd name="connsiteY13" fmla="*/ 514690 h 2354614"/>
              <a:gd name="connsiteX14" fmla="*/ 2296986 w 2296986"/>
              <a:gd name="connsiteY14" fmla="*/ 662822 h 2354614"/>
              <a:gd name="connsiteX15" fmla="*/ 1125486 w 2296986"/>
              <a:gd name="connsiteY15" fmla="*/ 1004275 h 2354614"/>
              <a:gd name="connsiteX16" fmla="*/ 1677097 w 2296986"/>
              <a:gd name="connsiteY16" fmla="*/ 1608616 h 2354614"/>
              <a:gd name="connsiteX17" fmla="*/ 2095511 w 2296986"/>
              <a:gd name="connsiteY17" fmla="*/ 1557409 h 2354614"/>
              <a:gd name="connsiteX0" fmla="*/ 2280220 w 2296986"/>
              <a:gd name="connsiteY0" fmla="*/ 1747911 h 2354614"/>
              <a:gd name="connsiteX1" fmla="*/ 1828126 w 2296986"/>
              <a:gd name="connsiteY1" fmla="*/ 1826397 h 2354614"/>
              <a:gd name="connsiteX2" fmla="*/ 1955684 w 2296986"/>
              <a:gd name="connsiteY2" fmla="*/ 2095993 h 2354614"/>
              <a:gd name="connsiteX3" fmla="*/ 1683117 w 2296986"/>
              <a:gd name="connsiteY3" fmla="*/ 1962642 h 2354614"/>
              <a:gd name="connsiteX4" fmla="*/ 1529193 w 2296986"/>
              <a:gd name="connsiteY4" fmla="*/ 2354614 h 2354614"/>
              <a:gd name="connsiteX5" fmla="*/ 1381062 w 2296986"/>
              <a:gd name="connsiteY5" fmla="*/ 2120909 h 2354614"/>
              <a:gd name="connsiteX6" fmla="*/ 1496122 w 2296986"/>
              <a:gd name="connsiteY6" fmla="*/ 1788220 h 2354614"/>
              <a:gd name="connsiteX7" fmla="*/ 864075 w 2296986"/>
              <a:gd name="connsiteY7" fmla="*/ 1325138 h 2354614"/>
              <a:gd name="connsiteX8" fmla="*/ 415531 w 2296986"/>
              <a:gd name="connsiteY8" fmla="*/ 2322305 h 2354614"/>
              <a:gd name="connsiteX9" fmla="*/ 293764 w 2296986"/>
              <a:gd name="connsiteY9" fmla="*/ 2052938 h 2354614"/>
              <a:gd name="connsiteX10" fmla="*/ 497994 w 2296986"/>
              <a:gd name="connsiteY10" fmla="*/ 836513 h 2354614"/>
              <a:gd name="connsiteX11" fmla="*/ 11747 w 2296986"/>
              <a:gd name="connsiteY11" fmla="*/ 5598 h 2354614"/>
              <a:gd name="connsiteX12" fmla="*/ 841291 w 2296986"/>
              <a:gd name="connsiteY12" fmla="*/ 570880 h 2354614"/>
              <a:gd name="connsiteX13" fmla="*/ 2042020 w 2296986"/>
              <a:gd name="connsiteY13" fmla="*/ 514690 h 2354614"/>
              <a:gd name="connsiteX14" fmla="*/ 2296986 w 2296986"/>
              <a:gd name="connsiteY14" fmla="*/ 662822 h 2354614"/>
              <a:gd name="connsiteX15" fmla="*/ 1209809 w 2296986"/>
              <a:gd name="connsiteY15" fmla="*/ 996610 h 2354614"/>
              <a:gd name="connsiteX16" fmla="*/ 1677097 w 2296986"/>
              <a:gd name="connsiteY16" fmla="*/ 1608616 h 2354614"/>
              <a:gd name="connsiteX17" fmla="*/ 2095511 w 2296986"/>
              <a:gd name="connsiteY17" fmla="*/ 1557409 h 2354614"/>
              <a:gd name="connsiteX0" fmla="*/ 2279828 w 2296594"/>
              <a:gd name="connsiteY0" fmla="*/ 1747911 h 2354614"/>
              <a:gd name="connsiteX1" fmla="*/ 1827734 w 2296594"/>
              <a:gd name="connsiteY1" fmla="*/ 1826397 h 2354614"/>
              <a:gd name="connsiteX2" fmla="*/ 1955292 w 2296594"/>
              <a:gd name="connsiteY2" fmla="*/ 2095993 h 2354614"/>
              <a:gd name="connsiteX3" fmla="*/ 1682725 w 2296594"/>
              <a:gd name="connsiteY3" fmla="*/ 1962642 h 2354614"/>
              <a:gd name="connsiteX4" fmla="*/ 1528801 w 2296594"/>
              <a:gd name="connsiteY4" fmla="*/ 2354614 h 2354614"/>
              <a:gd name="connsiteX5" fmla="*/ 1380670 w 2296594"/>
              <a:gd name="connsiteY5" fmla="*/ 2120909 h 2354614"/>
              <a:gd name="connsiteX6" fmla="*/ 1495730 w 2296594"/>
              <a:gd name="connsiteY6" fmla="*/ 1788220 h 2354614"/>
              <a:gd name="connsiteX7" fmla="*/ 863683 w 2296594"/>
              <a:gd name="connsiteY7" fmla="*/ 1325138 h 2354614"/>
              <a:gd name="connsiteX8" fmla="*/ 415139 w 2296594"/>
              <a:gd name="connsiteY8" fmla="*/ 2322305 h 2354614"/>
              <a:gd name="connsiteX9" fmla="*/ 293372 w 2296594"/>
              <a:gd name="connsiteY9" fmla="*/ 2052938 h 2354614"/>
              <a:gd name="connsiteX10" fmla="*/ 512934 w 2296594"/>
              <a:gd name="connsiteY10" fmla="*/ 874842 h 2354614"/>
              <a:gd name="connsiteX11" fmla="*/ 11355 w 2296594"/>
              <a:gd name="connsiteY11" fmla="*/ 5598 h 2354614"/>
              <a:gd name="connsiteX12" fmla="*/ 840899 w 2296594"/>
              <a:gd name="connsiteY12" fmla="*/ 570880 h 2354614"/>
              <a:gd name="connsiteX13" fmla="*/ 2041628 w 2296594"/>
              <a:gd name="connsiteY13" fmla="*/ 514690 h 2354614"/>
              <a:gd name="connsiteX14" fmla="*/ 2296594 w 2296594"/>
              <a:gd name="connsiteY14" fmla="*/ 662822 h 2354614"/>
              <a:gd name="connsiteX15" fmla="*/ 1209417 w 2296594"/>
              <a:gd name="connsiteY15" fmla="*/ 996610 h 2354614"/>
              <a:gd name="connsiteX16" fmla="*/ 1676705 w 2296594"/>
              <a:gd name="connsiteY16" fmla="*/ 1608616 h 2354614"/>
              <a:gd name="connsiteX17" fmla="*/ 2095119 w 2296594"/>
              <a:gd name="connsiteY17" fmla="*/ 1557409 h 2354614"/>
              <a:gd name="connsiteX0" fmla="*/ 2279828 w 2296594"/>
              <a:gd name="connsiteY0" fmla="*/ 1747911 h 2354614"/>
              <a:gd name="connsiteX1" fmla="*/ 1827734 w 2296594"/>
              <a:gd name="connsiteY1" fmla="*/ 1826397 h 2354614"/>
              <a:gd name="connsiteX2" fmla="*/ 1955292 w 2296594"/>
              <a:gd name="connsiteY2" fmla="*/ 2095993 h 2354614"/>
              <a:gd name="connsiteX3" fmla="*/ 1682725 w 2296594"/>
              <a:gd name="connsiteY3" fmla="*/ 1962642 h 2354614"/>
              <a:gd name="connsiteX4" fmla="*/ 1528801 w 2296594"/>
              <a:gd name="connsiteY4" fmla="*/ 2354614 h 2354614"/>
              <a:gd name="connsiteX5" fmla="*/ 1380670 w 2296594"/>
              <a:gd name="connsiteY5" fmla="*/ 2120909 h 2354614"/>
              <a:gd name="connsiteX6" fmla="*/ 1495730 w 2296594"/>
              <a:gd name="connsiteY6" fmla="*/ 1788220 h 2354614"/>
              <a:gd name="connsiteX7" fmla="*/ 856016 w 2296594"/>
              <a:gd name="connsiteY7" fmla="*/ 1302141 h 2354614"/>
              <a:gd name="connsiteX8" fmla="*/ 415139 w 2296594"/>
              <a:gd name="connsiteY8" fmla="*/ 2322305 h 2354614"/>
              <a:gd name="connsiteX9" fmla="*/ 293372 w 2296594"/>
              <a:gd name="connsiteY9" fmla="*/ 2052938 h 2354614"/>
              <a:gd name="connsiteX10" fmla="*/ 512934 w 2296594"/>
              <a:gd name="connsiteY10" fmla="*/ 874842 h 2354614"/>
              <a:gd name="connsiteX11" fmla="*/ 11355 w 2296594"/>
              <a:gd name="connsiteY11" fmla="*/ 5598 h 2354614"/>
              <a:gd name="connsiteX12" fmla="*/ 840899 w 2296594"/>
              <a:gd name="connsiteY12" fmla="*/ 570880 h 2354614"/>
              <a:gd name="connsiteX13" fmla="*/ 2041628 w 2296594"/>
              <a:gd name="connsiteY13" fmla="*/ 514690 h 2354614"/>
              <a:gd name="connsiteX14" fmla="*/ 2296594 w 2296594"/>
              <a:gd name="connsiteY14" fmla="*/ 662822 h 2354614"/>
              <a:gd name="connsiteX15" fmla="*/ 1209417 w 2296594"/>
              <a:gd name="connsiteY15" fmla="*/ 996610 h 2354614"/>
              <a:gd name="connsiteX16" fmla="*/ 1676705 w 2296594"/>
              <a:gd name="connsiteY16" fmla="*/ 1608616 h 2354614"/>
              <a:gd name="connsiteX17" fmla="*/ 2095119 w 2296594"/>
              <a:gd name="connsiteY17" fmla="*/ 1557409 h 235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6594" h="2354614">
                <a:moveTo>
                  <a:pt x="2279828" y="1747911"/>
                </a:moveTo>
                <a:lnTo>
                  <a:pt x="1827734" y="1826397"/>
                </a:lnTo>
                <a:cubicBezTo>
                  <a:pt x="1873911" y="1907728"/>
                  <a:pt x="1985925" y="2047581"/>
                  <a:pt x="1955292" y="2095993"/>
                </a:cubicBezTo>
                <a:cubicBezTo>
                  <a:pt x="1897354" y="2139325"/>
                  <a:pt x="1773581" y="2007092"/>
                  <a:pt x="1682725" y="1962642"/>
                </a:cubicBezTo>
                <a:lnTo>
                  <a:pt x="1528801" y="2354614"/>
                </a:lnTo>
                <a:lnTo>
                  <a:pt x="1380670" y="2120909"/>
                </a:lnTo>
                <a:lnTo>
                  <a:pt x="1495730" y="1788220"/>
                </a:lnTo>
                <a:lnTo>
                  <a:pt x="856016" y="1302141"/>
                </a:lnTo>
                <a:lnTo>
                  <a:pt x="415139" y="2322305"/>
                </a:lnTo>
                <a:lnTo>
                  <a:pt x="293372" y="2052938"/>
                </a:lnTo>
                <a:cubicBezTo>
                  <a:pt x="369114" y="1624466"/>
                  <a:pt x="437192" y="1303314"/>
                  <a:pt x="512934" y="874842"/>
                </a:cubicBezTo>
                <a:cubicBezTo>
                  <a:pt x="317583" y="650129"/>
                  <a:pt x="-71270" y="102295"/>
                  <a:pt x="11355" y="5598"/>
                </a:cubicBezTo>
                <a:cubicBezTo>
                  <a:pt x="111253" y="-52136"/>
                  <a:pt x="623957" y="350637"/>
                  <a:pt x="840899" y="570880"/>
                </a:cubicBezTo>
                <a:lnTo>
                  <a:pt x="2041628" y="514690"/>
                </a:lnTo>
                <a:lnTo>
                  <a:pt x="2296594" y="662822"/>
                </a:lnTo>
                <a:lnTo>
                  <a:pt x="1209417" y="996610"/>
                </a:lnTo>
                <a:lnTo>
                  <a:pt x="1676705" y="1608616"/>
                </a:lnTo>
                <a:cubicBezTo>
                  <a:pt x="1795450" y="1589109"/>
                  <a:pt x="2095119" y="1557409"/>
                  <a:pt x="2095119" y="1557409"/>
                </a:cubicBezTo>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cs typeface="+mn-cs"/>
            </a:endParaRPr>
          </a:p>
        </p:txBody>
      </p:sp>
      <p:sp>
        <p:nvSpPr>
          <p:cNvPr id="45" name="Rectangle: Rounded Corners 44">
            <a:extLst>
              <a:ext uri="{FF2B5EF4-FFF2-40B4-BE49-F238E27FC236}">
                <a16:creationId xmlns:a16="http://schemas.microsoft.com/office/drawing/2014/main" id="{EA5726CE-443A-D21D-B756-E3B28B2815A7}"/>
              </a:ext>
            </a:extLst>
          </p:cNvPr>
          <p:cNvSpPr/>
          <p:nvPr/>
        </p:nvSpPr>
        <p:spPr>
          <a:xfrm>
            <a:off x="2252068" y="275466"/>
            <a:ext cx="7438018" cy="821412"/>
          </a:xfrm>
          <a:prstGeom prst="roundRect">
            <a:avLst/>
          </a:prstGeom>
          <a:solidFill>
            <a:srgbClr val="7BA79D"/>
          </a:solidFill>
          <a:ln w="12700" cap="flat" cmpd="sng" algn="ctr">
            <a:solidFill>
              <a:srgbClr val="7BA79D">
                <a:shade val="15000"/>
              </a:srgbClr>
            </a:solidFill>
            <a:prstDash val="solid"/>
            <a:miter lim="800000"/>
          </a:ln>
          <a:effectLst/>
        </p:spPr>
        <p:txBody>
          <a:bodyPr rtlCol="0" anchor="ct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800" b="0" i="0" u="none" strike="noStrike" kern="1200" cap="none" spc="0" normalizeH="0" baseline="0" noProof="0" dirty="0">
                <a:ln>
                  <a:noFill/>
                </a:ln>
                <a:solidFill>
                  <a:prstClr val="black">
                    <a:lumMod val="85000"/>
                    <a:lumOff val="15000"/>
                  </a:prstClr>
                </a:solidFill>
                <a:effectLst/>
                <a:uLnTx/>
                <a:uFillTx/>
                <a:latin typeface="Arial"/>
                <a:cs typeface="B Titr" panose="00000700000000000000" pitchFamily="2" charset="-78"/>
              </a:rPr>
              <a:t>کمیسیون خدمات فنی، مهندسی، مشاوره ای و عمران</a:t>
            </a:r>
          </a:p>
        </p:txBody>
      </p:sp>
      <p:pic>
        <p:nvPicPr>
          <p:cNvPr id="46" name="Picture 45">
            <a:extLst>
              <a:ext uri="{FF2B5EF4-FFF2-40B4-BE49-F238E27FC236}">
                <a16:creationId xmlns:a16="http://schemas.microsoft.com/office/drawing/2014/main" id="{41594234-6B6E-CF3A-63F7-7A7F631243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719"/>
            <a:ext cx="1726622" cy="1311888"/>
          </a:xfrm>
          <a:prstGeom prst="rect">
            <a:avLst/>
          </a:prstGeom>
        </p:spPr>
      </p:pic>
      <p:sp>
        <p:nvSpPr>
          <p:cNvPr id="48" name="TextBox 47">
            <a:extLst>
              <a:ext uri="{FF2B5EF4-FFF2-40B4-BE49-F238E27FC236}">
                <a16:creationId xmlns:a16="http://schemas.microsoft.com/office/drawing/2014/main" id="{D1DE855A-CCBD-D97B-75F7-D6FE577914E2}"/>
              </a:ext>
            </a:extLst>
          </p:cNvPr>
          <p:cNvSpPr txBox="1"/>
          <p:nvPr/>
        </p:nvSpPr>
        <p:spPr>
          <a:xfrm>
            <a:off x="141237" y="4336633"/>
            <a:ext cx="2966065" cy="523220"/>
          </a:xfrm>
          <a:prstGeom prst="rect">
            <a:avLst/>
          </a:prstGeom>
          <a:noFill/>
        </p:spPr>
        <p:txBody>
          <a:bodyPr wrap="square">
            <a:spAutoFit/>
          </a:bodyPr>
          <a:lstStyle/>
          <a:p>
            <a:pPr algn="r" rtl="1"/>
            <a:r>
              <a:rPr lang="fa-IR" sz="1400" b="1" dirty="0">
                <a:latin typeface="Tahoma" panose="020B0604030504040204" pitchFamily="34" charset="0"/>
                <a:ea typeface="Calibri" panose="020F0502020204030204" pitchFamily="34" charset="0"/>
                <a:cs typeface="B Mitra" panose="00000400000000000000" pitchFamily="2" charset="-78"/>
              </a:rPr>
              <a:t>جلوگیری از </a:t>
            </a:r>
            <a:r>
              <a:rPr lang="ar-SA" sz="1400" b="1" dirty="0">
                <a:latin typeface="Tahoma" panose="020B0604030504040204" pitchFamily="34" charset="0"/>
                <a:ea typeface="Calibri" panose="020F0502020204030204" pitchFamily="34" charset="0"/>
                <a:cs typeface="B Mitra" panose="00000400000000000000" pitchFamily="2" charset="-78"/>
              </a:rPr>
              <a:t>قاچاق کا</a:t>
            </a:r>
            <a:r>
              <a:rPr lang="fa-IR" sz="1400" b="1" dirty="0">
                <a:latin typeface="Tahoma" panose="020B0604030504040204" pitchFamily="34" charset="0"/>
                <a:ea typeface="Calibri" panose="020F0502020204030204" pitchFamily="34" charset="0"/>
                <a:cs typeface="B Mitra" panose="00000400000000000000" pitchFamily="2" charset="-78"/>
              </a:rPr>
              <a:t>لا و ترویج</a:t>
            </a:r>
            <a:r>
              <a:rPr lang="ar-SA" sz="1400" b="1" dirty="0">
                <a:latin typeface="Tahoma" panose="020B0604030504040204" pitchFamily="34" charset="0"/>
                <a:ea typeface="Calibri" panose="020F0502020204030204" pitchFamily="34" charset="0"/>
                <a:cs typeface="B Mitra" panose="00000400000000000000" pitchFamily="2" charset="-78"/>
              </a:rPr>
              <a:t> فرهنگ استفاده از کالای داخلی </a:t>
            </a:r>
            <a:endParaRPr lang="fa-IR" sz="1400" b="1" dirty="0">
              <a:latin typeface="Tahoma" panose="020B0604030504040204" pitchFamily="34" charset="0"/>
              <a:ea typeface="Calibri" panose="020F0502020204030204" pitchFamily="34" charset="0"/>
              <a:cs typeface="B Mitra" panose="00000400000000000000" pitchFamily="2" charset="-78"/>
            </a:endParaRPr>
          </a:p>
        </p:txBody>
      </p:sp>
      <p:sp>
        <p:nvSpPr>
          <p:cNvPr id="50" name="TextBox 49">
            <a:extLst>
              <a:ext uri="{FF2B5EF4-FFF2-40B4-BE49-F238E27FC236}">
                <a16:creationId xmlns:a16="http://schemas.microsoft.com/office/drawing/2014/main" id="{9E7A7667-309B-FDCC-8B84-0F8EF76E32A8}"/>
              </a:ext>
            </a:extLst>
          </p:cNvPr>
          <p:cNvSpPr txBox="1"/>
          <p:nvPr/>
        </p:nvSpPr>
        <p:spPr>
          <a:xfrm>
            <a:off x="2782796" y="2855266"/>
            <a:ext cx="2720765" cy="523220"/>
          </a:xfrm>
          <a:prstGeom prst="rect">
            <a:avLst/>
          </a:prstGeom>
          <a:noFill/>
        </p:spPr>
        <p:txBody>
          <a:bodyPr wrap="square">
            <a:spAutoFit/>
          </a:bodyPr>
          <a:lstStyle/>
          <a:p>
            <a:pPr algn="r" rtl="1"/>
            <a:r>
              <a:rPr lang="ar-SA" sz="1400" b="1" dirty="0">
                <a:effectLst/>
                <a:latin typeface="Tahoma" panose="020B0604030504040204" pitchFamily="34" charset="0"/>
                <a:ea typeface="Calibri" panose="020F0502020204030204" pitchFamily="34" charset="0"/>
                <a:cs typeface="B Mitra" panose="00000400000000000000" pitchFamily="2" charset="-78"/>
              </a:rPr>
              <a:t>اعتماد عمومی و</a:t>
            </a:r>
            <a:r>
              <a:rPr lang="ar-SA" sz="1400" b="1" dirty="0">
                <a:effectLst/>
                <a:ea typeface="Calibri" panose="020F0502020204030204" pitchFamily="34" charset="0"/>
                <a:cs typeface="B Mitra" panose="00000400000000000000" pitchFamily="2" charset="-78"/>
              </a:rPr>
              <a:t> </a:t>
            </a:r>
            <a:r>
              <a:rPr lang="ar-SA" sz="1400" b="1" dirty="0">
                <a:effectLst/>
                <a:latin typeface="Tahoma" panose="020B0604030504040204" pitchFamily="34" charset="0"/>
                <a:ea typeface="Calibri" panose="020F0502020204030204" pitchFamily="34" charset="0"/>
                <a:cs typeface="B Mitra" panose="00000400000000000000" pitchFamily="2" charset="-78"/>
              </a:rPr>
              <a:t>تضمین حمایت</a:t>
            </a:r>
            <a:r>
              <a:rPr lang="ar-SA" sz="1400" b="1" dirty="0">
                <a:effectLst/>
                <a:ea typeface="Calibri" panose="020F0502020204030204" pitchFamily="34" charset="0"/>
                <a:cs typeface="B Mitra" panose="00000400000000000000" pitchFamily="2" charset="-78"/>
              </a:rPr>
              <a:t> </a:t>
            </a:r>
            <a:r>
              <a:rPr lang="ar-SA" sz="1400" b="1" dirty="0">
                <a:effectLst/>
                <a:latin typeface="Tahoma" panose="020B0604030504040204" pitchFamily="34" charset="0"/>
                <a:ea typeface="Calibri" panose="020F0502020204030204" pitchFamily="34" charset="0"/>
                <a:cs typeface="B Mitra" panose="00000400000000000000" pitchFamily="2" charset="-78"/>
              </a:rPr>
              <a:t>از</a:t>
            </a:r>
            <a:r>
              <a:rPr lang="ar-SA" sz="1400" b="1" dirty="0">
                <a:effectLst/>
                <a:ea typeface="Calibri" panose="020F0502020204030204" pitchFamily="34" charset="0"/>
                <a:cs typeface="B Mitra" panose="00000400000000000000" pitchFamily="2" charset="-78"/>
              </a:rPr>
              <a:t> </a:t>
            </a:r>
            <a:r>
              <a:rPr lang="ar-SA" sz="1400" b="1" dirty="0">
                <a:effectLst/>
                <a:latin typeface="Tahoma" panose="020B0604030504040204" pitchFamily="34" charset="0"/>
                <a:ea typeface="Calibri" panose="020F0502020204030204" pitchFamily="34" charset="0"/>
                <a:cs typeface="B Mitra" panose="00000400000000000000" pitchFamily="2" charset="-78"/>
              </a:rPr>
              <a:t> سرمایه اجتماعی</a:t>
            </a:r>
            <a:r>
              <a:rPr lang="ar-SA" sz="1400" b="1" dirty="0">
                <a:effectLst/>
                <a:ea typeface="Calibri" panose="020F0502020204030204" pitchFamily="34" charset="0"/>
                <a:cs typeface="B Mitra" panose="00000400000000000000" pitchFamily="2" charset="-78"/>
              </a:rPr>
              <a:t> </a:t>
            </a:r>
            <a:r>
              <a:rPr lang="ar-SA" sz="1400" b="1" dirty="0">
                <a:effectLst/>
                <a:latin typeface="Tahoma" panose="020B0604030504040204" pitchFamily="34" charset="0"/>
                <a:ea typeface="Calibri" panose="020F0502020204030204" pitchFamily="34" charset="0"/>
                <a:cs typeface="B Mitra" panose="00000400000000000000" pitchFamily="2" charset="-78"/>
              </a:rPr>
              <a:t>در راستای توسعه و پیشرفت </a:t>
            </a:r>
            <a:endParaRPr lang="en-US" b="1" dirty="0">
              <a:cs typeface="B Mitra" panose="00000400000000000000" pitchFamily="2" charset="-78"/>
            </a:endParaRPr>
          </a:p>
        </p:txBody>
      </p:sp>
      <p:sp>
        <p:nvSpPr>
          <p:cNvPr id="52" name="TextBox 51">
            <a:extLst>
              <a:ext uri="{FF2B5EF4-FFF2-40B4-BE49-F238E27FC236}">
                <a16:creationId xmlns:a16="http://schemas.microsoft.com/office/drawing/2014/main" id="{751C5A0D-4BA2-46DD-D48B-3153E56B0846}"/>
              </a:ext>
            </a:extLst>
          </p:cNvPr>
          <p:cNvSpPr txBox="1"/>
          <p:nvPr/>
        </p:nvSpPr>
        <p:spPr>
          <a:xfrm>
            <a:off x="6598482" y="2936773"/>
            <a:ext cx="2514911" cy="523220"/>
          </a:xfrm>
          <a:prstGeom prst="rect">
            <a:avLst/>
          </a:prstGeom>
          <a:noFill/>
        </p:spPr>
        <p:txBody>
          <a:bodyPr wrap="square">
            <a:spAutoFit/>
          </a:bodyPr>
          <a:lstStyle/>
          <a:p>
            <a:pPr algn="r" rtl="1"/>
            <a:r>
              <a:rPr lang="fa-IR" sz="1400" b="1" dirty="0">
                <a:latin typeface="Tahoma" panose="020B0604030504040204" pitchFamily="34" charset="0"/>
                <a:ea typeface="Calibri" panose="020F0502020204030204" pitchFamily="34" charset="0"/>
                <a:cs typeface="B Mitra" panose="00000400000000000000" pitchFamily="2" charset="-78"/>
              </a:rPr>
              <a:t>فراهم کردن </a:t>
            </a:r>
            <a:r>
              <a:rPr lang="ar-SA" sz="1400" b="1" dirty="0">
                <a:latin typeface="Tahoma" panose="020B0604030504040204" pitchFamily="34" charset="0"/>
                <a:ea typeface="Calibri" panose="020F0502020204030204" pitchFamily="34" charset="0"/>
                <a:cs typeface="B Mitra" panose="00000400000000000000" pitchFamily="2" charset="-78"/>
              </a:rPr>
              <a:t>شرایط مساعد و امنیت اقتصادی</a:t>
            </a:r>
            <a:r>
              <a:rPr lang="fa-IR" sz="1400" b="1" dirty="0">
                <a:latin typeface="Tahoma" panose="020B0604030504040204" pitchFamily="34" charset="0"/>
                <a:ea typeface="Calibri" panose="020F0502020204030204" pitchFamily="34" charset="0"/>
                <a:cs typeface="B Mitra" panose="00000400000000000000" pitchFamily="2" charset="-78"/>
              </a:rPr>
              <a:t> با اقتصاد شفاف</a:t>
            </a:r>
            <a:endParaRPr lang="en-US" sz="1400" b="1" dirty="0">
              <a:latin typeface="Tahoma" panose="020B0604030504040204" pitchFamily="34" charset="0"/>
              <a:ea typeface="Calibri" panose="020F0502020204030204" pitchFamily="34" charset="0"/>
              <a:cs typeface="B Mitra" panose="00000400000000000000" pitchFamily="2" charset="-78"/>
            </a:endParaRPr>
          </a:p>
        </p:txBody>
      </p:sp>
      <p:sp>
        <p:nvSpPr>
          <p:cNvPr id="54" name="TextBox 53">
            <a:extLst>
              <a:ext uri="{FF2B5EF4-FFF2-40B4-BE49-F238E27FC236}">
                <a16:creationId xmlns:a16="http://schemas.microsoft.com/office/drawing/2014/main" id="{E81221C1-91EE-21D9-99F5-62B2E5AFD85E}"/>
              </a:ext>
            </a:extLst>
          </p:cNvPr>
          <p:cNvSpPr txBox="1"/>
          <p:nvPr/>
        </p:nvSpPr>
        <p:spPr>
          <a:xfrm>
            <a:off x="8633363" y="4357463"/>
            <a:ext cx="2625188" cy="523220"/>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1400" b="1" i="0" u="none" strike="noStrike" kern="1200" cap="none" spc="0" normalizeH="0" baseline="0" noProof="0" dirty="0">
                <a:ln>
                  <a:noFill/>
                </a:ln>
                <a:solidFill>
                  <a:prstClr val="black"/>
                </a:solidFill>
                <a:effectLst/>
                <a:uLnTx/>
                <a:uFillTx/>
                <a:latin typeface="Tahoma" panose="020B0604030504040204" pitchFamily="34" charset="0"/>
                <a:ea typeface="Calibri" panose="020F0502020204030204" pitchFamily="34" charset="0"/>
                <a:cs typeface="B Nazanin" panose="00000400000000000000" pitchFamily="2" charset="-78"/>
              </a:rPr>
              <a:t>بسترسازی مناسب در راستای هدر رفت سرمایه انسانی با </a:t>
            </a:r>
            <a:r>
              <a:rPr kumimoji="0" lang="ar-SA" sz="1400" b="1" i="0" u="none" strike="noStrike" kern="1200" cap="none" spc="0" normalizeH="0" baseline="0" noProof="0" dirty="0">
                <a:ln>
                  <a:noFill/>
                </a:ln>
                <a:solidFill>
                  <a:prstClr val="black"/>
                </a:solidFill>
                <a:effectLst/>
                <a:uLnTx/>
                <a:uFillTx/>
                <a:latin typeface="Tahoma" panose="020B0604030504040204" pitchFamily="34" charset="0"/>
                <a:ea typeface="Calibri" panose="020F0502020204030204" pitchFamily="34" charset="0"/>
                <a:cs typeface="B Nazanin" panose="00000400000000000000" pitchFamily="2" charset="-78"/>
              </a:rPr>
              <a:t>مهاجرت نیروی انسانی</a:t>
            </a:r>
            <a:r>
              <a:rPr kumimoji="0" lang="ar-SA" sz="1400" b="0" i="0" u="none" strike="noStrike" kern="1200" cap="none" spc="0" normalizeH="0" baseline="0" noProof="0" dirty="0">
                <a:ln>
                  <a:noFill/>
                </a:ln>
                <a:solidFill>
                  <a:prstClr val="black"/>
                </a:solidFill>
                <a:effectLst/>
                <a:uLnTx/>
                <a:uFillTx/>
                <a:latin typeface="Tahoma" panose="020B0604030504040204" pitchFamily="34" charset="0"/>
                <a:ea typeface="Calibri" panose="020F0502020204030204" pitchFamily="34" charset="0"/>
                <a:cs typeface="B Nazanin" panose="00000400000000000000" pitchFamily="2" charset="-78"/>
              </a:rPr>
              <a:t> </a:t>
            </a:r>
            <a:endParaRPr kumimoji="0" lang="fa-IR" sz="1400" b="0" i="0" u="none" strike="noStrike" kern="1200" cap="none" spc="0" normalizeH="0" baseline="0" noProof="0" dirty="0">
              <a:ln>
                <a:noFill/>
              </a:ln>
              <a:solidFill>
                <a:prstClr val="black"/>
              </a:solidFill>
              <a:effectLst/>
              <a:uLnTx/>
              <a:uFillTx/>
              <a:latin typeface="Tahoma" panose="020B0604030504040204" pitchFamily="34" charset="0"/>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318365175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236CE4-6064-450F-9146-4A394C309702}"/>
              </a:ext>
            </a:extLst>
          </p:cNvPr>
          <p:cNvSpPr/>
          <p:nvPr/>
        </p:nvSpPr>
        <p:spPr>
          <a:xfrm>
            <a:off x="1129316" y="986118"/>
            <a:ext cx="1718943" cy="3380367"/>
          </a:xfrm>
          <a:prstGeom prst="rect">
            <a:avLst/>
          </a:prstGeom>
          <a:solidFill>
            <a:schemeClr val="bg1"/>
          </a:solidFill>
          <a:ln w="635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5" name="Right Arrow Callout 31">
            <a:extLst>
              <a:ext uri="{FF2B5EF4-FFF2-40B4-BE49-F238E27FC236}">
                <a16:creationId xmlns:a16="http://schemas.microsoft.com/office/drawing/2014/main" id="{4139A28C-254F-4E9D-8F86-3C4965AC83CC}"/>
              </a:ext>
            </a:extLst>
          </p:cNvPr>
          <p:cNvSpPr/>
          <p:nvPr/>
        </p:nvSpPr>
        <p:spPr>
          <a:xfrm>
            <a:off x="1129317" y="5034880"/>
            <a:ext cx="1856261" cy="914400"/>
          </a:xfrm>
          <a:prstGeom prst="rightArrowCallout">
            <a:avLst>
              <a:gd name="adj1" fmla="val 25000"/>
              <a:gd name="adj2" fmla="val 25000"/>
              <a:gd name="adj3" fmla="val 25000"/>
              <a:gd name="adj4" fmla="val 77230"/>
            </a:avLst>
          </a:prstGeom>
          <a:solidFill>
            <a:srgbClr val="FFD6FF"/>
          </a:solidFill>
          <a:ln w="317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lumMod val="75000"/>
                  <a:lumOff val="25000"/>
                </a:prstClr>
              </a:solidFill>
              <a:effectLst/>
              <a:uLnTx/>
              <a:uFillTx/>
              <a:latin typeface="Arial"/>
              <a:cs typeface="+mn-cs"/>
            </a:endParaRPr>
          </a:p>
        </p:txBody>
      </p:sp>
      <p:sp>
        <p:nvSpPr>
          <p:cNvPr id="10" name="TextBox 9">
            <a:extLst>
              <a:ext uri="{FF2B5EF4-FFF2-40B4-BE49-F238E27FC236}">
                <a16:creationId xmlns:a16="http://schemas.microsoft.com/office/drawing/2014/main" id="{84E3D62E-B59E-4C7B-BEAE-B3BAE31EC2A3}"/>
              </a:ext>
            </a:extLst>
          </p:cNvPr>
          <p:cNvSpPr txBox="1"/>
          <p:nvPr/>
        </p:nvSpPr>
        <p:spPr>
          <a:xfrm>
            <a:off x="1289718" y="5160290"/>
            <a:ext cx="11072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altLang="ko-KR" sz="1800" b="1" i="0" u="none" strike="noStrike" kern="1200" cap="none" spc="0" normalizeH="0" baseline="0" noProof="0" dirty="0">
                <a:ln>
                  <a:noFill/>
                </a:ln>
                <a:solidFill>
                  <a:prstClr val="black">
                    <a:lumMod val="75000"/>
                    <a:lumOff val="25000"/>
                  </a:prstClr>
                </a:solidFill>
                <a:effectLst/>
                <a:uLnTx/>
                <a:uFillTx/>
                <a:latin typeface="Arial"/>
                <a:cs typeface="B Mitra" panose="00000400000000000000" pitchFamily="2" charset="-78"/>
              </a:rPr>
              <a:t>( ساختاری و حاکمیتی)</a:t>
            </a:r>
          </a:p>
        </p:txBody>
      </p:sp>
      <p:sp>
        <p:nvSpPr>
          <p:cNvPr id="11" name="Rectangle 10">
            <a:extLst>
              <a:ext uri="{FF2B5EF4-FFF2-40B4-BE49-F238E27FC236}">
                <a16:creationId xmlns:a16="http://schemas.microsoft.com/office/drawing/2014/main" id="{5D4FED7E-E3A2-425D-8A2F-98F30A63952E}"/>
              </a:ext>
            </a:extLst>
          </p:cNvPr>
          <p:cNvSpPr/>
          <p:nvPr/>
        </p:nvSpPr>
        <p:spPr>
          <a:xfrm>
            <a:off x="5216842" y="986117"/>
            <a:ext cx="1771492" cy="3380367"/>
          </a:xfrm>
          <a:prstGeom prst="rect">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12" name="Rectangle 11">
            <a:extLst>
              <a:ext uri="{FF2B5EF4-FFF2-40B4-BE49-F238E27FC236}">
                <a16:creationId xmlns:a16="http://schemas.microsoft.com/office/drawing/2014/main" id="{3F10AC9C-6EEB-45AD-A767-24FC8912454E}"/>
              </a:ext>
            </a:extLst>
          </p:cNvPr>
          <p:cNvSpPr/>
          <p:nvPr/>
        </p:nvSpPr>
        <p:spPr>
          <a:xfrm>
            <a:off x="7286879" y="986117"/>
            <a:ext cx="1771492" cy="3380367"/>
          </a:xfrm>
          <a:prstGeom prst="rect">
            <a:avLst/>
          </a:prstGeom>
          <a:solidFill>
            <a:schemeClr val="bg1"/>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13" name="Rectangle 12">
            <a:extLst>
              <a:ext uri="{FF2B5EF4-FFF2-40B4-BE49-F238E27FC236}">
                <a16:creationId xmlns:a16="http://schemas.microsoft.com/office/drawing/2014/main" id="{E11D74AB-F563-4150-8186-F68C91750C46}"/>
              </a:ext>
            </a:extLst>
          </p:cNvPr>
          <p:cNvSpPr/>
          <p:nvPr/>
        </p:nvSpPr>
        <p:spPr>
          <a:xfrm>
            <a:off x="9356915" y="986117"/>
            <a:ext cx="1771492" cy="3380367"/>
          </a:xfrm>
          <a:prstGeom prst="rect">
            <a:avLst/>
          </a:prstGeom>
          <a:solidFill>
            <a:schemeClr val="bg1"/>
          </a:solid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14" name="Rectangle 13">
            <a:extLst>
              <a:ext uri="{FF2B5EF4-FFF2-40B4-BE49-F238E27FC236}">
                <a16:creationId xmlns:a16="http://schemas.microsoft.com/office/drawing/2014/main" id="{06BE7D3D-E01C-4E2A-A6AB-53A2B2AA72DA}"/>
              </a:ext>
            </a:extLst>
          </p:cNvPr>
          <p:cNvSpPr/>
          <p:nvPr/>
        </p:nvSpPr>
        <p:spPr>
          <a:xfrm>
            <a:off x="3146805" y="986117"/>
            <a:ext cx="1771492" cy="3380367"/>
          </a:xfrm>
          <a:prstGeom prst="rect">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19" name="Right Arrow Callout 32">
            <a:extLst>
              <a:ext uri="{FF2B5EF4-FFF2-40B4-BE49-F238E27FC236}">
                <a16:creationId xmlns:a16="http://schemas.microsoft.com/office/drawing/2014/main" id="{766A326E-A5A8-4965-8A8F-60B9A47BD568}"/>
              </a:ext>
            </a:extLst>
          </p:cNvPr>
          <p:cNvSpPr/>
          <p:nvPr/>
        </p:nvSpPr>
        <p:spPr>
          <a:xfrm>
            <a:off x="3256255" y="5026254"/>
            <a:ext cx="1856261" cy="914400"/>
          </a:xfrm>
          <a:prstGeom prst="rightArrowCallout">
            <a:avLst>
              <a:gd name="adj1" fmla="val 25000"/>
              <a:gd name="adj2" fmla="val 25000"/>
              <a:gd name="adj3" fmla="val 25000"/>
              <a:gd name="adj4" fmla="val 77230"/>
            </a:avLst>
          </a:prstGeom>
          <a:solidFill>
            <a:srgbClr val="E3E3E3"/>
          </a:solidFill>
          <a:ln w="317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lumMod val="75000"/>
                  <a:lumOff val="25000"/>
                </a:prstClr>
              </a:solidFill>
              <a:effectLst/>
              <a:uLnTx/>
              <a:uFillTx/>
              <a:latin typeface="Arial"/>
              <a:cs typeface="+mn-cs"/>
            </a:endParaRPr>
          </a:p>
        </p:txBody>
      </p:sp>
      <p:sp>
        <p:nvSpPr>
          <p:cNvPr id="20" name="Right Arrow Callout 33">
            <a:extLst>
              <a:ext uri="{FF2B5EF4-FFF2-40B4-BE49-F238E27FC236}">
                <a16:creationId xmlns:a16="http://schemas.microsoft.com/office/drawing/2014/main" id="{ACD3B36C-85C5-4B32-9472-8DAFB14CB7DC}"/>
              </a:ext>
            </a:extLst>
          </p:cNvPr>
          <p:cNvSpPr/>
          <p:nvPr/>
        </p:nvSpPr>
        <p:spPr>
          <a:xfrm>
            <a:off x="5383193" y="5026254"/>
            <a:ext cx="1856261" cy="914400"/>
          </a:xfrm>
          <a:prstGeom prst="rightArrowCallout">
            <a:avLst>
              <a:gd name="adj1" fmla="val 25000"/>
              <a:gd name="adj2" fmla="val 25000"/>
              <a:gd name="adj3" fmla="val 25000"/>
              <a:gd name="adj4" fmla="val 77230"/>
            </a:avLst>
          </a:prstGeom>
          <a:solidFill>
            <a:srgbClr val="D7E3FF"/>
          </a:solidFill>
          <a:ln w="317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lumMod val="75000"/>
                  <a:lumOff val="25000"/>
                </a:prstClr>
              </a:solidFill>
              <a:effectLst/>
              <a:uLnTx/>
              <a:uFillTx/>
              <a:latin typeface="Arial"/>
              <a:cs typeface="+mn-cs"/>
            </a:endParaRPr>
          </a:p>
        </p:txBody>
      </p:sp>
      <p:sp>
        <p:nvSpPr>
          <p:cNvPr id="21" name="Right Arrow Callout 34">
            <a:extLst>
              <a:ext uri="{FF2B5EF4-FFF2-40B4-BE49-F238E27FC236}">
                <a16:creationId xmlns:a16="http://schemas.microsoft.com/office/drawing/2014/main" id="{E060B829-1855-400D-AF3B-44827CA2550C}"/>
              </a:ext>
            </a:extLst>
          </p:cNvPr>
          <p:cNvSpPr/>
          <p:nvPr/>
        </p:nvSpPr>
        <p:spPr>
          <a:xfrm>
            <a:off x="7510131" y="5026254"/>
            <a:ext cx="1856261" cy="914400"/>
          </a:xfrm>
          <a:prstGeom prst="rightArrowCallout">
            <a:avLst>
              <a:gd name="adj1" fmla="val 25000"/>
              <a:gd name="adj2" fmla="val 25000"/>
              <a:gd name="adj3" fmla="val 25000"/>
              <a:gd name="adj4" fmla="val 77230"/>
            </a:avLst>
          </a:prstGeom>
          <a:solidFill>
            <a:schemeClr val="bg2">
              <a:lumMod val="90000"/>
            </a:schemeClr>
          </a:solidFill>
          <a:ln w="317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lumMod val="75000"/>
                  <a:lumOff val="25000"/>
                </a:prstClr>
              </a:solidFill>
              <a:effectLst/>
              <a:uLnTx/>
              <a:uFillTx/>
              <a:latin typeface="Arial"/>
              <a:cs typeface="+mn-cs"/>
            </a:endParaRPr>
          </a:p>
        </p:txBody>
      </p:sp>
      <p:sp>
        <p:nvSpPr>
          <p:cNvPr id="22" name="Right Arrow Callout 51">
            <a:extLst>
              <a:ext uri="{FF2B5EF4-FFF2-40B4-BE49-F238E27FC236}">
                <a16:creationId xmlns:a16="http://schemas.microsoft.com/office/drawing/2014/main" id="{A6D99AD3-D10E-49CA-8BD9-48F425B3A3C4}"/>
              </a:ext>
            </a:extLst>
          </p:cNvPr>
          <p:cNvSpPr/>
          <p:nvPr/>
        </p:nvSpPr>
        <p:spPr>
          <a:xfrm>
            <a:off x="9637066" y="5026254"/>
            <a:ext cx="1407576" cy="914400"/>
          </a:xfrm>
          <a:custGeom>
            <a:avLst/>
            <a:gdLst/>
            <a:ahLst/>
            <a:cxnLst/>
            <a:rect l="l" t="t" r="r" b="b"/>
            <a:pathLst>
              <a:path w="1144182" h="914400">
                <a:moveTo>
                  <a:pt x="0" y="0"/>
                </a:moveTo>
                <a:lnTo>
                  <a:pt x="1144182" y="0"/>
                </a:lnTo>
                <a:lnTo>
                  <a:pt x="1144182" y="914400"/>
                </a:lnTo>
                <a:lnTo>
                  <a:pt x="0" y="914400"/>
                </a:lnTo>
                <a:close/>
              </a:path>
            </a:pathLst>
          </a:custGeom>
          <a:solidFill>
            <a:srgbClr val="FFCC99"/>
          </a:solidFill>
          <a:ln w="317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cxnSp>
        <p:nvCxnSpPr>
          <p:cNvPr id="23" name="Straight Connector 22">
            <a:extLst>
              <a:ext uri="{FF2B5EF4-FFF2-40B4-BE49-F238E27FC236}">
                <a16:creationId xmlns:a16="http://schemas.microsoft.com/office/drawing/2014/main" id="{1098899F-370D-4495-B895-5288D98BC8A7}"/>
              </a:ext>
            </a:extLst>
          </p:cNvPr>
          <p:cNvCxnSpPr/>
          <p:nvPr/>
        </p:nvCxnSpPr>
        <p:spPr>
          <a:xfrm>
            <a:off x="1962514" y="4443968"/>
            <a:ext cx="0" cy="453129"/>
          </a:xfrm>
          <a:prstGeom prst="line">
            <a:avLst/>
          </a:prstGeom>
          <a:ln w="38100">
            <a:solidFill>
              <a:schemeClr val="accent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E195FA5-3925-4D62-ADD0-53C1B94059FD}"/>
              </a:ext>
            </a:extLst>
          </p:cNvPr>
          <p:cNvCxnSpPr/>
          <p:nvPr/>
        </p:nvCxnSpPr>
        <p:spPr>
          <a:xfrm>
            <a:off x="3870180" y="4443968"/>
            <a:ext cx="0" cy="453129"/>
          </a:xfrm>
          <a:prstGeom prst="line">
            <a:avLst/>
          </a:prstGeom>
          <a:ln w="3810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57BA961-3EC8-4FC5-88B3-99348BFB6648}"/>
              </a:ext>
            </a:extLst>
          </p:cNvPr>
          <p:cNvCxnSpPr/>
          <p:nvPr/>
        </p:nvCxnSpPr>
        <p:spPr>
          <a:xfrm>
            <a:off x="6094042" y="4443968"/>
            <a:ext cx="0" cy="453129"/>
          </a:xfrm>
          <a:prstGeom prst="line">
            <a:avLst/>
          </a:prstGeom>
          <a:ln w="38100">
            <a:solidFill>
              <a:schemeClr val="accent2"/>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68AD295-DA43-47B5-9E83-88FA9397451B}"/>
              </a:ext>
            </a:extLst>
          </p:cNvPr>
          <p:cNvCxnSpPr/>
          <p:nvPr/>
        </p:nvCxnSpPr>
        <p:spPr>
          <a:xfrm>
            <a:off x="8001707" y="4443968"/>
            <a:ext cx="0" cy="453129"/>
          </a:xfrm>
          <a:prstGeom prst="line">
            <a:avLst/>
          </a:prstGeom>
          <a:ln w="38100">
            <a:solidFill>
              <a:schemeClr val="accent3"/>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36B7B38-7BB0-4BAD-90EA-C0D53021DCE0}"/>
              </a:ext>
            </a:extLst>
          </p:cNvPr>
          <p:cNvCxnSpPr/>
          <p:nvPr/>
        </p:nvCxnSpPr>
        <p:spPr>
          <a:xfrm>
            <a:off x="10242661" y="4427545"/>
            <a:ext cx="0" cy="453129"/>
          </a:xfrm>
          <a:prstGeom prst="line">
            <a:avLst/>
          </a:prstGeom>
          <a:ln w="38100">
            <a:solidFill>
              <a:schemeClr val="accent4"/>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9F17386-E549-4338-8893-10AA4F58672B}"/>
              </a:ext>
            </a:extLst>
          </p:cNvPr>
          <p:cNvSpPr txBox="1"/>
          <p:nvPr/>
        </p:nvSpPr>
        <p:spPr>
          <a:xfrm>
            <a:off x="5458788" y="1899152"/>
            <a:ext cx="12958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white"/>
                </a:solidFill>
                <a:effectLst/>
                <a:uLnTx/>
                <a:uFillTx/>
                <a:latin typeface="Arial"/>
                <a:cs typeface="Arial" pitchFamily="34" charset="0"/>
              </a:rPr>
              <a:t>Add Text</a:t>
            </a:r>
            <a:endParaRPr kumimoji="0" lang="ko-KR" altLang="en-US" sz="1800" b="1" i="0" u="none" strike="noStrike" kern="1200" cap="none" spc="0" normalizeH="0" baseline="0" noProof="0" dirty="0">
              <a:ln>
                <a:noFill/>
              </a:ln>
              <a:solidFill>
                <a:prstClr val="white"/>
              </a:solidFill>
              <a:effectLst/>
              <a:uLnTx/>
              <a:uFillTx/>
              <a:latin typeface="Arial"/>
              <a:cs typeface="Arial" pitchFamily="34" charset="0"/>
            </a:endParaRPr>
          </a:p>
        </p:txBody>
      </p:sp>
      <p:sp>
        <p:nvSpPr>
          <p:cNvPr id="49" name="TextBox 48">
            <a:extLst>
              <a:ext uri="{FF2B5EF4-FFF2-40B4-BE49-F238E27FC236}">
                <a16:creationId xmlns:a16="http://schemas.microsoft.com/office/drawing/2014/main" id="{7FC662A5-D03B-E52E-0938-F78553D604BE}"/>
              </a:ext>
            </a:extLst>
          </p:cNvPr>
          <p:cNvSpPr txBox="1"/>
          <p:nvPr/>
        </p:nvSpPr>
        <p:spPr>
          <a:xfrm>
            <a:off x="1030804" y="1133918"/>
            <a:ext cx="1810940" cy="3162404"/>
          </a:xfrm>
          <a:prstGeom prst="rect">
            <a:avLst/>
          </a:prstGeom>
          <a:noFill/>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1050" b="0" i="0" u="none" strike="noStrike" kern="1200" cap="none" spc="0" normalizeH="0" baseline="0" noProof="0" dirty="0">
                <a:ln>
                  <a:noFill/>
                </a:ln>
                <a:solidFill>
                  <a:prstClr val="black"/>
                </a:solidFill>
                <a:effectLst/>
                <a:uLnTx/>
                <a:uFillTx/>
                <a:latin typeface="Arial"/>
                <a:cs typeface="B Mitra" panose="00000400000000000000" pitchFamily="2" charset="-78"/>
              </a:rPr>
              <a:t>عزم و بسيج ملی برای حرکت جهشی</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1050" b="0" i="0" u="none" strike="noStrike" kern="1200" cap="none" spc="0" normalizeH="0" baseline="0" noProof="0" dirty="0">
                <a:ln>
                  <a:noFill/>
                </a:ln>
                <a:solidFill>
                  <a:prstClr val="black"/>
                </a:solidFill>
                <a:effectLst/>
                <a:uLnTx/>
                <a:uFillTx/>
                <a:latin typeface="Arial"/>
                <a:cs typeface="B Mitra" panose="00000400000000000000" pitchFamily="2" charset="-78"/>
              </a:rPr>
              <a:t>• وجود یک نهاد هماهنگ كننده جهت بسيج کليه امكانات، سرمایه ها و ظرفيت های ملی، منطقه ای و بين المللی با عنوان کميته جهش توليد</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1050" b="0" i="0" u="none" strike="noStrike" kern="1200" cap="none" spc="0" normalizeH="0" baseline="0" noProof="0" dirty="0">
                <a:ln>
                  <a:noFill/>
                </a:ln>
                <a:solidFill>
                  <a:prstClr val="black"/>
                </a:solidFill>
                <a:effectLst/>
                <a:uLnTx/>
                <a:uFillTx/>
                <a:latin typeface="Arial"/>
                <a:cs typeface="B Mitra" panose="00000400000000000000" pitchFamily="2" charset="-78"/>
              </a:rPr>
              <a:t>• زمينه سازی علمی-پژوهشی در بخشهای اقتصادی و اجتماعی و استفاده حداکثری از تجربه</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1050" b="0" i="0" u="none" strike="noStrike" kern="1200" cap="none" spc="0" normalizeH="0" baseline="0" noProof="0" dirty="0">
                <a:ln>
                  <a:noFill/>
                </a:ln>
                <a:solidFill>
                  <a:prstClr val="black"/>
                </a:solidFill>
                <a:effectLst/>
                <a:uLnTx/>
                <a:uFillTx/>
                <a:latin typeface="Arial"/>
                <a:cs typeface="B Mitra" panose="00000400000000000000" pitchFamily="2" charset="-78"/>
              </a:rPr>
              <a:t>تخصص و ظرفيتهای دانشبنيانی در عرصه توليد </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1050" b="0" i="0" u="none" strike="noStrike" kern="1200" cap="none" spc="0" normalizeH="0" baseline="0" noProof="0" dirty="0">
                <a:ln>
                  <a:noFill/>
                </a:ln>
                <a:solidFill>
                  <a:prstClr val="black"/>
                </a:solidFill>
                <a:effectLst/>
                <a:uLnTx/>
                <a:uFillTx/>
                <a:latin typeface="Arial"/>
                <a:cs typeface="B Mitra" panose="00000400000000000000" pitchFamily="2" charset="-78"/>
              </a:rPr>
              <a:t>• تحول در بخش اجرایی و نظام بودجه ریزی</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1050" b="0" i="0" u="none" strike="noStrike" kern="1200" cap="none" spc="0" normalizeH="0" baseline="0" noProof="0" dirty="0">
                <a:ln>
                  <a:noFill/>
                </a:ln>
                <a:solidFill>
                  <a:prstClr val="black"/>
                </a:solidFill>
                <a:effectLst/>
                <a:uLnTx/>
                <a:uFillTx/>
                <a:latin typeface="Arial"/>
                <a:cs typeface="B Mitra" panose="00000400000000000000" pitchFamily="2" charset="-78"/>
              </a:rPr>
              <a:t>• هماهنگی دولت با مجلس و بخش خصوصی</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1050" b="0" i="0" u="none" strike="noStrike" kern="1200" cap="none" spc="0" normalizeH="0" baseline="0" noProof="0" dirty="0">
                <a:ln>
                  <a:noFill/>
                </a:ln>
                <a:solidFill>
                  <a:prstClr val="black"/>
                </a:solidFill>
                <a:effectLst/>
                <a:uLnTx/>
                <a:uFillTx/>
                <a:latin typeface="Arial"/>
                <a:cs typeface="B Mitra" panose="00000400000000000000" pitchFamily="2" charset="-78"/>
              </a:rPr>
              <a:t>• برقراری تعاملات منطقه ایی و بين المللی </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1050" b="0" i="0" u="none" strike="noStrike" kern="1200" cap="none" spc="0" normalizeH="0" baseline="0" noProof="0" dirty="0">
                <a:ln>
                  <a:noFill/>
                </a:ln>
                <a:solidFill>
                  <a:prstClr val="black"/>
                </a:solidFill>
                <a:effectLst/>
                <a:uLnTx/>
                <a:uFillTx/>
                <a:latin typeface="Arial"/>
                <a:cs typeface="B Mitra" panose="00000400000000000000" pitchFamily="2" charset="-78"/>
              </a:rPr>
              <a:t>• بازنگری در ساختار سياستهای حمایتی از بخش کشاورزی</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1050" b="0" i="0" u="none" strike="noStrike" kern="1200" cap="none" spc="0" normalizeH="0" baseline="0" noProof="0" dirty="0">
                <a:ln>
                  <a:noFill/>
                </a:ln>
                <a:solidFill>
                  <a:prstClr val="black"/>
                </a:solidFill>
                <a:effectLst/>
                <a:uLnTx/>
                <a:uFillTx/>
                <a:latin typeface="Arial"/>
                <a:cs typeface="B Mitra" panose="00000400000000000000" pitchFamily="2" charset="-78"/>
              </a:rPr>
              <a:t>• تحول در نظام بانكی</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1050" b="0" i="0" u="none" strike="noStrike" kern="1200" cap="none" spc="0" normalizeH="0" baseline="0" noProof="0" dirty="0">
                <a:ln>
                  <a:noFill/>
                </a:ln>
                <a:solidFill>
                  <a:prstClr val="black"/>
                </a:solidFill>
                <a:effectLst/>
                <a:uLnTx/>
                <a:uFillTx/>
                <a:latin typeface="Arial"/>
                <a:cs typeface="B Mitra" panose="00000400000000000000" pitchFamily="2" charset="-78"/>
              </a:rPr>
              <a:t>• تجميع قوانين موازی</a:t>
            </a:r>
            <a:endParaRPr kumimoji="0" lang="en-US" sz="1050" b="0" i="0" u="none" strike="noStrike" kern="1200" cap="none" spc="0" normalizeH="0" baseline="0" noProof="0" dirty="0">
              <a:ln>
                <a:noFill/>
              </a:ln>
              <a:solidFill>
                <a:prstClr val="black"/>
              </a:solidFill>
              <a:effectLst/>
              <a:uLnTx/>
              <a:uFillTx/>
              <a:latin typeface="Arial"/>
              <a:cs typeface="B Mitra" panose="00000400000000000000" pitchFamily="2" charset="-78"/>
            </a:endParaRPr>
          </a:p>
        </p:txBody>
      </p:sp>
      <p:sp>
        <p:nvSpPr>
          <p:cNvPr id="51" name="TextBox 50">
            <a:extLst>
              <a:ext uri="{FF2B5EF4-FFF2-40B4-BE49-F238E27FC236}">
                <a16:creationId xmlns:a16="http://schemas.microsoft.com/office/drawing/2014/main" id="{8A1C1B15-EEB0-4FED-B340-F417A1A713CA}"/>
              </a:ext>
            </a:extLst>
          </p:cNvPr>
          <p:cNvSpPr txBox="1"/>
          <p:nvPr/>
        </p:nvSpPr>
        <p:spPr>
          <a:xfrm>
            <a:off x="3464526" y="5259182"/>
            <a:ext cx="81130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800" b="1" i="0" u="none" strike="noStrike" kern="1200" cap="none" spc="0" normalizeH="0" baseline="0" noProof="0" dirty="0">
                <a:ln>
                  <a:noFill/>
                </a:ln>
                <a:solidFill>
                  <a:prstClr val="black">
                    <a:lumMod val="75000"/>
                    <a:lumOff val="25000"/>
                  </a:prstClr>
                </a:solidFill>
                <a:effectLst/>
                <a:uLnTx/>
                <a:uFillTx/>
                <a:latin typeface="Arial"/>
                <a:cs typeface="B Mitra" panose="00000400000000000000" pitchFamily="2" charset="-78"/>
              </a:rPr>
              <a:t>تولیدی</a:t>
            </a:r>
            <a:endParaRPr kumimoji="0" lang="en-US" sz="1800" b="1" i="0" u="none" strike="noStrike" kern="1200" cap="none" spc="0" normalizeH="0" baseline="0" noProof="0" dirty="0">
              <a:ln>
                <a:noFill/>
              </a:ln>
              <a:solidFill>
                <a:prstClr val="black">
                  <a:lumMod val="75000"/>
                  <a:lumOff val="25000"/>
                </a:prstClr>
              </a:solidFill>
              <a:effectLst/>
              <a:uLnTx/>
              <a:uFillTx/>
              <a:latin typeface="Arial"/>
              <a:cs typeface="B Mitra" panose="00000400000000000000" pitchFamily="2" charset="-78"/>
            </a:endParaRPr>
          </a:p>
        </p:txBody>
      </p:sp>
      <p:sp>
        <p:nvSpPr>
          <p:cNvPr id="55" name="TextBox 54">
            <a:extLst>
              <a:ext uri="{FF2B5EF4-FFF2-40B4-BE49-F238E27FC236}">
                <a16:creationId xmlns:a16="http://schemas.microsoft.com/office/drawing/2014/main" id="{4CAAAC1C-DC13-857E-E7BF-85905338B6D0}"/>
              </a:ext>
            </a:extLst>
          </p:cNvPr>
          <p:cNvSpPr txBox="1"/>
          <p:nvPr/>
        </p:nvSpPr>
        <p:spPr>
          <a:xfrm>
            <a:off x="3083690" y="1100356"/>
            <a:ext cx="1862066" cy="3000821"/>
          </a:xfrm>
          <a:prstGeom prst="rect">
            <a:avLst/>
          </a:prstGeom>
          <a:noFill/>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1050" b="0" i="0" u="none" strike="noStrike" kern="1200" cap="none" spc="0" normalizeH="0" baseline="0" noProof="0" dirty="0">
                <a:ln>
                  <a:noFill/>
                </a:ln>
                <a:solidFill>
                  <a:prstClr val="black"/>
                </a:solidFill>
                <a:effectLst/>
                <a:uLnTx/>
                <a:uFillTx/>
                <a:latin typeface="Arial"/>
                <a:cs typeface="B Mitra" panose="00000400000000000000" pitchFamily="2" charset="-78"/>
              </a:rPr>
              <a:t> بهبود بهره وری عوامل توليد و منابع مصرفی در بخش کشاورزی؛ </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1050" b="0" i="0" u="none" strike="noStrike" kern="1200" cap="none" spc="0" normalizeH="0" baseline="0" noProof="0" dirty="0">
                <a:ln>
                  <a:noFill/>
                </a:ln>
                <a:solidFill>
                  <a:prstClr val="black"/>
                </a:solidFill>
                <a:effectLst/>
                <a:uLnTx/>
                <a:uFillTx/>
                <a:latin typeface="Arial"/>
                <a:cs typeface="B Mitra" panose="00000400000000000000" pitchFamily="2" charset="-78"/>
              </a:rPr>
              <a:t>• حمایت و بهره گيری حداکثری از دستاوردهای شرکت های دانش بنيان، مؤسسات تحقيقاتی و دانشگاهی در راستای جهش توليد؛ </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1050" b="0" i="0" u="none" strike="noStrike" kern="1200" cap="none" spc="0" normalizeH="0" baseline="0" noProof="0" dirty="0">
                <a:ln>
                  <a:noFill/>
                </a:ln>
                <a:solidFill>
                  <a:prstClr val="black"/>
                </a:solidFill>
                <a:effectLst/>
                <a:uLnTx/>
                <a:uFillTx/>
                <a:latin typeface="Arial"/>
                <a:cs typeface="B Mitra" panose="00000400000000000000" pitchFamily="2" charset="-78"/>
              </a:rPr>
              <a:t>• افزایش سرمایه گذاری در بخش کشاورزی با بهبود فضای کسب وکار در این بخش؛ </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1050" b="0" i="0" u="none" strike="noStrike" kern="1200" cap="none" spc="0" normalizeH="0" baseline="0" noProof="0" dirty="0">
                <a:ln>
                  <a:noFill/>
                </a:ln>
                <a:solidFill>
                  <a:prstClr val="black"/>
                </a:solidFill>
                <a:effectLst/>
                <a:uLnTx/>
                <a:uFillTx/>
                <a:latin typeface="Arial"/>
                <a:cs typeface="B Mitra" panose="00000400000000000000" pitchFamily="2" charset="-78"/>
              </a:rPr>
              <a:t>• توجه و تأکيد بر اصل آمایش سرزمين در بستر حوضه</a:t>
            </a:r>
            <a:r>
              <a:rPr kumimoji="0" lang="en-US" sz="1050" b="0" i="0" u="none" strike="noStrike" kern="1200" cap="none" spc="0" normalizeH="0" baseline="0" noProof="0" dirty="0">
                <a:ln>
                  <a:noFill/>
                </a:ln>
                <a:solidFill>
                  <a:prstClr val="black"/>
                </a:solidFill>
                <a:effectLst/>
                <a:uLnTx/>
                <a:uFillTx/>
                <a:latin typeface="Arial"/>
                <a:cs typeface="B Mitra" panose="00000400000000000000" pitchFamily="2" charset="-78"/>
              </a:rPr>
              <a:t> </a:t>
            </a:r>
            <a:r>
              <a:rPr kumimoji="0" lang="fa-IR" sz="1050" b="0" i="0" u="none" strike="noStrike" kern="1200" cap="none" spc="0" normalizeH="0" baseline="0" noProof="0" dirty="0">
                <a:ln>
                  <a:noFill/>
                </a:ln>
                <a:solidFill>
                  <a:prstClr val="black"/>
                </a:solidFill>
                <a:effectLst/>
                <a:uLnTx/>
                <a:uFillTx/>
                <a:latin typeface="Arial"/>
                <a:cs typeface="B Mitra" panose="00000400000000000000" pitchFamily="2" charset="-78"/>
              </a:rPr>
              <a:t>های آبخيز؛ </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1050" b="0" i="0" u="none" strike="noStrike" kern="1200" cap="none" spc="0" normalizeH="0" baseline="0" noProof="0" dirty="0">
                <a:ln>
                  <a:noFill/>
                </a:ln>
                <a:solidFill>
                  <a:prstClr val="black"/>
                </a:solidFill>
                <a:effectLst/>
                <a:uLnTx/>
                <a:uFillTx/>
                <a:latin typeface="Arial"/>
                <a:cs typeface="B Mitra" panose="00000400000000000000" pitchFamily="2" charset="-78"/>
              </a:rPr>
              <a:t>• تمرکز بر توسعه و حمایت از کس وکارهای خرد و متوسط با رویكرد خوشهای و رقابتپذیر در عرصه کشاورزی و روستا؛ </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1050" b="0" i="0" u="none" strike="noStrike" kern="1200" cap="none" spc="0" normalizeH="0" baseline="0" noProof="0" dirty="0">
                <a:ln>
                  <a:noFill/>
                </a:ln>
                <a:solidFill>
                  <a:prstClr val="black"/>
                </a:solidFill>
                <a:effectLst/>
                <a:uLnTx/>
                <a:uFillTx/>
                <a:latin typeface="Arial"/>
                <a:cs typeface="B Mitra" panose="00000400000000000000" pitchFamily="2" charset="-78"/>
              </a:rPr>
              <a:t>• جهت دهی نگرش ها و رویكردها به سمت سوددهی توليد با هدف تداوم توسعه بخش کشاورزی؛ </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1050" b="0" i="0" u="none" strike="noStrike" kern="1200" cap="none" spc="0" normalizeH="0" baseline="0" noProof="0" dirty="0">
                <a:ln>
                  <a:noFill/>
                </a:ln>
                <a:solidFill>
                  <a:prstClr val="black"/>
                </a:solidFill>
                <a:effectLst/>
                <a:uLnTx/>
                <a:uFillTx/>
                <a:latin typeface="Arial"/>
                <a:cs typeface="B Mitra" panose="00000400000000000000" pitchFamily="2" charset="-78"/>
              </a:rPr>
              <a:t>• اصلاح نظام بيمه و کاهش ریسک با هدف گذاری اصلاح سياستهای حمایتی در بلندمدت</a:t>
            </a:r>
            <a:endParaRPr kumimoji="0" lang="en-US" sz="1050" b="0" i="0" u="none" strike="noStrike" kern="1200" cap="none" spc="0" normalizeH="0" baseline="0" noProof="0" dirty="0">
              <a:ln>
                <a:noFill/>
              </a:ln>
              <a:solidFill>
                <a:prstClr val="black"/>
              </a:solidFill>
              <a:effectLst/>
              <a:uLnTx/>
              <a:uFillTx/>
              <a:latin typeface="Arial"/>
              <a:cs typeface="B Mitra" panose="00000400000000000000" pitchFamily="2" charset="-78"/>
            </a:endParaRPr>
          </a:p>
        </p:txBody>
      </p:sp>
      <p:sp>
        <p:nvSpPr>
          <p:cNvPr id="59" name="TextBox 58">
            <a:extLst>
              <a:ext uri="{FF2B5EF4-FFF2-40B4-BE49-F238E27FC236}">
                <a16:creationId xmlns:a16="http://schemas.microsoft.com/office/drawing/2014/main" id="{F6989424-62F7-BF1F-3573-015793E5DEEB}"/>
              </a:ext>
            </a:extLst>
          </p:cNvPr>
          <p:cNvSpPr txBox="1"/>
          <p:nvPr/>
        </p:nvSpPr>
        <p:spPr>
          <a:xfrm>
            <a:off x="5366320" y="5298788"/>
            <a:ext cx="162201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Arial"/>
                <a:cs typeface="+mn-cs"/>
              </a:rPr>
              <a:t> </a:t>
            </a:r>
            <a:r>
              <a:rPr kumimoji="0" lang="fa-IR" sz="1800" b="1" i="0" u="none" strike="noStrike" kern="1200" cap="none" spc="0" normalizeH="0" baseline="0" noProof="0" dirty="0">
                <a:ln>
                  <a:noFill/>
                </a:ln>
                <a:solidFill>
                  <a:prstClr val="black">
                    <a:lumMod val="75000"/>
                    <a:lumOff val="25000"/>
                  </a:prstClr>
                </a:solidFill>
                <a:effectLst/>
                <a:uLnTx/>
                <a:uFillTx/>
                <a:latin typeface="Arial"/>
                <a:cs typeface="B Mitra" panose="00000400000000000000" pitchFamily="2" charset="-78"/>
              </a:rPr>
              <a:t>بازرگانی و تجاری</a:t>
            </a:r>
            <a:endParaRPr kumimoji="0" lang="en-US" sz="1800" b="1" i="0" u="none" strike="noStrike" kern="1200" cap="none" spc="0" normalizeH="0" baseline="0" noProof="0" dirty="0">
              <a:ln>
                <a:noFill/>
              </a:ln>
              <a:solidFill>
                <a:prstClr val="black">
                  <a:lumMod val="75000"/>
                  <a:lumOff val="25000"/>
                </a:prstClr>
              </a:solidFill>
              <a:effectLst/>
              <a:uLnTx/>
              <a:uFillTx/>
              <a:latin typeface="Arial"/>
              <a:cs typeface="B Mitra" panose="00000400000000000000" pitchFamily="2" charset="-78"/>
            </a:endParaRPr>
          </a:p>
        </p:txBody>
      </p:sp>
      <p:sp>
        <p:nvSpPr>
          <p:cNvPr id="61" name="TextBox 60">
            <a:extLst>
              <a:ext uri="{FF2B5EF4-FFF2-40B4-BE49-F238E27FC236}">
                <a16:creationId xmlns:a16="http://schemas.microsoft.com/office/drawing/2014/main" id="{4962B7B6-2CE7-D34E-A640-BDF822B29820}"/>
              </a:ext>
            </a:extLst>
          </p:cNvPr>
          <p:cNvSpPr txBox="1"/>
          <p:nvPr/>
        </p:nvSpPr>
        <p:spPr>
          <a:xfrm>
            <a:off x="5261852" y="1100356"/>
            <a:ext cx="1664380" cy="2839239"/>
          </a:xfrm>
          <a:prstGeom prst="rect">
            <a:avLst/>
          </a:prstGeom>
          <a:noFill/>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1050" b="0" i="0" u="none" strike="noStrike" kern="1200" cap="none" spc="0" normalizeH="0" baseline="0" noProof="0" dirty="0">
                <a:ln>
                  <a:noFill/>
                </a:ln>
                <a:solidFill>
                  <a:prstClr val="black"/>
                </a:solidFill>
                <a:effectLst/>
                <a:uLnTx/>
                <a:uFillTx/>
                <a:latin typeface="Arial"/>
                <a:cs typeface="B Mitra" panose="00000400000000000000" pitchFamily="2" charset="-78"/>
              </a:rPr>
              <a:t>حمایت از زنجيره</a:t>
            </a:r>
            <a:r>
              <a:rPr kumimoji="0" lang="en-US" sz="1050" b="0" i="0" u="none" strike="noStrike" kern="1200" cap="none" spc="0" normalizeH="0" baseline="0" noProof="0" dirty="0">
                <a:ln>
                  <a:noFill/>
                </a:ln>
                <a:solidFill>
                  <a:prstClr val="black"/>
                </a:solidFill>
                <a:effectLst/>
                <a:uLnTx/>
                <a:uFillTx/>
                <a:latin typeface="Arial"/>
                <a:cs typeface="B Mitra" panose="00000400000000000000" pitchFamily="2" charset="-78"/>
              </a:rPr>
              <a:t> </a:t>
            </a:r>
            <a:r>
              <a:rPr kumimoji="0" lang="fa-IR" sz="1050" b="0" i="0" u="none" strike="noStrike" kern="1200" cap="none" spc="0" normalizeH="0" baseline="0" noProof="0" dirty="0">
                <a:ln>
                  <a:noFill/>
                </a:ln>
                <a:solidFill>
                  <a:prstClr val="black"/>
                </a:solidFill>
                <a:effectLst/>
                <a:uLnTx/>
                <a:uFillTx/>
                <a:latin typeface="Arial"/>
                <a:cs typeface="B Mitra" panose="00000400000000000000" pitchFamily="2" charset="-78"/>
              </a:rPr>
              <a:t>های ارزش پویا و کمک به شكل</a:t>
            </a:r>
            <a:r>
              <a:rPr kumimoji="0" lang="en-US" sz="1050" b="0" i="0" u="none" strike="noStrike" kern="1200" cap="none" spc="0" normalizeH="0" baseline="0" noProof="0" dirty="0">
                <a:ln>
                  <a:noFill/>
                </a:ln>
                <a:solidFill>
                  <a:prstClr val="black"/>
                </a:solidFill>
                <a:effectLst/>
                <a:uLnTx/>
                <a:uFillTx/>
                <a:latin typeface="Arial"/>
                <a:cs typeface="B Mitra" panose="00000400000000000000" pitchFamily="2" charset="-78"/>
              </a:rPr>
              <a:t> </a:t>
            </a:r>
            <a:r>
              <a:rPr kumimoji="0" lang="fa-IR" sz="1050" b="0" i="0" u="none" strike="noStrike" kern="1200" cap="none" spc="0" normalizeH="0" baseline="0" noProof="0" dirty="0">
                <a:ln>
                  <a:noFill/>
                </a:ln>
                <a:solidFill>
                  <a:prstClr val="black"/>
                </a:solidFill>
                <a:effectLst/>
                <a:uLnTx/>
                <a:uFillTx/>
                <a:latin typeface="Arial"/>
                <a:cs typeface="B Mitra" panose="00000400000000000000" pitchFamily="2" charset="-78"/>
              </a:rPr>
              <a:t>گيری آنها؛</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1050" b="0" i="0" u="none" strike="noStrike" kern="1200" cap="none" spc="0" normalizeH="0" baseline="0" noProof="0" dirty="0">
                <a:ln>
                  <a:noFill/>
                </a:ln>
                <a:solidFill>
                  <a:prstClr val="black"/>
                </a:solidFill>
                <a:effectLst/>
                <a:uLnTx/>
                <a:uFillTx/>
                <a:latin typeface="Arial"/>
                <a:cs typeface="B Mitra" panose="00000400000000000000" pitchFamily="2" charset="-78"/>
              </a:rPr>
              <a:t>• بهبود بازاررسانی محصولات کشاورزی به ویژه در مورد محصولات باغی از طریق ایجاد کد رهگيری </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1050" b="0" i="0" u="none" strike="noStrike" kern="1200" cap="none" spc="0" normalizeH="0" baseline="0" noProof="0" dirty="0">
                <a:ln>
                  <a:noFill/>
                </a:ln>
                <a:solidFill>
                  <a:prstClr val="black"/>
                </a:solidFill>
                <a:effectLst/>
                <a:uLnTx/>
                <a:uFillTx/>
                <a:latin typeface="Arial"/>
                <a:cs typeface="B Mitra" panose="00000400000000000000" pitchFamily="2" charset="-78"/>
              </a:rPr>
              <a:t>وبرندسازی برای هر محصول و ایجاد ناوگان حمل و نقل مناسب ؛</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1050" b="0" i="0" u="none" strike="noStrike" kern="1200" cap="none" spc="0" normalizeH="0" baseline="0" noProof="0" dirty="0">
                <a:ln>
                  <a:noFill/>
                </a:ln>
                <a:solidFill>
                  <a:prstClr val="black"/>
                </a:solidFill>
                <a:effectLst/>
                <a:uLnTx/>
                <a:uFillTx/>
                <a:latin typeface="Arial"/>
                <a:cs typeface="B Mitra" panose="00000400000000000000" pitchFamily="2" charset="-78"/>
              </a:rPr>
              <a:t>• افزایش چانه زني های دیپلماتيک جهت ایجاد بازارهای هدف جدید و توسعه بازارهای موجود؛ </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1050" b="0" i="0" u="none" strike="noStrike" kern="1200" cap="none" spc="0" normalizeH="0" baseline="0" noProof="0" dirty="0">
                <a:ln>
                  <a:noFill/>
                </a:ln>
                <a:solidFill>
                  <a:prstClr val="black"/>
                </a:solidFill>
                <a:effectLst/>
                <a:uLnTx/>
                <a:uFillTx/>
                <a:latin typeface="Arial"/>
                <a:cs typeface="B Mitra" panose="00000400000000000000" pitchFamily="2" charset="-78"/>
              </a:rPr>
              <a:t>• استفاده از ابزارهای متنوع تعرفه وارداتی به منظور جایگزین ی واردات و اعطای مشوق های صادراتی</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1050" b="0" i="0" u="none" strike="noStrike" kern="1200" cap="none" spc="0" normalizeH="0" baseline="0" noProof="0" dirty="0">
                <a:ln>
                  <a:noFill/>
                </a:ln>
                <a:solidFill>
                  <a:prstClr val="black"/>
                </a:solidFill>
                <a:effectLst/>
                <a:uLnTx/>
                <a:uFillTx/>
                <a:latin typeface="Arial"/>
                <a:cs typeface="B Mitra" panose="00000400000000000000" pitchFamily="2" charset="-78"/>
              </a:rPr>
              <a:t>• به منظور توليد صادرات محور با توجه به شرایط هر محصول؛ </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1050" b="0" i="0" u="none" strike="noStrike" kern="1200" cap="none" spc="0" normalizeH="0" baseline="0" noProof="0" dirty="0">
                <a:ln>
                  <a:noFill/>
                </a:ln>
                <a:solidFill>
                  <a:prstClr val="black"/>
                </a:solidFill>
                <a:effectLst/>
                <a:uLnTx/>
                <a:uFillTx/>
                <a:latin typeface="Arial"/>
                <a:cs typeface="B Mitra" panose="00000400000000000000" pitchFamily="2" charset="-78"/>
              </a:rPr>
              <a:t>• تثيبت سياستهای پولی و تعرفه ای اثرگذار بر اقتصاد توليد.</a:t>
            </a:r>
            <a:endParaRPr kumimoji="0" lang="en-US" sz="1050" b="0" i="0" u="none" strike="noStrike" kern="1200" cap="none" spc="0" normalizeH="0" baseline="0" noProof="0" dirty="0">
              <a:ln>
                <a:noFill/>
              </a:ln>
              <a:solidFill>
                <a:prstClr val="black"/>
              </a:solidFill>
              <a:effectLst/>
              <a:uLnTx/>
              <a:uFillTx/>
              <a:latin typeface="Arial"/>
              <a:cs typeface="B Mitra" panose="00000400000000000000" pitchFamily="2" charset="-78"/>
            </a:endParaRPr>
          </a:p>
        </p:txBody>
      </p:sp>
      <p:sp>
        <p:nvSpPr>
          <p:cNvPr id="63" name="TextBox 62">
            <a:extLst>
              <a:ext uri="{FF2B5EF4-FFF2-40B4-BE49-F238E27FC236}">
                <a16:creationId xmlns:a16="http://schemas.microsoft.com/office/drawing/2014/main" id="{D3AA083F-972F-6355-817F-57614FEFDB75}"/>
              </a:ext>
            </a:extLst>
          </p:cNvPr>
          <p:cNvSpPr txBox="1"/>
          <p:nvPr/>
        </p:nvSpPr>
        <p:spPr>
          <a:xfrm>
            <a:off x="7820046" y="5259182"/>
            <a:ext cx="123642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800" b="1" i="0" u="none" strike="noStrike" kern="1200" cap="none" spc="0" normalizeH="0" baseline="0" noProof="0" dirty="0">
                <a:ln>
                  <a:noFill/>
                </a:ln>
                <a:solidFill>
                  <a:prstClr val="black">
                    <a:lumMod val="75000"/>
                    <a:lumOff val="25000"/>
                  </a:prstClr>
                </a:solidFill>
                <a:effectLst/>
                <a:uLnTx/>
                <a:uFillTx/>
                <a:latin typeface="Arial"/>
                <a:cs typeface="B Mitra" panose="00000400000000000000" pitchFamily="2" charset="-78"/>
              </a:rPr>
              <a:t>نظارتی</a:t>
            </a:r>
            <a:endParaRPr kumimoji="0" lang="en-US" sz="1800" b="1" i="0" u="none" strike="noStrike" kern="1200" cap="none" spc="0" normalizeH="0" baseline="0" noProof="0" dirty="0">
              <a:ln>
                <a:noFill/>
              </a:ln>
              <a:solidFill>
                <a:prstClr val="black">
                  <a:lumMod val="75000"/>
                  <a:lumOff val="25000"/>
                </a:prstClr>
              </a:solidFill>
              <a:effectLst/>
              <a:uLnTx/>
              <a:uFillTx/>
              <a:latin typeface="Arial"/>
              <a:cs typeface="B Mitra" panose="00000400000000000000" pitchFamily="2" charset="-78"/>
            </a:endParaRPr>
          </a:p>
        </p:txBody>
      </p:sp>
      <p:sp>
        <p:nvSpPr>
          <p:cNvPr id="67" name="TextBox 66">
            <a:extLst>
              <a:ext uri="{FF2B5EF4-FFF2-40B4-BE49-F238E27FC236}">
                <a16:creationId xmlns:a16="http://schemas.microsoft.com/office/drawing/2014/main" id="{6AA23BFF-C840-1A19-6633-8B0F6DB0C64C}"/>
              </a:ext>
            </a:extLst>
          </p:cNvPr>
          <p:cNvSpPr txBox="1"/>
          <p:nvPr/>
        </p:nvSpPr>
        <p:spPr>
          <a:xfrm>
            <a:off x="7293851" y="1100356"/>
            <a:ext cx="1818917" cy="2031325"/>
          </a:xfrm>
          <a:prstGeom prst="rect">
            <a:avLst/>
          </a:prstGeom>
          <a:noFill/>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1050" b="0" i="0" u="none" strike="noStrike" kern="1200" cap="none" spc="0" normalizeH="0" baseline="0" noProof="0" dirty="0">
                <a:ln>
                  <a:noFill/>
                </a:ln>
                <a:solidFill>
                  <a:prstClr val="black"/>
                </a:solidFill>
                <a:effectLst/>
                <a:uLnTx/>
                <a:uFillTx/>
                <a:latin typeface="Arial"/>
                <a:cs typeface="B Mitra" panose="00000400000000000000" pitchFamily="2" charset="-78"/>
              </a:rPr>
              <a:t> نقش آفرینی قوه قضائيه در مبارزه با فساد در همه ابعاد و ا یجاد نشاط و اعتماد ملی به حاکميت؛</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1050" b="0" i="0" u="none" strike="noStrike" kern="1200" cap="none" spc="0" normalizeH="0" baseline="0" noProof="0" dirty="0">
                <a:ln>
                  <a:noFill/>
                </a:ln>
                <a:solidFill>
                  <a:prstClr val="black"/>
                </a:solidFill>
                <a:effectLst/>
                <a:uLnTx/>
                <a:uFillTx/>
                <a:latin typeface="Arial"/>
                <a:cs typeface="B Mitra" panose="00000400000000000000" pitchFamily="2" charset="-78"/>
              </a:rPr>
              <a:t>• ایجاد شفافيت در طول زنجيره تأمين محصولات (از تأمين نهاده تا رسيدن محصول به  مصرف كننده)؛ </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1050" b="0" i="0" u="none" strike="noStrike" kern="1200" cap="none" spc="0" normalizeH="0" baseline="0" noProof="0" dirty="0">
                <a:ln>
                  <a:noFill/>
                </a:ln>
                <a:solidFill>
                  <a:prstClr val="black"/>
                </a:solidFill>
                <a:effectLst/>
                <a:uLnTx/>
                <a:uFillTx/>
                <a:latin typeface="Arial"/>
                <a:cs typeface="B Mitra" panose="00000400000000000000" pitchFamily="2" charset="-78"/>
              </a:rPr>
              <a:t>• استفاده از ظرفيت های ملی ، منطقه ای و بين الملل ی برا ی توليد باکيفيت، مبارزه با قاچاق و ...</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1050" b="0" i="0" u="none" strike="noStrike" kern="1200" cap="none" spc="0" normalizeH="0" baseline="0" noProof="0" dirty="0">
                <a:ln>
                  <a:noFill/>
                </a:ln>
                <a:solidFill>
                  <a:prstClr val="black"/>
                </a:solidFill>
                <a:effectLst/>
                <a:uLnTx/>
                <a:uFillTx/>
                <a:latin typeface="Arial"/>
                <a:cs typeface="B Mitra" panose="00000400000000000000" pitchFamily="2" charset="-78"/>
              </a:rPr>
              <a:t>• استانداردسازی و نظارت بر کيفيت توليد به منظور توليد سالم و با مشارکت نهادهای مردمی.</a:t>
            </a:r>
            <a:endParaRPr kumimoji="0" lang="en-US" sz="1050" b="0" i="0" u="none" strike="noStrike" kern="1200" cap="none" spc="0" normalizeH="0" baseline="0" noProof="0" dirty="0">
              <a:ln>
                <a:noFill/>
              </a:ln>
              <a:solidFill>
                <a:prstClr val="black"/>
              </a:solidFill>
              <a:effectLst/>
              <a:uLnTx/>
              <a:uFillTx/>
              <a:latin typeface="Arial"/>
              <a:cs typeface="B Mitra" panose="00000400000000000000" pitchFamily="2" charset="-78"/>
            </a:endParaRPr>
          </a:p>
        </p:txBody>
      </p:sp>
      <p:sp>
        <p:nvSpPr>
          <p:cNvPr id="71" name="TextBox 70">
            <a:extLst>
              <a:ext uri="{FF2B5EF4-FFF2-40B4-BE49-F238E27FC236}">
                <a16:creationId xmlns:a16="http://schemas.microsoft.com/office/drawing/2014/main" id="{81A05EAB-4473-CFD7-7CB3-3DB2E7D7F630}"/>
              </a:ext>
            </a:extLst>
          </p:cNvPr>
          <p:cNvSpPr txBox="1"/>
          <p:nvPr/>
        </p:nvSpPr>
        <p:spPr>
          <a:xfrm>
            <a:off x="9894859" y="5252623"/>
            <a:ext cx="89198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800" b="1" i="0" u="none" strike="noStrike" kern="1200" cap="none" spc="0" normalizeH="0" baseline="0" noProof="0" dirty="0">
                <a:ln>
                  <a:noFill/>
                </a:ln>
                <a:solidFill>
                  <a:prstClr val="black">
                    <a:lumMod val="75000"/>
                    <a:lumOff val="25000"/>
                  </a:prstClr>
                </a:solidFill>
                <a:effectLst/>
                <a:uLnTx/>
                <a:uFillTx/>
                <a:latin typeface="Arial"/>
                <a:cs typeface="B Mitra" panose="00000400000000000000" pitchFamily="2" charset="-78"/>
              </a:rPr>
              <a:t>مشارکتی</a:t>
            </a:r>
            <a:endParaRPr kumimoji="0" lang="en-US" sz="1800" b="1" i="0" u="none" strike="noStrike" kern="1200" cap="none" spc="0" normalizeH="0" baseline="0" noProof="0" dirty="0">
              <a:ln>
                <a:noFill/>
              </a:ln>
              <a:solidFill>
                <a:prstClr val="black">
                  <a:lumMod val="75000"/>
                  <a:lumOff val="25000"/>
                </a:prstClr>
              </a:solidFill>
              <a:effectLst/>
              <a:uLnTx/>
              <a:uFillTx/>
              <a:latin typeface="Arial"/>
              <a:cs typeface="B Mitra" panose="00000400000000000000" pitchFamily="2" charset="-78"/>
            </a:endParaRPr>
          </a:p>
        </p:txBody>
      </p:sp>
      <p:sp>
        <p:nvSpPr>
          <p:cNvPr id="73" name="TextBox 72">
            <a:extLst>
              <a:ext uri="{FF2B5EF4-FFF2-40B4-BE49-F238E27FC236}">
                <a16:creationId xmlns:a16="http://schemas.microsoft.com/office/drawing/2014/main" id="{FE93592B-AAC0-6C7F-4767-B2B2326EAC9C}"/>
              </a:ext>
            </a:extLst>
          </p:cNvPr>
          <p:cNvSpPr txBox="1"/>
          <p:nvPr/>
        </p:nvSpPr>
        <p:spPr>
          <a:xfrm>
            <a:off x="9501113" y="1100356"/>
            <a:ext cx="1600199" cy="1384995"/>
          </a:xfrm>
          <a:prstGeom prst="rect">
            <a:avLst/>
          </a:prstGeom>
          <a:noFill/>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1050" b="0" i="0" u="none" strike="noStrike" kern="1200" cap="none" spc="0" normalizeH="0" baseline="0" noProof="0" dirty="0">
                <a:ln>
                  <a:noFill/>
                </a:ln>
                <a:solidFill>
                  <a:prstClr val="black"/>
                </a:solidFill>
                <a:effectLst/>
                <a:uLnTx/>
                <a:uFillTx/>
                <a:latin typeface="Arial"/>
                <a:cs typeface="B Mitra" panose="00000400000000000000" pitchFamily="2" charset="-78"/>
              </a:rPr>
              <a:t>برنامه</a:t>
            </a:r>
            <a:r>
              <a:rPr kumimoji="0" lang="en-US" sz="1050" b="0" i="0" u="none" strike="noStrike" kern="1200" cap="none" spc="0" normalizeH="0" baseline="0" noProof="0" dirty="0">
                <a:ln>
                  <a:noFill/>
                </a:ln>
                <a:solidFill>
                  <a:prstClr val="black"/>
                </a:solidFill>
                <a:effectLst/>
                <a:uLnTx/>
                <a:uFillTx/>
                <a:latin typeface="Arial"/>
                <a:cs typeface="B Mitra" panose="00000400000000000000" pitchFamily="2" charset="-78"/>
              </a:rPr>
              <a:t> </a:t>
            </a:r>
            <a:r>
              <a:rPr kumimoji="0" lang="fa-IR" sz="1050" b="0" i="0" u="none" strike="noStrike" kern="1200" cap="none" spc="0" normalizeH="0" baseline="0" noProof="0" dirty="0">
                <a:ln>
                  <a:noFill/>
                </a:ln>
                <a:solidFill>
                  <a:prstClr val="black"/>
                </a:solidFill>
                <a:effectLst/>
                <a:uLnTx/>
                <a:uFillTx/>
                <a:latin typeface="Arial"/>
                <a:cs typeface="B Mitra" panose="00000400000000000000" pitchFamily="2" charset="-78"/>
              </a:rPr>
              <a:t>ریزی الزم برای مدیریت مطلوب و همراهی اجتماعی؛</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1050" b="0" i="0" u="none" strike="noStrike" kern="1200" cap="none" spc="0" normalizeH="0" baseline="0" noProof="0" dirty="0">
                <a:ln>
                  <a:noFill/>
                </a:ln>
                <a:solidFill>
                  <a:prstClr val="black"/>
                </a:solidFill>
                <a:effectLst/>
                <a:uLnTx/>
                <a:uFillTx/>
                <a:latin typeface="Arial"/>
                <a:cs typeface="B Mitra" panose="00000400000000000000" pitchFamily="2" charset="-78"/>
              </a:rPr>
              <a:t>• تقویت تشكل</a:t>
            </a:r>
            <a:r>
              <a:rPr kumimoji="0" lang="en-US" sz="1050" b="0" i="0" u="none" strike="noStrike" kern="1200" cap="none" spc="0" normalizeH="0" baseline="0" noProof="0" dirty="0">
                <a:ln>
                  <a:noFill/>
                </a:ln>
                <a:solidFill>
                  <a:prstClr val="black"/>
                </a:solidFill>
                <a:effectLst/>
                <a:uLnTx/>
                <a:uFillTx/>
                <a:latin typeface="Arial"/>
                <a:cs typeface="B Mitra" panose="00000400000000000000" pitchFamily="2" charset="-78"/>
              </a:rPr>
              <a:t> </a:t>
            </a:r>
            <a:r>
              <a:rPr kumimoji="0" lang="fa-IR" sz="1050" b="0" i="0" u="none" strike="noStrike" kern="1200" cap="none" spc="0" normalizeH="0" baseline="0" noProof="0" dirty="0">
                <a:ln>
                  <a:noFill/>
                </a:ln>
                <a:solidFill>
                  <a:prstClr val="black"/>
                </a:solidFill>
                <a:effectLst/>
                <a:uLnTx/>
                <a:uFillTx/>
                <a:latin typeface="Arial"/>
                <a:cs typeface="B Mitra" panose="00000400000000000000" pitchFamily="2" charset="-78"/>
              </a:rPr>
              <a:t>های خصوصی و تعاونی جهت حمایت از کشاورزان خرده</a:t>
            </a:r>
            <a:r>
              <a:rPr kumimoji="0" lang="en-US" sz="1050" b="0" i="0" u="none" strike="noStrike" kern="1200" cap="none" spc="0" normalizeH="0" baseline="0" noProof="0" dirty="0">
                <a:ln>
                  <a:noFill/>
                </a:ln>
                <a:solidFill>
                  <a:prstClr val="black"/>
                </a:solidFill>
                <a:effectLst/>
                <a:uLnTx/>
                <a:uFillTx/>
                <a:latin typeface="Arial"/>
                <a:cs typeface="B Mitra" panose="00000400000000000000" pitchFamily="2" charset="-78"/>
              </a:rPr>
              <a:t> </a:t>
            </a:r>
            <a:r>
              <a:rPr kumimoji="0" lang="fa-IR" sz="1050" b="0" i="0" u="none" strike="noStrike" kern="1200" cap="none" spc="0" normalizeH="0" baseline="0" noProof="0" dirty="0">
                <a:ln>
                  <a:noFill/>
                </a:ln>
                <a:solidFill>
                  <a:prstClr val="black"/>
                </a:solidFill>
                <a:effectLst/>
                <a:uLnTx/>
                <a:uFillTx/>
                <a:latin typeface="Arial"/>
                <a:cs typeface="B Mitra" panose="00000400000000000000" pitchFamily="2" charset="-78"/>
              </a:rPr>
              <a:t>پا؛ </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1050" b="0" i="0" u="none" strike="noStrike" kern="1200" cap="none" spc="0" normalizeH="0" baseline="0" noProof="0" dirty="0">
                <a:ln>
                  <a:noFill/>
                </a:ln>
                <a:solidFill>
                  <a:prstClr val="black"/>
                </a:solidFill>
                <a:effectLst/>
                <a:uLnTx/>
                <a:uFillTx/>
                <a:latin typeface="Arial"/>
                <a:cs typeface="B Mitra" panose="00000400000000000000" pitchFamily="2" charset="-78"/>
              </a:rPr>
              <a:t>• تقویت نقش روستایيان و عشایر در فرایند توليد با توانمندسازی تشكل های موجود؛</a:t>
            </a:r>
            <a:endParaRPr kumimoji="0" lang="en-US" sz="1050" b="0" i="0" u="none" strike="noStrike" kern="1200" cap="none" spc="0" normalizeH="0" baseline="0" noProof="0" dirty="0">
              <a:ln>
                <a:noFill/>
              </a:ln>
              <a:solidFill>
                <a:prstClr val="black"/>
              </a:solidFill>
              <a:effectLst/>
              <a:uLnTx/>
              <a:uFillTx/>
              <a:latin typeface="Arial"/>
              <a:cs typeface="B Mitra" panose="00000400000000000000" pitchFamily="2" charset="-78"/>
            </a:endParaRPr>
          </a:p>
        </p:txBody>
      </p:sp>
      <p:pic>
        <p:nvPicPr>
          <p:cNvPr id="74" name="Picture 73">
            <a:extLst>
              <a:ext uri="{FF2B5EF4-FFF2-40B4-BE49-F238E27FC236}">
                <a16:creationId xmlns:a16="http://schemas.microsoft.com/office/drawing/2014/main" id="{E4B7BE08-293B-570B-A27B-2EF545B71C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117"/>
            <a:ext cx="1426429" cy="1083801"/>
          </a:xfrm>
          <a:prstGeom prst="rect">
            <a:avLst/>
          </a:prstGeom>
        </p:spPr>
      </p:pic>
      <p:sp>
        <p:nvSpPr>
          <p:cNvPr id="75" name="Rectangle: Rounded Corners 74">
            <a:extLst>
              <a:ext uri="{FF2B5EF4-FFF2-40B4-BE49-F238E27FC236}">
                <a16:creationId xmlns:a16="http://schemas.microsoft.com/office/drawing/2014/main" id="{BC067B4C-EB20-D269-45D8-D25461236731}"/>
              </a:ext>
            </a:extLst>
          </p:cNvPr>
          <p:cNvSpPr/>
          <p:nvPr/>
        </p:nvSpPr>
        <p:spPr>
          <a:xfrm>
            <a:off x="2452911" y="154317"/>
            <a:ext cx="6744960" cy="612427"/>
          </a:xfrm>
          <a:prstGeom prst="roundRect">
            <a:avLst/>
          </a:prstGeom>
          <a:solidFill>
            <a:srgbClr val="7BA79D"/>
          </a:solidFill>
          <a:ln w="12700" cap="flat" cmpd="sng" algn="ctr">
            <a:solidFill>
              <a:srgbClr val="7BA79D">
                <a:shade val="15000"/>
              </a:srgbClr>
            </a:solidFill>
            <a:prstDash val="solid"/>
            <a:miter lim="800000"/>
          </a:ln>
          <a:effectLst/>
        </p:spPr>
        <p:txBody>
          <a:bodyPr rtlCol="0" anchor="ct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4000" b="0" i="0" u="none" strike="noStrike" kern="1200" cap="none" spc="0" normalizeH="0" baseline="0" noProof="0" dirty="0">
                <a:ln>
                  <a:noFill/>
                </a:ln>
                <a:solidFill>
                  <a:prstClr val="black">
                    <a:lumMod val="85000"/>
                    <a:lumOff val="15000"/>
                  </a:prstClr>
                </a:solidFill>
                <a:effectLst/>
                <a:uLnTx/>
                <a:uFillTx/>
                <a:latin typeface="Arial"/>
                <a:cs typeface="B Titr" panose="00000700000000000000" pitchFamily="2" charset="-78"/>
              </a:rPr>
              <a:t>کمیسیون اقتصاد کلان</a:t>
            </a:r>
            <a:endParaRPr kumimoji="0" lang="en-US" sz="4000" b="0" i="0" u="none" strike="noStrike" kern="1200" cap="none" spc="0" normalizeH="0" baseline="0" noProof="0" dirty="0">
              <a:ln>
                <a:noFill/>
              </a:ln>
              <a:solidFill>
                <a:prstClr val="black">
                  <a:lumMod val="85000"/>
                  <a:lumOff val="15000"/>
                </a:prstClr>
              </a:solidFill>
              <a:effectLst/>
              <a:uLnTx/>
              <a:uFillTx/>
              <a:latin typeface="Arial"/>
              <a:cs typeface="B Titr" panose="00000700000000000000" pitchFamily="2" charset="-78"/>
            </a:endParaRPr>
          </a:p>
        </p:txBody>
      </p:sp>
    </p:spTree>
    <p:extLst>
      <p:ext uri="{BB962C8B-B14F-4D97-AF65-F5344CB8AC3E}">
        <p14:creationId xmlns:p14="http://schemas.microsoft.com/office/powerpoint/2010/main" val="258761538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E813CE-6E1B-41F9-701B-181329DFA030}"/>
              </a:ext>
            </a:extLst>
          </p:cNvPr>
          <p:cNvSpPr>
            <a:spLocks noGrp="1"/>
          </p:cNvSpPr>
          <p:nvPr>
            <p:ph idx="1"/>
          </p:nvPr>
        </p:nvSpPr>
        <p:spPr/>
        <p:txBody>
          <a:bodyPr>
            <a:normAutofit/>
          </a:bodyPr>
          <a:lstStyle/>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a-IR" sz="24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مرکز پژوهش‌های اتاق ایران (1399). بسته پیشنهادی اتاق ایران: احکام مشخص و رافع چالشها و موانع جهش تولید.</a:t>
            </a:r>
          </a:p>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a-IR" sz="24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مرکز پژوهش‌های اتاق ایران (1400). تولید: پشتیبانی ها و مانع زدایی ها.</a:t>
            </a:r>
          </a:p>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a-IR" sz="24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مرکز پژوهش‌های مجلس (1399). چالش‌ها و راهکارهای کلان بخش آب در تحقق اهداف برنامه های جهش تولید.</a:t>
            </a:r>
          </a:p>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a-IR" sz="24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مرکز پژوهش‌های مجلس (1399). درباره جهش تولید:چالشها و راهکارهای توسعه صادرات غیرنفتي.</a:t>
            </a:r>
          </a:p>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a-IR" sz="24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مرکز پژوهش‌های مجلس (1399). درباره جهش تولید:الزامات آن در حوزه های کشاورزی،مسکن، حمل ونقل و توسعه روستایی</a:t>
            </a:r>
          </a:p>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a-IR" sz="24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مرکز پژوهش‌های مجلس (1402). رشد تولید، الزامات و سازوکارهای تحقق آن با تأکید بر تولیدات ساخت محور</a:t>
            </a:r>
          </a:p>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a-IR" sz="24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مرکز پژوهش‌های مجلس (1402). اظهار نظر کارشناسی درباره طرح تامین مالی و جهش تولید </a:t>
            </a:r>
            <a:endParaRPr kumimoji="0" lang="en-US" sz="24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endParaRPr>
          </a:p>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a-IR" sz="24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rPr>
              <a:t>اتاق بازرگانی صنایع معادن و کشاورزی تهران، ديدگاه تشکل هاي تخصصي اتاق بازرگاني، صنايع، معادن و کشاورزي تهران در باب محیط کسب و کار و موانع تولید، زمستان 1398</a:t>
            </a:r>
          </a:p>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a-IR" sz="2400" b="0" i="0" u="none" strike="noStrike" kern="1200" cap="none" spc="0" normalizeH="0" baseline="0" noProof="0" dirty="0">
              <a:ln>
                <a:noFill/>
              </a:ln>
              <a:solidFill>
                <a:prstClr val="black"/>
              </a:solidFill>
              <a:effectLst/>
              <a:uLnTx/>
              <a:uFillTx/>
              <a:latin typeface="Calibri" panose="020F0502020204030204"/>
              <a:cs typeface="B Mitra" panose="00000400000000000000" pitchFamily="2" charset="-78"/>
            </a:endParaRPr>
          </a:p>
          <a:p>
            <a:endParaRPr lang="en-US" dirty="0">
              <a:cs typeface="B Mitra" panose="00000400000000000000" pitchFamily="2" charset="-78"/>
            </a:endParaRPr>
          </a:p>
        </p:txBody>
      </p:sp>
      <p:sp>
        <p:nvSpPr>
          <p:cNvPr id="2" name="Title 1">
            <a:extLst>
              <a:ext uri="{FF2B5EF4-FFF2-40B4-BE49-F238E27FC236}">
                <a16:creationId xmlns:a16="http://schemas.microsoft.com/office/drawing/2014/main" id="{0B4AC3BD-7A86-23B6-15E8-793C476058F9}"/>
              </a:ext>
            </a:extLst>
          </p:cNvPr>
          <p:cNvSpPr>
            <a:spLocks noGrp="1"/>
          </p:cNvSpPr>
          <p:nvPr>
            <p:ph type="title"/>
          </p:nvPr>
        </p:nvSpPr>
        <p:spPr>
          <a:xfrm>
            <a:off x="9849852" y="500062"/>
            <a:ext cx="1231232" cy="1325563"/>
          </a:xfrm>
        </p:spPr>
        <p:txBody>
          <a:bodyPr/>
          <a:lstStyle/>
          <a:p>
            <a:r>
              <a:rPr lang="fa-IR" dirty="0"/>
              <a:t>منابع</a:t>
            </a:r>
            <a:endParaRPr lang="en-US" dirty="0"/>
          </a:p>
        </p:txBody>
      </p:sp>
    </p:spTree>
    <p:extLst>
      <p:ext uri="{BB962C8B-B14F-4D97-AF65-F5344CB8AC3E}">
        <p14:creationId xmlns:p14="http://schemas.microsoft.com/office/powerpoint/2010/main" val="1478798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a:extLst>
              <a:ext uri="{FF2B5EF4-FFF2-40B4-BE49-F238E27FC236}">
                <a16:creationId xmlns:a16="http://schemas.microsoft.com/office/drawing/2014/main" id="{3D3CEF76-AE54-40CD-9DF7-AB83F7FDA1A2}"/>
              </a:ext>
            </a:extLst>
          </p:cNvPr>
          <p:cNvGrpSpPr/>
          <p:nvPr/>
        </p:nvGrpSpPr>
        <p:grpSpPr>
          <a:xfrm>
            <a:off x="7077230" y="3785352"/>
            <a:ext cx="2147470" cy="1535158"/>
            <a:chOff x="4559990" y="3542972"/>
            <a:chExt cx="2147470" cy="1535158"/>
          </a:xfrm>
          <a:solidFill>
            <a:schemeClr val="accent3"/>
          </a:solidFill>
        </p:grpSpPr>
        <p:sp>
          <p:nvSpPr>
            <p:cNvPr id="7" name="Pentagon 7">
              <a:extLst>
                <a:ext uri="{FF2B5EF4-FFF2-40B4-BE49-F238E27FC236}">
                  <a16:creationId xmlns:a16="http://schemas.microsoft.com/office/drawing/2014/main" id="{16AE414C-C021-4802-94C5-E1A2CA39A802}"/>
                </a:ext>
              </a:extLst>
            </p:cNvPr>
            <p:cNvSpPr/>
            <p:nvPr/>
          </p:nvSpPr>
          <p:spPr>
            <a:xfrm>
              <a:off x="4559990" y="3542972"/>
              <a:ext cx="2147470" cy="324000"/>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Arial"/>
                <a:ea typeface="Arial Unicode MS"/>
                <a:cs typeface="+mn-cs"/>
              </a:endParaRPr>
            </a:p>
          </p:txBody>
        </p:sp>
        <p:sp>
          <p:nvSpPr>
            <p:cNvPr id="8" name="Donut 8">
              <a:extLst>
                <a:ext uri="{FF2B5EF4-FFF2-40B4-BE49-F238E27FC236}">
                  <a16:creationId xmlns:a16="http://schemas.microsoft.com/office/drawing/2014/main" id="{76381C4B-86BF-4D2D-AFCE-DA1D228EB258}"/>
                </a:ext>
              </a:extLst>
            </p:cNvPr>
            <p:cNvSpPr/>
            <p:nvPr/>
          </p:nvSpPr>
          <p:spPr>
            <a:xfrm>
              <a:off x="4824734" y="3626395"/>
              <a:ext cx="1451735" cy="1451735"/>
            </a:xfrm>
            <a:prstGeom prst="donut">
              <a:avLst>
                <a:gd name="adj" fmla="val 1762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ea typeface="Arial Unicode MS"/>
                <a:cs typeface="+mn-cs"/>
              </a:endParaRPr>
            </a:p>
          </p:txBody>
        </p:sp>
      </p:grpSp>
      <p:grpSp>
        <p:nvGrpSpPr>
          <p:cNvPr id="9" name="Group 9">
            <a:extLst>
              <a:ext uri="{FF2B5EF4-FFF2-40B4-BE49-F238E27FC236}">
                <a16:creationId xmlns:a16="http://schemas.microsoft.com/office/drawing/2014/main" id="{F1066F72-F630-4FF8-93AB-CC66C859634C}"/>
              </a:ext>
            </a:extLst>
          </p:cNvPr>
          <p:cNvGrpSpPr/>
          <p:nvPr/>
        </p:nvGrpSpPr>
        <p:grpSpPr>
          <a:xfrm flipV="1">
            <a:off x="5092344" y="2571834"/>
            <a:ext cx="2147470" cy="1535158"/>
            <a:chOff x="8567658" y="3512928"/>
            <a:chExt cx="2147470" cy="1535158"/>
          </a:xfrm>
          <a:solidFill>
            <a:schemeClr val="accent2"/>
          </a:solidFill>
        </p:grpSpPr>
        <p:sp>
          <p:nvSpPr>
            <p:cNvPr id="10" name="Pentagon 10">
              <a:extLst>
                <a:ext uri="{FF2B5EF4-FFF2-40B4-BE49-F238E27FC236}">
                  <a16:creationId xmlns:a16="http://schemas.microsoft.com/office/drawing/2014/main" id="{F06E12FE-5679-460A-BEAF-CAA109C33609}"/>
                </a:ext>
              </a:extLst>
            </p:cNvPr>
            <p:cNvSpPr/>
            <p:nvPr/>
          </p:nvSpPr>
          <p:spPr>
            <a:xfrm>
              <a:off x="8567658" y="3512928"/>
              <a:ext cx="2147470" cy="324000"/>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11" name="Donut 11">
              <a:extLst>
                <a:ext uri="{FF2B5EF4-FFF2-40B4-BE49-F238E27FC236}">
                  <a16:creationId xmlns:a16="http://schemas.microsoft.com/office/drawing/2014/main" id="{6A0BE344-E4CC-4770-A622-136FA454AD0C}"/>
                </a:ext>
              </a:extLst>
            </p:cNvPr>
            <p:cNvSpPr/>
            <p:nvPr/>
          </p:nvSpPr>
          <p:spPr>
            <a:xfrm>
              <a:off x="8832402" y="3596351"/>
              <a:ext cx="1451735" cy="1451735"/>
            </a:xfrm>
            <a:prstGeom prst="donut">
              <a:avLst>
                <a:gd name="adj" fmla="val 1762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ea typeface="Arial Unicode MS"/>
                <a:cs typeface="+mn-cs"/>
              </a:endParaRPr>
            </a:p>
          </p:txBody>
        </p:sp>
      </p:grpSp>
      <p:grpSp>
        <p:nvGrpSpPr>
          <p:cNvPr id="12" name="Group 12">
            <a:extLst>
              <a:ext uri="{FF2B5EF4-FFF2-40B4-BE49-F238E27FC236}">
                <a16:creationId xmlns:a16="http://schemas.microsoft.com/office/drawing/2014/main" id="{50D10C6D-5EA7-40D2-AA73-3A0698A53055}"/>
              </a:ext>
            </a:extLst>
          </p:cNvPr>
          <p:cNvGrpSpPr/>
          <p:nvPr/>
        </p:nvGrpSpPr>
        <p:grpSpPr>
          <a:xfrm>
            <a:off x="3107458" y="3787688"/>
            <a:ext cx="2147470" cy="1535158"/>
            <a:chOff x="552322" y="3573016"/>
            <a:chExt cx="2147470" cy="1535158"/>
          </a:xfrm>
          <a:solidFill>
            <a:schemeClr val="accent1"/>
          </a:solidFill>
        </p:grpSpPr>
        <p:sp>
          <p:nvSpPr>
            <p:cNvPr id="13" name="Pentagon 13">
              <a:extLst>
                <a:ext uri="{FF2B5EF4-FFF2-40B4-BE49-F238E27FC236}">
                  <a16:creationId xmlns:a16="http://schemas.microsoft.com/office/drawing/2014/main" id="{9FE24F60-CE5F-47EA-96CE-2903D3D5FF6B}"/>
                </a:ext>
              </a:extLst>
            </p:cNvPr>
            <p:cNvSpPr/>
            <p:nvPr/>
          </p:nvSpPr>
          <p:spPr>
            <a:xfrm>
              <a:off x="552322" y="3573016"/>
              <a:ext cx="2147470" cy="324000"/>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14" name="Donut 14">
              <a:extLst>
                <a:ext uri="{FF2B5EF4-FFF2-40B4-BE49-F238E27FC236}">
                  <a16:creationId xmlns:a16="http://schemas.microsoft.com/office/drawing/2014/main" id="{356FCCD1-F63A-4316-9449-0A29A790A7C3}"/>
                </a:ext>
              </a:extLst>
            </p:cNvPr>
            <p:cNvSpPr/>
            <p:nvPr/>
          </p:nvSpPr>
          <p:spPr>
            <a:xfrm>
              <a:off x="817066" y="3656439"/>
              <a:ext cx="1451735" cy="1451735"/>
            </a:xfrm>
            <a:prstGeom prst="donut">
              <a:avLst>
                <a:gd name="adj" fmla="val 1762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black"/>
                </a:solidFill>
                <a:effectLst/>
                <a:uLnTx/>
                <a:uFillTx/>
                <a:latin typeface="Arial"/>
                <a:ea typeface="Arial Unicode MS"/>
                <a:cs typeface="+mn-cs"/>
              </a:endParaRPr>
            </a:p>
          </p:txBody>
        </p:sp>
      </p:grpSp>
      <p:sp>
        <p:nvSpPr>
          <p:cNvPr id="15" name="직사각형 113">
            <a:extLst>
              <a:ext uri="{FF2B5EF4-FFF2-40B4-BE49-F238E27FC236}">
                <a16:creationId xmlns:a16="http://schemas.microsoft.com/office/drawing/2014/main" id="{BF10A940-A49C-4BED-BA86-A4D5794A6D9A}"/>
              </a:ext>
            </a:extLst>
          </p:cNvPr>
          <p:cNvSpPr>
            <a:spLocks noChangeArrowheads="1"/>
          </p:cNvSpPr>
          <p:nvPr/>
        </p:nvSpPr>
        <p:spPr bwMode="auto">
          <a:xfrm>
            <a:off x="3547888" y="3800726"/>
            <a:ext cx="1107247" cy="369332"/>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white"/>
                </a:solidFill>
                <a:effectLst/>
                <a:uLnTx/>
                <a:uFillTx/>
                <a:latin typeface="Arial"/>
                <a:ea typeface="Arial Unicode MS"/>
                <a:cs typeface="Arial" charset="0"/>
              </a:rPr>
              <a:t>2</a:t>
            </a:r>
            <a:endParaRPr kumimoji="0" lang="ko-KR" altLang="en-US" sz="1800" b="0" i="0" u="none" strike="noStrike" kern="1200" cap="none" spc="0" normalizeH="0" baseline="0" noProof="0" dirty="0">
              <a:ln>
                <a:noFill/>
              </a:ln>
              <a:solidFill>
                <a:prstClr val="white"/>
              </a:solidFill>
              <a:effectLst/>
              <a:uLnTx/>
              <a:uFillTx/>
              <a:latin typeface="Arial"/>
              <a:ea typeface="Arial Unicode MS"/>
              <a:cs typeface="+mn-cs"/>
            </a:endParaRPr>
          </a:p>
        </p:txBody>
      </p:sp>
      <p:grpSp>
        <p:nvGrpSpPr>
          <p:cNvPr id="19" name="Group 22">
            <a:extLst>
              <a:ext uri="{FF2B5EF4-FFF2-40B4-BE49-F238E27FC236}">
                <a16:creationId xmlns:a16="http://schemas.microsoft.com/office/drawing/2014/main" id="{6BD73427-3C05-4C60-9C94-7D0B814F5E3C}"/>
              </a:ext>
            </a:extLst>
          </p:cNvPr>
          <p:cNvGrpSpPr/>
          <p:nvPr/>
        </p:nvGrpSpPr>
        <p:grpSpPr>
          <a:xfrm>
            <a:off x="4792020" y="4260485"/>
            <a:ext cx="2447794" cy="1200329"/>
            <a:chOff x="1954377" y="4388490"/>
            <a:chExt cx="3531537" cy="939320"/>
          </a:xfrm>
        </p:grpSpPr>
        <p:sp>
          <p:nvSpPr>
            <p:cNvPr id="20" name="TextBox 19">
              <a:extLst>
                <a:ext uri="{FF2B5EF4-FFF2-40B4-BE49-F238E27FC236}">
                  <a16:creationId xmlns:a16="http://schemas.microsoft.com/office/drawing/2014/main" id="{A975C0E3-4951-4CB0-96CB-D3A489886A9C}"/>
                </a:ext>
              </a:extLst>
            </p:cNvPr>
            <p:cNvSpPr txBox="1"/>
            <p:nvPr/>
          </p:nvSpPr>
          <p:spPr>
            <a:xfrm>
              <a:off x="2551706" y="4673829"/>
              <a:ext cx="2569255" cy="216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endParaRPr>
            </a:p>
          </p:txBody>
        </p:sp>
        <p:sp>
          <p:nvSpPr>
            <p:cNvPr id="21" name="TextBox 20">
              <a:extLst>
                <a:ext uri="{FF2B5EF4-FFF2-40B4-BE49-F238E27FC236}">
                  <a16:creationId xmlns:a16="http://schemas.microsoft.com/office/drawing/2014/main" id="{DAEB39FF-C87B-4536-9B94-FCCB00440A91}"/>
                </a:ext>
              </a:extLst>
            </p:cNvPr>
            <p:cNvSpPr txBox="1"/>
            <p:nvPr/>
          </p:nvSpPr>
          <p:spPr>
            <a:xfrm>
              <a:off x="1954377" y="4388490"/>
              <a:ext cx="3531537" cy="939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altLang="ko-KR" sz="1800" b="1" i="0" u="none" strike="noStrike" kern="1200" cap="none" spc="0" normalizeH="0" baseline="0" noProof="0" dirty="0">
                  <a:ln>
                    <a:noFill/>
                  </a:ln>
                  <a:solidFill>
                    <a:prstClr val="black">
                      <a:lumMod val="75000"/>
                      <a:lumOff val="25000"/>
                    </a:prstClr>
                  </a:solidFill>
                  <a:effectLst/>
                  <a:uLnTx/>
                  <a:uFillTx/>
                  <a:latin typeface="Arial"/>
                  <a:ea typeface="Arial Unicode MS"/>
                  <a:cs typeface="B Mitra" panose="00000400000000000000" pitchFamily="2" charset="-78"/>
                </a:rPr>
                <a:t>تمرکز بر سرمایه گذاری در گلوگاه‌‌ها و توقف یا کاهش سرمایه گذاری در حلقه‌‌های اشباع</a:t>
              </a:r>
            </a:p>
          </p:txBody>
        </p:sp>
      </p:grpSp>
      <p:grpSp>
        <p:nvGrpSpPr>
          <p:cNvPr id="22" name="Group 25">
            <a:extLst>
              <a:ext uri="{FF2B5EF4-FFF2-40B4-BE49-F238E27FC236}">
                <a16:creationId xmlns:a16="http://schemas.microsoft.com/office/drawing/2014/main" id="{44CC5F6F-1922-4844-A734-52A307FA9465}"/>
              </a:ext>
            </a:extLst>
          </p:cNvPr>
          <p:cNvGrpSpPr/>
          <p:nvPr/>
        </p:nvGrpSpPr>
        <p:grpSpPr>
          <a:xfrm>
            <a:off x="2968786" y="2657946"/>
            <a:ext cx="2265450" cy="976241"/>
            <a:chOff x="2239990" y="4126635"/>
            <a:chExt cx="3268462" cy="763960"/>
          </a:xfrm>
        </p:grpSpPr>
        <p:sp>
          <p:nvSpPr>
            <p:cNvPr id="23" name="TextBox 22">
              <a:extLst>
                <a:ext uri="{FF2B5EF4-FFF2-40B4-BE49-F238E27FC236}">
                  <a16:creationId xmlns:a16="http://schemas.microsoft.com/office/drawing/2014/main" id="{4555507D-3617-4490-A23A-27BF42A0E65A}"/>
                </a:ext>
              </a:extLst>
            </p:cNvPr>
            <p:cNvSpPr txBox="1"/>
            <p:nvPr/>
          </p:nvSpPr>
          <p:spPr>
            <a:xfrm>
              <a:off x="2551706" y="4673829"/>
              <a:ext cx="2569255" cy="216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endParaRPr>
            </a:p>
          </p:txBody>
        </p:sp>
        <p:sp>
          <p:nvSpPr>
            <p:cNvPr id="24" name="TextBox 23">
              <a:extLst>
                <a:ext uri="{FF2B5EF4-FFF2-40B4-BE49-F238E27FC236}">
                  <a16:creationId xmlns:a16="http://schemas.microsoft.com/office/drawing/2014/main" id="{5AC6969F-7178-48A3-AAEA-0AEAC86AAD18}"/>
                </a:ext>
              </a:extLst>
            </p:cNvPr>
            <p:cNvSpPr txBox="1"/>
            <p:nvPr/>
          </p:nvSpPr>
          <p:spPr>
            <a:xfrm>
              <a:off x="2239990" y="4126635"/>
              <a:ext cx="3268462" cy="722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altLang="ko-KR" sz="1800" b="1" i="0" u="none" strike="noStrike" kern="1200" cap="none" spc="0" normalizeH="0" baseline="0" noProof="0" dirty="0">
                  <a:ln>
                    <a:noFill/>
                  </a:ln>
                  <a:solidFill>
                    <a:prstClr val="black">
                      <a:lumMod val="75000"/>
                      <a:lumOff val="25000"/>
                    </a:prstClr>
                  </a:solidFill>
                  <a:effectLst/>
                  <a:uLnTx/>
                  <a:uFillTx/>
                  <a:latin typeface="Arial"/>
                  <a:ea typeface="Arial Unicode MS"/>
                  <a:cs typeface="B Mitra" panose="00000400000000000000" pitchFamily="2" charset="-78"/>
                </a:rPr>
                <a:t>تقویت مدیریت زنجیره تامین از طریق شرکت‌‌های تخصصی یا اعضای زنجیره</a:t>
              </a:r>
            </a:p>
          </p:txBody>
        </p:sp>
      </p:grpSp>
      <p:sp>
        <p:nvSpPr>
          <p:cNvPr id="27" name="TextBox 26">
            <a:extLst>
              <a:ext uri="{FF2B5EF4-FFF2-40B4-BE49-F238E27FC236}">
                <a16:creationId xmlns:a16="http://schemas.microsoft.com/office/drawing/2014/main" id="{9E805B62-ACC1-45EB-B02D-770D43FFFFC5}"/>
              </a:ext>
            </a:extLst>
          </p:cNvPr>
          <p:cNvSpPr txBox="1"/>
          <p:nvPr/>
        </p:nvSpPr>
        <p:spPr>
          <a:xfrm>
            <a:off x="6973984" y="2954358"/>
            <a:ext cx="208793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altLang="ko-KR" sz="1800" b="1" i="0" u="none" strike="noStrike" kern="1200" cap="none" spc="0" normalizeH="0" baseline="0" noProof="0" dirty="0">
                <a:ln>
                  <a:noFill/>
                </a:ln>
                <a:solidFill>
                  <a:prstClr val="black">
                    <a:lumMod val="75000"/>
                    <a:lumOff val="25000"/>
                  </a:prstClr>
                </a:solidFill>
                <a:effectLst/>
                <a:uLnTx/>
                <a:uFillTx/>
                <a:latin typeface="Arial"/>
                <a:ea typeface="Arial Unicode MS"/>
                <a:cs typeface="B Mitra" panose="00000400000000000000" pitchFamily="2" charset="-78"/>
              </a:rPr>
              <a:t>تنظیم قواعد و یا تسهیل فعالیت ها</a:t>
            </a:r>
          </a:p>
        </p:txBody>
      </p:sp>
      <p:sp>
        <p:nvSpPr>
          <p:cNvPr id="28" name="직사각형 113">
            <a:extLst>
              <a:ext uri="{FF2B5EF4-FFF2-40B4-BE49-F238E27FC236}">
                <a16:creationId xmlns:a16="http://schemas.microsoft.com/office/drawing/2014/main" id="{C3A7D4E4-57D6-4BA6-848D-63F90F722D61}"/>
              </a:ext>
            </a:extLst>
          </p:cNvPr>
          <p:cNvSpPr>
            <a:spLocks noChangeArrowheads="1"/>
          </p:cNvSpPr>
          <p:nvPr/>
        </p:nvSpPr>
        <p:spPr bwMode="auto">
          <a:xfrm>
            <a:off x="5539879" y="3800726"/>
            <a:ext cx="1107247" cy="369332"/>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white"/>
                </a:solidFill>
                <a:effectLst/>
                <a:uLnTx/>
                <a:uFillTx/>
                <a:latin typeface="Arial"/>
                <a:ea typeface="Arial Unicode MS"/>
                <a:cs typeface="Arial" charset="0"/>
              </a:rPr>
              <a:t>3</a:t>
            </a:r>
            <a:endParaRPr kumimoji="0" lang="ko-KR" altLang="en-US" sz="1800" b="0" i="0" u="none" strike="noStrike" kern="1200" cap="none" spc="0" normalizeH="0" baseline="0" noProof="0" dirty="0">
              <a:ln>
                <a:noFill/>
              </a:ln>
              <a:solidFill>
                <a:prstClr val="white"/>
              </a:solidFill>
              <a:effectLst/>
              <a:uLnTx/>
              <a:uFillTx/>
              <a:latin typeface="Arial"/>
              <a:ea typeface="Arial Unicode MS"/>
              <a:cs typeface="+mn-cs"/>
            </a:endParaRPr>
          </a:p>
        </p:txBody>
      </p:sp>
      <p:sp>
        <p:nvSpPr>
          <p:cNvPr id="29" name="직사각형 113">
            <a:extLst>
              <a:ext uri="{FF2B5EF4-FFF2-40B4-BE49-F238E27FC236}">
                <a16:creationId xmlns:a16="http://schemas.microsoft.com/office/drawing/2014/main" id="{9FAD9A54-183E-44C7-AFD0-3EFBEAE191B8}"/>
              </a:ext>
            </a:extLst>
          </p:cNvPr>
          <p:cNvSpPr>
            <a:spLocks noChangeArrowheads="1"/>
          </p:cNvSpPr>
          <p:nvPr/>
        </p:nvSpPr>
        <p:spPr bwMode="auto">
          <a:xfrm>
            <a:off x="7531870" y="3800726"/>
            <a:ext cx="1107247" cy="369332"/>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white"/>
                </a:solidFill>
                <a:effectLst/>
                <a:uLnTx/>
                <a:uFillTx/>
                <a:latin typeface="Arial"/>
                <a:ea typeface="Arial Unicode MS"/>
                <a:cs typeface="Arial" charset="0"/>
              </a:rPr>
              <a:t>4</a:t>
            </a:r>
            <a:endParaRPr kumimoji="0" lang="ko-KR" altLang="en-US" sz="1800" b="0" i="0" u="none" strike="noStrike" kern="1200" cap="none" spc="0" normalizeH="0" baseline="0" noProof="0" dirty="0">
              <a:ln>
                <a:noFill/>
              </a:ln>
              <a:solidFill>
                <a:prstClr val="white"/>
              </a:solidFill>
              <a:effectLst/>
              <a:uLnTx/>
              <a:uFillTx/>
              <a:latin typeface="Arial"/>
              <a:ea typeface="Arial Unicode MS"/>
              <a:cs typeface="+mn-cs"/>
            </a:endParaRPr>
          </a:p>
        </p:txBody>
      </p:sp>
      <p:sp>
        <p:nvSpPr>
          <p:cNvPr id="30" name="직사각형 113">
            <a:extLst>
              <a:ext uri="{FF2B5EF4-FFF2-40B4-BE49-F238E27FC236}">
                <a16:creationId xmlns:a16="http://schemas.microsoft.com/office/drawing/2014/main" id="{912D5C86-7E91-48E4-B5C5-65A49E8A1873}"/>
              </a:ext>
            </a:extLst>
          </p:cNvPr>
          <p:cNvSpPr>
            <a:spLocks noChangeArrowheads="1"/>
          </p:cNvSpPr>
          <p:nvPr/>
        </p:nvSpPr>
        <p:spPr bwMode="auto">
          <a:xfrm>
            <a:off x="9478709" y="3834636"/>
            <a:ext cx="1107247" cy="369332"/>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white"/>
                </a:solidFill>
                <a:effectLst/>
                <a:uLnTx/>
                <a:uFillTx/>
                <a:latin typeface="Arial"/>
                <a:ea typeface="Arial Unicode MS"/>
                <a:cs typeface="Arial" charset="0"/>
              </a:rPr>
              <a:t>5</a:t>
            </a:r>
            <a:endParaRPr kumimoji="0" lang="ko-KR" altLang="en-US" sz="1800" b="0" i="0" u="none" strike="noStrike" kern="1200" cap="none" spc="0" normalizeH="0" baseline="0" noProof="0" dirty="0">
              <a:ln>
                <a:noFill/>
              </a:ln>
              <a:solidFill>
                <a:prstClr val="white"/>
              </a:solidFill>
              <a:effectLst/>
              <a:uLnTx/>
              <a:uFillTx/>
              <a:latin typeface="Arial"/>
              <a:ea typeface="Arial Unicode MS"/>
              <a:cs typeface="+mn-cs"/>
            </a:endParaRPr>
          </a:p>
        </p:txBody>
      </p:sp>
      <p:grpSp>
        <p:nvGrpSpPr>
          <p:cNvPr id="31" name="Group 9">
            <a:extLst>
              <a:ext uri="{FF2B5EF4-FFF2-40B4-BE49-F238E27FC236}">
                <a16:creationId xmlns:a16="http://schemas.microsoft.com/office/drawing/2014/main" id="{A301B1DF-7722-4258-B32E-D38B1BA2F297}"/>
              </a:ext>
            </a:extLst>
          </p:cNvPr>
          <p:cNvGrpSpPr/>
          <p:nvPr/>
        </p:nvGrpSpPr>
        <p:grpSpPr>
          <a:xfrm flipV="1">
            <a:off x="1104676" y="2571834"/>
            <a:ext cx="2147470" cy="1535158"/>
            <a:chOff x="8567658" y="3512928"/>
            <a:chExt cx="2147470" cy="1535158"/>
          </a:xfrm>
          <a:solidFill>
            <a:schemeClr val="accent2"/>
          </a:solidFill>
        </p:grpSpPr>
        <p:sp>
          <p:nvSpPr>
            <p:cNvPr id="32" name="Pentagon 10">
              <a:extLst>
                <a:ext uri="{FF2B5EF4-FFF2-40B4-BE49-F238E27FC236}">
                  <a16:creationId xmlns:a16="http://schemas.microsoft.com/office/drawing/2014/main" id="{A81EB886-3639-4BB5-BDF9-8A3F72416F2A}"/>
                </a:ext>
              </a:extLst>
            </p:cNvPr>
            <p:cNvSpPr/>
            <p:nvPr/>
          </p:nvSpPr>
          <p:spPr>
            <a:xfrm>
              <a:off x="8567658" y="3512928"/>
              <a:ext cx="2147470" cy="324000"/>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33" name="Donut 11">
              <a:extLst>
                <a:ext uri="{FF2B5EF4-FFF2-40B4-BE49-F238E27FC236}">
                  <a16:creationId xmlns:a16="http://schemas.microsoft.com/office/drawing/2014/main" id="{E7A9D377-C7E9-4997-B2A1-F9185DE71CDC}"/>
                </a:ext>
              </a:extLst>
            </p:cNvPr>
            <p:cNvSpPr/>
            <p:nvPr/>
          </p:nvSpPr>
          <p:spPr>
            <a:xfrm>
              <a:off x="8832402" y="3596351"/>
              <a:ext cx="1451735" cy="1451735"/>
            </a:xfrm>
            <a:prstGeom prst="donut">
              <a:avLst>
                <a:gd name="adj" fmla="val 1762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ea typeface="Arial Unicode MS"/>
                <a:cs typeface="+mn-cs"/>
              </a:endParaRPr>
            </a:p>
          </p:txBody>
        </p:sp>
      </p:grpSp>
      <p:sp>
        <p:nvSpPr>
          <p:cNvPr id="36" name="TextBox 35">
            <a:extLst>
              <a:ext uri="{FF2B5EF4-FFF2-40B4-BE49-F238E27FC236}">
                <a16:creationId xmlns:a16="http://schemas.microsoft.com/office/drawing/2014/main" id="{168D3CF6-6D90-4A51-B572-8F3B1B0331C2}"/>
              </a:ext>
            </a:extLst>
          </p:cNvPr>
          <p:cNvSpPr txBox="1"/>
          <p:nvPr/>
        </p:nvSpPr>
        <p:spPr>
          <a:xfrm>
            <a:off x="854165" y="4230784"/>
            <a:ext cx="241221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altLang="ko-KR" sz="1800" b="1" i="0" u="none" strike="noStrike" kern="1200" cap="none" spc="0" normalizeH="0" baseline="0" noProof="0" dirty="0">
                <a:ln>
                  <a:noFill/>
                </a:ln>
                <a:solidFill>
                  <a:prstClr val="black">
                    <a:lumMod val="75000"/>
                    <a:lumOff val="25000"/>
                  </a:prstClr>
                </a:solidFill>
                <a:effectLst/>
                <a:uLnTx/>
                <a:uFillTx/>
                <a:latin typeface="Arial"/>
                <a:ea typeface="Arial Unicode MS"/>
                <a:cs typeface="B Mitra" panose="00000400000000000000" pitchFamily="2" charset="-78"/>
              </a:rPr>
              <a:t>اصلاح ساختار مالکیتی: ادغام یا تملک شرکتها، خرید سهام، ایجاد شراکت‌‌ها</a:t>
            </a:r>
          </a:p>
        </p:txBody>
      </p:sp>
      <p:sp>
        <p:nvSpPr>
          <p:cNvPr id="37" name="직사각형 113">
            <a:extLst>
              <a:ext uri="{FF2B5EF4-FFF2-40B4-BE49-F238E27FC236}">
                <a16:creationId xmlns:a16="http://schemas.microsoft.com/office/drawing/2014/main" id="{81E4D52A-ADAD-4F2C-B03A-C01400901A55}"/>
              </a:ext>
            </a:extLst>
          </p:cNvPr>
          <p:cNvSpPr>
            <a:spLocks noChangeArrowheads="1"/>
          </p:cNvSpPr>
          <p:nvPr/>
        </p:nvSpPr>
        <p:spPr bwMode="auto">
          <a:xfrm>
            <a:off x="1550101" y="3785352"/>
            <a:ext cx="1113044" cy="369332"/>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white"/>
                </a:solidFill>
                <a:effectLst/>
                <a:uLnTx/>
                <a:uFillTx/>
                <a:latin typeface="Arial"/>
                <a:ea typeface="Arial Unicode MS"/>
                <a:cs typeface="Arial" charset="0"/>
              </a:rPr>
              <a:t>1</a:t>
            </a:r>
            <a:endParaRPr kumimoji="0" lang="ko-KR" altLang="en-US" sz="1800" b="0" i="0" u="none" strike="noStrike" kern="1200" cap="none" spc="0" normalizeH="0" baseline="0" noProof="0" dirty="0">
              <a:ln>
                <a:noFill/>
              </a:ln>
              <a:solidFill>
                <a:prstClr val="white"/>
              </a:solidFill>
              <a:effectLst/>
              <a:uLnTx/>
              <a:uFillTx/>
              <a:latin typeface="Arial"/>
              <a:ea typeface="Arial Unicode MS"/>
              <a:cs typeface="+mn-cs"/>
            </a:endParaRPr>
          </a:p>
        </p:txBody>
      </p:sp>
      <p:sp>
        <p:nvSpPr>
          <p:cNvPr id="38" name="Rounded Rectangle 5">
            <a:extLst>
              <a:ext uri="{FF2B5EF4-FFF2-40B4-BE49-F238E27FC236}">
                <a16:creationId xmlns:a16="http://schemas.microsoft.com/office/drawing/2014/main" id="{99CD7056-63C0-4094-A93F-826000C73909}"/>
              </a:ext>
            </a:extLst>
          </p:cNvPr>
          <p:cNvSpPr/>
          <p:nvPr/>
        </p:nvSpPr>
        <p:spPr>
          <a:xfrm flipH="1">
            <a:off x="3886270" y="4439158"/>
            <a:ext cx="391682" cy="323114"/>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ea typeface="Arial Unicode MS"/>
              <a:cs typeface="+mn-cs"/>
            </a:endParaRPr>
          </a:p>
        </p:txBody>
      </p:sp>
      <p:sp>
        <p:nvSpPr>
          <p:cNvPr id="39" name="Teardrop 1">
            <a:extLst>
              <a:ext uri="{FF2B5EF4-FFF2-40B4-BE49-F238E27FC236}">
                <a16:creationId xmlns:a16="http://schemas.microsoft.com/office/drawing/2014/main" id="{3BF59103-7822-4A1B-88AE-83687C3EE200}"/>
              </a:ext>
            </a:extLst>
          </p:cNvPr>
          <p:cNvSpPr/>
          <p:nvPr/>
        </p:nvSpPr>
        <p:spPr>
          <a:xfrm rot="18805991">
            <a:off x="7873220" y="4375980"/>
            <a:ext cx="400494" cy="396315"/>
          </a:xfrm>
          <a:custGeom>
            <a:avLst/>
            <a:gdLst/>
            <a:ahLst/>
            <a:cxnLst/>
            <a:rect l="l" t="t" r="r" b="b"/>
            <a:pathLst>
              <a:path w="1807241" h="1788383">
                <a:moveTo>
                  <a:pt x="712876" y="1117592"/>
                </a:moveTo>
                <a:cubicBezTo>
                  <a:pt x="771173" y="1181828"/>
                  <a:pt x="811089" y="1255910"/>
                  <a:pt x="847925" y="1348018"/>
                </a:cubicBezTo>
                <a:cubicBezTo>
                  <a:pt x="814544" y="1418896"/>
                  <a:pt x="753893" y="1474052"/>
                  <a:pt x="679064" y="1498332"/>
                </a:cubicBezTo>
                <a:lnTo>
                  <a:pt x="308226" y="1106637"/>
                </a:lnTo>
                <a:cubicBezTo>
                  <a:pt x="336560" y="1033247"/>
                  <a:pt x="394949" y="975701"/>
                  <a:pt x="467546" y="946245"/>
                </a:cubicBezTo>
                <a:cubicBezTo>
                  <a:pt x="577903" y="998968"/>
                  <a:pt x="654580" y="1053357"/>
                  <a:pt x="712876" y="1117592"/>
                </a:cubicBezTo>
                <a:close/>
                <a:moveTo>
                  <a:pt x="1038527" y="398886"/>
                </a:moveTo>
                <a:lnTo>
                  <a:pt x="1405560" y="786562"/>
                </a:lnTo>
                <a:cubicBezTo>
                  <a:pt x="1374476" y="799049"/>
                  <a:pt x="1340402" y="804299"/>
                  <a:pt x="1305054" y="803332"/>
                </a:cubicBezTo>
                <a:lnTo>
                  <a:pt x="1008167" y="795212"/>
                </a:lnTo>
                <a:lnTo>
                  <a:pt x="1016288" y="498325"/>
                </a:lnTo>
                <a:cubicBezTo>
                  <a:pt x="1017255" y="462976"/>
                  <a:pt x="1024360" y="429240"/>
                  <a:pt x="1038527" y="398886"/>
                </a:cubicBezTo>
                <a:close/>
                <a:moveTo>
                  <a:pt x="1097925" y="218888"/>
                </a:moveTo>
                <a:cubicBezTo>
                  <a:pt x="992582" y="279303"/>
                  <a:pt x="921871" y="392886"/>
                  <a:pt x="921053" y="523256"/>
                </a:cubicBezTo>
                <a:lnTo>
                  <a:pt x="919136" y="828763"/>
                </a:lnTo>
                <a:lnTo>
                  <a:pt x="830924" y="915875"/>
                </a:lnTo>
                <a:lnTo>
                  <a:pt x="525417" y="913958"/>
                </a:lnTo>
                <a:cubicBezTo>
                  <a:pt x="403891" y="913196"/>
                  <a:pt x="296188" y="973343"/>
                  <a:pt x="234366" y="1067831"/>
                </a:cubicBezTo>
                <a:lnTo>
                  <a:pt x="710285" y="1570519"/>
                </a:lnTo>
                <a:cubicBezTo>
                  <a:pt x="811872" y="1510375"/>
                  <a:pt x="878808" y="1399439"/>
                  <a:pt x="879603" y="1272618"/>
                </a:cubicBezTo>
                <a:lnTo>
                  <a:pt x="881520" y="967111"/>
                </a:lnTo>
                <a:lnTo>
                  <a:pt x="969732" y="879999"/>
                </a:lnTo>
                <a:lnTo>
                  <a:pt x="1275239" y="881916"/>
                </a:lnTo>
                <a:cubicBezTo>
                  <a:pt x="1400271" y="882701"/>
                  <a:pt x="1510670" y="819011"/>
                  <a:pt x="1573529" y="721242"/>
                </a:cubicBezTo>
                <a:close/>
                <a:moveTo>
                  <a:pt x="1162945" y="27894"/>
                </a:moveTo>
                <a:lnTo>
                  <a:pt x="1782798" y="682611"/>
                </a:lnTo>
                <a:cubicBezTo>
                  <a:pt x="1816692" y="718411"/>
                  <a:pt x="1815147" y="774907"/>
                  <a:pt x="1779347" y="808801"/>
                </a:cubicBezTo>
                <a:cubicBezTo>
                  <a:pt x="1743547" y="842694"/>
                  <a:pt x="1687050" y="841149"/>
                  <a:pt x="1653157" y="805349"/>
                </a:cubicBezTo>
                <a:lnTo>
                  <a:pt x="1644015" y="795693"/>
                </a:lnTo>
                <a:cubicBezTo>
                  <a:pt x="1561789" y="910282"/>
                  <a:pt x="1426630" y="983636"/>
                  <a:pt x="1274606" y="982683"/>
                </a:cubicBezTo>
                <a:lnTo>
                  <a:pt x="980378" y="980836"/>
                </a:lnTo>
                <a:lnTo>
                  <a:pt x="980378" y="1270380"/>
                </a:lnTo>
                <a:cubicBezTo>
                  <a:pt x="980378" y="1427425"/>
                  <a:pt x="901198" y="1565976"/>
                  <a:pt x="779756" y="1647056"/>
                </a:cubicBezTo>
                <a:cubicBezTo>
                  <a:pt x="807405" y="1681913"/>
                  <a:pt x="803595" y="1732594"/>
                  <a:pt x="770486" y="1763941"/>
                </a:cubicBezTo>
                <a:cubicBezTo>
                  <a:pt x="734686" y="1797834"/>
                  <a:pt x="678189" y="1796289"/>
                  <a:pt x="644296" y="1760489"/>
                </a:cubicBezTo>
                <a:lnTo>
                  <a:pt x="24442" y="1105772"/>
                </a:lnTo>
                <a:cubicBezTo>
                  <a:pt x="-9451" y="1069973"/>
                  <a:pt x="-7906" y="1013476"/>
                  <a:pt x="27894" y="979583"/>
                </a:cubicBezTo>
                <a:cubicBezTo>
                  <a:pt x="63694" y="945689"/>
                  <a:pt x="120190" y="947235"/>
                  <a:pt x="154084" y="983034"/>
                </a:cubicBezTo>
                <a:lnTo>
                  <a:pt x="163237" y="992702"/>
                </a:lnTo>
                <a:cubicBezTo>
                  <a:pt x="244774" y="882877"/>
                  <a:pt x="375836" y="813180"/>
                  <a:pt x="523178" y="813180"/>
                </a:cubicBezTo>
                <a:lnTo>
                  <a:pt x="818460" y="813180"/>
                </a:lnTo>
                <a:lnTo>
                  <a:pt x="820284" y="522622"/>
                </a:lnTo>
                <a:cubicBezTo>
                  <a:pt x="821285" y="363119"/>
                  <a:pt x="903845" y="223207"/>
                  <a:pt x="1028952" y="143673"/>
                </a:cubicBezTo>
                <a:cubicBezTo>
                  <a:pt x="999689" y="108599"/>
                  <a:pt x="1002953" y="56445"/>
                  <a:pt x="1036755" y="24443"/>
                </a:cubicBezTo>
                <a:cubicBezTo>
                  <a:pt x="1072555" y="-9451"/>
                  <a:pt x="1129052" y="-7906"/>
                  <a:pt x="1162945" y="27894"/>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Arial Unicode MS"/>
              <a:cs typeface="+mn-cs"/>
            </a:endParaRPr>
          </a:p>
        </p:txBody>
      </p:sp>
      <p:sp>
        <p:nvSpPr>
          <p:cNvPr id="40" name="Rectangle 130">
            <a:extLst>
              <a:ext uri="{FF2B5EF4-FFF2-40B4-BE49-F238E27FC236}">
                <a16:creationId xmlns:a16="http://schemas.microsoft.com/office/drawing/2014/main" id="{1F3618EF-BC88-4E8C-9B09-732896D1161B}"/>
              </a:ext>
            </a:extLst>
          </p:cNvPr>
          <p:cNvSpPr/>
          <p:nvPr/>
        </p:nvSpPr>
        <p:spPr>
          <a:xfrm>
            <a:off x="5926802" y="3127385"/>
            <a:ext cx="338397" cy="339933"/>
          </a:xfrm>
          <a:custGeom>
            <a:avLst/>
            <a:gdLst/>
            <a:ahLst/>
            <a:cxnLst/>
            <a:rect l="l" t="t" r="r" b="b"/>
            <a:pathLst>
              <a:path w="371900" h="373588">
                <a:moveTo>
                  <a:pt x="297080" y="129105"/>
                </a:moveTo>
                <a:lnTo>
                  <a:pt x="284273" y="219737"/>
                </a:lnTo>
                <a:lnTo>
                  <a:pt x="305496" y="219737"/>
                </a:lnTo>
                <a:lnTo>
                  <a:pt x="333001" y="129105"/>
                </a:lnTo>
                <a:close/>
                <a:moveTo>
                  <a:pt x="228265" y="129105"/>
                </a:moveTo>
                <a:lnTo>
                  <a:pt x="228265" y="219737"/>
                </a:lnTo>
                <a:lnTo>
                  <a:pt x="250807" y="219737"/>
                </a:lnTo>
                <a:lnTo>
                  <a:pt x="263614" y="129105"/>
                </a:lnTo>
                <a:close/>
                <a:moveTo>
                  <a:pt x="157021" y="129105"/>
                </a:moveTo>
                <a:lnTo>
                  <a:pt x="175826" y="219737"/>
                </a:lnTo>
                <a:lnTo>
                  <a:pt x="195129" y="219737"/>
                </a:lnTo>
                <a:lnTo>
                  <a:pt x="195129" y="129105"/>
                </a:lnTo>
                <a:close/>
                <a:moveTo>
                  <a:pt x="93087" y="129105"/>
                </a:moveTo>
                <a:lnTo>
                  <a:pt x="117372" y="219737"/>
                </a:lnTo>
                <a:lnTo>
                  <a:pt x="141984" y="219737"/>
                </a:lnTo>
                <a:lnTo>
                  <a:pt x="123179" y="129105"/>
                </a:lnTo>
                <a:close/>
                <a:moveTo>
                  <a:pt x="58494" y="0"/>
                </a:moveTo>
                <a:lnTo>
                  <a:pt x="84208" y="95969"/>
                </a:lnTo>
                <a:lnTo>
                  <a:pt x="354346" y="95969"/>
                </a:lnTo>
                <a:lnTo>
                  <a:pt x="354346" y="97437"/>
                </a:lnTo>
                <a:cubicBezTo>
                  <a:pt x="356087" y="96136"/>
                  <a:pt x="357928" y="96353"/>
                  <a:pt x="359747" y="96905"/>
                </a:cubicBezTo>
                <a:lnTo>
                  <a:pt x="360371" y="97095"/>
                </a:lnTo>
                <a:cubicBezTo>
                  <a:pt x="368954" y="99700"/>
                  <a:pt x="373801" y="108770"/>
                  <a:pt x="371196" y="117354"/>
                </a:cubicBezTo>
                <a:lnTo>
                  <a:pt x="333339" y="242097"/>
                </a:lnTo>
                <a:cubicBezTo>
                  <a:pt x="331591" y="247858"/>
                  <a:pt x="326929" y="251935"/>
                  <a:pt x="321206" y="252122"/>
                </a:cubicBezTo>
                <a:lnTo>
                  <a:pt x="321206" y="252873"/>
                </a:lnTo>
                <a:lnTo>
                  <a:pt x="313576" y="252873"/>
                </a:lnTo>
                <a:cubicBezTo>
                  <a:pt x="313378" y="253010"/>
                  <a:pt x="313229" y="252967"/>
                  <a:pt x="313080" y="252922"/>
                </a:cubicBezTo>
                <a:lnTo>
                  <a:pt x="312919" y="252873"/>
                </a:lnTo>
                <a:lnTo>
                  <a:pt x="126251" y="252873"/>
                </a:lnTo>
                <a:lnTo>
                  <a:pt x="133971" y="281687"/>
                </a:lnTo>
                <a:lnTo>
                  <a:pt x="321075" y="281687"/>
                </a:lnTo>
                <a:lnTo>
                  <a:pt x="321075" y="314823"/>
                </a:lnTo>
                <a:lnTo>
                  <a:pt x="318480" y="314823"/>
                </a:lnTo>
                <a:cubicBezTo>
                  <a:pt x="329614" y="318311"/>
                  <a:pt x="336414" y="328969"/>
                  <a:pt x="336414" y="341215"/>
                </a:cubicBezTo>
                <a:cubicBezTo>
                  <a:pt x="336414" y="359094"/>
                  <a:pt x="321920" y="373588"/>
                  <a:pt x="304041" y="373588"/>
                </a:cubicBezTo>
                <a:cubicBezTo>
                  <a:pt x="286162" y="373588"/>
                  <a:pt x="271668" y="359094"/>
                  <a:pt x="271668" y="341215"/>
                </a:cubicBezTo>
                <a:cubicBezTo>
                  <a:pt x="271668" y="328969"/>
                  <a:pt x="278468" y="318311"/>
                  <a:pt x="289602" y="314823"/>
                </a:cubicBezTo>
                <a:lnTo>
                  <a:pt x="142850" y="314823"/>
                </a:lnTo>
                <a:lnTo>
                  <a:pt x="143397" y="316865"/>
                </a:lnTo>
                <a:cubicBezTo>
                  <a:pt x="151629" y="321811"/>
                  <a:pt x="156401" y="330956"/>
                  <a:pt x="156401" y="341215"/>
                </a:cubicBezTo>
                <a:cubicBezTo>
                  <a:pt x="156401" y="359094"/>
                  <a:pt x="141907" y="373588"/>
                  <a:pt x="124028" y="373588"/>
                </a:cubicBezTo>
                <a:cubicBezTo>
                  <a:pt x="106149" y="373588"/>
                  <a:pt x="91655" y="359094"/>
                  <a:pt x="91655" y="341215"/>
                </a:cubicBezTo>
                <a:cubicBezTo>
                  <a:pt x="91655" y="329356"/>
                  <a:pt x="98032" y="318986"/>
                  <a:pt x="108649" y="315212"/>
                </a:cubicBezTo>
                <a:lnTo>
                  <a:pt x="33542" y="34909"/>
                </a:lnTo>
                <a:lnTo>
                  <a:pt x="0" y="34909"/>
                </a:lnTo>
                <a:lnTo>
                  <a:pt x="0" y="1773"/>
                </a:lnTo>
                <a:lnTo>
                  <a:pt x="51879" y="17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Arial Unicode MS"/>
              <a:cs typeface="+mn-cs"/>
            </a:endParaRPr>
          </a:p>
        </p:txBody>
      </p:sp>
      <p:sp>
        <p:nvSpPr>
          <p:cNvPr id="41" name="Rectangle 9">
            <a:extLst>
              <a:ext uri="{FF2B5EF4-FFF2-40B4-BE49-F238E27FC236}">
                <a16:creationId xmlns:a16="http://schemas.microsoft.com/office/drawing/2014/main" id="{719C554E-EE08-418F-9598-48A469A4A50E}"/>
              </a:ext>
            </a:extLst>
          </p:cNvPr>
          <p:cNvSpPr/>
          <p:nvPr/>
        </p:nvSpPr>
        <p:spPr>
          <a:xfrm>
            <a:off x="1919014" y="3075010"/>
            <a:ext cx="371782" cy="371178"/>
          </a:xfrm>
          <a:custGeom>
            <a:avLst/>
            <a:gdLst/>
            <a:ahLst/>
            <a:cxnLst/>
            <a:rect l="l" t="t" r="r" b="b"/>
            <a:pathLst>
              <a:path w="3228210" h="3222968">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ea typeface="Arial Unicode MS"/>
              <a:cs typeface="+mn-cs"/>
            </a:endParaRPr>
          </a:p>
        </p:txBody>
      </p:sp>
      <p:pic>
        <p:nvPicPr>
          <p:cNvPr id="43" name="Picture 42">
            <a:extLst>
              <a:ext uri="{FF2B5EF4-FFF2-40B4-BE49-F238E27FC236}">
                <a16:creationId xmlns:a16="http://schemas.microsoft.com/office/drawing/2014/main" id="{50ECD25E-BACE-21A5-5ED9-C69DA11340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343" y="-446973"/>
            <a:ext cx="1918733" cy="2047173"/>
          </a:xfrm>
          <a:prstGeom prst="rect">
            <a:avLst/>
          </a:prstGeom>
        </p:spPr>
      </p:pic>
      <p:sp>
        <p:nvSpPr>
          <p:cNvPr id="25" name="Freeform: Shape 24">
            <a:extLst>
              <a:ext uri="{FF2B5EF4-FFF2-40B4-BE49-F238E27FC236}">
                <a16:creationId xmlns:a16="http://schemas.microsoft.com/office/drawing/2014/main" id="{376DCB50-0A0B-90B6-F3D2-3124FA51A14E}"/>
              </a:ext>
            </a:extLst>
          </p:cNvPr>
          <p:cNvSpPr/>
          <p:nvPr/>
        </p:nvSpPr>
        <p:spPr>
          <a:xfrm rot="10800000">
            <a:off x="11318344" y="0"/>
            <a:ext cx="873656" cy="6858000"/>
          </a:xfrm>
          <a:custGeom>
            <a:avLst/>
            <a:gdLst>
              <a:gd name="connsiteX0" fmla="*/ 0 w 6664975"/>
              <a:gd name="connsiteY0" fmla="*/ 0 h 6858000"/>
              <a:gd name="connsiteX1" fmla="*/ 6664975 w 6664975"/>
              <a:gd name="connsiteY1" fmla="*/ 0 h 6858000"/>
              <a:gd name="connsiteX2" fmla="*/ 3094042 w 6664975"/>
              <a:gd name="connsiteY2" fmla="*/ 6858000 h 6858000"/>
              <a:gd name="connsiteX3" fmla="*/ 0 w 6664975"/>
              <a:gd name="connsiteY3" fmla="*/ 6858000 h 6858000"/>
              <a:gd name="connsiteX0" fmla="*/ 0 w 7493434"/>
              <a:gd name="connsiteY0" fmla="*/ 0 h 6858000"/>
              <a:gd name="connsiteX1" fmla="*/ 7493434 w 7493434"/>
              <a:gd name="connsiteY1" fmla="*/ 0 h 6858000"/>
              <a:gd name="connsiteX2" fmla="*/ 3094042 w 7493434"/>
              <a:gd name="connsiteY2" fmla="*/ 6858000 h 6858000"/>
              <a:gd name="connsiteX3" fmla="*/ 0 w 7493434"/>
              <a:gd name="connsiteY3" fmla="*/ 6858000 h 6858000"/>
              <a:gd name="connsiteX4" fmla="*/ 0 w 7493434"/>
              <a:gd name="connsiteY4" fmla="*/ 0 h 6858000"/>
              <a:gd name="connsiteX0" fmla="*/ 0 w 7493434"/>
              <a:gd name="connsiteY0" fmla="*/ 0 h 6858000"/>
              <a:gd name="connsiteX1" fmla="*/ 7493434 w 7493434"/>
              <a:gd name="connsiteY1" fmla="*/ 0 h 6858000"/>
              <a:gd name="connsiteX2" fmla="*/ 2265582 w 7493434"/>
              <a:gd name="connsiteY2" fmla="*/ 6858000 h 6858000"/>
              <a:gd name="connsiteX3" fmla="*/ 0 w 7493434"/>
              <a:gd name="connsiteY3" fmla="*/ 6858000 h 6858000"/>
              <a:gd name="connsiteX4" fmla="*/ 0 w 749343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3434" h="6858000">
                <a:moveTo>
                  <a:pt x="0" y="0"/>
                </a:moveTo>
                <a:lnTo>
                  <a:pt x="7493434" y="0"/>
                </a:lnTo>
                <a:lnTo>
                  <a:pt x="2265582" y="6858000"/>
                </a:lnTo>
                <a:lnTo>
                  <a:pt x="0" y="6858000"/>
                </a:lnTo>
                <a:lnTo>
                  <a:pt x="0" y="0"/>
                </a:lnTo>
                <a:close/>
              </a:path>
            </a:pathLst>
          </a:custGeom>
          <a:solidFill>
            <a:srgbClr val="333652"/>
          </a:solidFill>
          <a:ln w="12700" cap="flat" cmpd="sng" algn="ctr">
            <a:noFill/>
            <a:prstDash val="solid"/>
            <a:miter lim="800000"/>
          </a:ln>
          <a:effectLst/>
        </p:spPr>
        <p:txBody>
          <a:bodyPr wrap="square" rtlCol="0" anchor="ctr">
            <a:noAutofit/>
          </a:bodyPr>
          <a:lstStyle/>
          <a:p>
            <a:pPr algn="ctr">
              <a:defRPr/>
            </a:pPr>
            <a:endParaRPr lang="en-US" kern="0">
              <a:solidFill>
                <a:prstClr val="white"/>
              </a:solidFill>
              <a:latin typeface="Calibri" panose="020F0502020204030204"/>
            </a:endParaRPr>
          </a:p>
        </p:txBody>
      </p:sp>
      <p:sp>
        <p:nvSpPr>
          <p:cNvPr id="26" name="Freeform: Shape 25">
            <a:extLst>
              <a:ext uri="{FF2B5EF4-FFF2-40B4-BE49-F238E27FC236}">
                <a16:creationId xmlns:a16="http://schemas.microsoft.com/office/drawing/2014/main" id="{AB9662D8-1896-AB28-D265-16EBE6AEA192}"/>
              </a:ext>
            </a:extLst>
          </p:cNvPr>
          <p:cNvSpPr/>
          <p:nvPr/>
        </p:nvSpPr>
        <p:spPr>
          <a:xfrm rot="16200000">
            <a:off x="5877621" y="573591"/>
            <a:ext cx="436767" cy="12192001"/>
          </a:xfrm>
          <a:custGeom>
            <a:avLst/>
            <a:gdLst>
              <a:gd name="connsiteX0" fmla="*/ 0 w 6664975"/>
              <a:gd name="connsiteY0" fmla="*/ 0 h 6858000"/>
              <a:gd name="connsiteX1" fmla="*/ 6664975 w 6664975"/>
              <a:gd name="connsiteY1" fmla="*/ 0 h 6858000"/>
              <a:gd name="connsiteX2" fmla="*/ 3094042 w 6664975"/>
              <a:gd name="connsiteY2" fmla="*/ 6858000 h 6858000"/>
              <a:gd name="connsiteX3" fmla="*/ 0 w 6664975"/>
              <a:gd name="connsiteY3" fmla="*/ 6858000 h 6858000"/>
              <a:gd name="connsiteX0" fmla="*/ 0 w 7493434"/>
              <a:gd name="connsiteY0" fmla="*/ 0 h 6858000"/>
              <a:gd name="connsiteX1" fmla="*/ 7493434 w 7493434"/>
              <a:gd name="connsiteY1" fmla="*/ 0 h 6858000"/>
              <a:gd name="connsiteX2" fmla="*/ 3094042 w 7493434"/>
              <a:gd name="connsiteY2" fmla="*/ 6858000 h 6858000"/>
              <a:gd name="connsiteX3" fmla="*/ 0 w 7493434"/>
              <a:gd name="connsiteY3" fmla="*/ 6858000 h 6858000"/>
              <a:gd name="connsiteX4" fmla="*/ 0 w 7493434"/>
              <a:gd name="connsiteY4" fmla="*/ 0 h 6858000"/>
              <a:gd name="connsiteX0" fmla="*/ 0 w 7493434"/>
              <a:gd name="connsiteY0" fmla="*/ 0 h 6858000"/>
              <a:gd name="connsiteX1" fmla="*/ 7493434 w 7493434"/>
              <a:gd name="connsiteY1" fmla="*/ 0 h 6858000"/>
              <a:gd name="connsiteX2" fmla="*/ 2265582 w 7493434"/>
              <a:gd name="connsiteY2" fmla="*/ 6858000 h 6858000"/>
              <a:gd name="connsiteX3" fmla="*/ 0 w 7493434"/>
              <a:gd name="connsiteY3" fmla="*/ 6858000 h 6858000"/>
              <a:gd name="connsiteX4" fmla="*/ 0 w 749343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3434" h="6858000">
                <a:moveTo>
                  <a:pt x="0" y="0"/>
                </a:moveTo>
                <a:lnTo>
                  <a:pt x="7493434" y="0"/>
                </a:lnTo>
                <a:lnTo>
                  <a:pt x="2265582" y="6858000"/>
                </a:lnTo>
                <a:lnTo>
                  <a:pt x="0" y="6858000"/>
                </a:lnTo>
                <a:lnTo>
                  <a:pt x="0" y="0"/>
                </a:lnTo>
                <a:close/>
              </a:path>
            </a:pathLst>
          </a:custGeom>
          <a:solidFill>
            <a:srgbClr val="FAD02C"/>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3A2FDBCB-CD7B-BA31-26FA-7BA97F6EC8CC}"/>
              </a:ext>
            </a:extLst>
          </p:cNvPr>
          <p:cNvSpPr txBox="1"/>
          <p:nvPr/>
        </p:nvSpPr>
        <p:spPr>
          <a:xfrm>
            <a:off x="0" y="1254365"/>
            <a:ext cx="11470486" cy="1352934"/>
          </a:xfrm>
          <a:prstGeom prst="rect">
            <a:avLst/>
          </a:prstGeom>
          <a:noFill/>
        </p:spPr>
        <p:txBody>
          <a:bodyPr wrap="square">
            <a:spAutoFit/>
          </a:bodyPr>
          <a:lstStyle/>
          <a:p>
            <a:pPr marL="228600" marR="0" lvl="0" indent="-228600" algn="just" defTabSz="914400" rtl="1"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fa-IR" sz="1800" b="0" i="0" u="none" strike="noStrike" kern="1200" cap="none" spc="0" normalizeH="0" baseline="0" noProof="0" dirty="0">
                <a:ln>
                  <a:noFill/>
                </a:ln>
                <a:solidFill>
                  <a:sysClr val="windowText" lastClr="000000"/>
                </a:solidFill>
                <a:effectLst/>
                <a:uLnTx/>
                <a:uFillTx/>
                <a:latin typeface="IRANSans"/>
                <a:cs typeface="B Mitra" panose="00000400000000000000" pitchFamily="2" charset="-78"/>
              </a:rPr>
              <a:t>در برخی از رشته فعالیت ها، ساختار زنجیره دچار مسائلی مانند عدم توازن ظرفیت‌ها، توزیع نامتوازن سود، و تضاد شدید منافع بین صنایع بالادستی و پایین دستی هستند. مسائل ساختاری در زنجیره تامین و زنجیره ارزش، میزان تولید، کیفیت و پایداری تولید را کاهش‌ می‌‌دهد.</a:t>
            </a:r>
          </a:p>
          <a:p>
            <a:pPr marL="228600" marR="0" lvl="0" indent="-228600" algn="just" defTabSz="914400" rtl="1"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fa-IR" sz="1800" b="1" i="0" u="none" strike="noStrike" kern="1200" cap="none" spc="0" normalizeH="0" baseline="0" noProof="0" dirty="0">
                <a:ln>
                  <a:noFill/>
                </a:ln>
                <a:solidFill>
                  <a:schemeClr val="accent6">
                    <a:lumMod val="50000"/>
                  </a:schemeClr>
                </a:solidFill>
                <a:effectLst/>
                <a:uLnTx/>
                <a:uFillTx/>
                <a:latin typeface="IRANSans"/>
                <a:cs typeface="B Mitra" panose="00000400000000000000" pitchFamily="2" charset="-78"/>
              </a:rPr>
              <a:t>مسائل ساختاری در زنجیره‌‌ها با روش‌‌های زیر قابل پیشگیری یا درمان هستند:</a:t>
            </a:r>
          </a:p>
          <a:p>
            <a:pPr marR="0" lvl="0" algn="just" defTabSz="914400" rtl="1" eaLnBrk="1" fontAlgn="auto" latinLnBrk="0" hangingPunct="1">
              <a:lnSpc>
                <a:spcPct val="90000"/>
              </a:lnSpc>
              <a:spcBef>
                <a:spcPts val="1000"/>
              </a:spcBef>
              <a:spcAft>
                <a:spcPts val="0"/>
              </a:spcAft>
              <a:buClrTx/>
              <a:buSzTx/>
              <a:tabLst/>
              <a:defRPr/>
            </a:pPr>
            <a:endParaRPr kumimoji="0" lang="fa-IR" sz="1800" b="0" i="0" u="none" strike="noStrike" kern="1200" cap="none" spc="0" normalizeH="0" baseline="0" noProof="0" dirty="0">
              <a:ln>
                <a:noFill/>
              </a:ln>
              <a:solidFill>
                <a:sysClr val="windowText" lastClr="000000"/>
              </a:solidFill>
              <a:effectLst/>
              <a:uLnTx/>
              <a:uFillTx/>
              <a:latin typeface="IRANSans"/>
              <a:cs typeface="B Mitra" panose="00000400000000000000" pitchFamily="2" charset="-78"/>
            </a:endParaRPr>
          </a:p>
        </p:txBody>
      </p:sp>
      <p:sp>
        <p:nvSpPr>
          <p:cNvPr id="62" name="Rectangle: Rounded Corners 61">
            <a:extLst>
              <a:ext uri="{FF2B5EF4-FFF2-40B4-BE49-F238E27FC236}">
                <a16:creationId xmlns:a16="http://schemas.microsoft.com/office/drawing/2014/main" id="{18A82B79-A675-71A9-A0C1-9AD6BF636DEB}"/>
              </a:ext>
            </a:extLst>
          </p:cNvPr>
          <p:cNvSpPr/>
          <p:nvPr/>
        </p:nvSpPr>
        <p:spPr>
          <a:xfrm>
            <a:off x="7382865" y="206234"/>
            <a:ext cx="4054584" cy="711804"/>
          </a:xfrm>
          <a:prstGeom prst="roundRect">
            <a:avLst/>
          </a:prstGeom>
          <a:ln w="38100">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3200" b="0" i="0" u="none" strike="noStrike" kern="1200" cap="none" spc="0" normalizeH="0" baseline="0" noProof="0" dirty="0">
                <a:ln>
                  <a:noFill/>
                </a:ln>
                <a:solidFill>
                  <a:srgbClr val="156082">
                    <a:lumMod val="75000"/>
                  </a:srgbClr>
                </a:solidFill>
                <a:effectLst/>
                <a:uLnTx/>
                <a:uFillTx/>
                <a:latin typeface="Aptos Display" panose="02110004020202020204"/>
                <a:ea typeface="+mj-ea"/>
                <a:cs typeface="B Titr" panose="00000700000000000000" pitchFamily="2" charset="-78"/>
              </a:rPr>
              <a:t>ساز و کارهای تولید</a:t>
            </a:r>
            <a:endParaRPr kumimoji="0" lang="en-US" sz="3200" b="0" i="0" u="none" strike="noStrike" kern="1200" cap="none" spc="0" normalizeH="0" baseline="0" noProof="0" dirty="0">
              <a:ln>
                <a:noFill/>
              </a:ln>
              <a:solidFill>
                <a:prstClr val="black">
                  <a:lumMod val="75000"/>
                  <a:lumOff val="25000"/>
                </a:prstClr>
              </a:solidFill>
              <a:effectLst/>
              <a:uLnTx/>
              <a:uFillTx/>
              <a:latin typeface="Arial"/>
              <a:cs typeface="Arial" pitchFamily="34" charset="0"/>
            </a:endParaRPr>
          </a:p>
        </p:txBody>
      </p:sp>
      <p:sp>
        <p:nvSpPr>
          <p:cNvPr id="44" name="Rectangle: Rounded Corners 43">
            <a:extLst>
              <a:ext uri="{FF2B5EF4-FFF2-40B4-BE49-F238E27FC236}">
                <a16:creationId xmlns:a16="http://schemas.microsoft.com/office/drawing/2014/main" id="{C1BF27AF-3D68-69D4-D55F-0A9C4F2E11FD}"/>
              </a:ext>
            </a:extLst>
          </p:cNvPr>
          <p:cNvSpPr/>
          <p:nvPr/>
        </p:nvSpPr>
        <p:spPr>
          <a:xfrm>
            <a:off x="5254928" y="222179"/>
            <a:ext cx="3225939" cy="670418"/>
          </a:xfrm>
          <a:prstGeom prst="roundRect">
            <a:avLst/>
          </a:prstGeom>
          <a:solidFill>
            <a:srgbClr val="FFC000"/>
          </a:solidFill>
          <a:ln w="12700" cap="flat" cmpd="sng" algn="ctr">
            <a:solidFill>
              <a:srgbClr val="62B7E8">
                <a:shade val="15000"/>
              </a:srgbClr>
            </a:solidFill>
            <a:prstDash val="solid"/>
            <a:miter lim="800000"/>
          </a:ln>
          <a:effectLst/>
        </p:spPr>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0" cap="none" spc="0" normalizeH="0" baseline="0" noProof="0" dirty="0">
                <a:ln>
                  <a:noFill/>
                </a:ln>
                <a:solidFill>
                  <a:srgbClr val="091424">
                    <a:lumMod val="50000"/>
                  </a:srgbClr>
                </a:solidFill>
                <a:effectLst/>
                <a:uLnTx/>
                <a:uFillTx/>
                <a:latin typeface="Arial"/>
                <a:cs typeface="B Titr" panose="00000700000000000000" pitchFamily="2" charset="-78"/>
              </a:rPr>
              <a:t>ساختار زنجیره</a:t>
            </a:r>
          </a:p>
        </p:txBody>
      </p:sp>
      <p:sp>
        <p:nvSpPr>
          <p:cNvPr id="45" name="TextBox 44">
            <a:extLst>
              <a:ext uri="{FF2B5EF4-FFF2-40B4-BE49-F238E27FC236}">
                <a16:creationId xmlns:a16="http://schemas.microsoft.com/office/drawing/2014/main" id="{70048384-131D-4199-A388-A9073B71C1E3}"/>
              </a:ext>
            </a:extLst>
          </p:cNvPr>
          <p:cNvSpPr txBox="1"/>
          <p:nvPr/>
        </p:nvSpPr>
        <p:spPr>
          <a:xfrm>
            <a:off x="357414" y="6519446"/>
            <a:ext cx="33147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rPr>
              <a:t>منبع: وزارت صمت (1402)</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B Mitra" panose="00000400000000000000" pitchFamily="2" charset="-78"/>
            </a:endParaRPr>
          </a:p>
        </p:txBody>
      </p:sp>
    </p:spTree>
    <p:extLst>
      <p:ext uri="{BB962C8B-B14F-4D97-AF65-F5344CB8AC3E}">
        <p14:creationId xmlns:p14="http://schemas.microsoft.com/office/powerpoint/2010/main" val="36272709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B879F7-5826-BC90-F749-71BCF33E0897}"/>
              </a:ext>
            </a:extLst>
          </p:cNvPr>
          <p:cNvSpPr>
            <a:spLocks noGrp="1"/>
          </p:cNvSpPr>
          <p:nvPr>
            <p:ph idx="1"/>
          </p:nvPr>
        </p:nvSpPr>
        <p:spPr>
          <a:xfrm>
            <a:off x="1399674" y="365125"/>
            <a:ext cx="10515600" cy="4351338"/>
          </a:xfrm>
        </p:spPr>
        <p:txBody>
          <a:bodyPr>
            <a:noAutofit/>
          </a:bodyPr>
          <a:lstStyle/>
          <a:p>
            <a:pPr algn="r" rtl="1"/>
            <a:r>
              <a:rPr lang="fa-IR" sz="2400" dirty="0">
                <a:cs typeface="B Mitra" panose="00000400000000000000" pitchFamily="2" charset="-78"/>
              </a:rPr>
              <a:t>مرکز پژوهش های مجلس، پویایی شناسی مشارکت مردمی در ایران سلسه گزارش سلسه گزارش‌های پویایی های پویایی‌شناسی چالش شناسی چالش های کشور، دی ماه 1402</a:t>
            </a:r>
          </a:p>
          <a:p>
            <a:pPr algn="r" rtl="1"/>
            <a:r>
              <a:rPr lang="fa-IR" sz="2400" dirty="0">
                <a:cs typeface="B Mitra" panose="00000400000000000000" pitchFamily="2" charset="-78"/>
              </a:rPr>
              <a:t>مرکز پژوهش های مجلس، استفاده از ظرفيتهای بخش خصوصي در تأمين كالاهای عمومی، تیرماه 1394</a:t>
            </a:r>
          </a:p>
          <a:p>
            <a:pPr algn="r" rtl="1"/>
            <a:r>
              <a:rPr lang="fa-IR" sz="2400" dirty="0">
                <a:cs typeface="B Mitra" panose="00000400000000000000" pitchFamily="2" charset="-78"/>
              </a:rPr>
              <a:t>مرکز پژوهش‌های اتاق ایران (1397). اقتصاد به زبان ساده (مشارکت عمومی- خصوصی).</a:t>
            </a:r>
          </a:p>
          <a:p>
            <a:pPr algn="r" rtl="1"/>
            <a:r>
              <a:rPr lang="fa-IR" sz="2400" dirty="0">
                <a:cs typeface="B Mitra" panose="00000400000000000000" pitchFamily="2" charset="-78"/>
              </a:rPr>
              <a:t>موسسه مطالعات و پژوهش‌های بازرگانی (1399). جهش تولید: رویکردهای نظری، الزامات، موانع و سیاستهای پیشنهادی.</a:t>
            </a:r>
          </a:p>
          <a:p>
            <a:pPr algn="r" rtl="1"/>
            <a:r>
              <a:rPr lang="fa-IR" sz="2400" dirty="0">
                <a:cs typeface="B Mitra" panose="00000400000000000000" pitchFamily="2" charset="-78"/>
              </a:rPr>
              <a:t>موسسه مطالعات و پژوهش‌های بازرگانی (1399). الزامات تحقق جهش تولید در لایحه بودجه 1400.</a:t>
            </a:r>
          </a:p>
          <a:p>
            <a:pPr algn="r" rtl="1"/>
            <a:r>
              <a:rPr lang="fa-IR" sz="2400" dirty="0">
                <a:cs typeface="B Mitra" panose="00000400000000000000" pitchFamily="2" charset="-78"/>
              </a:rPr>
              <a:t>وزارت صنعت معدن و تجارت، برنامه رشد تولید، 20 آذر 1402</a:t>
            </a:r>
          </a:p>
          <a:p>
            <a:pPr algn="r" rtl="1"/>
            <a:r>
              <a:rPr lang="fa-IR" sz="2400" dirty="0">
                <a:cs typeface="B Mitra" panose="00000400000000000000" pitchFamily="2" charset="-78"/>
              </a:rPr>
              <a:t> مرکز پژوهش های مجلس، درباره جهش توليد:1 الگوي راهبردي حمايت از توليد در ايران، اردیبهشت 1399</a:t>
            </a:r>
          </a:p>
          <a:p>
            <a:pPr algn="r" rtl="1"/>
            <a:r>
              <a:rPr lang="fa-IR" sz="2400" dirty="0">
                <a:cs typeface="B Mitra" panose="00000400000000000000" pitchFamily="2" charset="-78"/>
              </a:rPr>
              <a:t>اتاق بازرگانی صنایع معادن و کشاورزی کرمانشاه، رونق تولید وتوسعه بخش کشاورزی وابسته به افزایش بهره وری، تیر1398</a:t>
            </a:r>
          </a:p>
          <a:p>
            <a:pPr algn="r" rtl="1"/>
            <a:r>
              <a:rPr lang="fa-IR" sz="2400" dirty="0">
                <a:cs typeface="B Mitra" panose="00000400000000000000" pitchFamily="2" charset="-78"/>
              </a:rPr>
              <a:t>مرکز پژوهش های اتاق ایران، الزامات توسعه اقتصادی مردم محور، تیر 1402</a:t>
            </a:r>
          </a:p>
          <a:p>
            <a:pPr algn="r" rtl="1"/>
            <a:r>
              <a:rPr lang="fa-IR" sz="2400" dirty="0">
                <a:cs typeface="B Mitra" panose="00000400000000000000" pitchFamily="2" charset="-78"/>
              </a:rPr>
              <a:t>اتاق بازرگانی صنایع معدن و کشاورزی ایران، شناسايي روش هاي مناسب مشاركت بخش خصوصي در حفاظت از منابع، تامين، توليد و مصرف آب، شهریور 1394</a:t>
            </a:r>
          </a:p>
          <a:p>
            <a:pPr algn="r" rtl="1"/>
            <a:r>
              <a:rPr lang="fa-IR" sz="2400" dirty="0">
                <a:cs typeface="B Mitra" panose="00000400000000000000" pitchFamily="2" charset="-78"/>
              </a:rPr>
              <a:t>دنیای اقتصاد، نقش بخش خصوصی در توسعه پایدار،25 اسفند 1402، کدخبر:4054609</a:t>
            </a:r>
          </a:p>
        </p:txBody>
      </p:sp>
    </p:spTree>
    <p:extLst>
      <p:ext uri="{BB962C8B-B14F-4D97-AF65-F5344CB8AC3E}">
        <p14:creationId xmlns:p14="http://schemas.microsoft.com/office/powerpoint/2010/main" val="14279732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Contents Slide Master">
  <a:themeElements>
    <a:clrScheme name="ALLPPT-112">
      <a:dk1>
        <a:sysClr val="windowText" lastClr="000000"/>
      </a:dk1>
      <a:lt1>
        <a:sysClr val="window" lastClr="FFFFFF"/>
      </a:lt1>
      <a:dk2>
        <a:srgbClr val="1F497D"/>
      </a:dk2>
      <a:lt2>
        <a:srgbClr val="EEECE1"/>
      </a:lt2>
      <a:accent1>
        <a:srgbClr val="17B6FF"/>
      </a:accent1>
      <a:accent2>
        <a:srgbClr val="7CE200"/>
      </a:accent2>
      <a:accent3>
        <a:srgbClr val="FD9034"/>
      </a:accent3>
      <a:accent4>
        <a:srgbClr val="FFD434"/>
      </a:accent4>
      <a:accent5>
        <a:srgbClr val="DC00C8"/>
      </a:accent5>
      <a:accent6>
        <a:srgbClr val="FF0000"/>
      </a:accent6>
      <a:hlink>
        <a:srgbClr val="FFFF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7_Office Them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2.xml><?xml version="1.0" encoding="utf-8"?>
<a:theme xmlns:a="http://schemas.openxmlformats.org/drawingml/2006/main" name="1_Contents Slide Master">
  <a:themeElements>
    <a:clrScheme name="ALLPPT-COLOR-A37">
      <a:dk1>
        <a:sysClr val="windowText" lastClr="000000"/>
      </a:dk1>
      <a:lt1>
        <a:sysClr val="window" lastClr="FFFFFF"/>
      </a:lt1>
      <a:dk2>
        <a:srgbClr val="1F497D"/>
      </a:dk2>
      <a:lt2>
        <a:srgbClr val="EEECE1"/>
      </a:lt2>
      <a:accent1>
        <a:srgbClr val="F5B317"/>
      </a:accent1>
      <a:accent2>
        <a:srgbClr val="A2D368"/>
      </a:accent2>
      <a:accent3>
        <a:srgbClr val="3ED4B7"/>
      </a:accent3>
      <a:accent4>
        <a:srgbClr val="0684BF"/>
      </a:accent4>
      <a:accent5>
        <a:srgbClr val="57687C"/>
      </a:accent5>
      <a:accent6>
        <a:srgbClr val="CBCBCB"/>
      </a:accent6>
      <a:hlink>
        <a:srgbClr val="FFFF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7_Contents Slide Master">
  <a:themeElements>
    <a:clrScheme name="Custom 12">
      <a:dk1>
        <a:sysClr val="windowText" lastClr="000000"/>
      </a:dk1>
      <a:lt1>
        <a:sysClr val="window" lastClr="FFFFFF"/>
      </a:lt1>
      <a:dk2>
        <a:srgbClr val="44546A"/>
      </a:dk2>
      <a:lt2>
        <a:srgbClr val="E7E6E6"/>
      </a:lt2>
      <a:accent1>
        <a:srgbClr val="EC5D62"/>
      </a:accent1>
      <a:accent2>
        <a:srgbClr val="EDBE44"/>
      </a:accent2>
      <a:accent3>
        <a:srgbClr val="82B135"/>
      </a:accent3>
      <a:accent4>
        <a:srgbClr val="2781AB"/>
      </a:accent4>
      <a:accent5>
        <a:srgbClr val="634E85"/>
      </a:accent5>
      <a:accent6>
        <a:srgbClr val="4C5053"/>
      </a:accent6>
      <a:hlink>
        <a:srgbClr val="FFFFFF"/>
      </a:hlink>
      <a:folHlink>
        <a:srgbClr val="262626"/>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3_Contents Slide Master">
  <a:themeElements>
    <a:clrScheme name="ALLPPT-107">
      <a:dk1>
        <a:sysClr val="windowText" lastClr="000000"/>
      </a:dk1>
      <a:lt1>
        <a:sysClr val="window" lastClr="FFFFFF"/>
      </a:lt1>
      <a:dk2>
        <a:srgbClr val="1F497D"/>
      </a:dk2>
      <a:lt2>
        <a:srgbClr val="EEECE1"/>
      </a:lt2>
      <a:accent1>
        <a:srgbClr val="E62949"/>
      </a:accent1>
      <a:accent2>
        <a:srgbClr val="F07624"/>
      </a:accent2>
      <a:accent3>
        <a:srgbClr val="F4BD2D"/>
      </a:accent3>
      <a:accent4>
        <a:srgbClr val="1ED4DE"/>
      </a:accent4>
      <a:accent5>
        <a:srgbClr val="1C7DE1"/>
      </a:accent5>
      <a:accent6>
        <a:srgbClr val="CBCBCB"/>
      </a:accent6>
      <a:hlink>
        <a:srgbClr val="FFFFFF"/>
      </a:hlink>
      <a:folHlink>
        <a:srgbClr val="00000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8_Contents Slide Master">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ALLPPT FONT">
      <a:majorFont>
        <a:latin typeface="Arial"/>
        <a:ea typeface="Arial Unicode MS"/>
        <a:cs typeface=""/>
      </a:majorFont>
      <a:minorFont>
        <a:latin typeface="Arial"/>
        <a:ea typeface="Arial Unicode MS"/>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9_Contents Slide Master">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1_Contents Slide Master">
  <a:themeElements>
    <a:clrScheme name="ALLPPT-600">
      <a:dk1>
        <a:sysClr val="windowText" lastClr="000000"/>
      </a:dk1>
      <a:lt1>
        <a:sysClr val="window" lastClr="FFFFFF"/>
      </a:lt1>
      <a:dk2>
        <a:srgbClr val="1F497D"/>
      </a:dk2>
      <a:lt2>
        <a:srgbClr val="EEECE1"/>
      </a:lt2>
      <a:accent1>
        <a:srgbClr val="3A876B"/>
      </a:accent1>
      <a:accent2>
        <a:srgbClr val="4D9724"/>
      </a:accent2>
      <a:accent3>
        <a:srgbClr val="90B141"/>
      </a:accent3>
      <a:accent4>
        <a:srgbClr val="CEDD46"/>
      </a:accent4>
      <a:accent5>
        <a:srgbClr val="1C4335"/>
      </a:accent5>
      <a:accent6>
        <a:srgbClr val="2E5B15"/>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2_Contents Slide Mast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3_Contents Slide Master">
  <a:themeElements>
    <a:clrScheme name="ALLPPT-414">
      <a:dk1>
        <a:sysClr val="windowText" lastClr="000000"/>
      </a:dk1>
      <a:lt1>
        <a:sysClr val="window" lastClr="FFFFFF"/>
      </a:lt1>
      <a:dk2>
        <a:srgbClr val="1F497D"/>
      </a:dk2>
      <a:lt2>
        <a:srgbClr val="EEECE1"/>
      </a:lt2>
      <a:accent1>
        <a:srgbClr val="62B7E8"/>
      </a:accent1>
      <a:accent2>
        <a:srgbClr val="4185B5"/>
      </a:accent2>
      <a:accent3>
        <a:srgbClr val="285D8D"/>
      </a:accent3>
      <a:accent4>
        <a:srgbClr val="134070"/>
      </a:accent4>
      <a:accent5>
        <a:srgbClr val="091424"/>
      </a:accent5>
      <a:accent6>
        <a:srgbClr val="929EE3"/>
      </a:accent6>
      <a:hlink>
        <a:srgbClr val="FFFF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Contents Slide Master">
  <a:themeElements>
    <a:clrScheme name="ALLPPT-122">
      <a:dk1>
        <a:sysClr val="windowText" lastClr="000000"/>
      </a:dk1>
      <a:lt1>
        <a:sysClr val="window" lastClr="FFFFFF"/>
      </a:lt1>
      <a:dk2>
        <a:srgbClr val="1F497D"/>
      </a:dk2>
      <a:lt2>
        <a:srgbClr val="EEECE1"/>
      </a:lt2>
      <a:accent1>
        <a:srgbClr val="F0D23F"/>
      </a:accent1>
      <a:accent2>
        <a:srgbClr val="F79465"/>
      </a:accent2>
      <a:accent3>
        <a:srgbClr val="ED3B55"/>
      </a:accent3>
      <a:accent4>
        <a:srgbClr val="54CBA0"/>
      </a:accent4>
      <a:accent5>
        <a:srgbClr val="78AAE1"/>
      </a:accent5>
      <a:accent6>
        <a:srgbClr val="77DBE1"/>
      </a:accent6>
      <a:hlink>
        <a:srgbClr val="FFFF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0_Contents Slide Master">
  <a:themeElements>
    <a:clrScheme name="ALLPPT-414">
      <a:dk1>
        <a:sysClr val="windowText" lastClr="000000"/>
      </a:dk1>
      <a:lt1>
        <a:sysClr val="window" lastClr="FFFFFF"/>
      </a:lt1>
      <a:dk2>
        <a:srgbClr val="1F497D"/>
      </a:dk2>
      <a:lt2>
        <a:srgbClr val="EEECE1"/>
      </a:lt2>
      <a:accent1>
        <a:srgbClr val="62B7E8"/>
      </a:accent1>
      <a:accent2>
        <a:srgbClr val="4185B5"/>
      </a:accent2>
      <a:accent3>
        <a:srgbClr val="285D8D"/>
      </a:accent3>
      <a:accent4>
        <a:srgbClr val="134070"/>
      </a:accent4>
      <a:accent5>
        <a:srgbClr val="091424"/>
      </a:accent5>
      <a:accent6>
        <a:srgbClr val="929EE3"/>
      </a:accent6>
      <a:hlink>
        <a:srgbClr val="FFFF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Contents Slide Master">
  <a:themeElements>
    <a:clrScheme name="ALLPPT-107">
      <a:dk1>
        <a:sysClr val="windowText" lastClr="000000"/>
      </a:dk1>
      <a:lt1>
        <a:sysClr val="window" lastClr="FFFFFF"/>
      </a:lt1>
      <a:dk2>
        <a:srgbClr val="1F497D"/>
      </a:dk2>
      <a:lt2>
        <a:srgbClr val="EEECE1"/>
      </a:lt2>
      <a:accent1>
        <a:srgbClr val="E62949"/>
      </a:accent1>
      <a:accent2>
        <a:srgbClr val="F07624"/>
      </a:accent2>
      <a:accent3>
        <a:srgbClr val="F4BD2D"/>
      </a:accent3>
      <a:accent4>
        <a:srgbClr val="1ED4DE"/>
      </a:accent4>
      <a:accent5>
        <a:srgbClr val="1C7DE1"/>
      </a:accent5>
      <a:accent6>
        <a:srgbClr val="CBCBCB"/>
      </a:accent6>
      <a:hlink>
        <a:srgbClr val="FFFFFF"/>
      </a:hlink>
      <a:folHlink>
        <a:srgbClr val="00000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Custom 51">
      <a:dk1>
        <a:sysClr val="windowText" lastClr="000000"/>
      </a:dk1>
      <a:lt1>
        <a:sysClr val="window" lastClr="FFFFFF"/>
      </a:lt1>
      <a:dk2>
        <a:srgbClr val="44546A"/>
      </a:dk2>
      <a:lt2>
        <a:srgbClr val="BF2424"/>
      </a:lt2>
      <a:accent1>
        <a:srgbClr val="9762AA"/>
      </a:accent1>
      <a:accent2>
        <a:srgbClr val="0A9CCD"/>
      </a:accent2>
      <a:accent3>
        <a:srgbClr val="69AA43"/>
      </a:accent3>
      <a:accent4>
        <a:srgbClr val="FBAD4B"/>
      </a:accent4>
      <a:accent5>
        <a:srgbClr val="F25E3D"/>
      </a:accent5>
      <a:accent6>
        <a:srgbClr val="EA5A95"/>
      </a:accent6>
      <a:hlink>
        <a:srgbClr val="BF2424"/>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Contents Slide Master">
  <a:themeElements>
    <a:clrScheme name="ALLPPT-Bussiness Key">
      <a:dk1>
        <a:sysClr val="windowText" lastClr="000000"/>
      </a:dk1>
      <a:lt1>
        <a:sysClr val="window" lastClr="FFFFFF"/>
      </a:lt1>
      <a:dk2>
        <a:srgbClr val="44546A"/>
      </a:dk2>
      <a:lt2>
        <a:srgbClr val="E7E6E6"/>
      </a:lt2>
      <a:accent1>
        <a:srgbClr val="E6106D"/>
      </a:accent1>
      <a:accent2>
        <a:srgbClr val="2C2C2C"/>
      </a:accent2>
      <a:accent3>
        <a:srgbClr val="E6106D"/>
      </a:accent3>
      <a:accent4>
        <a:srgbClr val="2C2C2C"/>
      </a:accent4>
      <a:accent5>
        <a:srgbClr val="E6106D"/>
      </a:accent5>
      <a:accent6>
        <a:srgbClr val="2C2C2C"/>
      </a:accent6>
      <a:hlink>
        <a:srgbClr val="FFFFFF"/>
      </a:hlink>
      <a:folHlink>
        <a:srgbClr val="00000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2153</TotalTime>
  <Words>13851</Words>
  <Application>Microsoft Office PowerPoint</Application>
  <PresentationFormat>Widescreen</PresentationFormat>
  <Paragraphs>868</Paragraphs>
  <Slides>90</Slides>
  <Notes>1</Notes>
  <HiddenSlides>0</HiddenSlides>
  <MMClips>0</MMClips>
  <ScaleCrop>false</ScaleCrop>
  <HeadingPairs>
    <vt:vector size="6" baseType="variant">
      <vt:variant>
        <vt:lpstr>Fonts Used</vt:lpstr>
      </vt:variant>
      <vt:variant>
        <vt:i4>21</vt:i4>
      </vt:variant>
      <vt:variant>
        <vt:lpstr>Theme</vt:lpstr>
      </vt:variant>
      <vt:variant>
        <vt:i4>19</vt:i4>
      </vt:variant>
      <vt:variant>
        <vt:lpstr>Slide Titles</vt:lpstr>
      </vt:variant>
      <vt:variant>
        <vt:i4>90</vt:i4>
      </vt:variant>
    </vt:vector>
  </HeadingPairs>
  <TitlesOfParts>
    <vt:vector size="130" baseType="lpstr">
      <vt:lpstr>.SF UI</vt:lpstr>
      <vt:lpstr>.SFUI-Regular</vt:lpstr>
      <vt:lpstr>Aptos</vt:lpstr>
      <vt:lpstr>Aptos Display</vt:lpstr>
      <vt:lpstr>Arial</vt:lpstr>
      <vt:lpstr>B Mitra</vt:lpstr>
      <vt:lpstr>B Titr</vt:lpstr>
      <vt:lpstr>BNazanin</vt:lpstr>
      <vt:lpstr>Calibri</vt:lpstr>
      <vt:lpstr>Calibri Light</vt:lpstr>
      <vt:lpstr>Candara</vt:lpstr>
      <vt:lpstr>Century Gothic</vt:lpstr>
      <vt:lpstr>Georgia</vt:lpstr>
      <vt:lpstr>Gill Sans MT</vt:lpstr>
      <vt:lpstr>Helvetica Neue</vt:lpstr>
      <vt:lpstr>IRANSans</vt:lpstr>
      <vt:lpstr>Lato</vt:lpstr>
      <vt:lpstr>Tahoma</vt:lpstr>
      <vt:lpstr>Times New Roman</vt:lpstr>
      <vt:lpstr>Wingdings</vt:lpstr>
      <vt:lpstr>Wingdings 3</vt:lpstr>
      <vt:lpstr>Office Theme</vt:lpstr>
      <vt:lpstr>Contents Slide Master</vt:lpstr>
      <vt:lpstr>5_Office Theme</vt:lpstr>
      <vt:lpstr>5_Contents Slide Master</vt:lpstr>
      <vt:lpstr>10_Contents Slide Master</vt:lpstr>
      <vt:lpstr>2_Contents Slide Master</vt:lpstr>
      <vt:lpstr>4_Office Theme</vt:lpstr>
      <vt:lpstr>6_Office Theme</vt:lpstr>
      <vt:lpstr>4_Contents Slide Master</vt:lpstr>
      <vt:lpstr>6_Contents Slide Master</vt:lpstr>
      <vt:lpstr>7_Office Theme</vt:lpstr>
      <vt:lpstr>1_Contents Slide Master</vt:lpstr>
      <vt:lpstr>7_Contents Slide Master</vt:lpstr>
      <vt:lpstr>3_Contents Slide Master</vt:lpstr>
      <vt:lpstr>8_Contents Slide Master</vt:lpstr>
      <vt:lpstr>9_Contents Slide Master</vt:lpstr>
      <vt:lpstr>11_Contents Slide Master</vt:lpstr>
      <vt:lpstr>12_Contents Slide Master</vt:lpstr>
      <vt:lpstr>13_Contents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منابع</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شعارسال 2</dc:title>
  <dc:creator>soori</dc:creator>
  <cp:lastModifiedBy>eadizadeh@mccima.obm</cp:lastModifiedBy>
  <cp:revision>38</cp:revision>
  <cp:lastPrinted>2024-04-16T08:42:50Z</cp:lastPrinted>
  <dcterms:created xsi:type="dcterms:W3CDTF">2024-04-07T10:52:08Z</dcterms:created>
  <dcterms:modified xsi:type="dcterms:W3CDTF">2024-06-08T07:27:44Z</dcterms:modified>
</cp:coreProperties>
</file>